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55" r:id="rId4"/>
    <p:sldMasterId id="2147483673" r:id="rId5"/>
    <p:sldMasterId id="2147483690" r:id="rId6"/>
    <p:sldMasterId id="2147483707" r:id="rId7"/>
    <p:sldMasterId id="2147483713" r:id="rId8"/>
  </p:sldMasterIdLst>
  <p:notesMasterIdLst>
    <p:notesMasterId r:id="rId12"/>
  </p:notesMasterIdLst>
  <p:sldIdLst>
    <p:sldId id="832" r:id="rId9"/>
    <p:sldId id="833" r:id="rId10"/>
    <p:sldId id="834" r:id="rId11"/>
    <p:sldId id="835" r:id="rId13"/>
    <p:sldId id="843" r:id="rId14"/>
    <p:sldId id="844" r:id="rId15"/>
    <p:sldId id="845" r:id="rId16"/>
    <p:sldId id="846" r:id="rId17"/>
    <p:sldId id="842" r:id="rId18"/>
    <p:sldId id="801" r:id="rId19"/>
    <p:sldId id="799" r:id="rId20"/>
    <p:sldId id="822" r:id="rId21"/>
    <p:sldId id="828" r:id="rId22"/>
    <p:sldId id="836" r:id="rId23"/>
    <p:sldId id="847" r:id="rId24"/>
    <p:sldId id="848" r:id="rId25"/>
    <p:sldId id="849" r:id="rId26"/>
    <p:sldId id="850" r:id="rId27"/>
    <p:sldId id="852" r:id="rId28"/>
    <p:sldId id="853" r:id="rId29"/>
    <p:sldId id="805" r:id="rId30"/>
    <p:sldId id="854" r:id="rId31"/>
    <p:sldId id="782" r:id="rId32"/>
    <p:sldId id="788" r:id="rId33"/>
    <p:sldId id="806" r:id="rId34"/>
    <p:sldId id="811" r:id="rId35"/>
    <p:sldId id="829" r:id="rId36"/>
    <p:sldId id="831" r:id="rId37"/>
    <p:sldId id="855" r:id="rId38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宗金东" initials="zj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1" autoAdjust="0"/>
    <p:restoredTop sz="94660"/>
  </p:normalViewPr>
  <p:slideViewPr>
    <p:cSldViewPr showGuides="1">
      <p:cViewPr varScale="1">
        <p:scale>
          <a:sx n="82" d="100"/>
          <a:sy n="82" d="100"/>
        </p:scale>
        <p:origin x="792" y="62"/>
      </p:cViewPr>
      <p:guideLst>
        <p:guide orient="horz" pos="2183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tags" Target="tags/tag374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8.xml"/><Relationship Id="rId6" Type="http://schemas.openxmlformats.org/officeDocument/2006/relationships/tags" Target="../tags/tag373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" Type="http://schemas.openxmlformats.org/officeDocument/2006/relationships/tags" Target="../tags/tag369.xml"/><Relationship Id="rId1" Type="http://schemas.openxmlformats.org/officeDocument/2006/relationships/tags" Target="../tags/tag36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C13FD-B28A-425E-9014-5788C7BDA6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B5CA8-CE5E-486F-9905-C8C1A7CF1F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3" Type="http://schemas.openxmlformats.org/officeDocument/2006/relationships/tags" Target="../tags/tag34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3" Type="http://schemas.openxmlformats.org/officeDocument/2006/relationships/tags" Target="../tags/tag36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80AA8D0C-770A-4291-871B-6BE2B93C72A2}" type="slidenum">
              <a:rPr lang="zh-CN" altLang="en-US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471570-9499-4A70-9F44-ADE5828AEB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80AA8D0C-770A-4291-871B-6BE2B93C72A2}" type="slidenum">
              <a:rPr lang="zh-CN" altLang="en-US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80AA8D0C-770A-4291-871B-6BE2B93C72A2}" type="slidenum">
              <a:rPr lang="zh-CN" altLang="en-US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80AA8D0C-770A-4291-871B-6BE2B93C72A2}" type="slidenum">
              <a:rPr lang="zh-CN" altLang="en-US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80AA8D0C-770A-4291-871B-6BE2B93C72A2}" type="slidenum">
              <a:rPr lang="zh-CN" altLang="en-US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80AA8D0C-770A-4291-871B-6BE2B93C72A2}" type="slidenum">
              <a:rPr lang="zh-CN" altLang="en-US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80AA8D0C-770A-4291-871B-6BE2B93C72A2}" type="slidenum">
              <a:rPr lang="zh-CN" altLang="en-US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A8D0C-770A-4291-871B-6BE2B93C72A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471570-9499-4A70-9F44-ADE5828AEB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80AA8D0C-770A-4291-871B-6BE2B93C72A2}" type="slidenum">
              <a:rPr lang="zh-CN" altLang="en-US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80AA8D0C-770A-4291-871B-6BE2B93C72A2}" type="slidenum">
              <a:rPr lang="zh-CN" altLang="en-US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>
              <a:defRPr/>
            </a:pPr>
            <a:fld id="{80AA8D0C-770A-4291-871B-6BE2B93C72A2}" type="slidenum">
              <a:rPr lang="zh-CN" altLang="en-US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tags" Target="../tags/tag19.xml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tags" Target="../tags/tag20.xml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tags" Target="../tags/tag21.xm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tags" Target="../tags/tag35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tags" Target="../tags/tag36.xm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tags" Target="../tags/tag48.xml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tags" Target="../tags/tag57.xm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tags" Target="../tags/tag58.xm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tags" Target="../tags/tag59.xm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tags" Target="../tags/tag73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tags" Target="../tags/tag74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tags" Target="../tags/tag81.xml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tags" Target="../tags/tag90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tags" Target="../tags/tag91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tags" Target="../tags/tag92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tags" Target="../tags/tag10.xml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习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66366"/>
          <a:stretch>
            <a:fillRect/>
          </a:stretch>
        </p:blipFill>
        <p:spPr>
          <a:xfrm>
            <a:off x="0" y="0"/>
            <a:ext cx="12189600" cy="143340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809752" y="2213986"/>
            <a:ext cx="2514685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3829024" y="2213986"/>
            <a:ext cx="2514685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5848294" y="2213986"/>
            <a:ext cx="2514685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7867566" y="2213986"/>
            <a:ext cx="2514685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4743450" y="1751012"/>
            <a:ext cx="6400800" cy="4114800"/>
          </a:xfrm>
          <a:custGeom>
            <a:avLst/>
            <a:gdLst>
              <a:gd name="connsiteX0" fmla="*/ 4648200 w 6400800"/>
              <a:gd name="connsiteY0" fmla="*/ 2131255 h 4114800"/>
              <a:gd name="connsiteX1" fmla="*/ 6400800 w 6400800"/>
              <a:gd name="connsiteY1" fmla="*/ 2131255 h 4114800"/>
              <a:gd name="connsiteX2" fmla="*/ 6400800 w 6400800"/>
              <a:gd name="connsiteY2" fmla="*/ 4114800 h 4114800"/>
              <a:gd name="connsiteX3" fmla="*/ 4648200 w 6400800"/>
              <a:gd name="connsiteY3" fmla="*/ 4114800 h 4114800"/>
              <a:gd name="connsiteX4" fmla="*/ 0 w 6400800"/>
              <a:gd name="connsiteY4" fmla="*/ 2131255 h 4114800"/>
              <a:gd name="connsiteX5" fmla="*/ 4514850 w 6400800"/>
              <a:gd name="connsiteY5" fmla="*/ 2131255 h 4114800"/>
              <a:gd name="connsiteX6" fmla="*/ 4514850 w 6400800"/>
              <a:gd name="connsiteY6" fmla="*/ 4114800 h 4114800"/>
              <a:gd name="connsiteX7" fmla="*/ 0 w 6400800"/>
              <a:gd name="connsiteY7" fmla="*/ 4114800 h 4114800"/>
              <a:gd name="connsiteX8" fmla="*/ 1885950 w 6400800"/>
              <a:gd name="connsiteY8" fmla="*/ 0 h 4114800"/>
              <a:gd name="connsiteX9" fmla="*/ 6400800 w 6400800"/>
              <a:gd name="connsiteY9" fmla="*/ 0 h 4114800"/>
              <a:gd name="connsiteX10" fmla="*/ 6400800 w 6400800"/>
              <a:gd name="connsiteY10" fmla="*/ 1983545 h 4114800"/>
              <a:gd name="connsiteX11" fmla="*/ 1885950 w 6400800"/>
              <a:gd name="connsiteY11" fmla="*/ 1983545 h 4114800"/>
              <a:gd name="connsiteX12" fmla="*/ 0 w 6400800"/>
              <a:gd name="connsiteY12" fmla="*/ 0 h 4114800"/>
              <a:gd name="connsiteX13" fmla="*/ 1752600 w 6400800"/>
              <a:gd name="connsiteY13" fmla="*/ 0 h 4114800"/>
              <a:gd name="connsiteX14" fmla="*/ 1752600 w 6400800"/>
              <a:gd name="connsiteY14" fmla="*/ 1983545 h 4114800"/>
              <a:gd name="connsiteX15" fmla="*/ 0 w 6400800"/>
              <a:gd name="connsiteY15" fmla="*/ 1983545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00800" h="4114800">
                <a:moveTo>
                  <a:pt x="4648200" y="2131255"/>
                </a:moveTo>
                <a:lnTo>
                  <a:pt x="6400800" y="2131255"/>
                </a:lnTo>
                <a:lnTo>
                  <a:pt x="6400800" y="4114800"/>
                </a:lnTo>
                <a:lnTo>
                  <a:pt x="4648200" y="4114800"/>
                </a:lnTo>
                <a:close/>
                <a:moveTo>
                  <a:pt x="0" y="2131255"/>
                </a:moveTo>
                <a:lnTo>
                  <a:pt x="4514850" y="2131255"/>
                </a:lnTo>
                <a:lnTo>
                  <a:pt x="4514850" y="4114800"/>
                </a:lnTo>
                <a:lnTo>
                  <a:pt x="0" y="4114800"/>
                </a:lnTo>
                <a:close/>
                <a:moveTo>
                  <a:pt x="1885950" y="0"/>
                </a:moveTo>
                <a:lnTo>
                  <a:pt x="6400800" y="0"/>
                </a:lnTo>
                <a:lnTo>
                  <a:pt x="6400800" y="1983545"/>
                </a:lnTo>
                <a:lnTo>
                  <a:pt x="1885950" y="1983545"/>
                </a:lnTo>
                <a:close/>
                <a:moveTo>
                  <a:pt x="0" y="0"/>
                </a:moveTo>
                <a:lnTo>
                  <a:pt x="1752600" y="0"/>
                </a:lnTo>
                <a:lnTo>
                  <a:pt x="1752600" y="1983545"/>
                </a:lnTo>
                <a:lnTo>
                  <a:pt x="0" y="1983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6324819" y="6"/>
            <a:ext cx="5867183" cy="6857994"/>
          </a:xfrm>
          <a:custGeom>
            <a:avLst/>
            <a:gdLst>
              <a:gd name="connsiteX0" fmla="*/ 1633625 w 5867183"/>
              <a:gd name="connsiteY0" fmla="*/ 2305029 h 6857994"/>
              <a:gd name="connsiteX1" fmla="*/ 1704595 w 5867183"/>
              <a:gd name="connsiteY1" fmla="*/ 2320414 h 6857994"/>
              <a:gd name="connsiteX2" fmla="*/ 1798767 w 5867183"/>
              <a:gd name="connsiteY2" fmla="*/ 2561278 h 6857994"/>
              <a:gd name="connsiteX3" fmla="*/ 350435 w 5867183"/>
              <a:gd name="connsiteY3" fmla="*/ 5869185 h 6857994"/>
              <a:gd name="connsiteX4" fmla="*/ 109572 w 5867183"/>
              <a:gd name="connsiteY4" fmla="*/ 5963357 h 6857994"/>
              <a:gd name="connsiteX5" fmla="*/ 15400 w 5867183"/>
              <a:gd name="connsiteY5" fmla="*/ 5722494 h 6857994"/>
              <a:gd name="connsiteX6" fmla="*/ 1463732 w 5867183"/>
              <a:gd name="connsiteY6" fmla="*/ 2414587 h 6857994"/>
              <a:gd name="connsiteX7" fmla="*/ 1633625 w 5867183"/>
              <a:gd name="connsiteY7" fmla="*/ 2305029 h 6857994"/>
              <a:gd name="connsiteX8" fmla="*/ 1377121 w 5867183"/>
              <a:gd name="connsiteY8" fmla="*/ 1786946 h 6857994"/>
              <a:gd name="connsiteX9" fmla="*/ 1448091 w 5867183"/>
              <a:gd name="connsiteY9" fmla="*/ 1802331 h 6857994"/>
              <a:gd name="connsiteX10" fmla="*/ 1542262 w 5867183"/>
              <a:gd name="connsiteY10" fmla="*/ 2043195 h 6857994"/>
              <a:gd name="connsiteX11" fmla="*/ 465175 w 5867183"/>
              <a:gd name="connsiteY11" fmla="*/ 4503199 h 6857994"/>
              <a:gd name="connsiteX12" fmla="*/ 224312 w 5867183"/>
              <a:gd name="connsiteY12" fmla="*/ 4597371 h 6857994"/>
              <a:gd name="connsiteX13" fmla="*/ 130140 w 5867183"/>
              <a:gd name="connsiteY13" fmla="*/ 4356508 h 6857994"/>
              <a:gd name="connsiteX14" fmla="*/ 1207227 w 5867183"/>
              <a:gd name="connsiteY14" fmla="*/ 1896503 h 6857994"/>
              <a:gd name="connsiteX15" fmla="*/ 1377121 w 5867183"/>
              <a:gd name="connsiteY15" fmla="*/ 1786946 h 6857994"/>
              <a:gd name="connsiteX16" fmla="*/ 2593035 w 5867183"/>
              <a:gd name="connsiteY16" fmla="*/ 1184187 h 6857994"/>
              <a:gd name="connsiteX17" fmla="*/ 2664005 w 5867183"/>
              <a:gd name="connsiteY17" fmla="*/ 1199572 h 6857994"/>
              <a:gd name="connsiteX18" fmla="*/ 2758177 w 5867183"/>
              <a:gd name="connsiteY18" fmla="*/ 1440435 h 6857994"/>
              <a:gd name="connsiteX19" fmla="*/ 940965 w 5867183"/>
              <a:gd name="connsiteY19" fmla="*/ 5590846 h 6857994"/>
              <a:gd name="connsiteX20" fmla="*/ 700102 w 5867183"/>
              <a:gd name="connsiteY20" fmla="*/ 5685018 h 6857994"/>
              <a:gd name="connsiteX21" fmla="*/ 605930 w 5867183"/>
              <a:gd name="connsiteY21" fmla="*/ 5444154 h 6857994"/>
              <a:gd name="connsiteX22" fmla="*/ 2423141 w 5867183"/>
              <a:gd name="connsiteY22" fmla="*/ 1293744 h 6857994"/>
              <a:gd name="connsiteX23" fmla="*/ 2593035 w 5867183"/>
              <a:gd name="connsiteY23" fmla="*/ 1184187 h 6857994"/>
              <a:gd name="connsiteX24" fmla="*/ 3447963 w 5867183"/>
              <a:gd name="connsiteY24" fmla="*/ 0 h 6857994"/>
              <a:gd name="connsiteX25" fmla="*/ 5867183 w 5867183"/>
              <a:gd name="connsiteY25" fmla="*/ 0 h 6857994"/>
              <a:gd name="connsiteX26" fmla="*/ 5867183 w 5867183"/>
              <a:gd name="connsiteY26" fmla="*/ 6857994 h 6857994"/>
              <a:gd name="connsiteX27" fmla="*/ 491267 w 5867183"/>
              <a:gd name="connsiteY27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7183" h="6857994">
                <a:moveTo>
                  <a:pt x="1633625" y="2305029"/>
                </a:moveTo>
                <a:cubicBezTo>
                  <a:pt x="1657378" y="2305327"/>
                  <a:pt x="1681465" y="2310287"/>
                  <a:pt x="1704595" y="2320414"/>
                </a:cubicBezTo>
                <a:cubicBezTo>
                  <a:pt x="1797113" y="2360922"/>
                  <a:pt x="1839274" y="2468760"/>
                  <a:pt x="1798767" y="2561278"/>
                </a:cubicBezTo>
                <a:lnTo>
                  <a:pt x="350435" y="5869185"/>
                </a:lnTo>
                <a:cubicBezTo>
                  <a:pt x="309928" y="5961703"/>
                  <a:pt x="202089" y="6003865"/>
                  <a:pt x="109572" y="5963357"/>
                </a:cubicBezTo>
                <a:cubicBezTo>
                  <a:pt x="17054" y="5922849"/>
                  <a:pt x="-25108" y="5815011"/>
                  <a:pt x="15400" y="5722494"/>
                </a:cubicBezTo>
                <a:lnTo>
                  <a:pt x="1463732" y="2414587"/>
                </a:lnTo>
                <a:cubicBezTo>
                  <a:pt x="1494111" y="2345198"/>
                  <a:pt x="1562367" y="2304135"/>
                  <a:pt x="1633625" y="2305029"/>
                </a:cubicBezTo>
                <a:close/>
                <a:moveTo>
                  <a:pt x="1377121" y="1786946"/>
                </a:moveTo>
                <a:cubicBezTo>
                  <a:pt x="1400874" y="1787244"/>
                  <a:pt x="1424960" y="1792204"/>
                  <a:pt x="1448091" y="1802331"/>
                </a:cubicBezTo>
                <a:cubicBezTo>
                  <a:pt x="1540608" y="1842839"/>
                  <a:pt x="1582770" y="1950677"/>
                  <a:pt x="1542262" y="2043195"/>
                </a:cubicBezTo>
                <a:lnTo>
                  <a:pt x="465175" y="4503199"/>
                </a:lnTo>
                <a:cubicBezTo>
                  <a:pt x="424668" y="4595717"/>
                  <a:pt x="316830" y="4637879"/>
                  <a:pt x="224312" y="4597371"/>
                </a:cubicBezTo>
                <a:cubicBezTo>
                  <a:pt x="131795" y="4556864"/>
                  <a:pt x="89633" y="4449025"/>
                  <a:pt x="130140" y="4356508"/>
                </a:cubicBezTo>
                <a:lnTo>
                  <a:pt x="1207227" y="1896503"/>
                </a:lnTo>
                <a:cubicBezTo>
                  <a:pt x="1237607" y="1827114"/>
                  <a:pt x="1305862" y="1786051"/>
                  <a:pt x="1377121" y="1786946"/>
                </a:cubicBezTo>
                <a:close/>
                <a:moveTo>
                  <a:pt x="2593035" y="1184187"/>
                </a:moveTo>
                <a:cubicBezTo>
                  <a:pt x="2616788" y="1184484"/>
                  <a:pt x="2640875" y="1189445"/>
                  <a:pt x="2664005" y="1199572"/>
                </a:cubicBezTo>
                <a:cubicBezTo>
                  <a:pt x="2756523" y="1240080"/>
                  <a:pt x="2798686" y="1347918"/>
                  <a:pt x="2758177" y="1440435"/>
                </a:cubicBezTo>
                <a:lnTo>
                  <a:pt x="940965" y="5590846"/>
                </a:lnTo>
                <a:cubicBezTo>
                  <a:pt x="900457" y="5683364"/>
                  <a:pt x="792619" y="5725526"/>
                  <a:pt x="700102" y="5685018"/>
                </a:cubicBezTo>
                <a:cubicBezTo>
                  <a:pt x="607584" y="5644510"/>
                  <a:pt x="565422" y="5536672"/>
                  <a:pt x="605930" y="5444154"/>
                </a:cubicBezTo>
                <a:lnTo>
                  <a:pt x="2423141" y="1293744"/>
                </a:lnTo>
                <a:cubicBezTo>
                  <a:pt x="2453522" y="1224355"/>
                  <a:pt x="2521776" y="1183292"/>
                  <a:pt x="2593035" y="1184187"/>
                </a:cubicBezTo>
                <a:close/>
                <a:moveTo>
                  <a:pt x="3447963" y="0"/>
                </a:moveTo>
                <a:lnTo>
                  <a:pt x="5867183" y="0"/>
                </a:lnTo>
                <a:lnTo>
                  <a:pt x="5867183" y="6857994"/>
                </a:lnTo>
                <a:lnTo>
                  <a:pt x="491267" y="6857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-14513" y="2275546"/>
            <a:ext cx="3170522" cy="3043406"/>
          </a:xfrm>
          <a:custGeom>
            <a:avLst/>
            <a:gdLst>
              <a:gd name="connsiteX0" fmla="*/ 0 w 3170522"/>
              <a:gd name="connsiteY0" fmla="*/ 0 h 3043406"/>
              <a:gd name="connsiteX1" fmla="*/ 3170522 w 3170522"/>
              <a:gd name="connsiteY1" fmla="*/ 0 h 3043406"/>
              <a:gd name="connsiteX2" fmla="*/ 3170522 w 3170522"/>
              <a:gd name="connsiteY2" fmla="*/ 3043406 h 3043406"/>
              <a:gd name="connsiteX3" fmla="*/ 0 w 3170522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522" h="3043406">
                <a:moveTo>
                  <a:pt x="0" y="0"/>
                </a:moveTo>
                <a:lnTo>
                  <a:pt x="3170522" y="0"/>
                </a:lnTo>
                <a:lnTo>
                  <a:pt x="3170522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9035055" y="2275546"/>
            <a:ext cx="3156946" cy="3043406"/>
          </a:xfrm>
          <a:custGeom>
            <a:avLst/>
            <a:gdLst>
              <a:gd name="connsiteX0" fmla="*/ 0 w 3156946"/>
              <a:gd name="connsiteY0" fmla="*/ 0 h 3043406"/>
              <a:gd name="connsiteX1" fmla="*/ 3156946 w 3156946"/>
              <a:gd name="connsiteY1" fmla="*/ 0 h 3043406"/>
              <a:gd name="connsiteX2" fmla="*/ 3156946 w 3156946"/>
              <a:gd name="connsiteY2" fmla="*/ 3043406 h 3043406"/>
              <a:gd name="connsiteX3" fmla="*/ 0 w 3156946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946" h="3043406">
                <a:moveTo>
                  <a:pt x="0" y="0"/>
                </a:moveTo>
                <a:lnTo>
                  <a:pt x="3156946" y="0"/>
                </a:lnTo>
                <a:lnTo>
                  <a:pt x="3156946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1604501" y="2149441"/>
            <a:ext cx="2090277" cy="3499207"/>
          </a:xfrm>
          <a:custGeom>
            <a:avLst/>
            <a:gdLst>
              <a:gd name="connsiteX0" fmla="*/ 0 w 2090277"/>
              <a:gd name="connsiteY0" fmla="*/ 0 h 3499207"/>
              <a:gd name="connsiteX1" fmla="*/ 2090277 w 2090277"/>
              <a:gd name="connsiteY1" fmla="*/ 0 h 3499207"/>
              <a:gd name="connsiteX2" fmla="*/ 2090277 w 2090277"/>
              <a:gd name="connsiteY2" fmla="*/ 3499207 h 3499207"/>
              <a:gd name="connsiteX3" fmla="*/ 0 w 2090277"/>
              <a:gd name="connsiteY3" fmla="*/ 3499207 h 349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277" h="3499207">
                <a:moveTo>
                  <a:pt x="0" y="0"/>
                </a:moveTo>
                <a:lnTo>
                  <a:pt x="2090277" y="0"/>
                </a:lnTo>
                <a:lnTo>
                  <a:pt x="2090277" y="3499207"/>
                </a:lnTo>
                <a:lnTo>
                  <a:pt x="0" y="3499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3"/>
            </p:custDataLst>
          </p:nvPr>
        </p:nvSpPr>
        <p:spPr>
          <a:xfrm>
            <a:off x="1" y="1"/>
            <a:ext cx="12192000" cy="3789363"/>
          </a:xfrm>
          <a:custGeom>
            <a:avLst/>
            <a:gdLst>
              <a:gd name="connsiteX0" fmla="*/ 0 w 12192000"/>
              <a:gd name="connsiteY0" fmla="*/ 0 h 3789363"/>
              <a:gd name="connsiteX1" fmla="*/ 12192000 w 12192000"/>
              <a:gd name="connsiteY1" fmla="*/ 0 h 3789363"/>
              <a:gd name="connsiteX2" fmla="*/ 12192000 w 12192000"/>
              <a:gd name="connsiteY2" fmla="*/ 3789363 h 3789363"/>
              <a:gd name="connsiteX3" fmla="*/ 0 w 12192000"/>
              <a:gd name="connsiteY3" fmla="*/ 3789363 h 378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9363">
                <a:moveTo>
                  <a:pt x="0" y="0"/>
                </a:moveTo>
                <a:lnTo>
                  <a:pt x="12192000" y="0"/>
                </a:lnTo>
                <a:lnTo>
                  <a:pt x="12192000" y="3789363"/>
                </a:lnTo>
                <a:lnTo>
                  <a:pt x="0" y="3789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" y="1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2363461" y="1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2363461" y="2738258"/>
            <a:ext cx="2297527" cy="2626151"/>
          </a:xfrm>
          <a:custGeom>
            <a:avLst/>
            <a:gdLst>
              <a:gd name="connsiteX0" fmla="*/ 0 w 2297527"/>
              <a:gd name="connsiteY0" fmla="*/ 0 h 2626151"/>
              <a:gd name="connsiteX1" fmla="*/ 2297527 w 2297527"/>
              <a:gd name="connsiteY1" fmla="*/ 0 h 2626151"/>
              <a:gd name="connsiteX2" fmla="*/ 2297527 w 2297527"/>
              <a:gd name="connsiteY2" fmla="*/ 2626151 h 2626151"/>
              <a:gd name="connsiteX3" fmla="*/ 0 w 2297527"/>
              <a:gd name="connsiteY3" fmla="*/ 2626151 h 262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26151">
                <a:moveTo>
                  <a:pt x="0" y="0"/>
                </a:moveTo>
                <a:lnTo>
                  <a:pt x="2297527" y="0"/>
                </a:lnTo>
                <a:lnTo>
                  <a:pt x="2297527" y="2626151"/>
                </a:lnTo>
                <a:lnTo>
                  <a:pt x="0" y="26261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1" y="4187155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4"/>
            <p:custDataLst>
              <p:tags r:id="rId6"/>
            </p:custDataLst>
          </p:nvPr>
        </p:nvSpPr>
        <p:spPr>
          <a:xfrm>
            <a:off x="7968600" y="2738257"/>
            <a:ext cx="4223401" cy="4111823"/>
          </a:xfrm>
          <a:custGeom>
            <a:avLst/>
            <a:gdLst>
              <a:gd name="connsiteX0" fmla="*/ 0 w 4223401"/>
              <a:gd name="connsiteY0" fmla="*/ 0 h 4111823"/>
              <a:gd name="connsiteX1" fmla="*/ 4223401 w 4223401"/>
              <a:gd name="connsiteY1" fmla="*/ 0 h 4111823"/>
              <a:gd name="connsiteX2" fmla="*/ 4223401 w 4223401"/>
              <a:gd name="connsiteY2" fmla="*/ 4111823 h 4111823"/>
              <a:gd name="connsiteX3" fmla="*/ 0 w 4223401"/>
              <a:gd name="connsiteY3" fmla="*/ 4111823 h 41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3401" h="4111823">
                <a:moveTo>
                  <a:pt x="0" y="0"/>
                </a:moveTo>
                <a:lnTo>
                  <a:pt x="4223401" y="0"/>
                </a:lnTo>
                <a:lnTo>
                  <a:pt x="4223401" y="4111823"/>
                </a:lnTo>
                <a:lnTo>
                  <a:pt x="0" y="41118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242501" y="2529495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392060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59870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928015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198502" y="2038047"/>
            <a:ext cx="4682069" cy="3502633"/>
          </a:xfrm>
          <a:custGeom>
            <a:avLst/>
            <a:gdLst>
              <a:gd name="connsiteX0" fmla="*/ 730692 w 4682069"/>
              <a:gd name="connsiteY0" fmla="*/ 2965176 h 3502633"/>
              <a:gd name="connsiteX1" fmla="*/ 4682069 w 4682069"/>
              <a:gd name="connsiteY1" fmla="*/ 2965176 h 3502633"/>
              <a:gd name="connsiteX2" fmla="*/ 4547705 w 4682069"/>
              <a:gd name="connsiteY2" fmla="*/ 3502633 h 3502633"/>
              <a:gd name="connsiteX3" fmla="*/ 596328 w 4682069"/>
              <a:gd name="connsiteY3" fmla="*/ 3502633 h 3502633"/>
              <a:gd name="connsiteX4" fmla="*/ 134364 w 4682069"/>
              <a:gd name="connsiteY4" fmla="*/ 2372141 h 3502633"/>
              <a:gd name="connsiteX5" fmla="*/ 4085741 w 4682069"/>
              <a:gd name="connsiteY5" fmla="*/ 2372141 h 3502633"/>
              <a:gd name="connsiteX6" fmla="*/ 3951377 w 4682069"/>
              <a:gd name="connsiteY6" fmla="*/ 2909598 h 3502633"/>
              <a:gd name="connsiteX7" fmla="*/ 0 w 4682069"/>
              <a:gd name="connsiteY7" fmla="*/ 2909598 h 3502633"/>
              <a:gd name="connsiteX8" fmla="*/ 730692 w 4682069"/>
              <a:gd name="connsiteY8" fmla="*/ 1779106 h 3502633"/>
              <a:gd name="connsiteX9" fmla="*/ 4682069 w 4682069"/>
              <a:gd name="connsiteY9" fmla="*/ 1779106 h 3502633"/>
              <a:gd name="connsiteX10" fmla="*/ 4547705 w 4682069"/>
              <a:gd name="connsiteY10" fmla="*/ 2316563 h 3502633"/>
              <a:gd name="connsiteX11" fmla="*/ 596328 w 4682069"/>
              <a:gd name="connsiteY11" fmla="*/ 2316563 h 3502633"/>
              <a:gd name="connsiteX12" fmla="*/ 134365 w 4682069"/>
              <a:gd name="connsiteY12" fmla="*/ 1186071 h 3502633"/>
              <a:gd name="connsiteX13" fmla="*/ 4085741 w 4682069"/>
              <a:gd name="connsiteY13" fmla="*/ 1186071 h 3502633"/>
              <a:gd name="connsiteX14" fmla="*/ 3951377 w 4682069"/>
              <a:gd name="connsiteY14" fmla="*/ 1723528 h 3502633"/>
              <a:gd name="connsiteX15" fmla="*/ 0 w 4682069"/>
              <a:gd name="connsiteY15" fmla="*/ 1723528 h 3502633"/>
              <a:gd name="connsiteX16" fmla="*/ 730692 w 4682069"/>
              <a:gd name="connsiteY16" fmla="*/ 593035 h 3502633"/>
              <a:gd name="connsiteX17" fmla="*/ 4682069 w 4682069"/>
              <a:gd name="connsiteY17" fmla="*/ 593035 h 3502633"/>
              <a:gd name="connsiteX18" fmla="*/ 4547705 w 4682069"/>
              <a:gd name="connsiteY18" fmla="*/ 1130492 h 3502633"/>
              <a:gd name="connsiteX19" fmla="*/ 596328 w 4682069"/>
              <a:gd name="connsiteY19" fmla="*/ 1130492 h 3502633"/>
              <a:gd name="connsiteX20" fmla="*/ 134365 w 4682069"/>
              <a:gd name="connsiteY20" fmla="*/ 0 h 3502633"/>
              <a:gd name="connsiteX21" fmla="*/ 4085741 w 4682069"/>
              <a:gd name="connsiteY21" fmla="*/ 0 h 3502633"/>
              <a:gd name="connsiteX22" fmla="*/ 3951377 w 4682069"/>
              <a:gd name="connsiteY22" fmla="*/ 537457 h 3502633"/>
              <a:gd name="connsiteX23" fmla="*/ 0 w 4682069"/>
              <a:gd name="connsiteY23" fmla="*/ 537457 h 350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82069" h="3502633">
                <a:moveTo>
                  <a:pt x="730692" y="2965176"/>
                </a:moveTo>
                <a:lnTo>
                  <a:pt x="4682069" y="2965176"/>
                </a:lnTo>
                <a:lnTo>
                  <a:pt x="4547705" y="3502633"/>
                </a:lnTo>
                <a:lnTo>
                  <a:pt x="596328" y="3502633"/>
                </a:lnTo>
                <a:close/>
                <a:moveTo>
                  <a:pt x="134364" y="2372141"/>
                </a:moveTo>
                <a:lnTo>
                  <a:pt x="4085741" y="2372141"/>
                </a:lnTo>
                <a:lnTo>
                  <a:pt x="3951377" y="2909598"/>
                </a:lnTo>
                <a:lnTo>
                  <a:pt x="0" y="2909598"/>
                </a:lnTo>
                <a:close/>
                <a:moveTo>
                  <a:pt x="730692" y="1779106"/>
                </a:moveTo>
                <a:lnTo>
                  <a:pt x="4682069" y="1779106"/>
                </a:lnTo>
                <a:lnTo>
                  <a:pt x="4547705" y="2316563"/>
                </a:lnTo>
                <a:lnTo>
                  <a:pt x="596328" y="2316563"/>
                </a:lnTo>
                <a:close/>
                <a:moveTo>
                  <a:pt x="134365" y="1186071"/>
                </a:moveTo>
                <a:lnTo>
                  <a:pt x="4085741" y="1186071"/>
                </a:lnTo>
                <a:lnTo>
                  <a:pt x="3951377" y="1723528"/>
                </a:lnTo>
                <a:lnTo>
                  <a:pt x="0" y="1723528"/>
                </a:lnTo>
                <a:close/>
                <a:moveTo>
                  <a:pt x="730692" y="593035"/>
                </a:moveTo>
                <a:lnTo>
                  <a:pt x="4682069" y="593035"/>
                </a:lnTo>
                <a:lnTo>
                  <a:pt x="4547705" y="1130492"/>
                </a:lnTo>
                <a:lnTo>
                  <a:pt x="596328" y="1130492"/>
                </a:lnTo>
                <a:close/>
                <a:moveTo>
                  <a:pt x="134365" y="0"/>
                </a:moveTo>
                <a:lnTo>
                  <a:pt x="4085741" y="0"/>
                </a:lnTo>
                <a:lnTo>
                  <a:pt x="3951377" y="537457"/>
                </a:lnTo>
                <a:lnTo>
                  <a:pt x="0" y="537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1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1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1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797BB-23F6-4433-8BFA-813D975204D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2216016" y="2762250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2"/>
            <p:custDataLst>
              <p:tags r:id="rId3"/>
            </p:custDataLst>
          </p:nvPr>
        </p:nvSpPr>
        <p:spPr>
          <a:xfrm>
            <a:off x="4847297" y="2762250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  <p:custDataLst>
              <p:tags r:id="rId4"/>
            </p:custDataLst>
          </p:nvPr>
        </p:nvSpPr>
        <p:spPr>
          <a:xfrm>
            <a:off x="7478577" y="2762250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0"/>
            <p:custDataLst>
              <p:tags r:id="rId5"/>
            </p:custDataLst>
          </p:nvPr>
        </p:nvSpPr>
        <p:spPr>
          <a:xfrm>
            <a:off x="1" y="0"/>
            <a:ext cx="12191999" cy="3562350"/>
          </a:xfrm>
          <a:custGeom>
            <a:avLst/>
            <a:gdLst>
              <a:gd name="connsiteX0" fmla="*/ 0 w 12191999"/>
              <a:gd name="connsiteY0" fmla="*/ 0 h 3562350"/>
              <a:gd name="connsiteX1" fmla="*/ 12191999 w 12191999"/>
              <a:gd name="connsiteY1" fmla="*/ 0 h 3562350"/>
              <a:gd name="connsiteX2" fmla="*/ 12191999 w 12191999"/>
              <a:gd name="connsiteY2" fmla="*/ 3562350 h 3562350"/>
              <a:gd name="connsiteX3" fmla="*/ 0 w 12191999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562350">
                <a:moveTo>
                  <a:pt x="0" y="0"/>
                </a:moveTo>
                <a:lnTo>
                  <a:pt x="12191999" y="0"/>
                </a:lnTo>
                <a:lnTo>
                  <a:pt x="12191999" y="3562350"/>
                </a:lnTo>
                <a:lnTo>
                  <a:pt x="0" y="3562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809751" y="2213986"/>
            <a:ext cx="2514685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3829023" y="2213986"/>
            <a:ext cx="2514685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5848294" y="2213986"/>
            <a:ext cx="2514685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7867566" y="2213986"/>
            <a:ext cx="2514685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4743450" y="1751012"/>
            <a:ext cx="6400800" cy="4114800"/>
          </a:xfrm>
          <a:custGeom>
            <a:avLst/>
            <a:gdLst>
              <a:gd name="connsiteX0" fmla="*/ 4648200 w 6400800"/>
              <a:gd name="connsiteY0" fmla="*/ 2131255 h 4114800"/>
              <a:gd name="connsiteX1" fmla="*/ 6400800 w 6400800"/>
              <a:gd name="connsiteY1" fmla="*/ 2131255 h 4114800"/>
              <a:gd name="connsiteX2" fmla="*/ 6400800 w 6400800"/>
              <a:gd name="connsiteY2" fmla="*/ 4114800 h 4114800"/>
              <a:gd name="connsiteX3" fmla="*/ 4648200 w 6400800"/>
              <a:gd name="connsiteY3" fmla="*/ 4114800 h 4114800"/>
              <a:gd name="connsiteX4" fmla="*/ 0 w 6400800"/>
              <a:gd name="connsiteY4" fmla="*/ 2131255 h 4114800"/>
              <a:gd name="connsiteX5" fmla="*/ 4514850 w 6400800"/>
              <a:gd name="connsiteY5" fmla="*/ 2131255 h 4114800"/>
              <a:gd name="connsiteX6" fmla="*/ 4514850 w 6400800"/>
              <a:gd name="connsiteY6" fmla="*/ 4114800 h 4114800"/>
              <a:gd name="connsiteX7" fmla="*/ 0 w 6400800"/>
              <a:gd name="connsiteY7" fmla="*/ 4114800 h 4114800"/>
              <a:gd name="connsiteX8" fmla="*/ 1885950 w 6400800"/>
              <a:gd name="connsiteY8" fmla="*/ 0 h 4114800"/>
              <a:gd name="connsiteX9" fmla="*/ 6400800 w 6400800"/>
              <a:gd name="connsiteY9" fmla="*/ 0 h 4114800"/>
              <a:gd name="connsiteX10" fmla="*/ 6400800 w 6400800"/>
              <a:gd name="connsiteY10" fmla="*/ 1983545 h 4114800"/>
              <a:gd name="connsiteX11" fmla="*/ 1885950 w 6400800"/>
              <a:gd name="connsiteY11" fmla="*/ 1983545 h 4114800"/>
              <a:gd name="connsiteX12" fmla="*/ 0 w 6400800"/>
              <a:gd name="connsiteY12" fmla="*/ 0 h 4114800"/>
              <a:gd name="connsiteX13" fmla="*/ 1752600 w 6400800"/>
              <a:gd name="connsiteY13" fmla="*/ 0 h 4114800"/>
              <a:gd name="connsiteX14" fmla="*/ 1752600 w 6400800"/>
              <a:gd name="connsiteY14" fmla="*/ 1983545 h 4114800"/>
              <a:gd name="connsiteX15" fmla="*/ 0 w 6400800"/>
              <a:gd name="connsiteY15" fmla="*/ 1983545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00800" h="4114800">
                <a:moveTo>
                  <a:pt x="4648200" y="2131255"/>
                </a:moveTo>
                <a:lnTo>
                  <a:pt x="6400800" y="2131255"/>
                </a:lnTo>
                <a:lnTo>
                  <a:pt x="6400800" y="4114800"/>
                </a:lnTo>
                <a:lnTo>
                  <a:pt x="4648200" y="4114800"/>
                </a:lnTo>
                <a:close/>
                <a:moveTo>
                  <a:pt x="0" y="2131255"/>
                </a:moveTo>
                <a:lnTo>
                  <a:pt x="4514850" y="2131255"/>
                </a:lnTo>
                <a:lnTo>
                  <a:pt x="4514850" y="4114800"/>
                </a:lnTo>
                <a:lnTo>
                  <a:pt x="0" y="4114800"/>
                </a:lnTo>
                <a:close/>
                <a:moveTo>
                  <a:pt x="1885950" y="0"/>
                </a:moveTo>
                <a:lnTo>
                  <a:pt x="6400800" y="0"/>
                </a:lnTo>
                <a:lnTo>
                  <a:pt x="6400800" y="1983545"/>
                </a:lnTo>
                <a:lnTo>
                  <a:pt x="1885950" y="1983545"/>
                </a:lnTo>
                <a:close/>
                <a:moveTo>
                  <a:pt x="0" y="0"/>
                </a:moveTo>
                <a:lnTo>
                  <a:pt x="1752600" y="0"/>
                </a:lnTo>
                <a:lnTo>
                  <a:pt x="1752600" y="1983545"/>
                </a:lnTo>
                <a:lnTo>
                  <a:pt x="0" y="1983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17272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任意形状 14"/>
          <p:cNvSpPr/>
          <p:nvPr userDrawn="1">
            <p:custDataLst>
              <p:tags r:id="rId3"/>
            </p:custDataLst>
          </p:nvPr>
        </p:nvSpPr>
        <p:spPr>
          <a:xfrm>
            <a:off x="1" y="1501422"/>
            <a:ext cx="12191999" cy="1500947"/>
          </a:xfrm>
          <a:custGeom>
            <a:avLst/>
            <a:gdLst>
              <a:gd name="connsiteX0" fmla="*/ 0 w 12191999"/>
              <a:gd name="connsiteY0" fmla="*/ 0 h 1500947"/>
              <a:gd name="connsiteX1" fmla="*/ 12191999 w 12191999"/>
              <a:gd name="connsiteY1" fmla="*/ 0 h 1500947"/>
              <a:gd name="connsiteX2" fmla="*/ 12191999 w 12191999"/>
              <a:gd name="connsiteY2" fmla="*/ 669131 h 1500947"/>
              <a:gd name="connsiteX3" fmla="*/ 11750290 w 12191999"/>
              <a:gd name="connsiteY3" fmla="*/ 788658 h 1500947"/>
              <a:gd name="connsiteX4" fmla="*/ 6096001 w 12191999"/>
              <a:gd name="connsiteY4" fmla="*/ 1500947 h 1500947"/>
              <a:gd name="connsiteX5" fmla="*/ 441709 w 12191999"/>
              <a:gd name="connsiteY5" fmla="*/ 788658 h 1500947"/>
              <a:gd name="connsiteX6" fmla="*/ 0 w 12191999"/>
              <a:gd name="connsiteY6" fmla="*/ 669130 h 150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1500947">
                <a:moveTo>
                  <a:pt x="0" y="0"/>
                </a:moveTo>
                <a:lnTo>
                  <a:pt x="12191999" y="0"/>
                </a:lnTo>
                <a:lnTo>
                  <a:pt x="12191999" y="669131"/>
                </a:lnTo>
                <a:lnTo>
                  <a:pt x="11750290" y="788658"/>
                </a:lnTo>
                <a:cubicBezTo>
                  <a:pt x="9943031" y="1253646"/>
                  <a:pt x="8048396" y="1500947"/>
                  <a:pt x="6096001" y="1500947"/>
                </a:cubicBezTo>
                <a:cubicBezTo>
                  <a:pt x="4143604" y="1500947"/>
                  <a:pt x="2248969" y="1253646"/>
                  <a:pt x="441709" y="788658"/>
                </a:cubicBezTo>
                <a:lnTo>
                  <a:pt x="0" y="669130"/>
                </a:lnTo>
                <a:close/>
              </a:path>
            </a:pathLst>
          </a:cu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6" name="圆角矩形 15"/>
          <p:cNvSpPr/>
          <p:nvPr userDrawn="1">
            <p:custDataLst>
              <p:tags r:id="rId4"/>
            </p:custDataLst>
          </p:nvPr>
        </p:nvSpPr>
        <p:spPr>
          <a:xfrm>
            <a:off x="541867" y="1137423"/>
            <a:ext cx="11108267" cy="5027071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任意形状 2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57299" cy="927100"/>
          </a:xfrm>
          <a:custGeom>
            <a:avLst/>
            <a:gdLst>
              <a:gd name="connsiteX0" fmla="*/ 0 w 670093"/>
              <a:gd name="connsiteY0" fmla="*/ 0 h 425685"/>
              <a:gd name="connsiteX1" fmla="*/ 670093 w 670093"/>
              <a:gd name="connsiteY1" fmla="*/ 0 h 425685"/>
              <a:gd name="connsiteX2" fmla="*/ 664674 w 670093"/>
              <a:gd name="connsiteY2" fmla="*/ 53757 h 425685"/>
              <a:gd name="connsiteX3" fmla="*/ 208333 w 670093"/>
              <a:gd name="connsiteY3" fmla="*/ 425685 h 425685"/>
              <a:gd name="connsiteX4" fmla="*/ 27021 w 670093"/>
              <a:gd name="connsiteY4" fmla="*/ 389080 h 425685"/>
              <a:gd name="connsiteX5" fmla="*/ 0 w 670093"/>
              <a:gd name="connsiteY5" fmla="*/ 374413 h 425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0093" h="425684">
                <a:moveTo>
                  <a:pt x="0" y="0"/>
                </a:moveTo>
                <a:lnTo>
                  <a:pt x="670093" y="0"/>
                </a:lnTo>
                <a:lnTo>
                  <a:pt x="664674" y="53757"/>
                </a:lnTo>
                <a:cubicBezTo>
                  <a:pt x="621239" y="266015"/>
                  <a:pt x="433432" y="425685"/>
                  <a:pt x="208333" y="425685"/>
                </a:cubicBezTo>
                <a:cubicBezTo>
                  <a:pt x="144019" y="425685"/>
                  <a:pt x="82749" y="412651"/>
                  <a:pt x="27021" y="389080"/>
                </a:cubicBezTo>
                <a:lnTo>
                  <a:pt x="0" y="374413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6324818" y="6"/>
            <a:ext cx="5867183" cy="6857994"/>
          </a:xfrm>
          <a:custGeom>
            <a:avLst/>
            <a:gdLst>
              <a:gd name="connsiteX0" fmla="*/ 1633625 w 5867183"/>
              <a:gd name="connsiteY0" fmla="*/ 2305029 h 6857994"/>
              <a:gd name="connsiteX1" fmla="*/ 1704595 w 5867183"/>
              <a:gd name="connsiteY1" fmla="*/ 2320414 h 6857994"/>
              <a:gd name="connsiteX2" fmla="*/ 1798767 w 5867183"/>
              <a:gd name="connsiteY2" fmla="*/ 2561278 h 6857994"/>
              <a:gd name="connsiteX3" fmla="*/ 350435 w 5867183"/>
              <a:gd name="connsiteY3" fmla="*/ 5869185 h 6857994"/>
              <a:gd name="connsiteX4" fmla="*/ 109572 w 5867183"/>
              <a:gd name="connsiteY4" fmla="*/ 5963357 h 6857994"/>
              <a:gd name="connsiteX5" fmla="*/ 15400 w 5867183"/>
              <a:gd name="connsiteY5" fmla="*/ 5722494 h 6857994"/>
              <a:gd name="connsiteX6" fmla="*/ 1463732 w 5867183"/>
              <a:gd name="connsiteY6" fmla="*/ 2414587 h 6857994"/>
              <a:gd name="connsiteX7" fmla="*/ 1633625 w 5867183"/>
              <a:gd name="connsiteY7" fmla="*/ 2305029 h 6857994"/>
              <a:gd name="connsiteX8" fmla="*/ 1377121 w 5867183"/>
              <a:gd name="connsiteY8" fmla="*/ 1786946 h 6857994"/>
              <a:gd name="connsiteX9" fmla="*/ 1448091 w 5867183"/>
              <a:gd name="connsiteY9" fmla="*/ 1802331 h 6857994"/>
              <a:gd name="connsiteX10" fmla="*/ 1542262 w 5867183"/>
              <a:gd name="connsiteY10" fmla="*/ 2043195 h 6857994"/>
              <a:gd name="connsiteX11" fmla="*/ 465175 w 5867183"/>
              <a:gd name="connsiteY11" fmla="*/ 4503199 h 6857994"/>
              <a:gd name="connsiteX12" fmla="*/ 224312 w 5867183"/>
              <a:gd name="connsiteY12" fmla="*/ 4597371 h 6857994"/>
              <a:gd name="connsiteX13" fmla="*/ 130140 w 5867183"/>
              <a:gd name="connsiteY13" fmla="*/ 4356508 h 6857994"/>
              <a:gd name="connsiteX14" fmla="*/ 1207227 w 5867183"/>
              <a:gd name="connsiteY14" fmla="*/ 1896503 h 6857994"/>
              <a:gd name="connsiteX15" fmla="*/ 1377121 w 5867183"/>
              <a:gd name="connsiteY15" fmla="*/ 1786946 h 6857994"/>
              <a:gd name="connsiteX16" fmla="*/ 2593035 w 5867183"/>
              <a:gd name="connsiteY16" fmla="*/ 1184187 h 6857994"/>
              <a:gd name="connsiteX17" fmla="*/ 2664005 w 5867183"/>
              <a:gd name="connsiteY17" fmla="*/ 1199572 h 6857994"/>
              <a:gd name="connsiteX18" fmla="*/ 2758177 w 5867183"/>
              <a:gd name="connsiteY18" fmla="*/ 1440435 h 6857994"/>
              <a:gd name="connsiteX19" fmla="*/ 940965 w 5867183"/>
              <a:gd name="connsiteY19" fmla="*/ 5590846 h 6857994"/>
              <a:gd name="connsiteX20" fmla="*/ 700102 w 5867183"/>
              <a:gd name="connsiteY20" fmla="*/ 5685018 h 6857994"/>
              <a:gd name="connsiteX21" fmla="*/ 605930 w 5867183"/>
              <a:gd name="connsiteY21" fmla="*/ 5444154 h 6857994"/>
              <a:gd name="connsiteX22" fmla="*/ 2423141 w 5867183"/>
              <a:gd name="connsiteY22" fmla="*/ 1293744 h 6857994"/>
              <a:gd name="connsiteX23" fmla="*/ 2593035 w 5867183"/>
              <a:gd name="connsiteY23" fmla="*/ 1184187 h 6857994"/>
              <a:gd name="connsiteX24" fmla="*/ 3447963 w 5867183"/>
              <a:gd name="connsiteY24" fmla="*/ 0 h 6857994"/>
              <a:gd name="connsiteX25" fmla="*/ 5867183 w 5867183"/>
              <a:gd name="connsiteY25" fmla="*/ 0 h 6857994"/>
              <a:gd name="connsiteX26" fmla="*/ 5867183 w 5867183"/>
              <a:gd name="connsiteY26" fmla="*/ 6857994 h 6857994"/>
              <a:gd name="connsiteX27" fmla="*/ 491267 w 5867183"/>
              <a:gd name="connsiteY27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7183" h="6857994">
                <a:moveTo>
                  <a:pt x="1633625" y="2305029"/>
                </a:moveTo>
                <a:cubicBezTo>
                  <a:pt x="1657378" y="2305327"/>
                  <a:pt x="1681465" y="2310287"/>
                  <a:pt x="1704595" y="2320414"/>
                </a:cubicBezTo>
                <a:cubicBezTo>
                  <a:pt x="1797113" y="2360922"/>
                  <a:pt x="1839274" y="2468760"/>
                  <a:pt x="1798767" y="2561278"/>
                </a:cubicBezTo>
                <a:lnTo>
                  <a:pt x="350435" y="5869185"/>
                </a:lnTo>
                <a:cubicBezTo>
                  <a:pt x="309928" y="5961703"/>
                  <a:pt x="202089" y="6003865"/>
                  <a:pt x="109572" y="5963357"/>
                </a:cubicBezTo>
                <a:cubicBezTo>
                  <a:pt x="17054" y="5922849"/>
                  <a:pt x="-25108" y="5815011"/>
                  <a:pt x="15400" y="5722494"/>
                </a:cubicBezTo>
                <a:lnTo>
                  <a:pt x="1463732" y="2414587"/>
                </a:lnTo>
                <a:cubicBezTo>
                  <a:pt x="1494111" y="2345198"/>
                  <a:pt x="1562367" y="2304135"/>
                  <a:pt x="1633625" y="2305029"/>
                </a:cubicBezTo>
                <a:close/>
                <a:moveTo>
                  <a:pt x="1377121" y="1786946"/>
                </a:moveTo>
                <a:cubicBezTo>
                  <a:pt x="1400874" y="1787244"/>
                  <a:pt x="1424960" y="1792204"/>
                  <a:pt x="1448091" y="1802331"/>
                </a:cubicBezTo>
                <a:cubicBezTo>
                  <a:pt x="1540608" y="1842839"/>
                  <a:pt x="1582770" y="1950677"/>
                  <a:pt x="1542262" y="2043195"/>
                </a:cubicBezTo>
                <a:lnTo>
                  <a:pt x="465175" y="4503199"/>
                </a:lnTo>
                <a:cubicBezTo>
                  <a:pt x="424668" y="4595717"/>
                  <a:pt x="316830" y="4637879"/>
                  <a:pt x="224312" y="4597371"/>
                </a:cubicBezTo>
                <a:cubicBezTo>
                  <a:pt x="131795" y="4556864"/>
                  <a:pt x="89633" y="4449025"/>
                  <a:pt x="130140" y="4356508"/>
                </a:cubicBezTo>
                <a:lnTo>
                  <a:pt x="1207227" y="1896503"/>
                </a:lnTo>
                <a:cubicBezTo>
                  <a:pt x="1237607" y="1827114"/>
                  <a:pt x="1305862" y="1786051"/>
                  <a:pt x="1377121" y="1786946"/>
                </a:cubicBezTo>
                <a:close/>
                <a:moveTo>
                  <a:pt x="2593035" y="1184187"/>
                </a:moveTo>
                <a:cubicBezTo>
                  <a:pt x="2616788" y="1184484"/>
                  <a:pt x="2640875" y="1189445"/>
                  <a:pt x="2664005" y="1199572"/>
                </a:cubicBezTo>
                <a:cubicBezTo>
                  <a:pt x="2756523" y="1240080"/>
                  <a:pt x="2798686" y="1347918"/>
                  <a:pt x="2758177" y="1440435"/>
                </a:cubicBezTo>
                <a:lnTo>
                  <a:pt x="940965" y="5590846"/>
                </a:lnTo>
                <a:cubicBezTo>
                  <a:pt x="900457" y="5683364"/>
                  <a:pt x="792619" y="5725526"/>
                  <a:pt x="700102" y="5685018"/>
                </a:cubicBezTo>
                <a:cubicBezTo>
                  <a:pt x="607584" y="5644510"/>
                  <a:pt x="565422" y="5536672"/>
                  <a:pt x="605930" y="5444154"/>
                </a:cubicBezTo>
                <a:lnTo>
                  <a:pt x="2423141" y="1293744"/>
                </a:lnTo>
                <a:cubicBezTo>
                  <a:pt x="2453522" y="1224355"/>
                  <a:pt x="2521776" y="1183292"/>
                  <a:pt x="2593035" y="1184187"/>
                </a:cubicBezTo>
                <a:close/>
                <a:moveTo>
                  <a:pt x="3447963" y="0"/>
                </a:moveTo>
                <a:lnTo>
                  <a:pt x="5867183" y="0"/>
                </a:lnTo>
                <a:lnTo>
                  <a:pt x="5867183" y="6857994"/>
                </a:lnTo>
                <a:lnTo>
                  <a:pt x="491267" y="6857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-14513" y="2275545"/>
            <a:ext cx="3170522" cy="3043406"/>
          </a:xfrm>
          <a:custGeom>
            <a:avLst/>
            <a:gdLst>
              <a:gd name="connsiteX0" fmla="*/ 0 w 3170522"/>
              <a:gd name="connsiteY0" fmla="*/ 0 h 3043406"/>
              <a:gd name="connsiteX1" fmla="*/ 3170522 w 3170522"/>
              <a:gd name="connsiteY1" fmla="*/ 0 h 3043406"/>
              <a:gd name="connsiteX2" fmla="*/ 3170522 w 3170522"/>
              <a:gd name="connsiteY2" fmla="*/ 3043406 h 3043406"/>
              <a:gd name="connsiteX3" fmla="*/ 0 w 3170522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522" h="3043406">
                <a:moveTo>
                  <a:pt x="0" y="0"/>
                </a:moveTo>
                <a:lnTo>
                  <a:pt x="3170522" y="0"/>
                </a:lnTo>
                <a:lnTo>
                  <a:pt x="3170522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9035054" y="2275545"/>
            <a:ext cx="3156946" cy="3043406"/>
          </a:xfrm>
          <a:custGeom>
            <a:avLst/>
            <a:gdLst>
              <a:gd name="connsiteX0" fmla="*/ 0 w 3156946"/>
              <a:gd name="connsiteY0" fmla="*/ 0 h 3043406"/>
              <a:gd name="connsiteX1" fmla="*/ 3156946 w 3156946"/>
              <a:gd name="connsiteY1" fmla="*/ 0 h 3043406"/>
              <a:gd name="connsiteX2" fmla="*/ 3156946 w 3156946"/>
              <a:gd name="connsiteY2" fmla="*/ 3043406 h 3043406"/>
              <a:gd name="connsiteX3" fmla="*/ 0 w 3156946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946" h="3043406">
                <a:moveTo>
                  <a:pt x="0" y="0"/>
                </a:moveTo>
                <a:lnTo>
                  <a:pt x="3156946" y="0"/>
                </a:lnTo>
                <a:lnTo>
                  <a:pt x="3156946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1604500" y="2149440"/>
            <a:ext cx="2090277" cy="3499207"/>
          </a:xfrm>
          <a:custGeom>
            <a:avLst/>
            <a:gdLst>
              <a:gd name="connsiteX0" fmla="*/ 0 w 2090277"/>
              <a:gd name="connsiteY0" fmla="*/ 0 h 3499207"/>
              <a:gd name="connsiteX1" fmla="*/ 2090277 w 2090277"/>
              <a:gd name="connsiteY1" fmla="*/ 0 h 3499207"/>
              <a:gd name="connsiteX2" fmla="*/ 2090277 w 2090277"/>
              <a:gd name="connsiteY2" fmla="*/ 3499207 h 3499207"/>
              <a:gd name="connsiteX3" fmla="*/ 0 w 2090277"/>
              <a:gd name="connsiteY3" fmla="*/ 3499207 h 349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277" h="3499207">
                <a:moveTo>
                  <a:pt x="0" y="0"/>
                </a:moveTo>
                <a:lnTo>
                  <a:pt x="2090277" y="0"/>
                </a:lnTo>
                <a:lnTo>
                  <a:pt x="2090277" y="3499207"/>
                </a:lnTo>
                <a:lnTo>
                  <a:pt x="0" y="3499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3"/>
            </p:custDataLst>
          </p:nvPr>
        </p:nvSpPr>
        <p:spPr>
          <a:xfrm>
            <a:off x="0" y="0"/>
            <a:ext cx="12192000" cy="3789363"/>
          </a:xfrm>
          <a:custGeom>
            <a:avLst/>
            <a:gdLst>
              <a:gd name="connsiteX0" fmla="*/ 0 w 12192000"/>
              <a:gd name="connsiteY0" fmla="*/ 0 h 3789363"/>
              <a:gd name="connsiteX1" fmla="*/ 12192000 w 12192000"/>
              <a:gd name="connsiteY1" fmla="*/ 0 h 3789363"/>
              <a:gd name="connsiteX2" fmla="*/ 12192000 w 12192000"/>
              <a:gd name="connsiteY2" fmla="*/ 3789363 h 3789363"/>
              <a:gd name="connsiteX3" fmla="*/ 0 w 12192000"/>
              <a:gd name="connsiteY3" fmla="*/ 3789363 h 378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9363">
                <a:moveTo>
                  <a:pt x="0" y="0"/>
                </a:moveTo>
                <a:lnTo>
                  <a:pt x="12192000" y="0"/>
                </a:lnTo>
                <a:lnTo>
                  <a:pt x="12192000" y="3789363"/>
                </a:lnTo>
                <a:lnTo>
                  <a:pt x="0" y="3789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" y="1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2363460" y="1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2363460" y="2738257"/>
            <a:ext cx="2297527" cy="2626151"/>
          </a:xfrm>
          <a:custGeom>
            <a:avLst/>
            <a:gdLst>
              <a:gd name="connsiteX0" fmla="*/ 0 w 2297527"/>
              <a:gd name="connsiteY0" fmla="*/ 0 h 2626151"/>
              <a:gd name="connsiteX1" fmla="*/ 2297527 w 2297527"/>
              <a:gd name="connsiteY1" fmla="*/ 0 h 2626151"/>
              <a:gd name="connsiteX2" fmla="*/ 2297527 w 2297527"/>
              <a:gd name="connsiteY2" fmla="*/ 2626151 h 2626151"/>
              <a:gd name="connsiteX3" fmla="*/ 0 w 2297527"/>
              <a:gd name="connsiteY3" fmla="*/ 2626151 h 262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26151">
                <a:moveTo>
                  <a:pt x="0" y="0"/>
                </a:moveTo>
                <a:lnTo>
                  <a:pt x="2297527" y="0"/>
                </a:lnTo>
                <a:lnTo>
                  <a:pt x="2297527" y="2626151"/>
                </a:lnTo>
                <a:lnTo>
                  <a:pt x="0" y="26261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1" y="4187154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4"/>
            <p:custDataLst>
              <p:tags r:id="rId6"/>
            </p:custDataLst>
          </p:nvPr>
        </p:nvSpPr>
        <p:spPr>
          <a:xfrm>
            <a:off x="7968599" y="2738256"/>
            <a:ext cx="4223401" cy="4111823"/>
          </a:xfrm>
          <a:custGeom>
            <a:avLst/>
            <a:gdLst>
              <a:gd name="connsiteX0" fmla="*/ 0 w 4223401"/>
              <a:gd name="connsiteY0" fmla="*/ 0 h 4111823"/>
              <a:gd name="connsiteX1" fmla="*/ 4223401 w 4223401"/>
              <a:gd name="connsiteY1" fmla="*/ 0 h 4111823"/>
              <a:gd name="connsiteX2" fmla="*/ 4223401 w 4223401"/>
              <a:gd name="connsiteY2" fmla="*/ 4111823 h 4111823"/>
              <a:gd name="connsiteX3" fmla="*/ 0 w 4223401"/>
              <a:gd name="connsiteY3" fmla="*/ 4111823 h 41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3401" h="4111823">
                <a:moveTo>
                  <a:pt x="0" y="0"/>
                </a:moveTo>
                <a:lnTo>
                  <a:pt x="4223401" y="0"/>
                </a:lnTo>
                <a:lnTo>
                  <a:pt x="4223401" y="4111823"/>
                </a:lnTo>
                <a:lnTo>
                  <a:pt x="0" y="41118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242501" y="2529495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392060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59870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928015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198502" y="2038047"/>
            <a:ext cx="4682069" cy="3502633"/>
          </a:xfrm>
          <a:custGeom>
            <a:avLst/>
            <a:gdLst>
              <a:gd name="connsiteX0" fmla="*/ 730692 w 4682069"/>
              <a:gd name="connsiteY0" fmla="*/ 2965176 h 3502633"/>
              <a:gd name="connsiteX1" fmla="*/ 4682069 w 4682069"/>
              <a:gd name="connsiteY1" fmla="*/ 2965176 h 3502633"/>
              <a:gd name="connsiteX2" fmla="*/ 4547705 w 4682069"/>
              <a:gd name="connsiteY2" fmla="*/ 3502633 h 3502633"/>
              <a:gd name="connsiteX3" fmla="*/ 596328 w 4682069"/>
              <a:gd name="connsiteY3" fmla="*/ 3502633 h 3502633"/>
              <a:gd name="connsiteX4" fmla="*/ 134364 w 4682069"/>
              <a:gd name="connsiteY4" fmla="*/ 2372141 h 3502633"/>
              <a:gd name="connsiteX5" fmla="*/ 4085741 w 4682069"/>
              <a:gd name="connsiteY5" fmla="*/ 2372141 h 3502633"/>
              <a:gd name="connsiteX6" fmla="*/ 3951377 w 4682069"/>
              <a:gd name="connsiteY6" fmla="*/ 2909598 h 3502633"/>
              <a:gd name="connsiteX7" fmla="*/ 0 w 4682069"/>
              <a:gd name="connsiteY7" fmla="*/ 2909598 h 3502633"/>
              <a:gd name="connsiteX8" fmla="*/ 730692 w 4682069"/>
              <a:gd name="connsiteY8" fmla="*/ 1779106 h 3502633"/>
              <a:gd name="connsiteX9" fmla="*/ 4682069 w 4682069"/>
              <a:gd name="connsiteY9" fmla="*/ 1779106 h 3502633"/>
              <a:gd name="connsiteX10" fmla="*/ 4547705 w 4682069"/>
              <a:gd name="connsiteY10" fmla="*/ 2316563 h 3502633"/>
              <a:gd name="connsiteX11" fmla="*/ 596328 w 4682069"/>
              <a:gd name="connsiteY11" fmla="*/ 2316563 h 3502633"/>
              <a:gd name="connsiteX12" fmla="*/ 134365 w 4682069"/>
              <a:gd name="connsiteY12" fmla="*/ 1186071 h 3502633"/>
              <a:gd name="connsiteX13" fmla="*/ 4085741 w 4682069"/>
              <a:gd name="connsiteY13" fmla="*/ 1186071 h 3502633"/>
              <a:gd name="connsiteX14" fmla="*/ 3951377 w 4682069"/>
              <a:gd name="connsiteY14" fmla="*/ 1723528 h 3502633"/>
              <a:gd name="connsiteX15" fmla="*/ 0 w 4682069"/>
              <a:gd name="connsiteY15" fmla="*/ 1723528 h 3502633"/>
              <a:gd name="connsiteX16" fmla="*/ 730692 w 4682069"/>
              <a:gd name="connsiteY16" fmla="*/ 593035 h 3502633"/>
              <a:gd name="connsiteX17" fmla="*/ 4682069 w 4682069"/>
              <a:gd name="connsiteY17" fmla="*/ 593035 h 3502633"/>
              <a:gd name="connsiteX18" fmla="*/ 4547705 w 4682069"/>
              <a:gd name="connsiteY18" fmla="*/ 1130492 h 3502633"/>
              <a:gd name="connsiteX19" fmla="*/ 596328 w 4682069"/>
              <a:gd name="connsiteY19" fmla="*/ 1130492 h 3502633"/>
              <a:gd name="connsiteX20" fmla="*/ 134365 w 4682069"/>
              <a:gd name="connsiteY20" fmla="*/ 0 h 3502633"/>
              <a:gd name="connsiteX21" fmla="*/ 4085741 w 4682069"/>
              <a:gd name="connsiteY21" fmla="*/ 0 h 3502633"/>
              <a:gd name="connsiteX22" fmla="*/ 3951377 w 4682069"/>
              <a:gd name="connsiteY22" fmla="*/ 537457 h 3502633"/>
              <a:gd name="connsiteX23" fmla="*/ 0 w 4682069"/>
              <a:gd name="connsiteY23" fmla="*/ 537457 h 350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82069" h="3502633">
                <a:moveTo>
                  <a:pt x="730692" y="2965176"/>
                </a:moveTo>
                <a:lnTo>
                  <a:pt x="4682069" y="2965176"/>
                </a:lnTo>
                <a:lnTo>
                  <a:pt x="4547705" y="3502633"/>
                </a:lnTo>
                <a:lnTo>
                  <a:pt x="596328" y="3502633"/>
                </a:lnTo>
                <a:close/>
                <a:moveTo>
                  <a:pt x="134364" y="2372141"/>
                </a:moveTo>
                <a:lnTo>
                  <a:pt x="4085741" y="2372141"/>
                </a:lnTo>
                <a:lnTo>
                  <a:pt x="3951377" y="2909598"/>
                </a:lnTo>
                <a:lnTo>
                  <a:pt x="0" y="2909598"/>
                </a:lnTo>
                <a:close/>
                <a:moveTo>
                  <a:pt x="730692" y="1779106"/>
                </a:moveTo>
                <a:lnTo>
                  <a:pt x="4682069" y="1779106"/>
                </a:lnTo>
                <a:lnTo>
                  <a:pt x="4547705" y="2316563"/>
                </a:lnTo>
                <a:lnTo>
                  <a:pt x="596328" y="2316563"/>
                </a:lnTo>
                <a:close/>
                <a:moveTo>
                  <a:pt x="134365" y="1186071"/>
                </a:moveTo>
                <a:lnTo>
                  <a:pt x="4085741" y="1186071"/>
                </a:lnTo>
                <a:lnTo>
                  <a:pt x="3951377" y="1723528"/>
                </a:lnTo>
                <a:lnTo>
                  <a:pt x="0" y="1723528"/>
                </a:lnTo>
                <a:close/>
                <a:moveTo>
                  <a:pt x="730692" y="593035"/>
                </a:moveTo>
                <a:lnTo>
                  <a:pt x="4682069" y="593035"/>
                </a:lnTo>
                <a:lnTo>
                  <a:pt x="4547705" y="1130492"/>
                </a:lnTo>
                <a:lnTo>
                  <a:pt x="596328" y="1130492"/>
                </a:lnTo>
                <a:close/>
                <a:moveTo>
                  <a:pt x="134365" y="0"/>
                </a:moveTo>
                <a:lnTo>
                  <a:pt x="4085741" y="0"/>
                </a:lnTo>
                <a:lnTo>
                  <a:pt x="3951377" y="537457"/>
                </a:lnTo>
                <a:lnTo>
                  <a:pt x="0" y="537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2216016" y="2762250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2"/>
            <p:custDataLst>
              <p:tags r:id="rId3"/>
            </p:custDataLst>
          </p:nvPr>
        </p:nvSpPr>
        <p:spPr>
          <a:xfrm>
            <a:off x="4847297" y="2762250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  <p:custDataLst>
              <p:tags r:id="rId4"/>
            </p:custDataLst>
          </p:nvPr>
        </p:nvSpPr>
        <p:spPr>
          <a:xfrm>
            <a:off x="7478577" y="2762250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0"/>
            <p:custDataLst>
              <p:tags r:id="rId5"/>
            </p:custDataLst>
          </p:nvPr>
        </p:nvSpPr>
        <p:spPr>
          <a:xfrm>
            <a:off x="1" y="0"/>
            <a:ext cx="12191999" cy="3562350"/>
          </a:xfrm>
          <a:custGeom>
            <a:avLst/>
            <a:gdLst>
              <a:gd name="connsiteX0" fmla="*/ 0 w 12191999"/>
              <a:gd name="connsiteY0" fmla="*/ 0 h 3562350"/>
              <a:gd name="connsiteX1" fmla="*/ 12191999 w 12191999"/>
              <a:gd name="connsiteY1" fmla="*/ 0 h 3562350"/>
              <a:gd name="connsiteX2" fmla="*/ 12191999 w 12191999"/>
              <a:gd name="connsiteY2" fmla="*/ 3562350 h 3562350"/>
              <a:gd name="connsiteX3" fmla="*/ 0 w 12191999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562350">
                <a:moveTo>
                  <a:pt x="0" y="0"/>
                </a:moveTo>
                <a:lnTo>
                  <a:pt x="12191999" y="0"/>
                </a:lnTo>
                <a:lnTo>
                  <a:pt x="12191999" y="3562350"/>
                </a:lnTo>
                <a:lnTo>
                  <a:pt x="0" y="3562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809751" y="2213986"/>
            <a:ext cx="2514685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3829023" y="2213986"/>
            <a:ext cx="2514685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5848294" y="2213986"/>
            <a:ext cx="2514685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7867566" y="2213986"/>
            <a:ext cx="2514685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4743450" y="1751012"/>
            <a:ext cx="6400800" cy="4114800"/>
          </a:xfrm>
          <a:custGeom>
            <a:avLst/>
            <a:gdLst>
              <a:gd name="connsiteX0" fmla="*/ 4648200 w 6400800"/>
              <a:gd name="connsiteY0" fmla="*/ 2131255 h 4114800"/>
              <a:gd name="connsiteX1" fmla="*/ 6400800 w 6400800"/>
              <a:gd name="connsiteY1" fmla="*/ 2131255 h 4114800"/>
              <a:gd name="connsiteX2" fmla="*/ 6400800 w 6400800"/>
              <a:gd name="connsiteY2" fmla="*/ 4114800 h 4114800"/>
              <a:gd name="connsiteX3" fmla="*/ 4648200 w 6400800"/>
              <a:gd name="connsiteY3" fmla="*/ 4114800 h 4114800"/>
              <a:gd name="connsiteX4" fmla="*/ 0 w 6400800"/>
              <a:gd name="connsiteY4" fmla="*/ 2131255 h 4114800"/>
              <a:gd name="connsiteX5" fmla="*/ 4514850 w 6400800"/>
              <a:gd name="connsiteY5" fmla="*/ 2131255 h 4114800"/>
              <a:gd name="connsiteX6" fmla="*/ 4514850 w 6400800"/>
              <a:gd name="connsiteY6" fmla="*/ 4114800 h 4114800"/>
              <a:gd name="connsiteX7" fmla="*/ 0 w 6400800"/>
              <a:gd name="connsiteY7" fmla="*/ 4114800 h 4114800"/>
              <a:gd name="connsiteX8" fmla="*/ 1885950 w 6400800"/>
              <a:gd name="connsiteY8" fmla="*/ 0 h 4114800"/>
              <a:gd name="connsiteX9" fmla="*/ 6400800 w 6400800"/>
              <a:gd name="connsiteY9" fmla="*/ 0 h 4114800"/>
              <a:gd name="connsiteX10" fmla="*/ 6400800 w 6400800"/>
              <a:gd name="connsiteY10" fmla="*/ 1983545 h 4114800"/>
              <a:gd name="connsiteX11" fmla="*/ 1885950 w 6400800"/>
              <a:gd name="connsiteY11" fmla="*/ 1983545 h 4114800"/>
              <a:gd name="connsiteX12" fmla="*/ 0 w 6400800"/>
              <a:gd name="connsiteY12" fmla="*/ 0 h 4114800"/>
              <a:gd name="connsiteX13" fmla="*/ 1752600 w 6400800"/>
              <a:gd name="connsiteY13" fmla="*/ 0 h 4114800"/>
              <a:gd name="connsiteX14" fmla="*/ 1752600 w 6400800"/>
              <a:gd name="connsiteY14" fmla="*/ 1983545 h 4114800"/>
              <a:gd name="connsiteX15" fmla="*/ 0 w 6400800"/>
              <a:gd name="connsiteY15" fmla="*/ 1983545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00800" h="4114800">
                <a:moveTo>
                  <a:pt x="4648200" y="2131255"/>
                </a:moveTo>
                <a:lnTo>
                  <a:pt x="6400800" y="2131255"/>
                </a:lnTo>
                <a:lnTo>
                  <a:pt x="6400800" y="4114800"/>
                </a:lnTo>
                <a:lnTo>
                  <a:pt x="4648200" y="4114800"/>
                </a:lnTo>
                <a:close/>
                <a:moveTo>
                  <a:pt x="0" y="2131255"/>
                </a:moveTo>
                <a:lnTo>
                  <a:pt x="4514850" y="2131255"/>
                </a:lnTo>
                <a:lnTo>
                  <a:pt x="4514850" y="4114800"/>
                </a:lnTo>
                <a:lnTo>
                  <a:pt x="0" y="4114800"/>
                </a:lnTo>
                <a:close/>
                <a:moveTo>
                  <a:pt x="1885950" y="0"/>
                </a:moveTo>
                <a:lnTo>
                  <a:pt x="6400800" y="0"/>
                </a:lnTo>
                <a:lnTo>
                  <a:pt x="6400800" y="1983545"/>
                </a:lnTo>
                <a:lnTo>
                  <a:pt x="1885950" y="1983545"/>
                </a:lnTo>
                <a:close/>
                <a:moveTo>
                  <a:pt x="0" y="0"/>
                </a:moveTo>
                <a:lnTo>
                  <a:pt x="1752600" y="0"/>
                </a:lnTo>
                <a:lnTo>
                  <a:pt x="1752600" y="1983545"/>
                </a:lnTo>
                <a:lnTo>
                  <a:pt x="0" y="1983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6324818" y="6"/>
            <a:ext cx="5867183" cy="6857994"/>
          </a:xfrm>
          <a:custGeom>
            <a:avLst/>
            <a:gdLst>
              <a:gd name="connsiteX0" fmla="*/ 1633625 w 5867183"/>
              <a:gd name="connsiteY0" fmla="*/ 2305029 h 6857994"/>
              <a:gd name="connsiteX1" fmla="*/ 1704595 w 5867183"/>
              <a:gd name="connsiteY1" fmla="*/ 2320414 h 6857994"/>
              <a:gd name="connsiteX2" fmla="*/ 1798767 w 5867183"/>
              <a:gd name="connsiteY2" fmla="*/ 2561278 h 6857994"/>
              <a:gd name="connsiteX3" fmla="*/ 350435 w 5867183"/>
              <a:gd name="connsiteY3" fmla="*/ 5869185 h 6857994"/>
              <a:gd name="connsiteX4" fmla="*/ 109572 w 5867183"/>
              <a:gd name="connsiteY4" fmla="*/ 5963357 h 6857994"/>
              <a:gd name="connsiteX5" fmla="*/ 15400 w 5867183"/>
              <a:gd name="connsiteY5" fmla="*/ 5722494 h 6857994"/>
              <a:gd name="connsiteX6" fmla="*/ 1463732 w 5867183"/>
              <a:gd name="connsiteY6" fmla="*/ 2414587 h 6857994"/>
              <a:gd name="connsiteX7" fmla="*/ 1633625 w 5867183"/>
              <a:gd name="connsiteY7" fmla="*/ 2305029 h 6857994"/>
              <a:gd name="connsiteX8" fmla="*/ 1377121 w 5867183"/>
              <a:gd name="connsiteY8" fmla="*/ 1786946 h 6857994"/>
              <a:gd name="connsiteX9" fmla="*/ 1448091 w 5867183"/>
              <a:gd name="connsiteY9" fmla="*/ 1802331 h 6857994"/>
              <a:gd name="connsiteX10" fmla="*/ 1542262 w 5867183"/>
              <a:gd name="connsiteY10" fmla="*/ 2043195 h 6857994"/>
              <a:gd name="connsiteX11" fmla="*/ 465175 w 5867183"/>
              <a:gd name="connsiteY11" fmla="*/ 4503199 h 6857994"/>
              <a:gd name="connsiteX12" fmla="*/ 224312 w 5867183"/>
              <a:gd name="connsiteY12" fmla="*/ 4597371 h 6857994"/>
              <a:gd name="connsiteX13" fmla="*/ 130140 w 5867183"/>
              <a:gd name="connsiteY13" fmla="*/ 4356508 h 6857994"/>
              <a:gd name="connsiteX14" fmla="*/ 1207227 w 5867183"/>
              <a:gd name="connsiteY14" fmla="*/ 1896503 h 6857994"/>
              <a:gd name="connsiteX15" fmla="*/ 1377121 w 5867183"/>
              <a:gd name="connsiteY15" fmla="*/ 1786946 h 6857994"/>
              <a:gd name="connsiteX16" fmla="*/ 2593035 w 5867183"/>
              <a:gd name="connsiteY16" fmla="*/ 1184187 h 6857994"/>
              <a:gd name="connsiteX17" fmla="*/ 2664005 w 5867183"/>
              <a:gd name="connsiteY17" fmla="*/ 1199572 h 6857994"/>
              <a:gd name="connsiteX18" fmla="*/ 2758177 w 5867183"/>
              <a:gd name="connsiteY18" fmla="*/ 1440435 h 6857994"/>
              <a:gd name="connsiteX19" fmla="*/ 940965 w 5867183"/>
              <a:gd name="connsiteY19" fmla="*/ 5590846 h 6857994"/>
              <a:gd name="connsiteX20" fmla="*/ 700102 w 5867183"/>
              <a:gd name="connsiteY20" fmla="*/ 5685018 h 6857994"/>
              <a:gd name="connsiteX21" fmla="*/ 605930 w 5867183"/>
              <a:gd name="connsiteY21" fmla="*/ 5444154 h 6857994"/>
              <a:gd name="connsiteX22" fmla="*/ 2423141 w 5867183"/>
              <a:gd name="connsiteY22" fmla="*/ 1293744 h 6857994"/>
              <a:gd name="connsiteX23" fmla="*/ 2593035 w 5867183"/>
              <a:gd name="connsiteY23" fmla="*/ 1184187 h 6857994"/>
              <a:gd name="connsiteX24" fmla="*/ 3447963 w 5867183"/>
              <a:gd name="connsiteY24" fmla="*/ 0 h 6857994"/>
              <a:gd name="connsiteX25" fmla="*/ 5867183 w 5867183"/>
              <a:gd name="connsiteY25" fmla="*/ 0 h 6857994"/>
              <a:gd name="connsiteX26" fmla="*/ 5867183 w 5867183"/>
              <a:gd name="connsiteY26" fmla="*/ 6857994 h 6857994"/>
              <a:gd name="connsiteX27" fmla="*/ 491267 w 5867183"/>
              <a:gd name="connsiteY27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7183" h="6857994">
                <a:moveTo>
                  <a:pt x="1633625" y="2305029"/>
                </a:moveTo>
                <a:cubicBezTo>
                  <a:pt x="1657378" y="2305327"/>
                  <a:pt x="1681465" y="2310287"/>
                  <a:pt x="1704595" y="2320414"/>
                </a:cubicBezTo>
                <a:cubicBezTo>
                  <a:pt x="1797113" y="2360922"/>
                  <a:pt x="1839274" y="2468760"/>
                  <a:pt x="1798767" y="2561278"/>
                </a:cubicBezTo>
                <a:lnTo>
                  <a:pt x="350435" y="5869185"/>
                </a:lnTo>
                <a:cubicBezTo>
                  <a:pt x="309928" y="5961703"/>
                  <a:pt x="202089" y="6003865"/>
                  <a:pt x="109572" y="5963357"/>
                </a:cubicBezTo>
                <a:cubicBezTo>
                  <a:pt x="17054" y="5922849"/>
                  <a:pt x="-25108" y="5815011"/>
                  <a:pt x="15400" y="5722494"/>
                </a:cubicBezTo>
                <a:lnTo>
                  <a:pt x="1463732" y="2414587"/>
                </a:lnTo>
                <a:cubicBezTo>
                  <a:pt x="1494111" y="2345198"/>
                  <a:pt x="1562367" y="2304135"/>
                  <a:pt x="1633625" y="2305029"/>
                </a:cubicBezTo>
                <a:close/>
                <a:moveTo>
                  <a:pt x="1377121" y="1786946"/>
                </a:moveTo>
                <a:cubicBezTo>
                  <a:pt x="1400874" y="1787244"/>
                  <a:pt x="1424960" y="1792204"/>
                  <a:pt x="1448091" y="1802331"/>
                </a:cubicBezTo>
                <a:cubicBezTo>
                  <a:pt x="1540608" y="1842839"/>
                  <a:pt x="1582770" y="1950677"/>
                  <a:pt x="1542262" y="2043195"/>
                </a:cubicBezTo>
                <a:lnTo>
                  <a:pt x="465175" y="4503199"/>
                </a:lnTo>
                <a:cubicBezTo>
                  <a:pt x="424668" y="4595717"/>
                  <a:pt x="316830" y="4637879"/>
                  <a:pt x="224312" y="4597371"/>
                </a:cubicBezTo>
                <a:cubicBezTo>
                  <a:pt x="131795" y="4556864"/>
                  <a:pt x="89633" y="4449025"/>
                  <a:pt x="130140" y="4356508"/>
                </a:cubicBezTo>
                <a:lnTo>
                  <a:pt x="1207227" y="1896503"/>
                </a:lnTo>
                <a:cubicBezTo>
                  <a:pt x="1237607" y="1827114"/>
                  <a:pt x="1305862" y="1786051"/>
                  <a:pt x="1377121" y="1786946"/>
                </a:cubicBezTo>
                <a:close/>
                <a:moveTo>
                  <a:pt x="2593035" y="1184187"/>
                </a:moveTo>
                <a:cubicBezTo>
                  <a:pt x="2616788" y="1184484"/>
                  <a:pt x="2640875" y="1189445"/>
                  <a:pt x="2664005" y="1199572"/>
                </a:cubicBezTo>
                <a:cubicBezTo>
                  <a:pt x="2756523" y="1240080"/>
                  <a:pt x="2798686" y="1347918"/>
                  <a:pt x="2758177" y="1440435"/>
                </a:cubicBezTo>
                <a:lnTo>
                  <a:pt x="940965" y="5590846"/>
                </a:lnTo>
                <a:cubicBezTo>
                  <a:pt x="900457" y="5683364"/>
                  <a:pt x="792619" y="5725526"/>
                  <a:pt x="700102" y="5685018"/>
                </a:cubicBezTo>
                <a:cubicBezTo>
                  <a:pt x="607584" y="5644510"/>
                  <a:pt x="565422" y="5536672"/>
                  <a:pt x="605930" y="5444154"/>
                </a:cubicBezTo>
                <a:lnTo>
                  <a:pt x="2423141" y="1293744"/>
                </a:lnTo>
                <a:cubicBezTo>
                  <a:pt x="2453522" y="1224355"/>
                  <a:pt x="2521776" y="1183292"/>
                  <a:pt x="2593035" y="1184187"/>
                </a:cubicBezTo>
                <a:close/>
                <a:moveTo>
                  <a:pt x="3447963" y="0"/>
                </a:moveTo>
                <a:lnTo>
                  <a:pt x="5867183" y="0"/>
                </a:lnTo>
                <a:lnTo>
                  <a:pt x="5867183" y="6857994"/>
                </a:lnTo>
                <a:lnTo>
                  <a:pt x="491267" y="6857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-14513" y="2275545"/>
            <a:ext cx="3170522" cy="3043406"/>
          </a:xfrm>
          <a:custGeom>
            <a:avLst/>
            <a:gdLst>
              <a:gd name="connsiteX0" fmla="*/ 0 w 3170522"/>
              <a:gd name="connsiteY0" fmla="*/ 0 h 3043406"/>
              <a:gd name="connsiteX1" fmla="*/ 3170522 w 3170522"/>
              <a:gd name="connsiteY1" fmla="*/ 0 h 3043406"/>
              <a:gd name="connsiteX2" fmla="*/ 3170522 w 3170522"/>
              <a:gd name="connsiteY2" fmla="*/ 3043406 h 3043406"/>
              <a:gd name="connsiteX3" fmla="*/ 0 w 3170522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522" h="3043406">
                <a:moveTo>
                  <a:pt x="0" y="0"/>
                </a:moveTo>
                <a:lnTo>
                  <a:pt x="3170522" y="0"/>
                </a:lnTo>
                <a:lnTo>
                  <a:pt x="3170522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9035054" y="2275545"/>
            <a:ext cx="3156946" cy="3043406"/>
          </a:xfrm>
          <a:custGeom>
            <a:avLst/>
            <a:gdLst>
              <a:gd name="connsiteX0" fmla="*/ 0 w 3156946"/>
              <a:gd name="connsiteY0" fmla="*/ 0 h 3043406"/>
              <a:gd name="connsiteX1" fmla="*/ 3156946 w 3156946"/>
              <a:gd name="connsiteY1" fmla="*/ 0 h 3043406"/>
              <a:gd name="connsiteX2" fmla="*/ 3156946 w 3156946"/>
              <a:gd name="connsiteY2" fmla="*/ 3043406 h 3043406"/>
              <a:gd name="connsiteX3" fmla="*/ 0 w 3156946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946" h="3043406">
                <a:moveTo>
                  <a:pt x="0" y="0"/>
                </a:moveTo>
                <a:lnTo>
                  <a:pt x="3156946" y="0"/>
                </a:lnTo>
                <a:lnTo>
                  <a:pt x="3156946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1604500" y="2149440"/>
            <a:ext cx="2090277" cy="3499207"/>
          </a:xfrm>
          <a:custGeom>
            <a:avLst/>
            <a:gdLst>
              <a:gd name="connsiteX0" fmla="*/ 0 w 2090277"/>
              <a:gd name="connsiteY0" fmla="*/ 0 h 3499207"/>
              <a:gd name="connsiteX1" fmla="*/ 2090277 w 2090277"/>
              <a:gd name="connsiteY1" fmla="*/ 0 h 3499207"/>
              <a:gd name="connsiteX2" fmla="*/ 2090277 w 2090277"/>
              <a:gd name="connsiteY2" fmla="*/ 3499207 h 3499207"/>
              <a:gd name="connsiteX3" fmla="*/ 0 w 2090277"/>
              <a:gd name="connsiteY3" fmla="*/ 3499207 h 349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277" h="3499207">
                <a:moveTo>
                  <a:pt x="0" y="0"/>
                </a:moveTo>
                <a:lnTo>
                  <a:pt x="2090277" y="0"/>
                </a:lnTo>
                <a:lnTo>
                  <a:pt x="2090277" y="3499207"/>
                </a:lnTo>
                <a:lnTo>
                  <a:pt x="0" y="3499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3"/>
            </p:custDataLst>
          </p:nvPr>
        </p:nvSpPr>
        <p:spPr>
          <a:xfrm>
            <a:off x="0" y="0"/>
            <a:ext cx="12192000" cy="3789363"/>
          </a:xfrm>
          <a:custGeom>
            <a:avLst/>
            <a:gdLst>
              <a:gd name="connsiteX0" fmla="*/ 0 w 12192000"/>
              <a:gd name="connsiteY0" fmla="*/ 0 h 3789363"/>
              <a:gd name="connsiteX1" fmla="*/ 12192000 w 12192000"/>
              <a:gd name="connsiteY1" fmla="*/ 0 h 3789363"/>
              <a:gd name="connsiteX2" fmla="*/ 12192000 w 12192000"/>
              <a:gd name="connsiteY2" fmla="*/ 3789363 h 3789363"/>
              <a:gd name="connsiteX3" fmla="*/ 0 w 12192000"/>
              <a:gd name="connsiteY3" fmla="*/ 3789363 h 378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9363">
                <a:moveTo>
                  <a:pt x="0" y="0"/>
                </a:moveTo>
                <a:lnTo>
                  <a:pt x="12192000" y="0"/>
                </a:lnTo>
                <a:lnTo>
                  <a:pt x="12192000" y="3789363"/>
                </a:lnTo>
                <a:lnTo>
                  <a:pt x="0" y="3789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1" y="5515657"/>
            <a:ext cx="12192000" cy="1351052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" y="1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2363460" y="1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2363460" y="2738257"/>
            <a:ext cx="2297527" cy="2626151"/>
          </a:xfrm>
          <a:custGeom>
            <a:avLst/>
            <a:gdLst>
              <a:gd name="connsiteX0" fmla="*/ 0 w 2297527"/>
              <a:gd name="connsiteY0" fmla="*/ 0 h 2626151"/>
              <a:gd name="connsiteX1" fmla="*/ 2297527 w 2297527"/>
              <a:gd name="connsiteY1" fmla="*/ 0 h 2626151"/>
              <a:gd name="connsiteX2" fmla="*/ 2297527 w 2297527"/>
              <a:gd name="connsiteY2" fmla="*/ 2626151 h 2626151"/>
              <a:gd name="connsiteX3" fmla="*/ 0 w 2297527"/>
              <a:gd name="connsiteY3" fmla="*/ 2626151 h 262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26151">
                <a:moveTo>
                  <a:pt x="0" y="0"/>
                </a:moveTo>
                <a:lnTo>
                  <a:pt x="2297527" y="0"/>
                </a:lnTo>
                <a:lnTo>
                  <a:pt x="2297527" y="2626151"/>
                </a:lnTo>
                <a:lnTo>
                  <a:pt x="0" y="26261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1" y="4187154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4"/>
            <p:custDataLst>
              <p:tags r:id="rId6"/>
            </p:custDataLst>
          </p:nvPr>
        </p:nvSpPr>
        <p:spPr>
          <a:xfrm>
            <a:off x="7968599" y="2738256"/>
            <a:ext cx="4223401" cy="4111823"/>
          </a:xfrm>
          <a:custGeom>
            <a:avLst/>
            <a:gdLst>
              <a:gd name="connsiteX0" fmla="*/ 0 w 4223401"/>
              <a:gd name="connsiteY0" fmla="*/ 0 h 4111823"/>
              <a:gd name="connsiteX1" fmla="*/ 4223401 w 4223401"/>
              <a:gd name="connsiteY1" fmla="*/ 0 h 4111823"/>
              <a:gd name="connsiteX2" fmla="*/ 4223401 w 4223401"/>
              <a:gd name="connsiteY2" fmla="*/ 4111823 h 4111823"/>
              <a:gd name="connsiteX3" fmla="*/ 0 w 4223401"/>
              <a:gd name="connsiteY3" fmla="*/ 4111823 h 41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3401" h="4111823">
                <a:moveTo>
                  <a:pt x="0" y="0"/>
                </a:moveTo>
                <a:lnTo>
                  <a:pt x="4223401" y="0"/>
                </a:lnTo>
                <a:lnTo>
                  <a:pt x="4223401" y="4111823"/>
                </a:lnTo>
                <a:lnTo>
                  <a:pt x="0" y="41118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242501" y="2529495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392060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59870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928015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198502" y="2038047"/>
            <a:ext cx="4682069" cy="3502633"/>
          </a:xfrm>
          <a:custGeom>
            <a:avLst/>
            <a:gdLst>
              <a:gd name="connsiteX0" fmla="*/ 730692 w 4682069"/>
              <a:gd name="connsiteY0" fmla="*/ 2965176 h 3502633"/>
              <a:gd name="connsiteX1" fmla="*/ 4682069 w 4682069"/>
              <a:gd name="connsiteY1" fmla="*/ 2965176 h 3502633"/>
              <a:gd name="connsiteX2" fmla="*/ 4547705 w 4682069"/>
              <a:gd name="connsiteY2" fmla="*/ 3502633 h 3502633"/>
              <a:gd name="connsiteX3" fmla="*/ 596328 w 4682069"/>
              <a:gd name="connsiteY3" fmla="*/ 3502633 h 3502633"/>
              <a:gd name="connsiteX4" fmla="*/ 134364 w 4682069"/>
              <a:gd name="connsiteY4" fmla="*/ 2372141 h 3502633"/>
              <a:gd name="connsiteX5" fmla="*/ 4085741 w 4682069"/>
              <a:gd name="connsiteY5" fmla="*/ 2372141 h 3502633"/>
              <a:gd name="connsiteX6" fmla="*/ 3951377 w 4682069"/>
              <a:gd name="connsiteY6" fmla="*/ 2909598 h 3502633"/>
              <a:gd name="connsiteX7" fmla="*/ 0 w 4682069"/>
              <a:gd name="connsiteY7" fmla="*/ 2909598 h 3502633"/>
              <a:gd name="connsiteX8" fmla="*/ 730692 w 4682069"/>
              <a:gd name="connsiteY8" fmla="*/ 1779106 h 3502633"/>
              <a:gd name="connsiteX9" fmla="*/ 4682069 w 4682069"/>
              <a:gd name="connsiteY9" fmla="*/ 1779106 h 3502633"/>
              <a:gd name="connsiteX10" fmla="*/ 4547705 w 4682069"/>
              <a:gd name="connsiteY10" fmla="*/ 2316563 h 3502633"/>
              <a:gd name="connsiteX11" fmla="*/ 596328 w 4682069"/>
              <a:gd name="connsiteY11" fmla="*/ 2316563 h 3502633"/>
              <a:gd name="connsiteX12" fmla="*/ 134365 w 4682069"/>
              <a:gd name="connsiteY12" fmla="*/ 1186071 h 3502633"/>
              <a:gd name="connsiteX13" fmla="*/ 4085741 w 4682069"/>
              <a:gd name="connsiteY13" fmla="*/ 1186071 h 3502633"/>
              <a:gd name="connsiteX14" fmla="*/ 3951377 w 4682069"/>
              <a:gd name="connsiteY14" fmla="*/ 1723528 h 3502633"/>
              <a:gd name="connsiteX15" fmla="*/ 0 w 4682069"/>
              <a:gd name="connsiteY15" fmla="*/ 1723528 h 3502633"/>
              <a:gd name="connsiteX16" fmla="*/ 730692 w 4682069"/>
              <a:gd name="connsiteY16" fmla="*/ 593035 h 3502633"/>
              <a:gd name="connsiteX17" fmla="*/ 4682069 w 4682069"/>
              <a:gd name="connsiteY17" fmla="*/ 593035 h 3502633"/>
              <a:gd name="connsiteX18" fmla="*/ 4547705 w 4682069"/>
              <a:gd name="connsiteY18" fmla="*/ 1130492 h 3502633"/>
              <a:gd name="connsiteX19" fmla="*/ 596328 w 4682069"/>
              <a:gd name="connsiteY19" fmla="*/ 1130492 h 3502633"/>
              <a:gd name="connsiteX20" fmla="*/ 134365 w 4682069"/>
              <a:gd name="connsiteY20" fmla="*/ 0 h 3502633"/>
              <a:gd name="connsiteX21" fmla="*/ 4085741 w 4682069"/>
              <a:gd name="connsiteY21" fmla="*/ 0 h 3502633"/>
              <a:gd name="connsiteX22" fmla="*/ 3951377 w 4682069"/>
              <a:gd name="connsiteY22" fmla="*/ 537457 h 3502633"/>
              <a:gd name="connsiteX23" fmla="*/ 0 w 4682069"/>
              <a:gd name="connsiteY23" fmla="*/ 537457 h 350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82069" h="3502633">
                <a:moveTo>
                  <a:pt x="730692" y="2965176"/>
                </a:moveTo>
                <a:lnTo>
                  <a:pt x="4682069" y="2965176"/>
                </a:lnTo>
                <a:lnTo>
                  <a:pt x="4547705" y="3502633"/>
                </a:lnTo>
                <a:lnTo>
                  <a:pt x="596328" y="3502633"/>
                </a:lnTo>
                <a:close/>
                <a:moveTo>
                  <a:pt x="134364" y="2372141"/>
                </a:moveTo>
                <a:lnTo>
                  <a:pt x="4085741" y="2372141"/>
                </a:lnTo>
                <a:lnTo>
                  <a:pt x="3951377" y="2909598"/>
                </a:lnTo>
                <a:lnTo>
                  <a:pt x="0" y="2909598"/>
                </a:lnTo>
                <a:close/>
                <a:moveTo>
                  <a:pt x="730692" y="1779106"/>
                </a:moveTo>
                <a:lnTo>
                  <a:pt x="4682069" y="1779106"/>
                </a:lnTo>
                <a:lnTo>
                  <a:pt x="4547705" y="2316563"/>
                </a:lnTo>
                <a:lnTo>
                  <a:pt x="596328" y="2316563"/>
                </a:lnTo>
                <a:close/>
                <a:moveTo>
                  <a:pt x="134365" y="1186071"/>
                </a:moveTo>
                <a:lnTo>
                  <a:pt x="4085741" y="1186071"/>
                </a:lnTo>
                <a:lnTo>
                  <a:pt x="3951377" y="1723528"/>
                </a:lnTo>
                <a:lnTo>
                  <a:pt x="0" y="1723528"/>
                </a:lnTo>
                <a:close/>
                <a:moveTo>
                  <a:pt x="730692" y="593035"/>
                </a:moveTo>
                <a:lnTo>
                  <a:pt x="4682069" y="593035"/>
                </a:lnTo>
                <a:lnTo>
                  <a:pt x="4547705" y="1130492"/>
                </a:lnTo>
                <a:lnTo>
                  <a:pt x="596328" y="1130492"/>
                </a:lnTo>
                <a:close/>
                <a:moveTo>
                  <a:pt x="134365" y="0"/>
                </a:moveTo>
                <a:lnTo>
                  <a:pt x="4085741" y="0"/>
                </a:lnTo>
                <a:lnTo>
                  <a:pt x="3951377" y="537457"/>
                </a:lnTo>
                <a:lnTo>
                  <a:pt x="0" y="537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习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66366"/>
          <a:stretch>
            <a:fillRect/>
          </a:stretch>
        </p:blipFill>
        <p:spPr>
          <a:xfrm>
            <a:off x="0" y="0"/>
            <a:ext cx="12189600" cy="143340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1727200"/>
          </a:xfrm>
          <a:prstGeom prst="rect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任意形状 14"/>
          <p:cNvSpPr/>
          <p:nvPr userDrawn="1">
            <p:custDataLst>
              <p:tags r:id="rId3"/>
            </p:custDataLst>
          </p:nvPr>
        </p:nvSpPr>
        <p:spPr>
          <a:xfrm>
            <a:off x="1" y="1501422"/>
            <a:ext cx="12191999" cy="1500947"/>
          </a:xfrm>
          <a:custGeom>
            <a:avLst/>
            <a:gdLst>
              <a:gd name="connsiteX0" fmla="*/ 0 w 12191999"/>
              <a:gd name="connsiteY0" fmla="*/ 0 h 1500947"/>
              <a:gd name="connsiteX1" fmla="*/ 12191999 w 12191999"/>
              <a:gd name="connsiteY1" fmla="*/ 0 h 1500947"/>
              <a:gd name="connsiteX2" fmla="*/ 12191999 w 12191999"/>
              <a:gd name="connsiteY2" fmla="*/ 669131 h 1500947"/>
              <a:gd name="connsiteX3" fmla="*/ 11750290 w 12191999"/>
              <a:gd name="connsiteY3" fmla="*/ 788658 h 1500947"/>
              <a:gd name="connsiteX4" fmla="*/ 6096001 w 12191999"/>
              <a:gd name="connsiteY4" fmla="*/ 1500947 h 1500947"/>
              <a:gd name="connsiteX5" fmla="*/ 441709 w 12191999"/>
              <a:gd name="connsiteY5" fmla="*/ 788658 h 1500947"/>
              <a:gd name="connsiteX6" fmla="*/ 0 w 12191999"/>
              <a:gd name="connsiteY6" fmla="*/ 669130 h 150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1500947">
                <a:moveTo>
                  <a:pt x="0" y="0"/>
                </a:moveTo>
                <a:lnTo>
                  <a:pt x="12191999" y="0"/>
                </a:lnTo>
                <a:lnTo>
                  <a:pt x="12191999" y="669131"/>
                </a:lnTo>
                <a:lnTo>
                  <a:pt x="11750290" y="788658"/>
                </a:lnTo>
                <a:cubicBezTo>
                  <a:pt x="9943031" y="1253646"/>
                  <a:pt x="8048396" y="1500947"/>
                  <a:pt x="6096001" y="1500947"/>
                </a:cubicBezTo>
                <a:cubicBezTo>
                  <a:pt x="4143604" y="1500947"/>
                  <a:pt x="2248969" y="1253646"/>
                  <a:pt x="441709" y="788658"/>
                </a:cubicBezTo>
                <a:lnTo>
                  <a:pt x="0" y="669130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6" name="圆角矩形 15"/>
          <p:cNvSpPr/>
          <p:nvPr userDrawn="1">
            <p:custDataLst>
              <p:tags r:id="rId4"/>
            </p:custDataLst>
          </p:nvPr>
        </p:nvSpPr>
        <p:spPr>
          <a:xfrm>
            <a:off x="541867" y="1137423"/>
            <a:ext cx="11108267" cy="5027071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任意形状 2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57299" cy="927100"/>
          </a:xfrm>
          <a:custGeom>
            <a:avLst/>
            <a:gdLst>
              <a:gd name="connsiteX0" fmla="*/ 0 w 670093"/>
              <a:gd name="connsiteY0" fmla="*/ 0 h 425685"/>
              <a:gd name="connsiteX1" fmla="*/ 670093 w 670093"/>
              <a:gd name="connsiteY1" fmla="*/ 0 h 425685"/>
              <a:gd name="connsiteX2" fmla="*/ 664674 w 670093"/>
              <a:gd name="connsiteY2" fmla="*/ 53757 h 425685"/>
              <a:gd name="connsiteX3" fmla="*/ 208333 w 670093"/>
              <a:gd name="connsiteY3" fmla="*/ 425685 h 425685"/>
              <a:gd name="connsiteX4" fmla="*/ 27021 w 670093"/>
              <a:gd name="connsiteY4" fmla="*/ 389080 h 425685"/>
              <a:gd name="connsiteX5" fmla="*/ 0 w 670093"/>
              <a:gd name="connsiteY5" fmla="*/ 374413 h 425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0093" h="425684">
                <a:moveTo>
                  <a:pt x="0" y="0"/>
                </a:moveTo>
                <a:lnTo>
                  <a:pt x="670093" y="0"/>
                </a:lnTo>
                <a:lnTo>
                  <a:pt x="664674" y="53757"/>
                </a:lnTo>
                <a:cubicBezTo>
                  <a:pt x="621239" y="266015"/>
                  <a:pt x="433432" y="425685"/>
                  <a:pt x="208333" y="425685"/>
                </a:cubicBezTo>
                <a:cubicBezTo>
                  <a:pt x="144019" y="425685"/>
                  <a:pt x="82749" y="412651"/>
                  <a:pt x="27021" y="389080"/>
                </a:cubicBezTo>
                <a:lnTo>
                  <a:pt x="0" y="374413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4147200"/>
            <a:ext cx="12189600" cy="2710800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7A53B-05DE-4759-9CA8-7D302AF8BA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D0A99-BDC0-40B7-B0BC-D5614213BA60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5"/>
            </p:custDataLst>
          </p:nvPr>
        </p:nvSpPr>
        <p:spPr>
          <a:xfrm>
            <a:off x="2" y="1433691"/>
            <a:ext cx="12192000" cy="5424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习题"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习题"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2216016" y="2762251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2"/>
            <p:custDataLst>
              <p:tags r:id="rId3"/>
            </p:custDataLst>
          </p:nvPr>
        </p:nvSpPr>
        <p:spPr>
          <a:xfrm>
            <a:off x="4847297" y="2762251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  <p:custDataLst>
              <p:tags r:id="rId4"/>
            </p:custDataLst>
          </p:nvPr>
        </p:nvSpPr>
        <p:spPr>
          <a:xfrm>
            <a:off x="7478578" y="2762251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0"/>
            <p:custDataLst>
              <p:tags r:id="rId5"/>
            </p:custDataLst>
          </p:nvPr>
        </p:nvSpPr>
        <p:spPr>
          <a:xfrm>
            <a:off x="1" y="1"/>
            <a:ext cx="12191999" cy="3562350"/>
          </a:xfrm>
          <a:custGeom>
            <a:avLst/>
            <a:gdLst>
              <a:gd name="connsiteX0" fmla="*/ 0 w 12191999"/>
              <a:gd name="connsiteY0" fmla="*/ 0 h 3562350"/>
              <a:gd name="connsiteX1" fmla="*/ 12191999 w 12191999"/>
              <a:gd name="connsiteY1" fmla="*/ 0 h 3562350"/>
              <a:gd name="connsiteX2" fmla="*/ 12191999 w 12191999"/>
              <a:gd name="connsiteY2" fmla="*/ 3562350 h 3562350"/>
              <a:gd name="connsiteX3" fmla="*/ 0 w 12191999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562350">
                <a:moveTo>
                  <a:pt x="0" y="0"/>
                </a:moveTo>
                <a:lnTo>
                  <a:pt x="12191999" y="0"/>
                </a:lnTo>
                <a:lnTo>
                  <a:pt x="12191999" y="3562350"/>
                </a:lnTo>
                <a:lnTo>
                  <a:pt x="0" y="3562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file:///D:\qq&#25991;&#20214;\712321467\Image\C2C\Image2\%7b75232B38-A165-1FB7-499C-2E1C792CACB5%7d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3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7.xml"/><Relationship Id="rId19" Type="http://schemas.openxmlformats.org/officeDocument/2006/relationships/image" Target="../media/image2.png"/><Relationship Id="rId18" Type="http://schemas.openxmlformats.org/officeDocument/2006/relationships/tags" Target="../tags/tag47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0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2.png"/><Relationship Id="rId17" Type="http://schemas.openxmlformats.org/officeDocument/2006/relationships/tags" Target="../tags/tag80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0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2.png"/><Relationship Id="rId17" Type="http://schemas.openxmlformats.org/officeDocument/2006/relationships/tags" Target="../tags/tag113.xml"/><Relationship Id="rId1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image" Target="file:///D:\qq&#25991;&#20214;\712321467\Image\C2C\Image2\%7b75232B38-A165-1FB7-499C-2E1C792CACB5%7d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0" Type="http://schemas.openxmlformats.org/officeDocument/2006/relationships/theme" Target="../theme/theme6.xml"/><Relationship Id="rId1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11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73743875" descr="学科网 zxxk.com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8"/>
            </p:custDataLst>
          </p:nvPr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ransition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6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18.xml"/><Relationship Id="rId1" Type="http://schemas.openxmlformats.org/officeDocument/2006/relationships/tags" Target="../tags/tag20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0" Type="http://schemas.openxmlformats.org/officeDocument/2006/relationships/notesSlide" Target="../notesSlides/notesSlide9.xml"/><Relationship Id="rId1" Type="http://schemas.openxmlformats.org/officeDocument/2006/relationships/tags" Target="../tags/tag22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0" Type="http://schemas.openxmlformats.org/officeDocument/2006/relationships/notesSlide" Target="../notesSlides/notesSlide10.xml"/><Relationship Id="rId1" Type="http://schemas.openxmlformats.org/officeDocument/2006/relationships/tags" Target="../tags/tag238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.xml"/><Relationship Id="rId6" Type="http://schemas.openxmlformats.org/officeDocument/2006/relationships/tags" Target="../tags/tag251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tags" Target="../tags/tag250.xml"/><Relationship Id="rId2" Type="http://schemas.openxmlformats.org/officeDocument/2006/relationships/image" Target="../media/image4.png"/><Relationship Id="rId1" Type="http://schemas.openxmlformats.org/officeDocument/2006/relationships/tags" Target="../tags/tag24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image" Target="../media/image14.png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25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45.xml"/><Relationship Id="rId7" Type="http://schemas.openxmlformats.org/officeDocument/2006/relationships/image" Target="../media/image16.png"/><Relationship Id="rId6" Type="http://schemas.openxmlformats.org/officeDocument/2006/relationships/tags" Target="../tags/tag266.xml"/><Relationship Id="rId5" Type="http://schemas.openxmlformats.org/officeDocument/2006/relationships/image" Target="../media/image15.jpeg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4.xml"/><Relationship Id="rId6" Type="http://schemas.openxmlformats.org/officeDocument/2006/relationships/image" Target="../media/image17.png"/><Relationship Id="rId5" Type="http://schemas.openxmlformats.org/officeDocument/2006/relationships/tags" Target="../tags/tag272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271.xml"/><Relationship Id="rId1" Type="http://schemas.openxmlformats.org/officeDocument/2006/relationships/tags" Target="../tags/tag270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4.xml"/><Relationship Id="rId6" Type="http://schemas.openxmlformats.org/officeDocument/2006/relationships/image" Target="../media/image18.png"/><Relationship Id="rId5" Type="http://schemas.openxmlformats.org/officeDocument/2006/relationships/tags" Target="../tags/tag275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tags" Target="../tags/tag274.xml"/><Relationship Id="rId1" Type="http://schemas.openxmlformats.org/officeDocument/2006/relationships/tags" Target="../tags/tag27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282.xml"/><Relationship Id="rId7" Type="http://schemas.openxmlformats.org/officeDocument/2006/relationships/image" Target="../media/image19.png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40.xml"/><Relationship Id="rId1" Type="http://schemas.openxmlformats.org/officeDocument/2006/relationships/tags" Target="../tags/tag27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2" Type="http://schemas.openxmlformats.org/officeDocument/2006/relationships/slideLayout" Target="../slideLayouts/slideLayout21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image" Target="../media/image22.png"/><Relationship Id="rId7" Type="http://schemas.openxmlformats.org/officeDocument/2006/relationships/tags" Target="../tags/tag289.xml"/><Relationship Id="rId6" Type="http://schemas.openxmlformats.org/officeDocument/2006/relationships/image" Target="../media/image21.png"/><Relationship Id="rId5" Type="http://schemas.openxmlformats.org/officeDocument/2006/relationships/tags" Target="../tags/tag288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tags" Target="../tags/tag287.xml"/><Relationship Id="rId1" Type="http://schemas.openxmlformats.org/officeDocument/2006/relationships/tags" Target="../tags/tag286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7.xml"/><Relationship Id="rId5" Type="http://schemas.openxmlformats.org/officeDocument/2006/relationships/image" Target="../media/image24.png"/><Relationship Id="rId4" Type="http://schemas.openxmlformats.org/officeDocument/2006/relationships/tags" Target="../tags/tag292.xml"/><Relationship Id="rId3" Type="http://schemas.openxmlformats.org/officeDocument/2006/relationships/image" Target="../media/image23.png"/><Relationship Id="rId2" Type="http://schemas.openxmlformats.org/officeDocument/2006/relationships/tags" Target="../tags/tag291.xml"/><Relationship Id="rId1" Type="http://schemas.openxmlformats.org/officeDocument/2006/relationships/tags" Target="../tags/tag29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0" Type="http://schemas.openxmlformats.org/officeDocument/2006/relationships/notesSlide" Target="../notesSlides/notesSlide14.xml"/><Relationship Id="rId1" Type="http://schemas.openxmlformats.org/officeDocument/2006/relationships/tags" Target="../tags/tag29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tags" Target="../tags/tag311.xml"/><Relationship Id="rId7" Type="http://schemas.openxmlformats.org/officeDocument/2006/relationships/tags" Target="../tags/tag310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13.xml"/><Relationship Id="rId1" Type="http://schemas.openxmlformats.org/officeDocument/2006/relationships/tags" Target="../tags/tag304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0.xml"/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" Type="http://schemas.openxmlformats.org/officeDocument/2006/relationships/tags" Target="../tags/tag31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24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43.xml"/><Relationship Id="rId7" Type="http://schemas.openxmlformats.org/officeDocument/2006/relationships/tags" Target="../tags/tag342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0" Type="http://schemas.openxmlformats.org/officeDocument/2006/relationships/notesSlide" Target="../notesSlides/notesSlide18.xml"/><Relationship Id="rId1" Type="http://schemas.openxmlformats.org/officeDocument/2006/relationships/tags" Target="../tags/tag336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8.xml"/><Relationship Id="rId1" Type="http://schemas.openxmlformats.org/officeDocument/2006/relationships/tags" Target="../tags/tag347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59.xml"/><Relationship Id="rId7" Type="http://schemas.openxmlformats.org/officeDocument/2006/relationships/tags" Target="../tags/tag358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0" Type="http://schemas.openxmlformats.org/officeDocument/2006/relationships/notesSlide" Target="../notesSlides/notesSlide20.xml"/><Relationship Id="rId1" Type="http://schemas.openxmlformats.org/officeDocument/2006/relationships/tags" Target="../tags/tag352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60.xml"/><Relationship Id="rId3" Type="http://schemas.openxmlformats.org/officeDocument/2006/relationships/image" Target="../media/image25.png"/><Relationship Id="rId2" Type="http://schemas.openxmlformats.org/officeDocument/2006/relationships/tags" Target="../tags/tag364.xml"/><Relationship Id="rId1" Type="http://schemas.openxmlformats.org/officeDocument/2006/relationships/tags" Target="../tags/tag36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38.xml"/><Relationship Id="rId16" Type="http://schemas.openxmlformats.org/officeDocument/2006/relationships/image" Target="../media/image3.jpeg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tags" Target="../tags/tag14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.xml"/><Relationship Id="rId6" Type="http://schemas.openxmlformats.org/officeDocument/2006/relationships/tags" Target="../tags/tag162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tags" Target="../tags/tag161.xml"/><Relationship Id="rId2" Type="http://schemas.openxmlformats.org/officeDocument/2006/relationships/image" Target="../media/image4.png"/><Relationship Id="rId1" Type="http://schemas.openxmlformats.org/officeDocument/2006/relationships/tags" Target="../tags/tag16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40.xml"/><Relationship Id="rId11" Type="http://schemas.openxmlformats.org/officeDocument/2006/relationships/image" Target="../media/image8.png"/><Relationship Id="rId10" Type="http://schemas.openxmlformats.org/officeDocument/2006/relationships/tags" Target="../tags/tag171.xml"/><Relationship Id="rId1" Type="http://schemas.openxmlformats.org/officeDocument/2006/relationships/tags" Target="../tags/tag16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image" Target="../media/image10.png"/><Relationship Id="rId7" Type="http://schemas.openxmlformats.org/officeDocument/2006/relationships/tags" Target="../tags/tag180.xml"/><Relationship Id="rId6" Type="http://schemas.openxmlformats.org/officeDocument/2006/relationships/image" Target="../media/image9.jpeg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7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image" Target="../media/image12.png"/><Relationship Id="rId7" Type="http://schemas.openxmlformats.org/officeDocument/2006/relationships/tags" Target="../tags/tag189.xml"/><Relationship Id="rId6" Type="http://schemas.openxmlformats.org/officeDocument/2006/relationships/image" Target="../media/image11.png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18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45.xml"/><Relationship Id="rId6" Type="http://schemas.openxmlformats.org/officeDocument/2006/relationships/tags" Target="../tags/tag197.xml"/><Relationship Id="rId5" Type="http://schemas.openxmlformats.org/officeDocument/2006/relationships/image" Target="../media/image13.png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3719736" y="1700808"/>
            <a:ext cx="64087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 defTabSz="914400">
              <a:defRPr/>
            </a:pPr>
            <a:r>
              <a:rPr lang="zh-CN" altLang="en-US" sz="6600" b="1">
                <a:solidFill>
                  <a:srgbClr val="005C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国际合作</a:t>
            </a:r>
            <a:endParaRPr lang="zh-CN" altLang="en-US" sz="6600" b="1">
              <a:solidFill>
                <a:srgbClr val="005C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432205" y="404500"/>
            <a:ext cx="5398047" cy="461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zh-CN" altLang="en-US" sz="2400">
                <a:solidFill>
                  <a:srgbClr val="1E812E"/>
                </a:solidFill>
                <a:latin typeface="微软雅黑" panose="020B0503020204020204" pitchFamily="34" charset="-122"/>
              </a:rPr>
              <a:t>第四章　第三节</a:t>
            </a:r>
            <a:endParaRPr lang="zh-CN" altLang="en-US" sz="2400">
              <a:solidFill>
                <a:srgbClr val="1E812E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>
            <p:custDataLst>
              <p:tags r:id="rId1"/>
            </p:custDataLst>
          </p:nvPr>
        </p:nvGrpSpPr>
        <p:grpSpPr>
          <a:xfrm>
            <a:off x="165319" y="136317"/>
            <a:ext cx="2376264" cy="691887"/>
            <a:chOff x="165319" y="136317"/>
            <a:chExt cx="2376264" cy="691887"/>
          </a:xfrm>
        </p:grpSpPr>
        <p:grpSp>
          <p:nvGrpSpPr>
            <p:cNvPr id="37" name="组合 36"/>
            <p:cNvGrpSpPr/>
            <p:nvPr>
              <p:custDataLst>
                <p:tags r:id="rId2"/>
              </p:custDataLst>
            </p:nvPr>
          </p:nvGrpSpPr>
          <p:grpSpPr>
            <a:xfrm>
              <a:off x="165319" y="136317"/>
              <a:ext cx="1876135" cy="583800"/>
              <a:chOff x="1938218" y="2242129"/>
              <a:chExt cx="5729815" cy="1835319"/>
            </a:xfrm>
          </p:grpSpPr>
          <p:sp>
            <p:nvSpPr>
              <p:cNvPr id="41" name="矩形 40"/>
              <p:cNvSpPr/>
              <p:nvPr>
                <p:custDataLst>
                  <p:tags r:id="rId3"/>
                </p:custDataLst>
              </p:nvPr>
            </p:nvSpPr>
            <p:spPr>
              <a:xfrm>
                <a:off x="1938218" y="2242129"/>
                <a:ext cx="998790" cy="1835317"/>
              </a:xfrm>
              <a:prstGeom prst="rect">
                <a:avLst/>
              </a:prstGeom>
              <a:noFill/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2" name="直接连接符 41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1938218" y="4077448"/>
                <a:ext cx="5729815" cy="0"/>
              </a:xfrm>
              <a:prstGeom prst="line">
                <a:avLst/>
              </a:prstGeom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梯形 42"/>
              <p:cNvSpPr/>
              <p:nvPr>
                <p:custDataLst>
                  <p:tags r:id="rId5"/>
                </p:custDataLst>
              </p:nvPr>
            </p:nvSpPr>
            <p:spPr>
              <a:xfrm rot="16200000">
                <a:off x="1675985" y="2857019"/>
                <a:ext cx="1805788" cy="576007"/>
              </a:xfrm>
              <a:prstGeom prst="trapezoid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8" name="直接连接符 37"/>
            <p:cNvCxnSpPr/>
            <p:nvPr>
              <p:custDataLst>
                <p:tags r:id="rId6"/>
              </p:custDataLst>
            </p:nvPr>
          </p:nvCxnSpPr>
          <p:spPr>
            <a:xfrm>
              <a:off x="328838" y="720116"/>
              <a:ext cx="1754217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7"/>
              </p:custDataLst>
            </p:nvPr>
          </p:nvCxnSpPr>
          <p:spPr>
            <a:xfrm>
              <a:off x="165319" y="828204"/>
              <a:ext cx="237626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/>
            <p:cNvSpPr/>
            <p:nvPr>
              <p:custDataLst>
                <p:tags r:id="rId8"/>
              </p:custDataLst>
            </p:nvPr>
          </p:nvSpPr>
          <p:spPr>
            <a:xfrm>
              <a:off x="440459" y="173293"/>
              <a:ext cx="132585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000" b="1" kern="1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导 练</a:t>
              </a:r>
              <a:endParaRPr lang="zh-CN" altLang="zh-CN" sz="3000" b="1" kern="1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382157" y="692696"/>
            <a:ext cx="11392669" cy="586587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713105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en-US" altLang="zh-CN" sz="28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2022·</a:t>
            </a:r>
            <a:r>
              <a:rPr lang="zh-CN" altLang="zh-CN" sz="28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湖南常德月考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环境问题的解决需要加强国际合作，这是大势所趋。结合相关知识，完成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～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题。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下列关于环境管理进行国际合作的必要性的叙述，不正确的是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目前重大的环境问题，大多不是一个国家或一个局部地区造成的，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而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多个国家共同影响的结果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有些环境问题具有普遍性和共同性，成为全球性的环境问题普遍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存在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于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地球上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某些国家或地区的环境问题具有跨国、跨地区乃至涉及全球的后果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根据公平的原则，全球所有国家应承担相同的责任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10"/>
            </p:custDataLst>
          </p:nvPr>
        </p:nvSpPr>
        <p:spPr>
          <a:xfrm>
            <a:off x="255115" y="5814013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382157" y="908720"/>
            <a:ext cx="11392669" cy="328055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下列关于我国参与的国际合作的叙述，正确的是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我国是二氧化碳的排放大国，没有签署《京都议定书》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实行计划生育政策，与履行国际环境公约无关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三北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生态防护林的建设，无助于大气中二氧化碳的减少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制定《中国节能技术政策大纲》是能源措施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2" name="TextBox 19"/>
          <p:cNvSpPr txBox="1"/>
          <p:nvPr>
            <p:custDataLst>
              <p:tags r:id="rId2"/>
            </p:custDataLst>
          </p:nvPr>
        </p:nvSpPr>
        <p:spPr>
          <a:xfrm>
            <a:off x="255115" y="3455308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382157" y="702221"/>
            <a:ext cx="11392669" cy="328055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713105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随着环境保护教育宣传的不断加强，二氧化碳、氯氟烃和甲烷这些大气污染物被越来越多的公民所了解。据此完成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～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题。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上述污染物引起的环境问题，对下列国家影响最大的是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坦桑尼亚　西班牙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  	</a:t>
            </a: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	B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马尔代夫　图瓦卢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瑞士　墨西哥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  	</a:t>
            </a:r>
            <a:r>
              <a:rPr lang="en-US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	D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澳大利亚　印度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2" name="TextBox 19"/>
          <p:cNvSpPr txBox="1"/>
          <p:nvPr>
            <p:custDataLst>
              <p:tags r:id="rId2"/>
            </p:custDataLst>
          </p:nvPr>
        </p:nvSpPr>
        <p:spPr>
          <a:xfrm>
            <a:off x="5123878" y="2617862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498000" y="4119864"/>
            <a:ext cx="11196000" cy="2228764"/>
            <a:chOff x="498000" y="5013176"/>
            <a:chExt cx="11196000" cy="2228764"/>
          </a:xfrm>
        </p:grpSpPr>
        <p:grpSp>
          <p:nvGrpSpPr>
            <p:cNvPr id="14" name="解析框"/>
            <p:cNvGrpSpPr/>
            <p:nvPr>
              <p:custDataLst>
                <p:tags r:id="rId4"/>
              </p:custDataLst>
            </p:nvPr>
          </p:nvGrpSpPr>
          <p:grpSpPr>
            <a:xfrm>
              <a:off x="498000" y="5013176"/>
              <a:ext cx="11196000" cy="2228764"/>
              <a:chOff x="705241" y="3914421"/>
              <a:chExt cx="11196000" cy="1733611"/>
            </a:xfrm>
          </p:grpSpPr>
          <p:sp>
            <p:nvSpPr>
              <p:cNvPr id="16" name="圆角矩形 15"/>
              <p:cNvSpPr/>
              <p:nvPr>
                <p:custDataLst>
                  <p:tags r:id="rId5"/>
                </p:custDataLst>
              </p:nvPr>
            </p:nvSpPr>
            <p:spPr>
              <a:xfrm>
                <a:off x="705241" y="4038112"/>
                <a:ext cx="11196000" cy="1609920"/>
              </a:xfrm>
              <a:prstGeom prst="roundRect">
                <a:avLst>
                  <a:gd name="adj" fmla="val 5937"/>
                </a:avLst>
              </a:pr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矩形 16"/>
              <p:cNvSpPr/>
              <p:nvPr>
                <p:custDataLst>
                  <p:tags r:id="rId6"/>
                </p:custDataLst>
              </p:nvPr>
            </p:nvSpPr>
            <p:spPr>
              <a:xfrm>
                <a:off x="1005020" y="3914421"/>
                <a:ext cx="707945" cy="23762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095332" y="3925222"/>
                <a:ext cx="583768" cy="18222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>
                  <a:solidFill>
                    <a:schemeClr val="bg1"/>
                  </a:solidFill>
                  <a:latin typeface="DOUYU Font" pitchFamily="2" charset="-122"/>
                  <a:ea typeface="DOUYU Font" pitchFamily="2" charset="-122"/>
                </a:endParaRPr>
              </a:p>
            </p:txBody>
          </p:sp>
        </p:grpSp>
        <p:sp>
          <p:nvSpPr>
            <p:cNvPr id="15" name="矩形 14"/>
            <p:cNvSpPr/>
            <p:nvPr>
              <p:custDataLst>
                <p:tags r:id="rId8"/>
              </p:custDataLst>
            </p:nvPr>
          </p:nvSpPr>
          <p:spPr>
            <a:xfrm>
              <a:off x="570000" y="5233105"/>
              <a:ext cx="11052000" cy="1980261"/>
            </a:xfrm>
            <a:prstGeom prst="rect">
              <a:avLst/>
            </a:prstGeom>
          </p:spPr>
          <p:txBody>
            <a:bodyPr wrap="square" lIns="121898" tIns="60948" rIns="121898" bIns="60948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Aft>
                  <a:spcPct val="0"/>
                </a:spcAft>
              </a:pPr>
              <a:r>
                <a:rPr lang="zh-CN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二氧化碳、氯氟烃和甲烷均为温室气体，其可引起的环境问题是全球气候变暖。全球气候变暖会引起海平面上升，淹没沿海低地，对小岛国的影响最大。结合选项可知，</a:t>
              </a:r>
              <a:r>
                <a:rPr lang="en-US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Courier New" panose="02070309020205020404" pitchFamily="49" charset="0"/>
                </a:rPr>
                <a:t>B</a:t>
              </a:r>
              <a:r>
                <a:rPr lang="zh-CN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正确。</a:t>
              </a:r>
              <a:endParaRPr lang="zh-CN" altLang="zh-CN" sz="2800" kern="10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382157" y="633696"/>
            <a:ext cx="11392669" cy="328055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解决上述环境问题的合理措施为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停止使用含碳燃料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关闭高耗能企业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加强国际合作，推广清洁能源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停止使用出租车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2" name="TextBox 19"/>
          <p:cNvSpPr txBox="1"/>
          <p:nvPr>
            <p:custDataLst>
              <p:tags r:id="rId2"/>
            </p:custDataLst>
          </p:nvPr>
        </p:nvSpPr>
        <p:spPr>
          <a:xfrm>
            <a:off x="263352" y="2515429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498000" y="4080555"/>
            <a:ext cx="11196000" cy="2228764"/>
            <a:chOff x="498000" y="5013176"/>
            <a:chExt cx="11196000" cy="2228764"/>
          </a:xfrm>
        </p:grpSpPr>
        <p:grpSp>
          <p:nvGrpSpPr>
            <p:cNvPr id="14" name="解析框"/>
            <p:cNvGrpSpPr/>
            <p:nvPr>
              <p:custDataLst>
                <p:tags r:id="rId4"/>
              </p:custDataLst>
            </p:nvPr>
          </p:nvGrpSpPr>
          <p:grpSpPr>
            <a:xfrm>
              <a:off x="498000" y="5013176"/>
              <a:ext cx="11196000" cy="2228764"/>
              <a:chOff x="705241" y="3914421"/>
              <a:chExt cx="11196000" cy="1733611"/>
            </a:xfrm>
          </p:grpSpPr>
          <p:sp>
            <p:nvSpPr>
              <p:cNvPr id="16" name="圆角矩形 15"/>
              <p:cNvSpPr/>
              <p:nvPr>
                <p:custDataLst>
                  <p:tags r:id="rId5"/>
                </p:custDataLst>
              </p:nvPr>
            </p:nvSpPr>
            <p:spPr>
              <a:xfrm>
                <a:off x="705241" y="4038112"/>
                <a:ext cx="11196000" cy="1609920"/>
              </a:xfrm>
              <a:prstGeom prst="roundRect">
                <a:avLst>
                  <a:gd name="adj" fmla="val 5937"/>
                </a:avLst>
              </a:pr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矩形 16"/>
              <p:cNvSpPr/>
              <p:nvPr>
                <p:custDataLst>
                  <p:tags r:id="rId6"/>
                </p:custDataLst>
              </p:nvPr>
            </p:nvSpPr>
            <p:spPr>
              <a:xfrm>
                <a:off x="1005020" y="3914421"/>
                <a:ext cx="707945" cy="23762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095332" y="3925222"/>
                <a:ext cx="583768" cy="18222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>
                  <a:solidFill>
                    <a:schemeClr val="bg1"/>
                  </a:solidFill>
                  <a:latin typeface="DOUYU Font" pitchFamily="2" charset="-122"/>
                  <a:ea typeface="DOUYU Font" pitchFamily="2" charset="-122"/>
                </a:endParaRPr>
              </a:p>
            </p:txBody>
          </p:sp>
        </p:grpSp>
        <p:sp>
          <p:nvSpPr>
            <p:cNvPr id="15" name="矩形 14"/>
            <p:cNvSpPr/>
            <p:nvPr>
              <p:custDataLst>
                <p:tags r:id="rId8"/>
              </p:custDataLst>
            </p:nvPr>
          </p:nvSpPr>
          <p:spPr>
            <a:xfrm>
              <a:off x="570000" y="5206667"/>
              <a:ext cx="11052000" cy="1980261"/>
            </a:xfrm>
            <a:prstGeom prst="rect">
              <a:avLst/>
            </a:prstGeom>
          </p:spPr>
          <p:txBody>
            <a:bodyPr wrap="square" lIns="121898" tIns="60948" rIns="121898" bIns="60948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Aft>
                  <a:spcPct val="0"/>
                </a:spcAft>
              </a:pPr>
              <a:r>
                <a:rPr lang="zh-CN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结合上题分析及所学知识可知，全球气候变暖是全球性环境问题，需加强国际合作，倡导节能减排，推广清洁能源。停止使用含碳燃料、关闭高耗能企业、停止使用出租车均不切合实际。故</a:t>
              </a:r>
              <a:r>
                <a:rPr lang="en-US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Courier New" panose="02070309020205020404" pitchFamily="49" charset="0"/>
                </a:rPr>
                <a:t>C</a:t>
              </a:r>
              <a:r>
                <a:rPr lang="zh-CN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项正确。</a:t>
              </a:r>
              <a:endParaRPr lang="zh-CN" altLang="zh-CN" sz="2800" kern="10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1780371" cy="68555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0" r="50886" b="31542"/>
          <a:stretch>
            <a:fillRect/>
          </a:stretch>
        </p:blipFill>
        <p:spPr>
          <a:xfrm>
            <a:off x="3792577" y="3278723"/>
            <a:ext cx="1436395" cy="1406554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5035727" y="3081154"/>
            <a:ext cx="6622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E812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中国在行动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1E812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1"/>
          <p:cNvSpPr/>
          <p:nvPr>
            <p:custDataLst>
              <p:tags r:id="rId1"/>
            </p:custDataLst>
          </p:nvPr>
        </p:nvSpPr>
        <p:spPr>
          <a:xfrm>
            <a:off x="4481830" y="1138555"/>
            <a:ext cx="7351395" cy="528891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-18874" y="115437"/>
            <a:ext cx="12211050" cy="714965"/>
            <a:chOff x="-635" y="285461"/>
            <a:chExt cx="12213311" cy="715098"/>
          </a:xfrm>
        </p:grpSpPr>
        <p:sp>
          <p:nvSpPr>
            <p:cNvPr id="2" name="矩形 1"/>
            <p:cNvSpPr/>
            <p:nvPr>
              <p:custDataLst>
                <p:tags r:id="rId3"/>
              </p:custDataLst>
            </p:nvPr>
          </p:nvSpPr>
          <p:spPr>
            <a:xfrm>
              <a:off x="0" y="943409"/>
              <a:ext cx="12190413" cy="57150"/>
            </a:xfrm>
            <a:prstGeom prst="rect">
              <a:avLst/>
            </a:prstGeom>
            <a:solidFill>
              <a:srgbClr val="18B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2"/>
            <p:cNvSpPr txBox="1"/>
            <p:nvPr>
              <p:custDataLst>
                <p:tags r:id="rId4"/>
              </p:custDataLst>
            </p:nvPr>
          </p:nvSpPr>
          <p:spPr>
            <a:xfrm>
              <a:off x="-635" y="285461"/>
              <a:ext cx="12213311" cy="583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中国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在行动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  <p:sp>
        <p:nvSpPr>
          <p:cNvPr id="9" name="矩形: 圆角 1"/>
          <p:cNvSpPr/>
          <p:nvPr>
            <p:custDataLst>
              <p:tags r:id="rId5"/>
            </p:custDataLst>
          </p:nvPr>
        </p:nvSpPr>
        <p:spPr>
          <a:xfrm>
            <a:off x="233680" y="1138555"/>
            <a:ext cx="4107815" cy="528891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63352" y="1844824"/>
            <a:ext cx="403244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 marR="0" lvl="0" algn="l" defTabSz="9144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18B09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中国在环境保护国际合作中角色的转变：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srgbClr val="18B09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15900" marR="0" lvl="0" indent="-215900" algn="l" defTabSz="9144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由一个学习者、参与者、受益者，逐步变成分享者、推动者、贡献者。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15841" t="7813" b="7813"/>
          <a:stretch>
            <a:fillRect/>
          </a:stretch>
        </p:blipFill>
        <p:spPr>
          <a:xfrm>
            <a:off x="3669665" y="1330960"/>
            <a:ext cx="7905750" cy="487743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84555" y="448945"/>
            <a:ext cx="8164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中国在环境保护国际合作中的实际行动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1"/>
          <p:cNvSpPr/>
          <p:nvPr>
            <p:custDataLst>
              <p:tags r:id="rId2"/>
            </p:custDataLst>
          </p:nvPr>
        </p:nvSpPr>
        <p:spPr>
          <a:xfrm>
            <a:off x="345440" y="1341363"/>
            <a:ext cx="5629910" cy="4391922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1"/>
          <p:cNvSpPr/>
          <p:nvPr>
            <p:custDataLst>
              <p:tags r:id="rId3"/>
            </p:custDataLst>
          </p:nvPr>
        </p:nvSpPr>
        <p:spPr>
          <a:xfrm>
            <a:off x="6247130" y="1340768"/>
            <a:ext cx="5753526" cy="4392488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4032" y="1496447"/>
            <a:ext cx="5493008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13539"/>
          <a:stretch>
            <a:fillRect/>
          </a:stretch>
        </p:blipFill>
        <p:spPr>
          <a:xfrm>
            <a:off x="484505" y="1592967"/>
            <a:ext cx="5293995" cy="38519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1"/>
          <p:cNvSpPr/>
          <p:nvPr>
            <p:custDataLst>
              <p:tags r:id="rId1"/>
            </p:custDataLst>
          </p:nvPr>
        </p:nvSpPr>
        <p:spPr>
          <a:xfrm>
            <a:off x="1631504" y="1161415"/>
            <a:ext cx="8743273" cy="554609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884555" y="448945"/>
            <a:ext cx="88315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视说地理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合作共赢·倡议国际海域环境管理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合作共赢·倡议国际海域环境管理~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19536" y="1268760"/>
            <a:ext cx="7920880" cy="5400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1"/>
          <p:cNvSpPr/>
          <p:nvPr>
            <p:custDataLst>
              <p:tags r:id="rId1"/>
            </p:custDataLst>
          </p:nvPr>
        </p:nvSpPr>
        <p:spPr>
          <a:xfrm>
            <a:off x="1775520" y="1161415"/>
            <a:ext cx="9033104" cy="554609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884555" y="448945"/>
            <a:ext cx="104013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视说地理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应对气候变化 中国推动南南合作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联合国气候大会 应对气候变化 中国推动南南合作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79576" y="1241376"/>
            <a:ext cx="7488832" cy="535597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/>
          <p:nvPr>
            <p:custDataLst>
              <p:tags r:id="rId1"/>
            </p:custDataLst>
          </p:nvPr>
        </p:nvSpPr>
        <p:spPr>
          <a:xfrm>
            <a:off x="-19050" y="115570"/>
            <a:ext cx="12211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拓展延伸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发达国家应承担更大的责任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9" name="矩形: 圆角 1"/>
          <p:cNvSpPr/>
          <p:nvPr>
            <p:custDataLst>
              <p:tags r:id="rId2"/>
            </p:custDataLst>
          </p:nvPr>
        </p:nvSpPr>
        <p:spPr>
          <a:xfrm>
            <a:off x="345440" y="1455420"/>
            <a:ext cx="5629910" cy="492696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: 圆角 1"/>
          <p:cNvSpPr/>
          <p:nvPr>
            <p:custDataLst>
              <p:tags r:id="rId3"/>
            </p:custDataLst>
          </p:nvPr>
        </p:nvSpPr>
        <p:spPr>
          <a:xfrm>
            <a:off x="6247130" y="1454785"/>
            <a:ext cx="5629910" cy="4927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: 圆角 11"/>
          <p:cNvSpPr/>
          <p:nvPr>
            <p:custDataLst>
              <p:tags r:id="rId4"/>
            </p:custDataLst>
          </p:nvPr>
        </p:nvSpPr>
        <p:spPr>
          <a:xfrm>
            <a:off x="1863725" y="1091565"/>
            <a:ext cx="2752090" cy="583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A788F"/>
              </a:gs>
              <a:gs pos="100000">
                <a:srgbClr val="13C7AB"/>
              </a:gs>
            </a:gsLst>
            <a:lin ang="2700000" scaled="1"/>
          </a:gradFill>
          <a:ln>
            <a:noFill/>
          </a:ln>
          <a:effectLst>
            <a:outerShdw blurRad="177800" dist="38100" dir="16200000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发达国家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: 圆角 11"/>
          <p:cNvSpPr/>
          <p:nvPr>
            <p:custDataLst>
              <p:tags r:id="rId5"/>
            </p:custDataLst>
          </p:nvPr>
        </p:nvSpPr>
        <p:spPr>
          <a:xfrm>
            <a:off x="7822565" y="1091565"/>
            <a:ext cx="2752090" cy="583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A788F"/>
              </a:gs>
              <a:gs pos="100000">
                <a:srgbClr val="13C7AB"/>
              </a:gs>
            </a:gsLst>
            <a:lin ang="2700000" scaled="1"/>
          </a:gradFill>
          <a:ln>
            <a:noFill/>
          </a:ln>
          <a:effectLst>
            <a:outerShdw blurRad="177800" dist="38100" dir="16200000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发展中国家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85470" y="1847215"/>
            <a:ext cx="5136515" cy="4342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05575" y="1887855"/>
            <a:ext cx="5102860" cy="43110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ṥ1ïḓe"/>
          <p:cNvSpPr/>
          <p:nvPr>
            <p:custDataLst>
              <p:tags r:id="rId1"/>
            </p:custDataLst>
          </p:nvPr>
        </p:nvSpPr>
        <p:spPr>
          <a:xfrm>
            <a:off x="119380" y="548640"/>
            <a:ext cx="11102975" cy="518350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任意多边形: 形状 15"/>
          <p:cNvSpPr/>
          <p:nvPr>
            <p:custDataLst>
              <p:tags r:id="rId2"/>
            </p:custDataLst>
          </p:nvPr>
        </p:nvSpPr>
        <p:spPr>
          <a:xfrm flipH="1" flipV="1">
            <a:off x="11623944" y="6222851"/>
            <a:ext cx="565852" cy="652905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337444" y="2205308"/>
            <a:ext cx="5606927" cy="660796"/>
            <a:chOff x="297748" y="1438550"/>
            <a:chExt cx="5608955" cy="661035"/>
          </a:xfrm>
        </p:grpSpPr>
        <p:sp>
          <p:nvSpPr>
            <p:cNvPr id="10" name="íṣlïḍé"/>
            <p:cNvSpPr/>
            <p:nvPr>
              <p:custDataLst>
                <p:tags r:id="rId4"/>
              </p:custDataLst>
            </p:nvPr>
          </p:nvSpPr>
          <p:spPr>
            <a:xfrm>
              <a:off x="297748" y="1438550"/>
              <a:ext cx="5608955" cy="661035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6A08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学习目标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6A0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5"/>
              </p:custDataLst>
            </p:nvPr>
          </p:nvCxnSpPr>
          <p:spPr>
            <a:xfrm>
              <a:off x="415811" y="2048971"/>
              <a:ext cx="4983757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文本框 99"/>
          <p:cNvSpPr txBox="1"/>
          <p:nvPr>
            <p:custDataLst>
              <p:tags r:id="rId6"/>
            </p:custDataLst>
          </p:nvPr>
        </p:nvSpPr>
        <p:spPr>
          <a:xfrm>
            <a:off x="409426" y="2872297"/>
            <a:ext cx="6694322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914400">
              <a:lnSpc>
                <a:spcPct val="200000"/>
              </a:lnSpc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.运用图文资料，说明在资源、环境安全领域进行国际合作的必要性和途径。</a:t>
            </a:r>
            <a:r>
              <a:rPr lang="en-US" altLang="zh-CN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综合思维</a:t>
            </a:r>
            <a:r>
              <a:rPr lang="en-US" altLang="zh-CN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2200">
              <a:solidFill>
                <a:prstClr val="black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lnSpc>
                <a:spcPct val="200000"/>
              </a:lnSpc>
            </a:pPr>
            <a:r>
              <a:rPr lang="zh-CN" altLang="en-US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2.结合实例，说明我国在资源、环境安全领域的国际合作中的态度和行动。</a:t>
            </a:r>
            <a:r>
              <a:rPr lang="en-US" altLang="zh-CN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区域认知</a:t>
            </a:r>
            <a:r>
              <a:rPr lang="en-US" altLang="zh-CN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2200">
              <a:solidFill>
                <a:prstClr val="black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409426" y="693687"/>
            <a:ext cx="5606927" cy="660796"/>
            <a:chOff x="346045" y="1286532"/>
            <a:chExt cx="5608955" cy="661035"/>
          </a:xfrm>
        </p:grpSpPr>
        <p:sp>
          <p:nvSpPr>
            <p:cNvPr id="7" name="íṣlïḍé"/>
            <p:cNvSpPr/>
            <p:nvPr>
              <p:custDataLst>
                <p:tags r:id="rId8"/>
              </p:custDataLst>
            </p:nvPr>
          </p:nvSpPr>
          <p:spPr>
            <a:xfrm>
              <a:off x="346045" y="1286532"/>
              <a:ext cx="5608955" cy="661035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6A08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课程标准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6A0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8" name="直接连接符 7"/>
            <p:cNvCxnSpPr/>
            <p:nvPr>
              <p:custDataLst>
                <p:tags r:id="rId9"/>
              </p:custDataLst>
            </p:nvPr>
          </p:nvCxnSpPr>
          <p:spPr>
            <a:xfrm>
              <a:off x="415811" y="1882474"/>
              <a:ext cx="4983757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479376" y="1412776"/>
            <a:ext cx="6630925" cy="48513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举例说明环境保护政策、措施与国家安全的关系。</a:t>
            </a:r>
            <a:endParaRPr kumimoji="0" lang="zh-CN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11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1"/>
          <p:cNvSpPr/>
          <p:nvPr>
            <p:custDataLst>
              <p:tags r:id="rId1"/>
            </p:custDataLst>
          </p:nvPr>
        </p:nvSpPr>
        <p:spPr>
          <a:xfrm>
            <a:off x="786765" y="1161415"/>
            <a:ext cx="10499090" cy="554609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884555" y="448945"/>
            <a:ext cx="104013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视说地理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应对气候问题 发达国家应承担更多责任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联合国：应对气候问题 发达国家应承担更多责任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99456" y="1268760"/>
            <a:ext cx="9577064" cy="5328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12065000" y="11734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1236000" y="293191"/>
            <a:ext cx="9720000" cy="61552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zh-CN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中国参与环境保护国际合作的主要方式</a:t>
            </a:r>
            <a:endParaRPr lang="zh-CN" altLang="en-US" sz="320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3354" y="1146182"/>
            <a:ext cx="4985292" cy="4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" y="60832"/>
            <a:ext cx="999831" cy="8535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1"/>
          <p:cNvSpPr/>
          <p:nvPr>
            <p:custDataLst>
              <p:tags r:id="rId1"/>
            </p:custDataLst>
          </p:nvPr>
        </p:nvSpPr>
        <p:spPr>
          <a:xfrm>
            <a:off x="267570" y="955774"/>
            <a:ext cx="11656862" cy="5640432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97354" y="1053595"/>
            <a:ext cx="11334341" cy="7383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8B09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问题：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97354" y="2420888"/>
            <a:ext cx="5468651" cy="7383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8B09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答案：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8392" y="6740170"/>
            <a:ext cx="12179344" cy="57099"/>
          </a:xfrm>
          <a:prstGeom prst="rect">
            <a:avLst/>
          </a:prstGeom>
          <a:solidFill>
            <a:srgbClr val="18B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8250" y="625811"/>
            <a:ext cx="12179344" cy="57099"/>
          </a:xfrm>
          <a:prstGeom prst="rect">
            <a:avLst/>
          </a:prstGeom>
          <a:solidFill>
            <a:srgbClr val="18B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: 圆角 11"/>
          <p:cNvSpPr/>
          <p:nvPr>
            <p:custDataLst>
              <p:tags r:id="rId6"/>
            </p:custDataLst>
          </p:nvPr>
        </p:nvSpPr>
        <p:spPr>
          <a:xfrm>
            <a:off x="4863722" y="267263"/>
            <a:ext cx="2464557" cy="6414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A788F"/>
              </a:gs>
              <a:gs pos="100000">
                <a:srgbClr val="13C7AB"/>
              </a:gs>
            </a:gsLst>
            <a:lin ang="2700000" scaled="1"/>
          </a:gradFill>
          <a:ln>
            <a:noFill/>
          </a:ln>
          <a:effectLst>
            <a:outerShdw blurRad="177800" dist="38100" dir="16200000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思考题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913299" y="1655617"/>
            <a:ext cx="11407873" cy="693263"/>
          </a:xfrm>
          <a:prstGeom prst="rect">
            <a:avLst/>
          </a:prstGeom>
        </p:spPr>
        <p:txBody>
          <a:bodyPr wrap="square" lIns="121854" tIns="60926" rIns="121854" bIns="60926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8565">
              <a:lnSpc>
                <a:spcPct val="150000"/>
              </a:lnSpc>
            </a:pPr>
            <a:r>
              <a:rPr lang="zh-CN" altLang="en-US" sz="2800" kern="1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我国在履行环境保护国际公约方面有哪些积极的行动？</a:t>
            </a:r>
            <a:endParaRPr lang="zh-CN" altLang="en-US" sz="2800" kern="1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799331" y="3044216"/>
            <a:ext cx="10697269" cy="313929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40000"/>
              </a:lnSpc>
              <a:spcAft>
                <a:spcPct val="0"/>
              </a:spcAft>
            </a:pPr>
            <a:r>
              <a:rPr lang="zh-CN" altLang="zh-CN" sz="2800" kern="100" smtClean="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我国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先后批准了《关于消耗臭氧层物质的蒙特利尔议定书》《联合国气候变化框架公约》《生物多样性公约》《控制危险废物越境转移及其处置巴塞尔公约》《京都议定书》等一系列在国际上具有广泛影响</a:t>
            </a:r>
            <a:r>
              <a:rPr lang="zh-CN" altLang="zh-CN" sz="2800" kern="100" spc="5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的、针对全球性环境问题的环境公约和议定书，并积极采取措施履行公约。</a:t>
            </a:r>
            <a:endParaRPr lang="zh-CN" altLang="zh-CN" sz="2800" kern="100" spc="5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>
            <p:custDataLst>
              <p:tags r:id="rId1"/>
            </p:custDataLst>
          </p:nvPr>
        </p:nvGrpSpPr>
        <p:grpSpPr>
          <a:xfrm>
            <a:off x="165319" y="136317"/>
            <a:ext cx="2376264" cy="691887"/>
            <a:chOff x="165319" y="136317"/>
            <a:chExt cx="2376264" cy="691887"/>
          </a:xfrm>
        </p:grpSpPr>
        <p:grpSp>
          <p:nvGrpSpPr>
            <p:cNvPr id="19" name="组合 18"/>
            <p:cNvGrpSpPr/>
            <p:nvPr>
              <p:custDataLst>
                <p:tags r:id="rId2"/>
              </p:custDataLst>
            </p:nvPr>
          </p:nvGrpSpPr>
          <p:grpSpPr>
            <a:xfrm>
              <a:off x="165319" y="136317"/>
              <a:ext cx="1876135" cy="583800"/>
              <a:chOff x="1938218" y="2242129"/>
              <a:chExt cx="5729815" cy="1835319"/>
            </a:xfrm>
          </p:grpSpPr>
          <p:sp>
            <p:nvSpPr>
              <p:cNvPr id="25" name="矩形 24"/>
              <p:cNvSpPr/>
              <p:nvPr>
                <p:custDataLst>
                  <p:tags r:id="rId3"/>
                </p:custDataLst>
              </p:nvPr>
            </p:nvSpPr>
            <p:spPr>
              <a:xfrm>
                <a:off x="1938218" y="2242129"/>
                <a:ext cx="998790" cy="1835317"/>
              </a:xfrm>
              <a:prstGeom prst="rect">
                <a:avLst/>
              </a:prstGeom>
              <a:noFill/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6" name="直接连接符 25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1938218" y="4077448"/>
                <a:ext cx="5729815" cy="0"/>
              </a:xfrm>
              <a:prstGeom prst="line">
                <a:avLst/>
              </a:prstGeom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梯形 26"/>
              <p:cNvSpPr/>
              <p:nvPr>
                <p:custDataLst>
                  <p:tags r:id="rId5"/>
                </p:custDataLst>
              </p:nvPr>
            </p:nvSpPr>
            <p:spPr>
              <a:xfrm rot="16200000">
                <a:off x="1675985" y="2857019"/>
                <a:ext cx="1805788" cy="576007"/>
              </a:xfrm>
              <a:prstGeom prst="trapezoid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0" name="直接连接符 19"/>
            <p:cNvCxnSpPr/>
            <p:nvPr>
              <p:custDataLst>
                <p:tags r:id="rId6"/>
              </p:custDataLst>
            </p:nvPr>
          </p:nvCxnSpPr>
          <p:spPr>
            <a:xfrm>
              <a:off x="328838" y="720116"/>
              <a:ext cx="1754217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7"/>
              </p:custDataLst>
            </p:nvPr>
          </p:nvCxnSpPr>
          <p:spPr>
            <a:xfrm>
              <a:off x="165319" y="828204"/>
              <a:ext cx="237626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/>
            <p:cNvSpPr/>
            <p:nvPr>
              <p:custDataLst>
                <p:tags r:id="rId8"/>
              </p:custDataLst>
            </p:nvPr>
          </p:nvSpPr>
          <p:spPr>
            <a:xfrm>
              <a:off x="440459" y="173293"/>
              <a:ext cx="132585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000" b="1" kern="1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导 </a:t>
              </a:r>
              <a:r>
                <a:rPr lang="zh-CN" altLang="en-US" sz="3000" b="1" kern="1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思</a:t>
              </a:r>
              <a:endParaRPr lang="zh-CN" altLang="zh-CN" sz="3000" b="1" kern="1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382157" y="899195"/>
            <a:ext cx="11392669" cy="392688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713105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至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2020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8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月，我国已批准加入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30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多项与生态环境有关的多边公约或议定书，与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100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多个国家开展了广泛的环境保护交流，与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60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多个国家、地区和国际组织签署近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150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项生态环保合作文件，进行深入的环境保护协同互助。与此同时，我国还积极拓展与联合国、世界银行等国际组织的环境合作。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1.</a:t>
            </a:r>
            <a:r>
              <a:rPr lang="en-US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[</a:t>
            </a:r>
            <a:r>
              <a:rPr lang="zh-CN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综合思维</a:t>
            </a:r>
            <a:r>
              <a:rPr lang="en-US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]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与发达国家进行环保合作对我国有何意义？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382157" y="4769012"/>
            <a:ext cx="11392669" cy="131475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　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可以借鉴先进的环保理念和经验，促进环保技术水平提升和环保产业的发展。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382157" y="1502835"/>
            <a:ext cx="11412000" cy="131475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　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坚持互利共赢，为发展中国家提供支持，分享破解发展和环境之间矛盾的经验，共同促进可持续发展。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82157" y="774229"/>
            <a:ext cx="11392669" cy="69523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2.</a:t>
            </a:r>
            <a:r>
              <a:rPr lang="en-US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[</a:t>
            </a:r>
            <a:r>
              <a:rPr lang="zh-CN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区域认知</a:t>
            </a:r>
            <a:r>
              <a:rPr lang="en-US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]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我国积极倡导和推动资源、环境领域的南南合作有何意义？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82157" y="4225906"/>
            <a:ext cx="11412000" cy="196109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　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在推动我国成为一个更加绿色环保国家的同时，为其他国家加强生态文明建设提供了有益借鉴，从而更好地推动国家之间开展环境保护合作。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382157" y="2850969"/>
            <a:ext cx="11392669" cy="134156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3.</a:t>
            </a:r>
            <a:r>
              <a:rPr lang="en-US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[</a:t>
            </a:r>
            <a:r>
              <a:rPr lang="zh-CN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综合思维</a:t>
            </a:r>
            <a:r>
              <a:rPr lang="en-US" altLang="zh-CN" sz="2800" kern="100">
                <a:solidFill>
                  <a:srgbClr val="0070C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]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我国把生态文明建设作为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十三五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规划重要内容，有何意义？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>
            <p:custDataLst>
              <p:tags r:id="rId1"/>
            </p:custDataLst>
          </p:nvPr>
        </p:nvGrpSpPr>
        <p:grpSpPr>
          <a:xfrm>
            <a:off x="165319" y="136317"/>
            <a:ext cx="2376264" cy="691887"/>
            <a:chOff x="165319" y="136317"/>
            <a:chExt cx="2376264" cy="691887"/>
          </a:xfrm>
        </p:grpSpPr>
        <p:grpSp>
          <p:nvGrpSpPr>
            <p:cNvPr id="37" name="组合 36"/>
            <p:cNvGrpSpPr/>
            <p:nvPr>
              <p:custDataLst>
                <p:tags r:id="rId2"/>
              </p:custDataLst>
            </p:nvPr>
          </p:nvGrpSpPr>
          <p:grpSpPr>
            <a:xfrm>
              <a:off x="165319" y="136317"/>
              <a:ext cx="1876135" cy="583800"/>
              <a:chOff x="1938218" y="2242129"/>
              <a:chExt cx="5729815" cy="1835319"/>
            </a:xfrm>
          </p:grpSpPr>
          <p:sp>
            <p:nvSpPr>
              <p:cNvPr id="41" name="矩形 40"/>
              <p:cNvSpPr/>
              <p:nvPr>
                <p:custDataLst>
                  <p:tags r:id="rId3"/>
                </p:custDataLst>
              </p:nvPr>
            </p:nvSpPr>
            <p:spPr>
              <a:xfrm>
                <a:off x="1938218" y="2242129"/>
                <a:ext cx="998790" cy="1835317"/>
              </a:xfrm>
              <a:prstGeom prst="rect">
                <a:avLst/>
              </a:prstGeom>
              <a:noFill/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2" name="直接连接符 41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1938218" y="4077448"/>
                <a:ext cx="5729815" cy="0"/>
              </a:xfrm>
              <a:prstGeom prst="line">
                <a:avLst/>
              </a:prstGeom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梯形 42"/>
              <p:cNvSpPr/>
              <p:nvPr>
                <p:custDataLst>
                  <p:tags r:id="rId5"/>
                </p:custDataLst>
              </p:nvPr>
            </p:nvSpPr>
            <p:spPr>
              <a:xfrm rot="16200000">
                <a:off x="1675985" y="2857019"/>
                <a:ext cx="1805788" cy="576007"/>
              </a:xfrm>
              <a:prstGeom prst="trapezoid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8" name="直接连接符 37"/>
            <p:cNvCxnSpPr/>
            <p:nvPr>
              <p:custDataLst>
                <p:tags r:id="rId6"/>
              </p:custDataLst>
            </p:nvPr>
          </p:nvCxnSpPr>
          <p:spPr>
            <a:xfrm>
              <a:off x="328838" y="720116"/>
              <a:ext cx="1754217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7"/>
              </p:custDataLst>
            </p:nvPr>
          </p:nvCxnSpPr>
          <p:spPr>
            <a:xfrm>
              <a:off x="165319" y="828204"/>
              <a:ext cx="2376264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/>
            <p:cNvSpPr/>
            <p:nvPr>
              <p:custDataLst>
                <p:tags r:id="rId8"/>
              </p:custDataLst>
            </p:nvPr>
          </p:nvSpPr>
          <p:spPr>
            <a:xfrm>
              <a:off x="440459" y="173293"/>
              <a:ext cx="132585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000" b="1" kern="1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导 练</a:t>
              </a:r>
              <a:endParaRPr lang="zh-CN" altLang="zh-CN" sz="3000" b="1" kern="1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382157" y="1027291"/>
            <a:ext cx="11392669" cy="521954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(18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)(</a:t>
            </a:r>
            <a:r>
              <a:rPr lang="en-US" altLang="zh-CN" sz="28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2022·</a:t>
            </a:r>
            <a:r>
              <a:rPr lang="zh-CN" altLang="zh-CN" sz="2800" kern="10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河北石家庄期末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阅读材料，回答下列问题。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105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低碳经济是指在可持续发展理念指导下，通过技术创新、制度创新、产业转型、新能源开发等多种手段，尽可能地减少煤炭、石油等高碳能源消耗，减少温室气体排放，达到经济社会发展与生态环境保护双赢的一种经济发展形态。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105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发展低碳经济，一方面是积极承担环境保护责任，完成国家节能降耗指标的要求；另一方面是调整经济结构，提高能源利用效率，发展新兴工业，建设生态文明。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382157" y="461814"/>
            <a:ext cx="11392669" cy="134156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(1)(6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低碳经济主要针对的是哪种全球性环境问题？目前，美国、中国的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CO</a:t>
            </a:r>
            <a:r>
              <a:rPr lang="en-US" altLang="zh-CN" sz="2800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排放量居世界前两位，其主要原因是什么？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82157" y="1710333"/>
            <a:ext cx="11392669" cy="198026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　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全球变暖</a:t>
            </a:r>
            <a:r>
              <a:rPr lang="zh-CN" altLang="zh-CN" sz="2800" kern="100" smtClean="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kern="100" smtClean="0">
              <a:solidFill>
                <a:srgbClr val="294D72"/>
              </a:solidFill>
              <a:latin typeface="Times New Roman" panose="02020603050405020304" pitchFamily="18" charset="0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 smtClean="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原因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：美国工业发达，对能源的消耗量大，</a:t>
            </a:r>
            <a:r>
              <a:rPr lang="en-US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CO</a:t>
            </a:r>
            <a:r>
              <a:rPr lang="en-US" altLang="zh-CN" sz="2800" kern="100" baseline="-250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2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排放量大；中国人口规模大，能源消耗量大，</a:t>
            </a:r>
            <a:r>
              <a:rPr lang="en-US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CO</a:t>
            </a:r>
            <a:r>
              <a:rPr lang="en-US" altLang="zh-CN" sz="2800" kern="100" baseline="-250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2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排放量大。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19" name="组合 18"/>
          <p:cNvGrpSpPr/>
          <p:nvPr>
            <p:custDataLst>
              <p:tags r:id="rId3"/>
            </p:custDataLst>
          </p:nvPr>
        </p:nvGrpSpPr>
        <p:grpSpPr>
          <a:xfrm>
            <a:off x="498000" y="3797426"/>
            <a:ext cx="11196000" cy="2885651"/>
            <a:chOff x="498000" y="5013175"/>
            <a:chExt cx="11196000" cy="2885651"/>
          </a:xfrm>
        </p:grpSpPr>
        <p:grpSp>
          <p:nvGrpSpPr>
            <p:cNvPr id="20" name="解析框"/>
            <p:cNvGrpSpPr/>
            <p:nvPr>
              <p:custDataLst>
                <p:tags r:id="rId4"/>
              </p:custDataLst>
            </p:nvPr>
          </p:nvGrpSpPr>
          <p:grpSpPr>
            <a:xfrm>
              <a:off x="498000" y="5013175"/>
              <a:ext cx="11196000" cy="2885651"/>
              <a:chOff x="705241" y="3914421"/>
              <a:chExt cx="11196000" cy="2244561"/>
            </a:xfrm>
          </p:grpSpPr>
          <p:sp>
            <p:nvSpPr>
              <p:cNvPr id="22" name="圆角矩形 21"/>
              <p:cNvSpPr/>
              <p:nvPr>
                <p:custDataLst>
                  <p:tags r:id="rId5"/>
                </p:custDataLst>
              </p:nvPr>
            </p:nvSpPr>
            <p:spPr>
              <a:xfrm>
                <a:off x="705241" y="4038112"/>
                <a:ext cx="11196000" cy="2120870"/>
              </a:xfrm>
              <a:prstGeom prst="roundRect">
                <a:avLst>
                  <a:gd name="adj" fmla="val 4596"/>
                </a:avLst>
              </a:pr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3" name="矩形 22"/>
              <p:cNvSpPr/>
              <p:nvPr>
                <p:custDataLst>
                  <p:tags r:id="rId6"/>
                </p:custDataLst>
              </p:nvPr>
            </p:nvSpPr>
            <p:spPr>
              <a:xfrm>
                <a:off x="1005020" y="3914421"/>
                <a:ext cx="707945" cy="23762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095332" y="3925222"/>
                <a:ext cx="583768" cy="18222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>
                  <a:solidFill>
                    <a:schemeClr val="bg1"/>
                  </a:solidFill>
                  <a:latin typeface="DOUYU Font" pitchFamily="2" charset="-122"/>
                  <a:ea typeface="DOUYU Font" pitchFamily="2" charset="-122"/>
                </a:endParaRPr>
              </a:p>
            </p:txBody>
          </p:sp>
        </p:grpSp>
        <p:sp>
          <p:nvSpPr>
            <p:cNvPr id="21" name="矩形 20"/>
            <p:cNvSpPr/>
            <p:nvPr>
              <p:custDataLst>
                <p:tags r:id="rId8"/>
              </p:custDataLst>
            </p:nvPr>
          </p:nvSpPr>
          <p:spPr>
            <a:xfrm>
              <a:off x="570000" y="5190824"/>
              <a:ext cx="11052000" cy="2607421"/>
            </a:xfrm>
            <a:prstGeom prst="rect">
              <a:avLst/>
            </a:prstGeom>
          </p:spPr>
          <p:txBody>
            <a:bodyPr wrap="square" lIns="121898" tIns="60948" rIns="121898" bIns="60948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Aft>
                  <a:spcPct val="0"/>
                </a:spcAft>
              </a:pPr>
              <a:r>
                <a:rPr lang="zh-CN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低碳经济主要针对全球变暖问题。目前，美国、中国的</a:t>
              </a:r>
              <a:r>
                <a:rPr lang="en-US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Courier New" panose="02070309020205020404" pitchFamily="49" charset="0"/>
                </a:rPr>
                <a:t>CO</a:t>
              </a:r>
              <a:r>
                <a:rPr lang="en-US" altLang="zh-CN" sz="2800" kern="100" baseline="-25000">
                  <a:latin typeface="Times New Roman" panose="02020603050405020304" pitchFamily="18" charset="0"/>
                  <a:ea typeface="楷体_GB2312" panose="02010609030101010101" pitchFamily="49" charset="-122"/>
                  <a:cs typeface="Courier New" panose="02070309020205020404" pitchFamily="49" charset="0"/>
                </a:rPr>
                <a:t>2</a:t>
              </a:r>
              <a:r>
                <a:rPr lang="zh-CN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排放量居世界前两位，但主要原因存在差别。美国</a:t>
              </a:r>
              <a:r>
                <a:rPr lang="en-US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Courier New" panose="02070309020205020404" pitchFamily="49" charset="0"/>
                </a:rPr>
                <a:t>CO</a:t>
              </a:r>
              <a:r>
                <a:rPr lang="en-US" altLang="zh-CN" sz="2800" kern="100" baseline="-25000">
                  <a:latin typeface="Times New Roman" panose="02020603050405020304" pitchFamily="18" charset="0"/>
                  <a:ea typeface="楷体_GB2312" panose="02010609030101010101" pitchFamily="49" charset="-122"/>
                  <a:cs typeface="Courier New" panose="02070309020205020404" pitchFamily="49" charset="0"/>
                </a:rPr>
                <a:t>2</a:t>
              </a:r>
              <a:r>
                <a:rPr lang="zh-CN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排放量大主要原因是美国工业发达，对能源的消耗量大。中国</a:t>
              </a:r>
              <a:r>
                <a:rPr lang="en-US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Courier New" panose="02070309020205020404" pitchFamily="49" charset="0"/>
                </a:rPr>
                <a:t>CO</a:t>
              </a:r>
              <a:r>
                <a:rPr lang="en-US" altLang="zh-CN" sz="2800" kern="100" baseline="-25000">
                  <a:latin typeface="Times New Roman" panose="02020603050405020304" pitchFamily="18" charset="0"/>
                  <a:ea typeface="楷体_GB2312" panose="02010609030101010101" pitchFamily="49" charset="-122"/>
                  <a:cs typeface="Courier New" panose="02070309020205020404" pitchFamily="49" charset="0"/>
                </a:rPr>
                <a:t>2</a:t>
              </a:r>
              <a:r>
                <a:rPr lang="zh-CN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排放量大是因为中国人口规模大，能源消耗量大。</a:t>
              </a:r>
              <a:endParaRPr lang="zh-CN" altLang="zh-CN" sz="2800" kern="10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382157" y="836712"/>
            <a:ext cx="11392669" cy="69523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(2)(8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举例说明我国在节能减排、发展低碳经济方面可采取的有效措施。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82157" y="1586712"/>
            <a:ext cx="11392669" cy="327292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　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调整能源消费结构，开发利用清洁能源，如太阳能、地热能、风能等清洁能源；加快产业升级</a:t>
            </a:r>
            <a:r>
              <a:rPr lang="en-US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(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发展新兴工业和第三产业</a:t>
            </a:r>
            <a:r>
              <a:rPr lang="en-US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，限制高耗能产业的发展；发展循环经济，进行清洁生产；发展科技，提高能源利用率；倡导低碳的生活方式；广泛开展植树造林，增加森林面积等。</a:t>
            </a:r>
            <a:r>
              <a:rPr lang="en-US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(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任答</a:t>
            </a:r>
            <a:r>
              <a:rPr lang="en-US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4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点</a:t>
            </a:r>
            <a:r>
              <a:rPr lang="en-US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)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382157" y="836712"/>
            <a:ext cx="11392669" cy="134156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(3)(4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列举两条为应对该全球性环境问题，我国可与其他国家开展合作的领域。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82157" y="2236318"/>
            <a:ext cx="11392669" cy="68862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　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气象卫星监测领域；新能源开发利用领域等。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498000" y="3429001"/>
            <a:ext cx="11196000" cy="1728191"/>
            <a:chOff x="498000" y="5013175"/>
            <a:chExt cx="11196000" cy="1728191"/>
          </a:xfrm>
        </p:grpSpPr>
        <p:grpSp>
          <p:nvGrpSpPr>
            <p:cNvPr id="12" name="解析框"/>
            <p:cNvGrpSpPr/>
            <p:nvPr>
              <p:custDataLst>
                <p:tags r:id="rId4"/>
              </p:custDataLst>
            </p:nvPr>
          </p:nvGrpSpPr>
          <p:grpSpPr>
            <a:xfrm>
              <a:off x="498000" y="5013175"/>
              <a:ext cx="11196000" cy="1728191"/>
              <a:chOff x="705241" y="3914421"/>
              <a:chExt cx="11196000" cy="1344248"/>
            </a:xfrm>
          </p:grpSpPr>
          <p:sp>
            <p:nvSpPr>
              <p:cNvPr id="20" name="圆角矩形 19"/>
              <p:cNvSpPr/>
              <p:nvPr>
                <p:custDataLst>
                  <p:tags r:id="rId5"/>
                </p:custDataLst>
              </p:nvPr>
            </p:nvSpPr>
            <p:spPr>
              <a:xfrm>
                <a:off x="705241" y="4038112"/>
                <a:ext cx="11196000" cy="1220557"/>
              </a:xfrm>
              <a:prstGeom prst="roundRect">
                <a:avLst>
                  <a:gd name="adj" fmla="val 6750"/>
                </a:avLst>
              </a:pr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1" name="矩形 20"/>
              <p:cNvSpPr/>
              <p:nvPr>
                <p:custDataLst>
                  <p:tags r:id="rId6"/>
                </p:custDataLst>
              </p:nvPr>
            </p:nvSpPr>
            <p:spPr>
              <a:xfrm>
                <a:off x="1005020" y="3914421"/>
                <a:ext cx="707945" cy="23762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095332" y="3925222"/>
                <a:ext cx="583768" cy="18222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>
                  <a:solidFill>
                    <a:schemeClr val="bg1"/>
                  </a:solidFill>
                  <a:latin typeface="DOUYU Font" pitchFamily="2" charset="-122"/>
                  <a:ea typeface="DOUYU Font" pitchFamily="2" charset="-122"/>
                </a:endParaRPr>
              </a:p>
            </p:txBody>
          </p:sp>
        </p:grpSp>
        <p:sp>
          <p:nvSpPr>
            <p:cNvPr id="19" name="矩形 18"/>
            <p:cNvSpPr/>
            <p:nvPr>
              <p:custDataLst>
                <p:tags r:id="rId8"/>
              </p:custDataLst>
            </p:nvPr>
          </p:nvSpPr>
          <p:spPr>
            <a:xfrm>
              <a:off x="570000" y="5282593"/>
              <a:ext cx="11052000" cy="1314759"/>
            </a:xfrm>
            <a:prstGeom prst="rect">
              <a:avLst/>
            </a:prstGeom>
          </p:spPr>
          <p:txBody>
            <a:bodyPr wrap="square" lIns="121898" tIns="60948" rIns="121898" bIns="60948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Aft>
                  <a:spcPct val="0"/>
                </a:spcAft>
              </a:pPr>
              <a:r>
                <a:rPr lang="zh-CN" altLang="zh-CN" sz="2800" kern="10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为应对全球变暖，我国与其他国家合作的领域主要从气象监测、低碳减排等方面说明。如在气象卫星监测领域和新能源开发利用领域。</a:t>
              </a:r>
              <a:endParaRPr lang="zh-CN" altLang="zh-CN" sz="2800" kern="10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>
            <p:custDataLst>
              <p:tags r:id="rId1"/>
            </p:custDataLst>
          </p:nvPr>
        </p:nvSpPr>
        <p:spPr>
          <a:xfrm>
            <a:off x="328585" y="2920599"/>
            <a:ext cx="1005288" cy="76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spcAft>
                <a:spcPts val="600"/>
              </a:spcAft>
              <a:buClr>
                <a:srgbClr val="00544A"/>
              </a:buClr>
              <a:defRPr/>
            </a:pPr>
            <a:r>
              <a:rPr lang="zh-CN" altLang="en-US" sz="22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课堂小结</a:t>
            </a:r>
            <a:endParaRPr lang="zh-CN" altLang="en-US" sz="22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8429" y="1812717"/>
            <a:ext cx="7545477" cy="294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97816" y="1225169"/>
            <a:ext cx="11630832" cy="4550410"/>
          </a:xfrm>
          <a:prstGeom prst="rect">
            <a:avLst/>
          </a:prstGeom>
          <a:noFill/>
          <a:ln>
            <a:solidFill>
              <a:srgbClr val="18B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4583832" y="1350708"/>
            <a:ext cx="7200800" cy="4286220"/>
          </a:xfrm>
          <a:prstGeom prst="rect">
            <a:avLst/>
          </a:prstGeom>
          <a:solidFill>
            <a:srgbClr val="18B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4799856" y="1700808"/>
            <a:ext cx="37674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目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录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矩形 21"/>
          <p:cNvSpPr/>
          <p:nvPr>
            <p:custDataLst>
              <p:tags r:id="rId4"/>
            </p:custDataLst>
          </p:nvPr>
        </p:nvSpPr>
        <p:spPr>
          <a:xfrm>
            <a:off x="378461" y="1350708"/>
            <a:ext cx="292100" cy="4286220"/>
          </a:xfrm>
          <a:prstGeom prst="rect">
            <a:avLst/>
          </a:prstGeom>
          <a:solidFill>
            <a:srgbClr val="18B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7" name="组合 46"/>
          <p:cNvGrpSpPr/>
          <p:nvPr>
            <p:custDataLst>
              <p:tags r:id="rId5"/>
            </p:custDataLst>
          </p:nvPr>
        </p:nvGrpSpPr>
        <p:grpSpPr>
          <a:xfrm>
            <a:off x="5100617" y="2902534"/>
            <a:ext cx="5970169" cy="714646"/>
            <a:chOff x="6258209" y="2319546"/>
            <a:chExt cx="5970169" cy="714646"/>
          </a:xfrm>
        </p:grpSpPr>
        <p:sp>
          <p:nvSpPr>
            <p:cNvPr id="3" name="任意多边形: 形状 18"/>
            <p:cNvSpPr/>
            <p:nvPr>
              <p:custDataLst>
                <p:tags r:id="rId6"/>
              </p:custDataLst>
            </p:nvPr>
          </p:nvSpPr>
          <p:spPr>
            <a:xfrm>
              <a:off x="6643592" y="2647950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7"/>
              </p:custDataLst>
            </p:nvPr>
          </p:nvSpPr>
          <p:spPr>
            <a:xfrm>
              <a:off x="7529656" y="2341850"/>
              <a:ext cx="46987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/>
              <a:r>
                <a:rPr lang="zh-CN" altLang="en-US" sz="3200" b="1">
                  <a:solidFill>
                    <a:srgbClr val="FFFFFF"/>
                  </a:solidFill>
                  <a:latin typeface="微软雅黑" panose="020B0503020204020204" pitchFamily="34" charset="-122"/>
                </a:rPr>
                <a:t>国际合作的必要性和途径</a:t>
              </a:r>
              <a:endParaRPr lang="zh-CN" altLang="en-US" sz="3200" b="1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" name="任意多边形: 形状 12"/>
            <p:cNvSpPr/>
            <p:nvPr>
              <p:custDataLst>
                <p:tags r:id="rId8"/>
              </p:custDataLst>
            </p:nvPr>
          </p:nvSpPr>
          <p:spPr>
            <a:xfrm>
              <a:off x="6258209" y="2343150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9"/>
              </p:custDataLst>
            </p:nvPr>
          </p:nvSpPr>
          <p:spPr>
            <a:xfrm>
              <a:off x="6575899" y="2319546"/>
              <a:ext cx="356870" cy="6451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srgbClr val="18B091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8B091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10"/>
            </p:custDataLst>
          </p:nvPr>
        </p:nvGrpSpPr>
        <p:grpSpPr>
          <a:xfrm>
            <a:off x="5100617" y="3797346"/>
            <a:ext cx="6756023" cy="783782"/>
            <a:chOff x="6258209" y="2250410"/>
            <a:chExt cx="6472545" cy="783782"/>
          </a:xfrm>
        </p:grpSpPr>
        <p:sp>
          <p:nvSpPr>
            <p:cNvPr id="5" name="任意多边形: 形状 18"/>
            <p:cNvSpPr/>
            <p:nvPr>
              <p:custDataLst>
                <p:tags r:id="rId11"/>
              </p:custDataLst>
            </p:nvPr>
          </p:nvSpPr>
          <p:spPr>
            <a:xfrm>
              <a:off x="6643592" y="2647950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2"/>
              </p:custDataLst>
            </p:nvPr>
          </p:nvSpPr>
          <p:spPr>
            <a:xfrm>
              <a:off x="7435489" y="2250410"/>
              <a:ext cx="5295265" cy="743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3200" b="1">
                  <a:solidFill>
                    <a:srgbClr val="FFFFFF"/>
                  </a:solidFill>
                  <a:latin typeface="微软雅黑" panose="020B0503020204020204" pitchFamily="34" charset="-122"/>
                </a:rPr>
                <a:t>中国在行动</a:t>
              </a:r>
              <a:endParaRPr lang="zh-CN" altLang="en-US" sz="3200" b="1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" name="任意多边形: 形状 12"/>
            <p:cNvSpPr/>
            <p:nvPr>
              <p:custDataLst>
                <p:tags r:id="rId13"/>
              </p:custDataLst>
            </p:nvPr>
          </p:nvSpPr>
          <p:spPr>
            <a:xfrm>
              <a:off x="6258209" y="2343150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4"/>
              </p:custDataLst>
            </p:nvPr>
          </p:nvSpPr>
          <p:spPr>
            <a:xfrm>
              <a:off x="6548277" y="2319546"/>
              <a:ext cx="412115" cy="6451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srgbClr val="18B091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8B091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r="18305"/>
          <a:stretch>
            <a:fillRect/>
          </a:stretch>
        </p:blipFill>
        <p:spPr>
          <a:xfrm>
            <a:off x="-24716" y="1053245"/>
            <a:ext cx="3800880" cy="482453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1780371" cy="68555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0" r="50886" b="31542"/>
          <a:stretch>
            <a:fillRect/>
          </a:stretch>
        </p:blipFill>
        <p:spPr>
          <a:xfrm>
            <a:off x="3792577" y="3278723"/>
            <a:ext cx="1436395" cy="1406554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5035727" y="3081154"/>
            <a:ext cx="6622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zh-CN" altLang="en-US" sz="4000" b="1">
                <a:solidFill>
                  <a:srgbClr val="1E81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国际合作的必要性和途径</a:t>
            </a:r>
            <a:endParaRPr lang="zh-CN" altLang="en-US" sz="4000" b="1">
              <a:solidFill>
                <a:srgbClr val="1E81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1"/>
          <p:cNvSpPr/>
          <p:nvPr>
            <p:custDataLst>
              <p:tags r:id="rId1"/>
            </p:custDataLst>
          </p:nvPr>
        </p:nvSpPr>
        <p:spPr>
          <a:xfrm>
            <a:off x="6153785" y="1138555"/>
            <a:ext cx="5679440" cy="528891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-19509" y="124962"/>
            <a:ext cx="12211050" cy="714965"/>
            <a:chOff x="-635" y="285461"/>
            <a:chExt cx="12213311" cy="715098"/>
          </a:xfrm>
        </p:grpSpPr>
        <p:sp>
          <p:nvSpPr>
            <p:cNvPr id="2" name="矩形 1"/>
            <p:cNvSpPr/>
            <p:nvPr>
              <p:custDataLst>
                <p:tags r:id="rId3"/>
              </p:custDataLst>
            </p:nvPr>
          </p:nvSpPr>
          <p:spPr>
            <a:xfrm>
              <a:off x="0" y="943409"/>
              <a:ext cx="12190413" cy="57150"/>
            </a:xfrm>
            <a:prstGeom prst="rect">
              <a:avLst/>
            </a:prstGeom>
            <a:solidFill>
              <a:srgbClr val="18B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2"/>
            <p:cNvSpPr txBox="1"/>
            <p:nvPr>
              <p:custDataLst>
                <p:tags r:id="rId4"/>
              </p:custDataLst>
            </p:nvPr>
          </p:nvSpPr>
          <p:spPr>
            <a:xfrm>
              <a:off x="-635" y="285461"/>
              <a:ext cx="12213311" cy="583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国际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合作的必要性（一）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3986" y="6725753"/>
            <a:ext cx="12188156" cy="57139"/>
          </a:xfrm>
          <a:prstGeom prst="rect">
            <a:avLst/>
          </a:prstGeom>
          <a:solidFill>
            <a:srgbClr val="18B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1"/>
          <p:cNvSpPr/>
          <p:nvPr>
            <p:custDataLst>
              <p:tags r:id="rId6"/>
            </p:custDataLst>
          </p:nvPr>
        </p:nvSpPr>
        <p:spPr>
          <a:xfrm>
            <a:off x="233680" y="1138555"/>
            <a:ext cx="5680075" cy="528891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35360" y="1268760"/>
            <a:ext cx="53582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有些资源、环境问题具有全球性，单靠一个国家无法解决，需要全球共同行动。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438265" y="1385570"/>
            <a:ext cx="5128895" cy="47942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11424" y="3140968"/>
            <a:ext cx="4536504" cy="313848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84555" y="429895"/>
            <a:ext cx="8164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国际合作的必要性（二）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1"/>
          <p:cNvSpPr/>
          <p:nvPr>
            <p:custDataLst>
              <p:tags r:id="rId2"/>
            </p:custDataLst>
          </p:nvPr>
        </p:nvSpPr>
        <p:spPr>
          <a:xfrm>
            <a:off x="345440" y="1310347"/>
            <a:ext cx="5629910" cy="5286959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1"/>
          <p:cNvSpPr/>
          <p:nvPr>
            <p:custDataLst>
              <p:tags r:id="rId3"/>
            </p:custDataLst>
          </p:nvPr>
        </p:nvSpPr>
        <p:spPr>
          <a:xfrm>
            <a:off x="6247130" y="1309712"/>
            <a:ext cx="5629910" cy="528764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67408" y="1386642"/>
            <a:ext cx="492570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有些资源、环境问题具有跨国、跨地区的影响，需要开展双边或多边的区域合作。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9416" y="3284984"/>
            <a:ext cx="4733860" cy="31683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48755" y="1706587"/>
            <a:ext cx="5077460" cy="45307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84555" y="429895"/>
            <a:ext cx="8164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国际合作的必要性（三）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1"/>
          <p:cNvSpPr/>
          <p:nvPr>
            <p:custDataLst>
              <p:tags r:id="rId2"/>
            </p:custDataLst>
          </p:nvPr>
        </p:nvSpPr>
        <p:spPr>
          <a:xfrm>
            <a:off x="479376" y="1455420"/>
            <a:ext cx="5400600" cy="492696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1"/>
          <p:cNvSpPr/>
          <p:nvPr>
            <p:custDataLst>
              <p:tags r:id="rId3"/>
            </p:custDataLst>
          </p:nvPr>
        </p:nvSpPr>
        <p:spPr>
          <a:xfrm>
            <a:off x="6247130" y="1454785"/>
            <a:ext cx="5629910" cy="4927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67408" y="1466663"/>
            <a:ext cx="4997713" cy="20128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在全球化时代，任何一个国家都要有国际视野，在保障本国资源、环境领域国家安全时，都不能以邻为壑，不能以牺牲他国的安全为代价。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08165" y="1665605"/>
            <a:ext cx="4507230" cy="4507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9416" y="3465513"/>
            <a:ext cx="4752528" cy="248277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84555" y="429895"/>
            <a:ext cx="8164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国际合作的途径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9" name="矩形: 圆角 1"/>
          <p:cNvSpPr/>
          <p:nvPr>
            <p:custDataLst>
              <p:tags r:id="rId2"/>
            </p:custDataLst>
          </p:nvPr>
        </p:nvSpPr>
        <p:spPr>
          <a:xfrm>
            <a:off x="345440" y="1341403"/>
            <a:ext cx="5629910" cy="492696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1"/>
          <p:cNvSpPr/>
          <p:nvPr>
            <p:custDataLst>
              <p:tags r:id="rId3"/>
            </p:custDataLst>
          </p:nvPr>
        </p:nvSpPr>
        <p:spPr>
          <a:xfrm>
            <a:off x="6247130" y="1340768"/>
            <a:ext cx="5629910" cy="4927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44072" y="1514783"/>
            <a:ext cx="4653915" cy="45053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51384" y="1757353"/>
            <a:ext cx="4824536" cy="354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国际社会围绕共同关心的资源、环境问题，实施了多种途径的国际合作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有些国际合作进展良好，有些国际合作虽进展有限但仍在艰难前行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97354" y="1053595"/>
            <a:ext cx="11334341" cy="7383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8B09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问题：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97354" y="2537662"/>
            <a:ext cx="5468651" cy="7383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8B09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答案：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" name="矩形: 圆角 11"/>
          <p:cNvSpPr/>
          <p:nvPr>
            <p:custDataLst>
              <p:tags r:id="rId3"/>
            </p:custDataLst>
          </p:nvPr>
        </p:nvSpPr>
        <p:spPr>
          <a:xfrm>
            <a:off x="4863722" y="267263"/>
            <a:ext cx="2464557" cy="6414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A788F"/>
              </a:gs>
              <a:gs pos="100000">
                <a:srgbClr val="13C7AB"/>
              </a:gs>
            </a:gsLst>
            <a:lin ang="2700000" scaled="1"/>
          </a:gradFill>
          <a:ln>
            <a:noFill/>
          </a:ln>
          <a:effectLst>
            <a:outerShdw blurRad="177800" dist="38100" dir="16200000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思考题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913299" y="1701433"/>
            <a:ext cx="11407873" cy="652354"/>
          </a:xfrm>
          <a:prstGeom prst="rect">
            <a:avLst/>
          </a:prstGeom>
        </p:spPr>
        <p:txBody>
          <a:bodyPr wrap="square" lIns="121854" tIns="60926" rIns="121854" bIns="60926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1218565">
              <a:lnSpc>
                <a:spcPct val="150000"/>
              </a:lnSpc>
            </a:pPr>
            <a:r>
              <a:rPr lang="zh-CN" altLang="en-US" sz="2600" kern="1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为什么说保护环境是全世界各国的共同任务？</a:t>
            </a:r>
            <a:endParaRPr lang="zh-CN" altLang="en-US" sz="2600" kern="1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799331" y="3429000"/>
            <a:ext cx="10625261" cy="206207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 smtClean="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保护</a:t>
            </a:r>
            <a:r>
              <a:rPr lang="zh-CN" altLang="zh-CN" sz="2800" kern="100">
                <a:solidFill>
                  <a:srgbClr val="294D72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环境关系到全人类的前途和命运，影响着世界上每一个国家、每一个民族乃至每一个人，没有各国的合作，任何国际环境保护的目标都是不可能实现的。</a:t>
            </a:r>
            <a:endParaRPr lang="zh-CN" altLang="zh-CN" sz="28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p="http://schemas.openxmlformats.org/presentationml/2006/main">
  <p:tag name="AS_UNIQUEID" val="586"/>
</p:tagLst>
</file>

<file path=ppt/tags/tag10.xml><?xml version="1.0" encoding="utf-8"?>
<p:tagLst xmlns:p="http://schemas.openxmlformats.org/presentationml/2006/main">
  <p:tag name="AS_UNIQUEID" val="603"/>
</p:tagLst>
</file>

<file path=ppt/tags/tag100.xml><?xml version="1.0" encoding="utf-8"?>
<p:tagLst xmlns:p="http://schemas.openxmlformats.org/presentationml/2006/main">
  <p:tag name="AS_UNIQUEID" val="738"/>
</p:tagLst>
</file>

<file path=ppt/tags/tag101.xml><?xml version="1.0" encoding="utf-8"?>
<p:tagLst xmlns:p="http://schemas.openxmlformats.org/presentationml/2006/main">
  <p:tag name="AS_UNIQUEID" val="739"/>
</p:tagLst>
</file>

<file path=ppt/tags/tag102.xml><?xml version="1.0" encoding="utf-8"?>
<p:tagLst xmlns:p="http://schemas.openxmlformats.org/presentationml/2006/main">
  <p:tag name="AS_UNIQUEID" val="741"/>
</p:tagLst>
</file>

<file path=ppt/tags/tag103.xml><?xml version="1.0" encoding="utf-8"?>
<p:tagLst xmlns:p="http://schemas.openxmlformats.org/presentationml/2006/main">
  <p:tag name="AS_UNIQUEID" val="742"/>
</p:tagLst>
</file>

<file path=ppt/tags/tag104.xml><?xml version="1.0" encoding="utf-8"?>
<p:tagLst xmlns:p="http://schemas.openxmlformats.org/presentationml/2006/main">
  <p:tag name="AS_UNIQUEID" val="743"/>
</p:tagLst>
</file>

<file path=ppt/tags/tag105.xml><?xml version="1.0" encoding="utf-8"?>
<p:tagLst xmlns:p="http://schemas.openxmlformats.org/presentationml/2006/main">
  <p:tag name="AS_UNIQUEID" val="744"/>
</p:tagLst>
</file>

<file path=ppt/tags/tag106.xml><?xml version="1.0" encoding="utf-8"?>
<p:tagLst xmlns:p="http://schemas.openxmlformats.org/presentationml/2006/main">
  <p:tag name="AS_UNIQUEID" val="746"/>
</p:tagLst>
</file>

<file path=ppt/tags/tag107.xml><?xml version="1.0" encoding="utf-8"?>
<p:tagLst xmlns:p="http://schemas.openxmlformats.org/presentationml/2006/main">
  <p:tag name="AS_UNIQUEID" val="748"/>
</p:tagLst>
</file>

<file path=ppt/tags/tag108.xml><?xml version="1.0" encoding="utf-8"?>
<p:tagLst xmlns:p="http://schemas.openxmlformats.org/presentationml/2006/main">
  <p:tag name="AS_UNIQUEID" val="750"/>
</p:tagLst>
</file>

<file path=ppt/tags/tag109.xml><?xml version="1.0" encoding="utf-8"?>
<p:tagLst xmlns:p="http://schemas.openxmlformats.org/presentationml/2006/main">
  <p:tag name="AS_UNIQUEID" val="751"/>
</p:tagLst>
</file>

<file path=ppt/tags/tag11.xml><?xml version="1.0" encoding="utf-8"?>
<p:tagLst xmlns:p="http://schemas.openxmlformats.org/presentationml/2006/main">
  <p:tag name="AS_UNIQUEID" val="606"/>
</p:tagLst>
</file>

<file path=ppt/tags/tag110.xml><?xml version="1.0" encoding="utf-8"?>
<p:tagLst xmlns:p="http://schemas.openxmlformats.org/presentationml/2006/main">
  <p:tag name="AS_UNIQUEID" val="752"/>
</p:tagLst>
</file>

<file path=ppt/tags/tag111.xml><?xml version="1.0" encoding="utf-8"?>
<p:tagLst xmlns:p="http://schemas.openxmlformats.org/presentationml/2006/main">
  <p:tag name="AS_UNIQUEID" val="753"/>
</p:tagLst>
</file>

<file path=ppt/tags/tag112.xml><?xml version="1.0" encoding="utf-8"?>
<p:tagLst xmlns:p="http://schemas.openxmlformats.org/presentationml/2006/main">
  <p:tag name="AS_UNIQUEID" val="754"/>
</p:tagLst>
</file>

<file path=ppt/tags/tag113.xml><?xml version="1.0" encoding="utf-8"?>
<p:tagLst xmlns:p="http://schemas.openxmlformats.org/presentationml/2006/main">
  <p:tag name="AS_UNIQUEID" val="756"/>
</p:tagLst>
</file>

<file path=ppt/tags/tag114.xml><?xml version="1.0" encoding="utf-8"?>
<p:tagLst xmlns:p="http://schemas.openxmlformats.org/presentationml/2006/main">
  <p:tag name="AS_UNIQUEID" val="758"/>
</p:tagLst>
</file>

<file path=ppt/tags/tag115.xml><?xml version="1.0" encoding="utf-8"?>
<p:tagLst xmlns:p="http://schemas.openxmlformats.org/presentationml/2006/main">
  <p:tag name="AS_UNIQUEID" val="761"/>
</p:tagLst>
</file>

<file path=ppt/tags/tag116.xml><?xml version="1.0" encoding="utf-8"?>
<p:tagLst xmlns:p="http://schemas.openxmlformats.org/presentationml/2006/main">
  <p:tag name="AS_UNIQUEID" val="762"/>
</p:tagLst>
</file>

<file path=ppt/tags/tag117.xml><?xml version="1.0" encoding="utf-8"?>
<p:tagLst xmlns:p="http://schemas.openxmlformats.org/presentationml/2006/main">
  <p:tag name="AS_UNIQUEID" val="763"/>
</p:tagLst>
</file>

<file path=ppt/tags/tag118.xml><?xml version="1.0" encoding="utf-8"?>
<p:tagLst xmlns:p="http://schemas.openxmlformats.org/presentationml/2006/main">
  <p:tag name="AS_UNIQUEID" val="764"/>
</p:tagLst>
</file>

<file path=ppt/tags/tag119.xml><?xml version="1.0" encoding="utf-8"?>
<p:tagLst xmlns:p="http://schemas.openxmlformats.org/presentationml/2006/main">
  <p:tag name="AS_UNIQUEID" val="766"/>
</p:tagLst>
</file>

<file path=ppt/tags/tag12.xml><?xml version="1.0" encoding="utf-8"?>
<p:tagLst xmlns:p="http://schemas.openxmlformats.org/presentationml/2006/main">
  <p:tag name="AS_UNIQUEID" val="607"/>
</p:tagLst>
</file>

<file path=ppt/tags/tag120.xml><?xml version="1.0" encoding="utf-8"?>
<p:tagLst xmlns:p="http://schemas.openxmlformats.org/presentationml/2006/main">
  <p:tag name="AS_UNIQUEID" val="768"/>
</p:tagLst>
</file>

<file path=ppt/tags/tag121.xml><?xml version="1.0" encoding="utf-8"?>
<p:tagLst xmlns:p="http://schemas.openxmlformats.org/presentationml/2006/main">
  <p:tag name="AS_UNIQUEID" val="770"/>
</p:tagLst>
</file>

<file path=ppt/tags/tag122.xml><?xml version="1.0" encoding="utf-8"?>
<p:tagLst xmlns:p="http://schemas.openxmlformats.org/presentationml/2006/main">
  <p:tag name="AS_UNIQUEID" val="771"/>
</p:tagLst>
</file>

<file path=ppt/tags/tag123.xml><?xml version="1.0" encoding="utf-8"?>
<p:tagLst xmlns:p="http://schemas.openxmlformats.org/presentationml/2006/main">
  <p:tag name="AS_UNIQUEID" val="774"/>
</p:tagLst>
</file>

<file path=ppt/tags/tag124.xml><?xml version="1.0" encoding="utf-8"?>
<p:tagLst xmlns:p="http://schemas.openxmlformats.org/presentationml/2006/main">
  <p:tag name="AS_UNIQUEID" val="775"/>
</p:tagLst>
</file>

<file path=ppt/tags/tag125.xml><?xml version="1.0" encoding="utf-8"?>
<p:tagLst xmlns:p="http://schemas.openxmlformats.org/presentationml/2006/main">
  <p:tag name="AS_UNIQUEID" val="776"/>
</p:tagLst>
</file>

<file path=ppt/tags/tag126.xml><?xml version="1.0" encoding="utf-8"?>
<p:tagLst xmlns:p="http://schemas.openxmlformats.org/presentationml/2006/main">
  <p:tag name="AS_UNIQUEID" val="777"/>
</p:tagLst>
</file>

<file path=ppt/tags/tag127.xml><?xml version="1.0" encoding="utf-8"?>
<p:tagLst xmlns:p="http://schemas.openxmlformats.org/presentationml/2006/main">
  <p:tag name="AS_UNIQUEID" val="784"/>
</p:tagLst>
</file>

<file path=ppt/tags/tag128.xml><?xml version="1.0" encoding="utf-8"?>
<p:tagLst xmlns:p="http://schemas.openxmlformats.org/presentationml/2006/main">
  <p:tag name="AS_UNIQUEID" val="785"/>
</p:tagLst>
</file>

<file path=ppt/tags/tag129.xml><?xml version="1.0" encoding="utf-8"?>
<p:tagLst xmlns:p="http://schemas.openxmlformats.org/presentationml/2006/main">
  <p:tag name="AS_UNIQUEID" val="798"/>
</p:tagLst>
</file>

<file path=ppt/tags/tag13.xml><?xml version="1.0" encoding="utf-8"?>
<p:tagLst xmlns:p="http://schemas.openxmlformats.org/presentationml/2006/main">
  <p:tag name="AS_UNIQUEID" val="608"/>
</p:tagLst>
</file>

<file path=ppt/tags/tag130.xml><?xml version="1.0" encoding="utf-8"?>
<p:tagLst xmlns:p="http://schemas.openxmlformats.org/presentationml/2006/main">
  <p:tag name="AS_UNIQUEID" val="800"/>
</p:tagLst>
</file>

<file path=ppt/tags/tag131.xml><?xml version="1.0" encoding="utf-8"?>
<p:tagLst xmlns:p="http://schemas.openxmlformats.org/presentationml/2006/main">
  <p:tag name="AS_UNIQUEID" val="805"/>
</p:tagLst>
</file>

<file path=ppt/tags/tag132.xml><?xml version="1.0" encoding="utf-8"?>
<p:tagLst xmlns:p="http://schemas.openxmlformats.org/presentationml/2006/main">
  <p:tag name="AS_UNIQUEID" val="806"/>
</p:tagLst>
</file>

<file path=ppt/tags/tag133.xml><?xml version="1.0" encoding="utf-8"?>
<p:tagLst xmlns:p="http://schemas.openxmlformats.org/presentationml/2006/main">
  <p:tag name="AS_UNIQUEID" val="808"/>
</p:tagLst>
</file>

<file path=ppt/tags/tag134.xml><?xml version="1.0" encoding="utf-8"?>
<p:tagLst xmlns:p="http://schemas.openxmlformats.org/presentationml/2006/main">
  <p:tag name="AS_UNIQUEID" val="809"/>
</p:tagLst>
</file>

<file path=ppt/tags/tag135.xml><?xml version="1.0" encoding="utf-8"?>
<p:tagLst xmlns:p="http://schemas.openxmlformats.org/presentationml/2006/main">
  <p:tag name="AS_UNIQUEID" val="810"/>
</p:tagLst>
</file>

<file path=ppt/tags/tag136.xml><?xml version="1.0" encoding="utf-8"?>
<p:tagLst xmlns:p="http://schemas.openxmlformats.org/presentationml/2006/main">
  <p:tag name="AS_UNIQUEID" val="811"/>
</p:tagLst>
</file>

<file path=ppt/tags/tag137.xml><?xml version="1.0" encoding="utf-8"?>
<p:tagLst xmlns:p="http://schemas.openxmlformats.org/presentationml/2006/main">
  <p:tag name="AS_UNIQUEID" val="812"/>
</p:tagLst>
</file>

<file path=ppt/tags/tag138.xml><?xml version="1.0" encoding="utf-8"?>
<p:tagLst xmlns:p="http://schemas.openxmlformats.org/presentationml/2006/main">
  <p:tag name="AS_UNIQUEID" val="813"/>
</p:tagLst>
</file>

<file path=ppt/tags/tag139.xml><?xml version="1.0" encoding="utf-8"?>
<p:tagLst xmlns:p="http://schemas.openxmlformats.org/presentationml/2006/main">
  <p:tag name="AS_UNIQUEID" val="814"/>
</p:tagLst>
</file>

<file path=ppt/tags/tag14.xml><?xml version="1.0" encoding="utf-8"?>
<p:tagLst xmlns:p="http://schemas.openxmlformats.org/presentationml/2006/main">
  <p:tag name="AS_UNIQUEID" val="609"/>
</p:tagLst>
</file>

<file path=ppt/tags/tag140.xml><?xml version="1.0" encoding="utf-8"?>
<p:tagLst xmlns:p="http://schemas.openxmlformats.org/presentationml/2006/main">
  <p:tag name="AS_UNIQUEID" val="815"/>
</p:tagLst>
</file>

<file path=ppt/tags/tag141.xml><?xml version="1.0" encoding="utf-8"?>
<p:tagLst xmlns:p="http://schemas.openxmlformats.org/presentationml/2006/main">
  <p:tag name="ISLIDE.ICON" val="#160526;"/>
</p:tagLst>
</file>

<file path=ppt/tags/tag142.xml><?xml version="1.0" encoding="utf-8"?>
<p:tagLst xmlns:p="http://schemas.openxmlformats.org/presentationml/2006/main">
  <p:tag name="AS_UNIQUEID" val="822"/>
</p:tagLst>
</file>

<file path=ppt/tags/tag143.xml><?xml version="1.0" encoding="utf-8"?>
<p:tagLst xmlns:p="http://schemas.openxmlformats.org/presentationml/2006/main">
  <p:tag name="AS_UNIQUEID" val="823"/>
</p:tagLst>
</file>

<file path=ppt/tags/tag144.xml><?xml version="1.0" encoding="utf-8"?>
<p:tagLst xmlns:p="http://schemas.openxmlformats.org/presentationml/2006/main">
  <p:tag name="AS_UNIQUEID" val="824"/>
</p:tagLst>
</file>

<file path=ppt/tags/tag145.xml><?xml version="1.0" encoding="utf-8"?>
<p:tagLst xmlns:p="http://schemas.openxmlformats.org/presentationml/2006/main">
  <p:tag name="AS_UNIQUEID" val="825"/>
</p:tagLst>
</file>

<file path=ppt/tags/tag146.xml><?xml version="1.0" encoding="utf-8"?>
<p:tagLst xmlns:p="http://schemas.openxmlformats.org/presentationml/2006/main">
  <p:tag name="AS_UNIQUEID" val="826"/>
</p:tagLst>
</file>

<file path=ppt/tags/tag147.xml><?xml version="1.0" encoding="utf-8"?>
<p:tagLst xmlns:p="http://schemas.openxmlformats.org/presentationml/2006/main">
  <p:tag name="AS_UNIQUEID" val="827"/>
</p:tagLst>
</file>

<file path=ppt/tags/tag148.xml><?xml version="1.0" encoding="utf-8"?>
<p:tagLst xmlns:p="http://schemas.openxmlformats.org/presentationml/2006/main">
  <p:tag name="AS_UNIQUEID" val="828"/>
</p:tagLst>
</file>

<file path=ppt/tags/tag149.xml><?xml version="1.0" encoding="utf-8"?>
<p:tagLst xmlns:p="http://schemas.openxmlformats.org/presentationml/2006/main">
  <p:tag name="AS_UNIQUEID" val="829"/>
</p:tagLst>
</file>

<file path=ppt/tags/tag15.xml><?xml version="1.0" encoding="utf-8"?>
<p:tagLst xmlns:p="http://schemas.openxmlformats.org/presentationml/2006/main">
  <p:tag name="AS_UNIQUEID" val="611"/>
</p:tagLst>
</file>

<file path=ppt/tags/tag150.xml><?xml version="1.0" encoding="utf-8"?>
<p:tagLst xmlns:p="http://schemas.openxmlformats.org/presentationml/2006/main">
  <p:tag name="AS_UNIQUEID" val="830"/>
</p:tagLst>
</file>

<file path=ppt/tags/tag151.xml><?xml version="1.0" encoding="utf-8"?>
<p:tagLst xmlns:p="http://schemas.openxmlformats.org/presentationml/2006/main">
  <p:tag name="AS_UNIQUEID" val="831"/>
</p:tagLst>
</file>

<file path=ppt/tags/tag152.xml><?xml version="1.0" encoding="utf-8"?>
<p:tagLst xmlns:p="http://schemas.openxmlformats.org/presentationml/2006/main">
  <p:tag name="AS_UNIQUEID" val="832"/>
</p:tagLst>
</file>

<file path=ppt/tags/tag153.xml><?xml version="1.0" encoding="utf-8"?>
<p:tagLst xmlns:p="http://schemas.openxmlformats.org/presentationml/2006/main">
  <p:tag name="AS_UNIQUEID" val="833"/>
</p:tagLst>
</file>

<file path=ppt/tags/tag154.xml><?xml version="1.0" encoding="utf-8"?>
<p:tagLst xmlns:p="http://schemas.openxmlformats.org/presentationml/2006/main">
  <p:tag name="AS_UNIQUEID" val="834"/>
</p:tagLst>
</file>

<file path=ppt/tags/tag155.xml><?xml version="1.0" encoding="utf-8"?>
<p:tagLst xmlns:p="http://schemas.openxmlformats.org/presentationml/2006/main">
  <p:tag name="AS_UNIQUEID" val="835"/>
</p:tagLst>
</file>

<file path=ppt/tags/tag156.xml><?xml version="1.0" encoding="utf-8"?>
<p:tagLst xmlns:p="http://schemas.openxmlformats.org/presentationml/2006/main">
  <p:tag name="AS_UNIQUEID" val="836"/>
</p:tagLst>
</file>

<file path=ppt/tags/tag157.xml><?xml version="1.0" encoding="utf-8"?>
<p:tagLst xmlns:p="http://schemas.openxmlformats.org/presentationml/2006/main">
  <p:tag name="AS_UNIQUEID" val="818"/>
</p:tagLst>
</file>

<file path=ppt/tags/tag158.xml><?xml version="1.0" encoding="utf-8"?>
<p:tagLst xmlns:p="http://schemas.openxmlformats.org/presentationml/2006/main">
  <p:tag name="AS_UNIQUEID" val="819"/>
</p:tagLst>
</file>

<file path=ppt/tags/tag159.xml><?xml version="1.0" encoding="utf-8"?>
<p:tagLst xmlns:p="http://schemas.openxmlformats.org/presentationml/2006/main">
  <p:tag name="AS_UNIQUEID" val="820"/>
</p:tagLst>
</file>

<file path=ppt/tags/tag16.xml><?xml version="1.0" encoding="utf-8"?>
<p:tagLst xmlns:p="http://schemas.openxmlformats.org/presentationml/2006/main">
  <p:tag name="AS_UNIQUEID" val="612"/>
</p:tagLst>
</file>

<file path=ppt/tags/tag160.xml><?xml version="1.0" encoding="utf-8"?>
<p:tagLst xmlns:p="http://schemas.openxmlformats.org/presentationml/2006/main">
  <p:tag name="AS_UNIQUEID" val="838"/>
</p:tagLst>
</file>

<file path=ppt/tags/tag161.xml><?xml version="1.0" encoding="utf-8"?>
<p:tagLst xmlns:p="http://schemas.openxmlformats.org/presentationml/2006/main">
  <p:tag name="AS_UNIQUEID" val="839"/>
</p:tagLst>
</file>

<file path=ppt/tags/tag162.xml><?xml version="1.0" encoding="utf-8"?>
<p:tagLst xmlns:p="http://schemas.openxmlformats.org/presentationml/2006/main">
  <p:tag name="AS_UNIQUEID" val="846"/>
</p:tagLst>
</file>

<file path=ppt/tags/tag163.xml><?xml version="1.0" encoding="utf-8"?>
<p:tagLst xmlns:p="http://schemas.openxmlformats.org/presentationml/2006/main">
  <p:tag name="AS_UNIQUEID" val="854"/>
</p:tagLst>
</file>

<file path=ppt/tags/tag164.xml><?xml version="1.0" encoding="utf-8"?>
<p:tagLst xmlns:p="http://schemas.openxmlformats.org/presentationml/2006/main">
  <p:tag name="AS_UNIQUEID" val="855"/>
</p:tagLst>
</file>

<file path=ppt/tags/tag165.xml><?xml version="1.0" encoding="utf-8"?>
<p:tagLst xmlns:p="http://schemas.openxmlformats.org/presentationml/2006/main">
  <p:tag name="AS_UNIQUEID" val="856"/>
</p:tagLst>
</file>

<file path=ppt/tags/tag166.xml><?xml version="1.0" encoding="utf-8"?>
<p:tagLst xmlns:p="http://schemas.openxmlformats.org/presentationml/2006/main">
  <p:tag name="AS_UNIQUEID" val="857"/>
</p:tagLst>
</file>

<file path=ppt/tags/tag167.xml><?xml version="1.0" encoding="utf-8"?>
<p:tagLst xmlns:p="http://schemas.openxmlformats.org/presentationml/2006/main">
  <p:tag name="AS_UNIQUEID" val="858"/>
</p:tagLst>
</file>

<file path=ppt/tags/tag168.xml><?xml version="1.0" encoding="utf-8"?>
<p:tagLst xmlns:p="http://schemas.openxmlformats.org/presentationml/2006/main">
  <p:tag name="AS_UNIQUEID" val="859"/>
</p:tagLst>
</file>

<file path=ppt/tags/tag169.xml><?xml version="1.0" encoding="utf-8"?>
<p:tagLst xmlns:p="http://schemas.openxmlformats.org/presentationml/2006/main">
  <p:tag name="AS_UNIQUEID" val="471"/>
</p:tagLst>
</file>

<file path=ppt/tags/tag17.xml><?xml version="1.0" encoding="utf-8"?>
<p:tagLst xmlns:p="http://schemas.openxmlformats.org/presentationml/2006/main">
  <p:tag name="AS_UNIQUEID" val="613"/>
</p:tagLst>
</file>

<file path=ppt/tags/tag170.xml><?xml version="1.0" encoding="utf-8"?>
<p:tagLst xmlns:p="http://schemas.openxmlformats.org/presentationml/2006/main">
  <p:tag name="AS_UNIQUEID" val="860"/>
</p:tagLst>
</file>

<file path=ppt/tags/tag171.xml><?xml version="1.0" encoding="utf-8"?>
<p:tagLst xmlns:p="http://schemas.openxmlformats.org/presentationml/2006/main">
  <p:tag name="AS_UNIQUEID" val="861"/>
</p:tagLst>
</file>

<file path=ppt/tags/tag172.xml><?xml version="1.0" encoding="utf-8"?>
<p:tagLst xmlns:p="http://schemas.openxmlformats.org/presentationml/2006/main">
  <p:tag name="AS_UNIQUEID" val="850"/>
</p:tagLst>
</file>

<file path=ppt/tags/tag173.xml><?xml version="1.0" encoding="utf-8"?>
<p:tagLst xmlns:p="http://schemas.openxmlformats.org/presentationml/2006/main">
  <p:tag name="AS_UNIQUEID" val="851"/>
</p:tagLst>
</file>

<file path=ppt/tags/tag174.xml><?xml version="1.0" encoding="utf-8"?>
<p:tagLst xmlns:p="http://schemas.openxmlformats.org/presentationml/2006/main">
  <p:tag name="AS_UNIQUEID" val="852"/>
</p:tagLst>
</file>

<file path=ppt/tags/tag175.xml><?xml version="1.0" encoding="utf-8"?>
<p:tagLst xmlns:p="http://schemas.openxmlformats.org/presentationml/2006/main">
  <p:tag name="AS_UNIQUEID" val="869"/>
</p:tagLst>
</file>

<file path=ppt/tags/tag176.xml><?xml version="1.0" encoding="utf-8"?>
<p:tagLst xmlns:p="http://schemas.openxmlformats.org/presentationml/2006/main">
  <p:tag name="AS_UNIQUEID" val="870"/>
</p:tagLst>
</file>

<file path=ppt/tags/tag177.xml><?xml version="1.0" encoding="utf-8"?>
<p:tagLst xmlns:p="http://schemas.openxmlformats.org/presentationml/2006/main">
  <p:tag name="AS_UNIQUEID" val="871"/>
</p:tagLst>
</file>

<file path=ppt/tags/tag178.xml><?xml version="1.0" encoding="utf-8"?>
<p:tagLst xmlns:p="http://schemas.openxmlformats.org/presentationml/2006/main">
  <p:tag name="AS_UNIQUEID" val="872"/>
</p:tagLst>
</file>

<file path=ppt/tags/tag179.xml><?xml version="1.0" encoding="utf-8"?>
<p:tagLst xmlns:p="http://schemas.openxmlformats.org/presentationml/2006/main">
  <p:tag name="AS_UNIQUEID" val="873"/>
</p:tagLst>
</file>

<file path=ppt/tags/tag18.xml><?xml version="1.0" encoding="utf-8"?>
<p:tagLst xmlns:p="http://schemas.openxmlformats.org/presentationml/2006/main">
  <p:tag name="AS_UNIQUEID" val="614"/>
</p:tagLst>
</file>

<file path=ppt/tags/tag180.xml><?xml version="1.0" encoding="utf-8"?>
<p:tagLst xmlns:p="http://schemas.openxmlformats.org/presentationml/2006/main">
  <p:tag name="AS_UNIQUEID" val="874"/>
</p:tagLst>
</file>

<file path=ppt/tags/tag181.xml><?xml version="1.0" encoding="utf-8"?>
<p:tagLst xmlns:p="http://schemas.openxmlformats.org/presentationml/2006/main">
  <p:tag name="AS_UNIQUEID" val="863"/>
</p:tagLst>
</file>

<file path=ppt/tags/tag182.xml><?xml version="1.0" encoding="utf-8"?>
<p:tagLst xmlns:p="http://schemas.openxmlformats.org/presentationml/2006/main">
  <p:tag name="AS_UNIQUEID" val="864"/>
</p:tagLst>
</file>

<file path=ppt/tags/tag183.xml><?xml version="1.0" encoding="utf-8"?>
<p:tagLst xmlns:p="http://schemas.openxmlformats.org/presentationml/2006/main">
  <p:tag name="AS_UNIQUEID" val="865"/>
</p:tagLst>
</file>

<file path=ppt/tags/tag184.xml><?xml version="1.0" encoding="utf-8"?>
<p:tagLst xmlns:p="http://schemas.openxmlformats.org/presentationml/2006/main">
  <p:tag name="AS_UNIQUEID" val="882"/>
</p:tagLst>
</file>

<file path=ppt/tags/tag185.xml><?xml version="1.0" encoding="utf-8"?>
<p:tagLst xmlns:p="http://schemas.openxmlformats.org/presentationml/2006/main">
  <p:tag name="AS_UNIQUEID" val="883"/>
</p:tagLst>
</file>

<file path=ppt/tags/tag186.xml><?xml version="1.0" encoding="utf-8"?>
<p:tagLst xmlns:p="http://schemas.openxmlformats.org/presentationml/2006/main">
  <p:tag name="AS_UNIQUEID" val="884"/>
</p:tagLst>
</file>

<file path=ppt/tags/tag187.xml><?xml version="1.0" encoding="utf-8"?>
<p:tagLst xmlns:p="http://schemas.openxmlformats.org/presentationml/2006/main">
  <p:tag name="AS_UNIQUEID" val="885"/>
</p:tagLst>
</file>

<file path=ppt/tags/tag188.xml><?xml version="1.0" encoding="utf-8"?>
<p:tagLst xmlns:p="http://schemas.openxmlformats.org/presentationml/2006/main">
  <p:tag name="AS_UNIQUEID" val="886"/>
</p:tagLst>
</file>

<file path=ppt/tags/tag189.xml><?xml version="1.0" encoding="utf-8"?>
<p:tagLst xmlns:p="http://schemas.openxmlformats.org/presentationml/2006/main">
  <p:tag name="AS_UNIQUEID" val="887"/>
</p:tagLst>
</file>

<file path=ppt/tags/tag19.xml><?xml version="1.0" encoding="utf-8"?>
<p:tagLst xmlns:p="http://schemas.openxmlformats.org/presentationml/2006/main">
  <p:tag name="AS_UNIQUEID" val="617"/>
</p:tagLst>
</file>

<file path=ppt/tags/tag190.xml><?xml version="1.0" encoding="utf-8"?>
<p:tagLst xmlns:p="http://schemas.openxmlformats.org/presentationml/2006/main">
  <p:tag name="AS_UNIQUEID" val="876"/>
</p:tagLst>
</file>

<file path=ppt/tags/tag191.xml><?xml version="1.0" encoding="utf-8"?>
<p:tagLst xmlns:p="http://schemas.openxmlformats.org/presentationml/2006/main">
  <p:tag name="AS_UNIQUEID" val="877"/>
</p:tagLst>
</file>

<file path=ppt/tags/tag192.xml><?xml version="1.0" encoding="utf-8"?>
<p:tagLst xmlns:p="http://schemas.openxmlformats.org/presentationml/2006/main">
  <p:tag name="AS_UNIQUEID" val="878"/>
</p:tagLst>
</file>

<file path=ppt/tags/tag193.xml><?xml version="1.0" encoding="utf-8"?>
<p:tagLst xmlns:p="http://schemas.openxmlformats.org/presentationml/2006/main">
  <p:tag name="AS_UNIQUEID" val="895"/>
</p:tagLst>
</file>

<file path=ppt/tags/tag194.xml><?xml version="1.0" encoding="utf-8"?>
<p:tagLst xmlns:p="http://schemas.openxmlformats.org/presentationml/2006/main">
  <p:tag name="AS_UNIQUEID" val="896"/>
</p:tagLst>
</file>

<file path=ppt/tags/tag195.xml><?xml version="1.0" encoding="utf-8"?>
<p:tagLst xmlns:p="http://schemas.openxmlformats.org/presentationml/2006/main">
  <p:tag name="AS_UNIQUEID" val="897"/>
</p:tagLst>
</file>

<file path=ppt/tags/tag196.xml><?xml version="1.0" encoding="utf-8"?>
<p:tagLst xmlns:p="http://schemas.openxmlformats.org/presentationml/2006/main">
  <p:tag name="AS_UNIQUEID" val="489"/>
</p:tagLst>
</file>

<file path=ppt/tags/tag197.xml><?xml version="1.0" encoding="utf-8"?>
<p:tagLst xmlns:p="http://schemas.openxmlformats.org/presentationml/2006/main">
  <p:tag name="AS_UNIQUEID" val="485"/>
</p:tagLst>
</file>

<file path=ppt/tags/tag198.xml><?xml version="1.0" encoding="utf-8"?>
<p:tagLst xmlns:p="http://schemas.openxmlformats.org/presentationml/2006/main">
  <p:tag name="AS_UNIQUEID" val="889"/>
</p:tagLst>
</file>

<file path=ppt/tags/tag199.xml><?xml version="1.0" encoding="utf-8"?>
<p:tagLst xmlns:p="http://schemas.openxmlformats.org/presentationml/2006/main">
  <p:tag name="AS_UNIQUEID" val="890"/>
</p:tagLst>
</file>

<file path=ppt/tags/tag2.xml><?xml version="1.0" encoding="utf-8"?>
<p:tagLst xmlns:p="http://schemas.openxmlformats.org/presentationml/2006/main">
  <p:tag name="AS_UNIQUEID" val="589"/>
</p:tagLst>
</file>

<file path=ppt/tags/tag20.xml><?xml version="1.0" encoding="utf-8"?>
<p:tagLst xmlns:p="http://schemas.openxmlformats.org/presentationml/2006/main">
  <p:tag name="AS_UNIQUEID" val="619"/>
</p:tagLst>
</file>

<file path=ppt/tags/tag200.xml><?xml version="1.0" encoding="utf-8"?>
<p:tagLst xmlns:p="http://schemas.openxmlformats.org/presentationml/2006/main">
  <p:tag name="AS_UNIQUEID" val="891"/>
</p:tagLst>
</file>

<file path=ppt/tags/tag201.xml><?xml version="1.0" encoding="utf-8"?>
<p:tagLst xmlns:p="http://schemas.openxmlformats.org/presentationml/2006/main">
  <p:tag name="AS_UNIQUEID" val="904"/>
</p:tagLst>
</file>

<file path=ppt/tags/tag202.xml><?xml version="1.0" encoding="utf-8"?>
<p:tagLst xmlns:p="http://schemas.openxmlformats.org/presentationml/2006/main">
  <p:tag name="AS_UNIQUEID" val="905"/>
</p:tagLst>
</file>

<file path=ppt/tags/tag203.xml><?xml version="1.0" encoding="utf-8"?>
<p:tagLst xmlns:p="http://schemas.openxmlformats.org/presentationml/2006/main">
  <p:tag name="AS_UNIQUEID" val="908"/>
</p:tagLst>
</file>

<file path=ppt/tags/tag204.xml><?xml version="1.0" encoding="utf-8"?>
<p:tagLst xmlns:p="http://schemas.openxmlformats.org/presentationml/2006/main">
  <p:tag name="AS_UNIQUEID" val="909"/>
</p:tagLst>
</file>

<file path=ppt/tags/tag205.xml><?xml version="1.0" encoding="utf-8"?>
<p:tagLst xmlns:p="http://schemas.openxmlformats.org/presentationml/2006/main">
  <p:tag name="AS_UNIQUEID" val="910"/>
</p:tagLst>
</file>

<file path=ppt/tags/tag206.xml><?xml version="1.0" encoding="utf-8"?>
<p:tagLst xmlns:p="http://schemas.openxmlformats.org/presentationml/2006/main">
  <p:tag name="AS_UNIQUEID" val="899"/>
</p:tagLst>
</file>

<file path=ppt/tags/tag207.xml><?xml version="1.0" encoding="utf-8"?>
<p:tagLst xmlns:p="http://schemas.openxmlformats.org/presentationml/2006/main">
  <p:tag name="AS_UNIQUEID" val="900"/>
</p:tagLst>
</file>

<file path=ppt/tags/tag208.xml><?xml version="1.0" encoding="utf-8"?>
<p:tagLst xmlns:p="http://schemas.openxmlformats.org/presentationml/2006/main">
  <p:tag name="AS_UNIQUEID" val="901"/>
</p:tagLst>
</file>

<file path=ppt/tags/tag209.xml><?xml version="1.0" encoding="utf-8"?>
<p:tagLst xmlns:p="http://schemas.openxmlformats.org/presentationml/2006/main">
  <p:tag name="AS_UNIQUEID" val="916"/>
</p:tagLst>
</file>

<file path=ppt/tags/tag21.xml><?xml version="1.0" encoding="utf-8"?>
<p:tagLst xmlns:p="http://schemas.openxmlformats.org/presentationml/2006/main">
  <p:tag name="AS_UNIQUEID" val="621"/>
</p:tagLst>
</file>

<file path=ppt/tags/tag210.xml><?xml version="1.0" encoding="utf-8"?>
<p:tagLst xmlns:p="http://schemas.openxmlformats.org/presentationml/2006/main">
  <p:tag name="AS_UNIQUEID" val="917"/>
</p:tagLst>
</file>

<file path=ppt/tags/tag211.xml><?xml version="1.0" encoding="utf-8"?>
<p:tagLst xmlns:p="http://schemas.openxmlformats.org/presentationml/2006/main">
  <p:tag name="AS_UNIQUEID" val="918"/>
</p:tagLst>
</file>

<file path=ppt/tags/tag212.xml><?xml version="1.0" encoding="utf-8"?>
<p:tagLst xmlns:p="http://schemas.openxmlformats.org/presentationml/2006/main">
  <p:tag name="AS_UNIQUEID" val="919"/>
</p:tagLst>
</file>

<file path=ppt/tags/tag213.xml><?xml version="1.0" encoding="utf-8"?>
<p:tagLst xmlns:p="http://schemas.openxmlformats.org/presentationml/2006/main">
  <p:tag name="AS_UNIQUEID" val="920"/>
</p:tagLst>
</file>

<file path=ppt/tags/tag214.xml><?xml version="1.0" encoding="utf-8"?>
<p:tagLst xmlns:p="http://schemas.openxmlformats.org/presentationml/2006/main">
  <p:tag name="AS_UNIQUEID" val="921"/>
</p:tagLst>
</file>

<file path=ppt/tags/tag215.xml><?xml version="1.0" encoding="utf-8"?>
<p:tagLst xmlns:p="http://schemas.openxmlformats.org/presentationml/2006/main">
  <p:tag name="AS_UNIQUEID" val="922"/>
</p:tagLst>
</file>

<file path=ppt/tags/tag216.xml><?xml version="1.0" encoding="utf-8"?>
<p:tagLst xmlns:p="http://schemas.openxmlformats.org/presentationml/2006/main">
  <p:tag name="AS_UNIQUEID" val="923"/>
</p:tagLst>
</file>

<file path=ppt/tags/tag217.xml><?xml version="1.0" encoding="utf-8"?>
<p:tagLst xmlns:p="http://schemas.openxmlformats.org/presentationml/2006/main">
  <p:tag name="AS_UNIQUEID" val="924"/>
</p:tagLst>
</file>

<file path=ppt/tags/tag218.xml><?xml version="1.0" encoding="utf-8"?>
<p:tagLst xmlns:p="http://schemas.openxmlformats.org/presentationml/2006/main">
  <p:tag name="AS_UNIQUEID" val="925"/>
</p:tagLst>
</file>

<file path=ppt/tags/tag219.xml><?xml version="1.0" encoding="utf-8"?>
<p:tagLst xmlns:p="http://schemas.openxmlformats.org/presentationml/2006/main">
  <p:tag name="AS_UNIQUEID" val="912"/>
</p:tagLst>
</file>

<file path=ppt/tags/tag22.xml><?xml version="1.0" encoding="utf-8"?>
<p:tagLst xmlns:p="http://schemas.openxmlformats.org/presentationml/2006/main">
  <p:tag name="AS_UNIQUEID" val="623"/>
</p:tagLst>
</file>

<file path=ppt/tags/tag220.xml><?xml version="1.0" encoding="utf-8"?>
<p:tagLst xmlns:p="http://schemas.openxmlformats.org/presentationml/2006/main">
  <p:tag name="AS_UNIQUEID" val="913"/>
</p:tagLst>
</file>

<file path=ppt/tags/tag221.xml><?xml version="1.0" encoding="utf-8"?>
<p:tagLst xmlns:p="http://schemas.openxmlformats.org/presentationml/2006/main">
  <p:tag name="AS_UNIQUEID" val="914"/>
</p:tagLst>
</file>

<file path=ppt/tags/tag222.xml><?xml version="1.0" encoding="utf-8"?>
<p:tagLst xmlns:p="http://schemas.openxmlformats.org/presentationml/2006/main">
  <p:tag name="AS_UNIQUEID" val="942"/>
</p:tagLst>
</file>

<file path=ppt/tags/tag223.xml><?xml version="1.0" encoding="utf-8"?>
<p:tagLst xmlns:p="http://schemas.openxmlformats.org/presentationml/2006/main">
  <p:tag name="AS_UNIQUEID" val="943"/>
</p:tagLst>
</file>

<file path=ppt/tags/tag224.xml><?xml version="1.0" encoding="utf-8"?>
<p:tagLst xmlns:p="http://schemas.openxmlformats.org/presentationml/2006/main">
  <p:tag name="AS_UNIQUEID" val="938"/>
</p:tagLst>
</file>

<file path=ppt/tags/tag225.xml><?xml version="1.0" encoding="utf-8"?>
<p:tagLst xmlns:p="http://schemas.openxmlformats.org/presentationml/2006/main">
  <p:tag name="AS_UNIQUEID" val="939"/>
</p:tagLst>
</file>

<file path=ppt/tags/tag226.xml><?xml version="1.0" encoding="utf-8"?>
<p:tagLst xmlns:p="http://schemas.openxmlformats.org/presentationml/2006/main">
  <p:tag name="AS_UNIQUEID" val="940"/>
</p:tagLst>
</file>

<file path=ppt/tags/tag227.xml><?xml version="1.0" encoding="utf-8"?>
<p:tagLst xmlns:p="http://schemas.openxmlformats.org/presentationml/2006/main">
  <p:tag name="AS_UNIQUEID" val="960"/>
</p:tagLst>
</file>

<file path=ppt/tags/tag228.xml><?xml version="1.0" encoding="utf-8"?>
<p:tagLst xmlns:p="http://schemas.openxmlformats.org/presentationml/2006/main">
  <p:tag name="AS_UNIQUEID" val="961"/>
</p:tagLst>
</file>

<file path=ppt/tags/tag229.xml><?xml version="1.0" encoding="utf-8"?>
<p:tagLst xmlns:p="http://schemas.openxmlformats.org/presentationml/2006/main">
  <p:tag name="AS_UNIQUEID" val="962"/>
</p:tagLst>
</file>

<file path=ppt/tags/tag23.xml><?xml version="1.0" encoding="utf-8"?>
<p:tagLst xmlns:p="http://schemas.openxmlformats.org/presentationml/2006/main">
  <p:tag name="AS_UNIQUEID" val="624"/>
</p:tagLst>
</file>

<file path=ppt/tags/tag230.xml><?xml version="1.0" encoding="utf-8"?>
<p:tagLst xmlns:p="http://schemas.openxmlformats.org/presentationml/2006/main">
  <p:tag name="AS_UNIQUEID" val="963"/>
</p:tagLst>
</file>

<file path=ppt/tags/tag231.xml><?xml version="1.0" encoding="utf-8"?>
<p:tagLst xmlns:p="http://schemas.openxmlformats.org/presentationml/2006/main">
  <p:tag name="AS_UNIQUEID" val="964"/>
</p:tagLst>
</file>

<file path=ppt/tags/tag232.xml><?xml version="1.0" encoding="utf-8"?>
<p:tagLst xmlns:p="http://schemas.openxmlformats.org/presentationml/2006/main">
  <p:tag name="AS_UNIQUEID" val="965"/>
</p:tagLst>
</file>

<file path=ppt/tags/tag233.xml><?xml version="1.0" encoding="utf-8"?>
<p:tagLst xmlns:p="http://schemas.openxmlformats.org/presentationml/2006/main">
  <p:tag name="AS_UNIQUEID" val="966"/>
</p:tagLst>
</file>

<file path=ppt/tags/tag234.xml><?xml version="1.0" encoding="utf-8"?>
<p:tagLst xmlns:p="http://schemas.openxmlformats.org/presentationml/2006/main">
  <p:tag name="AS_UNIQUEID" val="967"/>
</p:tagLst>
</file>

<file path=ppt/tags/tag235.xml><?xml version="1.0" encoding="utf-8"?>
<p:tagLst xmlns:p="http://schemas.openxmlformats.org/presentationml/2006/main">
  <p:tag name="AS_UNIQUEID" val="956"/>
</p:tagLst>
</file>

<file path=ppt/tags/tag236.xml><?xml version="1.0" encoding="utf-8"?>
<p:tagLst xmlns:p="http://schemas.openxmlformats.org/presentationml/2006/main">
  <p:tag name="AS_UNIQUEID" val="957"/>
</p:tagLst>
</file>

<file path=ppt/tags/tag237.xml><?xml version="1.0" encoding="utf-8"?>
<p:tagLst xmlns:p="http://schemas.openxmlformats.org/presentationml/2006/main">
  <p:tag name="AS_UNIQUEID" val="958"/>
</p:tagLst>
</file>

<file path=ppt/tags/tag238.xml><?xml version="1.0" encoding="utf-8"?>
<p:tagLst xmlns:p="http://schemas.openxmlformats.org/presentationml/2006/main">
  <p:tag name="AS_UNIQUEID" val="973"/>
</p:tagLst>
</file>

<file path=ppt/tags/tag239.xml><?xml version="1.0" encoding="utf-8"?>
<p:tagLst xmlns:p="http://schemas.openxmlformats.org/presentationml/2006/main">
  <p:tag name="AS_UNIQUEID" val="974"/>
</p:tagLst>
</file>

<file path=ppt/tags/tag24.xml><?xml version="1.0" encoding="utf-8"?>
<p:tagLst xmlns:p="http://schemas.openxmlformats.org/presentationml/2006/main">
  <p:tag name="AS_UNIQUEID" val="626"/>
</p:tagLst>
</file>

<file path=ppt/tags/tag240.xml><?xml version="1.0" encoding="utf-8"?>
<p:tagLst xmlns:p="http://schemas.openxmlformats.org/presentationml/2006/main">
  <p:tag name="AS_UNIQUEID" val="975"/>
</p:tagLst>
</file>

<file path=ppt/tags/tag241.xml><?xml version="1.0" encoding="utf-8"?>
<p:tagLst xmlns:p="http://schemas.openxmlformats.org/presentationml/2006/main">
  <p:tag name="AS_UNIQUEID" val="976"/>
</p:tagLst>
</file>

<file path=ppt/tags/tag242.xml><?xml version="1.0" encoding="utf-8"?>
<p:tagLst xmlns:p="http://schemas.openxmlformats.org/presentationml/2006/main">
  <p:tag name="AS_UNIQUEID" val="977"/>
</p:tagLst>
</file>

<file path=ppt/tags/tag243.xml><?xml version="1.0" encoding="utf-8"?>
<p:tagLst xmlns:p="http://schemas.openxmlformats.org/presentationml/2006/main">
  <p:tag name="AS_UNIQUEID" val="978"/>
</p:tagLst>
</file>

<file path=ppt/tags/tag244.xml><?xml version="1.0" encoding="utf-8"?>
<p:tagLst xmlns:p="http://schemas.openxmlformats.org/presentationml/2006/main">
  <p:tag name="AS_UNIQUEID" val="979"/>
</p:tagLst>
</file>

<file path=ppt/tags/tag245.xml><?xml version="1.0" encoding="utf-8"?>
<p:tagLst xmlns:p="http://schemas.openxmlformats.org/presentationml/2006/main">
  <p:tag name="AS_UNIQUEID" val="980"/>
</p:tagLst>
</file>

<file path=ppt/tags/tag246.xml><?xml version="1.0" encoding="utf-8"?>
<p:tagLst xmlns:p="http://schemas.openxmlformats.org/presentationml/2006/main">
  <p:tag name="AS_UNIQUEID" val="969"/>
</p:tagLst>
</file>

<file path=ppt/tags/tag247.xml><?xml version="1.0" encoding="utf-8"?>
<p:tagLst xmlns:p="http://schemas.openxmlformats.org/presentationml/2006/main">
  <p:tag name="AS_UNIQUEID" val="970"/>
</p:tagLst>
</file>

<file path=ppt/tags/tag248.xml><?xml version="1.0" encoding="utf-8"?>
<p:tagLst xmlns:p="http://schemas.openxmlformats.org/presentationml/2006/main">
  <p:tag name="AS_UNIQUEID" val="971"/>
</p:tagLst>
</file>

<file path=ppt/tags/tag249.xml><?xml version="1.0" encoding="utf-8"?>
<p:tagLst xmlns:p="http://schemas.openxmlformats.org/presentationml/2006/main">
  <p:tag name="AS_UNIQUEID" val="982"/>
</p:tagLst>
</file>

<file path=ppt/tags/tag25.xml><?xml version="1.0" encoding="utf-8"?>
<p:tagLst xmlns:p="http://schemas.openxmlformats.org/presentationml/2006/main">
  <p:tag name="AS_UNIQUEID" val="627"/>
</p:tagLst>
</file>

<file path=ppt/tags/tag250.xml><?xml version="1.0" encoding="utf-8"?>
<p:tagLst xmlns:p="http://schemas.openxmlformats.org/presentationml/2006/main">
  <p:tag name="AS_UNIQUEID" val="983"/>
</p:tagLst>
</file>

<file path=ppt/tags/tag251.xml><?xml version="1.0" encoding="utf-8"?>
<p:tagLst xmlns:p="http://schemas.openxmlformats.org/presentationml/2006/main">
  <p:tag name="AS_UNIQUEID" val="990"/>
</p:tagLst>
</file>

<file path=ppt/tags/tag252.xml><?xml version="1.0" encoding="utf-8"?>
<p:tagLst xmlns:p="http://schemas.openxmlformats.org/presentationml/2006/main">
  <p:tag name="AS_UNIQUEID" val="998"/>
</p:tagLst>
</file>

<file path=ppt/tags/tag253.xml><?xml version="1.0" encoding="utf-8"?>
<p:tagLst xmlns:p="http://schemas.openxmlformats.org/presentationml/2006/main">
  <p:tag name="AS_UNIQUEID" val="999"/>
</p:tagLst>
</file>

<file path=ppt/tags/tag254.xml><?xml version="1.0" encoding="utf-8"?>
<p:tagLst xmlns:p="http://schemas.openxmlformats.org/presentationml/2006/main">
  <p:tag name="AS_UNIQUEID" val="1000"/>
</p:tagLst>
</file>

<file path=ppt/tags/tag255.xml><?xml version="1.0" encoding="utf-8"?>
<p:tagLst xmlns:p="http://schemas.openxmlformats.org/presentationml/2006/main">
  <p:tag name="AS_UNIQUEID" val="1001"/>
</p:tagLst>
</file>

<file path=ppt/tags/tag256.xml><?xml version="1.0" encoding="utf-8"?>
<p:tagLst xmlns:p="http://schemas.openxmlformats.org/presentationml/2006/main">
  <p:tag name="AS_UNIQUEID" val="1003"/>
</p:tagLst>
</file>

<file path=ppt/tags/tag257.xml><?xml version="1.0" encoding="utf-8"?>
<p:tagLst xmlns:p="http://schemas.openxmlformats.org/presentationml/2006/main">
  <p:tag name="AS_UNIQUEID" val="471"/>
</p:tagLst>
</file>

<file path=ppt/tags/tag258.xml><?xml version="1.0" encoding="utf-8"?>
<p:tagLst xmlns:p="http://schemas.openxmlformats.org/presentationml/2006/main">
  <p:tag name="AS_UNIQUEID" val="40"/>
</p:tagLst>
</file>

<file path=ppt/tags/tag259.xml><?xml version="1.0" encoding="utf-8"?>
<p:tagLst xmlns:p="http://schemas.openxmlformats.org/presentationml/2006/main">
  <p:tag name="AS_UNIQUEID" val="994"/>
</p:tagLst>
</file>

<file path=ppt/tags/tag26.xml><?xml version="1.0" encoding="utf-8"?>
<p:tagLst xmlns:p="http://schemas.openxmlformats.org/presentationml/2006/main">
  <p:tag name="AS_UNIQUEID" val="629"/>
</p:tagLst>
</file>

<file path=ppt/tags/tag260.xml><?xml version="1.0" encoding="utf-8"?>
<p:tagLst xmlns:p="http://schemas.openxmlformats.org/presentationml/2006/main">
  <p:tag name="AS_UNIQUEID" val="995"/>
</p:tagLst>
</file>

<file path=ppt/tags/tag261.xml><?xml version="1.0" encoding="utf-8"?>
<p:tagLst xmlns:p="http://schemas.openxmlformats.org/presentationml/2006/main">
  <p:tag name="AS_UNIQUEID" val="996"/>
</p:tagLst>
</file>

<file path=ppt/tags/tag262.xml><?xml version="1.0" encoding="utf-8"?>
<p:tagLst xmlns:p="http://schemas.openxmlformats.org/presentationml/2006/main">
  <p:tag name="AS_UNIQUEID" val="1011"/>
</p:tagLst>
</file>

<file path=ppt/tags/tag263.xml><?xml version="1.0" encoding="utf-8"?>
<p:tagLst xmlns:p="http://schemas.openxmlformats.org/presentationml/2006/main">
  <p:tag name="AS_UNIQUEID" val="1012"/>
</p:tagLst>
</file>

<file path=ppt/tags/tag264.xml><?xml version="1.0" encoding="utf-8"?>
<p:tagLst xmlns:p="http://schemas.openxmlformats.org/presentationml/2006/main">
  <p:tag name="AS_UNIQUEID" val="1013"/>
</p:tagLst>
</file>

<file path=ppt/tags/tag265.xml><?xml version="1.0" encoding="utf-8"?>
<p:tagLst xmlns:p="http://schemas.openxmlformats.org/presentationml/2006/main">
  <p:tag name="AS_UNIQUEID" val="584"/>
</p:tagLst>
</file>

<file path=ppt/tags/tag266.xml><?xml version="1.0" encoding="utf-8"?>
<p:tagLst xmlns:p="http://schemas.openxmlformats.org/presentationml/2006/main">
  <p:tag name="AS_UNIQUEID" val="121"/>
</p:tagLst>
</file>

<file path=ppt/tags/tag267.xml><?xml version="1.0" encoding="utf-8"?>
<p:tagLst xmlns:p="http://schemas.openxmlformats.org/presentationml/2006/main">
  <p:tag name="AS_UNIQUEID" val="1005"/>
</p:tagLst>
</file>

<file path=ppt/tags/tag268.xml><?xml version="1.0" encoding="utf-8"?>
<p:tagLst xmlns:p="http://schemas.openxmlformats.org/presentationml/2006/main">
  <p:tag name="AS_UNIQUEID" val="1006"/>
</p:tagLst>
</file>

<file path=ppt/tags/tag269.xml><?xml version="1.0" encoding="utf-8"?>
<p:tagLst xmlns:p="http://schemas.openxmlformats.org/presentationml/2006/main">
  <p:tag name="AS_UNIQUEID" val="1007"/>
</p:tagLst>
</file>

<file path=ppt/tags/tag27.xml><?xml version="1.0" encoding="utf-8"?>
<p:tagLst xmlns:p="http://schemas.openxmlformats.org/presentationml/2006/main">
  <p:tag name="AS_UNIQUEID" val="630"/>
</p:tagLst>
</file>

<file path=ppt/tags/tag270.xml><?xml version="1.0" encoding="utf-8"?>
<p:tagLst xmlns:p="http://schemas.openxmlformats.org/presentationml/2006/main">
  <p:tag name="AS_UNIQUEID" val="1015"/>
</p:tagLst>
</file>

<file path=ppt/tags/tag271.xml><?xml version="1.0" encoding="utf-8"?>
<p:tagLst xmlns:p="http://schemas.openxmlformats.org/presentationml/2006/main">
  <p:tag name="AS_UNIQUEID" val="1018"/>
</p:tagLst>
</file>

<file path=ppt/tags/tag272.xml><?xml version="1.0" encoding="utf-8"?>
<p:tagLst xmlns:p="http://schemas.openxmlformats.org/presentationml/2006/main">
  <p:tag name="AS_UNIQUEID" val="1019"/>
</p:tagLst>
</file>

<file path=ppt/tags/tag273.xml><?xml version="1.0" encoding="utf-8"?>
<p:tagLst xmlns:p="http://schemas.openxmlformats.org/presentationml/2006/main">
  <p:tag name="AS_UNIQUEID" val="1021"/>
</p:tagLst>
</file>

<file path=ppt/tags/tag274.xml><?xml version="1.0" encoding="utf-8"?>
<p:tagLst xmlns:p="http://schemas.openxmlformats.org/presentationml/2006/main">
  <p:tag name="AS_UNIQUEID" val="1024"/>
</p:tagLst>
</file>

<file path=ppt/tags/tag275.xml><?xml version="1.0" encoding="utf-8"?>
<p:tagLst xmlns:p="http://schemas.openxmlformats.org/presentationml/2006/main">
  <p:tag name="AS_UNIQUEID" val="1025"/>
</p:tagLst>
</file>

<file path=ppt/tags/tag276.xml><?xml version="1.0" encoding="utf-8"?>
<p:tagLst xmlns:p="http://schemas.openxmlformats.org/presentationml/2006/main">
  <p:tag name="AS_UNIQUEID" val="1033"/>
</p:tagLst>
</file>

<file path=ppt/tags/tag277.xml><?xml version="1.0" encoding="utf-8"?>
<p:tagLst xmlns:p="http://schemas.openxmlformats.org/presentationml/2006/main">
  <p:tag name="AS_UNIQUEID" val="1035"/>
</p:tagLst>
</file>

<file path=ppt/tags/tag278.xml><?xml version="1.0" encoding="utf-8"?>
<p:tagLst xmlns:p="http://schemas.openxmlformats.org/presentationml/2006/main">
  <p:tag name="AS_UNIQUEID" val="1036"/>
</p:tagLst>
</file>

<file path=ppt/tags/tag279.xml><?xml version="1.0" encoding="utf-8"?>
<p:tagLst xmlns:p="http://schemas.openxmlformats.org/presentationml/2006/main">
  <p:tag name="AS_UNIQUEID" val="1037"/>
</p:tagLst>
</file>

<file path=ppt/tags/tag28.xml><?xml version="1.0" encoding="utf-8"?>
<p:tagLst xmlns:p="http://schemas.openxmlformats.org/presentationml/2006/main">
  <p:tag name="AS_UNIQUEID" val="631"/>
</p:tagLst>
</file>

<file path=ppt/tags/tag280.xml><?xml version="1.0" encoding="utf-8"?>
<p:tagLst xmlns:p="http://schemas.openxmlformats.org/presentationml/2006/main">
  <p:tag name="AS_UNIQUEID" val="1038"/>
</p:tagLst>
</file>

<file path=ppt/tags/tag281.xml><?xml version="1.0" encoding="utf-8"?>
<p:tagLst xmlns:p="http://schemas.openxmlformats.org/presentationml/2006/main">
  <p:tag name="AS_UNIQUEID" val="1039"/>
</p:tagLst>
</file>

<file path=ppt/tags/tag282.xml><?xml version="1.0" encoding="utf-8"?>
<p:tagLst xmlns:p="http://schemas.openxmlformats.org/presentationml/2006/main">
  <p:tag name="AS_UNIQUEID" val="1040"/>
</p:tagLst>
</file>

<file path=ppt/tags/tag283.xml><?xml version="1.0" encoding="utf-8"?>
<p:tagLst xmlns:p="http://schemas.openxmlformats.org/presentationml/2006/main">
  <p:tag name="AS_UNIQUEID" val="1027"/>
</p:tagLst>
</file>

<file path=ppt/tags/tag284.xml><?xml version="1.0" encoding="utf-8"?>
<p:tagLst xmlns:p="http://schemas.openxmlformats.org/presentationml/2006/main">
  <p:tag name="AS_UNIQUEID" val="1028"/>
</p:tagLst>
</file>

<file path=ppt/tags/tag285.xml><?xml version="1.0" encoding="utf-8"?>
<p:tagLst xmlns:p="http://schemas.openxmlformats.org/presentationml/2006/main">
  <p:tag name="AS_UNIQUEID" val="1029"/>
</p:tagLst>
</file>

<file path=ppt/tags/tag286.xml><?xml version="1.0" encoding="utf-8"?>
<p:tagLst xmlns:p="http://schemas.openxmlformats.org/presentationml/2006/main">
  <p:tag name="AS_UNIQUEID" val="1042"/>
</p:tagLst>
</file>

<file path=ppt/tags/tag287.xml><?xml version="1.0" encoding="utf-8"?>
<p:tagLst xmlns:p="http://schemas.openxmlformats.org/presentationml/2006/main">
  <p:tag name="AS_UNIQUEID" val="1045"/>
</p:tagLst>
</file>

<file path=ppt/tags/tag288.xml><?xml version="1.0" encoding="utf-8"?>
<p:tagLst xmlns:p="http://schemas.openxmlformats.org/presentationml/2006/main">
  <p:tag name="AS_UNIQUEID" val="1046"/>
</p:tagLst>
</file>

<file path=ppt/tags/tag289.xml><?xml version="1.0" encoding="utf-8"?>
<p:tagLst xmlns:p="http://schemas.openxmlformats.org/presentationml/2006/main">
  <p:tag name="AS_UNIQUEID" val="1157"/>
</p:tagLst>
</file>

<file path=ppt/tags/tag29.xml><?xml version="1.0" encoding="utf-8"?>
<p:tagLst xmlns:p="http://schemas.openxmlformats.org/presentationml/2006/main">
  <p:tag name="AS_UNIQUEID" val="632"/>
</p:tagLst>
</file>

<file path=ppt/tags/tag290.xml><?xml version="1.0" encoding="utf-8"?>
<p:tagLst xmlns:p="http://schemas.openxmlformats.org/presentationml/2006/main">
  <p:tag name="AS_UNIQUEID" val="1048"/>
</p:tagLst>
</file>

<file path=ppt/tags/tag291.xml><?xml version="1.0" encoding="utf-8"?>
<p:tagLst xmlns:p="http://schemas.openxmlformats.org/presentationml/2006/main">
  <p:tag name="AS_UNIQUEID" val="1049"/>
</p:tagLst>
</file>

<file path=ppt/tags/tag292.xml><?xml version="1.0" encoding="utf-8"?>
<p:tagLst xmlns:p="http://schemas.openxmlformats.org/presentationml/2006/main">
  <p:tag name="AS_UNIQUEID" val="1050"/>
</p:tagLst>
</file>

<file path=ppt/tags/tag293.xml><?xml version="1.0" encoding="utf-8"?>
<p:tagLst xmlns:p="http://schemas.openxmlformats.org/presentationml/2006/main">
  <p:tag name="AS_UNIQUEID" val="1056"/>
</p:tagLst>
</file>

<file path=ppt/tags/tag294.xml><?xml version="1.0" encoding="utf-8"?>
<p:tagLst xmlns:p="http://schemas.openxmlformats.org/presentationml/2006/main">
  <p:tag name="AS_UNIQUEID" val="1057"/>
</p:tagLst>
</file>

<file path=ppt/tags/tag295.xml><?xml version="1.0" encoding="utf-8"?>
<p:tagLst xmlns:p="http://schemas.openxmlformats.org/presentationml/2006/main">
  <p:tag name="AS_UNIQUEID" val="1058"/>
</p:tagLst>
</file>

<file path=ppt/tags/tag296.xml><?xml version="1.0" encoding="utf-8"?>
<p:tagLst xmlns:p="http://schemas.openxmlformats.org/presentationml/2006/main">
  <p:tag name="AS_UNIQUEID" val="1059"/>
</p:tagLst>
</file>

<file path=ppt/tags/tag297.xml><?xml version="1.0" encoding="utf-8"?>
<p:tagLst xmlns:p="http://schemas.openxmlformats.org/presentationml/2006/main">
  <p:tag name="AS_UNIQUEID" val="1060"/>
</p:tagLst>
</file>

<file path=ppt/tags/tag298.xml><?xml version="1.0" encoding="utf-8"?>
<p:tagLst xmlns:p="http://schemas.openxmlformats.org/presentationml/2006/main">
  <p:tag name="AS_UNIQUEID" val="1061"/>
</p:tagLst>
</file>

<file path=ppt/tags/tag299.xml><?xml version="1.0" encoding="utf-8"?>
<p:tagLst xmlns:p="http://schemas.openxmlformats.org/presentationml/2006/main">
  <p:tag name="AS_UNIQUEID" val="1062"/>
</p:tagLst>
</file>

<file path=ppt/tags/tag3.xml><?xml version="1.0" encoding="utf-8"?>
<p:tagLst xmlns:p="http://schemas.openxmlformats.org/presentationml/2006/main">
  <p:tag name="AS_UNIQUEID" val="590"/>
</p:tagLst>
</file>

<file path=ppt/tags/tag30.xml><?xml version="1.0" encoding="utf-8"?>
<p:tagLst xmlns:p="http://schemas.openxmlformats.org/presentationml/2006/main">
  <p:tag name="AS_UNIQUEID" val="633"/>
</p:tagLst>
</file>

<file path=ppt/tags/tag300.xml><?xml version="1.0" encoding="utf-8"?>
<p:tagLst xmlns:p="http://schemas.openxmlformats.org/presentationml/2006/main">
  <p:tag name="AS_UNIQUEID" val="1063"/>
</p:tagLst>
</file>

<file path=ppt/tags/tag301.xml><?xml version="1.0" encoding="utf-8"?>
<p:tagLst xmlns:p="http://schemas.openxmlformats.org/presentationml/2006/main">
  <p:tag name="AS_UNIQUEID" val="1052"/>
</p:tagLst>
</file>

<file path=ppt/tags/tag302.xml><?xml version="1.0" encoding="utf-8"?>
<p:tagLst xmlns:p="http://schemas.openxmlformats.org/presentationml/2006/main">
  <p:tag name="AS_UNIQUEID" val="1053"/>
</p:tagLst>
</file>

<file path=ppt/tags/tag303.xml><?xml version="1.0" encoding="utf-8"?>
<p:tagLst xmlns:p="http://schemas.openxmlformats.org/presentationml/2006/main">
  <p:tag name="AS_UNIQUEID" val="1054"/>
</p:tagLst>
</file>

<file path=ppt/tags/tag304.xml><?xml version="1.0" encoding="utf-8"?>
<p:tagLst xmlns:p="http://schemas.openxmlformats.org/presentationml/2006/main">
  <p:tag name="AS_UNIQUEID" val="1069"/>
</p:tagLst>
</file>

<file path=ppt/tags/tag305.xml><?xml version="1.0" encoding="utf-8"?>
<p:tagLst xmlns:p="http://schemas.openxmlformats.org/presentationml/2006/main">
  <p:tag name="AS_UNIQUEID" val="1070"/>
</p:tagLst>
</file>

<file path=ppt/tags/tag306.xml><?xml version="1.0" encoding="utf-8"?>
<p:tagLst xmlns:p="http://schemas.openxmlformats.org/presentationml/2006/main">
  <p:tag name="AS_UNIQUEID" val="1071"/>
</p:tagLst>
</file>

<file path=ppt/tags/tag307.xml><?xml version="1.0" encoding="utf-8"?>
<p:tagLst xmlns:p="http://schemas.openxmlformats.org/presentationml/2006/main">
  <p:tag name="AS_UNIQUEID" val="1072"/>
</p:tagLst>
</file>

<file path=ppt/tags/tag308.xml><?xml version="1.0" encoding="utf-8"?>
<p:tagLst xmlns:p="http://schemas.openxmlformats.org/presentationml/2006/main">
  <p:tag name="AS_UNIQUEID" val="1073"/>
</p:tagLst>
</file>

<file path=ppt/tags/tag309.xml><?xml version="1.0" encoding="utf-8"?>
<p:tagLst xmlns:p="http://schemas.openxmlformats.org/presentationml/2006/main">
  <p:tag name="AS_UNIQUEID" val="1074"/>
</p:tagLst>
</file>

<file path=ppt/tags/tag31.xml><?xml version="1.0" encoding="utf-8"?>
<p:tagLst xmlns:p="http://schemas.openxmlformats.org/presentationml/2006/main">
  <p:tag name="AS_UNIQUEID" val="635"/>
</p:tagLst>
</file>

<file path=ppt/tags/tag310.xml><?xml version="1.0" encoding="utf-8"?>
<p:tagLst xmlns:p="http://schemas.openxmlformats.org/presentationml/2006/main">
  <p:tag name="AS_UNIQUEID" val="1075"/>
</p:tagLst>
</file>

<file path=ppt/tags/tag311.xml><?xml version="1.0" encoding="utf-8"?>
<p:tagLst xmlns:p="http://schemas.openxmlformats.org/presentationml/2006/main">
  <p:tag name="AS_UNIQUEID" val="1076"/>
</p:tagLst>
</file>

<file path=ppt/tags/tag312.xml><?xml version="1.0" encoding="utf-8"?>
<p:tagLst xmlns:p="http://schemas.openxmlformats.org/presentationml/2006/main">
  <p:tag name="AS_UNIQUEID" val="1077"/>
</p:tagLst>
</file>

<file path=ppt/tags/tag313.xml><?xml version="1.0" encoding="utf-8"?>
<p:tagLst xmlns:p="http://schemas.openxmlformats.org/presentationml/2006/main">
  <p:tag name="AS_UNIQUEID" val="1078"/>
</p:tagLst>
</file>

<file path=ppt/tags/tag314.xml><?xml version="1.0" encoding="utf-8"?>
<p:tagLst xmlns:p="http://schemas.openxmlformats.org/presentationml/2006/main">
  <p:tag name="AS_UNIQUEID" val="1065"/>
</p:tagLst>
</file>

<file path=ppt/tags/tag315.xml><?xml version="1.0" encoding="utf-8"?>
<p:tagLst xmlns:p="http://schemas.openxmlformats.org/presentationml/2006/main">
  <p:tag name="AS_UNIQUEID" val="1066"/>
</p:tagLst>
</file>

<file path=ppt/tags/tag316.xml><?xml version="1.0" encoding="utf-8"?>
<p:tagLst xmlns:p="http://schemas.openxmlformats.org/presentationml/2006/main">
  <p:tag name="AS_UNIQUEID" val="1067"/>
</p:tagLst>
</file>

<file path=ppt/tags/tag317.xml><?xml version="1.0" encoding="utf-8"?>
<p:tagLst xmlns:p="http://schemas.openxmlformats.org/presentationml/2006/main">
  <p:tag name="AS_UNIQUEID" val="1084"/>
</p:tagLst>
</file>

<file path=ppt/tags/tag318.xml><?xml version="1.0" encoding="utf-8"?>
<p:tagLst xmlns:p="http://schemas.openxmlformats.org/presentationml/2006/main">
  <p:tag name="AS_UNIQUEID" val="1085"/>
</p:tagLst>
</file>

<file path=ppt/tags/tag319.xml><?xml version="1.0" encoding="utf-8"?>
<p:tagLst xmlns:p="http://schemas.openxmlformats.org/presentationml/2006/main">
  <p:tag name="AS_UNIQUEID" val="1086"/>
</p:tagLst>
</file>

<file path=ppt/tags/tag32.xml><?xml version="1.0" encoding="utf-8"?>
<p:tagLst xmlns:p="http://schemas.openxmlformats.org/presentationml/2006/main">
  <p:tag name="AS_UNIQUEID" val="636"/>
</p:tagLst>
</file>

<file path=ppt/tags/tag320.xml><?xml version="1.0" encoding="utf-8"?>
<p:tagLst xmlns:p="http://schemas.openxmlformats.org/presentationml/2006/main">
  <p:tag name="AS_UNIQUEID" val="1087"/>
</p:tagLst>
</file>

<file path=ppt/tags/tag321.xml><?xml version="1.0" encoding="utf-8"?>
<p:tagLst xmlns:p="http://schemas.openxmlformats.org/presentationml/2006/main">
  <p:tag name="AS_UNIQUEID" val="1080"/>
</p:tagLst>
</file>

<file path=ppt/tags/tag322.xml><?xml version="1.0" encoding="utf-8"?>
<p:tagLst xmlns:p="http://schemas.openxmlformats.org/presentationml/2006/main">
  <p:tag name="AS_UNIQUEID" val="1081"/>
</p:tagLst>
</file>

<file path=ppt/tags/tag323.xml><?xml version="1.0" encoding="utf-8"?>
<p:tagLst xmlns:p="http://schemas.openxmlformats.org/presentationml/2006/main">
  <p:tag name="AS_UNIQUEID" val="1082"/>
</p:tagLst>
</file>

<file path=ppt/tags/tag324.xml><?xml version="1.0" encoding="utf-8"?>
<p:tagLst xmlns:p="http://schemas.openxmlformats.org/presentationml/2006/main">
  <p:tag name="AS_UNIQUEID" val="1093"/>
</p:tagLst>
</file>

<file path=ppt/tags/tag325.xml><?xml version="1.0" encoding="utf-8"?>
<p:tagLst xmlns:p="http://schemas.openxmlformats.org/presentationml/2006/main">
  <p:tag name="AS_UNIQUEID" val="1094"/>
</p:tagLst>
</file>

<file path=ppt/tags/tag326.xml><?xml version="1.0" encoding="utf-8"?>
<p:tagLst xmlns:p="http://schemas.openxmlformats.org/presentationml/2006/main">
  <p:tag name="AS_UNIQUEID" val="1095"/>
</p:tagLst>
</file>

<file path=ppt/tags/tag327.xml><?xml version="1.0" encoding="utf-8"?>
<p:tagLst xmlns:p="http://schemas.openxmlformats.org/presentationml/2006/main">
  <p:tag name="AS_UNIQUEID" val="1096"/>
</p:tagLst>
</file>

<file path=ppt/tags/tag328.xml><?xml version="1.0" encoding="utf-8"?>
<p:tagLst xmlns:p="http://schemas.openxmlformats.org/presentationml/2006/main">
  <p:tag name="AS_UNIQUEID" val="1097"/>
</p:tagLst>
</file>

<file path=ppt/tags/tag329.xml><?xml version="1.0" encoding="utf-8"?>
<p:tagLst xmlns:p="http://schemas.openxmlformats.org/presentationml/2006/main">
  <p:tag name="AS_UNIQUEID" val="1098"/>
</p:tagLst>
</file>

<file path=ppt/tags/tag33.xml><?xml version="1.0" encoding="utf-8"?>
<p:tagLst xmlns:p="http://schemas.openxmlformats.org/presentationml/2006/main">
  <p:tag name="AS_UNIQUEID" val="637"/>
</p:tagLst>
</file>

<file path=ppt/tags/tag330.xml><?xml version="1.0" encoding="utf-8"?>
<p:tagLst xmlns:p="http://schemas.openxmlformats.org/presentationml/2006/main">
  <p:tag name="AS_UNIQUEID" val="1099"/>
</p:tagLst>
</file>

<file path=ppt/tags/tag331.xml><?xml version="1.0" encoding="utf-8"?>
<p:tagLst xmlns:p="http://schemas.openxmlformats.org/presentationml/2006/main">
  <p:tag name="AS_UNIQUEID" val="1100"/>
</p:tagLst>
</file>

<file path=ppt/tags/tag332.xml><?xml version="1.0" encoding="utf-8"?>
<p:tagLst xmlns:p="http://schemas.openxmlformats.org/presentationml/2006/main">
  <p:tag name="AS_UNIQUEID" val="1101"/>
</p:tagLst>
</file>

<file path=ppt/tags/tag333.xml><?xml version="1.0" encoding="utf-8"?>
<p:tagLst xmlns:p="http://schemas.openxmlformats.org/presentationml/2006/main">
  <p:tag name="AS_UNIQUEID" val="1089"/>
</p:tagLst>
</file>

<file path=ppt/tags/tag334.xml><?xml version="1.0" encoding="utf-8"?>
<p:tagLst xmlns:p="http://schemas.openxmlformats.org/presentationml/2006/main">
  <p:tag name="AS_UNIQUEID" val="1090"/>
</p:tagLst>
</file>

<file path=ppt/tags/tag335.xml><?xml version="1.0" encoding="utf-8"?>
<p:tagLst xmlns:p="http://schemas.openxmlformats.org/presentationml/2006/main">
  <p:tag name="AS_UNIQUEID" val="1091"/>
</p:tagLst>
</file>

<file path=ppt/tags/tag336.xml><?xml version="1.0" encoding="utf-8"?>
<p:tagLst xmlns:p="http://schemas.openxmlformats.org/presentationml/2006/main">
  <p:tag name="AS_UNIQUEID" val="1107"/>
</p:tagLst>
</file>

<file path=ppt/tags/tag337.xml><?xml version="1.0" encoding="utf-8"?>
<p:tagLst xmlns:p="http://schemas.openxmlformats.org/presentationml/2006/main">
  <p:tag name="AS_UNIQUEID" val="1108"/>
</p:tagLst>
</file>

<file path=ppt/tags/tag338.xml><?xml version="1.0" encoding="utf-8"?>
<p:tagLst xmlns:p="http://schemas.openxmlformats.org/presentationml/2006/main">
  <p:tag name="AS_UNIQUEID" val="1109"/>
</p:tagLst>
</file>

<file path=ppt/tags/tag339.xml><?xml version="1.0" encoding="utf-8"?>
<p:tagLst xmlns:p="http://schemas.openxmlformats.org/presentationml/2006/main">
  <p:tag name="AS_UNIQUEID" val="1110"/>
</p:tagLst>
</file>

<file path=ppt/tags/tag34.xml><?xml version="1.0" encoding="utf-8"?>
<p:tagLst xmlns:p="http://schemas.openxmlformats.org/presentationml/2006/main">
  <p:tag name="AS_UNIQUEID" val="638"/>
</p:tagLst>
</file>

<file path=ppt/tags/tag340.xml><?xml version="1.0" encoding="utf-8"?>
<p:tagLst xmlns:p="http://schemas.openxmlformats.org/presentationml/2006/main">
  <p:tag name="AS_UNIQUEID" val="1111"/>
</p:tagLst>
</file>

<file path=ppt/tags/tag341.xml><?xml version="1.0" encoding="utf-8"?>
<p:tagLst xmlns:p="http://schemas.openxmlformats.org/presentationml/2006/main">
  <p:tag name="AS_UNIQUEID" val="1112"/>
</p:tagLst>
</file>

<file path=ppt/tags/tag342.xml><?xml version="1.0" encoding="utf-8"?>
<p:tagLst xmlns:p="http://schemas.openxmlformats.org/presentationml/2006/main">
  <p:tag name="AS_UNIQUEID" val="1113"/>
</p:tagLst>
</file>

<file path=ppt/tags/tag343.xml><?xml version="1.0" encoding="utf-8"?>
<p:tagLst xmlns:p="http://schemas.openxmlformats.org/presentationml/2006/main">
  <p:tag name="AS_UNIQUEID" val="1114"/>
</p:tagLst>
</file>

<file path=ppt/tags/tag344.xml><?xml version="1.0" encoding="utf-8"?>
<p:tagLst xmlns:p="http://schemas.openxmlformats.org/presentationml/2006/main">
  <p:tag name="AS_UNIQUEID" val="1103"/>
</p:tagLst>
</file>

<file path=ppt/tags/tag345.xml><?xml version="1.0" encoding="utf-8"?>
<p:tagLst xmlns:p="http://schemas.openxmlformats.org/presentationml/2006/main">
  <p:tag name="AS_UNIQUEID" val="1104"/>
</p:tagLst>
</file>

<file path=ppt/tags/tag346.xml><?xml version="1.0" encoding="utf-8"?>
<p:tagLst xmlns:p="http://schemas.openxmlformats.org/presentationml/2006/main">
  <p:tag name="AS_UNIQUEID" val="1105"/>
</p:tagLst>
</file>

<file path=ppt/tags/tag347.xml><?xml version="1.0" encoding="utf-8"?>
<p:tagLst xmlns:p="http://schemas.openxmlformats.org/presentationml/2006/main">
  <p:tag name="AS_UNIQUEID" val="1120"/>
</p:tagLst>
</file>

<file path=ppt/tags/tag348.xml><?xml version="1.0" encoding="utf-8"?>
<p:tagLst xmlns:p="http://schemas.openxmlformats.org/presentationml/2006/main">
  <p:tag name="AS_UNIQUEID" val="1121"/>
</p:tagLst>
</file>

<file path=ppt/tags/tag349.xml><?xml version="1.0" encoding="utf-8"?>
<p:tagLst xmlns:p="http://schemas.openxmlformats.org/presentationml/2006/main">
  <p:tag name="AS_UNIQUEID" val="1116"/>
</p:tagLst>
</file>

<file path=ppt/tags/tag35.xml><?xml version="1.0" encoding="utf-8"?>
<p:tagLst xmlns:p="http://schemas.openxmlformats.org/presentationml/2006/main">
  <p:tag name="AS_UNIQUEID" val="640"/>
</p:tagLst>
</file>

<file path=ppt/tags/tag350.xml><?xml version="1.0" encoding="utf-8"?>
<p:tagLst xmlns:p="http://schemas.openxmlformats.org/presentationml/2006/main">
  <p:tag name="AS_UNIQUEID" val="1117"/>
</p:tagLst>
</file>

<file path=ppt/tags/tag351.xml><?xml version="1.0" encoding="utf-8"?>
<p:tagLst xmlns:p="http://schemas.openxmlformats.org/presentationml/2006/main">
  <p:tag name="AS_UNIQUEID" val="1118"/>
</p:tagLst>
</file>

<file path=ppt/tags/tag352.xml><?xml version="1.0" encoding="utf-8"?>
<p:tagLst xmlns:p="http://schemas.openxmlformats.org/presentationml/2006/main">
  <p:tag name="AS_UNIQUEID" val="1138"/>
</p:tagLst>
</file>

<file path=ppt/tags/tag353.xml><?xml version="1.0" encoding="utf-8"?>
<p:tagLst xmlns:p="http://schemas.openxmlformats.org/presentationml/2006/main">
  <p:tag name="AS_UNIQUEID" val="1139"/>
</p:tagLst>
</file>

<file path=ppt/tags/tag354.xml><?xml version="1.0" encoding="utf-8"?>
<p:tagLst xmlns:p="http://schemas.openxmlformats.org/presentationml/2006/main">
  <p:tag name="AS_UNIQUEID" val="1140"/>
</p:tagLst>
</file>

<file path=ppt/tags/tag355.xml><?xml version="1.0" encoding="utf-8"?>
<p:tagLst xmlns:p="http://schemas.openxmlformats.org/presentationml/2006/main">
  <p:tag name="AS_UNIQUEID" val="1141"/>
</p:tagLst>
</file>

<file path=ppt/tags/tag356.xml><?xml version="1.0" encoding="utf-8"?>
<p:tagLst xmlns:p="http://schemas.openxmlformats.org/presentationml/2006/main">
  <p:tag name="AS_UNIQUEID" val="1142"/>
</p:tagLst>
</file>

<file path=ppt/tags/tag357.xml><?xml version="1.0" encoding="utf-8"?>
<p:tagLst xmlns:p="http://schemas.openxmlformats.org/presentationml/2006/main">
  <p:tag name="AS_UNIQUEID" val="1143"/>
</p:tagLst>
</file>

<file path=ppt/tags/tag358.xml><?xml version="1.0" encoding="utf-8"?>
<p:tagLst xmlns:p="http://schemas.openxmlformats.org/presentationml/2006/main">
  <p:tag name="AS_UNIQUEID" val="1144"/>
</p:tagLst>
</file>

<file path=ppt/tags/tag359.xml><?xml version="1.0" encoding="utf-8"?>
<p:tagLst xmlns:p="http://schemas.openxmlformats.org/presentationml/2006/main">
  <p:tag name="AS_UNIQUEID" val="1145"/>
</p:tagLst>
</file>

<file path=ppt/tags/tag36.xml><?xml version="1.0" encoding="utf-8"?>
<p:tagLst xmlns:p="http://schemas.openxmlformats.org/presentationml/2006/main">
  <p:tag name="AS_UNIQUEID" val="642"/>
</p:tagLst>
</file>

<file path=ppt/tags/tag360.xml><?xml version="1.0" encoding="utf-8"?>
<p:tagLst xmlns:p="http://schemas.openxmlformats.org/presentationml/2006/main">
  <p:tag name="AS_UNIQUEID" val="1134"/>
</p:tagLst>
</file>

<file path=ppt/tags/tag361.xml><?xml version="1.0" encoding="utf-8"?>
<p:tagLst xmlns:p="http://schemas.openxmlformats.org/presentationml/2006/main">
  <p:tag name="AS_UNIQUEID" val="1135"/>
</p:tagLst>
</file>

<file path=ppt/tags/tag362.xml><?xml version="1.0" encoding="utf-8"?>
<p:tagLst xmlns:p="http://schemas.openxmlformats.org/presentationml/2006/main">
  <p:tag name="AS_UNIQUEID" val="1136"/>
</p:tagLst>
</file>

<file path=ppt/tags/tag363.xml><?xml version="1.0" encoding="utf-8"?>
<p:tagLst xmlns:p="http://schemas.openxmlformats.org/presentationml/2006/main">
  <p:tag name="AS_UNIQUEID" val="1155"/>
</p:tagLst>
</file>

<file path=ppt/tags/tag364.xml><?xml version="1.0" encoding="utf-8"?>
<p:tagLst xmlns:p="http://schemas.openxmlformats.org/presentationml/2006/main">
  <p:tag name="AS_UNIQUEID" val="1156"/>
</p:tagLst>
</file>

<file path=ppt/tags/tag365.xml><?xml version="1.0" encoding="utf-8"?>
<p:tagLst xmlns:p="http://schemas.openxmlformats.org/presentationml/2006/main">
  <p:tag name="AS_UNIQUEID" val="1147"/>
</p:tagLst>
</file>

<file path=ppt/tags/tag366.xml><?xml version="1.0" encoding="utf-8"?>
<p:tagLst xmlns:p="http://schemas.openxmlformats.org/presentationml/2006/main">
  <p:tag name="AS_UNIQUEID" val="1148"/>
</p:tagLst>
</file>

<file path=ppt/tags/tag367.xml><?xml version="1.0" encoding="utf-8"?>
<p:tagLst xmlns:p="http://schemas.openxmlformats.org/presentationml/2006/main">
  <p:tag name="AS_UNIQUEID" val="1149"/>
</p:tagLst>
</file>

<file path=ppt/tags/tag368.xml><?xml version="1.0" encoding="utf-8"?>
<p:tagLst xmlns:p="http://schemas.openxmlformats.org/presentationml/2006/main">
  <p:tag name="AS_UNIQUEID" val="787"/>
</p:tagLst>
</file>

<file path=ppt/tags/tag369.xml><?xml version="1.0" encoding="utf-8"?>
<p:tagLst xmlns:p="http://schemas.openxmlformats.org/presentationml/2006/main">
  <p:tag name="AS_UNIQUEID" val="788"/>
</p:tagLst>
</file>

<file path=ppt/tags/tag37.xml><?xml version="1.0" encoding="utf-8"?>
<p:tagLst xmlns:p="http://schemas.openxmlformats.org/presentationml/2006/main">
  <p:tag name="AS_UNIQUEID" val="644"/>
</p:tagLst>
</file>

<file path=ppt/tags/tag370.xml><?xml version="1.0" encoding="utf-8"?>
<p:tagLst xmlns:p="http://schemas.openxmlformats.org/presentationml/2006/main">
  <p:tag name="AS_UNIQUEID" val="789"/>
</p:tagLst>
</file>

<file path=ppt/tags/tag371.xml><?xml version="1.0" encoding="utf-8"?>
<p:tagLst xmlns:p="http://schemas.openxmlformats.org/presentationml/2006/main">
  <p:tag name="AS_UNIQUEID" val="790"/>
</p:tagLst>
</file>

<file path=ppt/tags/tag372.xml><?xml version="1.0" encoding="utf-8"?>
<p:tagLst xmlns:p="http://schemas.openxmlformats.org/presentationml/2006/main">
  <p:tag name="AS_UNIQUEID" val="791"/>
</p:tagLst>
</file>

<file path=ppt/tags/tag373.xml><?xml version="1.0" encoding="utf-8"?>
<p:tagLst xmlns:p="http://schemas.openxmlformats.org/presentationml/2006/main">
  <p:tag name="AS_UNIQUEID" val="792"/>
</p:tagLst>
</file>

<file path=ppt/tags/tag37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2EwZDU2NmIzNDJmNWNhOGYyZmQzN2JlZTAwNDIwMzYifQ=="/>
</p:tagLst>
</file>

<file path=ppt/tags/tag38.xml><?xml version="1.0" encoding="utf-8"?>
<p:tagLst xmlns:p="http://schemas.openxmlformats.org/presentationml/2006/main">
  <p:tag name="AS_UNIQUEID" val="645"/>
</p:tagLst>
</file>

<file path=ppt/tags/tag39.xml><?xml version="1.0" encoding="utf-8"?>
<p:tagLst xmlns:p="http://schemas.openxmlformats.org/presentationml/2006/main">
  <p:tag name="AS_UNIQUEID" val="646"/>
</p:tagLst>
</file>

<file path=ppt/tags/tag4.xml><?xml version="1.0" encoding="utf-8"?>
<p:tagLst xmlns:p="http://schemas.openxmlformats.org/presentationml/2006/main">
  <p:tag name="AS_UNIQUEID" val="591"/>
</p:tagLst>
</file>

<file path=ppt/tags/tag40.xml><?xml version="1.0" encoding="utf-8"?>
<p:tagLst xmlns:p="http://schemas.openxmlformats.org/presentationml/2006/main">
  <p:tag name="AS_UNIQUEID" val="647"/>
</p:tagLst>
</file>

<file path=ppt/tags/tag41.xml><?xml version="1.0" encoding="utf-8"?>
<p:tagLst xmlns:p="http://schemas.openxmlformats.org/presentationml/2006/main">
  <p:tag name="AS_UNIQUEID" val="648"/>
</p:tagLst>
</file>

<file path=ppt/tags/tag42.xml><?xml version="1.0" encoding="utf-8"?>
<p:tagLst xmlns:p="http://schemas.openxmlformats.org/presentationml/2006/main">
  <p:tag name="AS_UNIQUEID" val="650"/>
</p:tagLst>
</file>

<file path=ppt/tags/tag43.xml><?xml version="1.0" encoding="utf-8"?>
<p:tagLst xmlns:p="http://schemas.openxmlformats.org/presentationml/2006/main">
  <p:tag name="AS_UNIQUEID" val="651"/>
</p:tagLst>
</file>

<file path=ppt/tags/tag44.xml><?xml version="1.0" encoding="utf-8"?>
<p:tagLst xmlns:p="http://schemas.openxmlformats.org/presentationml/2006/main">
  <p:tag name="AS_UNIQUEID" val="652"/>
</p:tagLst>
</file>

<file path=ppt/tags/tag45.xml><?xml version="1.0" encoding="utf-8"?>
<p:tagLst xmlns:p="http://schemas.openxmlformats.org/presentationml/2006/main">
  <p:tag name="AS_UNIQUEID" val="653"/>
</p:tagLst>
</file>

<file path=ppt/tags/tag46.xml><?xml version="1.0" encoding="utf-8"?>
<p:tagLst xmlns:p="http://schemas.openxmlformats.org/presentationml/2006/main">
  <p:tag name="AS_UNIQUEID" val="654"/>
</p:tagLst>
</file>

<file path=ppt/tags/tag47.xml><?xml version="1.0" encoding="utf-8"?>
<p:tagLst xmlns:p="http://schemas.openxmlformats.org/presentationml/2006/main">
  <p:tag name="AS_UNIQUEID" val="656"/>
</p:tagLst>
</file>

<file path=ppt/tags/tag48.xml><?xml version="1.0" encoding="utf-8"?>
<p:tagLst xmlns:p="http://schemas.openxmlformats.org/presentationml/2006/main">
  <p:tag name="AS_UNIQUEID" val="659"/>
</p:tagLst>
</file>

<file path=ppt/tags/tag49.xml><?xml version="1.0" encoding="utf-8"?>
<p:tagLst xmlns:p="http://schemas.openxmlformats.org/presentationml/2006/main">
  <p:tag name="AS_UNIQUEID" val="662"/>
</p:tagLst>
</file>

<file path=ppt/tags/tag5.xml><?xml version="1.0" encoding="utf-8"?>
<p:tagLst xmlns:p="http://schemas.openxmlformats.org/presentationml/2006/main">
  <p:tag name="AS_UNIQUEID" val="592"/>
</p:tagLst>
</file>

<file path=ppt/tags/tag50.xml><?xml version="1.0" encoding="utf-8"?>
<p:tagLst xmlns:p="http://schemas.openxmlformats.org/presentationml/2006/main">
  <p:tag name="AS_UNIQUEID" val="663"/>
</p:tagLst>
</file>

<file path=ppt/tags/tag51.xml><?xml version="1.0" encoding="utf-8"?>
<p:tagLst xmlns:p="http://schemas.openxmlformats.org/presentationml/2006/main">
  <p:tag name="AS_UNIQUEID" val="664"/>
</p:tagLst>
</file>

<file path=ppt/tags/tag52.xml><?xml version="1.0" encoding="utf-8"?>
<p:tagLst xmlns:p="http://schemas.openxmlformats.org/presentationml/2006/main">
  <p:tag name="AS_UNIQUEID" val="665"/>
</p:tagLst>
</file>

<file path=ppt/tags/tag53.xml><?xml version="1.0" encoding="utf-8"?>
<p:tagLst xmlns:p="http://schemas.openxmlformats.org/presentationml/2006/main">
  <p:tag name="AS_UNIQUEID" val="667"/>
</p:tagLst>
</file>

<file path=ppt/tags/tag54.xml><?xml version="1.0" encoding="utf-8"?>
<p:tagLst xmlns:p="http://schemas.openxmlformats.org/presentationml/2006/main">
  <p:tag name="AS_UNIQUEID" val="668"/>
</p:tagLst>
</file>

<file path=ppt/tags/tag55.xml><?xml version="1.0" encoding="utf-8"?>
<p:tagLst xmlns:p="http://schemas.openxmlformats.org/presentationml/2006/main">
  <p:tag name="AS_UNIQUEID" val="669"/>
</p:tagLst>
</file>

<file path=ppt/tags/tag56.xml><?xml version="1.0" encoding="utf-8"?>
<p:tagLst xmlns:p="http://schemas.openxmlformats.org/presentationml/2006/main">
  <p:tag name="AS_UNIQUEID" val="670"/>
</p:tagLst>
</file>

<file path=ppt/tags/tag57.xml><?xml version="1.0" encoding="utf-8"?>
<p:tagLst xmlns:p="http://schemas.openxmlformats.org/presentationml/2006/main">
  <p:tag name="AS_UNIQUEID" val="673"/>
</p:tagLst>
</file>

<file path=ppt/tags/tag58.xml><?xml version="1.0" encoding="utf-8"?>
<p:tagLst xmlns:p="http://schemas.openxmlformats.org/presentationml/2006/main">
  <p:tag name="AS_UNIQUEID" val="675"/>
</p:tagLst>
</file>

<file path=ppt/tags/tag59.xml><?xml version="1.0" encoding="utf-8"?>
<p:tagLst xmlns:p="http://schemas.openxmlformats.org/presentationml/2006/main">
  <p:tag name="AS_UNIQUEID" val="677"/>
</p:tagLst>
</file>

<file path=ppt/tags/tag6.xml><?xml version="1.0" encoding="utf-8"?>
<p:tagLst xmlns:p="http://schemas.openxmlformats.org/presentationml/2006/main">
  <p:tag name="AS_UNIQUEID" val="594"/>
</p:tagLst>
</file>

<file path=ppt/tags/tag60.xml><?xml version="1.0" encoding="utf-8"?>
<p:tagLst xmlns:p="http://schemas.openxmlformats.org/presentationml/2006/main">
  <p:tag name="AS_UNIQUEID" val="679"/>
</p:tagLst>
</file>

<file path=ppt/tags/tag61.xml><?xml version="1.0" encoding="utf-8"?>
<p:tagLst xmlns:p="http://schemas.openxmlformats.org/presentationml/2006/main">
  <p:tag name="AS_UNIQUEID" val="680"/>
</p:tagLst>
</file>

<file path=ppt/tags/tag62.xml><?xml version="1.0" encoding="utf-8"?>
<p:tagLst xmlns:p="http://schemas.openxmlformats.org/presentationml/2006/main">
  <p:tag name="AS_UNIQUEID" val="682"/>
</p:tagLst>
</file>

<file path=ppt/tags/tag63.xml><?xml version="1.0" encoding="utf-8"?>
<p:tagLst xmlns:p="http://schemas.openxmlformats.org/presentationml/2006/main">
  <p:tag name="AS_UNIQUEID" val="683"/>
</p:tagLst>
</file>

<file path=ppt/tags/tag64.xml><?xml version="1.0" encoding="utf-8"?>
<p:tagLst xmlns:p="http://schemas.openxmlformats.org/presentationml/2006/main">
  <p:tag name="AS_UNIQUEID" val="685"/>
</p:tagLst>
</file>

<file path=ppt/tags/tag65.xml><?xml version="1.0" encoding="utf-8"?>
<p:tagLst xmlns:p="http://schemas.openxmlformats.org/presentationml/2006/main">
  <p:tag name="AS_UNIQUEID" val="686"/>
</p:tagLst>
</file>

<file path=ppt/tags/tag66.xml><?xml version="1.0" encoding="utf-8"?>
<p:tagLst xmlns:p="http://schemas.openxmlformats.org/presentationml/2006/main">
  <p:tag name="AS_UNIQUEID" val="687"/>
</p:tagLst>
</file>

<file path=ppt/tags/tag67.xml><?xml version="1.0" encoding="utf-8"?>
<p:tagLst xmlns:p="http://schemas.openxmlformats.org/presentationml/2006/main">
  <p:tag name="AS_UNIQUEID" val="688"/>
</p:tagLst>
</file>

<file path=ppt/tags/tag68.xml><?xml version="1.0" encoding="utf-8"?>
<p:tagLst xmlns:p="http://schemas.openxmlformats.org/presentationml/2006/main">
  <p:tag name="AS_UNIQUEID" val="689"/>
</p:tagLst>
</file>

<file path=ppt/tags/tag69.xml><?xml version="1.0" encoding="utf-8"?>
<p:tagLst xmlns:p="http://schemas.openxmlformats.org/presentationml/2006/main">
  <p:tag name="AS_UNIQUEID" val="691"/>
</p:tagLst>
</file>

<file path=ppt/tags/tag7.xml><?xml version="1.0" encoding="utf-8"?>
<p:tagLst xmlns:p="http://schemas.openxmlformats.org/presentationml/2006/main">
  <p:tag name="AS_UNIQUEID" val="595"/>
</p:tagLst>
</file>

<file path=ppt/tags/tag70.xml><?xml version="1.0" encoding="utf-8"?>
<p:tagLst xmlns:p="http://schemas.openxmlformats.org/presentationml/2006/main">
  <p:tag name="AS_UNIQUEID" val="692"/>
</p:tagLst>
</file>

<file path=ppt/tags/tag71.xml><?xml version="1.0" encoding="utf-8"?>
<p:tagLst xmlns:p="http://schemas.openxmlformats.org/presentationml/2006/main">
  <p:tag name="AS_UNIQUEID" val="693"/>
</p:tagLst>
</file>

<file path=ppt/tags/tag72.xml><?xml version="1.0" encoding="utf-8"?>
<p:tagLst xmlns:p="http://schemas.openxmlformats.org/presentationml/2006/main">
  <p:tag name="AS_UNIQUEID" val="694"/>
</p:tagLst>
</file>

<file path=ppt/tags/tag73.xml><?xml version="1.0" encoding="utf-8"?>
<p:tagLst xmlns:p="http://schemas.openxmlformats.org/presentationml/2006/main">
  <p:tag name="AS_UNIQUEID" val="696"/>
</p:tagLst>
</file>

<file path=ppt/tags/tag74.xml><?xml version="1.0" encoding="utf-8"?>
<p:tagLst xmlns:p="http://schemas.openxmlformats.org/presentationml/2006/main">
  <p:tag name="AS_UNIQUEID" val="698"/>
</p:tagLst>
</file>

<file path=ppt/tags/tag75.xml><?xml version="1.0" encoding="utf-8"?>
<p:tagLst xmlns:p="http://schemas.openxmlformats.org/presentationml/2006/main">
  <p:tag name="AS_UNIQUEID" val="700"/>
</p:tagLst>
</file>

<file path=ppt/tags/tag76.xml><?xml version="1.0" encoding="utf-8"?>
<p:tagLst xmlns:p="http://schemas.openxmlformats.org/presentationml/2006/main">
  <p:tag name="AS_UNIQUEID" val="701"/>
</p:tagLst>
</file>

<file path=ppt/tags/tag77.xml><?xml version="1.0" encoding="utf-8"?>
<p:tagLst xmlns:p="http://schemas.openxmlformats.org/presentationml/2006/main">
  <p:tag name="AS_UNIQUEID" val="702"/>
</p:tagLst>
</file>

<file path=ppt/tags/tag78.xml><?xml version="1.0" encoding="utf-8"?>
<p:tagLst xmlns:p="http://schemas.openxmlformats.org/presentationml/2006/main">
  <p:tag name="AS_UNIQUEID" val="703"/>
</p:tagLst>
</file>

<file path=ppt/tags/tag79.xml><?xml version="1.0" encoding="utf-8"?>
<p:tagLst xmlns:p="http://schemas.openxmlformats.org/presentationml/2006/main">
  <p:tag name="AS_UNIQUEID" val="704"/>
</p:tagLst>
</file>

<file path=ppt/tags/tag8.xml><?xml version="1.0" encoding="utf-8"?>
<p:tagLst xmlns:p="http://schemas.openxmlformats.org/presentationml/2006/main">
  <p:tag name="AS_UNIQUEID" val="598"/>
</p:tagLst>
</file>

<file path=ppt/tags/tag80.xml><?xml version="1.0" encoding="utf-8"?>
<p:tagLst xmlns:p="http://schemas.openxmlformats.org/presentationml/2006/main">
  <p:tag name="AS_UNIQUEID" val="706"/>
</p:tagLst>
</file>

<file path=ppt/tags/tag81.xml><?xml version="1.0" encoding="utf-8"?>
<p:tagLst xmlns:p="http://schemas.openxmlformats.org/presentationml/2006/main">
  <p:tag name="AS_UNIQUEID" val="709"/>
</p:tagLst>
</file>

<file path=ppt/tags/tag82.xml><?xml version="1.0" encoding="utf-8"?>
<p:tagLst xmlns:p="http://schemas.openxmlformats.org/presentationml/2006/main">
  <p:tag name="AS_UNIQUEID" val="712"/>
</p:tagLst>
</file>

<file path=ppt/tags/tag83.xml><?xml version="1.0" encoding="utf-8"?>
<p:tagLst xmlns:p="http://schemas.openxmlformats.org/presentationml/2006/main">
  <p:tag name="AS_UNIQUEID" val="713"/>
</p:tagLst>
</file>

<file path=ppt/tags/tag84.xml><?xml version="1.0" encoding="utf-8"?>
<p:tagLst xmlns:p="http://schemas.openxmlformats.org/presentationml/2006/main">
  <p:tag name="AS_UNIQUEID" val="714"/>
</p:tagLst>
</file>

<file path=ppt/tags/tag85.xml><?xml version="1.0" encoding="utf-8"?>
<p:tagLst xmlns:p="http://schemas.openxmlformats.org/presentationml/2006/main">
  <p:tag name="AS_UNIQUEID" val="715"/>
</p:tagLst>
</file>

<file path=ppt/tags/tag86.xml><?xml version="1.0" encoding="utf-8"?>
<p:tagLst xmlns:p="http://schemas.openxmlformats.org/presentationml/2006/main">
  <p:tag name="AS_UNIQUEID" val="717"/>
</p:tagLst>
</file>

<file path=ppt/tags/tag87.xml><?xml version="1.0" encoding="utf-8"?>
<p:tagLst xmlns:p="http://schemas.openxmlformats.org/presentationml/2006/main">
  <p:tag name="AS_UNIQUEID" val="718"/>
</p:tagLst>
</file>

<file path=ppt/tags/tag88.xml><?xml version="1.0" encoding="utf-8"?>
<p:tagLst xmlns:p="http://schemas.openxmlformats.org/presentationml/2006/main">
  <p:tag name="AS_UNIQUEID" val="719"/>
</p:tagLst>
</file>

<file path=ppt/tags/tag89.xml><?xml version="1.0" encoding="utf-8"?>
<p:tagLst xmlns:p="http://schemas.openxmlformats.org/presentationml/2006/main">
  <p:tag name="AS_UNIQUEID" val="720"/>
</p:tagLst>
</file>

<file path=ppt/tags/tag9.xml><?xml version="1.0" encoding="utf-8"?>
<p:tagLst xmlns:p="http://schemas.openxmlformats.org/presentationml/2006/main">
  <p:tag name="AS_UNIQUEID" val="600"/>
</p:tagLst>
</file>

<file path=ppt/tags/tag90.xml><?xml version="1.0" encoding="utf-8"?>
<p:tagLst xmlns:p="http://schemas.openxmlformats.org/presentationml/2006/main">
  <p:tag name="AS_UNIQUEID" val="723"/>
</p:tagLst>
</file>

<file path=ppt/tags/tag91.xml><?xml version="1.0" encoding="utf-8"?>
<p:tagLst xmlns:p="http://schemas.openxmlformats.org/presentationml/2006/main">
  <p:tag name="AS_UNIQUEID" val="725"/>
</p:tagLst>
</file>

<file path=ppt/tags/tag92.xml><?xml version="1.0" encoding="utf-8"?>
<p:tagLst xmlns:p="http://schemas.openxmlformats.org/presentationml/2006/main">
  <p:tag name="AS_UNIQUEID" val="727"/>
</p:tagLst>
</file>

<file path=ppt/tags/tag93.xml><?xml version="1.0" encoding="utf-8"?>
<p:tagLst xmlns:p="http://schemas.openxmlformats.org/presentationml/2006/main">
  <p:tag name="AS_UNIQUEID" val="729"/>
</p:tagLst>
</file>

<file path=ppt/tags/tag94.xml><?xml version="1.0" encoding="utf-8"?>
<p:tagLst xmlns:p="http://schemas.openxmlformats.org/presentationml/2006/main">
  <p:tag name="AS_UNIQUEID" val="730"/>
</p:tagLst>
</file>

<file path=ppt/tags/tag95.xml><?xml version="1.0" encoding="utf-8"?>
<p:tagLst xmlns:p="http://schemas.openxmlformats.org/presentationml/2006/main">
  <p:tag name="AS_UNIQUEID" val="732"/>
</p:tagLst>
</file>

<file path=ppt/tags/tag96.xml><?xml version="1.0" encoding="utf-8"?>
<p:tagLst xmlns:p="http://schemas.openxmlformats.org/presentationml/2006/main">
  <p:tag name="AS_UNIQUEID" val="733"/>
</p:tagLst>
</file>

<file path=ppt/tags/tag97.xml><?xml version="1.0" encoding="utf-8"?>
<p:tagLst xmlns:p="http://schemas.openxmlformats.org/presentationml/2006/main">
  <p:tag name="AS_UNIQUEID" val="735"/>
</p:tagLst>
</file>

<file path=ppt/tags/tag98.xml><?xml version="1.0" encoding="utf-8"?>
<p:tagLst xmlns:p="http://schemas.openxmlformats.org/presentationml/2006/main">
  <p:tag name="AS_UNIQUEID" val="736"/>
</p:tagLst>
</file>

<file path=ppt/tags/tag99.xml><?xml version="1.0" encoding="utf-8"?>
<p:tagLst xmlns:p="http://schemas.openxmlformats.org/presentationml/2006/main">
  <p:tag name="AS_UNIQUEID" val="737"/>
</p:tagLst>
</file>

<file path=ppt/theme/theme1.xml><?xml version="1.0" encoding="utf-8"?>
<a:theme xmlns:a="http://schemas.openxmlformats.org/drawingml/2006/main" name="Office 主题​​">
  <a:themeElements>
    <a:clrScheme name="金榜苑-蓝绿">
      <a:dk1>
        <a:sysClr val="windowText" lastClr="000000"/>
      </a:dk1>
      <a:lt1>
        <a:sysClr val="window" lastClr="FFFFFF"/>
      </a:lt1>
      <a:dk2>
        <a:srgbClr val="2D3967"/>
      </a:dk2>
      <a:lt2>
        <a:srgbClr val="ECB594"/>
      </a:lt2>
      <a:accent1>
        <a:srgbClr val="376698"/>
      </a:accent1>
      <a:accent2>
        <a:srgbClr val="4893CF"/>
      </a:accent2>
      <a:accent3>
        <a:srgbClr val="7AD9E7"/>
      </a:accent3>
      <a:accent4>
        <a:srgbClr val="8BBB96"/>
      </a:accent4>
      <a:accent5>
        <a:srgbClr val="659677"/>
      </a:accent5>
      <a:accent6>
        <a:srgbClr val="FF5050"/>
      </a:accent6>
      <a:hlink>
        <a:srgbClr val="0563C1"/>
      </a:hlink>
      <a:folHlink>
        <a:srgbClr val="954F72"/>
      </a:folHlink>
    </a:clrScheme>
    <a:fontScheme name="chaoqing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just">
          <a:spcBef>
            <a:spcPts val="1200"/>
          </a:spcBef>
          <a:defRPr sz="2400" dirty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tx2">
                <a:shade val="30000"/>
                <a:satMod val="115000"/>
              </a:schemeClr>
            </a:gs>
            <a:gs pos="50000">
              <a:schemeClr val="tx2">
                <a:shade val="67500"/>
                <a:satMod val="115000"/>
              </a:schemeClr>
            </a:gs>
            <a:gs pos="100000">
              <a:schemeClr val="tx2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2C3F50"/>
      </a:accent6>
      <a:hlink>
        <a:srgbClr val="2980B9"/>
      </a:hlink>
      <a:folHlink>
        <a:srgbClr val="BFBFBF"/>
      </a:folHlink>
    </a:clrScheme>
    <a:fontScheme name="自定义 1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2C3F50"/>
      </a:accent6>
      <a:hlink>
        <a:srgbClr val="2980B9"/>
      </a:hlink>
      <a:folHlink>
        <a:srgbClr val="BFBFBF"/>
      </a:folHlink>
    </a:clrScheme>
    <a:fontScheme name="自定义 1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2C3F50"/>
      </a:accent6>
      <a:hlink>
        <a:srgbClr val="2980B9"/>
      </a:hlink>
      <a:folHlink>
        <a:srgbClr val="BFBFBF"/>
      </a:folHlink>
    </a:clrScheme>
    <a:fontScheme name="自定义 1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金榜苑-蓝绿">
      <a:dk1>
        <a:sysClr val="windowText" lastClr="000000"/>
      </a:dk1>
      <a:lt1>
        <a:sysClr val="window" lastClr="FFFFFF"/>
      </a:lt1>
      <a:dk2>
        <a:srgbClr val="2D3967"/>
      </a:dk2>
      <a:lt2>
        <a:srgbClr val="ECB594"/>
      </a:lt2>
      <a:accent1>
        <a:srgbClr val="376698"/>
      </a:accent1>
      <a:accent2>
        <a:srgbClr val="4893CF"/>
      </a:accent2>
      <a:accent3>
        <a:srgbClr val="7AD9E7"/>
      </a:accent3>
      <a:accent4>
        <a:srgbClr val="8BBB96"/>
      </a:accent4>
      <a:accent5>
        <a:srgbClr val="659677"/>
      </a:accent5>
      <a:accent6>
        <a:srgbClr val="FF5050"/>
      </a:accent6>
      <a:hlink>
        <a:srgbClr val="0563C1"/>
      </a:hlink>
      <a:folHlink>
        <a:srgbClr val="954F72"/>
      </a:folHlink>
    </a:clrScheme>
    <a:fontScheme name="chaoqing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just">
          <a:spcBef>
            <a:spcPts val="1200"/>
          </a:spcBef>
          <a:defRPr sz="2400" dirty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haoqing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6D4EC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just">
          <a:spcBef>
            <a:spcPts val="1200"/>
          </a:spcBef>
          <a:defRPr sz="2400" dirty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2628</Words>
  <Application>WPS 演示</Application>
  <PresentationFormat/>
  <Paragraphs>165</Paragraphs>
  <Slides>29</Slides>
  <Notes>24</Notes>
  <HiddenSlides>0</HiddenSlides>
  <MMClips>3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29</vt:i4>
      </vt:variant>
    </vt:vector>
  </HeadingPairs>
  <TitlesOfParts>
    <vt:vector size="53" baseType="lpstr">
      <vt:lpstr>Arial</vt:lpstr>
      <vt:lpstr>宋体</vt:lpstr>
      <vt:lpstr>Wingdings</vt:lpstr>
      <vt:lpstr>Calibri</vt:lpstr>
      <vt:lpstr>微软雅黑</vt:lpstr>
      <vt:lpstr>等线</vt:lpstr>
      <vt:lpstr>Arial</vt:lpstr>
      <vt:lpstr>Times New Roman</vt:lpstr>
      <vt:lpstr>仿宋</vt:lpstr>
      <vt:lpstr>Impact</vt:lpstr>
      <vt:lpstr>楷体_GB2312</vt:lpstr>
      <vt:lpstr>新宋体</vt:lpstr>
      <vt:lpstr>Courier New</vt:lpstr>
      <vt:lpstr>方正中等线简体</vt:lpstr>
      <vt:lpstr>华文细黑</vt:lpstr>
      <vt:lpstr>Arial Unicode MS</vt:lpstr>
      <vt:lpstr>DOUYU Font</vt:lpstr>
      <vt:lpstr>Office 主题​​</vt:lpstr>
      <vt:lpstr>Office 主题</vt:lpstr>
      <vt:lpstr>2_Office 主题​​</vt:lpstr>
      <vt:lpstr>3_Office 主题​​</vt:lpstr>
      <vt:lpstr>1_Office 主题​​</vt:lpstr>
      <vt:lpstr>4_Office 主题​​</vt:lpstr>
      <vt:lpstr>9_Office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阿巴西</cp:lastModifiedBy>
  <cp:revision>2</cp:revision>
  <cp:lastPrinted>2024-02-01T21:14:00Z</cp:lastPrinted>
  <dcterms:created xsi:type="dcterms:W3CDTF">2024-02-01T21:14:00Z</dcterms:created>
  <dcterms:modified xsi:type="dcterms:W3CDTF">2025-03-19T01:17:01Z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0CCA7F313BEE44D0BD93B7A0505F26F7_12</vt:lpwstr>
  </property>
  <property fmtid="{D5CDD505-2E9C-101B-9397-08002B2CF9AE}" pid="7" name="KSOProductBuildVer">
    <vt:lpwstr>2052-12.1.0.20305</vt:lpwstr>
  </property>
</Properties>
</file>