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981" r:id="rId3"/>
    <p:sldId id="5034" r:id="rId4"/>
    <p:sldId id="4989" r:id="rId5"/>
    <p:sldId id="5035" r:id="rId6"/>
    <p:sldId id="4992" r:id="rId7"/>
    <p:sldId id="4993" r:id="rId8"/>
    <p:sldId id="5005" r:id="rId9"/>
    <p:sldId id="5000" r:id="rId10"/>
    <p:sldId id="5088" r:id="rId11"/>
    <p:sldId id="5090" r:id="rId12"/>
    <p:sldId id="5093" r:id="rId13"/>
    <p:sldId id="5037" r:id="rId14"/>
    <p:sldId id="5038" r:id="rId15"/>
    <p:sldId id="5094" r:id="rId16"/>
    <p:sldId id="5041" r:id="rId17"/>
    <p:sldId id="5044" r:id="rId18"/>
    <p:sldId id="5068" r:id="rId19"/>
    <p:sldId id="5069" r:id="rId20"/>
    <p:sldId id="5101" r:id="rId21"/>
    <p:sldId id="5070" r:id="rId22"/>
    <p:sldId id="5071" r:id="rId23"/>
    <p:sldId id="5102" r:id="rId24"/>
    <p:sldId id="5032" r:id="rId25"/>
  </p:sldIdLst>
  <p:sldSz cx="12192000" cy="6858000"/>
  <p:notesSz cx="6858000" cy="9144000"/>
  <p:custShowLst>
    <p:custShow name="自定义放映 1" id="0">
      <p:sldLst/>
    </p:custShow>
  </p:custShow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95" userDrawn="1">
          <p15:clr>
            <a:srgbClr val="A4A3A4"/>
          </p15:clr>
        </p15:guide>
        <p15:guide id="4" orient="horz" pos="21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liss tong" initials="tt" lastIdx="0" clrIdx="0"/>
  <p:cmAuthor id="2" name="NIE QIDI" initials="NQ" lastIdx="0" clrIdx="1"/>
  <p:cmAuthor id="3" name="User" initials="U" lastIdx="0" clrIdx="2"/>
  <p:cmAuthor id="4" name="wei" initials="w" lastIdx="0" clrIdx="3"/>
  <p:cmAuthor id="5" name="YANGDAN" initials="Y" lastIdx="0" clrIdx="4"/>
  <p:cmAuthor id="0" name="Administrator" initials="A" lastIdx="0" clrIdx="0"/>
  <p:cmAuthor id="6" name="东哥" initials="东" lastIdx="0" clrIdx="5"/>
  <p:cmAuthor id="7" name="1206988966@qq.com" initials="1" lastIdx="0" clrIdx="2"/>
  <p:cmAuthor id="8" name="姜伟光" initials="姜" lastIdx="0" clrIdx="0"/>
  <p:cmAuthor id="10" name="123" initials="1" lastIdx="0" clrIdx="9"/>
  <p:cmAuthor id="11" name="HP" initials="H" lastIdx="0" clrIdx="10"/>
  <p:cmAuthor id="9" name="Cai" initials="C" lastIdx="0" clrIdx="6"/>
  <p:cmAuthor id="12" name="yyyaogd@126.com" initials="y" lastIdx="0" clrIdx="0"/>
  <p:cmAuthor id="13" name="wucj" initials="w" lastIdx="0" clrIdx="0"/>
  <p:cmAuthor id="14" name="SkyUser" initials="S" lastIdx="0" clrIdx="0"/>
  <p:cmAuthor id="15" name="admin" initials="a" lastIdx="0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11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894" y="456"/>
      </p:cViewPr>
      <p:guideLst>
        <p:guide pos="3895"/>
        <p:guide orient="horz" pos="21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435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A0D79-0C60-4699-B55C-06E7A32991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7A8B9-AC85-4888-BBC9-F7D57F2909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9" Type="http://schemas.openxmlformats.org/officeDocument/2006/relationships/theme" Target="../theme/theme1.xml"/><Relationship Id="rId38" Type="http://schemas.openxmlformats.org/officeDocument/2006/relationships/image" Target="file:///D:\qq&#25991;&#20214;\712321467\Image\C2C\Image2\%7b75232B38-A165-1FB7-499C-2E1C792CACB5%7d.png" TargetMode="External"/><Relationship Id="rId37" Type="http://schemas.openxmlformats.org/officeDocument/2006/relationships/image" Target="../media/image3.png"/><Relationship Id="rId36" Type="http://schemas.openxmlformats.org/officeDocument/2006/relationships/tags" Target="../tags/tag109.xml"/><Relationship Id="rId35" Type="http://schemas.openxmlformats.org/officeDocument/2006/relationships/image" Target="../media/image2.png"/><Relationship Id="rId34" Type="http://schemas.openxmlformats.org/officeDocument/2006/relationships/tags" Target="../tags/tag108.xml"/><Relationship Id="rId33" Type="http://schemas.openxmlformats.org/officeDocument/2006/relationships/image" Target="../media/image1.png"/><Relationship Id="rId32" Type="http://schemas.openxmlformats.org/officeDocument/2006/relationships/tags" Target="../tags/tag107.xml"/><Relationship Id="rId31" Type="http://schemas.openxmlformats.org/officeDocument/2006/relationships/tags" Target="../tags/tag106.xml"/><Relationship Id="rId30" Type="http://schemas.openxmlformats.org/officeDocument/2006/relationships/tags" Target="../tags/tag105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04.xml"/><Relationship Id="rId28" Type="http://schemas.openxmlformats.org/officeDocument/2006/relationships/tags" Target="../tags/tag103.xml"/><Relationship Id="rId27" Type="http://schemas.openxmlformats.org/officeDocument/2006/relationships/tags" Target="../tags/tag102.xml"/><Relationship Id="rId26" Type="http://schemas.openxmlformats.org/officeDocument/2006/relationships/tags" Target="../tags/tag10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27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>
            <p:custDataLst>
              <p:tags r:id="rId3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15" strike="noStrike" noProof="1"/>
          </a:p>
        </p:txBody>
      </p:sp>
      <p:pic>
        <p:nvPicPr>
          <p:cNvPr id="1032" name="图片 7"/>
          <p:cNvPicPr>
            <a:picLocks noChangeAspect="1"/>
          </p:cNvPicPr>
          <p:nvPr userDrawn="1"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0" y="0"/>
            <a:ext cx="3598333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图片 10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 rot="10800000">
            <a:off x="10416117" y="5165725"/>
            <a:ext cx="1775883" cy="169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1073743875" descr="学科网 zxxk.com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image" Target="../media/image4.png"/><Relationship Id="rId1" Type="http://schemas.openxmlformats.org/officeDocument/2006/relationships/tags" Target="../tags/tag11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9" Type="http://schemas.openxmlformats.org/officeDocument/2006/relationships/slideLayout" Target="../slideLayouts/slideLayout12.xml"/><Relationship Id="rId38" Type="http://schemas.openxmlformats.org/officeDocument/2006/relationships/tags" Target="../tags/tag298.xml"/><Relationship Id="rId37" Type="http://schemas.openxmlformats.org/officeDocument/2006/relationships/tags" Target="../tags/tag297.xml"/><Relationship Id="rId36" Type="http://schemas.openxmlformats.org/officeDocument/2006/relationships/tags" Target="../tags/tag296.xml"/><Relationship Id="rId35" Type="http://schemas.openxmlformats.org/officeDocument/2006/relationships/tags" Target="../tags/tag295.xml"/><Relationship Id="rId34" Type="http://schemas.openxmlformats.org/officeDocument/2006/relationships/tags" Target="../tags/tag294.xml"/><Relationship Id="rId33" Type="http://schemas.openxmlformats.org/officeDocument/2006/relationships/tags" Target="../tags/tag293.xml"/><Relationship Id="rId32" Type="http://schemas.openxmlformats.org/officeDocument/2006/relationships/tags" Target="../tags/tag292.xml"/><Relationship Id="rId31" Type="http://schemas.openxmlformats.org/officeDocument/2006/relationships/tags" Target="../tags/tag291.xml"/><Relationship Id="rId30" Type="http://schemas.openxmlformats.org/officeDocument/2006/relationships/tags" Target="../tags/tag290.xml"/><Relationship Id="rId3" Type="http://schemas.openxmlformats.org/officeDocument/2006/relationships/tags" Target="../tags/tag263.xml"/><Relationship Id="rId29" Type="http://schemas.openxmlformats.org/officeDocument/2006/relationships/tags" Target="../tags/tag289.xml"/><Relationship Id="rId28" Type="http://schemas.openxmlformats.org/officeDocument/2006/relationships/tags" Target="../tags/tag288.xml"/><Relationship Id="rId27" Type="http://schemas.openxmlformats.org/officeDocument/2006/relationships/tags" Target="../tags/tag287.xml"/><Relationship Id="rId26" Type="http://schemas.openxmlformats.org/officeDocument/2006/relationships/tags" Target="../tags/tag286.xml"/><Relationship Id="rId25" Type="http://schemas.openxmlformats.org/officeDocument/2006/relationships/tags" Target="../tags/tag285.xml"/><Relationship Id="rId24" Type="http://schemas.openxmlformats.org/officeDocument/2006/relationships/tags" Target="../tags/tag284.xml"/><Relationship Id="rId23" Type="http://schemas.openxmlformats.org/officeDocument/2006/relationships/tags" Target="../tags/tag283.xml"/><Relationship Id="rId22" Type="http://schemas.openxmlformats.org/officeDocument/2006/relationships/tags" Target="../tags/tag282.xml"/><Relationship Id="rId21" Type="http://schemas.openxmlformats.org/officeDocument/2006/relationships/tags" Target="../tags/tag281.xml"/><Relationship Id="rId20" Type="http://schemas.openxmlformats.org/officeDocument/2006/relationships/tags" Target="../tags/tag280.xml"/><Relationship Id="rId2" Type="http://schemas.openxmlformats.org/officeDocument/2006/relationships/tags" Target="../tags/tag262.xml"/><Relationship Id="rId19" Type="http://schemas.openxmlformats.org/officeDocument/2006/relationships/tags" Target="../tags/tag279.xml"/><Relationship Id="rId18" Type="http://schemas.openxmlformats.org/officeDocument/2006/relationships/tags" Target="../tags/tag27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6" Type="http://schemas.openxmlformats.org/officeDocument/2006/relationships/tags" Target="../tags/tag301.xml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6.png"/><Relationship Id="rId2" Type="http://schemas.openxmlformats.org/officeDocument/2006/relationships/tags" Target="../tags/tag300.xml"/><Relationship Id="rId1" Type="http://schemas.openxmlformats.org/officeDocument/2006/relationships/tags" Target="../tags/tag29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image" Target="../media/image18.jpeg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309.xml"/><Relationship Id="rId1" Type="http://schemas.openxmlformats.org/officeDocument/2006/relationships/tags" Target="../tags/tag30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image" Target="../media/image19.png"/><Relationship Id="rId3" Type="http://schemas.openxmlformats.org/officeDocument/2006/relationships/tags" Target="../tags/tag311.xml"/><Relationship Id="rId2" Type="http://schemas.openxmlformats.org/officeDocument/2006/relationships/image" Target="../media/image20.jpeg"/><Relationship Id="rId1" Type="http://schemas.openxmlformats.org/officeDocument/2006/relationships/tags" Target="../tags/tag3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6" Type="http://schemas.openxmlformats.org/officeDocument/2006/relationships/tags" Target="../tags/tag318.xml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16.png"/><Relationship Id="rId2" Type="http://schemas.openxmlformats.org/officeDocument/2006/relationships/tags" Target="../tags/tag317.xml"/><Relationship Id="rId1" Type="http://schemas.openxmlformats.org/officeDocument/2006/relationships/tags" Target="../tags/tag31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image" Target="../media/image22.jpeg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1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35.xml"/><Relationship Id="rId5" Type="http://schemas.openxmlformats.org/officeDocument/2006/relationships/image" Target="../media/image23.jpeg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342.xml"/><Relationship Id="rId7" Type="http://schemas.openxmlformats.org/officeDocument/2006/relationships/image" Target="../media/image24.png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2" Type="http://schemas.openxmlformats.org/officeDocument/2006/relationships/slideLayout" Target="../slideLayouts/slideLayout19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tags" Target="../tags/tag33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image" Target="../media/image26.png"/><Relationship Id="rId17" Type="http://schemas.openxmlformats.org/officeDocument/2006/relationships/slideLayout" Target="../slideLayouts/slideLayout20.xml"/><Relationship Id="rId16" Type="http://schemas.openxmlformats.org/officeDocument/2006/relationships/image" Target="../media/image28.png"/><Relationship Id="rId15" Type="http://schemas.openxmlformats.org/officeDocument/2006/relationships/tags" Target="../tags/tag357.xml"/><Relationship Id="rId14" Type="http://schemas.openxmlformats.org/officeDocument/2006/relationships/tags" Target="../tags/tag356.xml"/><Relationship Id="rId13" Type="http://schemas.openxmlformats.org/officeDocument/2006/relationships/tags" Target="../tags/tag355.xml"/><Relationship Id="rId12" Type="http://schemas.openxmlformats.org/officeDocument/2006/relationships/tags" Target="../tags/tag354.xml"/><Relationship Id="rId11" Type="http://schemas.openxmlformats.org/officeDocument/2006/relationships/tags" Target="../tags/tag353.xml"/><Relationship Id="rId10" Type="http://schemas.openxmlformats.org/officeDocument/2006/relationships/tags" Target="../tags/tag352.xml"/><Relationship Id="rId1" Type="http://schemas.openxmlformats.org/officeDocument/2006/relationships/tags" Target="../tags/tag34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7" Type="http://schemas.openxmlformats.org/officeDocument/2006/relationships/slideLayout" Target="../slideLayouts/slideLayout21.xml"/><Relationship Id="rId16" Type="http://schemas.openxmlformats.org/officeDocument/2006/relationships/image" Target="../media/image27.jpeg"/><Relationship Id="rId15" Type="http://schemas.openxmlformats.org/officeDocument/2006/relationships/tags" Target="../tags/tag371.xml"/><Relationship Id="rId14" Type="http://schemas.openxmlformats.org/officeDocument/2006/relationships/image" Target="../media/image29.jpeg"/><Relationship Id="rId13" Type="http://schemas.openxmlformats.org/officeDocument/2006/relationships/tags" Target="../tags/tag370.xml"/><Relationship Id="rId12" Type="http://schemas.openxmlformats.org/officeDocument/2006/relationships/tags" Target="../tags/tag369.xml"/><Relationship Id="rId11" Type="http://schemas.openxmlformats.org/officeDocument/2006/relationships/tags" Target="../tags/tag368.xml"/><Relationship Id="rId10" Type="http://schemas.openxmlformats.org/officeDocument/2006/relationships/tags" Target="../tags/tag367.xml"/><Relationship Id="rId1" Type="http://schemas.openxmlformats.org/officeDocument/2006/relationships/tags" Target="../tags/tag3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image" Target="../media/image5.png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4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5" Type="http://schemas.openxmlformats.org/officeDocument/2006/relationships/slideLayout" Target="../slideLayouts/slideLayout24.xml"/><Relationship Id="rId44" Type="http://schemas.openxmlformats.org/officeDocument/2006/relationships/tags" Target="../tags/tag427.xml"/><Relationship Id="rId43" Type="http://schemas.openxmlformats.org/officeDocument/2006/relationships/tags" Target="../tags/tag426.xml"/><Relationship Id="rId42" Type="http://schemas.openxmlformats.org/officeDocument/2006/relationships/tags" Target="../tags/tag425.xml"/><Relationship Id="rId41" Type="http://schemas.openxmlformats.org/officeDocument/2006/relationships/tags" Target="../tags/tag424.xml"/><Relationship Id="rId40" Type="http://schemas.openxmlformats.org/officeDocument/2006/relationships/tags" Target="../tags/tag423.xml"/><Relationship Id="rId4" Type="http://schemas.openxmlformats.org/officeDocument/2006/relationships/tags" Target="../tags/tag387.xml"/><Relationship Id="rId39" Type="http://schemas.openxmlformats.org/officeDocument/2006/relationships/tags" Target="../tags/tag422.xml"/><Relationship Id="rId38" Type="http://schemas.openxmlformats.org/officeDocument/2006/relationships/tags" Target="../tags/tag421.xml"/><Relationship Id="rId37" Type="http://schemas.openxmlformats.org/officeDocument/2006/relationships/tags" Target="../tags/tag420.xml"/><Relationship Id="rId36" Type="http://schemas.openxmlformats.org/officeDocument/2006/relationships/tags" Target="../tags/tag419.xml"/><Relationship Id="rId35" Type="http://schemas.openxmlformats.org/officeDocument/2006/relationships/tags" Target="../tags/tag418.xml"/><Relationship Id="rId34" Type="http://schemas.openxmlformats.org/officeDocument/2006/relationships/tags" Target="../tags/tag417.xml"/><Relationship Id="rId33" Type="http://schemas.openxmlformats.org/officeDocument/2006/relationships/tags" Target="../tags/tag416.xml"/><Relationship Id="rId32" Type="http://schemas.openxmlformats.org/officeDocument/2006/relationships/tags" Target="../tags/tag415.xml"/><Relationship Id="rId31" Type="http://schemas.openxmlformats.org/officeDocument/2006/relationships/tags" Target="../tags/tag414.xml"/><Relationship Id="rId30" Type="http://schemas.openxmlformats.org/officeDocument/2006/relationships/tags" Target="../tags/tag413.xml"/><Relationship Id="rId3" Type="http://schemas.openxmlformats.org/officeDocument/2006/relationships/tags" Target="../tags/tag386.xml"/><Relationship Id="rId29" Type="http://schemas.openxmlformats.org/officeDocument/2006/relationships/tags" Target="../tags/tag412.xml"/><Relationship Id="rId28" Type="http://schemas.openxmlformats.org/officeDocument/2006/relationships/tags" Target="../tags/tag411.xml"/><Relationship Id="rId27" Type="http://schemas.openxmlformats.org/officeDocument/2006/relationships/tags" Target="../tags/tag410.xml"/><Relationship Id="rId26" Type="http://schemas.openxmlformats.org/officeDocument/2006/relationships/tags" Target="../tags/tag409.xml"/><Relationship Id="rId25" Type="http://schemas.openxmlformats.org/officeDocument/2006/relationships/tags" Target="../tags/tag408.xml"/><Relationship Id="rId24" Type="http://schemas.openxmlformats.org/officeDocument/2006/relationships/tags" Target="../tags/tag407.xml"/><Relationship Id="rId23" Type="http://schemas.openxmlformats.org/officeDocument/2006/relationships/tags" Target="../tags/tag406.xml"/><Relationship Id="rId22" Type="http://schemas.openxmlformats.org/officeDocument/2006/relationships/tags" Target="../tags/tag405.xml"/><Relationship Id="rId21" Type="http://schemas.openxmlformats.org/officeDocument/2006/relationships/tags" Target="../tags/tag404.xml"/><Relationship Id="rId20" Type="http://schemas.openxmlformats.org/officeDocument/2006/relationships/tags" Target="../tags/tag403.xml"/><Relationship Id="rId2" Type="http://schemas.openxmlformats.org/officeDocument/2006/relationships/tags" Target="../tags/tag385.xml"/><Relationship Id="rId19" Type="http://schemas.openxmlformats.org/officeDocument/2006/relationships/tags" Target="../tags/tag402.xml"/><Relationship Id="rId18" Type="http://schemas.openxmlformats.org/officeDocument/2006/relationships/tags" Target="../tags/tag401.xml"/><Relationship Id="rId17" Type="http://schemas.openxmlformats.org/officeDocument/2006/relationships/tags" Target="../tags/tag400.xml"/><Relationship Id="rId16" Type="http://schemas.openxmlformats.org/officeDocument/2006/relationships/tags" Target="../tags/tag399.xml"/><Relationship Id="rId15" Type="http://schemas.openxmlformats.org/officeDocument/2006/relationships/tags" Target="../tags/tag398.xml"/><Relationship Id="rId14" Type="http://schemas.openxmlformats.org/officeDocument/2006/relationships/tags" Target="../tags/tag397.xml"/><Relationship Id="rId13" Type="http://schemas.openxmlformats.org/officeDocument/2006/relationships/tags" Target="../tags/tag396.xml"/><Relationship Id="rId12" Type="http://schemas.openxmlformats.org/officeDocument/2006/relationships/tags" Target="../tags/tag395.xml"/><Relationship Id="rId11" Type="http://schemas.openxmlformats.org/officeDocument/2006/relationships/tags" Target="../tags/tag394.xml"/><Relationship Id="rId10" Type="http://schemas.openxmlformats.org/officeDocument/2006/relationships/tags" Target="../tags/tag393.xml"/><Relationship Id="rId1" Type="http://schemas.openxmlformats.org/officeDocument/2006/relationships/tags" Target="../tags/tag3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6.png"/><Relationship Id="rId2" Type="http://schemas.openxmlformats.org/officeDocument/2006/relationships/tags" Target="../tags/tag12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28.xml"/><Relationship Id="rId1" Type="http://schemas.openxmlformats.org/officeDocument/2006/relationships/tags" Target="../tags/tag12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image" Target="../media/image8.jpeg"/><Relationship Id="rId5" Type="http://schemas.openxmlformats.org/officeDocument/2006/relationships/tags" Target="../tags/tag161.xml"/><Relationship Id="rId4" Type="http://schemas.openxmlformats.org/officeDocument/2006/relationships/image" Target="../media/image7.jpeg"/><Relationship Id="rId3" Type="http://schemas.openxmlformats.org/officeDocument/2006/relationships/tags" Target="../tags/tag160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microsoft.com/office/2007/relationships/hdphoto" Target="../media/image11.wdp"/><Relationship Id="rId14" Type="http://schemas.openxmlformats.org/officeDocument/2006/relationships/image" Target="../media/image10.png"/><Relationship Id="rId13" Type="http://schemas.openxmlformats.org/officeDocument/2006/relationships/tags" Target="../tags/tag167.xml"/><Relationship Id="rId12" Type="http://schemas.openxmlformats.org/officeDocument/2006/relationships/image" Target="../media/image9.jpeg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tags" Target="../tags/tag15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3" Type="http://schemas.openxmlformats.org/officeDocument/2006/relationships/slideLayout" Target="../slideLayouts/slideLayout8.xml"/><Relationship Id="rId32" Type="http://schemas.openxmlformats.org/officeDocument/2006/relationships/tags" Target="../tags/tag203.xml"/><Relationship Id="rId31" Type="http://schemas.openxmlformats.org/officeDocument/2006/relationships/tags" Target="../tags/tag202.xml"/><Relationship Id="rId30" Type="http://schemas.openxmlformats.org/officeDocument/2006/relationships/tags" Target="../tags/tag201.xml"/><Relationship Id="rId3" Type="http://schemas.openxmlformats.org/officeDocument/2006/relationships/tags" Target="../tags/tag174.xml"/><Relationship Id="rId29" Type="http://schemas.openxmlformats.org/officeDocument/2006/relationships/tags" Target="../tags/tag200.xml"/><Relationship Id="rId28" Type="http://schemas.openxmlformats.org/officeDocument/2006/relationships/tags" Target="../tags/tag199.xml"/><Relationship Id="rId27" Type="http://schemas.openxmlformats.org/officeDocument/2006/relationships/tags" Target="../tags/tag198.xml"/><Relationship Id="rId26" Type="http://schemas.openxmlformats.org/officeDocument/2006/relationships/tags" Target="../tags/tag197.xml"/><Relationship Id="rId25" Type="http://schemas.openxmlformats.org/officeDocument/2006/relationships/tags" Target="../tags/tag196.xml"/><Relationship Id="rId24" Type="http://schemas.openxmlformats.org/officeDocument/2006/relationships/tags" Target="../tags/tag195.xml"/><Relationship Id="rId23" Type="http://schemas.openxmlformats.org/officeDocument/2006/relationships/tags" Target="../tags/tag194.xml"/><Relationship Id="rId22" Type="http://schemas.openxmlformats.org/officeDocument/2006/relationships/tags" Target="../tags/tag193.xml"/><Relationship Id="rId21" Type="http://schemas.openxmlformats.org/officeDocument/2006/relationships/tags" Target="../tags/tag192.xml"/><Relationship Id="rId20" Type="http://schemas.openxmlformats.org/officeDocument/2006/relationships/tags" Target="../tags/tag191.xml"/><Relationship Id="rId2" Type="http://schemas.openxmlformats.org/officeDocument/2006/relationships/tags" Target="../tags/tag173.xml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../media/image14.jpeg"/><Relationship Id="rId7" Type="http://schemas.openxmlformats.org/officeDocument/2006/relationships/tags" Target="../tags/tag208.xml"/><Relationship Id="rId6" Type="http://schemas.openxmlformats.org/officeDocument/2006/relationships/image" Target="../media/image13.jpeg"/><Relationship Id="rId5" Type="http://schemas.openxmlformats.org/officeDocument/2006/relationships/tags" Target="../tags/tag207.xml"/><Relationship Id="rId4" Type="http://schemas.openxmlformats.org/officeDocument/2006/relationships/image" Target="../media/image12.jpeg"/><Relationship Id="rId3" Type="http://schemas.openxmlformats.org/officeDocument/2006/relationships/tags" Target="../tags/tag206.xml"/><Relationship Id="rId26" Type="http://schemas.openxmlformats.org/officeDocument/2006/relationships/slideLayout" Target="../slideLayouts/slideLayout9.xml"/><Relationship Id="rId25" Type="http://schemas.openxmlformats.org/officeDocument/2006/relationships/tags" Target="../tags/tag224.xml"/><Relationship Id="rId24" Type="http://schemas.openxmlformats.org/officeDocument/2006/relationships/tags" Target="../tags/tag223.xml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tags" Target="../tags/tag205.xml"/><Relationship Id="rId19" Type="http://schemas.openxmlformats.org/officeDocument/2006/relationships/tags" Target="../tags/tag218.xml"/><Relationship Id="rId18" Type="http://schemas.openxmlformats.org/officeDocument/2006/relationships/tags" Target="../tags/tag217.xml"/><Relationship Id="rId17" Type="http://schemas.openxmlformats.org/officeDocument/2006/relationships/tags" Target="../tags/tag216.xml"/><Relationship Id="rId16" Type="http://schemas.openxmlformats.org/officeDocument/2006/relationships/tags" Target="../tags/tag215.xml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slide" Target="slide1.xml"/><Relationship Id="rId1" Type="http://schemas.openxmlformats.org/officeDocument/2006/relationships/tags" Target="../tags/tag20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2" Type="http://schemas.openxmlformats.org/officeDocument/2006/relationships/slideLayout" Target="../slideLayouts/slideLayout11.xml"/><Relationship Id="rId41" Type="http://schemas.openxmlformats.org/officeDocument/2006/relationships/tags" Target="../tags/tag260.xml"/><Relationship Id="rId40" Type="http://schemas.openxmlformats.org/officeDocument/2006/relationships/tags" Target="../tags/tag259.xml"/><Relationship Id="rId4" Type="http://schemas.openxmlformats.org/officeDocument/2006/relationships/tags" Target="../tags/tag227.xml"/><Relationship Id="rId39" Type="http://schemas.openxmlformats.org/officeDocument/2006/relationships/tags" Target="../tags/tag258.xml"/><Relationship Id="rId38" Type="http://schemas.openxmlformats.org/officeDocument/2006/relationships/image" Target="../media/image12.jpeg"/><Relationship Id="rId37" Type="http://schemas.openxmlformats.org/officeDocument/2006/relationships/tags" Target="../tags/tag257.xml"/><Relationship Id="rId36" Type="http://schemas.openxmlformats.org/officeDocument/2006/relationships/tags" Target="../tags/tag256.xml"/><Relationship Id="rId35" Type="http://schemas.openxmlformats.org/officeDocument/2006/relationships/tags" Target="../tags/tag255.xml"/><Relationship Id="rId34" Type="http://schemas.openxmlformats.org/officeDocument/2006/relationships/tags" Target="../tags/tag254.xml"/><Relationship Id="rId33" Type="http://schemas.openxmlformats.org/officeDocument/2006/relationships/tags" Target="../tags/tag253.xml"/><Relationship Id="rId32" Type="http://schemas.openxmlformats.org/officeDocument/2006/relationships/tags" Target="../tags/tag252.xml"/><Relationship Id="rId31" Type="http://schemas.openxmlformats.org/officeDocument/2006/relationships/image" Target="../media/image15.jpeg"/><Relationship Id="rId30" Type="http://schemas.openxmlformats.org/officeDocument/2006/relationships/tags" Target="../tags/tag251.xml"/><Relationship Id="rId3" Type="http://schemas.openxmlformats.org/officeDocument/2006/relationships/slide" Target="slide1.xml"/><Relationship Id="rId29" Type="http://schemas.openxmlformats.org/officeDocument/2006/relationships/tags" Target="../tags/tag250.xml"/><Relationship Id="rId28" Type="http://schemas.openxmlformats.org/officeDocument/2006/relationships/tags" Target="../tags/tag249.xml"/><Relationship Id="rId27" Type="http://schemas.openxmlformats.org/officeDocument/2006/relationships/tags" Target="../tags/tag248.xml"/><Relationship Id="rId26" Type="http://schemas.openxmlformats.org/officeDocument/2006/relationships/image" Target="../media/image14.jpeg"/><Relationship Id="rId25" Type="http://schemas.openxmlformats.org/officeDocument/2006/relationships/tags" Target="../tags/tag247.xml"/><Relationship Id="rId24" Type="http://schemas.openxmlformats.org/officeDocument/2006/relationships/image" Target="../media/image13.jpeg"/><Relationship Id="rId23" Type="http://schemas.openxmlformats.org/officeDocument/2006/relationships/tags" Target="../tags/tag246.xml"/><Relationship Id="rId22" Type="http://schemas.openxmlformats.org/officeDocument/2006/relationships/tags" Target="../tags/tag245.xml"/><Relationship Id="rId21" Type="http://schemas.openxmlformats.org/officeDocument/2006/relationships/tags" Target="../tags/tag244.xml"/><Relationship Id="rId20" Type="http://schemas.openxmlformats.org/officeDocument/2006/relationships/tags" Target="../tags/tag243.xml"/><Relationship Id="rId2" Type="http://schemas.openxmlformats.org/officeDocument/2006/relationships/tags" Target="../tags/tag226.xml"/><Relationship Id="rId19" Type="http://schemas.openxmlformats.org/officeDocument/2006/relationships/tags" Target="../tags/tag242.xml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04315" y="1450975"/>
            <a:ext cx="9777095" cy="488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967355" y="2522220"/>
            <a:ext cx="6851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r>
              <a:rPr lang="en-US" altLang="zh-CN" sz="4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城市的辐射功能</a:t>
            </a:r>
            <a:endParaRPr lang="zh-CN" altLang="en-US" sz="4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706120" y="1423035"/>
            <a:ext cx="3265170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小结：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90420" y="217614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城市</a:t>
            </a:r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783070" y="216979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区域</a:t>
            </a:r>
            <a:endParaRPr lang="zh-CN" altLang="en-US" sz="2400"/>
          </a:p>
        </p:txBody>
      </p:sp>
      <p:cxnSp>
        <p:nvCxnSpPr>
          <p:cNvPr id="6" name="直接箭头连接符 5"/>
          <p:cNvCxnSpPr/>
          <p:nvPr>
            <p:custDataLst>
              <p:tags r:id="rId5"/>
            </p:custDataLst>
          </p:nvPr>
        </p:nvCxnSpPr>
        <p:spPr>
          <a:xfrm flipH="1" flipV="1">
            <a:off x="2927350" y="2287270"/>
            <a:ext cx="3846830" cy="13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6"/>
            </p:custDataLst>
          </p:nvPr>
        </p:nvCxnSpPr>
        <p:spPr>
          <a:xfrm flipV="1">
            <a:off x="2945765" y="2517140"/>
            <a:ext cx="3823335" cy="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816735" y="3134360"/>
            <a:ext cx="139319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城市功能</a:t>
            </a:r>
            <a:endParaRPr lang="zh-CN" altLang="en-US" sz="2000"/>
          </a:p>
        </p:txBody>
      </p:sp>
      <p:cxnSp>
        <p:nvCxnSpPr>
          <p:cNvPr id="11" name="直接连接符 10"/>
          <p:cNvCxnSpPr>
            <a:stCxn id="3" idx="2"/>
            <a:endCxn id="10" idx="0"/>
          </p:cNvCxnSpPr>
          <p:nvPr>
            <p:custDataLst>
              <p:tags r:id="rId8"/>
            </p:custDataLst>
          </p:nvPr>
        </p:nvCxnSpPr>
        <p:spPr>
          <a:xfrm>
            <a:off x="2510790" y="2636520"/>
            <a:ext cx="2540" cy="4978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874520" y="4404360"/>
            <a:ext cx="1214755" cy="706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城市辐射功能</a:t>
            </a:r>
            <a:endParaRPr lang="zh-CN" altLang="en-US" sz="20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829425" y="4558665"/>
            <a:ext cx="7385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腹地</a:t>
            </a:r>
            <a:endParaRPr lang="zh-CN" altLang="en-US" sz="2000"/>
          </a:p>
        </p:txBody>
      </p:sp>
      <p:cxnSp>
        <p:nvCxnSpPr>
          <p:cNvPr id="14" name="直接连接符 13"/>
          <p:cNvCxnSpPr>
            <a:stCxn id="5" idx="2"/>
            <a:endCxn id="13" idx="0"/>
          </p:cNvCxnSpPr>
          <p:nvPr>
            <p:custDataLst>
              <p:tags r:id="rId11"/>
            </p:custDataLst>
          </p:nvPr>
        </p:nvCxnSpPr>
        <p:spPr>
          <a:xfrm flipH="1">
            <a:off x="7198995" y="2630170"/>
            <a:ext cx="4445" cy="1928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1428115" y="3533140"/>
            <a:ext cx="2105025" cy="586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生产、服务、</a:t>
            </a:r>
            <a:endParaRPr lang="zh-CN" altLang="en-US">
              <a:solidFill>
                <a:srgbClr val="FF0000"/>
              </a:solidFill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</a:rPr>
              <a:t>管理、集散、创新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36905" y="2028190"/>
            <a:ext cx="1448435" cy="614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政治、经济、文化中心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7619365" y="2186940"/>
            <a:ext cx="661670" cy="405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依托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9" name="肘形连接符 18"/>
          <p:cNvCxnSpPr>
            <a:stCxn id="17" idx="2"/>
            <a:endCxn id="12" idx="1"/>
          </p:cNvCxnSpPr>
          <p:nvPr>
            <p:custDataLst>
              <p:tags r:id="rId15"/>
            </p:custDataLst>
          </p:nvPr>
        </p:nvCxnSpPr>
        <p:spPr>
          <a:xfrm rot="5400000" flipV="1">
            <a:off x="560070" y="3443605"/>
            <a:ext cx="2115820" cy="513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793115" y="2661285"/>
            <a:ext cx="1132205" cy="59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等级越高规模越大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22" name="直接箭头连接符 21"/>
          <p:cNvCxnSpPr>
            <a:stCxn id="16" idx="2"/>
            <a:endCxn id="12" idx="0"/>
          </p:cNvCxnSpPr>
          <p:nvPr>
            <p:custDataLst>
              <p:tags r:id="rId17"/>
            </p:custDataLst>
          </p:nvPr>
        </p:nvCxnSpPr>
        <p:spPr>
          <a:xfrm>
            <a:off x="2480945" y="4119880"/>
            <a:ext cx="1270" cy="2844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2" idx="3"/>
            <a:endCxn id="13" idx="1"/>
          </p:cNvCxnSpPr>
          <p:nvPr>
            <p:custDataLst>
              <p:tags r:id="rId18"/>
            </p:custDataLst>
          </p:nvPr>
        </p:nvCxnSpPr>
        <p:spPr>
          <a:xfrm>
            <a:off x="3089275" y="4758055"/>
            <a:ext cx="374015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3891915" y="4138930"/>
            <a:ext cx="2057400" cy="601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辐射能力的大小用城市腹地范围表示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20"/>
            </p:custDataLst>
          </p:nvPr>
        </p:nvSpPr>
        <p:spPr>
          <a:xfrm>
            <a:off x="1549400" y="5713095"/>
            <a:ext cx="1858645" cy="356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rgbClr val="FF0000"/>
                </a:solidFill>
              </a:rPr>
              <a:t>城市发展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>
            <a:off x="3755390" y="1703070"/>
            <a:ext cx="2331085" cy="58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农产品、劳动力、商品市场、土地资源等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2"/>
            </p:custDataLst>
          </p:nvPr>
        </p:nvSpPr>
        <p:spPr>
          <a:xfrm>
            <a:off x="3987800" y="2529205"/>
            <a:ext cx="18662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工业产品、服务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42" name="肘形连接符 41"/>
          <p:cNvCxnSpPr>
            <a:stCxn id="17" idx="2"/>
            <a:endCxn id="10" idx="1"/>
          </p:cNvCxnSpPr>
          <p:nvPr>
            <p:custDataLst>
              <p:tags r:id="rId23"/>
            </p:custDataLst>
          </p:nvPr>
        </p:nvCxnSpPr>
        <p:spPr>
          <a:xfrm rot="5400000" flipV="1">
            <a:off x="1243330" y="2760345"/>
            <a:ext cx="691515" cy="455295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>
            <p:custDataLst>
              <p:tags r:id="rId24"/>
            </p:custDataLst>
          </p:nvPr>
        </p:nvSpPr>
        <p:spPr>
          <a:xfrm>
            <a:off x="2867660" y="317182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越多</a:t>
            </a:r>
            <a:endParaRPr lang="zh-CN" altLang="en-US" b="1">
              <a:solidFill>
                <a:srgbClr val="4472C4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25"/>
            </p:custDataLst>
          </p:nvPr>
        </p:nvSpPr>
        <p:spPr>
          <a:xfrm>
            <a:off x="2750820" y="4738370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越强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47" name="直接箭头连接符 46"/>
          <p:cNvCxnSpPr>
            <a:stCxn id="57" idx="1"/>
            <a:endCxn id="36" idx="3"/>
          </p:cNvCxnSpPr>
          <p:nvPr>
            <p:custDataLst>
              <p:tags r:id="rId26"/>
            </p:custDataLst>
          </p:nvPr>
        </p:nvCxnSpPr>
        <p:spPr>
          <a:xfrm flipH="1" flipV="1">
            <a:off x="3408045" y="5891530"/>
            <a:ext cx="281051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27"/>
            </p:custDataLst>
          </p:nvPr>
        </p:nvSpPr>
        <p:spPr>
          <a:xfrm>
            <a:off x="1553845" y="5107305"/>
            <a:ext cx="1854200" cy="353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影响力、带动力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28"/>
            </p:custDataLst>
          </p:nvPr>
        </p:nvSpPr>
        <p:spPr>
          <a:xfrm>
            <a:off x="6218555" y="5695315"/>
            <a:ext cx="8401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特征</a:t>
            </a:r>
            <a:endParaRPr lang="zh-CN" altLang="en-US" sz="2000"/>
          </a:p>
        </p:txBody>
      </p:sp>
      <p:cxnSp>
        <p:nvCxnSpPr>
          <p:cNvPr id="59" name="肘形连接符 58"/>
          <p:cNvCxnSpPr>
            <a:stCxn id="57" idx="0"/>
            <a:endCxn id="13" idx="2"/>
          </p:cNvCxnSpPr>
          <p:nvPr>
            <p:custDataLst>
              <p:tags r:id="rId29"/>
            </p:custDataLst>
          </p:nvPr>
        </p:nvCxnSpPr>
        <p:spPr>
          <a:xfrm rot="16200000">
            <a:off x="6550025" y="5046345"/>
            <a:ext cx="737870" cy="56007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>
            <p:custDataLst>
              <p:tags r:id="rId30"/>
            </p:custDataLst>
          </p:nvPr>
        </p:nvSpPr>
        <p:spPr>
          <a:xfrm>
            <a:off x="4091305" y="5516245"/>
            <a:ext cx="690245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7" name="肘形连接符 26"/>
          <p:cNvCxnSpPr>
            <a:stCxn id="29" idx="0"/>
            <a:endCxn id="13" idx="2"/>
          </p:cNvCxnSpPr>
          <p:nvPr>
            <p:custDataLst>
              <p:tags r:id="rId31"/>
            </p:custDataLst>
          </p:nvPr>
        </p:nvCxnSpPr>
        <p:spPr>
          <a:xfrm rot="16200000" flipV="1">
            <a:off x="7144068" y="5012373"/>
            <a:ext cx="737870" cy="628015"/>
          </a:xfrm>
          <a:prstGeom prst="bentConnector3">
            <a:avLst>
              <a:gd name="adj1" fmla="val 5004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32"/>
            </p:custDataLst>
          </p:nvPr>
        </p:nvSpPr>
        <p:spPr>
          <a:xfrm>
            <a:off x="7372350" y="5695315"/>
            <a:ext cx="90932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范围</a:t>
            </a:r>
            <a:endParaRPr lang="zh-CN" altLang="en-US" sz="2000"/>
          </a:p>
        </p:txBody>
      </p:sp>
      <p:cxnSp>
        <p:nvCxnSpPr>
          <p:cNvPr id="7" name="肘形连接符 6"/>
          <p:cNvCxnSpPr>
            <a:stCxn id="57" idx="1"/>
            <a:endCxn id="23" idx="3"/>
          </p:cNvCxnSpPr>
          <p:nvPr>
            <p:custDataLst>
              <p:tags r:id="rId33"/>
            </p:custDataLst>
          </p:nvPr>
        </p:nvCxnSpPr>
        <p:spPr>
          <a:xfrm rot="10800000">
            <a:off x="3408045" y="5283835"/>
            <a:ext cx="2810510" cy="610235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4"/>
            </p:custDataLst>
          </p:nvPr>
        </p:nvSpPr>
        <p:spPr>
          <a:xfrm>
            <a:off x="4029075" y="6269355"/>
            <a:ext cx="205740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b="1">
                <a:solidFill>
                  <a:srgbClr val="4472C4"/>
                </a:solidFill>
              </a:rPr>
              <a:t>经济发展水平越高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38" name="肘形连接符 37"/>
          <p:cNvCxnSpPr>
            <a:stCxn id="29" idx="2"/>
            <a:endCxn id="36" idx="2"/>
          </p:cNvCxnSpPr>
          <p:nvPr>
            <p:custDataLst>
              <p:tags r:id="rId35"/>
            </p:custDataLst>
          </p:nvPr>
        </p:nvCxnSpPr>
        <p:spPr>
          <a:xfrm rot="5400000" flipH="1">
            <a:off x="5140960" y="3407410"/>
            <a:ext cx="24765" cy="5347970"/>
          </a:xfrm>
          <a:prstGeom prst="bentConnector3">
            <a:avLst>
              <a:gd name="adj1" fmla="val -19858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36"/>
            </p:custDataLst>
          </p:nvPr>
        </p:nvSpPr>
        <p:spPr>
          <a:xfrm>
            <a:off x="7938135" y="571309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37"/>
            </p:custDataLst>
          </p:nvPr>
        </p:nvSpPr>
        <p:spPr>
          <a:xfrm>
            <a:off x="1745615" y="6172835"/>
            <a:ext cx="187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4472C4"/>
                </a:solidFill>
                <a:sym typeface="+mn-ea"/>
              </a:rPr>
              <a:t>规模、潜力越大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28" name="直接箭头连接符 27"/>
          <p:cNvCxnSpPr>
            <a:stCxn id="36" idx="0"/>
            <a:endCxn id="23" idx="2"/>
          </p:cNvCxnSpPr>
          <p:nvPr>
            <p:custDataLst>
              <p:tags r:id="rId38"/>
            </p:custDataLst>
          </p:nvPr>
        </p:nvCxnSpPr>
        <p:spPr>
          <a:xfrm flipV="1">
            <a:off x="2479040" y="5461000"/>
            <a:ext cx="1905" cy="252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1" grpId="0"/>
      <p:bldP spid="23" grpId="0" animBg="1"/>
      <p:bldP spid="36" grpId="0" animBg="1"/>
      <p:bldP spid="20" grpId="0"/>
      <p:bldP spid="29" grpId="0" animBg="1"/>
      <p:bldP spid="9" grpId="0"/>
      <p:bldP spid="36" grpId="1" animBg="1"/>
      <p:bldP spid="26" grpId="0"/>
      <p:bldP spid="12" grpId="0" animBg="1"/>
      <p:bldP spid="44" grpId="0"/>
      <p:bldP spid="13" grpId="0" animBg="1"/>
      <p:bldP spid="12" grpId="1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864362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75765" y="1356995"/>
            <a:ext cx="8000365" cy="5372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纽约1.2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49755" y="1524000"/>
            <a:ext cx="7656830" cy="4212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864362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r>
              <a:rPr lang="en-US" altLang="zh-CN" sz="28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sz="2800" b="1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分析纽约</a:t>
            </a:r>
            <a:r>
              <a:rPr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区位优势</a:t>
            </a:r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3"/>
          <p:cNvSpPr txBox="1"/>
          <p:nvPr>
            <p:custDataLst>
              <p:tags r:id="rId2"/>
            </p:custDataLst>
          </p:nvPr>
        </p:nvSpPr>
        <p:spPr>
          <a:xfrm>
            <a:off x="635" y="1547495"/>
            <a:ext cx="11521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从地理位置角度，分析纽约成为殖民者优先建设对象的原因。</a:t>
            </a:r>
            <a:endParaRPr lang="zh-CN" altLang="en-US" sz="2800" b="1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425450" y="2295525"/>
            <a:ext cx="5888990" cy="4183380"/>
            <a:chOff x="670" y="3615"/>
            <a:chExt cx="9274" cy="6588"/>
          </a:xfrm>
        </p:grpSpPr>
        <p:pic>
          <p:nvPicPr>
            <p:cNvPr id="100" name="图片 99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70" y="3615"/>
              <a:ext cx="9274" cy="6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椭圆 15"/>
            <p:cNvSpPr/>
            <p:nvPr>
              <p:custDataLst>
                <p:tags r:id="rId6"/>
              </p:custDataLst>
            </p:nvPr>
          </p:nvSpPr>
          <p:spPr>
            <a:xfrm>
              <a:off x="8535" y="5334"/>
              <a:ext cx="457" cy="47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l"/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6842760" y="2038985"/>
            <a:ext cx="2299335" cy="427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地理位置优越：</a:t>
            </a:r>
            <a:endParaRPr lang="zh-CN" altLang="en-US" sz="2400" b="1"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4330"/>
          <a:stretch>
            <a:fillRect/>
          </a:stretch>
        </p:blipFill>
        <p:spPr>
          <a:xfrm>
            <a:off x="6842760" y="3903345"/>
            <a:ext cx="3338195" cy="257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6541135" y="2466340"/>
            <a:ext cx="5324475" cy="1437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位于北美洲的东海岸，易受到开发；</a:t>
            </a:r>
            <a:endParaRPr lang="zh-CN" altLang="en-US" sz="220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与欧洲相望，位于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全球最繁忙的大西洋航线上；</a:t>
            </a:r>
            <a:endParaRPr lang="zh-CN" alt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位于河流入海口，水源充足。</a:t>
            </a:r>
            <a:endParaRPr lang="zh-CN" alt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6487795" y="4004945"/>
            <a:ext cx="3782695" cy="2571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623"/>
          <a:stretch>
            <a:fillRect/>
          </a:stretch>
        </p:blipFill>
        <p:spPr>
          <a:xfrm>
            <a:off x="399415" y="2260600"/>
            <a:ext cx="5619115" cy="431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487795" y="2462530"/>
            <a:ext cx="52514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地势平坦开阔，利于港口建设；</a:t>
            </a:r>
            <a:endParaRPr lang="zh-CN" altLang="en-US" sz="220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受暖流影响，终年不冻；</a:t>
            </a:r>
            <a:endParaRPr lang="zh-CN" altLang="en-US" sz="220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海岸线曲折，是天然的避风良港；</a:t>
            </a:r>
            <a:endParaRPr lang="zh-CN" altLang="en-US" sz="220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河道开阔，且淤积量小，是深水良港。</a:t>
            </a:r>
            <a:endParaRPr lang="zh-CN" altLang="en-US" sz="220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6"/>
          <p:cNvSpPr txBox="1"/>
          <p:nvPr>
            <p:custDataLst>
              <p:tags r:id="rId6"/>
            </p:custDataLst>
          </p:nvPr>
        </p:nvSpPr>
        <p:spPr>
          <a:xfrm>
            <a:off x="158750" y="434975"/>
            <a:ext cx="864362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r>
              <a:rPr lang="en-US" altLang="zh-CN" sz="28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sz="2800" b="1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分析纽约</a:t>
            </a:r>
            <a:r>
              <a:rPr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区位优势</a:t>
            </a:r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3"/>
          <p:cNvSpPr txBox="1"/>
          <p:nvPr>
            <p:custDataLst>
              <p:tags r:id="rId7"/>
            </p:custDataLst>
          </p:nvPr>
        </p:nvSpPr>
        <p:spPr>
          <a:xfrm>
            <a:off x="0" y="1547495"/>
            <a:ext cx="1016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从港口条件角度，分析纽约成为殖民者优先建设对象的原因。</a:t>
            </a:r>
            <a:endParaRPr lang="zh-CN" altLang="en-US" sz="2800" b="1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487795" y="2002155"/>
            <a:ext cx="3331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港口条件得天独厚：</a:t>
            </a:r>
            <a:endParaRPr lang="zh-CN" altLang="en-US" sz="2400" b="1"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864362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5795" y="1356995"/>
            <a:ext cx="8000365" cy="5372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纽约2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90420" y="1534795"/>
            <a:ext cx="7656830" cy="42303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808980" y="2013585"/>
            <a:ext cx="5892800" cy="2586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/>
              <a:t>材料一：伊利运河开通后，纽约至布法罗航行时间减少2/3，运费仅为原来的1/20，纽约腹地迅速扩大。</a:t>
            </a:r>
            <a:r>
              <a:rPr lang="zh-CN" altLang="en-US" sz="2400">
                <a:sym typeface="+mn-ea"/>
              </a:rPr>
              <a:t>纽约与内陆地区的贸易往来更加便捷，中西部地区的大量货物可以通过五大湖进入伊利运河，再运往纽约港，这为纽约发展成为美国最大的航运中心、贸易口岸奠定了基础。</a:t>
            </a:r>
            <a:endParaRPr lang="zh-CN" altLang="en-US" sz="2400">
              <a:sym typeface="+mn-ea"/>
            </a:endParaRPr>
          </a:p>
        </p:txBody>
      </p:sp>
      <p:sp>
        <p:nvSpPr>
          <p:cNvPr id="10" name="文本框 6"/>
          <p:cNvSpPr txBox="1"/>
          <p:nvPr>
            <p:custDataLst>
              <p:tags r:id="rId2"/>
            </p:custDataLst>
          </p:nvPr>
        </p:nvSpPr>
        <p:spPr>
          <a:xfrm>
            <a:off x="158750" y="434975"/>
            <a:ext cx="864362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r>
              <a:rPr lang="en-US" altLang="zh-CN" sz="28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sz="2800" b="1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分析纽约</a:t>
            </a:r>
            <a:r>
              <a:rPr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区位优势</a:t>
            </a:r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3"/>
          <p:cNvSpPr txBox="1"/>
          <p:nvPr>
            <p:custDataLst>
              <p:tags r:id="rId3"/>
            </p:custDataLst>
          </p:nvPr>
        </p:nvSpPr>
        <p:spPr>
          <a:xfrm>
            <a:off x="584200" y="1356995"/>
            <a:ext cx="9806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结合材料，分析伊利运河的修建对纽约腹地扩展的作用。</a:t>
            </a:r>
            <a:endParaRPr lang="zh-CN" altLang="en-US" sz="2800" b="1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384800" y="4697730"/>
            <a:ext cx="6182995" cy="20548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FF0000"/>
                </a:solidFill>
              </a:rPr>
              <a:t>伊利运河将五大湖与纽约连接起来，缩短了两地的航线距离，大大降低了时间和运输成本，使得大量的商品通过伊利运河运往纽约港；</a:t>
            </a:r>
            <a:endParaRPr lang="zh-CN" altLang="en-US" sz="240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FF0000"/>
                </a:solidFill>
              </a:rPr>
              <a:t>纽约的腹地迅速扩展到广阔的中西部地区。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rcRect l="31521" t="34217" b="15200"/>
          <a:stretch>
            <a:fillRect/>
          </a:stretch>
        </p:blipFill>
        <p:spPr>
          <a:xfrm>
            <a:off x="711200" y="2013585"/>
            <a:ext cx="4673600" cy="441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接箭头连接符 13"/>
          <p:cNvCxnSpPr/>
          <p:nvPr>
            <p:custDataLst>
              <p:tags r:id="rId7"/>
            </p:custDataLst>
          </p:nvPr>
        </p:nvCxnSpPr>
        <p:spPr>
          <a:xfrm flipH="1">
            <a:off x="2985770" y="2644775"/>
            <a:ext cx="1121410" cy="1186815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8"/>
            </p:custDataLst>
          </p:nvPr>
        </p:nvCxnSpPr>
        <p:spPr>
          <a:xfrm flipV="1">
            <a:off x="2398395" y="4354195"/>
            <a:ext cx="227965" cy="1033780"/>
          </a:xfrm>
          <a:prstGeom prst="straightConnector1">
            <a:avLst/>
          </a:prstGeom>
          <a:ln w="76200">
            <a:solidFill>
              <a:srgbClr val="00B0F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9"/>
            </p:custDataLst>
          </p:nvPr>
        </p:nvCxnSpPr>
        <p:spPr>
          <a:xfrm flipH="1" flipV="1">
            <a:off x="3334385" y="3679190"/>
            <a:ext cx="435610" cy="413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2769235" y="2013585"/>
            <a:ext cx="2501265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瀑布阻隔、</a:t>
            </a:r>
            <a:r>
              <a:rPr lang="zh-CN" altLang="en-US" b="1">
                <a:solidFill>
                  <a:srgbClr val="FF0000"/>
                </a:solidFill>
              </a:rPr>
              <a:t>路程较长、结冰期长、凌汛、跨国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3239770" y="4155440"/>
            <a:ext cx="1400810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92D050"/>
                </a:solidFill>
              </a:rPr>
              <a:t>路程最短，水运直达</a:t>
            </a:r>
            <a:endParaRPr lang="zh-CN" altLang="en-US" b="1">
              <a:solidFill>
                <a:srgbClr val="92D05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1456055" y="5387975"/>
            <a:ext cx="2313940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B0F0"/>
                </a:solidFill>
              </a:rPr>
              <a:t>路程最长，易受热带气旋影响，需要转运</a:t>
            </a:r>
            <a:endParaRPr lang="zh-CN" altLang="en-US" b="1">
              <a:solidFill>
                <a:srgbClr val="00B0F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705485" y="1999615"/>
            <a:ext cx="1482725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简析三条线路的利弊。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 animBg="1"/>
      <p:bldP spid="22" grpId="0" animBg="1"/>
      <p:bldP spid="13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8273415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纽约的发展</a:t>
            </a:r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sz="2800" b="1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分析纽约</a:t>
            </a:r>
            <a:r>
              <a:rPr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区位优势</a:t>
            </a:r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28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666740" y="1798955"/>
            <a:ext cx="59937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材料二：</a:t>
            </a:r>
            <a:r>
              <a:rPr lang="zh-CN" altLang="en-US" sz="2400">
                <a:sym typeface="+mn-ea"/>
              </a:rPr>
              <a:t>受伊利运河的成功影响，五大湖区等地纷纷开始建造运河连接湖区与密西西比河。从而将整个美国东部的水路连成了一个网络。货物吞吐量和人口的大幅增长，一定程度使得纽约成为美国经济和金融中心。同时，运河债券的高额回报受到了人们的追捧，也使华尔街在金融界的地位得以确立。</a:t>
            </a:r>
            <a:endParaRPr lang="zh-CN" altLang="en-US" sz="240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438140" y="4475480"/>
            <a:ext cx="6222365" cy="23825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掀起了美国运河修建的热潮，完善美国内河水路网，最大程度地扩大纽约的腹地范围；</a:t>
            </a:r>
            <a:endParaRPr lang="zh-CN" alt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繁忙的商贸，带来了巨量人口和资金，促进了金融业的蓬勃发展；</a:t>
            </a:r>
            <a:endParaRPr lang="zh-CN" alt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运河修建促进了债券、金融业的发展，也促使华尔街、纽约成为世界金融中心，辐射全球。</a:t>
            </a:r>
            <a:endParaRPr lang="zh-CN" alt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8" name="图片 107"/>
          <p:cNvPicPr/>
          <p:nvPr>
            <p:custDataLst>
              <p:tags r:id="rId4"/>
            </p:custDataLst>
          </p:nvPr>
        </p:nvPicPr>
        <p:blipFill>
          <a:blip r:embed="rId5"/>
          <a:srcRect l="5341" t="9819" r="16767" b="10863"/>
          <a:stretch>
            <a:fillRect/>
          </a:stretch>
        </p:blipFill>
        <p:spPr>
          <a:xfrm>
            <a:off x="330200" y="1971675"/>
            <a:ext cx="5036185" cy="347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3"/>
          <p:cNvSpPr txBox="1"/>
          <p:nvPr>
            <p:custDataLst>
              <p:tags r:id="rId6"/>
            </p:custDataLst>
          </p:nvPr>
        </p:nvSpPr>
        <p:spPr>
          <a:xfrm>
            <a:off x="584200" y="1356995"/>
            <a:ext cx="11076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结合材料，简析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伊利运河的修建让纽约成为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金融中心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的原因</a:t>
            </a:r>
            <a:r>
              <a:rPr lang="zh-CN" altLang="en-US" sz="2800" b="1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纽约的辐射功能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88365" y="1382395"/>
            <a:ext cx="4733290" cy="52197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对周边地区的影响</a:t>
            </a:r>
            <a:endParaRPr sz="2800" b="1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637405" y="1443990"/>
            <a:ext cx="57785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结合材料，分析纽约对周边地区的影响？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35280" y="5225415"/>
            <a:ext cx="5492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纽约都市圈分区域出行方式结构图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924040" y="5224780"/>
            <a:ext cx="3482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纽约都市圈人口密度分布图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5915" y="1929765"/>
            <a:ext cx="5491480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24040" y="1904365"/>
            <a:ext cx="3482340" cy="332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413385" y="5593080"/>
            <a:ext cx="54133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高速公路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公共（轨道）交通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，纽约与周边地区的人员往来和物资流通更加便捷，分散居住、生产、服务等功能到周边地区。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6751320" y="5773420"/>
            <a:ext cx="40538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纽约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带动周边中小城市的发展，形成60多个具有竞争力的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卫星城市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3" grpId="0"/>
      <p:bldP spid="2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9032" t="11618" r="4089" b="11618"/>
          <a:stretch>
            <a:fillRect/>
          </a:stretch>
        </p:blipFill>
        <p:spPr>
          <a:xfrm>
            <a:off x="1370330" y="2016125"/>
            <a:ext cx="4612640" cy="332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5" name="文本框 6"/>
          <p:cNvSpPr txBox="1"/>
          <p:nvPr>
            <p:custDataLst>
              <p:tags r:id="rId3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纽约的辐射功能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88365" y="1382395"/>
            <a:ext cx="3804920" cy="52197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对城市带的影响</a:t>
            </a:r>
            <a:endParaRPr sz="2800" b="1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317365" y="1413510"/>
            <a:ext cx="70300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根据材料，分析纽约对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波士华城市带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的影响？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261110" y="5299710"/>
            <a:ext cx="4975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波士华城市带高速公路分布图</a:t>
            </a:r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810260" y="5598160"/>
            <a:ext cx="1129728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纽约与其他城市之间通过便利的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高速公路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航空线路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紧密联系，以沿海发达的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陆海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空交通干线为轴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在大西洋沿岸中部出现波士顿、纽约、费城、巴尔的摩、华盛顿等五个大都市。这五个大都市发挥经济集聚和辐射功能，联结带动周围40多个中小城市、200多个卫星城镇的发展，形成“波士华城市带”。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70115" y="1904365"/>
            <a:ext cx="3015615" cy="358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椭圆 15"/>
          <p:cNvSpPr/>
          <p:nvPr>
            <p:custDataLst>
              <p:tags r:id="rId10"/>
            </p:custDataLst>
          </p:nvPr>
        </p:nvSpPr>
        <p:spPr>
          <a:xfrm>
            <a:off x="4915535" y="1985645"/>
            <a:ext cx="436880" cy="433705"/>
          </a:xfrm>
          <a:prstGeom prst="ellipse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3299460" y="3345180"/>
            <a:ext cx="436880" cy="433705"/>
          </a:xfrm>
          <a:prstGeom prst="ellipse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>
            <p:custDataLst>
              <p:tags r:id="rId12"/>
            </p:custDataLst>
          </p:nvPr>
        </p:nvSpPr>
        <p:spPr>
          <a:xfrm>
            <a:off x="2607310" y="3967480"/>
            <a:ext cx="436880" cy="433705"/>
          </a:xfrm>
          <a:prstGeom prst="ellipse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>
            <a:off x="1552575" y="4785995"/>
            <a:ext cx="436880" cy="433705"/>
          </a:xfrm>
          <a:prstGeom prst="ellipse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>
            <p:custDataLst>
              <p:tags r:id="rId14"/>
            </p:custDataLst>
          </p:nvPr>
        </p:nvSpPr>
        <p:spPr>
          <a:xfrm>
            <a:off x="1814195" y="4512310"/>
            <a:ext cx="436880" cy="433705"/>
          </a:xfrm>
          <a:prstGeom prst="ellipse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1988800" y="1197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3" grpId="0" animBg="1"/>
      <p:bldP spid="14" grpId="0" animBg="1"/>
      <p:bldP spid="18" grpId="0" animBg="1"/>
      <p:bldP spid="15" grpId="0" animBg="1"/>
      <p:bldP spid="7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三、纽约的辐射功能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6"/>
          <p:cNvSpPr txBox="1"/>
          <p:nvPr>
            <p:custDataLst>
              <p:tags r:id="rId2"/>
            </p:custDataLst>
          </p:nvPr>
        </p:nvSpPr>
        <p:spPr>
          <a:xfrm>
            <a:off x="158750" y="1356995"/>
            <a:ext cx="5410200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区域空间组织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城市体系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îṩlîḋè"/>
          <p:cNvSpPr/>
          <p:nvPr>
            <p:custDataLst>
              <p:tags r:id="rId3"/>
            </p:custDataLst>
          </p:nvPr>
        </p:nvSpPr>
        <p:spPr>
          <a:xfrm>
            <a:off x="268605" y="5569585"/>
            <a:ext cx="2032635" cy="8102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algn="ctr" defTabSz="1219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25000"/>
              <a:defRPr/>
            </a:pPr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区域内不同规模等级的城市</a:t>
            </a:r>
            <a:endParaRPr lang="zh-CN" altLang="en-US" sz="2400" b="1" kern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24" name="îṩlîḋè"/>
          <p:cNvSpPr/>
          <p:nvPr>
            <p:custDataLst>
              <p:tags r:id="rId4"/>
            </p:custDataLst>
          </p:nvPr>
        </p:nvSpPr>
        <p:spPr>
          <a:xfrm>
            <a:off x="7217410" y="5386705"/>
            <a:ext cx="2069465" cy="117919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algn="ctr" defTabSz="1219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25000"/>
              <a:defRPr/>
            </a:pPr>
            <a:r>
              <a:rPr lang="zh-CN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围绕城市</a:t>
            </a:r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组织区域内各种活动和联系</a:t>
            </a:r>
            <a:endParaRPr lang="zh-CN" altLang="en-US" sz="2400" b="1" kern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25" name="îṩlîḋè"/>
          <p:cNvSpPr/>
          <p:nvPr>
            <p:custDataLst>
              <p:tags r:id="rId5"/>
            </p:custDataLst>
          </p:nvPr>
        </p:nvSpPr>
        <p:spPr>
          <a:xfrm>
            <a:off x="3392170" y="5404485"/>
            <a:ext cx="1753235" cy="11518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1219200" fontAlgn="base">
              <a:buClrTx/>
              <a:buSzPct val="25000"/>
              <a:buFontTx/>
              <a:defRPr/>
            </a:pPr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具有一定功能和结构的</a:t>
            </a:r>
            <a:r>
              <a:rPr lang="zh-CN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城市体系</a:t>
            </a:r>
            <a:endParaRPr lang="zh-CN" altLang="en-US" sz="2400" b="1" ker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26" name="îṩlîḋè"/>
          <p:cNvSpPr/>
          <p:nvPr>
            <p:custDataLst>
              <p:tags r:id="rId6"/>
            </p:custDataLst>
          </p:nvPr>
        </p:nvSpPr>
        <p:spPr>
          <a:xfrm>
            <a:off x="10327640" y="5400675"/>
            <a:ext cx="1762760" cy="11557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algn="ctr" defTabSz="1219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25000"/>
              <a:defRPr/>
            </a:pPr>
            <a:r>
              <a:rPr lang="zh-CN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分工明确、联系紧密</a:t>
            </a:r>
            <a:r>
              <a:rPr lang="zh-CN" altLang="en-US" sz="24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的关联网络</a:t>
            </a:r>
            <a:endParaRPr lang="zh-CN" altLang="en-US" sz="2400" b="1" kern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cxnSp>
        <p:nvCxnSpPr>
          <p:cNvPr id="27" name="直接箭头连接符 26"/>
          <p:cNvCxnSpPr>
            <a:stCxn id="24" idx="3"/>
            <a:endCxn id="26" idx="1"/>
          </p:cNvCxnSpPr>
          <p:nvPr>
            <p:custDataLst>
              <p:tags r:id="rId7"/>
            </p:custDataLst>
          </p:nvPr>
        </p:nvCxnSpPr>
        <p:spPr>
          <a:xfrm>
            <a:off x="9286875" y="5976487"/>
            <a:ext cx="1040765" cy="1905"/>
          </a:xfrm>
          <a:prstGeom prst="straightConnector1">
            <a:avLst/>
          </a:prstGeom>
          <a:ln w="50800" cmpd="sng">
            <a:solidFill>
              <a:srgbClr val="4472C4">
                <a:shade val="50000"/>
              </a:srgbClr>
            </a:solidFill>
            <a:prstDash val="solid"/>
            <a:tailEnd type="arrow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5250180" y="5497195"/>
            <a:ext cx="1982470" cy="967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人流、物流、</a:t>
            </a:r>
            <a:endParaRPr lang="zh-CN" altLang="en-US" sz="2000" b="1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  <a:p>
            <a:pPr defTabSz="1219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资本流、信息流</a:t>
            </a:r>
            <a:endParaRPr lang="zh-CN" altLang="en-US" sz="2000" b="1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2237740" y="5511165"/>
            <a:ext cx="1065530" cy="63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构成</a:t>
            </a:r>
            <a:endParaRPr lang="zh-CN" altLang="en-US" sz="2000" b="1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cxnSp>
        <p:nvCxnSpPr>
          <p:cNvPr id="41" name="直接箭头连接符 40"/>
          <p:cNvCxnSpPr>
            <a:stCxn id="23" idx="3"/>
            <a:endCxn id="25" idx="1"/>
          </p:cNvCxnSpPr>
          <p:nvPr>
            <p:custDataLst>
              <p:tags r:id="rId10"/>
            </p:custDataLst>
          </p:nvPr>
        </p:nvCxnSpPr>
        <p:spPr>
          <a:xfrm>
            <a:off x="2301240" y="5974582"/>
            <a:ext cx="1090930" cy="5715"/>
          </a:xfrm>
          <a:prstGeom prst="straightConnector1">
            <a:avLst/>
          </a:prstGeom>
          <a:ln w="50800" cmpd="sng">
            <a:solidFill>
              <a:srgbClr val="4472C4">
                <a:shade val="50000"/>
              </a:srgbClr>
            </a:solidFill>
            <a:prstDash val="solid"/>
            <a:tailEnd type="arrow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9341485" y="5497195"/>
            <a:ext cx="999490" cy="63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形成</a:t>
            </a:r>
            <a:endParaRPr lang="zh-CN" altLang="en-US" sz="2000" b="1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>
            <a:stCxn id="25" idx="3"/>
            <a:endCxn id="24" idx="1"/>
          </p:cNvCxnSpPr>
          <p:nvPr>
            <p:custDataLst>
              <p:tags r:id="rId12"/>
            </p:custDataLst>
          </p:nvPr>
        </p:nvCxnSpPr>
        <p:spPr>
          <a:xfrm flipV="1">
            <a:off x="5145405" y="5976487"/>
            <a:ext cx="2072005" cy="3810"/>
          </a:xfrm>
          <a:prstGeom prst="straightConnector1">
            <a:avLst/>
          </a:prstGeom>
          <a:ln w="50800" cmpd="sng">
            <a:solidFill>
              <a:srgbClr val="4472C4">
                <a:shade val="50000"/>
              </a:srgbClr>
            </a:solidFill>
            <a:prstDash val="solid"/>
            <a:tailEnd type="arrow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95500" y="1971040"/>
            <a:ext cx="2477135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786245" y="1940560"/>
            <a:ext cx="2737485" cy="325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25" grpId="0" animBg="1"/>
      <p:bldP spid="29" grpId="0"/>
      <p:bldP spid="24" grpId="0" animBg="1"/>
      <p:bldP spid="44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64515" y="784860"/>
            <a:ext cx="10035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年度《世界城市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强》榜单排名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TOP10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5892800" y="5178425"/>
            <a:ext cx="5501005" cy="1434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纽约已连续蝉联《世界城市500强》榜首，它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是世界上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最有影响力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的城市之一，它的影响力无论是在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经济、政治、文化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还是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科技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方面都非常显著。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92800" y="1450975"/>
            <a:ext cx="5388610" cy="348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99085" y="4938395"/>
            <a:ext cx="5233035" cy="880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这是一份全面展示全球500强城市品牌价值的榜单，它是从经济实力、治理能力、文化体验、居住生活、城市形象、发展潜力等方面进行综合评价分析的。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9720" y="1450975"/>
            <a:ext cx="5501640" cy="349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569595" y="2049145"/>
            <a:ext cx="4962525" cy="2520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892800" y="4933315"/>
            <a:ext cx="21844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纽约城市照，本图来自百度图片</a:t>
            </a:r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纽约的辐射功能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88365" y="1382395"/>
            <a:ext cx="11538585" cy="52197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800" b="1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对城市带的影响</a:t>
            </a:r>
            <a:endParaRPr sz="2800" b="1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11" name="表格 8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7335" y="2141855"/>
          <a:ext cx="8964295" cy="28206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68095"/>
                <a:gridCol w="1266825"/>
                <a:gridCol w="1831975"/>
                <a:gridCol w="1609090"/>
                <a:gridCol w="1494790"/>
                <a:gridCol w="1493520"/>
              </a:tblGrid>
              <a:tr h="1005840"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主要</a:t>
                      </a:r>
                      <a:endParaRPr lang="zh-CN" altLang="en-US" sz="200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城市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纽约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波士顿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费城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sym typeface="+mn-ea"/>
                        </a:rPr>
                        <a:t>华盛顿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sym typeface="+mn-ea"/>
                        </a:rPr>
                        <a:t>巴尔的摩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vert="horz" anchor="ctr" anchorCtr="1"/>
                </a:tc>
              </a:tr>
              <a:tr h="1814830"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主导</a:t>
                      </a:r>
                      <a:endParaRPr lang="zh-CN" altLang="en-US" sz="200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/>
                        <a:t>产业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000"/>
                        <a:t>金融业、商贸服务业、文化产业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000"/>
                        <a:t>高科技产业、金融业、教育和医疗服务业、建筑业、运输服务业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000"/>
                        <a:t>健康服务业、制药业、设备制造业、教育服务业、交通服务业</a:t>
                      </a:r>
                      <a:endParaRPr lang="zh-CN" altLang="en-US" sz="2000"/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000">
                          <a:sym typeface="+mn-ea"/>
                        </a:rPr>
                        <a:t>金融业、商业服务业、健康和教育服务业、休闲娱乐业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vert="horz" anchor="ctr" anchorCtr="1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000">
                          <a:sym typeface="+mn-ea"/>
                        </a:rPr>
                        <a:t>国防工业、有色金属冶炼工业、服务业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vert="horz" anchor="ctr" anchorCtr="1"/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58750" y="4932680"/>
            <a:ext cx="102755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读表，说出纽约与其他城市主导产业的差异，并说明这对该城市带发展的积极影响。</a:t>
            </a:r>
            <a:endParaRPr lang="zh-CN" altLang="en-US" sz="200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2780665" y="1793875"/>
            <a:ext cx="4084320" cy="395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en-US" altLang="zh-CN" smtClean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mtClean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波士华城市带</a:t>
            </a:r>
            <a:r>
              <a:rPr lang="en-US" altLang="zh-CN" smtClean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mtClean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主要城市产业分工表</a:t>
            </a:r>
            <a:endParaRPr lang="zh-CN" altLang="en-US" smtClean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0" y="5362575"/>
            <a:ext cx="972883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差异：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纽约的主导产业多为高附加值产业，专业化更强。</a:t>
            </a:r>
            <a:endParaRPr lang="zh-CN" altLang="en-US" sz="200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积极影响：①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纽约的产业发展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推动各城市的产业优化升级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，推升该城市带的产业发展水平；②各城市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产业分工明确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，形成以金融、外贸等服务业为主导，同时又各具特色的产业体系，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利于该城市带的分工协作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；③城市群整体功能多样，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综合性强</a:t>
            </a:r>
            <a:r>
              <a:rPr lang="zh-CN" altLang="en-US" sz="20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648335" y="1490980"/>
            <a:ext cx="15182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en-US" sz="3200" b="1" i="0" kern="100" cap="none" spc="0" normalizeH="0" baseline="0" noProof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小结：</a:t>
            </a:r>
            <a:endParaRPr kumimoji="0" lang="zh-CN" altLang="en-US" sz="3200" b="1" i="0" kern="100" cap="none" spc="0" normalizeH="0" baseline="0" noProof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34315" y="2101215"/>
          <a:ext cx="11606530" cy="37757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2095"/>
                <a:gridCol w="7074535"/>
                <a:gridCol w="3009900"/>
              </a:tblGrid>
              <a:tr h="65341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影响区域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具体影响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依托条件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</a:tr>
              <a:tr h="82296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周边地区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中心城区的居住、生产、服务等功能分散到周边，带动周边中小城市的发展。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高速公路和轨道交通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</a:tr>
              <a:tr h="82296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城市带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各城市分工协作，形成以金融、贸易等服务业为主导，又具特色的产业体系。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高速公路和航空线路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</a:tr>
              <a:tr h="82296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美国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促进了人才、商贸活动、信息等在国内的流动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完善的交通运输网和信息网络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</a:tr>
              <a:tr h="65341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世界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发挥国际政治、经济、金融、文化中心等多种职能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/>
                        <a:t>物流枢纽和信息中心</a:t>
                      </a:r>
                      <a:endParaRPr lang="zh-CN" altLang="en-US" sz="2400"/>
                    </a:p>
                  </a:txBody>
                  <a:tcPr marL="89106" marR="89106" vert="horz" anchor="ctr"/>
                </a:tc>
              </a:tr>
            </a:tbl>
          </a:graphicData>
        </a:graphic>
      </p:graphicFrame>
      <p:sp>
        <p:nvSpPr>
          <p:cNvPr id="20485" name="文本框 6"/>
          <p:cNvSpPr txBox="1"/>
          <p:nvPr>
            <p:custDataLst>
              <p:tags r:id="rId3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纽约的辐射功能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33680" y="5903595"/>
            <a:ext cx="11606530" cy="9017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随着辐射范围的增大，纽约的主导产业</a:t>
            </a:r>
            <a:r>
              <a:rPr lang="zh-CN" altLang="en-US" sz="28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、辐射功能在不断变化；同时，纽约与不同尺度的腹地范围联系的交通方式也在发生变化。</a:t>
            </a:r>
            <a:endParaRPr lang="zh-CN" altLang="en-US" sz="28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69595" y="4482465"/>
            <a:ext cx="11270615" cy="6229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569595" y="5229860"/>
            <a:ext cx="11270615" cy="634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为你的家乡出谋划策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28670" y="221805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城市</a:t>
            </a:r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021320" y="221170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区域</a:t>
            </a:r>
            <a:endParaRPr lang="zh-CN" altLang="en-US" sz="2400"/>
          </a:p>
        </p:txBody>
      </p:sp>
      <p:cxnSp>
        <p:nvCxnSpPr>
          <p:cNvPr id="6" name="直接箭头连接符 5"/>
          <p:cNvCxnSpPr/>
          <p:nvPr>
            <p:custDataLst>
              <p:tags r:id="rId4"/>
            </p:custDataLst>
          </p:nvPr>
        </p:nvCxnSpPr>
        <p:spPr>
          <a:xfrm flipH="1" flipV="1">
            <a:off x="4165600" y="2329180"/>
            <a:ext cx="3846830" cy="13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 flipV="1">
            <a:off x="4184015" y="2559050"/>
            <a:ext cx="3823335" cy="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054985" y="3176270"/>
            <a:ext cx="139319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城市功能</a:t>
            </a:r>
            <a:endParaRPr lang="zh-CN" altLang="en-US" sz="2000"/>
          </a:p>
        </p:txBody>
      </p:sp>
      <p:cxnSp>
        <p:nvCxnSpPr>
          <p:cNvPr id="11" name="直接连接符 10"/>
          <p:cNvCxnSpPr>
            <a:stCxn id="3" idx="2"/>
            <a:endCxn id="10" idx="0"/>
          </p:cNvCxnSpPr>
          <p:nvPr>
            <p:custDataLst>
              <p:tags r:id="rId7"/>
            </p:custDataLst>
          </p:nvPr>
        </p:nvCxnSpPr>
        <p:spPr>
          <a:xfrm>
            <a:off x="3749040" y="2678430"/>
            <a:ext cx="2540" cy="4978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112770" y="4446270"/>
            <a:ext cx="1214755" cy="706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城市辐射功能</a:t>
            </a:r>
            <a:endParaRPr lang="zh-CN" altLang="en-US" sz="2000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067675" y="4600575"/>
            <a:ext cx="7385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腹地</a:t>
            </a:r>
            <a:endParaRPr lang="zh-CN" altLang="en-US" sz="2000"/>
          </a:p>
        </p:txBody>
      </p:sp>
      <p:cxnSp>
        <p:nvCxnSpPr>
          <p:cNvPr id="4" name="直接连接符 3"/>
          <p:cNvCxnSpPr>
            <a:stCxn id="5" idx="2"/>
            <a:endCxn id="13" idx="0"/>
          </p:cNvCxnSpPr>
          <p:nvPr>
            <p:custDataLst>
              <p:tags r:id="rId10"/>
            </p:custDataLst>
          </p:nvPr>
        </p:nvCxnSpPr>
        <p:spPr>
          <a:xfrm flipH="1">
            <a:off x="8437245" y="2672080"/>
            <a:ext cx="4445" cy="1928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666365" y="3575050"/>
            <a:ext cx="2105025" cy="586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生产、服务、</a:t>
            </a:r>
            <a:endParaRPr lang="zh-CN" altLang="en-US">
              <a:solidFill>
                <a:srgbClr val="FF0000"/>
              </a:solidFill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</a:rPr>
              <a:t>管理、集散、创新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1875155" y="2070100"/>
            <a:ext cx="1448435" cy="614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政治、经济、文化中心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8857615" y="2228850"/>
            <a:ext cx="661670" cy="405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依托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9" name="肘形连接符 18"/>
          <p:cNvCxnSpPr>
            <a:stCxn id="17" idx="2"/>
            <a:endCxn id="12" idx="1"/>
          </p:cNvCxnSpPr>
          <p:nvPr>
            <p:custDataLst>
              <p:tags r:id="rId14"/>
            </p:custDataLst>
          </p:nvPr>
        </p:nvCxnSpPr>
        <p:spPr>
          <a:xfrm rot="5400000" flipV="1">
            <a:off x="1798320" y="3485515"/>
            <a:ext cx="2115820" cy="513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031365" y="2703195"/>
            <a:ext cx="1132205" cy="59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等级越高规模越大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22" name="直接箭头连接符 21"/>
          <p:cNvCxnSpPr>
            <a:stCxn id="16" idx="2"/>
            <a:endCxn id="12" idx="0"/>
          </p:cNvCxnSpPr>
          <p:nvPr>
            <p:custDataLst>
              <p:tags r:id="rId16"/>
            </p:custDataLst>
          </p:nvPr>
        </p:nvCxnSpPr>
        <p:spPr>
          <a:xfrm>
            <a:off x="3719195" y="4161790"/>
            <a:ext cx="1270" cy="2844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2" idx="3"/>
            <a:endCxn id="13" idx="1"/>
          </p:cNvCxnSpPr>
          <p:nvPr>
            <p:custDataLst>
              <p:tags r:id="rId17"/>
            </p:custDataLst>
          </p:nvPr>
        </p:nvCxnSpPr>
        <p:spPr>
          <a:xfrm>
            <a:off x="4327525" y="4799965"/>
            <a:ext cx="374015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5130165" y="4180840"/>
            <a:ext cx="2057400" cy="601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辐射能力的大小用城市腹地范围表示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19"/>
            </p:custDataLst>
          </p:nvPr>
        </p:nvSpPr>
        <p:spPr>
          <a:xfrm>
            <a:off x="2787650" y="5755005"/>
            <a:ext cx="1858645" cy="356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rgbClr val="FF0000"/>
                </a:solidFill>
              </a:rPr>
              <a:t>城市发展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20"/>
            </p:custDataLst>
          </p:nvPr>
        </p:nvSpPr>
        <p:spPr>
          <a:xfrm>
            <a:off x="4993640" y="1744980"/>
            <a:ext cx="2331085" cy="58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农产品、劳动力、商品市场、土地资源等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1"/>
            </p:custDataLst>
          </p:nvPr>
        </p:nvSpPr>
        <p:spPr>
          <a:xfrm>
            <a:off x="5226050" y="2571115"/>
            <a:ext cx="18662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工业产品、服务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42" name="肘形连接符 41"/>
          <p:cNvCxnSpPr>
            <a:stCxn id="17" idx="2"/>
            <a:endCxn id="10" idx="1"/>
          </p:cNvCxnSpPr>
          <p:nvPr>
            <p:custDataLst>
              <p:tags r:id="rId22"/>
            </p:custDataLst>
          </p:nvPr>
        </p:nvCxnSpPr>
        <p:spPr>
          <a:xfrm rot="5400000" flipV="1">
            <a:off x="2481580" y="2802255"/>
            <a:ext cx="691515" cy="455295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>
            <p:custDataLst>
              <p:tags r:id="rId23"/>
            </p:custDataLst>
          </p:nvPr>
        </p:nvSpPr>
        <p:spPr>
          <a:xfrm>
            <a:off x="4105910" y="321373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越多</a:t>
            </a:r>
            <a:endParaRPr lang="zh-CN" altLang="en-US" b="1">
              <a:solidFill>
                <a:srgbClr val="4472C4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24"/>
            </p:custDataLst>
          </p:nvPr>
        </p:nvSpPr>
        <p:spPr>
          <a:xfrm>
            <a:off x="3989070" y="4780280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越强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47" name="直接箭头连接符 46"/>
          <p:cNvCxnSpPr>
            <a:stCxn id="57" idx="1"/>
            <a:endCxn id="36" idx="3"/>
          </p:cNvCxnSpPr>
          <p:nvPr>
            <p:custDataLst>
              <p:tags r:id="rId25"/>
            </p:custDataLst>
          </p:nvPr>
        </p:nvCxnSpPr>
        <p:spPr>
          <a:xfrm flipH="1" flipV="1">
            <a:off x="4646295" y="5933440"/>
            <a:ext cx="281051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26"/>
            </p:custDataLst>
          </p:nvPr>
        </p:nvSpPr>
        <p:spPr>
          <a:xfrm>
            <a:off x="2792095" y="5149215"/>
            <a:ext cx="1854200" cy="353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影响力、带动力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27"/>
            </p:custDataLst>
          </p:nvPr>
        </p:nvSpPr>
        <p:spPr>
          <a:xfrm>
            <a:off x="7456805" y="5737225"/>
            <a:ext cx="8401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特征</a:t>
            </a:r>
            <a:endParaRPr lang="zh-CN" altLang="en-US" sz="2000"/>
          </a:p>
        </p:txBody>
      </p:sp>
      <p:cxnSp>
        <p:nvCxnSpPr>
          <p:cNvPr id="59" name="肘形连接符 58"/>
          <p:cNvCxnSpPr>
            <a:stCxn id="57" idx="0"/>
            <a:endCxn id="13" idx="2"/>
          </p:cNvCxnSpPr>
          <p:nvPr>
            <p:custDataLst>
              <p:tags r:id="rId28"/>
            </p:custDataLst>
          </p:nvPr>
        </p:nvCxnSpPr>
        <p:spPr>
          <a:xfrm rot="16200000">
            <a:off x="7788275" y="5088255"/>
            <a:ext cx="737870" cy="56007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>
            <p:custDataLst>
              <p:tags r:id="rId29"/>
            </p:custDataLst>
          </p:nvPr>
        </p:nvSpPr>
        <p:spPr>
          <a:xfrm>
            <a:off x="5329555" y="5558155"/>
            <a:ext cx="690245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7" name="肘形连接符 26"/>
          <p:cNvCxnSpPr>
            <a:stCxn id="29" idx="0"/>
            <a:endCxn id="13" idx="2"/>
          </p:cNvCxnSpPr>
          <p:nvPr>
            <p:custDataLst>
              <p:tags r:id="rId30"/>
            </p:custDataLst>
          </p:nvPr>
        </p:nvCxnSpPr>
        <p:spPr>
          <a:xfrm rot="16200000" flipV="1">
            <a:off x="8382318" y="5054283"/>
            <a:ext cx="737870" cy="628015"/>
          </a:xfrm>
          <a:prstGeom prst="bentConnector3">
            <a:avLst>
              <a:gd name="adj1" fmla="val 5004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31"/>
            </p:custDataLst>
          </p:nvPr>
        </p:nvSpPr>
        <p:spPr>
          <a:xfrm>
            <a:off x="8610600" y="5737225"/>
            <a:ext cx="90932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范围</a:t>
            </a:r>
            <a:endParaRPr lang="zh-CN" altLang="en-US" sz="2000"/>
          </a:p>
        </p:txBody>
      </p:sp>
      <p:cxnSp>
        <p:nvCxnSpPr>
          <p:cNvPr id="7" name="肘形连接符 6"/>
          <p:cNvCxnSpPr>
            <a:stCxn id="57" idx="1"/>
            <a:endCxn id="23" idx="3"/>
          </p:cNvCxnSpPr>
          <p:nvPr>
            <p:custDataLst>
              <p:tags r:id="rId32"/>
            </p:custDataLst>
          </p:nvPr>
        </p:nvCxnSpPr>
        <p:spPr>
          <a:xfrm rot="10800000">
            <a:off x="4646295" y="5325745"/>
            <a:ext cx="2810510" cy="610235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3"/>
            </p:custDataLst>
          </p:nvPr>
        </p:nvSpPr>
        <p:spPr>
          <a:xfrm>
            <a:off x="5267325" y="6311265"/>
            <a:ext cx="205740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b="1">
                <a:solidFill>
                  <a:srgbClr val="4472C4"/>
                </a:solidFill>
              </a:rPr>
              <a:t>经济发展水平越高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38" name="肘形连接符 37"/>
          <p:cNvCxnSpPr>
            <a:stCxn id="29" idx="2"/>
            <a:endCxn id="36" idx="2"/>
          </p:cNvCxnSpPr>
          <p:nvPr>
            <p:custDataLst>
              <p:tags r:id="rId34"/>
            </p:custDataLst>
          </p:nvPr>
        </p:nvCxnSpPr>
        <p:spPr>
          <a:xfrm rot="5400000" flipH="1">
            <a:off x="6379210" y="3449320"/>
            <a:ext cx="24765" cy="5347970"/>
          </a:xfrm>
          <a:prstGeom prst="bentConnector3">
            <a:avLst>
              <a:gd name="adj1" fmla="val -19858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35"/>
            </p:custDataLst>
          </p:nvPr>
        </p:nvSpPr>
        <p:spPr>
          <a:xfrm>
            <a:off x="9176385" y="575500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36"/>
            </p:custDataLst>
          </p:nvPr>
        </p:nvSpPr>
        <p:spPr>
          <a:xfrm>
            <a:off x="2983865" y="6214745"/>
            <a:ext cx="187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4472C4"/>
                </a:solidFill>
                <a:sym typeface="+mn-ea"/>
              </a:rPr>
              <a:t>规模、潜力越大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28" name="直接箭头连接符 27"/>
          <p:cNvCxnSpPr>
            <a:stCxn id="36" idx="0"/>
            <a:endCxn id="23" idx="2"/>
          </p:cNvCxnSpPr>
          <p:nvPr>
            <p:custDataLst>
              <p:tags r:id="rId37"/>
            </p:custDataLst>
          </p:nvPr>
        </p:nvCxnSpPr>
        <p:spPr>
          <a:xfrm flipV="1">
            <a:off x="3717290" y="5502910"/>
            <a:ext cx="1905" cy="252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38"/>
            </p:custDataLst>
          </p:nvPr>
        </p:nvSpPr>
        <p:spPr>
          <a:xfrm>
            <a:off x="1831340" y="1862455"/>
            <a:ext cx="3026410" cy="48831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39"/>
            </p:custDataLst>
          </p:nvPr>
        </p:nvSpPr>
        <p:spPr>
          <a:xfrm>
            <a:off x="7425055" y="1862455"/>
            <a:ext cx="2544445" cy="4883150"/>
          </a:xfrm>
          <a:prstGeom prst="rect">
            <a:avLst/>
          </a:prstGeom>
          <a:noFill/>
          <a:ln w="38100">
            <a:solidFill>
              <a:srgbClr val="34923E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40"/>
            </p:custDataLst>
          </p:nvPr>
        </p:nvSpPr>
        <p:spPr>
          <a:xfrm>
            <a:off x="506730" y="3114675"/>
            <a:ext cx="840740" cy="8299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FF0000"/>
                </a:solidFill>
              </a:rPr>
              <a:t>中心城市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41"/>
            </p:custDataLst>
          </p:nvPr>
        </p:nvSpPr>
        <p:spPr>
          <a:xfrm>
            <a:off x="10448925" y="3114675"/>
            <a:ext cx="840740" cy="8299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00B050"/>
                </a:solidFill>
              </a:rPr>
              <a:t>区域腹地</a:t>
            </a:r>
            <a:endParaRPr lang="zh-CN" altLang="en-US" sz="2400">
              <a:solidFill>
                <a:srgbClr val="00B050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42"/>
            </p:custDataLst>
          </p:nvPr>
        </p:nvSpPr>
        <p:spPr>
          <a:xfrm>
            <a:off x="1229360" y="1316355"/>
            <a:ext cx="9351645" cy="42862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城市与区域相互依存，城市借区域而立，区域以城市而兴。</a:t>
            </a:r>
            <a:endParaRPr lang="zh-CN" altLang="en-US" sz="28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43"/>
            </p:custDataLst>
          </p:nvPr>
        </p:nvSpPr>
        <p:spPr>
          <a:xfrm>
            <a:off x="0" y="3944620"/>
            <a:ext cx="1831975" cy="1292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/>
              <a:t>思考：如何扩大家乡的腹地范围，提升规模和发展潜力？</a:t>
            </a:r>
            <a:endParaRPr lang="zh-CN" altLang="en-US" sz="2000"/>
          </a:p>
        </p:txBody>
      </p:sp>
      <p:sp>
        <p:nvSpPr>
          <p:cNvPr id="35" name="文本框 34"/>
          <p:cNvSpPr txBox="1"/>
          <p:nvPr>
            <p:custDataLst>
              <p:tags r:id="rId44"/>
            </p:custDataLst>
          </p:nvPr>
        </p:nvSpPr>
        <p:spPr>
          <a:xfrm>
            <a:off x="10100945" y="3944620"/>
            <a:ext cx="1790700" cy="1291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/>
              <a:t>思考：如何根据家乡优势承接产业转移，促进发展？</a:t>
            </a:r>
            <a:endParaRPr lang="zh-CN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4" grpId="0"/>
      <p:bldP spid="32" grpId="0" animBg="1"/>
      <p:bldP spid="35" grpId="0"/>
      <p:bldP spid="30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3379470" y="2506980"/>
            <a:ext cx="6353175" cy="121475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66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谢谢大家的聆听！</a:t>
            </a:r>
            <a:endParaRPr lang="zh-CN" altLang="en-US" sz="66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6750" y="2389505"/>
            <a:ext cx="4426585" cy="4192270"/>
          </a:xfrm>
          <a:prstGeom prst="ellipse">
            <a:avLst/>
          </a:prstGeom>
        </p:spPr>
      </p:pic>
      <p:sp>
        <p:nvSpPr>
          <p:cNvPr id="15" name="椭圆 4"/>
          <p:cNvSpPr/>
          <p:nvPr>
            <p:custDataLst>
              <p:tags r:id="rId4"/>
            </p:custDataLst>
          </p:nvPr>
        </p:nvSpPr>
        <p:spPr>
          <a:xfrm>
            <a:off x="2044065" y="3723640"/>
            <a:ext cx="1661795" cy="15309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5"/>
          <p:cNvSpPr/>
          <p:nvPr>
            <p:custDataLst>
              <p:tags r:id="rId5"/>
            </p:custDataLst>
          </p:nvPr>
        </p:nvSpPr>
        <p:spPr>
          <a:xfrm>
            <a:off x="656590" y="2389505"/>
            <a:ext cx="4436745" cy="4192270"/>
          </a:xfrm>
          <a:prstGeom prst="ellipse">
            <a:avLst/>
          </a:prstGeom>
          <a:noFill/>
          <a:ln w="57150">
            <a:solidFill>
              <a:srgbClr val="E5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6"/>
          <p:cNvSpPr/>
          <p:nvPr>
            <p:custDataLst>
              <p:tags r:id="rId6"/>
            </p:custDataLst>
          </p:nvPr>
        </p:nvSpPr>
        <p:spPr>
          <a:xfrm>
            <a:off x="2418715" y="4195445"/>
            <a:ext cx="1064260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21"/>
          <p:cNvSpPr/>
          <p:nvPr>
            <p:custDataLst>
              <p:tags r:id="rId7"/>
            </p:custDataLst>
          </p:nvPr>
        </p:nvSpPr>
        <p:spPr>
          <a:xfrm>
            <a:off x="2395855" y="2516505"/>
            <a:ext cx="1033145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1"/>
          <p:cNvSpPr/>
          <p:nvPr>
            <p:custDataLst>
              <p:tags r:id="rId8"/>
            </p:custDataLst>
          </p:nvPr>
        </p:nvSpPr>
        <p:spPr>
          <a:xfrm>
            <a:off x="2484120" y="5885815"/>
            <a:ext cx="1033145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2"/>
          <p:cNvSpPr txBox="1"/>
          <p:nvPr>
            <p:custDataLst>
              <p:tags r:id="rId9"/>
            </p:custDataLst>
          </p:nvPr>
        </p:nvSpPr>
        <p:spPr>
          <a:xfrm>
            <a:off x="5415915" y="3214370"/>
            <a:ext cx="6395085" cy="694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>
              <a:lnSpc>
                <a:spcPct val="14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城市是人口密集、工商业发达的地方。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"/>
          <p:cNvSpPr txBox="1"/>
          <p:nvPr>
            <p:custDataLst>
              <p:tags r:id="rId10"/>
            </p:custDataLst>
          </p:nvPr>
        </p:nvSpPr>
        <p:spPr>
          <a:xfrm>
            <a:off x="762000" y="1483995"/>
            <a:ext cx="4016375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城市与区域关系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5" grpId="0" animBg="1"/>
      <p:bldP spid="16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762000" y="1483995"/>
            <a:ext cx="4016375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城市与区域关系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4"/>
          <p:cNvSpPr/>
          <p:nvPr>
            <p:custDataLst>
              <p:tags r:id="rId3"/>
            </p:custDataLst>
          </p:nvPr>
        </p:nvSpPr>
        <p:spPr>
          <a:xfrm>
            <a:off x="2044065" y="3723640"/>
            <a:ext cx="1661795" cy="15309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5"/>
          <p:cNvSpPr/>
          <p:nvPr>
            <p:custDataLst>
              <p:tags r:id="rId4"/>
            </p:custDataLst>
          </p:nvPr>
        </p:nvSpPr>
        <p:spPr>
          <a:xfrm>
            <a:off x="656590" y="2389505"/>
            <a:ext cx="4436745" cy="4192270"/>
          </a:xfrm>
          <a:prstGeom prst="ellipse">
            <a:avLst/>
          </a:prstGeom>
          <a:noFill/>
          <a:ln w="57150">
            <a:solidFill>
              <a:srgbClr val="E5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6"/>
          <p:cNvSpPr/>
          <p:nvPr>
            <p:custDataLst>
              <p:tags r:id="rId5"/>
            </p:custDataLst>
          </p:nvPr>
        </p:nvSpPr>
        <p:spPr>
          <a:xfrm>
            <a:off x="2418715" y="4195445"/>
            <a:ext cx="1064260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21"/>
          <p:cNvSpPr/>
          <p:nvPr>
            <p:custDataLst>
              <p:tags r:id="rId6"/>
            </p:custDataLst>
          </p:nvPr>
        </p:nvSpPr>
        <p:spPr>
          <a:xfrm>
            <a:off x="2395855" y="2516505"/>
            <a:ext cx="1033145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1"/>
          <p:cNvSpPr/>
          <p:nvPr>
            <p:custDataLst>
              <p:tags r:id="rId7"/>
            </p:custDataLst>
          </p:nvPr>
        </p:nvSpPr>
        <p:spPr>
          <a:xfrm>
            <a:off x="2484120" y="5885815"/>
            <a:ext cx="1033145" cy="5213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8"/>
            </p:custDataLst>
          </p:nvPr>
        </p:nvCxnSpPr>
        <p:spPr>
          <a:xfrm flipV="1">
            <a:off x="2924810" y="4761230"/>
            <a:ext cx="6350" cy="123126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3061335" y="5073015"/>
            <a:ext cx="1717040" cy="975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农产品、劳动力、商品市场、土地资源等</a:t>
            </a:r>
            <a:endParaRPr lang="zh-CN" altLang="en-US" sz="2000" b="1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3061335" y="3086100"/>
            <a:ext cx="1668780" cy="737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工业产品、各类服务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5" name="直接箭头连接符 4"/>
          <p:cNvCxnSpPr/>
          <p:nvPr>
            <p:custDataLst>
              <p:tags r:id="rId11"/>
            </p:custDataLst>
          </p:nvPr>
        </p:nvCxnSpPr>
        <p:spPr>
          <a:xfrm flipH="1" flipV="1">
            <a:off x="2924810" y="3033395"/>
            <a:ext cx="9525" cy="1175385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407660" y="3256280"/>
            <a:ext cx="6096000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城市是区域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政治、经济、文化中心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；区域是城市发展的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73175" y="2246630"/>
            <a:ext cx="6473190" cy="107632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城市在一定区域范围内的社会经济生活中所能发挥的作用。</a:t>
            </a:r>
            <a:endParaRPr lang="zh-CN" altLang="en-US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58415" y="393509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城市</a:t>
            </a:r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654165" y="392874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区域</a:t>
            </a:r>
            <a:endParaRPr lang="zh-CN" altLang="en-US" sz="2400"/>
          </a:p>
        </p:txBody>
      </p:sp>
      <p:cxnSp>
        <p:nvCxnSpPr>
          <p:cNvPr id="6" name="直接箭头连接符 5"/>
          <p:cNvCxnSpPr/>
          <p:nvPr>
            <p:custDataLst>
              <p:tags r:id="rId5"/>
            </p:custDataLst>
          </p:nvPr>
        </p:nvCxnSpPr>
        <p:spPr>
          <a:xfrm flipH="1" flipV="1">
            <a:off x="3395345" y="4046220"/>
            <a:ext cx="3239770" cy="88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6"/>
            </p:custDataLst>
          </p:nvPr>
        </p:nvCxnSpPr>
        <p:spPr>
          <a:xfrm flipV="1">
            <a:off x="3413760" y="4269740"/>
            <a:ext cx="3240405" cy="69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284730" y="5007610"/>
            <a:ext cx="139319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城市功能</a:t>
            </a:r>
            <a:endParaRPr lang="zh-CN" altLang="en-US" sz="2000"/>
          </a:p>
        </p:txBody>
      </p:sp>
      <p:cxnSp>
        <p:nvCxnSpPr>
          <p:cNvPr id="11" name="直接连接符 10"/>
          <p:cNvCxnSpPr>
            <a:stCxn id="3" idx="2"/>
            <a:endCxn id="10" idx="0"/>
          </p:cNvCxnSpPr>
          <p:nvPr>
            <p:custDataLst>
              <p:tags r:id="rId8"/>
            </p:custDataLst>
          </p:nvPr>
        </p:nvCxnSpPr>
        <p:spPr>
          <a:xfrm>
            <a:off x="2978785" y="4395470"/>
            <a:ext cx="2540" cy="612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1954530" y="5734050"/>
            <a:ext cx="2054225" cy="33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管理、集散、创新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109980" y="3836670"/>
            <a:ext cx="1448435" cy="614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政治、经济、文化中心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491095" y="3955415"/>
            <a:ext cx="661670" cy="405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依托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3905885" y="3470910"/>
            <a:ext cx="2331085" cy="58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农产品、劳动力、商品市场、土地资源等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3906520" y="4288155"/>
            <a:ext cx="2330450" cy="36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工业产品、各类服务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14" name="直接箭头连接符 13"/>
          <p:cNvCxnSpPr>
            <a:stCxn id="17" idx="2"/>
            <a:endCxn id="16" idx="1"/>
          </p:cNvCxnSpPr>
          <p:nvPr>
            <p:custDataLst>
              <p:tags r:id="rId14"/>
            </p:custDataLst>
          </p:nvPr>
        </p:nvCxnSpPr>
        <p:spPr>
          <a:xfrm>
            <a:off x="1834515" y="4450715"/>
            <a:ext cx="120015" cy="1452245"/>
          </a:xfrm>
          <a:prstGeom prst="straightConnector1">
            <a:avLst/>
          </a:prstGeom>
          <a:ln w="57150">
            <a:solidFill>
              <a:srgbClr val="34923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41" idx="2"/>
            <a:endCxn id="2" idx="3"/>
          </p:cNvCxnSpPr>
          <p:nvPr>
            <p:custDataLst>
              <p:tags r:id="rId15"/>
            </p:custDataLst>
          </p:nvPr>
        </p:nvCxnSpPr>
        <p:spPr>
          <a:xfrm flipH="1">
            <a:off x="3677920" y="4654550"/>
            <a:ext cx="1393825" cy="915670"/>
          </a:xfrm>
          <a:prstGeom prst="straightConnector1">
            <a:avLst/>
          </a:prstGeom>
          <a:ln w="57150">
            <a:solidFill>
              <a:srgbClr val="34923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6"/>
          <p:cNvSpPr txBox="1"/>
          <p:nvPr>
            <p:custDataLst>
              <p:tags r:id="rId16"/>
            </p:custDataLst>
          </p:nvPr>
        </p:nvSpPr>
        <p:spPr>
          <a:xfrm>
            <a:off x="762000" y="1483995"/>
            <a:ext cx="4016375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城市功能</a:t>
            </a:r>
            <a:endParaRPr lang="en-US" altLang="zh-CN"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2284730" y="5406390"/>
            <a:ext cx="1393190" cy="327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生产、服务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4" grpId="0" animBg="1"/>
      <p:bldP spid="3" grpId="0" animBg="1"/>
      <p:bldP spid="5" grpId="0" animBg="1"/>
      <p:bldP spid="10" grpId="0" animBg="1"/>
      <p:bldP spid="17" grpId="0" animBg="1"/>
      <p:bldP spid="12" grpId="0" animBg="1"/>
      <p:bldP spid="40" grpId="0" animBg="1"/>
      <p:bldP spid="41" grpId="0" animBg="1"/>
      <p:bldP spid="41" grpId="1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1163320" y="1483995"/>
            <a:ext cx="2484120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城市功能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 b="14031"/>
          <a:stretch>
            <a:fillRect/>
          </a:stretch>
        </p:blipFill>
        <p:spPr bwMode="auto">
          <a:xfrm>
            <a:off x="-5080" y="2190115"/>
            <a:ext cx="2990850" cy="23920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2916555" y="2189480"/>
            <a:ext cx="2990850" cy="23920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2"/>
          <p:cNvSpPr txBox="1"/>
          <p:nvPr>
            <p:custDataLst>
              <p:tags r:id="rId7"/>
            </p:custDataLst>
          </p:nvPr>
        </p:nvSpPr>
        <p:spPr>
          <a:xfrm>
            <a:off x="158115" y="4584700"/>
            <a:ext cx="2758440" cy="11741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青海省格尔木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有多条铁路经过，是青藏地区交通枢纽之一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TextBox 2"/>
          <p:cNvSpPr txBox="1"/>
          <p:nvPr>
            <p:custDataLst>
              <p:tags r:id="rId8"/>
            </p:custDataLst>
          </p:nvPr>
        </p:nvSpPr>
        <p:spPr>
          <a:xfrm>
            <a:off x="2985770" y="4589780"/>
            <a:ext cx="2820035" cy="11741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福建省武夷山市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列入世界文化与自然双重遗产，生态环境好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2"/>
          <p:cNvSpPr txBox="1"/>
          <p:nvPr>
            <p:custDataLst>
              <p:tags r:id="rId9"/>
            </p:custDataLst>
          </p:nvPr>
        </p:nvSpPr>
        <p:spPr>
          <a:xfrm>
            <a:off x="6250305" y="4589780"/>
            <a:ext cx="2893695" cy="15125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广东省广州市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是国务院定位的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国际大都市、国际商贸中心、国际综合交通枢纽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TextBox 2"/>
          <p:cNvSpPr txBox="1"/>
          <p:nvPr>
            <p:custDataLst>
              <p:tags r:id="rId10"/>
            </p:custDataLst>
          </p:nvPr>
        </p:nvSpPr>
        <p:spPr>
          <a:xfrm>
            <a:off x="9234805" y="4589780"/>
            <a:ext cx="2856230" cy="165925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北京市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政治、文化、国际交往、科技创新中心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6159500" y="2189480"/>
            <a:ext cx="3009265" cy="23901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4"/>
          <a:stretch>
            <a:fillRect/>
          </a:stretch>
        </p:blipFill>
        <p:spPr>
          <a:xfrm>
            <a:off x="9144000" y="2189480"/>
            <a:ext cx="3025140" cy="23907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>
            <p:custDataLst>
              <p:tags r:id="rId16"/>
            </p:custDataLst>
          </p:nvPr>
        </p:nvSpPr>
        <p:spPr>
          <a:xfrm>
            <a:off x="1960245" y="6236970"/>
            <a:ext cx="1791970" cy="53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zh-CN" altLang="en-US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单一功能</a:t>
            </a:r>
            <a:endParaRPr lang="zh-CN" altLang="en-US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7" name="TextBox 2"/>
          <p:cNvSpPr txBox="1"/>
          <p:nvPr>
            <p:custDataLst>
              <p:tags r:id="rId17"/>
            </p:custDataLst>
          </p:nvPr>
        </p:nvSpPr>
        <p:spPr>
          <a:xfrm>
            <a:off x="8542655" y="6236970"/>
            <a:ext cx="1682115" cy="53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b="0">
                <a:solidFill>
                  <a:sysClr val="windowText" lastClr="000000"/>
                </a:solidFill>
                <a:latin typeface="+mn-ea"/>
                <a:cs typeface="阿里巴巴普惠体 R" panose="00020600040101010101" pitchFamily="18" charset="-122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zh-CN" altLang="en-US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多种功能</a:t>
            </a:r>
            <a:endParaRPr lang="zh-CN" altLang="en-US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904240" y="5853430"/>
            <a:ext cx="1266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集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散功能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3647440" y="5853430"/>
            <a:ext cx="1801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旅游服务功能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/>
      <p:bldP spid="8" grpId="0"/>
      <p:bldP spid="3" grpId="0" animBg="1"/>
      <p:bldP spid="7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706120" y="1483995"/>
            <a:ext cx="3265170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城市辐射功能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90420" y="253174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城市</a:t>
            </a:r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783070" y="2525395"/>
            <a:ext cx="84074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区域</a:t>
            </a:r>
            <a:endParaRPr lang="zh-CN" altLang="en-US" sz="2400"/>
          </a:p>
        </p:txBody>
      </p:sp>
      <p:cxnSp>
        <p:nvCxnSpPr>
          <p:cNvPr id="6" name="直接箭头连接符 5"/>
          <p:cNvCxnSpPr/>
          <p:nvPr>
            <p:custDataLst>
              <p:tags r:id="rId5"/>
            </p:custDataLst>
          </p:nvPr>
        </p:nvCxnSpPr>
        <p:spPr>
          <a:xfrm flipH="1" flipV="1">
            <a:off x="2927350" y="2642870"/>
            <a:ext cx="3846830" cy="13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6"/>
            </p:custDataLst>
          </p:nvPr>
        </p:nvCxnSpPr>
        <p:spPr>
          <a:xfrm flipV="1">
            <a:off x="2945765" y="2872740"/>
            <a:ext cx="3823335" cy="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816735" y="3489960"/>
            <a:ext cx="139319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城市功能</a:t>
            </a:r>
            <a:endParaRPr lang="zh-CN" altLang="en-US" sz="2000"/>
          </a:p>
        </p:txBody>
      </p:sp>
      <p:cxnSp>
        <p:nvCxnSpPr>
          <p:cNvPr id="11" name="直接连接符 10"/>
          <p:cNvCxnSpPr>
            <a:stCxn id="3" idx="2"/>
            <a:endCxn id="10" idx="0"/>
          </p:cNvCxnSpPr>
          <p:nvPr>
            <p:custDataLst>
              <p:tags r:id="rId8"/>
            </p:custDataLst>
          </p:nvPr>
        </p:nvCxnSpPr>
        <p:spPr>
          <a:xfrm>
            <a:off x="2510790" y="2992120"/>
            <a:ext cx="2540" cy="4978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874520" y="4759960"/>
            <a:ext cx="1214755" cy="706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城市辐射功能</a:t>
            </a:r>
            <a:endParaRPr lang="zh-CN" altLang="en-US" sz="20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829425" y="4914265"/>
            <a:ext cx="7385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腹地</a:t>
            </a:r>
            <a:endParaRPr lang="zh-CN" altLang="en-US" sz="2000"/>
          </a:p>
        </p:txBody>
      </p:sp>
      <p:cxnSp>
        <p:nvCxnSpPr>
          <p:cNvPr id="14" name="直接连接符 13"/>
          <p:cNvCxnSpPr>
            <a:stCxn id="5" idx="2"/>
            <a:endCxn id="13" idx="0"/>
          </p:cNvCxnSpPr>
          <p:nvPr>
            <p:custDataLst>
              <p:tags r:id="rId11"/>
            </p:custDataLst>
          </p:nvPr>
        </p:nvCxnSpPr>
        <p:spPr>
          <a:xfrm flipH="1">
            <a:off x="7198995" y="2985770"/>
            <a:ext cx="4445" cy="1928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1428115" y="3888740"/>
            <a:ext cx="2105025" cy="586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生产、服务、</a:t>
            </a:r>
            <a:endParaRPr lang="zh-CN" altLang="en-US">
              <a:solidFill>
                <a:srgbClr val="FF0000"/>
              </a:solidFill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</a:rPr>
              <a:t>管理、集散、创新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36905" y="2383790"/>
            <a:ext cx="1448435" cy="614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政治、经济、文化中心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7619365" y="2542540"/>
            <a:ext cx="661670" cy="405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依托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9" name="肘形连接符 18"/>
          <p:cNvCxnSpPr>
            <a:stCxn id="17" idx="2"/>
            <a:endCxn id="12" idx="1"/>
          </p:cNvCxnSpPr>
          <p:nvPr>
            <p:custDataLst>
              <p:tags r:id="rId15"/>
            </p:custDataLst>
          </p:nvPr>
        </p:nvCxnSpPr>
        <p:spPr>
          <a:xfrm rot="5400000" flipV="1">
            <a:off x="560070" y="3799205"/>
            <a:ext cx="2115820" cy="513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793115" y="3016885"/>
            <a:ext cx="1132205" cy="59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等级越高规模越大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22" name="直接箭头连接符 21"/>
          <p:cNvCxnSpPr>
            <a:stCxn id="16" idx="2"/>
            <a:endCxn id="12" idx="0"/>
          </p:cNvCxnSpPr>
          <p:nvPr>
            <p:custDataLst>
              <p:tags r:id="rId17"/>
            </p:custDataLst>
          </p:nvPr>
        </p:nvCxnSpPr>
        <p:spPr>
          <a:xfrm>
            <a:off x="2480945" y="4475480"/>
            <a:ext cx="1270" cy="2844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2" idx="3"/>
            <a:endCxn id="13" idx="1"/>
          </p:cNvCxnSpPr>
          <p:nvPr>
            <p:custDataLst>
              <p:tags r:id="rId18"/>
            </p:custDataLst>
          </p:nvPr>
        </p:nvCxnSpPr>
        <p:spPr>
          <a:xfrm>
            <a:off x="3089275" y="5113655"/>
            <a:ext cx="374015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3891915" y="4494530"/>
            <a:ext cx="2057400" cy="601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辐射能力的大小用城市腹地范围表示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20"/>
            </p:custDataLst>
          </p:nvPr>
        </p:nvSpPr>
        <p:spPr>
          <a:xfrm>
            <a:off x="1549400" y="5987415"/>
            <a:ext cx="1858645" cy="356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rgbClr val="FF0000"/>
                </a:solidFill>
              </a:rPr>
              <a:t>城市发展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>
            <a:off x="3755390" y="2058670"/>
            <a:ext cx="2331085" cy="58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农产品、劳动力、商品市场、土地资源等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2"/>
            </p:custDataLst>
          </p:nvPr>
        </p:nvSpPr>
        <p:spPr>
          <a:xfrm>
            <a:off x="3987800" y="2884805"/>
            <a:ext cx="18662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工业产品、服务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42" name="肘形连接符 41"/>
          <p:cNvCxnSpPr>
            <a:stCxn id="17" idx="2"/>
            <a:endCxn id="10" idx="1"/>
          </p:cNvCxnSpPr>
          <p:nvPr>
            <p:custDataLst>
              <p:tags r:id="rId23"/>
            </p:custDataLst>
          </p:nvPr>
        </p:nvCxnSpPr>
        <p:spPr>
          <a:xfrm rot="5400000" flipV="1">
            <a:off x="1243330" y="3115945"/>
            <a:ext cx="691515" cy="455295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>
            <p:custDataLst>
              <p:tags r:id="rId24"/>
            </p:custDataLst>
          </p:nvPr>
        </p:nvSpPr>
        <p:spPr>
          <a:xfrm>
            <a:off x="2877820" y="352742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越多</a:t>
            </a:r>
            <a:endParaRPr lang="zh-CN" altLang="en-US" b="1">
              <a:solidFill>
                <a:srgbClr val="4472C4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25"/>
            </p:custDataLst>
          </p:nvPr>
        </p:nvSpPr>
        <p:spPr>
          <a:xfrm>
            <a:off x="2737485" y="5095875"/>
            <a:ext cx="670560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>
                <a:solidFill>
                  <a:srgbClr val="4472C4"/>
                </a:solidFill>
              </a:rPr>
              <a:t>越强</a:t>
            </a:r>
            <a:endParaRPr lang="zh-CN" altLang="en-US" b="1">
              <a:solidFill>
                <a:srgbClr val="4472C4"/>
              </a:solidFill>
            </a:endParaRPr>
          </a:p>
        </p:txBody>
      </p:sp>
      <p:cxnSp>
        <p:nvCxnSpPr>
          <p:cNvPr id="47" name="直接箭头连接符 46"/>
          <p:cNvCxnSpPr>
            <a:stCxn id="57" idx="1"/>
            <a:endCxn id="36" idx="3"/>
          </p:cNvCxnSpPr>
          <p:nvPr>
            <p:custDataLst>
              <p:tags r:id="rId26"/>
            </p:custDataLst>
          </p:nvPr>
        </p:nvCxnSpPr>
        <p:spPr>
          <a:xfrm flipH="1" flipV="1">
            <a:off x="3408045" y="6165850"/>
            <a:ext cx="287147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7"/>
            </p:custDataLst>
          </p:nvPr>
        </p:nvSpPr>
        <p:spPr>
          <a:xfrm>
            <a:off x="3926840" y="1591310"/>
            <a:ext cx="7513320" cy="3790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城市各项功能对其所在区域的综合影响力和发展带动力</a:t>
            </a:r>
            <a:endParaRPr lang="zh-CN" altLang="en-US" sz="24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8"/>
            </p:custDataLst>
          </p:nvPr>
        </p:nvSpPr>
        <p:spPr>
          <a:xfrm>
            <a:off x="1553845" y="5462905"/>
            <a:ext cx="1854200" cy="353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影响力、带动力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29"/>
            </p:custDataLst>
          </p:nvPr>
        </p:nvSpPr>
        <p:spPr>
          <a:xfrm>
            <a:off x="6279515" y="5969635"/>
            <a:ext cx="73850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特征</a:t>
            </a:r>
            <a:endParaRPr lang="zh-CN" altLang="en-US" sz="2000"/>
          </a:p>
        </p:txBody>
      </p:sp>
      <p:cxnSp>
        <p:nvCxnSpPr>
          <p:cNvPr id="59" name="肘形连接符 58"/>
          <p:cNvCxnSpPr>
            <a:stCxn id="57" idx="0"/>
            <a:endCxn id="13" idx="2"/>
          </p:cNvCxnSpPr>
          <p:nvPr>
            <p:custDataLst>
              <p:tags r:id="rId30"/>
            </p:custDataLst>
          </p:nvPr>
        </p:nvCxnSpPr>
        <p:spPr>
          <a:xfrm rot="16200000">
            <a:off x="6595745" y="5366385"/>
            <a:ext cx="656590" cy="54991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>
            <p:custDataLst>
              <p:tags r:id="rId31"/>
            </p:custDataLst>
          </p:nvPr>
        </p:nvSpPr>
        <p:spPr>
          <a:xfrm>
            <a:off x="4091305" y="5861685"/>
            <a:ext cx="690245" cy="307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影响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7" name="肘形连接符 6"/>
          <p:cNvCxnSpPr>
            <a:stCxn id="57" idx="1"/>
          </p:cNvCxnSpPr>
          <p:nvPr>
            <p:custDataLst>
              <p:tags r:id="rId32"/>
            </p:custDataLst>
          </p:nvPr>
        </p:nvCxnSpPr>
        <p:spPr>
          <a:xfrm rot="10800000">
            <a:off x="3408045" y="5639435"/>
            <a:ext cx="2871470" cy="529590"/>
          </a:xfrm>
          <a:prstGeom prst="bentConnector3">
            <a:avLst>
              <a:gd name="adj1" fmla="val 7580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/>
      <p:bldP spid="44" grpId="0"/>
      <p:bldP spid="13" grpId="0" animBg="1"/>
      <p:bldP spid="25" grpId="0" animBg="1"/>
      <p:bldP spid="40" grpId="0" animBg="1"/>
      <p:bldP spid="17" grpId="0" animBg="1"/>
      <p:bldP spid="3" grpId="0" animBg="1"/>
      <p:bldP spid="5" grpId="0" animBg="1"/>
      <p:bldP spid="18" grpId="0" animBg="1"/>
      <p:bldP spid="10" grpId="0" animBg="1"/>
      <p:bldP spid="16" grpId="0" animBg="1"/>
      <p:bldP spid="12" grpId="0" animBg="1"/>
      <p:bldP spid="41" grpId="0" animBg="1"/>
      <p:bldP spid="23" grpId="0" animBg="1"/>
      <p:bldP spid="3" grpId="1" animBg="1"/>
      <p:bldP spid="10" grpId="1" animBg="1"/>
      <p:bldP spid="23" grpId="1" animBg="1"/>
      <p:bldP spid="57" grpId="0" animBg="1"/>
      <p:bldP spid="71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>
            <a:hlinkClick r:id="" action="ppaction://customshow?id=0&amp;return=true"/>
          </p:cNvPr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6"/>
          <p:cNvSpPr txBox="1"/>
          <p:nvPr>
            <p:custDataLst>
              <p:tags r:id="rId2"/>
            </p:custDataLst>
          </p:nvPr>
        </p:nvSpPr>
        <p:spPr>
          <a:xfrm>
            <a:off x="730885" y="1438275"/>
            <a:ext cx="8631555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城市的发展、辐射功能与腹地特征密切相关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/>
          <a:srcRect l="6965" r="3535" b="13987"/>
          <a:stretch>
            <a:fillRect/>
          </a:stretch>
        </p:blipFill>
        <p:spPr>
          <a:xfrm>
            <a:off x="9525000" y="3932555"/>
            <a:ext cx="2106930" cy="13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94520" y="2275205"/>
            <a:ext cx="2144395" cy="15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93885" y="730250"/>
            <a:ext cx="2148205" cy="14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10650855" y="4399915"/>
            <a:ext cx="482600" cy="229235"/>
          </a:xfrm>
          <a:prstGeom prst="rect">
            <a:avLst/>
          </a:prstGeom>
          <a:noFill/>
          <a:ln w="28575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1" name="文本框 5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7530465" y="3252470"/>
            <a:ext cx="1831340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利于城市发展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重工业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文本框 9"/>
          <p:cNvSpPr txBox="1"/>
          <p:nvPr>
            <p:custDataLst>
              <p:tags r:id="rId12"/>
            </p:custDataLst>
          </p:nvPr>
        </p:nvSpPr>
        <p:spPr>
          <a:xfrm>
            <a:off x="2476449" y="2317588"/>
            <a:ext cx="202123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腹地农业发达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10">
            <a:hlinkClick r:id="rId10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7570470" y="2136140"/>
            <a:ext cx="1791970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利于城市发展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轻工业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" name="文本框 11"/>
          <p:cNvSpPr txBox="1"/>
          <p:nvPr>
            <p:custDataLst>
              <p:tags r:id="rId14"/>
            </p:custDataLst>
          </p:nvPr>
        </p:nvSpPr>
        <p:spPr>
          <a:xfrm>
            <a:off x="2495784" y="3431613"/>
            <a:ext cx="2083784" cy="460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腹地矿产开发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9" name="直接箭头连接符 38"/>
          <p:cNvCxnSpPr>
            <a:stCxn id="32" idx="3"/>
            <a:endCxn id="36" idx="1"/>
          </p:cNvCxnSpPr>
          <p:nvPr>
            <p:custDataLst>
              <p:tags r:id="rId15"/>
            </p:custDataLst>
          </p:nvPr>
        </p:nvCxnSpPr>
        <p:spPr>
          <a:xfrm>
            <a:off x="4497882" y="2548902"/>
            <a:ext cx="3072765" cy="2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38" idx="3"/>
            <a:endCxn id="31" idx="1"/>
          </p:cNvCxnSpPr>
          <p:nvPr>
            <p:custDataLst>
              <p:tags r:id="rId16"/>
            </p:custDataLst>
          </p:nvPr>
        </p:nvCxnSpPr>
        <p:spPr>
          <a:xfrm>
            <a:off x="4579842" y="3661949"/>
            <a:ext cx="2950845" cy="5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45" idx="3"/>
            <a:endCxn id="32" idx="1"/>
          </p:cNvCxnSpPr>
          <p:nvPr>
            <p:custDataLst>
              <p:tags r:id="rId17"/>
            </p:custDataLst>
          </p:nvPr>
        </p:nvCxnSpPr>
        <p:spPr>
          <a:xfrm flipV="1">
            <a:off x="1986280" y="2548890"/>
            <a:ext cx="490220" cy="517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45" idx="3"/>
            <a:endCxn id="38" idx="1"/>
          </p:cNvCxnSpPr>
          <p:nvPr>
            <p:custDataLst>
              <p:tags r:id="rId18"/>
            </p:custDataLst>
          </p:nvPr>
        </p:nvCxnSpPr>
        <p:spPr>
          <a:xfrm>
            <a:off x="1986280" y="3066415"/>
            <a:ext cx="509270" cy="5956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9"/>
          <p:cNvSpPr txBox="1"/>
          <p:nvPr>
            <p:custDataLst>
              <p:tags r:id="rId19"/>
            </p:custDataLst>
          </p:nvPr>
        </p:nvSpPr>
        <p:spPr>
          <a:xfrm>
            <a:off x="4768850" y="2172335"/>
            <a:ext cx="249047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河南面食深加工企业多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" name="文本框 9"/>
          <p:cNvSpPr txBox="1"/>
          <p:nvPr>
            <p:custDataLst>
              <p:tags r:id="rId20"/>
            </p:custDataLst>
          </p:nvPr>
        </p:nvSpPr>
        <p:spPr>
          <a:xfrm>
            <a:off x="4579620" y="3289300"/>
            <a:ext cx="2947035" cy="3556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辽中南、鲁尔区重工业发达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5" name="文本框 8"/>
          <p:cNvSpPr txBox="1"/>
          <p:nvPr>
            <p:custDataLst>
              <p:tags r:id="rId21"/>
            </p:custDataLst>
          </p:nvPr>
        </p:nvSpPr>
        <p:spPr>
          <a:xfrm>
            <a:off x="369570" y="2466975"/>
            <a:ext cx="1616710" cy="11988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城市发展受经济特征影响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22"/>
            </p:custDataLst>
          </p:nvPr>
        </p:nvSpPr>
        <p:spPr>
          <a:xfrm>
            <a:off x="5331460" y="2514600"/>
            <a:ext cx="159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小麦大省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>
            <p:custDataLst>
              <p:tags r:id="rId23"/>
            </p:custDataLst>
          </p:nvPr>
        </p:nvSpPr>
        <p:spPr>
          <a:xfrm>
            <a:off x="5172075" y="3626485"/>
            <a:ext cx="1645920" cy="3556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矿产资源丰富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文本框 9"/>
          <p:cNvSpPr txBox="1"/>
          <p:nvPr>
            <p:custDataLst>
              <p:tags r:id="rId24"/>
            </p:custDataLst>
          </p:nvPr>
        </p:nvSpPr>
        <p:spPr>
          <a:xfrm>
            <a:off x="5243830" y="4659630"/>
            <a:ext cx="2421890" cy="32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甪直镇利用高新技术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9" name="文本框 9"/>
          <p:cNvSpPr txBox="1"/>
          <p:nvPr>
            <p:custDataLst>
              <p:tags r:id="rId25"/>
            </p:custDataLst>
          </p:nvPr>
        </p:nvSpPr>
        <p:spPr>
          <a:xfrm>
            <a:off x="5466715" y="4961255"/>
            <a:ext cx="165671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建立产业园区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36" grpId="0" animBg="1"/>
      <p:bldP spid="32" grpId="0" animBg="1"/>
      <p:bldP spid="44" grpId="0"/>
      <p:bldP spid="47" grpId="0"/>
      <p:bldP spid="31" grpId="0" animBg="1"/>
      <p:bldP spid="38" grpId="0" animBg="1"/>
      <p:bldP spid="45" grpId="0" animBg="1"/>
      <p:bldP spid="48" grpId="0"/>
      <p:bldP spid="4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本框 6"/>
          <p:cNvSpPr txBox="1"/>
          <p:nvPr>
            <p:custDataLst>
              <p:tags r:id="rId1"/>
            </p:custDataLst>
          </p:nvPr>
        </p:nvSpPr>
        <p:spPr>
          <a:xfrm>
            <a:off x="158750" y="434975"/>
            <a:ext cx="7870190" cy="92202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54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城市在区域中的作用</a:t>
            </a:r>
            <a:endParaRPr lang="zh-CN" altLang="en-US" sz="54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6"/>
          <p:cNvSpPr txBox="1"/>
          <p:nvPr>
            <p:custDataLst>
              <p:tags r:id="rId2"/>
            </p:custDataLst>
          </p:nvPr>
        </p:nvSpPr>
        <p:spPr>
          <a:xfrm>
            <a:off x="730885" y="1438275"/>
            <a:ext cx="8631555" cy="58356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rtl="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en-US" altLang="zh-CN"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3200" b="1" spc="0">
                <a:ln>
                  <a:solidFill>
                    <a:srgbClr val="2F5597"/>
                  </a:solidFill>
                </a:ln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城市的发展、辐射功能与腹地特征密切相关</a:t>
            </a:r>
            <a:endParaRPr sz="3200" b="1" spc="0">
              <a:ln>
                <a:solidFill>
                  <a:srgbClr val="2F5597"/>
                </a:solidFill>
              </a:ln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5">
            <a:hlinkClick r:id="rId3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7530465" y="3252470"/>
            <a:ext cx="1831340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利于城市发展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重工业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7">
            <a:hlinkClick r:id="rId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7524750" y="5702300"/>
            <a:ext cx="1840230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成为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中心城市的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“卧城”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>
            <p:custDataLst>
              <p:tags r:id="rId6"/>
            </p:custDataLst>
          </p:nvPr>
        </p:nvSpPr>
        <p:spPr>
          <a:xfrm>
            <a:off x="2476449" y="2317588"/>
            <a:ext cx="202123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腹地农业发达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10">
            <a:hlinkClick r:id="rId3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7570470" y="2136140"/>
            <a:ext cx="1791970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利于城市发展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轻工业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11"/>
          <p:cNvSpPr txBox="1"/>
          <p:nvPr>
            <p:custDataLst>
              <p:tags r:id="rId8"/>
            </p:custDataLst>
          </p:nvPr>
        </p:nvSpPr>
        <p:spPr>
          <a:xfrm>
            <a:off x="2495784" y="3431613"/>
            <a:ext cx="2083784" cy="460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腹地矿产开发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12"/>
          <p:cNvSpPr txBox="1"/>
          <p:nvPr>
            <p:custDataLst>
              <p:tags r:id="rId9"/>
            </p:custDataLst>
          </p:nvPr>
        </p:nvSpPr>
        <p:spPr>
          <a:xfrm>
            <a:off x="2494836" y="4758377"/>
            <a:ext cx="267762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腹地产业基础较好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13">
            <a:hlinkClick r:id="rId3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7555230" y="4577080"/>
            <a:ext cx="1835785" cy="8299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利于城市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产业转移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14"/>
          <p:cNvSpPr txBox="1"/>
          <p:nvPr>
            <p:custDataLst>
              <p:tags r:id="rId11"/>
            </p:custDataLst>
          </p:nvPr>
        </p:nvSpPr>
        <p:spPr>
          <a:xfrm>
            <a:off x="2494280" y="5892800"/>
            <a:ext cx="3572510" cy="460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腹地距城市近</a:t>
            </a:r>
            <a:r>
              <a:rPr lang="en-US" alt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交通便利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33" name="直接箭头连接符 32"/>
          <p:cNvCxnSpPr>
            <a:stCxn id="21" idx="3"/>
            <a:endCxn id="22" idx="1"/>
          </p:cNvCxnSpPr>
          <p:nvPr>
            <p:custDataLst>
              <p:tags r:id="rId12"/>
            </p:custDataLst>
          </p:nvPr>
        </p:nvCxnSpPr>
        <p:spPr>
          <a:xfrm>
            <a:off x="4497882" y="2548902"/>
            <a:ext cx="3072765" cy="2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3" idx="3"/>
            <a:endCxn id="18" idx="1"/>
          </p:cNvCxnSpPr>
          <p:nvPr>
            <p:custDataLst>
              <p:tags r:id="rId13"/>
            </p:custDataLst>
          </p:nvPr>
        </p:nvCxnSpPr>
        <p:spPr>
          <a:xfrm>
            <a:off x="4579842" y="3661949"/>
            <a:ext cx="2950845" cy="5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24" idx="3"/>
            <a:endCxn id="25" idx="1"/>
          </p:cNvCxnSpPr>
          <p:nvPr>
            <p:custDataLst>
              <p:tags r:id="rId14"/>
            </p:custDataLst>
          </p:nvPr>
        </p:nvCxnSpPr>
        <p:spPr>
          <a:xfrm>
            <a:off x="5172706" y="4989601"/>
            <a:ext cx="2382520" cy="2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26" idx="3"/>
            <a:endCxn id="19" idx="1"/>
          </p:cNvCxnSpPr>
          <p:nvPr>
            <p:custDataLst>
              <p:tags r:id="rId15"/>
            </p:custDataLst>
          </p:nvPr>
        </p:nvCxnSpPr>
        <p:spPr>
          <a:xfrm flipV="1">
            <a:off x="6066683" y="6117873"/>
            <a:ext cx="1457960" cy="5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5" idx="3"/>
            <a:endCxn id="21" idx="1"/>
          </p:cNvCxnSpPr>
          <p:nvPr>
            <p:custDataLst>
              <p:tags r:id="rId16"/>
            </p:custDataLst>
          </p:nvPr>
        </p:nvCxnSpPr>
        <p:spPr>
          <a:xfrm flipV="1">
            <a:off x="1986280" y="2548890"/>
            <a:ext cx="490220" cy="517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stCxn id="5" idx="3"/>
            <a:endCxn id="23" idx="1"/>
          </p:cNvCxnSpPr>
          <p:nvPr>
            <p:custDataLst>
              <p:tags r:id="rId17"/>
            </p:custDataLst>
          </p:nvPr>
        </p:nvCxnSpPr>
        <p:spPr>
          <a:xfrm>
            <a:off x="1986280" y="3066415"/>
            <a:ext cx="509270" cy="5956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6" idx="3"/>
            <a:endCxn id="24" idx="1"/>
          </p:cNvCxnSpPr>
          <p:nvPr>
            <p:custDataLst>
              <p:tags r:id="rId18"/>
            </p:custDataLst>
          </p:nvPr>
        </p:nvCxnSpPr>
        <p:spPr>
          <a:xfrm flipV="1">
            <a:off x="1995170" y="4989830"/>
            <a:ext cx="499745" cy="5505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6" idx="3"/>
            <a:endCxn id="26" idx="1"/>
          </p:cNvCxnSpPr>
          <p:nvPr>
            <p:custDataLst>
              <p:tags r:id="rId19"/>
            </p:custDataLst>
          </p:nvPr>
        </p:nvCxnSpPr>
        <p:spPr>
          <a:xfrm>
            <a:off x="1995170" y="5540375"/>
            <a:ext cx="499110" cy="5829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9"/>
          <p:cNvSpPr txBox="1"/>
          <p:nvPr>
            <p:custDataLst>
              <p:tags r:id="rId20"/>
            </p:custDataLst>
          </p:nvPr>
        </p:nvSpPr>
        <p:spPr>
          <a:xfrm>
            <a:off x="4768850" y="2172335"/>
            <a:ext cx="249047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河南面食深加工企业多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9"/>
          <p:cNvSpPr txBox="1"/>
          <p:nvPr>
            <p:custDataLst>
              <p:tags r:id="rId21"/>
            </p:custDataLst>
          </p:nvPr>
        </p:nvSpPr>
        <p:spPr>
          <a:xfrm>
            <a:off x="4579620" y="3289300"/>
            <a:ext cx="2947035" cy="3556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辽中南、鲁尔区重工业发达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" name="文本框 9"/>
          <p:cNvSpPr txBox="1"/>
          <p:nvPr>
            <p:custDataLst>
              <p:tags r:id="rId22"/>
            </p:custDataLst>
          </p:nvPr>
        </p:nvSpPr>
        <p:spPr>
          <a:xfrm>
            <a:off x="5243830" y="4659630"/>
            <a:ext cx="2421890" cy="32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甪直镇利用高新技术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1748" name="图片 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494520" y="2275205"/>
            <a:ext cx="2144395" cy="15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" name="图片 99"/>
          <p:cNvPicPr/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493885" y="730250"/>
            <a:ext cx="2148205" cy="14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6468110" y="5739130"/>
            <a:ext cx="65532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廊坊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8"/>
          <p:cNvSpPr txBox="1"/>
          <p:nvPr>
            <p:custDataLst>
              <p:tags r:id="rId28"/>
            </p:custDataLst>
          </p:nvPr>
        </p:nvSpPr>
        <p:spPr>
          <a:xfrm>
            <a:off x="369570" y="2466975"/>
            <a:ext cx="1616710" cy="11988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城市发展受经济特征影响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8"/>
          <p:cNvSpPr txBox="1"/>
          <p:nvPr>
            <p:custDataLst>
              <p:tags r:id="rId29"/>
            </p:custDataLst>
          </p:nvPr>
        </p:nvSpPr>
        <p:spPr>
          <a:xfrm>
            <a:off x="369570" y="4940935"/>
            <a:ext cx="1625600" cy="11988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辐射功能因腹地条件而异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9525635" y="5452745"/>
            <a:ext cx="2116455" cy="131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>
            <p:custDataLst>
              <p:tags r:id="rId32"/>
            </p:custDataLst>
          </p:nvPr>
        </p:nvSpPr>
        <p:spPr>
          <a:xfrm>
            <a:off x="5331460" y="2514600"/>
            <a:ext cx="159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小麦大省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9"/>
          <p:cNvSpPr txBox="1"/>
          <p:nvPr>
            <p:custDataLst>
              <p:tags r:id="rId33"/>
            </p:custDataLst>
          </p:nvPr>
        </p:nvSpPr>
        <p:spPr>
          <a:xfrm>
            <a:off x="5466715" y="4961255"/>
            <a:ext cx="165671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建立产业园区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9"/>
          <p:cNvSpPr txBox="1"/>
          <p:nvPr>
            <p:custDataLst>
              <p:tags r:id="rId34"/>
            </p:custDataLst>
          </p:nvPr>
        </p:nvSpPr>
        <p:spPr>
          <a:xfrm>
            <a:off x="5172075" y="3626485"/>
            <a:ext cx="1645920" cy="3556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矿产资源丰富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5"/>
            </p:custDataLst>
          </p:nvPr>
        </p:nvSpPr>
        <p:spPr>
          <a:xfrm>
            <a:off x="6356350" y="6107430"/>
            <a:ext cx="88138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卫星城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36"/>
            </p:custDataLst>
          </p:nvPr>
        </p:nvGrpSpPr>
        <p:grpSpPr>
          <a:xfrm>
            <a:off x="9525000" y="3932555"/>
            <a:ext cx="2106930" cy="1391920"/>
            <a:chOff x="15000" y="6193"/>
            <a:chExt cx="3318" cy="2192"/>
          </a:xfrm>
        </p:grpSpPr>
        <p:pic>
          <p:nvPicPr>
            <p:cNvPr id="103" name="图片 102"/>
            <p:cNvPicPr/>
            <p:nvPr>
              <p:custDataLst>
                <p:tags r:id="rId37"/>
              </p:custDataLst>
            </p:nvPr>
          </p:nvPicPr>
          <p:blipFill>
            <a:blip r:embed="rId38"/>
            <a:srcRect l="6965" r="3535" b="13987"/>
            <a:stretch>
              <a:fillRect/>
            </a:stretch>
          </p:blipFill>
          <p:spPr>
            <a:xfrm>
              <a:off x="15000" y="6193"/>
              <a:ext cx="3318" cy="21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矩形 19"/>
            <p:cNvSpPr/>
            <p:nvPr>
              <p:custDataLst>
                <p:tags r:id="rId39"/>
              </p:custDataLst>
            </p:nvPr>
          </p:nvSpPr>
          <p:spPr>
            <a:xfrm>
              <a:off x="16773" y="6929"/>
              <a:ext cx="760" cy="36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l"/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40"/>
            </p:custDataLst>
          </p:nvPr>
        </p:nvSpPr>
        <p:spPr>
          <a:xfrm>
            <a:off x="2495550" y="5219065"/>
            <a:ext cx="2676525" cy="32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带动腹地工业发展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1"/>
            </p:custDataLst>
          </p:nvPr>
        </p:nvSpPr>
        <p:spPr>
          <a:xfrm>
            <a:off x="2495550" y="6372225"/>
            <a:ext cx="2748280" cy="32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带动腹地住宅区发展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3" grpId="0"/>
      <p:bldP spid="9" grpId="0"/>
      <p:bldP spid="19" grpId="0" animBg="1"/>
      <p:bldP spid="26" grpId="0" animBg="1"/>
      <p:bldP spid="6" grpId="0" animBg="1"/>
      <p:bldP spid="10" grpId="0"/>
      <p:bldP spid="13" grpId="0"/>
    </p:bldLst>
  </p:timing>
</p:sld>
</file>

<file path=ppt/tags/tag1.xml><?xml version="1.0" encoding="utf-8"?>
<p:tagLst xmlns:p="http://schemas.openxmlformats.org/presentationml/2006/main">
  <p:tag name="AS_UNIQUEID" val="6005"/>
</p:tagLst>
</file>

<file path=ppt/tags/tag10.xml><?xml version="1.0" encoding="utf-8"?>
<p:tagLst xmlns:p="http://schemas.openxmlformats.org/presentationml/2006/main">
  <p:tag name="AS_UNIQUEID" val="6016"/>
</p:tagLst>
</file>

<file path=ppt/tags/tag100.xml><?xml version="1.0" encoding="utf-8"?>
<p:tagLst xmlns:p="http://schemas.openxmlformats.org/presentationml/2006/main">
  <p:tag name="AS_UNIQUEID" val="6128"/>
</p:tagLst>
</file>

<file path=ppt/tags/tag101.xml><?xml version="1.0" encoding="utf-8"?>
<p:tagLst xmlns:p="http://schemas.openxmlformats.org/presentationml/2006/main">
  <p:tag name="AS_UNIQUEID" val="6130"/>
  <p:tag name="KSO_WM_BEAUTIFY_FLAG" val="#wm#"/>
  <p:tag name="KSO_WM_TAG_VERSION" val="1.0"/>
  <p:tag name="KSO_WM_TEMPLATE_CATEGORY" val="custom"/>
  <p:tag name="KSO_WM_TEMPLATE_INDEX" val="20177407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2.xml><?xml version="1.0" encoding="utf-8"?>
<p:tagLst xmlns:p="http://schemas.openxmlformats.org/presentationml/2006/main">
  <p:tag name="AS_UNIQUEID" val="6131"/>
  <p:tag name="KSO_WM_BEAUTIFY_FLAG" val="#wm#"/>
  <p:tag name="KSO_WM_TAG_VERSION" val="1.0"/>
  <p:tag name="KSO_WM_TEMPLATE_CATEGORY" val="custom"/>
  <p:tag name="KSO_WM_TEMPLATE_INDEX" val="20177407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3.xml><?xml version="1.0" encoding="utf-8"?>
<p:tagLst xmlns:p="http://schemas.openxmlformats.org/presentationml/2006/main">
  <p:tag name="AS_UNIQUEID" val="61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4.xml><?xml version="1.0" encoding="utf-8"?>
<p:tagLst xmlns:p="http://schemas.openxmlformats.org/presentationml/2006/main">
  <p:tag name="AS_UNIQUEID" val="6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5.xml><?xml version="1.0" encoding="utf-8"?>
<p:tagLst xmlns:p="http://schemas.openxmlformats.org/presentationml/2006/main">
  <p:tag name="AS_UNIQUEID" val="61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6.xml><?xml version="1.0" encoding="utf-8"?>
<p:tagLst xmlns:p="http://schemas.openxmlformats.org/presentationml/2006/main">
  <p:tag name="AS_UNIQUEID" val="6135"/>
  <p:tag name="KSO_WM_BEAUTIFY_FLAG" val="#wm#"/>
  <p:tag name="KSO_WM_COMBINE_RELATE_SLIDE_ID" val="background20176891_1"/>
  <p:tag name="KSO_WM_TAG_VERSION" val="1.0"/>
  <p:tag name="KSO_WM_TEMPLATE_CATEGORY" val="custom"/>
  <p:tag name="KSO_WM_TEMPLATE_COLOR_TYPE" val="1"/>
  <p:tag name="KSO_WM_TEMPLATE_INDEX" val="20177407"/>
  <p:tag name="KSO_WM_TEMPLATE_MASTER_THUMB_INDEX" val="12"/>
  <p:tag name="KSO_WM_TEMPLATE_MASTER_TYPE" val="1"/>
  <p:tag name="KSO_WM_TEMPLATE_SUBCATEGORY" val="0"/>
  <p:tag name="KSO_WM_TEMPLATE_THUMBS_INDEX" val="1、4、11、23、25、27"/>
</p:tagLst>
</file>

<file path=ppt/tags/tag107.xml><?xml version="1.0" encoding="utf-8"?>
<p:tagLst xmlns:p="http://schemas.openxmlformats.org/presentationml/2006/main">
  <p:tag name="AS_UNIQUEID" val="613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8.xml><?xml version="1.0" encoding="utf-8"?>
<p:tagLst xmlns:p="http://schemas.openxmlformats.org/presentationml/2006/main">
  <p:tag name="AS_UNIQUEID" val="6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2"/>
  <p:tag name="KSO_WM_UNIT_INDEX" val="2"/>
  <p:tag name="KSO_WM_UNIT_LAYERLEVEL" val="1"/>
  <p:tag name="KSO_WM_UNIT_TYPE" val="i"/>
</p:tagLst>
</file>

<file path=ppt/tags/tag109.xml><?xml version="1.0" encoding="utf-8"?>
<p:tagLst xmlns:p="http://schemas.openxmlformats.org/presentationml/2006/main">
  <p:tag name="AS_UNIQUEID" val="6138"/>
</p:tagLst>
</file>

<file path=ppt/tags/tag11.xml><?xml version="1.0" encoding="utf-8"?>
<p:tagLst xmlns:p="http://schemas.openxmlformats.org/presentationml/2006/main">
  <p:tag name="AS_UNIQUEID" val="6017"/>
</p:tagLst>
</file>

<file path=ppt/tags/tag110.xml><?xml version="1.0" encoding="utf-8"?>
<p:tagLst xmlns:p="http://schemas.openxmlformats.org/presentationml/2006/main">
  <p:tag name="AS_UNIQUEID" val="6003"/>
</p:tagLst>
</file>

<file path=ppt/tags/tag111.xml><?xml version="1.0" encoding="utf-8"?>
<p:tagLst xmlns:p="http://schemas.openxmlformats.org/presentationml/2006/main">
  <p:tag name="AS_UNIQUEID" val="6147"/>
</p:tagLst>
</file>

<file path=ppt/tags/tag112.xml><?xml version="1.0" encoding="utf-8"?>
<p:tagLst xmlns:p="http://schemas.openxmlformats.org/presentationml/2006/main">
  <p:tag name="AS_UNIQUEID" val="614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3.xml><?xml version="1.0" encoding="utf-8"?>
<p:tagLst xmlns:p="http://schemas.openxmlformats.org/presentationml/2006/main">
  <p:tag name="AS_UNIQUEID" val="615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4.xml><?xml version="1.0" encoding="utf-8"?>
<p:tagLst xmlns:p="http://schemas.openxmlformats.org/presentationml/2006/main">
  <p:tag name="AS_UNIQUEID" val="6151"/>
</p:tagLst>
</file>

<file path=ppt/tags/tag115.xml><?xml version="1.0" encoding="utf-8"?>
<p:tagLst xmlns:p="http://schemas.openxmlformats.org/presentationml/2006/main">
  <p:tag name="AS_UNIQUEID" val="6003"/>
</p:tagLst>
</file>

<file path=ppt/tags/tag116.xml><?xml version="1.0" encoding="utf-8"?>
<p:tagLst xmlns:p="http://schemas.openxmlformats.org/presentationml/2006/main">
  <p:tag name="AS_UNIQUEID" val="6152"/>
</p:tagLst>
</file>

<file path=ppt/tags/tag117.xml><?xml version="1.0" encoding="utf-8"?>
<p:tagLst xmlns:p="http://schemas.openxmlformats.org/presentationml/2006/main">
  <p:tag name="AS_UNIQUEID" val="6153"/>
  <p:tag name="KSO_WM_BEAUTIFY_FLAG" val=""/>
</p:tagLst>
</file>

<file path=ppt/tags/tag118.xml><?xml version="1.0" encoding="utf-8"?>
<p:tagLst xmlns:p="http://schemas.openxmlformats.org/presentationml/2006/main">
  <p:tag name="AS_UNIQUEID" val="615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9.xml><?xml version="1.0" encoding="utf-8"?>
<p:tagLst xmlns:p="http://schemas.openxmlformats.org/presentationml/2006/main">
  <p:tag name="AS_UNIQUEID" val="6155"/>
</p:tagLst>
</file>

<file path=ppt/tags/tag12.xml><?xml version="1.0" encoding="utf-8"?>
<p:tagLst xmlns:p="http://schemas.openxmlformats.org/presentationml/2006/main">
  <p:tag name="AS_UNIQUEID" val="6018"/>
</p:tagLst>
</file>

<file path=ppt/tags/tag120.xml><?xml version="1.0" encoding="utf-8"?>
<p:tagLst xmlns:p="http://schemas.openxmlformats.org/presentationml/2006/main">
  <p:tag name="AS_UNIQUEID" val="5710"/>
  <p:tag name="KSO_WM_BEAUTIFY_FLAG" val=""/>
</p:tagLst>
</file>

<file path=ppt/tags/tag121.xml><?xml version="1.0" encoding="utf-8"?>
<p:tagLst xmlns:p="http://schemas.openxmlformats.org/presentationml/2006/main">
  <p:tag name="AS_UNIQUEID" val="6157"/>
</p:tagLst>
</file>

<file path=ppt/tags/tag122.xml><?xml version="1.0" encoding="utf-8"?>
<p:tagLst xmlns:p="http://schemas.openxmlformats.org/presentationml/2006/main">
  <p:tag name="AS_UNIQUEID" val="5729"/>
  <p:tag name="KSO_WM_BEAUTIFY_FLAG" val=""/>
</p:tagLst>
</file>

<file path=ppt/tags/tag123.xml><?xml version="1.0" encoding="utf-8"?>
<p:tagLst xmlns:p="http://schemas.openxmlformats.org/presentationml/2006/main">
  <p:tag name="AS_UNIQUEID" val="5730"/>
  <p:tag name="KSO_WM_BEAUTIFY_FLAG" val=""/>
</p:tagLst>
</file>

<file path=ppt/tags/tag124.xml><?xml version="1.0" encoding="utf-8"?>
<p:tagLst xmlns:p="http://schemas.openxmlformats.org/presentationml/2006/main">
  <p:tag name="AS_UNIQUEID" val="5731"/>
  <p:tag name="KSO_WM_BEAUTIFY_FLAG" val=""/>
</p:tagLst>
</file>

<file path=ppt/tags/tag125.xml><?xml version="1.0" encoding="utf-8"?>
<p:tagLst xmlns:p="http://schemas.openxmlformats.org/presentationml/2006/main">
  <p:tag name="AS_UNIQUEID" val="5732"/>
  <p:tag name="KSO_WM_BEAUTIFY_FLAG" val=""/>
</p:tagLst>
</file>

<file path=ppt/tags/tag126.xml><?xml version="1.0" encoding="utf-8"?>
<p:tagLst xmlns:p="http://schemas.openxmlformats.org/presentationml/2006/main">
  <p:tag name="AS_UNIQUEID" val="5732"/>
  <p:tag name="KSO_WM_BEAUTIFY_FLAG" val=""/>
</p:tagLst>
</file>

<file path=ppt/tags/tag127.xml><?xml version="1.0" encoding="utf-8"?>
<p:tagLst xmlns:p="http://schemas.openxmlformats.org/presentationml/2006/main">
  <p:tag name="AS_UNIQUEID" val="3211"/>
  <p:tag name="KSO_WM_BEAUTIFY_FLAG" val=""/>
</p:tagLst>
</file>

<file path=ppt/tags/tag128.xml><?xml version="1.0" encoding="utf-8"?>
<p:tagLst xmlns:p="http://schemas.openxmlformats.org/presentationml/2006/main">
  <p:tag name="AS_UNIQUEID" val="5710"/>
  <p:tag name="KSO_WM_BEAUTIFY_FLAG" val=""/>
</p:tagLst>
</file>

<file path=ppt/tags/tag129.xml><?xml version="1.0" encoding="utf-8"?>
<p:tagLst xmlns:p="http://schemas.openxmlformats.org/presentationml/2006/main">
  <p:tag name="AS_UNIQUEID" val="5710"/>
  <p:tag name="KSO_WM_BEAUTIFY_FLAG" val=""/>
</p:tagLst>
</file>

<file path=ppt/tags/tag13.xml><?xml version="1.0" encoding="utf-8"?>
<p:tagLst xmlns:p="http://schemas.openxmlformats.org/presentationml/2006/main">
  <p:tag name="AS_UNIQUEID" val="6020"/>
</p:tagLst>
</file>

<file path=ppt/tags/tag130.xml><?xml version="1.0" encoding="utf-8"?>
<p:tagLst xmlns:p="http://schemas.openxmlformats.org/presentationml/2006/main">
  <p:tag name="AS_UNIQUEID" val="5710"/>
  <p:tag name="KSO_WM_BEAUTIFY_FLAG" val=""/>
</p:tagLst>
</file>

<file path=ppt/tags/tag131.xml><?xml version="1.0" encoding="utf-8"?>
<p:tagLst xmlns:p="http://schemas.openxmlformats.org/presentationml/2006/main">
  <p:tag name="AS_UNIQUEID" val="5729"/>
  <p:tag name="KSO_WM_BEAUTIFY_FLAG" val=""/>
</p:tagLst>
</file>

<file path=ppt/tags/tag132.xml><?xml version="1.0" encoding="utf-8"?>
<p:tagLst xmlns:p="http://schemas.openxmlformats.org/presentationml/2006/main">
  <p:tag name="AS_UNIQUEID" val="5730"/>
  <p:tag name="KSO_WM_BEAUTIFY_FLAG" val=""/>
</p:tagLst>
</file>

<file path=ppt/tags/tag133.xml><?xml version="1.0" encoding="utf-8"?>
<p:tagLst xmlns:p="http://schemas.openxmlformats.org/presentationml/2006/main">
  <p:tag name="AS_UNIQUEID" val="5731"/>
  <p:tag name="KSO_WM_BEAUTIFY_FLAG" val=""/>
</p:tagLst>
</file>

<file path=ppt/tags/tag134.xml><?xml version="1.0" encoding="utf-8"?>
<p:tagLst xmlns:p="http://schemas.openxmlformats.org/presentationml/2006/main">
  <p:tag name="AS_UNIQUEID" val="5732"/>
  <p:tag name="KSO_WM_BEAUTIFY_FLAG" val=""/>
</p:tagLst>
</file>

<file path=ppt/tags/tag135.xml><?xml version="1.0" encoding="utf-8"?>
<p:tagLst xmlns:p="http://schemas.openxmlformats.org/presentationml/2006/main">
  <p:tag name="AS_UNIQUEID" val="5732"/>
  <p:tag name="KSO_WM_BEAUTIFY_FLAG" val=""/>
</p:tagLst>
</file>

<file path=ppt/tags/tag136.xml><?xml version="1.0" encoding="utf-8"?>
<p:tagLst xmlns:p="http://schemas.openxmlformats.org/presentationml/2006/main">
  <p:tag name="AS_UNIQUEID" val="5734"/>
  <p:tag name="KSO_WM_BEAUTIFY_FLAG" val=""/>
</p:tagLst>
</file>

<file path=ppt/tags/tag137.xml><?xml version="1.0" encoding="utf-8"?>
<p:tagLst xmlns:p="http://schemas.openxmlformats.org/presentationml/2006/main">
  <p:tag name="AS_UNIQUEID" val="5738"/>
  <p:tag name="KSO_WM_BEAUTIFY_FLAG" val=""/>
</p:tagLst>
</file>

<file path=ppt/tags/tag138.xml><?xml version="1.0" encoding="utf-8"?>
<p:tagLst xmlns:p="http://schemas.openxmlformats.org/presentationml/2006/main">
  <p:tag name="AS_UNIQUEID" val="5736"/>
  <p:tag name="KSO_WM_BEAUTIFY_FLAG" val=""/>
</p:tagLst>
</file>

<file path=ppt/tags/tag139.xml><?xml version="1.0" encoding="utf-8"?>
<p:tagLst xmlns:p="http://schemas.openxmlformats.org/presentationml/2006/main">
  <p:tag name="AS_UNIQUEID" val="5733"/>
  <p:tag name="KSO_WM_BEAUTIFY_FLAG" val=""/>
</p:tagLst>
</file>

<file path=ppt/tags/tag14.xml><?xml version="1.0" encoding="utf-8"?>
<p:tagLst xmlns:p="http://schemas.openxmlformats.org/presentationml/2006/main">
  <p:tag name="AS_UNIQUEID" val="6021"/>
</p:tagLst>
</file>

<file path=ppt/tags/tag140.xml><?xml version="1.0" encoding="utf-8"?>
<p:tagLst xmlns:p="http://schemas.openxmlformats.org/presentationml/2006/main">
  <p:tag name="AS_UNIQUEID" val="6159"/>
  <p:tag name="KSO_WM_BEAUTIFY_FLAG" val=""/>
</p:tagLst>
</file>

<file path=ppt/tags/tag141.xml><?xml version="1.0" encoding="utf-8"?>
<p:tagLst xmlns:p="http://schemas.openxmlformats.org/presentationml/2006/main">
  <p:tag name="AS_UNIQUEID" val="5710"/>
  <p:tag name="KSO_WM_BEAUTIFY_FLAG" val=""/>
</p:tagLst>
</file>

<file path=ppt/tags/tag142.xml><?xml version="1.0" encoding="utf-8"?>
<p:tagLst xmlns:p="http://schemas.openxmlformats.org/presentationml/2006/main">
  <p:tag name="AS_UNIQUEID" val="3212"/>
</p:tagLst>
</file>

<file path=ppt/tags/tag143.xml><?xml version="1.0" encoding="utf-8"?>
<p:tagLst xmlns:p="http://schemas.openxmlformats.org/presentationml/2006/main">
  <p:tag name="AS_UNIQUEID" val="6161"/>
</p:tagLst>
</file>

<file path=ppt/tags/tag144.xml><?xml version="1.0" encoding="utf-8"?>
<p:tagLst xmlns:p="http://schemas.openxmlformats.org/presentationml/2006/main">
  <p:tag name="AS_UNIQUEID" val="6162"/>
</p:tagLst>
</file>

<file path=ppt/tags/tag145.xml><?xml version="1.0" encoding="utf-8"?>
<p:tagLst xmlns:p="http://schemas.openxmlformats.org/presentationml/2006/main">
  <p:tag name="AS_UNIQUEID" val="6163"/>
</p:tagLst>
</file>

<file path=ppt/tags/tag146.xml><?xml version="1.0" encoding="utf-8"?>
<p:tagLst xmlns:p="http://schemas.openxmlformats.org/presentationml/2006/main">
  <p:tag name="AS_UNIQUEID" val="6164"/>
</p:tagLst>
</file>

<file path=ppt/tags/tag147.xml><?xml version="1.0" encoding="utf-8"?>
<p:tagLst xmlns:p="http://schemas.openxmlformats.org/presentationml/2006/main">
  <p:tag name="AS_UNIQUEID" val="6165"/>
</p:tagLst>
</file>

<file path=ppt/tags/tag148.xml><?xml version="1.0" encoding="utf-8"?>
<p:tagLst xmlns:p="http://schemas.openxmlformats.org/presentationml/2006/main">
  <p:tag name="AS_UNIQUEID" val="6166"/>
</p:tagLst>
</file>

<file path=ppt/tags/tag149.xml><?xml version="1.0" encoding="utf-8"?>
<p:tagLst xmlns:p="http://schemas.openxmlformats.org/presentationml/2006/main">
  <p:tag name="AS_UNIQUEID" val="6167"/>
</p:tagLst>
</file>

<file path=ppt/tags/tag15.xml><?xml version="1.0" encoding="utf-8"?>
<p:tagLst xmlns:p="http://schemas.openxmlformats.org/presentationml/2006/main">
  <p:tag name="AS_UNIQUEID" val="6022"/>
</p:tagLst>
</file>

<file path=ppt/tags/tag150.xml><?xml version="1.0" encoding="utf-8"?>
<p:tagLst xmlns:p="http://schemas.openxmlformats.org/presentationml/2006/main">
  <p:tag name="AS_UNIQUEID" val="6168"/>
</p:tagLst>
</file>

<file path=ppt/tags/tag151.xml><?xml version="1.0" encoding="utf-8"?>
<p:tagLst xmlns:p="http://schemas.openxmlformats.org/presentationml/2006/main">
  <p:tag name="AS_UNIQUEID" val="6169"/>
</p:tagLst>
</file>

<file path=ppt/tags/tag152.xml><?xml version="1.0" encoding="utf-8"?>
<p:tagLst xmlns:p="http://schemas.openxmlformats.org/presentationml/2006/main">
  <p:tag name="AS_UNIQUEID" val="5738"/>
</p:tagLst>
</file>

<file path=ppt/tags/tag153.xml><?xml version="1.0" encoding="utf-8"?>
<p:tagLst xmlns:p="http://schemas.openxmlformats.org/presentationml/2006/main">
  <p:tag name="AS_UNIQUEID" val="5736"/>
</p:tagLst>
</file>

<file path=ppt/tags/tag154.xml><?xml version="1.0" encoding="utf-8"?>
<p:tagLst xmlns:p="http://schemas.openxmlformats.org/presentationml/2006/main">
  <p:tag name="AS_UNIQUEID" val="6170"/>
</p:tagLst>
</file>

<file path=ppt/tags/tag155.xml><?xml version="1.0" encoding="utf-8"?>
<p:tagLst xmlns:p="http://schemas.openxmlformats.org/presentationml/2006/main">
  <p:tag name="AS_UNIQUEID" val="6171"/>
</p:tagLst>
</file>

<file path=ppt/tags/tag156.xml><?xml version="1.0" encoding="utf-8"?>
<p:tagLst xmlns:p="http://schemas.openxmlformats.org/presentationml/2006/main">
  <p:tag name="AS_UNIQUEID" val="5710"/>
  <p:tag name="KSO_WM_BEAUTIFY_FLAG" val=""/>
</p:tagLst>
</file>

<file path=ppt/tags/tag157.xml><?xml version="1.0" encoding="utf-8"?>
<p:tagLst xmlns:p="http://schemas.openxmlformats.org/presentationml/2006/main">
  <p:tag name="AS_UNIQUEID" val="6172"/>
</p:tagLst>
</file>

<file path=ppt/tags/tag158.xml><?xml version="1.0" encoding="utf-8"?>
<p:tagLst xmlns:p="http://schemas.openxmlformats.org/presentationml/2006/main">
  <p:tag name="AS_UNIQUEID" val="5710"/>
  <p:tag name="KSO_WM_BEAUTIFY_FLAG" val=""/>
</p:tagLst>
</file>

<file path=ppt/tags/tag159.xml><?xml version="1.0" encoding="utf-8"?>
<p:tagLst xmlns:p="http://schemas.openxmlformats.org/presentationml/2006/main">
  <p:tag name="AS_UNIQUEID" val="5710"/>
  <p:tag name="KSO_WM_BEAUTIFY_FLAG" val=""/>
</p:tagLst>
</file>

<file path=ppt/tags/tag16.xml><?xml version="1.0" encoding="utf-8"?>
<p:tagLst xmlns:p="http://schemas.openxmlformats.org/presentationml/2006/main">
  <p:tag name="AS_UNIQUEID" val="6023"/>
</p:tagLst>
</file>

<file path=ppt/tags/tag160.xml><?xml version="1.0" encoding="utf-8"?>
<p:tagLst xmlns:p="http://schemas.openxmlformats.org/presentationml/2006/main">
  <p:tag name="AS_UNIQUEID" val="2236"/>
</p:tagLst>
</file>

<file path=ppt/tags/tag161.xml><?xml version="1.0" encoding="utf-8"?>
<p:tagLst xmlns:p="http://schemas.openxmlformats.org/presentationml/2006/main">
  <p:tag name="AS_UNIQUEID" val="2238"/>
</p:tagLst>
</file>

<file path=ppt/tags/tag162.xml><?xml version="1.0" encoding="utf-8"?>
<p:tagLst xmlns:p="http://schemas.openxmlformats.org/presentationml/2006/main">
  <p:tag name="AS_UNIQUEID" val="3230"/>
</p:tagLst>
</file>

<file path=ppt/tags/tag163.xml><?xml version="1.0" encoding="utf-8"?>
<p:tagLst xmlns:p="http://schemas.openxmlformats.org/presentationml/2006/main">
  <p:tag name="AS_UNIQUEID" val="3231"/>
</p:tagLst>
</file>

<file path=ppt/tags/tag164.xml><?xml version="1.0" encoding="utf-8"?>
<p:tagLst xmlns:p="http://schemas.openxmlformats.org/presentationml/2006/main">
  <p:tag name="AS_UNIQUEID" val="3240"/>
</p:tagLst>
</file>

<file path=ppt/tags/tag165.xml><?xml version="1.0" encoding="utf-8"?>
<p:tagLst xmlns:p="http://schemas.openxmlformats.org/presentationml/2006/main">
  <p:tag name="AS_UNIQUEID" val="3241"/>
</p:tagLst>
</file>

<file path=ppt/tags/tag166.xml><?xml version="1.0" encoding="utf-8"?>
<p:tagLst xmlns:p="http://schemas.openxmlformats.org/presentationml/2006/main">
  <p:tag name="AS_UNIQUEID" val="2245"/>
</p:tagLst>
</file>

<file path=ppt/tags/tag167.xml><?xml version="1.0" encoding="utf-8"?>
<p:tagLst xmlns:p="http://schemas.openxmlformats.org/presentationml/2006/main">
  <p:tag name="AS_UNIQUEID" val="2141"/>
</p:tagLst>
</file>

<file path=ppt/tags/tag168.xml><?xml version="1.0" encoding="utf-8"?>
<p:tagLst xmlns:p="http://schemas.openxmlformats.org/presentationml/2006/main">
  <p:tag name="AS_UNIQUEID" val="3229"/>
</p:tagLst>
</file>

<file path=ppt/tags/tag169.xml><?xml version="1.0" encoding="utf-8"?>
<p:tagLst xmlns:p="http://schemas.openxmlformats.org/presentationml/2006/main">
  <p:tag name="AS_UNIQUEID" val="3239"/>
</p:tagLst>
</file>

<file path=ppt/tags/tag17.xml><?xml version="1.0" encoding="utf-8"?>
<p:tagLst xmlns:p="http://schemas.openxmlformats.org/presentationml/2006/main">
  <p:tag name="AS_UNIQUEID" val="6025"/>
</p:tagLst>
</file>

<file path=ppt/tags/tag170.xml><?xml version="1.0" encoding="utf-8"?>
<p:tagLst xmlns:p="http://schemas.openxmlformats.org/presentationml/2006/main">
  <p:tag name="AS_UNIQUEID" val="6174"/>
</p:tagLst>
</file>

<file path=ppt/tags/tag171.xml><?xml version="1.0" encoding="utf-8"?>
<p:tagLst xmlns:p="http://schemas.openxmlformats.org/presentationml/2006/main">
  <p:tag name="AS_UNIQUEID" val="6175"/>
</p:tagLst>
</file>

<file path=ppt/tags/tag172.xml><?xml version="1.0" encoding="utf-8"?>
<p:tagLst xmlns:p="http://schemas.openxmlformats.org/presentationml/2006/main">
  <p:tag name="AS_UNIQUEID" val="5710"/>
  <p:tag name="KSO_WM_BEAUTIFY_FLAG" val=""/>
</p:tagLst>
</file>

<file path=ppt/tags/tag173.xml><?xml version="1.0" encoding="utf-8"?>
<p:tagLst xmlns:p="http://schemas.openxmlformats.org/presentationml/2006/main">
  <p:tag name="AS_UNIQUEID" val="5710"/>
  <p:tag name="KSO_WM_BEAUTIFY_FLAG" val=""/>
</p:tagLst>
</file>

<file path=ppt/tags/tag174.xml><?xml version="1.0" encoding="utf-8"?>
<p:tagLst xmlns:p="http://schemas.openxmlformats.org/presentationml/2006/main">
  <p:tag name="AS_UNIQUEID" val="6177"/>
</p:tagLst>
</file>

<file path=ppt/tags/tag175.xml><?xml version="1.0" encoding="utf-8"?>
<p:tagLst xmlns:p="http://schemas.openxmlformats.org/presentationml/2006/main">
  <p:tag name="AS_UNIQUEID" val="6178"/>
</p:tagLst>
</file>

<file path=ppt/tags/tag176.xml><?xml version="1.0" encoding="utf-8"?>
<p:tagLst xmlns:p="http://schemas.openxmlformats.org/presentationml/2006/main">
  <p:tag name="AS_UNIQUEID" val="6179"/>
</p:tagLst>
</file>

<file path=ppt/tags/tag177.xml><?xml version="1.0" encoding="utf-8"?>
<p:tagLst xmlns:p="http://schemas.openxmlformats.org/presentationml/2006/main">
  <p:tag name="AS_UNIQUEID" val="6180"/>
</p:tagLst>
</file>

<file path=ppt/tags/tag178.xml><?xml version="1.0" encoding="utf-8"?>
<p:tagLst xmlns:p="http://schemas.openxmlformats.org/presentationml/2006/main">
  <p:tag name="AS_UNIQUEID" val="6181"/>
</p:tagLst>
</file>

<file path=ppt/tags/tag179.xml><?xml version="1.0" encoding="utf-8"?>
<p:tagLst xmlns:p="http://schemas.openxmlformats.org/presentationml/2006/main">
  <p:tag name="AS_UNIQUEID" val="6182"/>
</p:tagLst>
</file>

<file path=ppt/tags/tag18.xml><?xml version="1.0" encoding="utf-8"?>
<p:tagLst xmlns:p="http://schemas.openxmlformats.org/presentationml/2006/main">
  <p:tag name="AS_UNIQUEID" val="6026"/>
</p:tagLst>
</file>

<file path=ppt/tags/tag180.xml><?xml version="1.0" encoding="utf-8"?>
<p:tagLst xmlns:p="http://schemas.openxmlformats.org/presentationml/2006/main">
  <p:tag name="AS_UNIQUEID" val="6183"/>
</p:tagLst>
</file>

<file path=ppt/tags/tag181.xml><?xml version="1.0" encoding="utf-8"?>
<p:tagLst xmlns:p="http://schemas.openxmlformats.org/presentationml/2006/main">
  <p:tag name="AS_UNIQUEID" val="6184"/>
</p:tagLst>
</file>

<file path=ppt/tags/tag182.xml><?xml version="1.0" encoding="utf-8"?>
<p:tagLst xmlns:p="http://schemas.openxmlformats.org/presentationml/2006/main">
  <p:tag name="AS_UNIQUEID" val="6185"/>
</p:tagLst>
</file>

<file path=ppt/tags/tag183.xml><?xml version="1.0" encoding="utf-8"?>
<p:tagLst xmlns:p="http://schemas.openxmlformats.org/presentationml/2006/main">
  <p:tag name="AS_UNIQUEID" val="6186"/>
</p:tagLst>
</file>

<file path=ppt/tags/tag184.xml><?xml version="1.0" encoding="utf-8"?>
<p:tagLst xmlns:p="http://schemas.openxmlformats.org/presentationml/2006/main">
  <p:tag name="AS_UNIQUEID" val="6187"/>
</p:tagLst>
</file>

<file path=ppt/tags/tag185.xml><?xml version="1.0" encoding="utf-8"?>
<p:tagLst xmlns:p="http://schemas.openxmlformats.org/presentationml/2006/main">
  <p:tag name="AS_UNIQUEID" val="6188"/>
</p:tagLst>
</file>

<file path=ppt/tags/tag186.xml><?xml version="1.0" encoding="utf-8"?>
<p:tagLst xmlns:p="http://schemas.openxmlformats.org/presentationml/2006/main">
  <p:tag name="AS_UNIQUEID" val="6189"/>
</p:tagLst>
</file>

<file path=ppt/tags/tag187.xml><?xml version="1.0" encoding="utf-8"?>
<p:tagLst xmlns:p="http://schemas.openxmlformats.org/presentationml/2006/main">
  <p:tag name="AS_UNIQUEID" val="6190"/>
</p:tagLst>
</file>

<file path=ppt/tags/tag188.xml><?xml version="1.0" encoding="utf-8"?>
<p:tagLst xmlns:p="http://schemas.openxmlformats.org/presentationml/2006/main">
  <p:tag name="AS_UNIQUEID" val="6191"/>
</p:tagLst>
</file>

<file path=ppt/tags/tag189.xml><?xml version="1.0" encoding="utf-8"?>
<p:tagLst xmlns:p="http://schemas.openxmlformats.org/presentationml/2006/main">
  <p:tag name="AS_UNIQUEID" val="6192"/>
</p:tagLst>
</file>

<file path=ppt/tags/tag19.xml><?xml version="1.0" encoding="utf-8"?>
<p:tagLst xmlns:p="http://schemas.openxmlformats.org/presentationml/2006/main">
  <p:tag name="AS_UNIQUEID" val="6027"/>
</p:tagLst>
</file>

<file path=ppt/tags/tag190.xml><?xml version="1.0" encoding="utf-8"?>
<p:tagLst xmlns:p="http://schemas.openxmlformats.org/presentationml/2006/main">
  <p:tag name="AS_UNIQUEID" val="6193"/>
</p:tagLst>
</file>

<file path=ppt/tags/tag191.xml><?xml version="1.0" encoding="utf-8"?>
<p:tagLst xmlns:p="http://schemas.openxmlformats.org/presentationml/2006/main">
  <p:tag name="AS_UNIQUEID" val="6194"/>
</p:tagLst>
</file>

<file path=ppt/tags/tag192.xml><?xml version="1.0" encoding="utf-8"?>
<p:tagLst xmlns:p="http://schemas.openxmlformats.org/presentationml/2006/main">
  <p:tag name="AS_UNIQUEID" val="5738"/>
</p:tagLst>
</file>

<file path=ppt/tags/tag193.xml><?xml version="1.0" encoding="utf-8"?>
<p:tagLst xmlns:p="http://schemas.openxmlformats.org/presentationml/2006/main">
  <p:tag name="AS_UNIQUEID" val="5736"/>
</p:tagLst>
</file>

<file path=ppt/tags/tag194.xml><?xml version="1.0" encoding="utf-8"?>
<p:tagLst xmlns:p="http://schemas.openxmlformats.org/presentationml/2006/main">
  <p:tag name="AS_UNIQUEID" val="6195"/>
</p:tagLst>
</file>

<file path=ppt/tags/tag195.xml><?xml version="1.0" encoding="utf-8"?>
<p:tagLst xmlns:p="http://schemas.openxmlformats.org/presentationml/2006/main">
  <p:tag name="AS_UNIQUEID" val="6196"/>
</p:tagLst>
</file>

<file path=ppt/tags/tag196.xml><?xml version="1.0" encoding="utf-8"?>
<p:tagLst xmlns:p="http://schemas.openxmlformats.org/presentationml/2006/main">
  <p:tag name="AS_UNIQUEID" val="6197"/>
</p:tagLst>
</file>

<file path=ppt/tags/tag197.xml><?xml version="1.0" encoding="utf-8"?>
<p:tagLst xmlns:p="http://schemas.openxmlformats.org/presentationml/2006/main">
  <p:tag name="AS_UNIQUEID" val="6198"/>
</p:tagLst>
</file>

<file path=ppt/tags/tag198.xml><?xml version="1.0" encoding="utf-8"?>
<p:tagLst xmlns:p="http://schemas.openxmlformats.org/presentationml/2006/main">
  <p:tag name="AS_UNIQUEID" val="6199"/>
</p:tagLst>
</file>

<file path=ppt/tags/tag199.xml><?xml version="1.0" encoding="utf-8"?>
<p:tagLst xmlns:p="http://schemas.openxmlformats.org/presentationml/2006/main">
  <p:tag name="AS_UNIQUEID" val="6200"/>
</p:tagLst>
</file>

<file path=ppt/tags/tag2.xml><?xml version="1.0" encoding="utf-8"?>
<p:tagLst xmlns:p="http://schemas.openxmlformats.org/presentationml/2006/main">
  <p:tag name="AS_UNIQUEID" val="6006"/>
</p:tagLst>
</file>

<file path=ppt/tags/tag20.xml><?xml version="1.0" encoding="utf-8"?>
<p:tagLst xmlns:p="http://schemas.openxmlformats.org/presentationml/2006/main">
  <p:tag name="AS_UNIQUEID" val="6028"/>
</p:tagLst>
</file>

<file path=ppt/tags/tag200.xml><?xml version="1.0" encoding="utf-8"?>
<p:tagLst xmlns:p="http://schemas.openxmlformats.org/presentationml/2006/main">
  <p:tag name="AS_UNIQUEID" val="6201"/>
</p:tagLst>
</file>

<file path=ppt/tags/tag201.xml><?xml version="1.0" encoding="utf-8"?>
<p:tagLst xmlns:p="http://schemas.openxmlformats.org/presentationml/2006/main">
  <p:tag name="AS_UNIQUEID" val="6202"/>
</p:tagLst>
</file>

<file path=ppt/tags/tag202.xml><?xml version="1.0" encoding="utf-8"?>
<p:tagLst xmlns:p="http://schemas.openxmlformats.org/presentationml/2006/main">
  <p:tag name="AS_UNIQUEID" val="6203"/>
</p:tagLst>
</file>

<file path=ppt/tags/tag203.xml><?xml version="1.0" encoding="utf-8"?>
<p:tagLst xmlns:p="http://schemas.openxmlformats.org/presentationml/2006/main">
  <p:tag name="AS_UNIQUEID" val="6204"/>
  <p:tag name="KSO_WM_BEAUTIFY_FLAG" val=""/>
</p:tagLst>
</file>

<file path=ppt/tags/tag204.xml><?xml version="1.0" encoding="utf-8"?>
<p:tagLst xmlns:p="http://schemas.openxmlformats.org/presentationml/2006/main">
  <p:tag name="AS_UNIQUEID" val="5710"/>
  <p:tag name="KSO_WM_BEAUTIFY_FLAG" val=""/>
</p:tagLst>
</file>

<file path=ppt/tags/tag205.xml><?xml version="1.0" encoding="utf-8"?>
<p:tagLst xmlns:p="http://schemas.openxmlformats.org/presentationml/2006/main">
  <p:tag name="AS_UNIQUEID" val="5710"/>
  <p:tag name="KSO_WM_BEAUTIFY_FLAG" val=""/>
</p:tagLst>
</file>

<file path=ppt/tags/tag206.xml><?xml version="1.0" encoding="utf-8"?>
<p:tagLst xmlns:p="http://schemas.openxmlformats.org/presentationml/2006/main">
  <p:tag name="AS_UNIQUEID" val="6206"/>
</p:tagLst>
</file>

<file path=ppt/tags/tag207.xml><?xml version="1.0" encoding="utf-8"?>
<p:tagLst xmlns:p="http://schemas.openxmlformats.org/presentationml/2006/main">
  <p:tag name="AS_UNIQUEID" val="5807"/>
</p:tagLst>
</file>

<file path=ppt/tags/tag208.xml><?xml version="1.0" encoding="utf-8"?>
<p:tagLst xmlns:p="http://schemas.openxmlformats.org/presentationml/2006/main">
  <p:tag name="AS_UNIQUEID" val="6207"/>
</p:tagLst>
</file>

<file path=ppt/tags/tag209.xml><?xml version="1.0" encoding="utf-8"?>
<p:tagLst xmlns:p="http://schemas.openxmlformats.org/presentationml/2006/main">
  <p:tag name="AS_UNIQUEID" val="3333"/>
</p:tagLst>
</file>

<file path=ppt/tags/tag21.xml><?xml version="1.0" encoding="utf-8"?>
<p:tagLst xmlns:p="http://schemas.openxmlformats.org/presentationml/2006/main">
  <p:tag name="AS_UNIQUEID" val="6030"/>
</p:tagLst>
</file>

<file path=ppt/tags/tag210.xml><?xml version="1.0" encoding="utf-8"?>
<p:tagLst xmlns:p="http://schemas.openxmlformats.org/presentationml/2006/main">
  <p:tag name="AS_UNIQUEID" val="2765"/>
</p:tagLst>
</file>

<file path=ppt/tags/tag211.xml><?xml version="1.0" encoding="utf-8"?>
<p:tagLst xmlns:p="http://schemas.openxmlformats.org/presentationml/2006/main">
  <p:tag name="AS_UNIQUEID" val="2768"/>
</p:tagLst>
</file>

<file path=ppt/tags/tag212.xml><?xml version="1.0" encoding="utf-8"?>
<p:tagLst xmlns:p="http://schemas.openxmlformats.org/presentationml/2006/main">
  <p:tag name="AS_UNIQUEID" val="2769"/>
</p:tagLst>
</file>

<file path=ppt/tags/tag213.xml><?xml version="1.0" encoding="utf-8"?>
<p:tagLst xmlns:p="http://schemas.openxmlformats.org/presentationml/2006/main">
  <p:tag name="AS_UNIQUEID" val="2770"/>
</p:tagLst>
</file>

<file path=ppt/tags/tag214.xml><?xml version="1.0" encoding="utf-8"?>
<p:tagLst xmlns:p="http://schemas.openxmlformats.org/presentationml/2006/main">
  <p:tag name="AS_UNIQUEID" val="2774"/>
</p:tagLst>
</file>

<file path=ppt/tags/tag215.xml><?xml version="1.0" encoding="utf-8"?>
<p:tagLst xmlns:p="http://schemas.openxmlformats.org/presentationml/2006/main">
  <p:tag name="AS_UNIQUEID" val="2775"/>
</p:tagLst>
</file>

<file path=ppt/tags/tag216.xml><?xml version="1.0" encoding="utf-8"?>
<p:tagLst xmlns:p="http://schemas.openxmlformats.org/presentationml/2006/main">
  <p:tag name="AS_UNIQUEID" val="6208"/>
</p:tagLst>
</file>

<file path=ppt/tags/tag217.xml><?xml version="1.0" encoding="utf-8"?>
<p:tagLst xmlns:p="http://schemas.openxmlformats.org/presentationml/2006/main">
  <p:tag name="AS_UNIQUEID" val="6209"/>
</p:tagLst>
</file>

<file path=ppt/tags/tag218.xml><?xml version="1.0" encoding="utf-8"?>
<p:tagLst xmlns:p="http://schemas.openxmlformats.org/presentationml/2006/main">
  <p:tag name="AS_UNIQUEID" val="2768"/>
</p:tagLst>
</file>

<file path=ppt/tags/tag219.xml><?xml version="1.0" encoding="utf-8"?>
<p:tagLst xmlns:p="http://schemas.openxmlformats.org/presentationml/2006/main">
  <p:tag name="AS_UNIQUEID" val="2768"/>
</p:tagLst>
</file>

<file path=ppt/tags/tag22.xml><?xml version="1.0" encoding="utf-8"?>
<p:tagLst xmlns:p="http://schemas.openxmlformats.org/presentationml/2006/main">
  <p:tag name="AS_UNIQUEID" val="6031"/>
</p:tagLst>
</file>

<file path=ppt/tags/tag220.xml><?xml version="1.0" encoding="utf-8"?>
<p:tagLst xmlns:p="http://schemas.openxmlformats.org/presentationml/2006/main">
  <p:tag name="AS_UNIQUEID" val="2767"/>
</p:tagLst>
</file>

<file path=ppt/tags/tag221.xml><?xml version="1.0" encoding="utf-8"?>
<p:tagLst xmlns:p="http://schemas.openxmlformats.org/presentationml/2006/main">
  <p:tag name="AS_UNIQUEID" val="6210"/>
</p:tagLst>
</file>

<file path=ppt/tags/tag222.xml><?xml version="1.0" encoding="utf-8"?>
<p:tagLst xmlns:p="http://schemas.openxmlformats.org/presentationml/2006/main">
  <p:tag name="AS_UNIQUEID" val="2768"/>
</p:tagLst>
</file>

<file path=ppt/tags/tag223.xml><?xml version="1.0" encoding="utf-8"?>
<p:tagLst xmlns:p="http://schemas.openxmlformats.org/presentationml/2006/main">
  <p:tag name="AS_UNIQUEID" val="2768"/>
</p:tagLst>
</file>

<file path=ppt/tags/tag224.xml><?xml version="1.0" encoding="utf-8"?>
<p:tagLst xmlns:p="http://schemas.openxmlformats.org/presentationml/2006/main">
  <p:tag name="AS_UNIQUEID" val="2768"/>
</p:tagLst>
</file>

<file path=ppt/tags/tag225.xml><?xml version="1.0" encoding="utf-8"?>
<p:tagLst xmlns:p="http://schemas.openxmlformats.org/presentationml/2006/main">
  <p:tag name="AS_UNIQUEID" val="5710"/>
  <p:tag name="KSO_WM_BEAUTIFY_FLAG" val=""/>
</p:tagLst>
</file>

<file path=ppt/tags/tag226.xml><?xml version="1.0" encoding="utf-8"?>
<p:tagLst xmlns:p="http://schemas.openxmlformats.org/presentationml/2006/main">
  <p:tag name="AS_UNIQUEID" val="5710"/>
  <p:tag name="KSO_WM_BEAUTIFY_FLAG" val=""/>
</p:tagLst>
</file>

<file path=ppt/tags/tag227.xml><?xml version="1.0" encoding="utf-8"?>
<p:tagLst xmlns:p="http://schemas.openxmlformats.org/presentationml/2006/main">
  <p:tag name="AS_UNIQUEID" val="2765"/>
</p:tagLst>
</file>

<file path=ppt/tags/tag228.xml><?xml version="1.0" encoding="utf-8"?>
<p:tagLst xmlns:p="http://schemas.openxmlformats.org/presentationml/2006/main">
  <p:tag name="AS_UNIQUEID" val="2766"/>
</p:tagLst>
</file>

<file path=ppt/tags/tag229.xml><?xml version="1.0" encoding="utf-8"?>
<p:tagLst xmlns:p="http://schemas.openxmlformats.org/presentationml/2006/main">
  <p:tag name="AS_UNIQUEID" val="2768"/>
</p:tagLst>
</file>

<file path=ppt/tags/tag23.xml><?xml version="1.0" encoding="utf-8"?>
<p:tagLst xmlns:p="http://schemas.openxmlformats.org/presentationml/2006/main">
  <p:tag name="AS_UNIQUEID" val="6032"/>
</p:tagLst>
</file>

<file path=ppt/tags/tag230.xml><?xml version="1.0" encoding="utf-8"?>
<p:tagLst xmlns:p="http://schemas.openxmlformats.org/presentationml/2006/main">
  <p:tag name="AS_UNIQUEID" val="2769"/>
</p:tagLst>
</file>

<file path=ppt/tags/tag231.xml><?xml version="1.0" encoding="utf-8"?>
<p:tagLst xmlns:p="http://schemas.openxmlformats.org/presentationml/2006/main">
  <p:tag name="AS_UNIQUEID" val="2770"/>
</p:tagLst>
</file>

<file path=ppt/tags/tag232.xml><?xml version="1.0" encoding="utf-8"?>
<p:tagLst xmlns:p="http://schemas.openxmlformats.org/presentationml/2006/main">
  <p:tag name="AS_UNIQUEID" val="2771"/>
</p:tagLst>
</file>

<file path=ppt/tags/tag233.xml><?xml version="1.0" encoding="utf-8"?>
<p:tagLst xmlns:p="http://schemas.openxmlformats.org/presentationml/2006/main">
  <p:tag name="AS_UNIQUEID" val="2772"/>
</p:tagLst>
</file>

<file path=ppt/tags/tag234.xml><?xml version="1.0" encoding="utf-8"?>
<p:tagLst xmlns:p="http://schemas.openxmlformats.org/presentationml/2006/main">
  <p:tag name="AS_UNIQUEID" val="2773"/>
</p:tagLst>
</file>

<file path=ppt/tags/tag235.xml><?xml version="1.0" encoding="utf-8"?>
<p:tagLst xmlns:p="http://schemas.openxmlformats.org/presentationml/2006/main">
  <p:tag name="AS_UNIQUEID" val="2774"/>
</p:tagLst>
</file>

<file path=ppt/tags/tag236.xml><?xml version="1.0" encoding="utf-8"?>
<p:tagLst xmlns:p="http://schemas.openxmlformats.org/presentationml/2006/main">
  <p:tag name="AS_UNIQUEID" val="2775"/>
</p:tagLst>
</file>

<file path=ppt/tags/tag237.xml><?xml version="1.0" encoding="utf-8"?>
<p:tagLst xmlns:p="http://schemas.openxmlformats.org/presentationml/2006/main">
  <p:tag name="AS_UNIQUEID" val="2776"/>
</p:tagLst>
</file>

<file path=ppt/tags/tag238.xml><?xml version="1.0" encoding="utf-8"?>
<p:tagLst xmlns:p="http://schemas.openxmlformats.org/presentationml/2006/main">
  <p:tag name="AS_UNIQUEID" val="2777"/>
</p:tagLst>
</file>

<file path=ppt/tags/tag239.xml><?xml version="1.0" encoding="utf-8"?>
<p:tagLst xmlns:p="http://schemas.openxmlformats.org/presentationml/2006/main">
  <p:tag name="AS_UNIQUEID" val="6216"/>
</p:tagLst>
</file>

<file path=ppt/tags/tag24.xml><?xml version="1.0" encoding="utf-8"?>
<p:tagLst xmlns:p="http://schemas.openxmlformats.org/presentationml/2006/main">
  <p:tag name="AS_UNIQUEID" val="6033"/>
</p:tagLst>
</file>

<file path=ppt/tags/tag240.xml><?xml version="1.0" encoding="utf-8"?>
<p:tagLst xmlns:p="http://schemas.openxmlformats.org/presentationml/2006/main">
  <p:tag name="AS_UNIQUEID" val="6217"/>
</p:tagLst>
</file>

<file path=ppt/tags/tag241.xml><?xml version="1.0" encoding="utf-8"?>
<p:tagLst xmlns:p="http://schemas.openxmlformats.org/presentationml/2006/main">
  <p:tag name="AS_UNIQUEID" val="6218"/>
</p:tagLst>
</file>

<file path=ppt/tags/tag242.xml><?xml version="1.0" encoding="utf-8"?>
<p:tagLst xmlns:p="http://schemas.openxmlformats.org/presentationml/2006/main">
  <p:tag name="AS_UNIQUEID" val="6219"/>
</p:tagLst>
</file>

<file path=ppt/tags/tag243.xml><?xml version="1.0" encoding="utf-8"?>
<p:tagLst xmlns:p="http://schemas.openxmlformats.org/presentationml/2006/main">
  <p:tag name="AS_UNIQUEID" val="2768"/>
</p:tagLst>
</file>

<file path=ppt/tags/tag244.xml><?xml version="1.0" encoding="utf-8"?>
<p:tagLst xmlns:p="http://schemas.openxmlformats.org/presentationml/2006/main">
  <p:tag name="AS_UNIQUEID" val="2768"/>
</p:tagLst>
</file>

<file path=ppt/tags/tag245.xml><?xml version="1.0" encoding="utf-8"?>
<p:tagLst xmlns:p="http://schemas.openxmlformats.org/presentationml/2006/main">
  <p:tag name="AS_UNIQUEID" val="2768"/>
</p:tagLst>
</file>

<file path=ppt/tags/tag246.xml><?xml version="1.0" encoding="utf-8"?>
<p:tagLst xmlns:p="http://schemas.openxmlformats.org/presentationml/2006/main">
  <p:tag name="AS_UNIQUEID" val="5807"/>
</p:tagLst>
</file>

<file path=ppt/tags/tag247.xml><?xml version="1.0" encoding="utf-8"?>
<p:tagLst xmlns:p="http://schemas.openxmlformats.org/presentationml/2006/main">
  <p:tag name="AS_UNIQUEID" val="6220"/>
  <p:tag name="KSO_WM_UNIT_PLACING_PICTURE_USER_VIEWPORT" val="{&quot;height&quot;:2271,&quot;width&quot;:3383}"/>
</p:tagLst>
</file>

<file path=ppt/tags/tag248.xml><?xml version="1.0" encoding="utf-8"?>
<p:tagLst xmlns:p="http://schemas.openxmlformats.org/presentationml/2006/main">
  <p:tag name="AS_UNIQUEID" val="6221"/>
</p:tagLst>
</file>

<file path=ppt/tags/tag249.xml><?xml version="1.0" encoding="utf-8"?>
<p:tagLst xmlns:p="http://schemas.openxmlformats.org/presentationml/2006/main">
  <p:tag name="AS_UNIQUEID" val="2767"/>
</p:tagLst>
</file>

<file path=ppt/tags/tag25.xml><?xml version="1.0" encoding="utf-8"?>
<p:tagLst xmlns:p="http://schemas.openxmlformats.org/presentationml/2006/main">
  <p:tag name="AS_UNIQUEID" val="6035"/>
</p:tagLst>
</file>

<file path=ppt/tags/tag250.xml><?xml version="1.0" encoding="utf-8"?>
<p:tagLst xmlns:p="http://schemas.openxmlformats.org/presentationml/2006/main">
  <p:tag name="AS_UNIQUEID" val="2767"/>
</p:tagLst>
</file>

<file path=ppt/tags/tag251.xml><?xml version="1.0" encoding="utf-8"?>
<p:tagLst xmlns:p="http://schemas.openxmlformats.org/presentationml/2006/main">
  <p:tag name="AS_UNIQUEID" val="6222"/>
</p:tagLst>
</file>

<file path=ppt/tags/tag252.xml><?xml version="1.0" encoding="utf-8"?>
<p:tagLst xmlns:p="http://schemas.openxmlformats.org/presentationml/2006/main">
  <p:tag name="AS_UNIQUEID" val="6223"/>
</p:tagLst>
</file>

<file path=ppt/tags/tag253.xml><?xml version="1.0" encoding="utf-8"?>
<p:tagLst xmlns:p="http://schemas.openxmlformats.org/presentationml/2006/main">
  <p:tag name="AS_UNIQUEID" val="2768"/>
</p:tagLst>
</file>

<file path=ppt/tags/tag254.xml><?xml version="1.0" encoding="utf-8"?>
<p:tagLst xmlns:p="http://schemas.openxmlformats.org/presentationml/2006/main">
  <p:tag name="AS_UNIQUEID" val="2768"/>
</p:tagLst>
</file>

<file path=ppt/tags/tag255.xml><?xml version="1.0" encoding="utf-8"?>
<p:tagLst xmlns:p="http://schemas.openxmlformats.org/presentationml/2006/main">
  <p:tag name="AS_UNIQUEID" val="6224"/>
</p:tagLst>
</file>

<file path=ppt/tags/tag256.xml><?xml version="1.0" encoding="utf-8"?>
<p:tagLst xmlns:p="http://schemas.openxmlformats.org/presentationml/2006/main">
  <p:tag name="AS_UNIQUEID" val="6225"/>
</p:tagLst>
</file>

<file path=ppt/tags/tag257.xml><?xml version="1.0" encoding="utf-8"?>
<p:tagLst xmlns:p="http://schemas.openxmlformats.org/presentationml/2006/main">
  <p:tag name="AS_UNIQUEID" val="6226"/>
  <p:tag name="KSO_WM_BEAUTIFY_FLAG" val=""/>
</p:tagLst>
</file>

<file path=ppt/tags/tag258.xml><?xml version="1.0" encoding="utf-8"?>
<p:tagLst xmlns:p="http://schemas.openxmlformats.org/presentationml/2006/main">
  <p:tag name="AS_UNIQUEID" val="3333"/>
  <p:tag name="KSO_WM_BEAUTIFY_FLAG" val=""/>
</p:tagLst>
</file>

<file path=ppt/tags/tag259.xml><?xml version="1.0" encoding="utf-8"?>
<p:tagLst xmlns:p="http://schemas.openxmlformats.org/presentationml/2006/main">
  <p:tag name="AS_UNIQUEID" val="27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.xml><?xml version="1.0" encoding="utf-8"?>
<p:tagLst xmlns:p="http://schemas.openxmlformats.org/presentationml/2006/main">
  <p:tag name="AS_UNIQUEID" val="6036"/>
</p:tagLst>
</file>

<file path=ppt/tags/tag260.xml><?xml version="1.0" encoding="utf-8"?>
<p:tagLst xmlns:p="http://schemas.openxmlformats.org/presentationml/2006/main">
  <p:tag name="AS_UNIQUEID" val="27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61.xml><?xml version="1.0" encoding="utf-8"?>
<p:tagLst xmlns:p="http://schemas.openxmlformats.org/presentationml/2006/main">
  <p:tag name="AS_UNIQUEID" val="5710"/>
  <p:tag name="KSO_WM_BEAUTIFY_FLAG" val=""/>
</p:tagLst>
</file>

<file path=ppt/tags/tag262.xml><?xml version="1.0" encoding="utf-8"?>
<p:tagLst xmlns:p="http://schemas.openxmlformats.org/presentationml/2006/main">
  <p:tag name="AS_UNIQUEID" val="5710"/>
  <p:tag name="KSO_WM_BEAUTIFY_FLAG" val=""/>
</p:tagLst>
</file>

<file path=ppt/tags/tag263.xml><?xml version="1.0" encoding="utf-8"?>
<p:tagLst xmlns:p="http://schemas.openxmlformats.org/presentationml/2006/main">
  <p:tag name="AS_UNIQUEID" val="6228"/>
</p:tagLst>
</file>

<file path=ppt/tags/tag264.xml><?xml version="1.0" encoding="utf-8"?>
<p:tagLst xmlns:p="http://schemas.openxmlformats.org/presentationml/2006/main">
  <p:tag name="AS_UNIQUEID" val="6229"/>
</p:tagLst>
</file>

<file path=ppt/tags/tag265.xml><?xml version="1.0" encoding="utf-8"?>
<p:tagLst xmlns:p="http://schemas.openxmlformats.org/presentationml/2006/main">
  <p:tag name="AS_UNIQUEID" val="6230"/>
</p:tagLst>
</file>

<file path=ppt/tags/tag266.xml><?xml version="1.0" encoding="utf-8"?>
<p:tagLst xmlns:p="http://schemas.openxmlformats.org/presentationml/2006/main">
  <p:tag name="AS_UNIQUEID" val="6231"/>
</p:tagLst>
</file>

<file path=ppt/tags/tag267.xml><?xml version="1.0" encoding="utf-8"?>
<p:tagLst xmlns:p="http://schemas.openxmlformats.org/presentationml/2006/main">
  <p:tag name="AS_UNIQUEID" val="6232"/>
</p:tagLst>
</file>

<file path=ppt/tags/tag268.xml><?xml version="1.0" encoding="utf-8"?>
<p:tagLst xmlns:p="http://schemas.openxmlformats.org/presentationml/2006/main">
  <p:tag name="AS_UNIQUEID" val="6233"/>
</p:tagLst>
</file>

<file path=ppt/tags/tag269.xml><?xml version="1.0" encoding="utf-8"?>
<p:tagLst xmlns:p="http://schemas.openxmlformats.org/presentationml/2006/main">
  <p:tag name="AS_UNIQUEID" val="6234"/>
</p:tagLst>
</file>

<file path=ppt/tags/tag27.xml><?xml version="1.0" encoding="utf-8"?>
<p:tagLst xmlns:p="http://schemas.openxmlformats.org/presentationml/2006/main">
  <p:tag name="AS_UNIQUEID" val="6037"/>
</p:tagLst>
</file>

<file path=ppt/tags/tag270.xml><?xml version="1.0" encoding="utf-8"?>
<p:tagLst xmlns:p="http://schemas.openxmlformats.org/presentationml/2006/main">
  <p:tag name="AS_UNIQUEID" val="6235"/>
</p:tagLst>
</file>

<file path=ppt/tags/tag271.xml><?xml version="1.0" encoding="utf-8"?>
<p:tagLst xmlns:p="http://schemas.openxmlformats.org/presentationml/2006/main">
  <p:tag name="AS_UNIQUEID" val="6236"/>
</p:tagLst>
</file>

<file path=ppt/tags/tag272.xml><?xml version="1.0" encoding="utf-8"?>
<p:tagLst xmlns:p="http://schemas.openxmlformats.org/presentationml/2006/main">
  <p:tag name="AS_UNIQUEID" val="6237"/>
</p:tagLst>
</file>

<file path=ppt/tags/tag273.xml><?xml version="1.0" encoding="utf-8"?>
<p:tagLst xmlns:p="http://schemas.openxmlformats.org/presentationml/2006/main">
  <p:tag name="AS_UNIQUEID" val="6238"/>
</p:tagLst>
</file>

<file path=ppt/tags/tag274.xml><?xml version="1.0" encoding="utf-8"?>
<p:tagLst xmlns:p="http://schemas.openxmlformats.org/presentationml/2006/main">
  <p:tag name="AS_UNIQUEID" val="6239"/>
</p:tagLst>
</file>

<file path=ppt/tags/tag275.xml><?xml version="1.0" encoding="utf-8"?>
<p:tagLst xmlns:p="http://schemas.openxmlformats.org/presentationml/2006/main">
  <p:tag name="AS_UNIQUEID" val="6240"/>
</p:tagLst>
</file>

<file path=ppt/tags/tag276.xml><?xml version="1.0" encoding="utf-8"?>
<p:tagLst xmlns:p="http://schemas.openxmlformats.org/presentationml/2006/main">
  <p:tag name="AS_UNIQUEID" val="6241"/>
</p:tagLst>
</file>

<file path=ppt/tags/tag277.xml><?xml version="1.0" encoding="utf-8"?>
<p:tagLst xmlns:p="http://schemas.openxmlformats.org/presentationml/2006/main">
  <p:tag name="AS_UNIQUEID" val="6242"/>
</p:tagLst>
</file>

<file path=ppt/tags/tag278.xml><?xml version="1.0" encoding="utf-8"?>
<p:tagLst xmlns:p="http://schemas.openxmlformats.org/presentationml/2006/main">
  <p:tag name="AS_UNIQUEID" val="6243"/>
</p:tagLst>
</file>

<file path=ppt/tags/tag279.xml><?xml version="1.0" encoding="utf-8"?>
<p:tagLst xmlns:p="http://schemas.openxmlformats.org/presentationml/2006/main">
  <p:tag name="AS_UNIQUEID" val="6244"/>
</p:tagLst>
</file>

<file path=ppt/tags/tag28.xml><?xml version="1.0" encoding="utf-8"?>
<p:tagLst xmlns:p="http://schemas.openxmlformats.org/presentationml/2006/main">
  <p:tag name="AS_UNIQUEID" val="6038"/>
</p:tagLst>
</file>

<file path=ppt/tags/tag280.xml><?xml version="1.0" encoding="utf-8"?>
<p:tagLst xmlns:p="http://schemas.openxmlformats.org/presentationml/2006/main">
  <p:tag name="AS_UNIQUEID" val="6245"/>
</p:tagLst>
</file>

<file path=ppt/tags/tag281.xml><?xml version="1.0" encoding="utf-8"?>
<p:tagLst xmlns:p="http://schemas.openxmlformats.org/presentationml/2006/main">
  <p:tag name="AS_UNIQUEID" val="5738"/>
</p:tagLst>
</file>

<file path=ppt/tags/tag282.xml><?xml version="1.0" encoding="utf-8"?>
<p:tagLst xmlns:p="http://schemas.openxmlformats.org/presentationml/2006/main">
  <p:tag name="AS_UNIQUEID" val="5736"/>
</p:tagLst>
</file>

<file path=ppt/tags/tag283.xml><?xml version="1.0" encoding="utf-8"?>
<p:tagLst xmlns:p="http://schemas.openxmlformats.org/presentationml/2006/main">
  <p:tag name="AS_UNIQUEID" val="6246"/>
</p:tagLst>
</file>

<file path=ppt/tags/tag284.xml><?xml version="1.0" encoding="utf-8"?>
<p:tagLst xmlns:p="http://schemas.openxmlformats.org/presentationml/2006/main">
  <p:tag name="AS_UNIQUEID" val="6247"/>
</p:tagLst>
</file>

<file path=ppt/tags/tag285.xml><?xml version="1.0" encoding="utf-8"?>
<p:tagLst xmlns:p="http://schemas.openxmlformats.org/presentationml/2006/main">
  <p:tag name="AS_UNIQUEID" val="6248"/>
</p:tagLst>
</file>

<file path=ppt/tags/tag286.xml><?xml version="1.0" encoding="utf-8"?>
<p:tagLst xmlns:p="http://schemas.openxmlformats.org/presentationml/2006/main">
  <p:tag name="AS_UNIQUEID" val="6249"/>
</p:tagLst>
</file>

<file path=ppt/tags/tag287.xml><?xml version="1.0" encoding="utf-8"?>
<p:tagLst xmlns:p="http://schemas.openxmlformats.org/presentationml/2006/main">
  <p:tag name="AS_UNIQUEID" val="6250"/>
</p:tagLst>
</file>

<file path=ppt/tags/tag288.xml><?xml version="1.0" encoding="utf-8"?>
<p:tagLst xmlns:p="http://schemas.openxmlformats.org/presentationml/2006/main">
  <p:tag name="AS_UNIQUEID" val="6251"/>
</p:tagLst>
</file>

<file path=ppt/tags/tag289.xml><?xml version="1.0" encoding="utf-8"?>
<p:tagLst xmlns:p="http://schemas.openxmlformats.org/presentationml/2006/main">
  <p:tag name="AS_UNIQUEID" val="6252"/>
</p:tagLst>
</file>

<file path=ppt/tags/tag29.xml><?xml version="1.0" encoding="utf-8"?>
<p:tagLst xmlns:p="http://schemas.openxmlformats.org/presentationml/2006/main">
  <p:tag name="AS_UNIQUEID" val="6040"/>
</p:tagLst>
</file>

<file path=ppt/tags/tag290.xml><?xml version="1.0" encoding="utf-8"?>
<p:tagLst xmlns:p="http://schemas.openxmlformats.org/presentationml/2006/main">
  <p:tag name="AS_UNIQUEID" val="6253"/>
</p:tagLst>
</file>

<file path=ppt/tags/tag291.xml><?xml version="1.0" encoding="utf-8"?>
<p:tagLst xmlns:p="http://schemas.openxmlformats.org/presentationml/2006/main">
  <p:tag name="AS_UNIQUEID" val="6254"/>
</p:tagLst>
</file>

<file path=ppt/tags/tag292.xml><?xml version="1.0" encoding="utf-8"?>
<p:tagLst xmlns:p="http://schemas.openxmlformats.org/presentationml/2006/main">
  <p:tag name="AS_UNIQUEID" val="6255"/>
</p:tagLst>
</file>

<file path=ppt/tags/tag293.xml><?xml version="1.0" encoding="utf-8"?>
<p:tagLst xmlns:p="http://schemas.openxmlformats.org/presentationml/2006/main">
  <p:tag name="AS_UNIQUEID" val="6256"/>
</p:tagLst>
</file>

<file path=ppt/tags/tag294.xml><?xml version="1.0" encoding="utf-8"?>
<p:tagLst xmlns:p="http://schemas.openxmlformats.org/presentationml/2006/main">
  <p:tag name="AS_UNIQUEID" val="6257"/>
</p:tagLst>
</file>

<file path=ppt/tags/tag295.xml><?xml version="1.0" encoding="utf-8"?>
<p:tagLst xmlns:p="http://schemas.openxmlformats.org/presentationml/2006/main">
  <p:tag name="AS_UNIQUEID" val="6258"/>
</p:tagLst>
</file>

<file path=ppt/tags/tag296.xml><?xml version="1.0" encoding="utf-8"?>
<p:tagLst xmlns:p="http://schemas.openxmlformats.org/presentationml/2006/main">
  <p:tag name="AS_UNIQUEID" val="6259"/>
</p:tagLst>
</file>

<file path=ppt/tags/tag297.xml><?xml version="1.0" encoding="utf-8"?>
<p:tagLst xmlns:p="http://schemas.openxmlformats.org/presentationml/2006/main">
  <p:tag name="AS_UNIQUEID" val="6260"/>
</p:tagLst>
</file>

<file path=ppt/tags/tag298.xml><?xml version="1.0" encoding="utf-8"?>
<p:tagLst xmlns:p="http://schemas.openxmlformats.org/presentationml/2006/main">
  <p:tag name="AS_UNIQUEID" val="6261"/>
</p:tagLst>
</file>

<file path=ppt/tags/tag299.xml><?xml version="1.0" encoding="utf-8"?>
<p:tagLst xmlns:p="http://schemas.openxmlformats.org/presentationml/2006/main">
  <p:tag name="AS_UNIQUEID" val="5710"/>
  <p:tag name="KSO_WM_BEAUTIFY_FLAG" val=""/>
</p:tagLst>
</file>

<file path=ppt/tags/tag3.xml><?xml version="1.0" encoding="utf-8"?>
<p:tagLst xmlns:p="http://schemas.openxmlformats.org/presentationml/2006/main">
  <p:tag name="AS_UNIQUEID" val="6007"/>
</p:tagLst>
</file>

<file path=ppt/tags/tag30.xml><?xml version="1.0" encoding="utf-8"?>
<p:tagLst xmlns:p="http://schemas.openxmlformats.org/presentationml/2006/main">
  <p:tag name="AS_UNIQUEID" val="6041"/>
</p:tagLst>
</file>

<file path=ppt/tags/tag300.xml><?xml version="1.0" encoding="utf-8"?>
<p:tagLst xmlns:p="http://schemas.openxmlformats.org/presentationml/2006/main">
  <p:tag name="AS_UNIQUEID" val="626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  <p:tag name="KSO_WM_UNIT_PLACING_PICTURE_USER_VIEWPORT" val="{&quot;height&quot;:8290,&quot;width&quot;:12394}"/>
</p:tagLst>
</file>

<file path=ppt/tags/tag301.xml><?xml version="1.0" encoding="utf-8"?>
<p:tagLst xmlns:p="http://schemas.openxmlformats.org/presentationml/2006/main">
  <p:tag name="AS_UNIQUEID" val="626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712*3000*632*632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2.xml><?xml version="1.0" encoding="utf-8"?>
<p:tagLst xmlns:p="http://schemas.openxmlformats.org/presentationml/2006/main">
  <p:tag name="AS_UNIQUEID" val="5710"/>
  <p:tag name="KSO_WM_BEAUTIFY_FLAG" val=""/>
</p:tagLst>
</file>

<file path=ppt/tags/tag303.xml><?xml version="1.0" encoding="utf-8"?>
<p:tagLst xmlns:p="http://schemas.openxmlformats.org/presentationml/2006/main">
  <p:tag name="AS_UNIQUEID" val="99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4.xml><?xml version="1.0" encoding="utf-8"?>
<p:tagLst xmlns:p="http://schemas.openxmlformats.org/presentationml/2006/main">
  <p:tag name="AS_UNIQUEID" val="6266"/>
</p:tagLst>
</file>

<file path=ppt/tags/tag305.xml><?xml version="1.0" encoding="utf-8"?>
<p:tagLst xmlns:p="http://schemas.openxmlformats.org/presentationml/2006/main">
  <p:tag name="AS_UNIQUEID" val="34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06.xml><?xml version="1.0" encoding="utf-8"?>
<p:tagLst xmlns:p="http://schemas.openxmlformats.org/presentationml/2006/main">
  <p:tag name="AS_UNIQUEID" val="3469"/>
</p:tagLst>
</file>

<file path=ppt/tags/tag307.xml><?xml version="1.0" encoding="utf-8"?>
<p:tagLst xmlns:p="http://schemas.openxmlformats.org/presentationml/2006/main">
  <p:tag name="AS_UNIQUEID" val="626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8.xml><?xml version="1.0" encoding="utf-8"?>
<p:tagLst xmlns:p="http://schemas.openxmlformats.org/presentationml/2006/main">
  <p:tag name="AS_UNIQUEID" val="103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9.xml><?xml version="1.0" encoding="utf-8"?>
<p:tagLst xmlns:p="http://schemas.openxmlformats.org/presentationml/2006/main">
  <p:tag name="AS_UNIQUEID" val="62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.xml><?xml version="1.0" encoding="utf-8"?>
<p:tagLst xmlns:p="http://schemas.openxmlformats.org/presentationml/2006/main">
  <p:tag name="AS_UNIQUEID" val="6042"/>
</p:tagLst>
</file>

<file path=ppt/tags/tag310.xml><?xml version="1.0" encoding="utf-8"?>
<p:tagLst xmlns:p="http://schemas.openxmlformats.org/presentationml/2006/main">
  <p:tag name="AS_UNIQUEID" val="2930"/>
  <p:tag name="KSO_WM_BEAUTIFY_FLAG" val=""/>
</p:tagLst>
</file>

<file path=ppt/tags/tag311.xml><?xml version="1.0" encoding="utf-8"?>
<p:tagLst xmlns:p="http://schemas.openxmlformats.org/presentationml/2006/main">
  <p:tag name="AS_UNIQUEID" val="103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2.xml><?xml version="1.0" encoding="utf-8"?>
<p:tagLst xmlns:p="http://schemas.openxmlformats.org/presentationml/2006/main">
  <p:tag name="AS_UNIQUEID" val="627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3.xml><?xml version="1.0" encoding="utf-8"?>
<p:tagLst xmlns:p="http://schemas.openxmlformats.org/presentationml/2006/main">
  <p:tag name="AS_UNIQUEID" val="5710"/>
  <p:tag name="KSO_WM_BEAUTIFY_FLAG" val=""/>
</p:tagLst>
</file>

<file path=ppt/tags/tag314.xml><?xml version="1.0" encoding="utf-8"?>
<p:tagLst xmlns:p="http://schemas.openxmlformats.org/presentationml/2006/main">
  <p:tag name="AS_UNIQUEID" val="99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5.xml><?xml version="1.0" encoding="utf-8"?>
<p:tagLst xmlns:p="http://schemas.openxmlformats.org/presentationml/2006/main">
  <p:tag name="AS_UNIQUEID" val="627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6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7.xml><?xml version="1.0" encoding="utf-8"?>
<p:tagLst xmlns:p="http://schemas.openxmlformats.org/presentationml/2006/main">
  <p:tag name="AS_UNIQUEID" val="627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  <p:tag name="KSO_WM_UNIT_PLACING_PICTURE_USER_VIEWPORT" val="{&quot;height&quot;:8290,&quot;width&quot;:12394}"/>
</p:tagLst>
</file>

<file path=ppt/tags/tag318.xml><?xml version="1.0" encoding="utf-8"?>
<p:tagLst xmlns:p="http://schemas.openxmlformats.org/presentationml/2006/main">
  <p:tag name="AS_UNIQUEID" val="627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712*3014*632*632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9.xml><?xml version="1.0" encoding="utf-8"?>
<p:tagLst xmlns:p="http://schemas.openxmlformats.org/presentationml/2006/main">
  <p:tag name="AS_UNIQUEID" val="627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.xml><?xml version="1.0" encoding="utf-8"?>
<p:tagLst xmlns:p="http://schemas.openxmlformats.org/presentationml/2006/main">
  <p:tag name="AS_UNIQUEID" val="6043"/>
</p:tagLst>
</file>

<file path=ppt/tags/tag320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1.xml><?xml version="1.0" encoding="utf-8"?>
<p:tagLst xmlns:p="http://schemas.openxmlformats.org/presentationml/2006/main">
  <p:tag name="AS_UNIQUEID" val="99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2.xml><?xml version="1.0" encoding="utf-8"?>
<p:tagLst xmlns:p="http://schemas.openxmlformats.org/presentationml/2006/main">
  <p:tag name="AS_UNIQUEID" val="627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3.xml><?xml version="1.0" encoding="utf-8"?>
<p:tagLst xmlns:p="http://schemas.openxmlformats.org/presentationml/2006/main">
  <p:tag name="AS_UNIQUEID" val="627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LACING_PICTURE_USER_VIEWPORT" val="{&quot;height&quot;:6952,&quot;width&quot;:7360}"/>
</p:tagLst>
</file>

<file path=ppt/tags/tag324.xml><?xml version="1.0" encoding="utf-8"?>
<p:tagLst xmlns:p="http://schemas.openxmlformats.org/presentationml/2006/main">
  <p:tag name="AS_UNIQUEID" val="627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5.xml><?xml version="1.0" encoding="utf-8"?>
<p:tagLst xmlns:p="http://schemas.openxmlformats.org/presentationml/2006/main">
  <p:tag name="AS_UNIQUEID" val="628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6.xml><?xml version="1.0" encoding="utf-8"?>
<p:tagLst xmlns:p="http://schemas.openxmlformats.org/presentationml/2006/main">
  <p:tag name="AS_UNIQUEID" val="628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7.xml><?xml version="1.0" encoding="utf-8"?>
<p:tagLst xmlns:p="http://schemas.openxmlformats.org/presentationml/2006/main">
  <p:tag name="AS_UNIQUEID" val="628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8.xml><?xml version="1.0" encoding="utf-8"?>
<p:tagLst xmlns:p="http://schemas.openxmlformats.org/presentationml/2006/main">
  <p:tag name="AS_UNIQUEID" val="62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9.xml><?xml version="1.0" encoding="utf-8"?>
<p:tagLst xmlns:p="http://schemas.openxmlformats.org/presentationml/2006/main">
  <p:tag name="AS_UNIQUEID" val="628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.xml><?xml version="1.0" encoding="utf-8"?>
<p:tagLst xmlns:p="http://schemas.openxmlformats.org/presentationml/2006/main">
  <p:tag name="AS_UNIQUEID" val="6045"/>
</p:tagLst>
</file>

<file path=ppt/tags/tag330.xml><?xml version="1.0" encoding="utf-8"?>
<p:tagLst xmlns:p="http://schemas.openxmlformats.org/presentationml/2006/main">
  <p:tag name="AS_UNIQUEID" val="628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1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2.xml><?xml version="1.0" encoding="utf-8"?>
<p:tagLst xmlns:p="http://schemas.openxmlformats.org/presentationml/2006/main">
  <p:tag name="AS_UNIQUEID" val="628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3.xml><?xml version="1.0" encoding="utf-8"?>
<p:tagLst xmlns:p="http://schemas.openxmlformats.org/presentationml/2006/main">
  <p:tag name="AS_UNIQUEID" val="62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4.xml><?xml version="1.0" encoding="utf-8"?>
<p:tagLst xmlns:p="http://schemas.openxmlformats.org/presentationml/2006/main">
  <p:tag name="AS_UNIQUEID" val="628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5.xml><?xml version="1.0" encoding="utf-8"?>
<p:tagLst xmlns:p="http://schemas.openxmlformats.org/presentationml/2006/main">
  <p:tag name="AS_UNIQUEID" val="99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6.xml><?xml version="1.0" encoding="utf-8"?>
<p:tagLst xmlns:p="http://schemas.openxmlformats.org/presentationml/2006/main">
  <p:tag name="AS_UNIQUEID" val="5710"/>
  <p:tag name="KSO_WM_BEAUTIFY_FLAG" val=""/>
</p:tagLst>
</file>

<file path=ppt/tags/tag337.xml><?xml version="1.0" encoding="utf-8"?>
<p:tagLst xmlns:p="http://schemas.openxmlformats.org/presentationml/2006/main">
  <p:tag name="AS_UNIQUEID" val="300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8.xml><?xml version="1.0" encoding="utf-8"?>
<p:tagLst xmlns:p="http://schemas.openxmlformats.org/presentationml/2006/main">
  <p:tag name="AS_UNIQUEID" val="629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9.xml><?xml version="1.0" encoding="utf-8"?>
<p:tagLst xmlns:p="http://schemas.openxmlformats.org/presentationml/2006/main">
  <p:tag name="AS_UNIQUEID" val="629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4.xml><?xml version="1.0" encoding="utf-8"?>
<p:tagLst xmlns:p="http://schemas.openxmlformats.org/presentationml/2006/main">
  <p:tag name="AS_UNIQUEID" val="6046"/>
</p:tagLst>
</file>

<file path=ppt/tags/tag340.xml><?xml version="1.0" encoding="utf-8"?>
<p:tagLst xmlns:p="http://schemas.openxmlformats.org/presentationml/2006/main">
  <p:tag name="AS_UNIQUEID" val="629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1.xml><?xml version="1.0" encoding="utf-8"?>
<p:tagLst xmlns:p="http://schemas.openxmlformats.org/presentationml/2006/main">
  <p:tag name="AS_UNIQUEID" val="629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2.xml><?xml version="1.0" encoding="utf-8"?>
<p:tagLst xmlns:p="http://schemas.openxmlformats.org/presentationml/2006/main">
  <p:tag name="AS_UNIQUEID" val="6295"/>
</p:tagLst>
</file>

<file path=ppt/tags/tag343.xml><?xml version="1.0" encoding="utf-8"?>
<p:tagLst xmlns:p="http://schemas.openxmlformats.org/presentationml/2006/main">
  <p:tag name="AS_UNIQUEID" val="629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4.xml><?xml version="1.0" encoding="utf-8"?>
<p:tagLst xmlns:p="http://schemas.openxmlformats.org/presentationml/2006/main">
  <p:tag name="AS_UNIQUEID" val="629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5.xml><?xml version="1.0" encoding="utf-8"?>
<p:tagLst xmlns:p="http://schemas.openxmlformats.org/presentationml/2006/main">
  <p:tag name="AS_UNIQUEID" val="629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6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7.xml><?xml version="1.0" encoding="utf-8"?>
<p:tagLst xmlns:p="http://schemas.openxmlformats.org/presentationml/2006/main">
  <p:tag name="AS_UNIQUEID" val="300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8.xml><?xml version="1.0" encoding="utf-8"?>
<p:tagLst xmlns:p="http://schemas.openxmlformats.org/presentationml/2006/main">
  <p:tag name="AS_UNIQUEID" val="63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49.xml><?xml version="1.0" encoding="utf-8"?>
<p:tagLst xmlns:p="http://schemas.openxmlformats.org/presentationml/2006/main">
  <p:tag name="AS_UNIQUEID" val="630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.xml><?xml version="1.0" encoding="utf-8"?>
<p:tagLst xmlns:p="http://schemas.openxmlformats.org/presentationml/2006/main">
  <p:tag name="AS_UNIQUEID" val="6047"/>
</p:tagLst>
</file>

<file path=ppt/tags/tag350.xml><?xml version="1.0" encoding="utf-8"?>
<p:tagLst xmlns:p="http://schemas.openxmlformats.org/presentationml/2006/main">
  <p:tag name="AS_UNIQUEID" val="63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1.xml><?xml version="1.0" encoding="utf-8"?>
<p:tagLst xmlns:p="http://schemas.openxmlformats.org/presentationml/2006/main">
  <p:tag name="AS_UNIQUEID" val="172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LACING_PICTURE_USER_VIEWPORT" val="{&quot;height&quot;:5212,&quot;width&quot;:8532}"/>
</p:tagLst>
</file>

<file path=ppt/tags/tag352.xml><?xml version="1.0" encoding="utf-8"?>
<p:tagLst xmlns:p="http://schemas.openxmlformats.org/presentationml/2006/main">
  <p:tag name="AS_UNIQUEID" val="34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3.xml><?xml version="1.0" encoding="utf-8"?>
<p:tagLst xmlns:p="http://schemas.openxmlformats.org/presentationml/2006/main">
  <p:tag name="AS_UNIQUEID" val="34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4.xml><?xml version="1.0" encoding="utf-8"?>
<p:tagLst xmlns:p="http://schemas.openxmlformats.org/presentationml/2006/main">
  <p:tag name="AS_UNIQUEID" val="34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5.xml><?xml version="1.0" encoding="utf-8"?>
<p:tagLst xmlns:p="http://schemas.openxmlformats.org/presentationml/2006/main">
  <p:tag name="AS_UNIQUEID" val="34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6.xml><?xml version="1.0" encoding="utf-8"?>
<p:tagLst xmlns:p="http://schemas.openxmlformats.org/presentationml/2006/main">
  <p:tag name="AS_UNIQUEID" val="34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7.xml><?xml version="1.0" encoding="utf-8"?>
<p:tagLst xmlns:p="http://schemas.openxmlformats.org/presentationml/2006/main">
  <p:tag name="AS_UNIQUEID" val="6352"/>
</p:tagLst>
</file>

<file path=ppt/tags/tag358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9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.xml><?xml version="1.0" encoding="utf-8"?>
<p:tagLst xmlns:p="http://schemas.openxmlformats.org/presentationml/2006/main">
  <p:tag name="AS_UNIQUEID" val="6048"/>
</p:tagLst>
</file>

<file path=ppt/tags/tag360.xml><?xml version="1.0" encoding="utf-8"?>
<p:tagLst xmlns:p="http://schemas.openxmlformats.org/presentationml/2006/main">
  <p:tag name="AS_UNIQUEID" val="1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1.xml><?xml version="1.0" encoding="utf-8"?>
<p:tagLst xmlns:p="http://schemas.openxmlformats.org/presentationml/2006/main">
  <p:tag name="AS_UNIQUEID" val="1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2.xml><?xml version="1.0" encoding="utf-8"?>
<p:tagLst xmlns:p="http://schemas.openxmlformats.org/presentationml/2006/main">
  <p:tag name="AS_UNIQUEID" val="1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3.xml><?xml version="1.0" encoding="utf-8"?>
<p:tagLst xmlns:p="http://schemas.openxmlformats.org/presentationml/2006/main">
  <p:tag name="AS_UNIQUEID" val="1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64.xml><?xml version="1.0" encoding="utf-8"?>
<p:tagLst xmlns:p="http://schemas.openxmlformats.org/presentationml/2006/main">
  <p:tag name="AS_UNIQUEID" val="62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65.xml><?xml version="1.0" encoding="utf-8"?>
<p:tagLst xmlns:p="http://schemas.openxmlformats.org/presentationml/2006/main">
  <p:tag name="AS_UNIQUEID" val="62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6.xml><?xml version="1.0" encoding="utf-8"?>
<p:tagLst xmlns:p="http://schemas.openxmlformats.org/presentationml/2006/main">
  <p:tag name="AS_UNIQUEID" val="62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7.xml><?xml version="1.0" encoding="utf-8"?>
<p:tagLst xmlns:p="http://schemas.openxmlformats.org/presentationml/2006/main">
  <p:tag name="AS_UNIQUEID" val="62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68.xml><?xml version="1.0" encoding="utf-8"?>
<p:tagLst xmlns:p="http://schemas.openxmlformats.org/presentationml/2006/main">
  <p:tag name="AS_UNIQUEID" val="62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9.xml><?xml version="1.0" encoding="utf-8"?>
<p:tagLst xmlns:p="http://schemas.openxmlformats.org/presentationml/2006/main">
  <p:tag name="AS_UNIQUEID" val="62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7.xml><?xml version="1.0" encoding="utf-8"?>
<p:tagLst xmlns:p="http://schemas.openxmlformats.org/presentationml/2006/main">
  <p:tag name="AS_UNIQUEID" val="6050"/>
</p:tagLst>
</file>

<file path=ppt/tags/tag370.xml><?xml version="1.0" encoding="utf-8"?>
<p:tagLst xmlns:p="http://schemas.openxmlformats.org/presentationml/2006/main">
  <p:tag name="AS_UNIQUEID" val="350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1.xml><?xml version="1.0" encoding="utf-8"?>
<p:tagLst xmlns:p="http://schemas.openxmlformats.org/presentationml/2006/main">
  <p:tag name="AS_UNIQUEID" val="172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LACING_PICTURE_USER_VIEWPORT" val="{&quot;height&quot;:5212,&quot;width&quot;:8532}"/>
</p:tagLst>
</file>

<file path=ppt/tags/tag372.xml><?xml version="1.0" encoding="utf-8"?>
<p:tagLst xmlns:p="http://schemas.openxmlformats.org/presentationml/2006/main">
  <p:tag name="AS_UNIQUEID" val="5710"/>
  <p:tag name="KSO_WM_BEAUTIFY_FLAG" val=""/>
</p:tagLst>
</file>

<file path=ppt/tags/tag373.xml><?xml version="1.0" encoding="utf-8"?>
<p:tagLst xmlns:p="http://schemas.openxmlformats.org/presentationml/2006/main">
  <p:tag name="AS_UNIQUEID" val="3001"/>
  <p:tag name="KSO_WM_BEAUTIFY_FLAG" val=""/>
</p:tagLst>
</file>

<file path=ppt/tags/tag374.xml><?xml version="1.0" encoding="utf-8"?>
<p:tagLst xmlns:p="http://schemas.openxmlformats.org/presentationml/2006/main">
  <p:tag name="AS_UNIQUEID" val="351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TABLE_BEAUTIFY" val="smartTable{da63856a-9953-4579-8247-b81891c4b5aa}"/>
  <p:tag name="TABLE_ENDDRAG_ORIGIN_RECT" val="705*211"/>
  <p:tag name="TABLE_ENDDRAG_RECT" val="21*168*705*211"/>
</p:tagLst>
</file>

<file path=ppt/tags/tag375.xml><?xml version="1.0" encoding="utf-8"?>
<p:tagLst xmlns:p="http://schemas.openxmlformats.org/presentationml/2006/main">
  <p:tag name="AS_UNIQUEID" val="351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6.xml><?xml version="1.0" encoding="utf-8"?>
<p:tagLst xmlns:p="http://schemas.openxmlformats.org/presentationml/2006/main">
  <p:tag name="AS_UNIQUEID" val="351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7.xml><?xml version="1.0" encoding="utf-8"?>
<p:tagLst xmlns:p="http://schemas.openxmlformats.org/presentationml/2006/main">
  <p:tag name="AS_UNIQUEID" val="351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8.xml><?xml version="1.0" encoding="utf-8"?>
<p:tagLst xmlns:p="http://schemas.openxmlformats.org/presentationml/2006/main">
  <p:tag name="AS_UNIQUEID" val="303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9.xml><?xml version="1.0" encoding="utf-8"?>
<p:tagLst xmlns:p="http://schemas.openxmlformats.org/presentationml/2006/main">
  <p:tag name="AS_UNIQUEID" val="121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TABLE_BEAUTIFY" val="smartTable{e5d81a61-4878-4bd7-9517-dc738b511aa8}"/>
  <p:tag name="TABLE_ENDDRAG_ORIGIN_RECT" val="913*282"/>
  <p:tag name="TABLE_ENDDRAG_RECT" val="18*173*913*282"/>
</p:tagLst>
</file>

<file path=ppt/tags/tag38.xml><?xml version="1.0" encoding="utf-8"?>
<p:tagLst xmlns:p="http://schemas.openxmlformats.org/presentationml/2006/main">
  <p:tag name="AS_UNIQUEID" val="6051"/>
</p:tagLst>
</file>

<file path=ppt/tags/tag380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1.xml><?xml version="1.0" encoding="utf-8"?>
<p:tagLst xmlns:p="http://schemas.openxmlformats.org/presentationml/2006/main">
  <p:tag name="AS_UNIQUEID" val="630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2.xml><?xml version="1.0" encoding="utf-8"?>
<p:tagLst xmlns:p="http://schemas.openxmlformats.org/presentationml/2006/main">
  <p:tag name="AS_UNIQUEID" val="630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3.xml><?xml version="1.0" encoding="utf-8"?>
<p:tagLst xmlns:p="http://schemas.openxmlformats.org/presentationml/2006/main">
  <p:tag name="AS_UNIQUEID" val="6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4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5.xml><?xml version="1.0" encoding="utf-8"?>
<p:tagLst xmlns:p="http://schemas.openxmlformats.org/presentationml/2006/main">
  <p:tag name="AS_UNIQUEID" val="6310"/>
  <p:tag name="KSO_WM_BEAUTIFY_FLAG" val=""/>
</p:tagLst>
</file>

<file path=ppt/tags/tag386.xml><?xml version="1.0" encoding="utf-8"?>
<p:tagLst xmlns:p="http://schemas.openxmlformats.org/presentationml/2006/main">
  <p:tag name="AS_UNIQUEID" val="631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7.xml><?xml version="1.0" encoding="utf-8"?>
<p:tagLst xmlns:p="http://schemas.openxmlformats.org/presentationml/2006/main">
  <p:tag name="AS_UNIQUEID" val="6312"/>
  <p:tag name="KSO_WM_BEAUTIFY_FLAG" val=""/>
</p:tagLst>
</file>

<file path=ppt/tags/tag388.xml><?xml version="1.0" encoding="utf-8"?>
<p:tagLst xmlns:p="http://schemas.openxmlformats.org/presentationml/2006/main">
  <p:tag name="AS_UNIQUEID" val="6313"/>
  <p:tag name="KSO_WM_BEAUTIFY_FLAG" val=""/>
</p:tagLst>
</file>

<file path=ppt/tags/tag389.xml><?xml version="1.0" encoding="utf-8"?>
<p:tagLst xmlns:p="http://schemas.openxmlformats.org/presentationml/2006/main">
  <p:tag name="AS_UNIQUEID" val="6314"/>
  <p:tag name="KSO_WM_BEAUTIFY_FLAG" val=""/>
</p:tagLst>
</file>

<file path=ppt/tags/tag39.xml><?xml version="1.0" encoding="utf-8"?>
<p:tagLst xmlns:p="http://schemas.openxmlformats.org/presentationml/2006/main">
  <p:tag name="AS_UNIQUEID" val="6052"/>
</p:tagLst>
</file>

<file path=ppt/tags/tag390.xml><?xml version="1.0" encoding="utf-8"?>
<p:tagLst xmlns:p="http://schemas.openxmlformats.org/presentationml/2006/main">
  <p:tag name="AS_UNIQUEID" val="6315"/>
  <p:tag name="KSO_WM_BEAUTIFY_FLAG" val=""/>
</p:tagLst>
</file>

<file path=ppt/tags/tag391.xml><?xml version="1.0" encoding="utf-8"?>
<p:tagLst xmlns:p="http://schemas.openxmlformats.org/presentationml/2006/main">
  <p:tag name="AS_UNIQUEID" val="6316"/>
  <p:tag name="KSO_WM_BEAUTIFY_FLAG" val=""/>
</p:tagLst>
</file>

<file path=ppt/tags/tag392.xml><?xml version="1.0" encoding="utf-8"?>
<p:tagLst xmlns:p="http://schemas.openxmlformats.org/presentationml/2006/main">
  <p:tag name="AS_UNIQUEID" val="6317"/>
  <p:tag name="KSO_WM_BEAUTIFY_FLAG" val=""/>
</p:tagLst>
</file>

<file path=ppt/tags/tag393.xml><?xml version="1.0" encoding="utf-8"?>
<p:tagLst xmlns:p="http://schemas.openxmlformats.org/presentationml/2006/main">
  <p:tag name="AS_UNIQUEID" val="6318"/>
  <p:tag name="KSO_WM_BEAUTIFY_FLAG" val=""/>
</p:tagLst>
</file>

<file path=ppt/tags/tag394.xml><?xml version="1.0" encoding="utf-8"?>
<p:tagLst xmlns:p="http://schemas.openxmlformats.org/presentationml/2006/main">
  <p:tag name="AS_UNIQUEID" val="6319"/>
  <p:tag name="KSO_WM_BEAUTIFY_FLAG" val=""/>
</p:tagLst>
</file>

<file path=ppt/tags/tag395.xml><?xml version="1.0" encoding="utf-8"?>
<p:tagLst xmlns:p="http://schemas.openxmlformats.org/presentationml/2006/main">
  <p:tag name="AS_UNIQUEID" val="6320"/>
  <p:tag name="KSO_WM_BEAUTIFY_FLAG" val=""/>
</p:tagLst>
</file>

<file path=ppt/tags/tag396.xml><?xml version="1.0" encoding="utf-8"?>
<p:tagLst xmlns:p="http://schemas.openxmlformats.org/presentationml/2006/main">
  <p:tag name="AS_UNIQUEID" val="6321"/>
  <p:tag name="KSO_WM_BEAUTIFY_FLAG" val=""/>
</p:tagLst>
</file>

<file path=ppt/tags/tag397.xml><?xml version="1.0" encoding="utf-8"?>
<p:tagLst xmlns:p="http://schemas.openxmlformats.org/presentationml/2006/main">
  <p:tag name="AS_UNIQUEID" val="6322"/>
  <p:tag name="KSO_WM_BEAUTIFY_FLAG" val=""/>
</p:tagLst>
</file>

<file path=ppt/tags/tag398.xml><?xml version="1.0" encoding="utf-8"?>
<p:tagLst xmlns:p="http://schemas.openxmlformats.org/presentationml/2006/main">
  <p:tag name="AS_UNIQUEID" val="6323"/>
  <p:tag name="KSO_WM_BEAUTIFY_FLAG" val=""/>
</p:tagLst>
</file>

<file path=ppt/tags/tag399.xml><?xml version="1.0" encoding="utf-8"?>
<p:tagLst xmlns:p="http://schemas.openxmlformats.org/presentationml/2006/main">
  <p:tag name="AS_UNIQUEID" val="6324"/>
  <p:tag name="KSO_WM_BEAUTIFY_FLAG" val=""/>
</p:tagLst>
</file>

<file path=ppt/tags/tag4.xml><?xml version="1.0" encoding="utf-8"?>
<p:tagLst xmlns:p="http://schemas.openxmlformats.org/presentationml/2006/main">
  <p:tag name="AS_UNIQUEID" val="6008"/>
</p:tagLst>
</file>

<file path=ppt/tags/tag40.xml><?xml version="1.0" encoding="utf-8"?>
<p:tagLst xmlns:p="http://schemas.openxmlformats.org/presentationml/2006/main">
  <p:tag name="AS_UNIQUEID" val="6053"/>
</p:tagLst>
</file>

<file path=ppt/tags/tag400.xml><?xml version="1.0" encoding="utf-8"?>
<p:tagLst xmlns:p="http://schemas.openxmlformats.org/presentationml/2006/main">
  <p:tag name="AS_UNIQUEID" val="6325"/>
  <p:tag name="KSO_WM_BEAUTIFY_FLAG" val=""/>
</p:tagLst>
</file>

<file path=ppt/tags/tag401.xml><?xml version="1.0" encoding="utf-8"?>
<p:tagLst xmlns:p="http://schemas.openxmlformats.org/presentationml/2006/main">
  <p:tag name="AS_UNIQUEID" val="6326"/>
  <p:tag name="KSO_WM_BEAUTIFY_FLAG" val=""/>
</p:tagLst>
</file>

<file path=ppt/tags/tag402.xml><?xml version="1.0" encoding="utf-8"?>
<p:tagLst xmlns:p="http://schemas.openxmlformats.org/presentationml/2006/main">
  <p:tag name="AS_UNIQUEID" val="6327"/>
  <p:tag name="KSO_WM_BEAUTIFY_FLAG" val=""/>
</p:tagLst>
</file>

<file path=ppt/tags/tag403.xml><?xml version="1.0" encoding="utf-8"?>
<p:tagLst xmlns:p="http://schemas.openxmlformats.org/presentationml/2006/main">
  <p:tag name="AS_UNIQUEID" val="5738"/>
  <p:tag name="KSO_WM_BEAUTIFY_FLAG" val=""/>
</p:tagLst>
</file>

<file path=ppt/tags/tag404.xml><?xml version="1.0" encoding="utf-8"?>
<p:tagLst xmlns:p="http://schemas.openxmlformats.org/presentationml/2006/main">
  <p:tag name="AS_UNIQUEID" val="5736"/>
  <p:tag name="KSO_WM_BEAUTIFY_FLAG" val=""/>
</p:tagLst>
</file>

<file path=ppt/tags/tag405.xml><?xml version="1.0" encoding="utf-8"?>
<p:tagLst xmlns:p="http://schemas.openxmlformats.org/presentationml/2006/main">
  <p:tag name="AS_UNIQUEID" val="6328"/>
  <p:tag name="KSO_WM_BEAUTIFY_FLAG" val=""/>
</p:tagLst>
</file>

<file path=ppt/tags/tag406.xml><?xml version="1.0" encoding="utf-8"?>
<p:tagLst xmlns:p="http://schemas.openxmlformats.org/presentationml/2006/main">
  <p:tag name="AS_UNIQUEID" val="6329"/>
  <p:tag name="KSO_WM_BEAUTIFY_FLAG" val=""/>
</p:tagLst>
</file>

<file path=ppt/tags/tag407.xml><?xml version="1.0" encoding="utf-8"?>
<p:tagLst xmlns:p="http://schemas.openxmlformats.org/presentationml/2006/main">
  <p:tag name="AS_UNIQUEID" val="6330"/>
  <p:tag name="KSO_WM_BEAUTIFY_FLAG" val=""/>
</p:tagLst>
</file>

<file path=ppt/tags/tag408.xml><?xml version="1.0" encoding="utf-8"?>
<p:tagLst xmlns:p="http://schemas.openxmlformats.org/presentationml/2006/main">
  <p:tag name="AS_UNIQUEID" val="6331"/>
  <p:tag name="KSO_WM_BEAUTIFY_FLAG" val=""/>
</p:tagLst>
</file>

<file path=ppt/tags/tag409.xml><?xml version="1.0" encoding="utf-8"?>
<p:tagLst xmlns:p="http://schemas.openxmlformats.org/presentationml/2006/main">
  <p:tag name="AS_UNIQUEID" val="6332"/>
  <p:tag name="KSO_WM_BEAUTIFY_FLAG" val=""/>
</p:tagLst>
</file>

<file path=ppt/tags/tag41.xml><?xml version="1.0" encoding="utf-8"?>
<p:tagLst xmlns:p="http://schemas.openxmlformats.org/presentationml/2006/main">
  <p:tag name="AS_UNIQUEID" val="6055"/>
</p:tagLst>
</file>

<file path=ppt/tags/tag410.xml><?xml version="1.0" encoding="utf-8"?>
<p:tagLst xmlns:p="http://schemas.openxmlformats.org/presentationml/2006/main">
  <p:tag name="AS_UNIQUEID" val="6333"/>
  <p:tag name="KSO_WM_BEAUTIFY_FLAG" val=""/>
</p:tagLst>
</file>

<file path=ppt/tags/tag411.xml><?xml version="1.0" encoding="utf-8"?>
<p:tagLst xmlns:p="http://schemas.openxmlformats.org/presentationml/2006/main">
  <p:tag name="AS_UNIQUEID" val="6334"/>
  <p:tag name="KSO_WM_BEAUTIFY_FLAG" val=""/>
</p:tagLst>
</file>

<file path=ppt/tags/tag412.xml><?xml version="1.0" encoding="utf-8"?>
<p:tagLst xmlns:p="http://schemas.openxmlformats.org/presentationml/2006/main">
  <p:tag name="AS_UNIQUEID" val="6335"/>
  <p:tag name="KSO_WM_BEAUTIFY_FLAG" val=""/>
</p:tagLst>
</file>

<file path=ppt/tags/tag413.xml><?xml version="1.0" encoding="utf-8"?>
<p:tagLst xmlns:p="http://schemas.openxmlformats.org/presentationml/2006/main">
  <p:tag name="AS_UNIQUEID" val="6336"/>
  <p:tag name="KSO_WM_BEAUTIFY_FLAG" val=""/>
</p:tagLst>
</file>

<file path=ppt/tags/tag414.xml><?xml version="1.0" encoding="utf-8"?>
<p:tagLst xmlns:p="http://schemas.openxmlformats.org/presentationml/2006/main">
  <p:tag name="AS_UNIQUEID" val="6337"/>
  <p:tag name="KSO_WM_BEAUTIFY_FLAG" val=""/>
</p:tagLst>
</file>

<file path=ppt/tags/tag415.xml><?xml version="1.0" encoding="utf-8"?>
<p:tagLst xmlns:p="http://schemas.openxmlformats.org/presentationml/2006/main">
  <p:tag name="AS_UNIQUEID" val="6338"/>
  <p:tag name="KSO_WM_BEAUTIFY_FLAG" val=""/>
</p:tagLst>
</file>

<file path=ppt/tags/tag416.xml><?xml version="1.0" encoding="utf-8"?>
<p:tagLst xmlns:p="http://schemas.openxmlformats.org/presentationml/2006/main">
  <p:tag name="AS_UNIQUEID" val="6339"/>
  <p:tag name="KSO_WM_BEAUTIFY_FLAG" val=""/>
</p:tagLst>
</file>

<file path=ppt/tags/tag417.xml><?xml version="1.0" encoding="utf-8"?>
<p:tagLst xmlns:p="http://schemas.openxmlformats.org/presentationml/2006/main">
  <p:tag name="AS_UNIQUEID" val="6340"/>
  <p:tag name="KSO_WM_BEAUTIFY_FLAG" val=""/>
</p:tagLst>
</file>

<file path=ppt/tags/tag418.xml><?xml version="1.0" encoding="utf-8"?>
<p:tagLst xmlns:p="http://schemas.openxmlformats.org/presentationml/2006/main">
  <p:tag name="AS_UNIQUEID" val="6341"/>
  <p:tag name="KSO_WM_BEAUTIFY_FLAG" val=""/>
</p:tagLst>
</file>

<file path=ppt/tags/tag419.xml><?xml version="1.0" encoding="utf-8"?>
<p:tagLst xmlns:p="http://schemas.openxmlformats.org/presentationml/2006/main">
  <p:tag name="AS_UNIQUEID" val="6342"/>
  <p:tag name="KSO_WM_BEAUTIFY_FLAG" val=""/>
</p:tagLst>
</file>

<file path=ppt/tags/tag42.xml><?xml version="1.0" encoding="utf-8"?>
<p:tagLst xmlns:p="http://schemas.openxmlformats.org/presentationml/2006/main">
  <p:tag name="AS_UNIQUEID" val="6056"/>
</p:tagLst>
</file>

<file path=ppt/tags/tag420.xml><?xml version="1.0" encoding="utf-8"?>
<p:tagLst xmlns:p="http://schemas.openxmlformats.org/presentationml/2006/main">
  <p:tag name="AS_UNIQUEID" val="6343"/>
  <p:tag name="KSO_WM_BEAUTIFY_FLAG" val=""/>
</p:tagLst>
</file>

<file path=ppt/tags/tag421.xml><?xml version="1.0" encoding="utf-8"?>
<p:tagLst xmlns:p="http://schemas.openxmlformats.org/presentationml/2006/main">
  <p:tag name="AS_UNIQUEID" val="634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2.xml><?xml version="1.0" encoding="utf-8"?>
<p:tagLst xmlns:p="http://schemas.openxmlformats.org/presentationml/2006/main">
  <p:tag name="AS_UNIQUEID" val="634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3.xml><?xml version="1.0" encoding="utf-8"?>
<p:tagLst xmlns:p="http://schemas.openxmlformats.org/presentationml/2006/main">
  <p:tag name="AS_UNIQUEID" val="634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4.xml><?xml version="1.0" encoding="utf-8"?>
<p:tagLst xmlns:p="http://schemas.openxmlformats.org/presentationml/2006/main">
  <p:tag name="AS_UNIQUEID" val="634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5.xml><?xml version="1.0" encoding="utf-8"?>
<p:tagLst xmlns:p="http://schemas.openxmlformats.org/presentationml/2006/main">
  <p:tag name="AS_UNIQUEID" val="634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6.xml><?xml version="1.0" encoding="utf-8"?>
<p:tagLst xmlns:p="http://schemas.openxmlformats.org/presentationml/2006/main">
  <p:tag name="AS_UNIQUEID" val="634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7.xml><?xml version="1.0" encoding="utf-8"?>
<p:tagLst xmlns:p="http://schemas.openxmlformats.org/presentationml/2006/main">
  <p:tag name="AS_UNIQUEID" val="635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8.xml><?xml version="1.0" encoding="utf-8"?>
<p:tagLst xmlns:p="http://schemas.openxmlformats.org/presentationml/2006/main">
  <p:tag name="AS_UNIQUEID" val="571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9.xml><?xml version="1.0" encoding="utf-8"?>
<p:tagLst xmlns:p="http://schemas.openxmlformats.org/presentationml/2006/main">
  <p:tag name="AS_UNIQUEID" val="6140"/>
</p:tagLst>
</file>

<file path=ppt/tags/tag43.xml><?xml version="1.0" encoding="utf-8"?>
<p:tagLst xmlns:p="http://schemas.openxmlformats.org/presentationml/2006/main">
  <p:tag name="AS_UNIQUEID" val="6057"/>
</p:tagLst>
</file>

<file path=ppt/tags/tag430.xml><?xml version="1.0" encoding="utf-8"?>
<p:tagLst xmlns:p="http://schemas.openxmlformats.org/presentationml/2006/main">
  <p:tag name="AS_UNIQUEID" val="6141"/>
</p:tagLst>
</file>

<file path=ppt/tags/tag431.xml><?xml version="1.0" encoding="utf-8"?>
<p:tagLst xmlns:p="http://schemas.openxmlformats.org/presentationml/2006/main">
  <p:tag name="AS_UNIQUEID" val="6142"/>
</p:tagLst>
</file>

<file path=ppt/tags/tag432.xml><?xml version="1.0" encoding="utf-8"?>
<p:tagLst xmlns:p="http://schemas.openxmlformats.org/presentationml/2006/main">
  <p:tag name="AS_UNIQUEID" val="6143"/>
</p:tagLst>
</file>

<file path=ppt/tags/tag433.xml><?xml version="1.0" encoding="utf-8"?>
<p:tagLst xmlns:p="http://schemas.openxmlformats.org/presentationml/2006/main">
  <p:tag name="AS_UNIQUEID" val="6144"/>
</p:tagLst>
</file>

<file path=ppt/tags/tag434.xml><?xml version="1.0" encoding="utf-8"?>
<p:tagLst xmlns:p="http://schemas.openxmlformats.org/presentationml/2006/main">
  <p:tag name="AS_UNIQUEID" val="6145"/>
</p:tagLst>
</file>

<file path=ppt/tags/tag43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GM3Nzc0ZDRhNGY5NWIyNTA5MWFlOTFhODA5NjZmMTUifQ=="/>
  <p:tag name="KSO_WPP_MARK_KEY" val="3f039ff0-00b0-4f60-a746-f5974099c3ce"/>
</p:tagLst>
</file>

<file path=ppt/tags/tag44.xml><?xml version="1.0" encoding="utf-8"?>
<p:tagLst xmlns:p="http://schemas.openxmlformats.org/presentationml/2006/main">
  <p:tag name="AS_UNIQUEID" val="6058"/>
</p:tagLst>
</file>

<file path=ppt/tags/tag45.xml><?xml version="1.0" encoding="utf-8"?>
<p:tagLst xmlns:p="http://schemas.openxmlformats.org/presentationml/2006/main">
  <p:tag name="AS_UNIQUEID" val="6060"/>
</p:tagLst>
</file>

<file path=ppt/tags/tag46.xml><?xml version="1.0" encoding="utf-8"?>
<p:tagLst xmlns:p="http://schemas.openxmlformats.org/presentationml/2006/main">
  <p:tag name="AS_UNIQUEID" val="6061"/>
</p:tagLst>
</file>

<file path=ppt/tags/tag47.xml><?xml version="1.0" encoding="utf-8"?>
<p:tagLst xmlns:p="http://schemas.openxmlformats.org/presentationml/2006/main">
  <p:tag name="AS_UNIQUEID" val="6062"/>
</p:tagLst>
</file>

<file path=ppt/tags/tag48.xml><?xml version="1.0" encoding="utf-8"?>
<p:tagLst xmlns:p="http://schemas.openxmlformats.org/presentationml/2006/main">
  <p:tag name="AS_UNIQUEID" val="6063"/>
</p:tagLst>
</file>

<file path=ppt/tags/tag49.xml><?xml version="1.0" encoding="utf-8"?>
<p:tagLst xmlns:p="http://schemas.openxmlformats.org/presentationml/2006/main">
  <p:tag name="AS_UNIQUEID" val="6065"/>
</p:tagLst>
</file>

<file path=ppt/tags/tag5.xml><?xml version="1.0" encoding="utf-8"?>
<p:tagLst xmlns:p="http://schemas.openxmlformats.org/presentationml/2006/main">
  <p:tag name="AS_UNIQUEID" val="6010"/>
</p:tagLst>
</file>

<file path=ppt/tags/tag50.xml><?xml version="1.0" encoding="utf-8"?>
<p:tagLst xmlns:p="http://schemas.openxmlformats.org/presentationml/2006/main">
  <p:tag name="AS_UNIQUEID" val="6066"/>
</p:tagLst>
</file>

<file path=ppt/tags/tag51.xml><?xml version="1.0" encoding="utf-8"?>
<p:tagLst xmlns:p="http://schemas.openxmlformats.org/presentationml/2006/main">
  <p:tag name="AS_UNIQUEID" val="6067"/>
</p:tagLst>
</file>

<file path=ppt/tags/tag52.xml><?xml version="1.0" encoding="utf-8"?>
<p:tagLst xmlns:p="http://schemas.openxmlformats.org/presentationml/2006/main">
  <p:tag name="AS_UNIQUEID" val="6068"/>
</p:tagLst>
</file>

<file path=ppt/tags/tag53.xml><?xml version="1.0" encoding="utf-8"?>
<p:tagLst xmlns:p="http://schemas.openxmlformats.org/presentationml/2006/main">
  <p:tag name="AS_UNIQUEID" val="6070"/>
</p:tagLst>
</file>

<file path=ppt/tags/tag54.xml><?xml version="1.0" encoding="utf-8"?>
<p:tagLst xmlns:p="http://schemas.openxmlformats.org/presentationml/2006/main">
  <p:tag name="AS_UNIQUEID" val="6071"/>
</p:tagLst>
</file>

<file path=ppt/tags/tag55.xml><?xml version="1.0" encoding="utf-8"?>
<p:tagLst xmlns:p="http://schemas.openxmlformats.org/presentationml/2006/main">
  <p:tag name="AS_UNIQUEID" val="6072"/>
</p:tagLst>
</file>

<file path=ppt/tags/tag56.xml><?xml version="1.0" encoding="utf-8"?>
<p:tagLst xmlns:p="http://schemas.openxmlformats.org/presentationml/2006/main">
  <p:tag name="AS_UNIQUEID" val="6073"/>
</p:tagLst>
</file>

<file path=ppt/tags/tag57.xml><?xml version="1.0" encoding="utf-8"?>
<p:tagLst xmlns:p="http://schemas.openxmlformats.org/presentationml/2006/main">
  <p:tag name="AS_UNIQUEID" val="6075"/>
</p:tagLst>
</file>

<file path=ppt/tags/tag58.xml><?xml version="1.0" encoding="utf-8"?>
<p:tagLst xmlns:p="http://schemas.openxmlformats.org/presentationml/2006/main">
  <p:tag name="AS_UNIQUEID" val="6076"/>
</p:tagLst>
</file>

<file path=ppt/tags/tag59.xml><?xml version="1.0" encoding="utf-8"?>
<p:tagLst xmlns:p="http://schemas.openxmlformats.org/presentationml/2006/main">
  <p:tag name="AS_UNIQUEID" val="6077"/>
</p:tagLst>
</file>

<file path=ppt/tags/tag6.xml><?xml version="1.0" encoding="utf-8"?>
<p:tagLst xmlns:p="http://schemas.openxmlformats.org/presentationml/2006/main">
  <p:tag name="AS_UNIQUEID" val="6011"/>
</p:tagLst>
</file>

<file path=ppt/tags/tag60.xml><?xml version="1.0" encoding="utf-8"?>
<p:tagLst xmlns:p="http://schemas.openxmlformats.org/presentationml/2006/main">
  <p:tag name="AS_UNIQUEID" val="6078"/>
</p:tagLst>
</file>

<file path=ppt/tags/tag61.xml><?xml version="1.0" encoding="utf-8"?>
<p:tagLst xmlns:p="http://schemas.openxmlformats.org/presentationml/2006/main">
  <p:tag name="AS_UNIQUEID" val="6080"/>
</p:tagLst>
</file>

<file path=ppt/tags/tag62.xml><?xml version="1.0" encoding="utf-8"?>
<p:tagLst xmlns:p="http://schemas.openxmlformats.org/presentationml/2006/main">
  <p:tag name="AS_UNIQUEID" val="6081"/>
</p:tagLst>
</file>

<file path=ppt/tags/tag63.xml><?xml version="1.0" encoding="utf-8"?>
<p:tagLst xmlns:p="http://schemas.openxmlformats.org/presentationml/2006/main">
  <p:tag name="AS_UNIQUEID" val="6082"/>
</p:tagLst>
</file>

<file path=ppt/tags/tag64.xml><?xml version="1.0" encoding="utf-8"?>
<p:tagLst xmlns:p="http://schemas.openxmlformats.org/presentationml/2006/main">
  <p:tag name="AS_UNIQUEID" val="6083"/>
</p:tagLst>
</file>

<file path=ppt/tags/tag65.xml><?xml version="1.0" encoding="utf-8"?>
<p:tagLst xmlns:p="http://schemas.openxmlformats.org/presentationml/2006/main">
  <p:tag name="AS_UNIQUEID" val="6085"/>
</p:tagLst>
</file>

<file path=ppt/tags/tag66.xml><?xml version="1.0" encoding="utf-8"?>
<p:tagLst xmlns:p="http://schemas.openxmlformats.org/presentationml/2006/main">
  <p:tag name="AS_UNIQUEID" val="6086"/>
</p:tagLst>
</file>

<file path=ppt/tags/tag67.xml><?xml version="1.0" encoding="utf-8"?>
<p:tagLst xmlns:p="http://schemas.openxmlformats.org/presentationml/2006/main">
  <p:tag name="AS_UNIQUEID" val="6087"/>
</p:tagLst>
</file>

<file path=ppt/tags/tag68.xml><?xml version="1.0" encoding="utf-8"?>
<p:tagLst xmlns:p="http://schemas.openxmlformats.org/presentationml/2006/main">
  <p:tag name="AS_UNIQUEID" val="6088"/>
</p:tagLst>
</file>

<file path=ppt/tags/tag69.xml><?xml version="1.0" encoding="utf-8"?>
<p:tagLst xmlns:p="http://schemas.openxmlformats.org/presentationml/2006/main">
  <p:tag name="AS_UNIQUEID" val="6090"/>
</p:tagLst>
</file>

<file path=ppt/tags/tag7.xml><?xml version="1.0" encoding="utf-8"?>
<p:tagLst xmlns:p="http://schemas.openxmlformats.org/presentationml/2006/main">
  <p:tag name="AS_UNIQUEID" val="6012"/>
</p:tagLst>
</file>

<file path=ppt/tags/tag70.xml><?xml version="1.0" encoding="utf-8"?>
<p:tagLst xmlns:p="http://schemas.openxmlformats.org/presentationml/2006/main">
  <p:tag name="AS_UNIQUEID" val="6091"/>
</p:tagLst>
</file>

<file path=ppt/tags/tag71.xml><?xml version="1.0" encoding="utf-8"?>
<p:tagLst xmlns:p="http://schemas.openxmlformats.org/presentationml/2006/main">
  <p:tag name="AS_UNIQUEID" val="6092"/>
</p:tagLst>
</file>

<file path=ppt/tags/tag72.xml><?xml version="1.0" encoding="utf-8"?>
<p:tagLst xmlns:p="http://schemas.openxmlformats.org/presentationml/2006/main">
  <p:tag name="AS_UNIQUEID" val="6093"/>
</p:tagLst>
</file>

<file path=ppt/tags/tag73.xml><?xml version="1.0" encoding="utf-8"?>
<p:tagLst xmlns:p="http://schemas.openxmlformats.org/presentationml/2006/main">
  <p:tag name="AS_UNIQUEID" val="6095"/>
</p:tagLst>
</file>

<file path=ppt/tags/tag74.xml><?xml version="1.0" encoding="utf-8"?>
<p:tagLst xmlns:p="http://schemas.openxmlformats.org/presentationml/2006/main">
  <p:tag name="AS_UNIQUEID" val="6096"/>
</p:tagLst>
</file>

<file path=ppt/tags/tag75.xml><?xml version="1.0" encoding="utf-8"?>
<p:tagLst xmlns:p="http://schemas.openxmlformats.org/presentationml/2006/main">
  <p:tag name="AS_UNIQUEID" val="6097"/>
</p:tagLst>
</file>

<file path=ppt/tags/tag76.xml><?xml version="1.0" encoding="utf-8"?>
<p:tagLst xmlns:p="http://schemas.openxmlformats.org/presentationml/2006/main">
  <p:tag name="AS_UNIQUEID" val="6098"/>
</p:tagLst>
</file>

<file path=ppt/tags/tag77.xml><?xml version="1.0" encoding="utf-8"?>
<p:tagLst xmlns:p="http://schemas.openxmlformats.org/presentationml/2006/main">
  <p:tag name="AS_UNIQUEID" val="6100"/>
</p:tagLst>
</file>

<file path=ppt/tags/tag78.xml><?xml version="1.0" encoding="utf-8"?>
<p:tagLst xmlns:p="http://schemas.openxmlformats.org/presentationml/2006/main">
  <p:tag name="AS_UNIQUEID" val="6101"/>
</p:tagLst>
</file>

<file path=ppt/tags/tag79.xml><?xml version="1.0" encoding="utf-8"?>
<p:tagLst xmlns:p="http://schemas.openxmlformats.org/presentationml/2006/main">
  <p:tag name="AS_UNIQUEID" val="6102"/>
</p:tagLst>
</file>

<file path=ppt/tags/tag8.xml><?xml version="1.0" encoding="utf-8"?>
<p:tagLst xmlns:p="http://schemas.openxmlformats.org/presentationml/2006/main">
  <p:tag name="AS_UNIQUEID" val="6013"/>
</p:tagLst>
</file>

<file path=ppt/tags/tag80.xml><?xml version="1.0" encoding="utf-8"?>
<p:tagLst xmlns:p="http://schemas.openxmlformats.org/presentationml/2006/main">
  <p:tag name="AS_UNIQUEID" val="6103"/>
</p:tagLst>
</file>

<file path=ppt/tags/tag81.xml><?xml version="1.0" encoding="utf-8"?>
<p:tagLst xmlns:p="http://schemas.openxmlformats.org/presentationml/2006/main">
  <p:tag name="AS_UNIQUEID" val="6105"/>
</p:tagLst>
</file>

<file path=ppt/tags/tag82.xml><?xml version="1.0" encoding="utf-8"?>
<p:tagLst xmlns:p="http://schemas.openxmlformats.org/presentationml/2006/main">
  <p:tag name="AS_UNIQUEID" val="6106"/>
</p:tagLst>
</file>

<file path=ppt/tags/tag83.xml><?xml version="1.0" encoding="utf-8"?>
<p:tagLst xmlns:p="http://schemas.openxmlformats.org/presentationml/2006/main">
  <p:tag name="AS_UNIQUEID" val="6107"/>
</p:tagLst>
</file>

<file path=ppt/tags/tag84.xml><?xml version="1.0" encoding="utf-8"?>
<p:tagLst xmlns:p="http://schemas.openxmlformats.org/presentationml/2006/main">
  <p:tag name="AS_UNIQUEID" val="6108"/>
</p:tagLst>
</file>

<file path=ppt/tags/tag85.xml><?xml version="1.0" encoding="utf-8"?>
<p:tagLst xmlns:p="http://schemas.openxmlformats.org/presentationml/2006/main">
  <p:tag name="AS_UNIQUEID" val="6110"/>
</p:tagLst>
</file>

<file path=ppt/tags/tag86.xml><?xml version="1.0" encoding="utf-8"?>
<p:tagLst xmlns:p="http://schemas.openxmlformats.org/presentationml/2006/main">
  <p:tag name="AS_UNIQUEID" val="6111"/>
</p:tagLst>
</file>

<file path=ppt/tags/tag87.xml><?xml version="1.0" encoding="utf-8"?>
<p:tagLst xmlns:p="http://schemas.openxmlformats.org/presentationml/2006/main">
  <p:tag name="AS_UNIQUEID" val="6112"/>
</p:tagLst>
</file>

<file path=ppt/tags/tag88.xml><?xml version="1.0" encoding="utf-8"?>
<p:tagLst xmlns:p="http://schemas.openxmlformats.org/presentationml/2006/main">
  <p:tag name="AS_UNIQUEID" val="6113"/>
</p:tagLst>
</file>

<file path=ppt/tags/tag89.xml><?xml version="1.0" encoding="utf-8"?>
<p:tagLst xmlns:p="http://schemas.openxmlformats.org/presentationml/2006/main">
  <p:tag name="AS_UNIQUEID" val="6115"/>
</p:tagLst>
</file>

<file path=ppt/tags/tag9.xml><?xml version="1.0" encoding="utf-8"?>
<p:tagLst xmlns:p="http://schemas.openxmlformats.org/presentationml/2006/main">
  <p:tag name="AS_UNIQUEID" val="6015"/>
</p:tagLst>
</file>

<file path=ppt/tags/tag90.xml><?xml version="1.0" encoding="utf-8"?>
<p:tagLst xmlns:p="http://schemas.openxmlformats.org/presentationml/2006/main">
  <p:tag name="AS_UNIQUEID" val="6116"/>
</p:tagLst>
</file>

<file path=ppt/tags/tag91.xml><?xml version="1.0" encoding="utf-8"?>
<p:tagLst xmlns:p="http://schemas.openxmlformats.org/presentationml/2006/main">
  <p:tag name="AS_UNIQUEID" val="6117"/>
</p:tagLst>
</file>

<file path=ppt/tags/tag92.xml><?xml version="1.0" encoding="utf-8"?>
<p:tagLst xmlns:p="http://schemas.openxmlformats.org/presentationml/2006/main">
  <p:tag name="AS_UNIQUEID" val="6118"/>
</p:tagLst>
</file>

<file path=ppt/tags/tag93.xml><?xml version="1.0" encoding="utf-8"?>
<p:tagLst xmlns:p="http://schemas.openxmlformats.org/presentationml/2006/main">
  <p:tag name="AS_UNIQUEID" val="6120"/>
</p:tagLst>
</file>

<file path=ppt/tags/tag94.xml><?xml version="1.0" encoding="utf-8"?>
<p:tagLst xmlns:p="http://schemas.openxmlformats.org/presentationml/2006/main">
  <p:tag name="AS_UNIQUEID" val="6121"/>
</p:tagLst>
</file>

<file path=ppt/tags/tag95.xml><?xml version="1.0" encoding="utf-8"?>
<p:tagLst xmlns:p="http://schemas.openxmlformats.org/presentationml/2006/main">
  <p:tag name="AS_UNIQUEID" val="6122"/>
</p:tagLst>
</file>

<file path=ppt/tags/tag96.xml><?xml version="1.0" encoding="utf-8"?>
<p:tagLst xmlns:p="http://schemas.openxmlformats.org/presentationml/2006/main">
  <p:tag name="AS_UNIQUEID" val="6123"/>
</p:tagLst>
</file>

<file path=ppt/tags/tag97.xml><?xml version="1.0" encoding="utf-8"?>
<p:tagLst xmlns:p="http://schemas.openxmlformats.org/presentationml/2006/main">
  <p:tag name="AS_UNIQUEID" val="6125"/>
</p:tagLst>
</file>

<file path=ppt/tags/tag98.xml><?xml version="1.0" encoding="utf-8"?>
<p:tagLst xmlns:p="http://schemas.openxmlformats.org/presentationml/2006/main">
  <p:tag name="AS_UNIQUEID" val="6126"/>
</p:tagLst>
</file>

<file path=ppt/tags/tag99.xml><?xml version="1.0" encoding="utf-8"?>
<p:tagLst xmlns:p="http://schemas.openxmlformats.org/presentationml/2006/main">
  <p:tag name="AS_UNIQUEID" val="6127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EF8E7"/>
      </a:dk2>
      <a:lt2>
        <a:srgbClr val="F8FFF3"/>
      </a:lt2>
      <a:accent1>
        <a:srgbClr val="929E2D"/>
      </a:accent1>
      <a:accent2>
        <a:srgbClr val="A2811D"/>
      </a:accent2>
      <a:accent3>
        <a:srgbClr val="AD621F"/>
      </a:accent3>
      <a:accent4>
        <a:srgbClr val="B0422B"/>
      </a:accent4>
      <a:accent5>
        <a:srgbClr val="AA1F3E"/>
      </a:accent5>
      <a:accent6>
        <a:srgbClr val="99004D"/>
      </a:accent6>
      <a:hlink>
        <a:srgbClr val="334EE4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3233</Words>
  <Application>WPS 演示</Application>
  <PresentationFormat/>
  <Paragraphs>478</Paragraphs>
  <Slides>23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  <vt:variant>
        <vt:lpstr>自定义放映</vt:lpstr>
      </vt:variant>
      <vt:variant>
        <vt:i4>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阿里巴巴普惠体 R</vt:lpstr>
      <vt:lpstr>华文行楷</vt:lpstr>
      <vt:lpstr>楷体</vt:lpstr>
      <vt:lpstr>Arial Unicode MS</vt:lpstr>
      <vt:lpstr>等线</vt:lpstr>
      <vt:lpstr>Calibri</vt:lpstr>
      <vt:lpstr>Times New Roman</vt:lpstr>
      <vt:lpstr>Arial</vt:lpstr>
      <vt:lpstr>黑体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家有一宝</cp:lastModifiedBy>
  <cp:revision>2</cp:revision>
  <cp:lastPrinted>2024-12-16T16:32:00Z</cp:lastPrinted>
  <dcterms:created xsi:type="dcterms:W3CDTF">2024-12-16T16:32:00Z</dcterms:created>
  <dcterms:modified xsi:type="dcterms:W3CDTF">2025-03-18T09:25:52Z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2EC3EC6D8CAB4B61AD0C9F124C031583_12</vt:lpwstr>
  </property>
  <property fmtid="{D5CDD505-2E9C-101B-9397-08002B2CF9AE}" pid="7" name="KSOProductBuildVer">
    <vt:lpwstr>2052-12.1.0.20305</vt:lpwstr>
  </property>
</Properties>
</file>