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1637" r:id="rId3"/>
    <p:sldId id="1577" r:id="rId4"/>
    <p:sldId id="1323" r:id="rId5"/>
    <p:sldId id="1372" r:id="rId6"/>
    <p:sldId id="1616" r:id="rId7"/>
    <p:sldId id="1614" r:id="rId8"/>
    <p:sldId id="1635" r:id="rId9"/>
    <p:sldId id="1617" r:id="rId10"/>
    <p:sldId id="1621" r:id="rId11"/>
    <p:sldId id="1622" r:id="rId12"/>
    <p:sldId id="1624" r:id="rId13"/>
    <p:sldId id="1625" r:id="rId14"/>
    <p:sldId id="1626" r:id="rId15"/>
    <p:sldId id="1627" r:id="rId16"/>
    <p:sldId id="1623" r:id="rId17"/>
    <p:sldId id="1628" r:id="rId18"/>
    <p:sldId id="1629" r:id="rId19"/>
    <p:sldId id="1630" r:id="rId20"/>
    <p:sldId id="1631" r:id="rId21"/>
    <p:sldId id="1633" r:id="rId22"/>
    <p:sldId id="1634"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liss tong" initials="tt" lastIdx="0" clrIdx="0"/>
  <p:cmAuthor id="2" name="NIE QIDI" initials="NQ" lastIdx="0" clrIdx="1"/>
  <p:cmAuthor id="3" name="LENOVO" initials="L" lastIdx="0" clrIdx="2"/>
  <p:cmAuthor id="4" name="wei" initials="w" lastIdx="0" clrIdx="3"/>
  <p:cmAuthor id="5" name="user" initials="u" lastIdx="0" clrIdx="4"/>
  <p:cmAuthor id="0" name="盘 帅" initials="" lastIdx="0" clrIdx="0"/>
  <p:cmAuthor id="6" name="lenovo" initials="l" lastIdx="0" clrIdx="0"/>
  <p:cmAuthor id="7" name="1206988966@qq.com" initials="1" lastIdx="0" clrIdx="2"/>
  <p:cmAuthor id="8" name="姜伟光" initials="姜" lastIdx="0" clrIdx="0"/>
  <p:cmAuthor id="10" name="123" initials="1" lastIdx="0" clrIdx="9"/>
  <p:cmAuthor id="9" name="ADMIN" initials="A" lastIdx="0" clrIdx="8"/>
  <p:cmAuthor id="2001" name="骆倩怡_Znauj26B" initials="authorId_382814100" lastIdx="0" clrIdx="0"/>
  <p:cmAuthor id="11" name="my" initials="m"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8" autoAdjust="0"/>
    <p:restoredTop sz="93799" autoAdjust="0"/>
  </p:normalViewPr>
  <p:slideViewPr>
    <p:cSldViewPr snapToGrid="0">
      <p:cViewPr varScale="1">
        <p:scale>
          <a:sx n="83" d="100"/>
          <a:sy n="83" d="100"/>
        </p:scale>
        <p:origin x="76" y="328"/>
      </p:cViewPr>
      <p:guideLst/>
    </p:cSldViewPr>
  </p:slideViewPr>
  <p:outlineViewPr>
    <p:cViewPr>
      <p:scale>
        <a:sx n="33" d="100"/>
        <a:sy n="33" d="100"/>
      </p:scale>
      <p:origin x="0" y="-221"/>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2" d="100"/>
          <a:sy n="72" d="100"/>
        </p:scale>
        <p:origin x="2724" y="6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297.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91901BFF-88CF-4C14-B587-1DBA5840A894}"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95B666B3-A1DD-4A24-8352-6787B167BB35}"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F2B5EA40-E52D-4D58-8DC8-5A0069D91A4E}"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1334AE07-305C-4769-A641-9FE6D6B4186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tags" Target="../tags/tag11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8" Type="http://schemas.openxmlformats.org/officeDocument/2006/relationships/image" Target="../media/image3.jpeg"/><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39.xml"/><Relationship Id="rId81" Type="http://schemas.openxmlformats.org/officeDocument/2006/relationships/tags" Target="../tags/tag111.xml"/><Relationship Id="rId80" Type="http://schemas.openxmlformats.org/officeDocument/2006/relationships/tags" Target="../tags/tag110.xml"/><Relationship Id="rId8" Type="http://schemas.openxmlformats.org/officeDocument/2006/relationships/tags" Target="../tags/tag38.xml"/><Relationship Id="rId79" Type="http://schemas.openxmlformats.org/officeDocument/2006/relationships/tags" Target="../tags/tag109.xml"/><Relationship Id="rId78" Type="http://schemas.openxmlformats.org/officeDocument/2006/relationships/tags" Target="../tags/tag108.xml"/><Relationship Id="rId77" Type="http://schemas.openxmlformats.org/officeDocument/2006/relationships/tags" Target="../tags/tag107.xml"/><Relationship Id="rId76" Type="http://schemas.openxmlformats.org/officeDocument/2006/relationships/tags" Target="../tags/tag106.xml"/><Relationship Id="rId75" Type="http://schemas.openxmlformats.org/officeDocument/2006/relationships/tags" Target="../tags/tag105.xml"/><Relationship Id="rId74" Type="http://schemas.openxmlformats.org/officeDocument/2006/relationships/tags" Target="../tags/tag104.xml"/><Relationship Id="rId73" Type="http://schemas.openxmlformats.org/officeDocument/2006/relationships/tags" Target="../tags/tag103.xml"/><Relationship Id="rId72" Type="http://schemas.openxmlformats.org/officeDocument/2006/relationships/tags" Target="../tags/tag102.xml"/><Relationship Id="rId71" Type="http://schemas.openxmlformats.org/officeDocument/2006/relationships/tags" Target="../tags/tag101.xml"/><Relationship Id="rId70" Type="http://schemas.openxmlformats.org/officeDocument/2006/relationships/tags" Target="../tags/tag100.xml"/><Relationship Id="rId7" Type="http://schemas.openxmlformats.org/officeDocument/2006/relationships/tags" Target="../tags/tag37.xml"/><Relationship Id="rId69" Type="http://schemas.openxmlformats.org/officeDocument/2006/relationships/tags" Target="../tags/tag99.xml"/><Relationship Id="rId68" Type="http://schemas.openxmlformats.org/officeDocument/2006/relationships/tags" Target="../tags/tag98.xml"/><Relationship Id="rId67" Type="http://schemas.openxmlformats.org/officeDocument/2006/relationships/tags" Target="../tags/tag97.xml"/><Relationship Id="rId66" Type="http://schemas.openxmlformats.org/officeDocument/2006/relationships/tags" Target="../tags/tag96.xml"/><Relationship Id="rId65" Type="http://schemas.openxmlformats.org/officeDocument/2006/relationships/tags" Target="../tags/tag95.xml"/><Relationship Id="rId64" Type="http://schemas.openxmlformats.org/officeDocument/2006/relationships/tags" Target="../tags/tag94.xml"/><Relationship Id="rId63" Type="http://schemas.openxmlformats.org/officeDocument/2006/relationships/tags" Target="../tags/tag93.xml"/><Relationship Id="rId62" Type="http://schemas.openxmlformats.org/officeDocument/2006/relationships/tags" Target="../tags/tag92.xml"/><Relationship Id="rId61" Type="http://schemas.openxmlformats.org/officeDocument/2006/relationships/tags" Target="../tags/tag91.xml"/><Relationship Id="rId60" Type="http://schemas.openxmlformats.org/officeDocument/2006/relationships/tags" Target="../tags/tag90.xml"/><Relationship Id="rId6" Type="http://schemas.openxmlformats.org/officeDocument/2006/relationships/tags" Target="../tags/tag36.xml"/><Relationship Id="rId59" Type="http://schemas.openxmlformats.org/officeDocument/2006/relationships/tags" Target="../tags/tag89.xml"/><Relationship Id="rId58" Type="http://schemas.openxmlformats.org/officeDocument/2006/relationships/tags" Target="../tags/tag88.xml"/><Relationship Id="rId57" Type="http://schemas.openxmlformats.org/officeDocument/2006/relationships/tags" Target="../tags/tag87.xml"/><Relationship Id="rId56" Type="http://schemas.openxmlformats.org/officeDocument/2006/relationships/tags" Target="../tags/tag86.xml"/><Relationship Id="rId55" Type="http://schemas.openxmlformats.org/officeDocument/2006/relationships/tags" Target="../tags/tag85.xml"/><Relationship Id="rId54" Type="http://schemas.openxmlformats.org/officeDocument/2006/relationships/tags" Target="../tags/tag84.xml"/><Relationship Id="rId53" Type="http://schemas.openxmlformats.org/officeDocument/2006/relationships/tags" Target="../tags/tag83.xml"/><Relationship Id="rId52" Type="http://schemas.openxmlformats.org/officeDocument/2006/relationships/tags" Target="../tags/tag82.xml"/><Relationship Id="rId51" Type="http://schemas.openxmlformats.org/officeDocument/2006/relationships/tags" Target="../tags/tag81.xml"/><Relationship Id="rId50" Type="http://schemas.openxmlformats.org/officeDocument/2006/relationships/tags" Target="../tags/tag80.xml"/><Relationship Id="rId5" Type="http://schemas.openxmlformats.org/officeDocument/2006/relationships/tags" Target="../tags/tag35.xml"/><Relationship Id="rId49" Type="http://schemas.openxmlformats.org/officeDocument/2006/relationships/tags" Target="../tags/tag79.xml"/><Relationship Id="rId48" Type="http://schemas.openxmlformats.org/officeDocument/2006/relationships/tags" Target="../tags/tag78.xml"/><Relationship Id="rId47" Type="http://schemas.openxmlformats.org/officeDocument/2006/relationships/tags" Target="../tags/tag77.xml"/><Relationship Id="rId46" Type="http://schemas.openxmlformats.org/officeDocument/2006/relationships/tags" Target="../tags/tag76.xml"/><Relationship Id="rId45" Type="http://schemas.openxmlformats.org/officeDocument/2006/relationships/tags" Target="../tags/tag75.xml"/><Relationship Id="rId44" Type="http://schemas.openxmlformats.org/officeDocument/2006/relationships/tags" Target="../tags/tag74.xml"/><Relationship Id="rId43" Type="http://schemas.openxmlformats.org/officeDocument/2006/relationships/tags" Target="../tags/tag73.xml"/><Relationship Id="rId42" Type="http://schemas.openxmlformats.org/officeDocument/2006/relationships/tags" Target="../tags/tag72.xml"/><Relationship Id="rId41" Type="http://schemas.openxmlformats.org/officeDocument/2006/relationships/tags" Target="../tags/tag71.xml"/><Relationship Id="rId40" Type="http://schemas.openxmlformats.org/officeDocument/2006/relationships/tags" Target="../tags/tag70.xml"/><Relationship Id="rId4" Type="http://schemas.openxmlformats.org/officeDocument/2006/relationships/image" Target="../media/image4.jpeg"/><Relationship Id="rId39" Type="http://schemas.openxmlformats.org/officeDocument/2006/relationships/tags" Target="../tags/tag69.xml"/><Relationship Id="rId38" Type="http://schemas.openxmlformats.org/officeDocument/2006/relationships/tags" Target="../tags/tag68.xml"/><Relationship Id="rId37" Type="http://schemas.openxmlformats.org/officeDocument/2006/relationships/tags" Target="../tags/tag67.xml"/><Relationship Id="rId36" Type="http://schemas.openxmlformats.org/officeDocument/2006/relationships/tags" Target="../tags/tag66.xml"/><Relationship Id="rId35" Type="http://schemas.openxmlformats.org/officeDocument/2006/relationships/tags" Target="../tags/tag65.xml"/><Relationship Id="rId34" Type="http://schemas.openxmlformats.org/officeDocument/2006/relationships/tags" Target="../tags/tag64.xml"/><Relationship Id="rId33" Type="http://schemas.openxmlformats.org/officeDocument/2006/relationships/tags" Target="../tags/tag63.xml"/><Relationship Id="rId32" Type="http://schemas.openxmlformats.org/officeDocument/2006/relationships/tags" Target="../tags/tag62.xml"/><Relationship Id="rId31" Type="http://schemas.openxmlformats.org/officeDocument/2006/relationships/tags" Target="../tags/tag61.xml"/><Relationship Id="rId30" Type="http://schemas.openxmlformats.org/officeDocument/2006/relationships/tags" Target="../tags/tag60.xml"/><Relationship Id="rId3" Type="http://schemas.openxmlformats.org/officeDocument/2006/relationships/tags" Target="../tags/tag34.xml"/><Relationship Id="rId29" Type="http://schemas.openxmlformats.org/officeDocument/2006/relationships/tags" Target="../tags/tag59.xml"/><Relationship Id="rId28" Type="http://schemas.openxmlformats.org/officeDocument/2006/relationships/tags" Target="../tags/tag58.xml"/><Relationship Id="rId27" Type="http://schemas.openxmlformats.org/officeDocument/2006/relationships/tags" Target="../tags/tag57.xml"/><Relationship Id="rId26" Type="http://schemas.openxmlformats.org/officeDocument/2006/relationships/tags" Target="../tags/tag56.xml"/><Relationship Id="rId25" Type="http://schemas.openxmlformats.org/officeDocument/2006/relationships/tags" Target="../tags/tag55.xml"/><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tags" Target="../tags/tag33.xml"/><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优课PPT">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5566" t="1" r="6380" b="11945"/>
          <a:stretch>
            <a:fillRect/>
          </a:stretch>
        </p:blipFill>
        <p:spPr>
          <a:xfrm>
            <a:off x="0" y="0"/>
            <a:ext cx="12191996" cy="6858000"/>
          </a:xfrm>
          <a:prstGeom prst="rect">
            <a:avLst/>
          </a:prstGeom>
        </p:spPr>
      </p:pic>
      <p:sp>
        <p:nvSpPr>
          <p:cNvPr id="9" name="矩形 8"/>
          <p:cNvSpPr/>
          <p:nvPr userDrawn="1">
            <p:custDataLst>
              <p:tags r:id="rId4"/>
            </p:custDataLst>
          </p:nvPr>
        </p:nvSpPr>
        <p:spPr>
          <a:xfrm>
            <a:off x="0" y="0"/>
            <a:ext cx="1219200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91" name="iṥ1ïḓe"/>
          <p:cNvSpPr/>
          <p:nvPr userDrawn="1">
            <p:custDataLst>
              <p:tags r:id="rId2"/>
            </p:custDataLst>
          </p:nvPr>
        </p:nvSpPr>
        <p:spPr>
          <a:xfrm>
            <a:off x="94615" y="118745"/>
            <a:ext cx="11969750" cy="660717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24" y="1"/>
            <a:ext cx="10850563" cy="1028699"/>
          </a:xfrm>
        </p:spPr>
        <p:txBody>
          <a:bodyPr/>
          <a:lstStyle/>
          <a:p>
            <a:r>
              <a:rPr lang="en-US" altLang="zh-CN"/>
              <a:t>Click to edit Master title style</a:t>
            </a:r>
            <a:endParaRPr lang="zh-CN" altLang="en-US"/>
          </a:p>
        </p:txBody>
      </p:sp>
      <p:sp>
        <p:nvSpPr>
          <p:cNvPr id="3" name="日期占位符 2"/>
          <p:cNvSpPr>
            <a:spLocks noGrp="1"/>
          </p:cNvSpPr>
          <p:nvPr>
            <p:ph type="dt" sz="half" idx="10"/>
            <p:custDataLst>
              <p:tags r:id="rId3"/>
            </p:custDataLst>
          </p:nvPr>
        </p:nvSpPr>
        <p:spPr>
          <a:xfrm>
            <a:off x="5401732" y="6240463"/>
            <a:ext cx="1388536" cy="206381"/>
          </a:xfrm>
        </p:spPr>
        <p:txBody>
          <a:bodyPr/>
          <a:lstStyle/>
          <a:p>
            <a:fld id="{6489D9C7-5DC6-4263-87FF-7C99F6FB63C3}" type="datetime1">
              <a:rPr lang="zh-CN" altLang="en-US" smtClean="0"/>
            </a:fld>
            <a:endParaRPr lang="zh-CN" altLang="en-US"/>
          </a:p>
        </p:txBody>
      </p:sp>
      <p:sp>
        <p:nvSpPr>
          <p:cNvPr id="4" name="页脚占位符 3"/>
          <p:cNvSpPr>
            <a:spLocks noGrp="1"/>
          </p:cNvSpPr>
          <p:nvPr>
            <p:ph type="ftr" sz="quarter" idx="11"/>
            <p:custDataLst>
              <p:tags r:id="rId4"/>
            </p:custDataLst>
          </p:nvPr>
        </p:nvSpPr>
        <p:spPr>
          <a:xfrm>
            <a:off x="669924" y="6240463"/>
            <a:ext cx="4140201" cy="206381"/>
          </a:xfrm>
        </p:spPr>
        <p:txBody>
          <a:bodyPr/>
          <a:lstStyle/>
          <a:p>
            <a:r>
              <a:rPr lang="en-US" altLang="zh-CN"/>
              <a:t>www.islide.cc</a:t>
            </a:r>
            <a:endParaRPr lang="zh-CN" altLang="en-US"/>
          </a:p>
        </p:txBody>
      </p:sp>
      <p:sp>
        <p:nvSpPr>
          <p:cNvPr id="5" name="灯片编号占位符 4"/>
          <p:cNvSpPr>
            <a:spLocks noGrp="1"/>
          </p:cNvSpPr>
          <p:nvPr>
            <p:ph type="sldNum" sz="quarter" idx="12"/>
            <p:custDataLst>
              <p:tags r:id="rId5"/>
            </p:custDataLst>
          </p:nvPr>
        </p:nvSpPr>
        <p:spPr>
          <a:xfrm>
            <a:off x="8610599" y="6240463"/>
            <a:ext cx="2909888" cy="206381"/>
          </a:xfrm>
        </p:spPr>
        <p:txBody>
          <a:bodyPr/>
          <a:lstStyle/>
          <a:p>
            <a:fld id="{5DD3DB80-B894-403A-B48E-6FDC1A72010E}"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custDataLst>
              <p:tags r:id="rId3"/>
            </p:custDataLst>
          </p:nvPr>
        </p:nvSpPr>
        <p:spPr>
          <a:xfrm>
            <a:off x="0" y="3880"/>
            <a:ext cx="12192000" cy="6851904"/>
          </a:xfrm>
          <a:prstGeom prst="rect">
            <a:avLst/>
          </a:prstGeom>
          <a:solidFill>
            <a:schemeClr val="bg1">
              <a:lumMod val="95000"/>
              <a:alpha val="3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55" name="Picture 4" descr="F:\0PPT素材\背景及图片\白麻子.jpg"/>
          <p:cNvPicPr>
            <a:picLocks noChangeAspect="1" noChangeArrowheads="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778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图片占位符 3"/>
          <p:cNvSpPr>
            <a:spLocks noGrp="1"/>
          </p:cNvSpPr>
          <p:nvPr>
            <p:ph type="pic" sz="quarter" idx="10"/>
            <p:custDataLst>
              <p:tags r:id="rId2"/>
            </p:custDataLst>
          </p:nvPr>
        </p:nvSpPr>
        <p:spPr>
          <a:xfrm>
            <a:off x="0" y="0"/>
            <a:ext cx="6096000" cy="3429000"/>
          </a:xfrm>
          <a:prstGeom prst="rect">
            <a:avLst/>
          </a:prstGeom>
        </p:spPr>
        <p:txBody>
          <a:bodyPr/>
          <a:lstStyle/>
          <a:p>
            <a:endParaRPr lang="zh-CN" altLang="en-US"/>
          </a:p>
        </p:txBody>
      </p:sp>
      <p:sp>
        <p:nvSpPr>
          <p:cNvPr id="5" name="图片占位符 3"/>
          <p:cNvSpPr>
            <a:spLocks noGrp="1"/>
          </p:cNvSpPr>
          <p:nvPr>
            <p:ph type="pic" sz="quarter" idx="11"/>
            <p:custDataLst>
              <p:tags r:id="rId3"/>
            </p:custDataLst>
          </p:nvPr>
        </p:nvSpPr>
        <p:spPr>
          <a:xfrm>
            <a:off x="6096000" y="0"/>
            <a:ext cx="6096000" cy="3429000"/>
          </a:xfrm>
          <a:prstGeom prst="rect">
            <a:avLst/>
          </a:prstGeom>
        </p:spPr>
        <p:txBody>
          <a:bodyPr/>
          <a:lstStyle/>
          <a:p>
            <a:endParaRPr lang="zh-CN" altLang="en-US"/>
          </a:p>
        </p:txBody>
      </p:sp>
      <p:sp>
        <p:nvSpPr>
          <p:cNvPr id="6" name="图片占位符 3"/>
          <p:cNvSpPr>
            <a:spLocks noGrp="1"/>
          </p:cNvSpPr>
          <p:nvPr>
            <p:ph type="pic" sz="quarter" idx="12"/>
            <p:custDataLst>
              <p:tags r:id="rId4"/>
            </p:custDataLst>
          </p:nvPr>
        </p:nvSpPr>
        <p:spPr>
          <a:xfrm>
            <a:off x="0" y="3438625"/>
            <a:ext cx="6096000" cy="3429000"/>
          </a:xfrm>
          <a:prstGeom prst="rect">
            <a:avLst/>
          </a:prstGeom>
        </p:spPr>
        <p:txBody>
          <a:bodyPr/>
          <a:lstStyle/>
          <a:p>
            <a:endParaRPr lang="zh-CN" altLang="en-US"/>
          </a:p>
        </p:txBody>
      </p:sp>
      <p:sp>
        <p:nvSpPr>
          <p:cNvPr id="7" name="图片占位符 3"/>
          <p:cNvSpPr>
            <a:spLocks noGrp="1"/>
          </p:cNvSpPr>
          <p:nvPr>
            <p:ph type="pic" sz="quarter" idx="13"/>
            <p:custDataLst>
              <p:tags r:id="rId5"/>
            </p:custDataLst>
          </p:nvPr>
        </p:nvSpPr>
        <p:spPr>
          <a:xfrm>
            <a:off x="6096000" y="3438625"/>
            <a:ext cx="6096000" cy="3429000"/>
          </a:xfrm>
          <a:prstGeom prst="rect">
            <a:avLst/>
          </a:prstGeom>
        </p:spPr>
        <p:txBody>
          <a:bodyPr/>
          <a:lstStyle/>
          <a:p>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3" name="图片占位符 12"/>
          <p:cNvSpPr>
            <a:spLocks noGrp="1"/>
          </p:cNvSpPr>
          <p:nvPr>
            <p:ph type="pic" sz="quarter" idx="10"/>
            <p:custDataLst>
              <p:tags r:id="rId2"/>
            </p:custDataLst>
          </p:nvPr>
        </p:nvSpPr>
        <p:spPr>
          <a:xfrm>
            <a:off x="8128001" y="0"/>
            <a:ext cx="4064000" cy="6857999"/>
          </a:xfrm>
          <a:prstGeom prst="rect">
            <a:avLst/>
          </a:prstGeom>
        </p:spPr>
        <p:txBody>
          <a:bodyPr/>
          <a:lstStyle/>
          <a:p>
            <a:endParaRPr lang="zh-CN" altLang="en-US"/>
          </a:p>
        </p:txBody>
      </p:sp>
      <p:sp>
        <p:nvSpPr>
          <p:cNvPr id="14" name="图片占位符 12"/>
          <p:cNvSpPr>
            <a:spLocks noGrp="1"/>
          </p:cNvSpPr>
          <p:nvPr>
            <p:ph type="pic" sz="quarter" idx="11"/>
            <p:custDataLst>
              <p:tags r:id="rId3"/>
            </p:custDataLst>
          </p:nvPr>
        </p:nvSpPr>
        <p:spPr>
          <a:xfrm>
            <a:off x="4064000" y="1"/>
            <a:ext cx="4064000" cy="6857999"/>
          </a:xfrm>
          <a:prstGeom prst="rect">
            <a:avLst/>
          </a:prstGeom>
        </p:spPr>
        <p:txBody>
          <a:bodyPr/>
          <a:lstStyle/>
          <a:p>
            <a:endParaRPr lang="zh-CN" altLang="en-US"/>
          </a:p>
        </p:txBody>
      </p:sp>
      <p:sp>
        <p:nvSpPr>
          <p:cNvPr id="17" name="图片占位符 12"/>
          <p:cNvSpPr>
            <a:spLocks noGrp="1"/>
          </p:cNvSpPr>
          <p:nvPr>
            <p:ph type="pic" sz="quarter" idx="12"/>
            <p:custDataLst>
              <p:tags r:id="rId4"/>
            </p:custDataLst>
          </p:nvPr>
        </p:nvSpPr>
        <p:spPr>
          <a:xfrm>
            <a:off x="0" y="-1"/>
            <a:ext cx="4064000" cy="6857999"/>
          </a:xfrm>
          <a:prstGeom prst="rect">
            <a:avLst/>
          </a:prstGeom>
        </p:spPr>
        <p:txBody>
          <a:bodyPr/>
          <a:lstStyle/>
          <a:p>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custDataLst>
              <p:tags r:id="rId2"/>
            </p:custDataLst>
          </p:nvPr>
        </p:nvSpPr>
        <p:spPr>
          <a:xfrm>
            <a:off x="8128000" y="0"/>
            <a:ext cx="4064000" cy="3429000"/>
          </a:xfrm>
          <a:prstGeom prst="rect">
            <a:avLst/>
          </a:prstGeom>
        </p:spPr>
        <p:txBody>
          <a:bodyPr/>
          <a:lstStyle/>
          <a:p>
            <a:endParaRPr lang="zh-CN" altLang="en-US"/>
          </a:p>
        </p:txBody>
      </p:sp>
      <p:sp>
        <p:nvSpPr>
          <p:cNvPr id="10" name="图片占位符 8"/>
          <p:cNvSpPr>
            <a:spLocks noGrp="1"/>
          </p:cNvSpPr>
          <p:nvPr>
            <p:ph type="pic" sz="quarter" idx="11"/>
            <p:custDataLst>
              <p:tags r:id="rId3"/>
            </p:custDataLst>
          </p:nvPr>
        </p:nvSpPr>
        <p:spPr>
          <a:xfrm>
            <a:off x="1" y="0"/>
            <a:ext cx="4064000" cy="3429000"/>
          </a:xfrm>
          <a:prstGeom prst="rect">
            <a:avLst/>
          </a:prstGeom>
        </p:spPr>
        <p:txBody>
          <a:bodyPr/>
          <a:lstStyle/>
          <a:p>
            <a:endParaRPr lang="zh-CN" altLang="en-US"/>
          </a:p>
        </p:txBody>
      </p:sp>
      <p:sp>
        <p:nvSpPr>
          <p:cNvPr id="11" name="图片占位符 8"/>
          <p:cNvSpPr>
            <a:spLocks noGrp="1"/>
          </p:cNvSpPr>
          <p:nvPr>
            <p:ph type="pic" sz="quarter" idx="12"/>
            <p:custDataLst>
              <p:tags r:id="rId4"/>
            </p:custDataLst>
          </p:nvPr>
        </p:nvSpPr>
        <p:spPr>
          <a:xfrm>
            <a:off x="4064001" y="0"/>
            <a:ext cx="4064000" cy="3429000"/>
          </a:xfrm>
          <a:prstGeom prst="rect">
            <a:avLst/>
          </a:prstGeom>
        </p:spPr>
        <p:txBody>
          <a:bodyPr/>
          <a:lstStyle/>
          <a:p>
            <a:endParaRPr lang="zh-CN" altLang="en-US"/>
          </a:p>
        </p:txBody>
      </p:sp>
      <p:sp>
        <p:nvSpPr>
          <p:cNvPr id="12" name="图片占位符 8"/>
          <p:cNvSpPr>
            <a:spLocks noGrp="1"/>
          </p:cNvSpPr>
          <p:nvPr>
            <p:ph type="pic" sz="quarter" idx="13"/>
            <p:custDataLst>
              <p:tags r:id="rId5"/>
            </p:custDataLst>
          </p:nvPr>
        </p:nvSpPr>
        <p:spPr>
          <a:xfrm>
            <a:off x="8128000" y="3429000"/>
            <a:ext cx="4064000" cy="3429000"/>
          </a:xfrm>
          <a:prstGeom prst="rect">
            <a:avLst/>
          </a:prstGeom>
        </p:spPr>
        <p:txBody>
          <a:bodyPr/>
          <a:lstStyle/>
          <a:p>
            <a:endParaRPr lang="zh-CN" altLang="en-US"/>
          </a:p>
        </p:txBody>
      </p:sp>
      <p:sp>
        <p:nvSpPr>
          <p:cNvPr id="13" name="图片占位符 8"/>
          <p:cNvSpPr>
            <a:spLocks noGrp="1"/>
          </p:cNvSpPr>
          <p:nvPr>
            <p:ph type="pic" sz="quarter" idx="14"/>
            <p:custDataLst>
              <p:tags r:id="rId6"/>
            </p:custDataLst>
          </p:nvPr>
        </p:nvSpPr>
        <p:spPr>
          <a:xfrm>
            <a:off x="1" y="3429000"/>
            <a:ext cx="4064000" cy="3429000"/>
          </a:xfrm>
          <a:prstGeom prst="rect">
            <a:avLst/>
          </a:prstGeom>
        </p:spPr>
        <p:txBody>
          <a:bodyPr/>
          <a:lstStyle/>
          <a:p>
            <a:endParaRPr lang="zh-CN" altLang="en-US"/>
          </a:p>
        </p:txBody>
      </p:sp>
      <p:sp>
        <p:nvSpPr>
          <p:cNvPr id="14" name="图片占位符 8"/>
          <p:cNvSpPr>
            <a:spLocks noGrp="1"/>
          </p:cNvSpPr>
          <p:nvPr>
            <p:ph type="pic" sz="quarter" idx="15"/>
            <p:custDataLst>
              <p:tags r:id="rId7"/>
            </p:custDataLst>
          </p:nvPr>
        </p:nvSpPr>
        <p:spPr>
          <a:xfrm>
            <a:off x="4064001" y="3429000"/>
            <a:ext cx="4064000" cy="3429000"/>
          </a:xfrm>
          <a:prstGeom prst="rect">
            <a:avLst/>
          </a:prstGeom>
        </p:spPr>
        <p:txBody>
          <a:bodyPr/>
          <a:lstStyle/>
          <a:p>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优课PPT版权声明">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4793496"/>
            <a:ext cx="12192000" cy="2064505"/>
          </a:xfrm>
          <a:prstGeom prst="rect">
            <a:avLst/>
          </a:prstGeom>
          <a:solidFill>
            <a:schemeClr val="accent1">
              <a:alpha val="90000"/>
            </a:schemeClr>
          </a:solidFill>
          <a:ln w="12700">
            <a:miter lim="400000"/>
          </a:ln>
        </p:spPr>
        <p:txBody>
          <a:bodyPr lIns="0" tIns="0" rIns="0" bIns="0" anchor="ctr"/>
          <a:lstStyle/>
          <a:p>
            <a:pPr lvl="0"/>
            <a:endParaRPr lang="zh-CN" altLang="en-US" sz="1600">
              <a:solidFill>
                <a:srgbClr val="FFFFFF"/>
              </a:solidFill>
            </a:endParaRPr>
          </a:p>
        </p:txBody>
      </p:sp>
      <p:sp>
        <p:nvSpPr>
          <p:cNvPr id="3" name="文本框 2"/>
          <p:cNvSpPr txBox="1"/>
          <p:nvPr userDrawn="1">
            <p:custDataLst>
              <p:tags r:id="rId3"/>
            </p:custDataLst>
          </p:nvPr>
        </p:nvSpPr>
        <p:spPr>
          <a:xfrm>
            <a:off x="730278" y="807129"/>
            <a:ext cx="5176417" cy="769441"/>
          </a:xfrm>
          <a:prstGeom prst="rect">
            <a:avLst/>
          </a:prstGeom>
          <a:noFill/>
        </p:spPr>
        <p:txBody>
          <a:bodyPr wrap="none" rtlCol="0">
            <a:spAutoFit/>
          </a:bodyPr>
          <a:lstStyle/>
          <a:p>
            <a:pPr algn="just"/>
            <a:r>
              <a:rPr lang="zh-CN" altLang="en-US" sz="4400" b="1">
                <a:solidFill>
                  <a:schemeClr val="accent1"/>
                </a:solidFill>
                <a:latin typeface="+mj-ea"/>
                <a:ea typeface="+mj-ea"/>
              </a:rPr>
              <a:t>作品使用及版权说明</a:t>
            </a:r>
            <a:endParaRPr lang="zh-CN" altLang="en-US" sz="4400" b="1">
              <a:solidFill>
                <a:schemeClr val="accent1"/>
              </a:solidFill>
              <a:latin typeface="+mj-ea"/>
              <a:ea typeface="+mj-ea"/>
            </a:endParaRPr>
          </a:p>
        </p:txBody>
      </p:sp>
      <p:grpSp>
        <p:nvGrpSpPr>
          <p:cNvPr id="4" name="组合 3"/>
          <p:cNvGrpSpPr/>
          <p:nvPr userDrawn="1">
            <p:custDataLst>
              <p:tags r:id="rId4"/>
            </p:custDataLst>
          </p:nvPr>
        </p:nvGrpSpPr>
        <p:grpSpPr>
          <a:xfrm>
            <a:off x="1" y="693871"/>
            <a:ext cx="570399" cy="1163355"/>
            <a:chOff x="8465672" y="1867086"/>
            <a:chExt cx="1440000" cy="2936948"/>
          </a:xfrm>
        </p:grpSpPr>
        <p:sp>
          <p:nvSpPr>
            <p:cNvPr id="5" name="等腰三角形 4"/>
            <p:cNvSpPr>
              <a:spLocks noChangeAspect="1"/>
            </p:cNvSpPr>
            <p:nvPr userDrawn="1">
              <p:custDataLst>
                <p:tags r:id="rId5"/>
              </p:custDataLst>
            </p:nvPr>
          </p:nvSpPr>
          <p:spPr>
            <a:xfrm rot="5400000">
              <a:off x="7717198" y="2615560"/>
              <a:ext cx="2936948" cy="144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i="1">
                <a:solidFill>
                  <a:schemeClr val="bg1"/>
                </a:solidFill>
              </a:endParaRPr>
            </a:p>
          </p:txBody>
        </p:sp>
        <p:sp>
          <p:nvSpPr>
            <p:cNvPr id="6" name="任意多边形 27"/>
            <p:cNvSpPr>
              <a:spLocks noChangeAspect="1"/>
            </p:cNvSpPr>
            <p:nvPr userDrawn="1">
              <p:custDataLst>
                <p:tags r:id="rId6"/>
              </p:custDataLst>
            </p:nvPr>
          </p:nvSpPr>
          <p:spPr>
            <a:xfrm rot="16200000" flipV="1">
              <a:off x="8451272" y="1881486"/>
              <a:ext cx="1468800" cy="1440000"/>
            </a:xfrm>
            <a:custGeom>
              <a:avLst/>
              <a:gdLst>
                <a:gd name="connsiteX0" fmla="*/ 0 w 1468800"/>
                <a:gd name="connsiteY0" fmla="*/ 1440000 h 1440000"/>
                <a:gd name="connsiteX1" fmla="*/ 0 w 1468800"/>
                <a:gd name="connsiteY1" fmla="*/ 320 h 1440000"/>
                <a:gd name="connsiteX2" fmla="*/ 326 w 1468800"/>
                <a:gd name="connsiteY2" fmla="*/ 0 h 1440000"/>
                <a:gd name="connsiteX3" fmla="*/ 1468800 w 1468800"/>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1468800" h="1440000">
                  <a:moveTo>
                    <a:pt x="0" y="1440000"/>
                  </a:moveTo>
                  <a:lnTo>
                    <a:pt x="0" y="320"/>
                  </a:lnTo>
                  <a:lnTo>
                    <a:pt x="326" y="0"/>
                  </a:lnTo>
                  <a:lnTo>
                    <a:pt x="1468800" y="14400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i="1">
                <a:solidFill>
                  <a:schemeClr val="bg1"/>
                </a:solidFill>
              </a:endParaRPr>
            </a:p>
          </p:txBody>
        </p:sp>
      </p:grpSp>
      <p:sp>
        <p:nvSpPr>
          <p:cNvPr id="7" name="矩形 6"/>
          <p:cNvSpPr/>
          <p:nvPr userDrawn="1">
            <p:custDataLst>
              <p:tags r:id="rId7"/>
            </p:custDataLst>
          </p:nvPr>
        </p:nvSpPr>
        <p:spPr>
          <a:xfrm>
            <a:off x="1092091" y="5461370"/>
            <a:ext cx="5151425" cy="431657"/>
          </a:xfrm>
          <a:prstGeom prst="rect">
            <a:avLst/>
          </a:prstGeom>
        </p:spPr>
        <p:txBody>
          <a:bodyPr wrap="square">
            <a:spAutoFit/>
          </a:bodyPr>
          <a:lstStyle/>
          <a:p>
            <a:pPr algn="dist">
              <a:lnSpc>
                <a:spcPct val="130000"/>
              </a:lnSpc>
            </a:pPr>
            <a:r>
              <a:rPr lang="zh-CN" altLang="en-US" sz="1800">
                <a:solidFill>
                  <a:schemeClr val="tx2"/>
                </a:solidFill>
                <a:latin typeface="+mn-ea"/>
                <a:ea typeface="+mn-ea"/>
              </a:rPr>
              <a:t>让您的课堂更加优秀</a:t>
            </a:r>
            <a:endParaRPr lang="zh-CN" altLang="en-US" sz="1800">
              <a:solidFill>
                <a:schemeClr val="tx2"/>
              </a:solidFill>
              <a:latin typeface="+mn-ea"/>
              <a:ea typeface="+mn-ea"/>
            </a:endParaRPr>
          </a:p>
        </p:txBody>
      </p:sp>
      <p:grpSp>
        <p:nvGrpSpPr>
          <p:cNvPr id="8" name="组合 7"/>
          <p:cNvGrpSpPr/>
          <p:nvPr userDrawn="1">
            <p:custDataLst>
              <p:tags r:id="rId8"/>
            </p:custDataLst>
          </p:nvPr>
        </p:nvGrpSpPr>
        <p:grpSpPr>
          <a:xfrm>
            <a:off x="756821" y="4805721"/>
            <a:ext cx="5504279" cy="678199"/>
            <a:chOff x="7167888" y="4741907"/>
            <a:chExt cx="5504278" cy="678199"/>
          </a:xfrm>
        </p:grpSpPr>
        <p:sp>
          <p:nvSpPr>
            <p:cNvPr id="9" name="矩形 8"/>
            <p:cNvSpPr/>
            <p:nvPr>
              <p:custDataLst>
                <p:tags r:id="rId9"/>
              </p:custDataLst>
            </p:nvPr>
          </p:nvSpPr>
          <p:spPr>
            <a:xfrm>
              <a:off x="7520742" y="4741907"/>
              <a:ext cx="5151424" cy="678199"/>
            </a:xfrm>
            <a:prstGeom prst="rect">
              <a:avLst/>
            </a:prstGeom>
          </p:spPr>
          <p:txBody>
            <a:bodyPr wrap="square">
              <a:spAutoFit/>
            </a:bodyPr>
            <a:lstStyle/>
            <a:p>
              <a:pPr algn="dist">
                <a:lnSpc>
                  <a:spcPct val="150000"/>
                </a:lnSpc>
              </a:pPr>
              <a:r>
                <a:rPr lang="zh-CN" altLang="en-US" sz="2800" b="1">
                  <a:solidFill>
                    <a:schemeClr val="tx2"/>
                  </a:solidFill>
                  <a:latin typeface="+mj-ea"/>
                  <a:ea typeface="+mj-ea"/>
                </a:rPr>
                <a:t>扫描关注“优课</a:t>
              </a:r>
              <a:r>
                <a:rPr lang="en-US" altLang="zh-CN" sz="2800" b="1">
                  <a:solidFill>
                    <a:schemeClr val="tx2"/>
                  </a:solidFill>
                  <a:latin typeface="+mj-ea"/>
                  <a:ea typeface="+mj-ea"/>
                </a:rPr>
                <a:t>PPT</a:t>
              </a:r>
              <a:r>
                <a:rPr lang="zh-CN" altLang="en-US" sz="2800" b="1">
                  <a:solidFill>
                    <a:schemeClr val="tx2"/>
                  </a:solidFill>
                  <a:latin typeface="+mj-ea"/>
                  <a:ea typeface="+mj-ea"/>
                </a:rPr>
                <a:t>”公众号</a:t>
              </a:r>
              <a:endParaRPr lang="en-US" altLang="zh-CN" sz="2800" b="1">
                <a:solidFill>
                  <a:schemeClr val="tx2"/>
                </a:solidFill>
                <a:latin typeface="+mj-ea"/>
                <a:ea typeface="+mj-ea"/>
              </a:endParaRPr>
            </a:p>
          </p:txBody>
        </p:sp>
        <p:sp>
          <p:nvSpPr>
            <p:cNvPr id="10" name="left-arrowhead-in-a-circle_44897"/>
            <p:cNvSpPr>
              <a:spLocks noChangeAspect="1"/>
            </p:cNvSpPr>
            <p:nvPr>
              <p:custDataLst>
                <p:tags r:id="rId10"/>
              </p:custDataLst>
            </p:nvPr>
          </p:nvSpPr>
          <p:spPr bwMode="auto">
            <a:xfrm flipH="1">
              <a:off x="7167888" y="4945582"/>
              <a:ext cx="352854" cy="352322"/>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43 w 533"/>
                <a:gd name="T11" fmla="*/ 414 h 533"/>
                <a:gd name="T12" fmla="*/ 316 w 533"/>
                <a:gd name="T13" fmla="*/ 424 h 533"/>
                <a:gd name="T14" fmla="*/ 284 w 533"/>
                <a:gd name="T15" fmla="*/ 410 h 533"/>
                <a:gd name="T16" fmla="*/ 185 w 533"/>
                <a:gd name="T17" fmla="*/ 294 h 533"/>
                <a:gd name="T18" fmla="*/ 185 w 533"/>
                <a:gd name="T19" fmla="*/ 240 h 533"/>
                <a:gd name="T20" fmla="*/ 283 w 533"/>
                <a:gd name="T21" fmla="*/ 124 h 533"/>
                <a:gd name="T22" fmla="*/ 343 w 533"/>
                <a:gd name="T23" fmla="*/ 119 h 533"/>
                <a:gd name="T24" fmla="*/ 348 w 533"/>
                <a:gd name="T25" fmla="*/ 178 h 533"/>
                <a:gd name="T26" fmla="*/ 273 w 533"/>
                <a:gd name="T27" fmla="*/ 267 h 533"/>
                <a:gd name="T28" fmla="*/ 348 w 533"/>
                <a:gd name="T29" fmla="*/ 355 h 533"/>
                <a:gd name="T30" fmla="*/ 343 w 533"/>
                <a:gd name="T31" fmla="*/ 41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3" h="533">
                  <a:moveTo>
                    <a:pt x="267" y="0"/>
                  </a:moveTo>
                  <a:cubicBezTo>
                    <a:pt x="120" y="0"/>
                    <a:pt x="0" y="120"/>
                    <a:pt x="0" y="267"/>
                  </a:cubicBezTo>
                  <a:cubicBezTo>
                    <a:pt x="0" y="414"/>
                    <a:pt x="120" y="533"/>
                    <a:pt x="267" y="533"/>
                  </a:cubicBezTo>
                  <a:cubicBezTo>
                    <a:pt x="414" y="533"/>
                    <a:pt x="533" y="414"/>
                    <a:pt x="533" y="267"/>
                  </a:cubicBezTo>
                  <a:cubicBezTo>
                    <a:pt x="533" y="120"/>
                    <a:pt x="414" y="0"/>
                    <a:pt x="267" y="0"/>
                  </a:cubicBezTo>
                  <a:close/>
                  <a:moveTo>
                    <a:pt x="343" y="414"/>
                  </a:moveTo>
                  <a:cubicBezTo>
                    <a:pt x="335" y="421"/>
                    <a:pt x="326" y="424"/>
                    <a:pt x="316" y="424"/>
                  </a:cubicBezTo>
                  <a:cubicBezTo>
                    <a:pt x="304" y="424"/>
                    <a:pt x="292" y="419"/>
                    <a:pt x="284" y="410"/>
                  </a:cubicBezTo>
                  <a:lnTo>
                    <a:pt x="185" y="294"/>
                  </a:lnTo>
                  <a:cubicBezTo>
                    <a:pt x="172" y="278"/>
                    <a:pt x="172" y="255"/>
                    <a:pt x="185" y="240"/>
                  </a:cubicBezTo>
                  <a:lnTo>
                    <a:pt x="283" y="124"/>
                  </a:lnTo>
                  <a:cubicBezTo>
                    <a:pt x="298" y="106"/>
                    <a:pt x="325" y="104"/>
                    <a:pt x="343" y="119"/>
                  </a:cubicBezTo>
                  <a:cubicBezTo>
                    <a:pt x="360" y="134"/>
                    <a:pt x="363" y="160"/>
                    <a:pt x="348" y="178"/>
                  </a:cubicBezTo>
                  <a:lnTo>
                    <a:pt x="273" y="267"/>
                  </a:lnTo>
                  <a:lnTo>
                    <a:pt x="348" y="355"/>
                  </a:lnTo>
                  <a:cubicBezTo>
                    <a:pt x="363" y="373"/>
                    <a:pt x="361" y="399"/>
                    <a:pt x="343" y="414"/>
                  </a:cubicBezTo>
                  <a:close/>
                </a:path>
              </a:pathLst>
            </a:custGeom>
            <a:solidFill>
              <a:schemeClr val="tx2"/>
            </a:solidFill>
            <a:ln>
              <a:noFill/>
            </a:ln>
          </p:spPr>
          <p:txBody>
            <a:bodyPr/>
            <a:lstStyle/>
            <a:p>
              <a:endParaRPr lang="zh-CN" altLang="en-US" sz="1800">
                <a:solidFill>
                  <a:schemeClr val="tx1"/>
                </a:solidFill>
                <a:ea typeface="思源黑体 CN Normal" panose="020B0400000000000000" pitchFamily="34" charset="-122"/>
              </a:endParaRPr>
            </a:p>
          </p:txBody>
        </p:sp>
      </p:grpSp>
      <p:grpSp>
        <p:nvGrpSpPr>
          <p:cNvPr id="11" name="组合 17"/>
          <p:cNvGrpSpPr/>
          <p:nvPr userDrawn="1">
            <p:custDataLst>
              <p:tags r:id="rId11"/>
            </p:custDataLst>
          </p:nvPr>
        </p:nvGrpSpPr>
        <p:grpSpPr>
          <a:xfrm>
            <a:off x="686997" y="1620137"/>
            <a:ext cx="7558679" cy="3071046"/>
            <a:chOff x="686997" y="1591109"/>
            <a:chExt cx="7558679" cy="3071046"/>
          </a:xfrm>
        </p:grpSpPr>
        <p:sp>
          <p:nvSpPr>
            <p:cNvPr id="12" name="文本框 11"/>
            <p:cNvSpPr txBox="1"/>
            <p:nvPr userDrawn="1">
              <p:custDataLst>
                <p:tags r:id="rId12"/>
              </p:custDataLst>
            </p:nvPr>
          </p:nvSpPr>
          <p:spPr>
            <a:xfrm>
              <a:off x="686997" y="1591109"/>
              <a:ext cx="6901159" cy="1844736"/>
            </a:xfrm>
            <a:prstGeom prst="rect">
              <a:avLst/>
            </a:prstGeom>
            <a:noFill/>
          </p:spPr>
          <p:txBody>
            <a:bodyPr wrap="square" rtlCol="0">
              <a:spAutoFit/>
            </a:bodyPr>
            <a:lstStyle/>
            <a:p>
              <a:pPr marL="342900" indent="-342900">
                <a:lnSpc>
                  <a:spcPct val="130000"/>
                </a:lnSpc>
                <a:spcBef>
                  <a:spcPts val="300"/>
                </a:spcBef>
                <a:spcAft>
                  <a:spcPts val="400"/>
                </a:spcAft>
                <a:buFont typeface="Wingdings" panose="05000000000000000000" pitchFamily="2" charset="2"/>
                <a:buChar char="n"/>
              </a:pPr>
              <a:r>
                <a:rPr lang="zh-CN" altLang="en-US" sz="1600">
                  <a:solidFill>
                    <a:schemeClr val="accent3"/>
                  </a:solidFill>
                  <a:latin typeface="+mn-ea"/>
                  <a:ea typeface="+mn-ea"/>
                </a:rPr>
                <a:t>本作品使用微软</a:t>
              </a:r>
              <a:r>
                <a:rPr lang="en-US" altLang="zh-CN" sz="1600">
                  <a:solidFill>
                    <a:schemeClr val="accent3"/>
                  </a:solidFill>
                  <a:latin typeface="+mn-ea"/>
                  <a:ea typeface="+mn-ea"/>
                </a:rPr>
                <a:t>2016</a:t>
              </a:r>
              <a:r>
                <a:rPr lang="zh-CN" altLang="en-US" sz="1600">
                  <a:solidFill>
                    <a:schemeClr val="accent3"/>
                  </a:solidFill>
                  <a:latin typeface="+mn-ea"/>
                  <a:ea typeface="+mn-ea"/>
                </a:rPr>
                <a:t>版</a:t>
              </a:r>
              <a:r>
                <a:rPr lang="en-US" altLang="zh-CN" sz="1600">
                  <a:solidFill>
                    <a:schemeClr val="accent3"/>
                  </a:solidFill>
                  <a:latin typeface="+mn-ea"/>
                  <a:ea typeface="+mn-ea"/>
                </a:rPr>
                <a:t>PPT</a:t>
              </a:r>
              <a:r>
                <a:rPr lang="zh-CN" altLang="en-US" sz="1600">
                  <a:solidFill>
                    <a:schemeClr val="accent3"/>
                  </a:solidFill>
                  <a:latin typeface="+mn-ea"/>
                  <a:ea typeface="+mn-ea"/>
                </a:rPr>
                <a:t>制作，也建议您使用相应软件打开及使用；</a:t>
              </a:r>
              <a:endParaRPr lang="zh-CN" altLang="en-US" sz="1600">
                <a:solidFill>
                  <a:schemeClr val="accent3"/>
                </a:solidFill>
                <a:latin typeface="+mn-ea"/>
                <a:ea typeface="+mn-ea"/>
              </a:endParaRPr>
            </a:p>
            <a:p>
              <a:pPr marL="342900" indent="-342900">
                <a:lnSpc>
                  <a:spcPct val="130000"/>
                </a:lnSpc>
                <a:spcBef>
                  <a:spcPts val="300"/>
                </a:spcBef>
                <a:spcAft>
                  <a:spcPts val="400"/>
                </a:spcAft>
                <a:buFont typeface="Wingdings" panose="05000000000000000000" pitchFamily="2" charset="2"/>
                <a:buChar char="n"/>
              </a:pPr>
              <a:r>
                <a:rPr lang="zh-CN" altLang="en-US" sz="1600">
                  <a:solidFill>
                    <a:schemeClr val="accent3"/>
                  </a:solidFill>
                  <a:latin typeface="+mn-ea"/>
                  <a:ea typeface="+mn-ea"/>
                </a:rPr>
                <a:t>作品由“优课</a:t>
              </a:r>
              <a:r>
                <a:rPr lang="en-US" altLang="zh-CN" sz="1600">
                  <a:solidFill>
                    <a:schemeClr val="accent3"/>
                  </a:solidFill>
                  <a:latin typeface="+mn-ea"/>
                  <a:ea typeface="+mn-ea"/>
                </a:rPr>
                <a:t>PPT</a:t>
              </a:r>
              <a:r>
                <a:rPr lang="zh-CN" altLang="en-US" sz="1600">
                  <a:solidFill>
                    <a:schemeClr val="accent3"/>
                  </a:solidFill>
                  <a:latin typeface="+mn-ea"/>
                  <a:ea typeface="+mn-ea"/>
                </a:rPr>
                <a:t>”原创出品，受国家著作权法保护，任何单位或个人不可以任何形式再次销售、传播，请勿以身试法，违者必究。</a:t>
              </a:r>
              <a:endParaRPr lang="en-US" altLang="zh-CN" sz="1600">
                <a:solidFill>
                  <a:schemeClr val="accent3"/>
                </a:solidFill>
                <a:latin typeface="+mn-ea"/>
                <a:ea typeface="+mn-ea"/>
              </a:endParaRPr>
            </a:p>
            <a:p>
              <a:pPr marL="342900" indent="-342900">
                <a:lnSpc>
                  <a:spcPct val="130000"/>
                </a:lnSpc>
                <a:spcBef>
                  <a:spcPts val="300"/>
                </a:spcBef>
                <a:spcAft>
                  <a:spcPts val="400"/>
                </a:spcAft>
                <a:buFont typeface="Wingdings" panose="05000000000000000000" pitchFamily="2" charset="2"/>
                <a:buChar char="n"/>
              </a:pPr>
              <a:r>
                <a:rPr lang="zh-CN" altLang="en-US" sz="1600">
                  <a:solidFill>
                    <a:schemeClr val="accent3"/>
                  </a:solidFill>
                  <a:latin typeface="+mn-ea"/>
                  <a:ea typeface="+mn-ea"/>
                </a:rPr>
                <a:t>购买该作品的老师，只享有课件的使用权，可用于个人的教学和公开课。但请不要有以下行为，违者必究：</a:t>
              </a:r>
              <a:endParaRPr lang="en-US" altLang="zh-CN" sz="1600">
                <a:solidFill>
                  <a:schemeClr val="accent3"/>
                </a:solidFill>
                <a:latin typeface="+mn-ea"/>
                <a:ea typeface="+mn-ea"/>
              </a:endParaRPr>
            </a:p>
          </p:txBody>
        </p:sp>
        <p:sp>
          <p:nvSpPr>
            <p:cNvPr id="13" name="文本框 12"/>
            <p:cNvSpPr txBox="1"/>
            <p:nvPr userDrawn="1">
              <p:custDataLst>
                <p:tags r:id="rId13"/>
              </p:custDataLst>
            </p:nvPr>
          </p:nvSpPr>
          <p:spPr>
            <a:xfrm>
              <a:off x="1344517" y="3448489"/>
              <a:ext cx="6901159" cy="1213666"/>
            </a:xfrm>
            <a:prstGeom prst="rect">
              <a:avLst/>
            </a:prstGeom>
            <a:noFill/>
          </p:spPr>
          <p:txBody>
            <a:bodyPr wrap="square" rtlCol="0">
              <a:spAutoFit/>
            </a:bodyPr>
            <a:lstStyle/>
            <a:p>
              <a:pPr marL="0" indent="0">
                <a:lnSpc>
                  <a:spcPct val="130000"/>
                </a:lnSpc>
                <a:spcBef>
                  <a:spcPts val="300"/>
                </a:spcBef>
                <a:spcAft>
                  <a:spcPts val="400"/>
                </a:spcAft>
                <a:buFontTx/>
                <a:buNone/>
              </a:pPr>
              <a:r>
                <a:rPr lang="zh-CN" altLang="en-US" sz="1600">
                  <a:solidFill>
                    <a:schemeClr val="accent3"/>
                  </a:solidFill>
                  <a:latin typeface="+mn-ea"/>
                  <a:ea typeface="+mn-ea"/>
                </a:rPr>
                <a:t>二次贩卖或传播该作品</a:t>
              </a:r>
              <a:endParaRPr lang="en-US" altLang="zh-CN" sz="1600">
                <a:solidFill>
                  <a:schemeClr val="accent3"/>
                </a:solidFill>
                <a:latin typeface="+mn-ea"/>
                <a:ea typeface="+mn-ea"/>
              </a:endParaRPr>
            </a:p>
            <a:p>
              <a:pPr marL="0" indent="0">
                <a:lnSpc>
                  <a:spcPct val="130000"/>
                </a:lnSpc>
                <a:spcBef>
                  <a:spcPts val="300"/>
                </a:spcBef>
                <a:spcAft>
                  <a:spcPts val="400"/>
                </a:spcAft>
                <a:buFontTx/>
                <a:buNone/>
              </a:pPr>
              <a:r>
                <a:rPr lang="zh-CN" altLang="en-US" sz="1600">
                  <a:solidFill>
                    <a:schemeClr val="accent3"/>
                  </a:solidFill>
                  <a:latin typeface="+mn-ea"/>
                  <a:ea typeface="+mn-ea"/>
                </a:rPr>
                <a:t>将该作品上传至学科网、百度文库等任何第三方网站</a:t>
              </a:r>
              <a:endParaRPr lang="en-US" altLang="zh-CN" sz="1600">
                <a:solidFill>
                  <a:schemeClr val="accent3"/>
                </a:solidFill>
                <a:latin typeface="+mn-ea"/>
                <a:ea typeface="+mn-ea"/>
              </a:endParaRPr>
            </a:p>
            <a:p>
              <a:pPr marL="0" indent="0">
                <a:lnSpc>
                  <a:spcPct val="130000"/>
                </a:lnSpc>
                <a:spcBef>
                  <a:spcPts val="300"/>
                </a:spcBef>
                <a:spcAft>
                  <a:spcPts val="400"/>
                </a:spcAft>
                <a:buFontTx/>
                <a:buNone/>
              </a:pPr>
              <a:r>
                <a:rPr lang="zh-CN" altLang="en-US" sz="1600">
                  <a:solidFill>
                    <a:schemeClr val="accent3"/>
                  </a:solidFill>
                  <a:latin typeface="+mn-ea"/>
                  <a:ea typeface="+mn-ea"/>
                </a:rPr>
                <a:t>未经同意将该作品分享至其他微信群、</a:t>
              </a:r>
              <a:r>
                <a:rPr lang="en-US" altLang="zh-CN" sz="1600">
                  <a:solidFill>
                    <a:schemeClr val="accent3"/>
                  </a:solidFill>
                  <a:latin typeface="+mn-ea"/>
                  <a:ea typeface="+mn-ea"/>
                </a:rPr>
                <a:t>QQ</a:t>
              </a:r>
              <a:r>
                <a:rPr lang="zh-CN" altLang="en-US" sz="1600">
                  <a:solidFill>
                    <a:schemeClr val="accent3"/>
                  </a:solidFill>
                  <a:latin typeface="+mn-ea"/>
                  <a:ea typeface="+mn-ea"/>
                </a:rPr>
                <a:t>群等</a:t>
              </a:r>
              <a:endParaRPr lang="en-US" altLang="zh-CN" sz="1600">
                <a:solidFill>
                  <a:schemeClr val="accent3"/>
                </a:solidFill>
                <a:latin typeface="+mn-ea"/>
                <a:ea typeface="+mn-ea"/>
              </a:endParaRPr>
            </a:p>
          </p:txBody>
        </p:sp>
        <p:sp>
          <p:nvSpPr>
            <p:cNvPr id="14" name="椭圆 13"/>
            <p:cNvSpPr/>
            <p:nvPr userDrawn="1">
              <p:custDataLst>
                <p:tags r:id="rId14"/>
              </p:custDataLst>
            </p:nvPr>
          </p:nvSpPr>
          <p:spPr>
            <a:xfrm>
              <a:off x="1114316" y="3539808"/>
              <a:ext cx="227429" cy="227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2"/>
                  </a:solidFill>
                  <a:latin typeface="+mn-ea"/>
                  <a:ea typeface="+mn-ea"/>
                </a:rPr>
                <a:t>1</a:t>
              </a:r>
              <a:endParaRPr lang="zh-CN" altLang="en-US">
                <a:solidFill>
                  <a:schemeClr val="tx2"/>
                </a:solidFill>
                <a:latin typeface="+mn-ea"/>
                <a:ea typeface="+mn-ea"/>
              </a:endParaRPr>
            </a:p>
          </p:txBody>
        </p:sp>
        <p:sp>
          <p:nvSpPr>
            <p:cNvPr id="15" name="椭圆 14"/>
            <p:cNvSpPr/>
            <p:nvPr userDrawn="1">
              <p:custDataLst>
                <p:tags r:id="rId15"/>
              </p:custDataLst>
            </p:nvPr>
          </p:nvSpPr>
          <p:spPr>
            <a:xfrm>
              <a:off x="1114316" y="3939223"/>
              <a:ext cx="227429" cy="227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a:solidFill>
                    <a:schemeClr val="tx2"/>
                  </a:solidFill>
                  <a:latin typeface="+mn-ea"/>
                </a:rPr>
                <a:t>2</a:t>
              </a:r>
              <a:endParaRPr lang="zh-CN" altLang="en-US">
                <a:solidFill>
                  <a:schemeClr val="tx2"/>
                </a:solidFill>
                <a:latin typeface="+mn-ea"/>
              </a:endParaRPr>
            </a:p>
          </p:txBody>
        </p:sp>
        <p:sp>
          <p:nvSpPr>
            <p:cNvPr id="16" name="椭圆 15"/>
            <p:cNvSpPr/>
            <p:nvPr userDrawn="1">
              <p:custDataLst>
                <p:tags r:id="rId16"/>
              </p:custDataLst>
            </p:nvPr>
          </p:nvSpPr>
          <p:spPr>
            <a:xfrm>
              <a:off x="1114316" y="4338638"/>
              <a:ext cx="227429" cy="227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a:solidFill>
                    <a:schemeClr val="tx2"/>
                  </a:solidFill>
                  <a:latin typeface="+mn-ea"/>
                </a:rPr>
                <a:t>3</a:t>
              </a:r>
              <a:endParaRPr lang="zh-CN" altLang="en-US">
                <a:solidFill>
                  <a:schemeClr val="tx2"/>
                </a:solidFill>
                <a:latin typeface="+mn-ea"/>
              </a:endParaRPr>
            </a:p>
          </p:txBody>
        </p:sp>
      </p:grpSp>
      <p:pic>
        <p:nvPicPr>
          <p:cNvPr id="17" name="图片 16" descr="图片包含 纵横字谜, 文字  描述已自动生成"/>
          <p:cNvPicPr>
            <a:picLocks noChangeAspect="1"/>
          </p:cNvPicPr>
          <p:nvPr userDrawn="1">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7636990" y="1576568"/>
            <a:ext cx="4178423" cy="4178423"/>
          </a:xfrm>
          <a:prstGeom prst="rect">
            <a:avLst/>
          </a:prstGeom>
          <a:solidFill>
            <a:schemeClr val="bg1"/>
          </a:solidFill>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优课PPT会员说明">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4597400"/>
            <a:ext cx="12192000" cy="2260601"/>
          </a:xfrm>
          <a:prstGeom prst="rect">
            <a:avLst/>
          </a:prstGeom>
          <a:solidFill>
            <a:schemeClr val="accent1">
              <a:alpha val="90000"/>
            </a:schemeClr>
          </a:solidFill>
          <a:ln w="12700">
            <a:miter lim="400000"/>
          </a:ln>
        </p:spPr>
        <p:txBody>
          <a:bodyPr lIns="0" tIns="0" rIns="0" bIns="0" anchor="ctr"/>
          <a:lstStyle/>
          <a:p>
            <a:pPr lvl="0"/>
            <a:endParaRPr lang="zh-CN" altLang="en-US" sz="1600">
              <a:solidFill>
                <a:srgbClr val="FFFFFF"/>
              </a:solidFill>
            </a:endParaRPr>
          </a:p>
        </p:txBody>
      </p:sp>
      <p:pic>
        <p:nvPicPr>
          <p:cNvPr id="3" name="图片 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746498" y="4304315"/>
            <a:ext cx="1483610" cy="1483610"/>
          </a:xfrm>
          <a:prstGeom prst="roundRect">
            <a:avLst>
              <a:gd name="adj" fmla="val 2839"/>
            </a:avLst>
          </a:prstGeom>
          <a:ln w="28575">
            <a:solidFill>
              <a:schemeClr val="accent1">
                <a:alpha val="90000"/>
              </a:schemeClr>
            </a:solidFill>
          </a:ln>
          <a:effectLst/>
        </p:spPr>
      </p:pic>
      <p:sp>
        <p:nvSpPr>
          <p:cNvPr id="4" name="矩形 3"/>
          <p:cNvSpPr/>
          <p:nvPr userDrawn="1">
            <p:custDataLst>
              <p:tags r:id="rId5"/>
            </p:custDataLst>
          </p:nvPr>
        </p:nvSpPr>
        <p:spPr>
          <a:xfrm>
            <a:off x="7190637" y="5894070"/>
            <a:ext cx="4595333" cy="743280"/>
          </a:xfrm>
          <a:prstGeom prst="rect">
            <a:avLst/>
          </a:prstGeom>
          <a:noFill/>
        </p:spPr>
        <p:txBody>
          <a:bodyPr wrap="square" rtlCol="0">
            <a:spAutoFit/>
          </a:bodyPr>
          <a:lstStyle/>
          <a:p>
            <a:pPr lvl="0" algn="ctr" defTabSz="914400">
              <a:lnSpc>
                <a:spcPct val="120000"/>
              </a:lnSpc>
            </a:pPr>
            <a:r>
              <a:rPr lang="zh-CN" altLang="en-US">
                <a:solidFill>
                  <a:schemeClr val="tx1"/>
                </a:solidFill>
                <a:cs typeface="+mn-ea"/>
                <a:sym typeface="+mn-lt"/>
              </a:rPr>
              <a:t>扫描二维码添加秀才微信，咨询</a:t>
            </a:r>
            <a:endParaRPr lang="en-US" altLang="zh-CN">
              <a:solidFill>
                <a:schemeClr val="tx1"/>
              </a:solidFill>
              <a:cs typeface="+mn-ea"/>
              <a:sym typeface="+mn-lt"/>
            </a:endParaRPr>
          </a:p>
          <a:p>
            <a:pPr lvl="0" algn="ctr" defTabSz="914400">
              <a:lnSpc>
                <a:spcPct val="120000"/>
              </a:lnSpc>
            </a:pPr>
            <a:r>
              <a:rPr lang="zh-CN" altLang="en-US">
                <a:solidFill>
                  <a:schemeClr val="tx1"/>
                </a:solidFill>
                <a:cs typeface="+mn-ea"/>
                <a:sym typeface="+mn-lt"/>
              </a:rPr>
              <a:t>会员服务、课件美化、商务合作相关事宜</a:t>
            </a:r>
            <a:endParaRPr lang="zh-CN" altLang="en-US">
              <a:solidFill>
                <a:schemeClr val="tx1"/>
              </a:solidFill>
              <a:cs typeface="+mn-ea"/>
              <a:sym typeface="+mn-lt"/>
            </a:endParaRPr>
          </a:p>
        </p:txBody>
      </p:sp>
      <p:grpSp>
        <p:nvGrpSpPr>
          <p:cNvPr id="5" name="组合 4"/>
          <p:cNvGrpSpPr/>
          <p:nvPr userDrawn="1">
            <p:custDataLst>
              <p:tags r:id="rId6"/>
            </p:custDataLst>
          </p:nvPr>
        </p:nvGrpSpPr>
        <p:grpSpPr>
          <a:xfrm>
            <a:off x="943344" y="4831596"/>
            <a:ext cx="6102205" cy="1857510"/>
            <a:chOff x="2198126" y="2154850"/>
            <a:chExt cx="8618831" cy="2623570"/>
          </a:xfrm>
          <a:solidFill>
            <a:schemeClr val="tx2"/>
          </a:solidFill>
        </p:grpSpPr>
        <p:grpSp>
          <p:nvGrpSpPr>
            <p:cNvPr id="6" name="组合 5"/>
            <p:cNvGrpSpPr/>
            <p:nvPr userDrawn="1">
              <p:custDataLst>
                <p:tags r:id="rId7"/>
              </p:custDataLst>
            </p:nvPr>
          </p:nvGrpSpPr>
          <p:grpSpPr>
            <a:xfrm>
              <a:off x="2198126" y="2154850"/>
              <a:ext cx="8618831" cy="2623570"/>
              <a:chOff x="-3402595" y="3211512"/>
              <a:chExt cx="11979276" cy="3646488"/>
            </a:xfrm>
            <a:grpFill/>
          </p:grpSpPr>
          <p:grpSp>
            <p:nvGrpSpPr>
              <p:cNvPr id="8" name="组合 7"/>
              <p:cNvGrpSpPr/>
              <p:nvPr userDrawn="1">
                <p:custDataLst>
                  <p:tags r:id="rId8"/>
                </p:custDataLst>
              </p:nvPr>
            </p:nvGrpSpPr>
            <p:grpSpPr>
              <a:xfrm>
                <a:off x="1236080" y="3211512"/>
                <a:ext cx="5160963" cy="2266950"/>
                <a:chOff x="3526798" y="1395413"/>
                <a:chExt cx="5160963" cy="2266950"/>
              </a:xfrm>
              <a:grpFill/>
            </p:grpSpPr>
            <p:sp>
              <p:nvSpPr>
                <p:cNvPr id="66" name="Freeform 13"/>
                <p:cNvSpPr/>
                <p:nvPr>
                  <p:custDataLst>
                    <p:tags r:id="rId9"/>
                  </p:custDataLst>
                </p:nvPr>
              </p:nvSpPr>
              <p:spPr bwMode="auto">
                <a:xfrm>
                  <a:off x="5736598" y="1395413"/>
                  <a:ext cx="2481263" cy="2255838"/>
                </a:xfrm>
                <a:custGeom>
                  <a:avLst/>
                  <a:gdLst>
                    <a:gd name="T0" fmla="*/ 637 w 661"/>
                    <a:gd name="T1" fmla="*/ 84 h 600"/>
                    <a:gd name="T2" fmla="*/ 613 w 661"/>
                    <a:gd name="T3" fmla="*/ 153 h 600"/>
                    <a:gd name="T4" fmla="*/ 604 w 661"/>
                    <a:gd name="T5" fmla="*/ 183 h 600"/>
                    <a:gd name="T6" fmla="*/ 589 w 661"/>
                    <a:gd name="T7" fmla="*/ 225 h 600"/>
                    <a:gd name="T8" fmla="*/ 577 w 661"/>
                    <a:gd name="T9" fmla="*/ 261 h 600"/>
                    <a:gd name="T10" fmla="*/ 565 w 661"/>
                    <a:gd name="T11" fmla="*/ 296 h 600"/>
                    <a:gd name="T12" fmla="*/ 553 w 661"/>
                    <a:gd name="T13" fmla="*/ 332 h 600"/>
                    <a:gd name="T14" fmla="*/ 488 w 661"/>
                    <a:gd name="T15" fmla="*/ 519 h 600"/>
                    <a:gd name="T16" fmla="*/ 487 w 661"/>
                    <a:gd name="T17" fmla="*/ 552 h 600"/>
                    <a:gd name="T18" fmla="*/ 619 w 661"/>
                    <a:gd name="T19" fmla="*/ 564 h 600"/>
                    <a:gd name="T20" fmla="*/ 607 w 661"/>
                    <a:gd name="T21" fmla="*/ 599 h 600"/>
                    <a:gd name="T22" fmla="*/ 1 w 661"/>
                    <a:gd name="T23" fmla="*/ 591 h 600"/>
                    <a:gd name="T24" fmla="*/ 12 w 661"/>
                    <a:gd name="T25" fmla="*/ 561 h 600"/>
                    <a:gd name="T26" fmla="*/ 163 w 661"/>
                    <a:gd name="T27" fmla="*/ 543 h 600"/>
                    <a:gd name="T28" fmla="*/ 169 w 661"/>
                    <a:gd name="T29" fmla="*/ 528 h 600"/>
                    <a:gd name="T30" fmla="*/ 179 w 661"/>
                    <a:gd name="T31" fmla="*/ 496 h 600"/>
                    <a:gd name="T32" fmla="*/ 192 w 661"/>
                    <a:gd name="T33" fmla="*/ 459 h 600"/>
                    <a:gd name="T34" fmla="*/ 204 w 661"/>
                    <a:gd name="T35" fmla="*/ 423 h 600"/>
                    <a:gd name="T36" fmla="*/ 216 w 661"/>
                    <a:gd name="T37" fmla="*/ 387 h 600"/>
                    <a:gd name="T38" fmla="*/ 229 w 661"/>
                    <a:gd name="T39" fmla="*/ 351 h 600"/>
                    <a:gd name="T40" fmla="*/ 241 w 661"/>
                    <a:gd name="T41" fmla="*/ 315 h 600"/>
                    <a:gd name="T42" fmla="*/ 259 w 661"/>
                    <a:gd name="T43" fmla="*/ 261 h 600"/>
                    <a:gd name="T44" fmla="*/ 271 w 661"/>
                    <a:gd name="T45" fmla="*/ 225 h 600"/>
                    <a:gd name="T46" fmla="*/ 281 w 661"/>
                    <a:gd name="T47" fmla="*/ 196 h 600"/>
                    <a:gd name="T48" fmla="*/ 289 w 661"/>
                    <a:gd name="T49" fmla="*/ 174 h 600"/>
                    <a:gd name="T50" fmla="*/ 300 w 661"/>
                    <a:gd name="T51" fmla="*/ 141 h 600"/>
                    <a:gd name="T52" fmla="*/ 318 w 661"/>
                    <a:gd name="T53" fmla="*/ 87 h 600"/>
                    <a:gd name="T54" fmla="*/ 330 w 661"/>
                    <a:gd name="T55" fmla="*/ 51 h 600"/>
                    <a:gd name="T56" fmla="*/ 340 w 661"/>
                    <a:gd name="T57" fmla="*/ 21 h 600"/>
                    <a:gd name="T58" fmla="*/ 349 w 661"/>
                    <a:gd name="T59" fmla="*/ 3 h 600"/>
                    <a:gd name="T60" fmla="*/ 481 w 661"/>
                    <a:gd name="T61" fmla="*/ 26 h 600"/>
                    <a:gd name="T62" fmla="*/ 463 w 661"/>
                    <a:gd name="T63" fmla="*/ 78 h 600"/>
                    <a:gd name="T64" fmla="*/ 451 w 661"/>
                    <a:gd name="T65" fmla="*/ 114 h 600"/>
                    <a:gd name="T66" fmla="*/ 439 w 661"/>
                    <a:gd name="T67" fmla="*/ 150 h 600"/>
                    <a:gd name="T68" fmla="*/ 427 w 661"/>
                    <a:gd name="T69" fmla="*/ 186 h 600"/>
                    <a:gd name="T70" fmla="*/ 409 w 661"/>
                    <a:gd name="T71" fmla="*/ 237 h 600"/>
                    <a:gd name="T72" fmla="*/ 391 w 661"/>
                    <a:gd name="T73" fmla="*/ 291 h 600"/>
                    <a:gd name="T74" fmla="*/ 379 w 661"/>
                    <a:gd name="T75" fmla="*/ 327 h 600"/>
                    <a:gd name="T76" fmla="*/ 354 w 661"/>
                    <a:gd name="T77" fmla="*/ 399 h 600"/>
                    <a:gd name="T78" fmla="*/ 343 w 661"/>
                    <a:gd name="T79" fmla="*/ 432 h 600"/>
                    <a:gd name="T80" fmla="*/ 331 w 661"/>
                    <a:gd name="T81" fmla="*/ 468 h 600"/>
                    <a:gd name="T82" fmla="*/ 319 w 661"/>
                    <a:gd name="T83" fmla="*/ 501 h 600"/>
                    <a:gd name="T84" fmla="*/ 307 w 661"/>
                    <a:gd name="T85" fmla="*/ 537 h 600"/>
                    <a:gd name="T86" fmla="*/ 346 w 661"/>
                    <a:gd name="T87" fmla="*/ 519 h 600"/>
                    <a:gd name="T88" fmla="*/ 355 w 661"/>
                    <a:gd name="T89" fmla="*/ 495 h 600"/>
                    <a:gd name="T90" fmla="*/ 378 w 661"/>
                    <a:gd name="T91" fmla="*/ 429 h 600"/>
                    <a:gd name="T92" fmla="*/ 402 w 661"/>
                    <a:gd name="T93" fmla="*/ 357 h 600"/>
                    <a:gd name="T94" fmla="*/ 414 w 661"/>
                    <a:gd name="T95" fmla="*/ 321 h 600"/>
                    <a:gd name="T96" fmla="*/ 420 w 661"/>
                    <a:gd name="T97" fmla="*/ 306 h 600"/>
                    <a:gd name="T98" fmla="*/ 433 w 661"/>
                    <a:gd name="T99" fmla="*/ 267 h 600"/>
                    <a:gd name="T100" fmla="*/ 445 w 661"/>
                    <a:gd name="T101" fmla="*/ 231 h 600"/>
                    <a:gd name="T102" fmla="*/ 457 w 661"/>
                    <a:gd name="T103" fmla="*/ 195 h 600"/>
                    <a:gd name="T104" fmla="*/ 466 w 661"/>
                    <a:gd name="T105" fmla="*/ 165 h 600"/>
                    <a:gd name="T106" fmla="*/ 473 w 661"/>
                    <a:gd name="T107" fmla="*/ 148 h 600"/>
                    <a:gd name="T108" fmla="*/ 481 w 661"/>
                    <a:gd name="T109" fmla="*/ 126 h 600"/>
                    <a:gd name="T110" fmla="*/ 511 w 661"/>
                    <a:gd name="T111" fmla="*/ 39 h 600"/>
                    <a:gd name="T112" fmla="*/ 524 w 661"/>
                    <a:gd name="T113" fmla="*/ 3 h 600"/>
                    <a:gd name="T114" fmla="*/ 661 w 661"/>
                    <a:gd name="T115" fmla="*/ 15 h 600"/>
                    <a:gd name="T116" fmla="*/ 650 w 661"/>
                    <a:gd name="T117" fmla="*/ 4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600">
                      <a:moveTo>
                        <a:pt x="650" y="45"/>
                      </a:moveTo>
                      <a:cubicBezTo>
                        <a:pt x="649" y="46"/>
                        <a:pt x="649" y="47"/>
                        <a:pt x="649" y="48"/>
                      </a:cubicBezTo>
                      <a:cubicBezTo>
                        <a:pt x="643" y="58"/>
                        <a:pt x="640" y="70"/>
                        <a:pt x="637" y="81"/>
                      </a:cubicBezTo>
                      <a:cubicBezTo>
                        <a:pt x="637" y="82"/>
                        <a:pt x="637" y="83"/>
                        <a:pt x="637" y="84"/>
                      </a:cubicBezTo>
                      <a:cubicBezTo>
                        <a:pt x="630" y="100"/>
                        <a:pt x="623" y="117"/>
                        <a:pt x="619" y="135"/>
                      </a:cubicBezTo>
                      <a:cubicBezTo>
                        <a:pt x="619" y="136"/>
                        <a:pt x="619" y="137"/>
                        <a:pt x="619" y="138"/>
                      </a:cubicBezTo>
                      <a:cubicBezTo>
                        <a:pt x="616" y="142"/>
                        <a:pt x="614" y="147"/>
                        <a:pt x="613" y="153"/>
                      </a:cubicBezTo>
                      <a:cubicBezTo>
                        <a:pt x="613" y="153"/>
                        <a:pt x="613" y="153"/>
                        <a:pt x="613" y="153"/>
                      </a:cubicBezTo>
                      <a:cubicBezTo>
                        <a:pt x="610" y="159"/>
                        <a:pt x="607" y="164"/>
                        <a:pt x="607" y="171"/>
                      </a:cubicBezTo>
                      <a:cubicBezTo>
                        <a:pt x="607" y="171"/>
                        <a:pt x="607" y="171"/>
                        <a:pt x="607" y="171"/>
                      </a:cubicBezTo>
                      <a:cubicBezTo>
                        <a:pt x="604" y="174"/>
                        <a:pt x="604" y="179"/>
                        <a:pt x="604" y="183"/>
                      </a:cubicBezTo>
                      <a:cubicBezTo>
                        <a:pt x="604" y="183"/>
                        <a:pt x="604" y="183"/>
                        <a:pt x="604" y="183"/>
                      </a:cubicBezTo>
                      <a:cubicBezTo>
                        <a:pt x="603" y="184"/>
                        <a:pt x="602" y="185"/>
                        <a:pt x="601" y="186"/>
                      </a:cubicBezTo>
                      <a:cubicBezTo>
                        <a:pt x="601" y="187"/>
                        <a:pt x="601" y="188"/>
                        <a:pt x="601" y="189"/>
                      </a:cubicBezTo>
                      <a:cubicBezTo>
                        <a:pt x="595" y="200"/>
                        <a:pt x="591" y="212"/>
                        <a:pt x="589" y="225"/>
                      </a:cubicBezTo>
                      <a:cubicBezTo>
                        <a:pt x="589" y="225"/>
                        <a:pt x="589" y="225"/>
                        <a:pt x="589" y="225"/>
                      </a:cubicBezTo>
                      <a:cubicBezTo>
                        <a:pt x="585" y="230"/>
                        <a:pt x="583" y="236"/>
                        <a:pt x="583" y="243"/>
                      </a:cubicBezTo>
                      <a:cubicBezTo>
                        <a:pt x="583" y="243"/>
                        <a:pt x="583" y="243"/>
                        <a:pt x="583" y="243"/>
                      </a:cubicBezTo>
                      <a:cubicBezTo>
                        <a:pt x="580" y="246"/>
                        <a:pt x="578" y="250"/>
                        <a:pt x="578" y="255"/>
                      </a:cubicBezTo>
                      <a:cubicBezTo>
                        <a:pt x="578" y="257"/>
                        <a:pt x="577" y="259"/>
                        <a:pt x="577" y="261"/>
                      </a:cubicBezTo>
                      <a:cubicBezTo>
                        <a:pt x="574" y="264"/>
                        <a:pt x="572" y="268"/>
                        <a:pt x="572" y="273"/>
                      </a:cubicBezTo>
                      <a:cubicBezTo>
                        <a:pt x="571" y="275"/>
                        <a:pt x="571" y="277"/>
                        <a:pt x="571" y="279"/>
                      </a:cubicBezTo>
                      <a:cubicBezTo>
                        <a:pt x="568" y="282"/>
                        <a:pt x="566" y="286"/>
                        <a:pt x="566" y="291"/>
                      </a:cubicBezTo>
                      <a:cubicBezTo>
                        <a:pt x="565" y="293"/>
                        <a:pt x="565" y="295"/>
                        <a:pt x="565" y="296"/>
                      </a:cubicBezTo>
                      <a:cubicBezTo>
                        <a:pt x="560" y="302"/>
                        <a:pt x="559" y="308"/>
                        <a:pt x="559" y="315"/>
                      </a:cubicBezTo>
                      <a:cubicBezTo>
                        <a:pt x="559" y="315"/>
                        <a:pt x="559" y="315"/>
                        <a:pt x="559" y="315"/>
                      </a:cubicBezTo>
                      <a:cubicBezTo>
                        <a:pt x="555" y="318"/>
                        <a:pt x="554" y="322"/>
                        <a:pt x="554" y="327"/>
                      </a:cubicBezTo>
                      <a:cubicBezTo>
                        <a:pt x="553" y="329"/>
                        <a:pt x="553" y="331"/>
                        <a:pt x="553" y="332"/>
                      </a:cubicBezTo>
                      <a:cubicBezTo>
                        <a:pt x="547" y="338"/>
                        <a:pt x="547" y="346"/>
                        <a:pt x="544" y="353"/>
                      </a:cubicBezTo>
                      <a:cubicBezTo>
                        <a:pt x="527" y="403"/>
                        <a:pt x="510" y="454"/>
                        <a:pt x="493" y="504"/>
                      </a:cubicBezTo>
                      <a:cubicBezTo>
                        <a:pt x="493" y="505"/>
                        <a:pt x="493" y="506"/>
                        <a:pt x="493" y="507"/>
                      </a:cubicBezTo>
                      <a:cubicBezTo>
                        <a:pt x="490" y="510"/>
                        <a:pt x="488" y="514"/>
                        <a:pt x="488" y="519"/>
                      </a:cubicBezTo>
                      <a:cubicBezTo>
                        <a:pt x="488" y="521"/>
                        <a:pt x="487" y="523"/>
                        <a:pt x="487" y="525"/>
                      </a:cubicBezTo>
                      <a:cubicBezTo>
                        <a:pt x="484" y="528"/>
                        <a:pt x="483" y="533"/>
                        <a:pt x="482" y="537"/>
                      </a:cubicBezTo>
                      <a:cubicBezTo>
                        <a:pt x="481" y="539"/>
                        <a:pt x="481" y="541"/>
                        <a:pt x="481" y="543"/>
                      </a:cubicBezTo>
                      <a:cubicBezTo>
                        <a:pt x="475" y="552"/>
                        <a:pt x="481" y="552"/>
                        <a:pt x="487" y="552"/>
                      </a:cubicBezTo>
                      <a:cubicBezTo>
                        <a:pt x="531" y="552"/>
                        <a:pt x="575" y="552"/>
                        <a:pt x="619" y="551"/>
                      </a:cubicBezTo>
                      <a:cubicBezTo>
                        <a:pt x="620" y="553"/>
                        <a:pt x="621" y="554"/>
                        <a:pt x="621" y="555"/>
                      </a:cubicBezTo>
                      <a:cubicBezTo>
                        <a:pt x="619" y="557"/>
                        <a:pt x="619" y="561"/>
                        <a:pt x="619" y="564"/>
                      </a:cubicBezTo>
                      <a:cubicBezTo>
                        <a:pt x="619" y="564"/>
                        <a:pt x="619" y="564"/>
                        <a:pt x="619" y="564"/>
                      </a:cubicBezTo>
                      <a:cubicBezTo>
                        <a:pt x="616" y="566"/>
                        <a:pt x="616" y="570"/>
                        <a:pt x="616" y="573"/>
                      </a:cubicBezTo>
                      <a:cubicBezTo>
                        <a:pt x="613" y="575"/>
                        <a:pt x="613" y="578"/>
                        <a:pt x="613" y="582"/>
                      </a:cubicBezTo>
                      <a:cubicBezTo>
                        <a:pt x="609" y="586"/>
                        <a:pt x="608" y="591"/>
                        <a:pt x="607" y="597"/>
                      </a:cubicBezTo>
                      <a:cubicBezTo>
                        <a:pt x="607" y="598"/>
                        <a:pt x="607" y="598"/>
                        <a:pt x="607" y="599"/>
                      </a:cubicBezTo>
                      <a:cubicBezTo>
                        <a:pt x="597" y="599"/>
                        <a:pt x="587" y="600"/>
                        <a:pt x="577" y="600"/>
                      </a:cubicBezTo>
                      <a:cubicBezTo>
                        <a:pt x="393" y="600"/>
                        <a:pt x="210" y="600"/>
                        <a:pt x="26" y="600"/>
                      </a:cubicBezTo>
                      <a:cubicBezTo>
                        <a:pt x="21" y="600"/>
                        <a:pt x="15" y="600"/>
                        <a:pt x="10" y="600"/>
                      </a:cubicBezTo>
                      <a:cubicBezTo>
                        <a:pt x="3" y="600"/>
                        <a:pt x="0" y="597"/>
                        <a:pt x="1" y="591"/>
                      </a:cubicBezTo>
                      <a:cubicBezTo>
                        <a:pt x="1" y="591"/>
                        <a:pt x="1" y="591"/>
                        <a:pt x="1" y="591"/>
                      </a:cubicBezTo>
                      <a:cubicBezTo>
                        <a:pt x="6" y="586"/>
                        <a:pt x="7" y="580"/>
                        <a:pt x="7" y="573"/>
                      </a:cubicBezTo>
                      <a:cubicBezTo>
                        <a:pt x="7" y="573"/>
                        <a:pt x="7" y="573"/>
                        <a:pt x="7" y="573"/>
                      </a:cubicBezTo>
                      <a:cubicBezTo>
                        <a:pt x="11" y="570"/>
                        <a:pt x="12" y="566"/>
                        <a:pt x="12" y="561"/>
                      </a:cubicBezTo>
                      <a:cubicBezTo>
                        <a:pt x="13" y="560"/>
                        <a:pt x="13" y="559"/>
                        <a:pt x="13" y="558"/>
                      </a:cubicBezTo>
                      <a:cubicBezTo>
                        <a:pt x="17" y="551"/>
                        <a:pt x="24" y="552"/>
                        <a:pt x="30" y="552"/>
                      </a:cubicBezTo>
                      <a:cubicBezTo>
                        <a:pt x="70" y="552"/>
                        <a:pt x="110" y="552"/>
                        <a:pt x="150" y="552"/>
                      </a:cubicBezTo>
                      <a:cubicBezTo>
                        <a:pt x="156" y="552"/>
                        <a:pt x="164" y="554"/>
                        <a:pt x="163" y="543"/>
                      </a:cubicBezTo>
                      <a:cubicBezTo>
                        <a:pt x="163" y="543"/>
                        <a:pt x="163" y="543"/>
                        <a:pt x="163" y="543"/>
                      </a:cubicBezTo>
                      <a:cubicBezTo>
                        <a:pt x="167" y="540"/>
                        <a:pt x="166" y="535"/>
                        <a:pt x="166" y="531"/>
                      </a:cubicBezTo>
                      <a:cubicBezTo>
                        <a:pt x="166" y="531"/>
                        <a:pt x="166" y="531"/>
                        <a:pt x="166" y="531"/>
                      </a:cubicBezTo>
                      <a:cubicBezTo>
                        <a:pt x="167" y="530"/>
                        <a:pt x="168" y="529"/>
                        <a:pt x="169" y="528"/>
                      </a:cubicBezTo>
                      <a:cubicBezTo>
                        <a:pt x="169" y="527"/>
                        <a:pt x="169" y="526"/>
                        <a:pt x="169" y="525"/>
                      </a:cubicBezTo>
                      <a:cubicBezTo>
                        <a:pt x="173" y="522"/>
                        <a:pt x="172" y="517"/>
                        <a:pt x="174" y="513"/>
                      </a:cubicBezTo>
                      <a:cubicBezTo>
                        <a:pt x="174" y="511"/>
                        <a:pt x="175" y="509"/>
                        <a:pt x="175" y="507"/>
                      </a:cubicBezTo>
                      <a:cubicBezTo>
                        <a:pt x="179" y="504"/>
                        <a:pt x="178" y="499"/>
                        <a:pt x="179" y="496"/>
                      </a:cubicBezTo>
                      <a:cubicBezTo>
                        <a:pt x="180" y="493"/>
                        <a:pt x="181" y="491"/>
                        <a:pt x="181" y="489"/>
                      </a:cubicBezTo>
                      <a:cubicBezTo>
                        <a:pt x="185" y="486"/>
                        <a:pt x="184" y="481"/>
                        <a:pt x="186" y="477"/>
                      </a:cubicBezTo>
                      <a:cubicBezTo>
                        <a:pt x="186" y="475"/>
                        <a:pt x="187" y="473"/>
                        <a:pt x="187" y="471"/>
                      </a:cubicBezTo>
                      <a:cubicBezTo>
                        <a:pt x="190" y="468"/>
                        <a:pt x="192" y="464"/>
                        <a:pt x="192" y="459"/>
                      </a:cubicBezTo>
                      <a:cubicBezTo>
                        <a:pt x="193" y="457"/>
                        <a:pt x="193" y="455"/>
                        <a:pt x="193" y="454"/>
                      </a:cubicBezTo>
                      <a:cubicBezTo>
                        <a:pt x="198" y="448"/>
                        <a:pt x="199" y="442"/>
                        <a:pt x="199" y="435"/>
                      </a:cubicBezTo>
                      <a:cubicBezTo>
                        <a:pt x="199" y="435"/>
                        <a:pt x="199" y="435"/>
                        <a:pt x="199" y="435"/>
                      </a:cubicBezTo>
                      <a:cubicBezTo>
                        <a:pt x="203" y="432"/>
                        <a:pt x="204" y="428"/>
                        <a:pt x="204" y="423"/>
                      </a:cubicBezTo>
                      <a:cubicBezTo>
                        <a:pt x="205" y="422"/>
                        <a:pt x="205" y="421"/>
                        <a:pt x="205" y="420"/>
                      </a:cubicBezTo>
                      <a:cubicBezTo>
                        <a:pt x="208" y="415"/>
                        <a:pt x="210" y="410"/>
                        <a:pt x="210" y="405"/>
                      </a:cubicBezTo>
                      <a:cubicBezTo>
                        <a:pt x="211" y="403"/>
                        <a:pt x="211" y="401"/>
                        <a:pt x="211" y="400"/>
                      </a:cubicBezTo>
                      <a:cubicBezTo>
                        <a:pt x="215" y="396"/>
                        <a:pt x="216" y="392"/>
                        <a:pt x="216" y="387"/>
                      </a:cubicBezTo>
                      <a:cubicBezTo>
                        <a:pt x="217" y="386"/>
                        <a:pt x="217" y="385"/>
                        <a:pt x="217" y="384"/>
                      </a:cubicBezTo>
                      <a:cubicBezTo>
                        <a:pt x="220" y="380"/>
                        <a:pt x="222" y="375"/>
                        <a:pt x="223" y="369"/>
                      </a:cubicBezTo>
                      <a:cubicBezTo>
                        <a:pt x="223" y="368"/>
                        <a:pt x="223" y="367"/>
                        <a:pt x="223" y="366"/>
                      </a:cubicBezTo>
                      <a:cubicBezTo>
                        <a:pt x="226" y="362"/>
                        <a:pt x="228" y="357"/>
                        <a:pt x="229" y="351"/>
                      </a:cubicBezTo>
                      <a:cubicBezTo>
                        <a:pt x="229" y="350"/>
                        <a:pt x="229" y="349"/>
                        <a:pt x="229" y="348"/>
                      </a:cubicBezTo>
                      <a:cubicBezTo>
                        <a:pt x="232" y="344"/>
                        <a:pt x="234" y="339"/>
                        <a:pt x="235" y="333"/>
                      </a:cubicBezTo>
                      <a:cubicBezTo>
                        <a:pt x="235" y="332"/>
                        <a:pt x="235" y="331"/>
                        <a:pt x="235" y="330"/>
                      </a:cubicBezTo>
                      <a:cubicBezTo>
                        <a:pt x="239" y="326"/>
                        <a:pt x="240" y="321"/>
                        <a:pt x="241" y="315"/>
                      </a:cubicBezTo>
                      <a:cubicBezTo>
                        <a:pt x="241" y="314"/>
                        <a:pt x="241" y="313"/>
                        <a:pt x="241" y="312"/>
                      </a:cubicBezTo>
                      <a:cubicBezTo>
                        <a:pt x="247" y="302"/>
                        <a:pt x="251" y="291"/>
                        <a:pt x="253" y="279"/>
                      </a:cubicBezTo>
                      <a:cubicBezTo>
                        <a:pt x="253" y="278"/>
                        <a:pt x="253" y="277"/>
                        <a:pt x="253" y="277"/>
                      </a:cubicBezTo>
                      <a:cubicBezTo>
                        <a:pt x="257" y="272"/>
                        <a:pt x="259" y="267"/>
                        <a:pt x="259" y="261"/>
                      </a:cubicBezTo>
                      <a:cubicBezTo>
                        <a:pt x="259" y="261"/>
                        <a:pt x="259" y="261"/>
                        <a:pt x="259" y="261"/>
                      </a:cubicBezTo>
                      <a:cubicBezTo>
                        <a:pt x="262" y="255"/>
                        <a:pt x="265" y="250"/>
                        <a:pt x="265" y="243"/>
                      </a:cubicBezTo>
                      <a:cubicBezTo>
                        <a:pt x="265" y="242"/>
                        <a:pt x="266" y="242"/>
                        <a:pt x="265" y="241"/>
                      </a:cubicBezTo>
                      <a:cubicBezTo>
                        <a:pt x="269" y="236"/>
                        <a:pt x="271" y="231"/>
                        <a:pt x="271" y="225"/>
                      </a:cubicBezTo>
                      <a:cubicBezTo>
                        <a:pt x="271" y="224"/>
                        <a:pt x="272" y="224"/>
                        <a:pt x="271" y="223"/>
                      </a:cubicBezTo>
                      <a:cubicBezTo>
                        <a:pt x="273" y="220"/>
                        <a:pt x="274" y="217"/>
                        <a:pt x="275" y="213"/>
                      </a:cubicBezTo>
                      <a:cubicBezTo>
                        <a:pt x="276" y="211"/>
                        <a:pt x="277" y="208"/>
                        <a:pt x="277" y="205"/>
                      </a:cubicBezTo>
                      <a:cubicBezTo>
                        <a:pt x="280" y="202"/>
                        <a:pt x="281" y="199"/>
                        <a:pt x="281" y="196"/>
                      </a:cubicBezTo>
                      <a:cubicBezTo>
                        <a:pt x="281" y="196"/>
                        <a:pt x="280" y="195"/>
                        <a:pt x="280" y="195"/>
                      </a:cubicBezTo>
                      <a:cubicBezTo>
                        <a:pt x="281" y="194"/>
                        <a:pt x="282" y="193"/>
                        <a:pt x="283" y="192"/>
                      </a:cubicBezTo>
                      <a:cubicBezTo>
                        <a:pt x="283" y="191"/>
                        <a:pt x="283" y="190"/>
                        <a:pt x="283" y="189"/>
                      </a:cubicBezTo>
                      <a:cubicBezTo>
                        <a:pt x="287" y="185"/>
                        <a:pt x="289" y="180"/>
                        <a:pt x="289" y="174"/>
                      </a:cubicBezTo>
                      <a:cubicBezTo>
                        <a:pt x="289" y="173"/>
                        <a:pt x="289" y="172"/>
                        <a:pt x="289" y="171"/>
                      </a:cubicBezTo>
                      <a:cubicBezTo>
                        <a:pt x="292" y="168"/>
                        <a:pt x="294" y="164"/>
                        <a:pt x="294" y="159"/>
                      </a:cubicBezTo>
                      <a:cubicBezTo>
                        <a:pt x="295" y="157"/>
                        <a:pt x="295" y="155"/>
                        <a:pt x="295" y="153"/>
                      </a:cubicBezTo>
                      <a:cubicBezTo>
                        <a:pt x="298" y="150"/>
                        <a:pt x="300" y="146"/>
                        <a:pt x="300" y="141"/>
                      </a:cubicBezTo>
                      <a:cubicBezTo>
                        <a:pt x="301" y="139"/>
                        <a:pt x="301" y="137"/>
                        <a:pt x="301" y="135"/>
                      </a:cubicBezTo>
                      <a:cubicBezTo>
                        <a:pt x="304" y="132"/>
                        <a:pt x="306" y="128"/>
                        <a:pt x="306" y="123"/>
                      </a:cubicBezTo>
                      <a:cubicBezTo>
                        <a:pt x="307" y="121"/>
                        <a:pt x="307" y="119"/>
                        <a:pt x="307" y="117"/>
                      </a:cubicBezTo>
                      <a:cubicBezTo>
                        <a:pt x="314" y="108"/>
                        <a:pt x="315" y="97"/>
                        <a:pt x="318" y="87"/>
                      </a:cubicBezTo>
                      <a:cubicBezTo>
                        <a:pt x="319" y="86"/>
                        <a:pt x="319" y="85"/>
                        <a:pt x="319" y="84"/>
                      </a:cubicBezTo>
                      <a:cubicBezTo>
                        <a:pt x="322" y="79"/>
                        <a:pt x="324" y="74"/>
                        <a:pt x="325" y="69"/>
                      </a:cubicBezTo>
                      <a:cubicBezTo>
                        <a:pt x="325" y="68"/>
                        <a:pt x="325" y="67"/>
                        <a:pt x="325" y="66"/>
                      </a:cubicBezTo>
                      <a:cubicBezTo>
                        <a:pt x="328" y="62"/>
                        <a:pt x="330" y="56"/>
                        <a:pt x="330" y="51"/>
                      </a:cubicBezTo>
                      <a:cubicBezTo>
                        <a:pt x="331" y="50"/>
                        <a:pt x="331" y="49"/>
                        <a:pt x="331" y="48"/>
                      </a:cubicBezTo>
                      <a:cubicBezTo>
                        <a:pt x="334" y="44"/>
                        <a:pt x="336" y="39"/>
                        <a:pt x="337" y="33"/>
                      </a:cubicBezTo>
                      <a:cubicBezTo>
                        <a:pt x="337" y="30"/>
                        <a:pt x="337" y="27"/>
                        <a:pt x="337" y="24"/>
                      </a:cubicBezTo>
                      <a:cubicBezTo>
                        <a:pt x="338" y="23"/>
                        <a:pt x="339" y="22"/>
                        <a:pt x="340" y="21"/>
                      </a:cubicBezTo>
                      <a:cubicBezTo>
                        <a:pt x="340" y="21"/>
                        <a:pt x="340" y="21"/>
                        <a:pt x="340" y="21"/>
                      </a:cubicBezTo>
                      <a:cubicBezTo>
                        <a:pt x="341" y="20"/>
                        <a:pt x="342" y="19"/>
                        <a:pt x="342" y="18"/>
                      </a:cubicBezTo>
                      <a:cubicBezTo>
                        <a:pt x="342" y="17"/>
                        <a:pt x="342" y="16"/>
                        <a:pt x="343" y="15"/>
                      </a:cubicBezTo>
                      <a:cubicBezTo>
                        <a:pt x="345" y="11"/>
                        <a:pt x="347" y="7"/>
                        <a:pt x="349" y="3"/>
                      </a:cubicBezTo>
                      <a:cubicBezTo>
                        <a:pt x="390" y="3"/>
                        <a:pt x="432" y="3"/>
                        <a:pt x="473" y="3"/>
                      </a:cubicBezTo>
                      <a:cubicBezTo>
                        <a:pt x="478" y="3"/>
                        <a:pt x="485" y="0"/>
                        <a:pt x="487" y="9"/>
                      </a:cubicBezTo>
                      <a:cubicBezTo>
                        <a:pt x="484" y="12"/>
                        <a:pt x="481" y="16"/>
                        <a:pt x="482" y="21"/>
                      </a:cubicBezTo>
                      <a:cubicBezTo>
                        <a:pt x="481" y="23"/>
                        <a:pt x="481" y="25"/>
                        <a:pt x="481" y="26"/>
                      </a:cubicBezTo>
                      <a:cubicBezTo>
                        <a:pt x="478" y="30"/>
                        <a:pt x="475" y="34"/>
                        <a:pt x="476" y="39"/>
                      </a:cubicBezTo>
                      <a:cubicBezTo>
                        <a:pt x="475" y="41"/>
                        <a:pt x="475" y="43"/>
                        <a:pt x="475" y="44"/>
                      </a:cubicBezTo>
                      <a:cubicBezTo>
                        <a:pt x="468" y="54"/>
                        <a:pt x="466" y="64"/>
                        <a:pt x="464" y="75"/>
                      </a:cubicBezTo>
                      <a:cubicBezTo>
                        <a:pt x="463" y="76"/>
                        <a:pt x="463" y="77"/>
                        <a:pt x="463" y="78"/>
                      </a:cubicBezTo>
                      <a:cubicBezTo>
                        <a:pt x="460" y="82"/>
                        <a:pt x="458" y="87"/>
                        <a:pt x="458" y="93"/>
                      </a:cubicBezTo>
                      <a:cubicBezTo>
                        <a:pt x="457" y="94"/>
                        <a:pt x="457" y="95"/>
                        <a:pt x="457" y="96"/>
                      </a:cubicBezTo>
                      <a:cubicBezTo>
                        <a:pt x="454" y="100"/>
                        <a:pt x="452" y="105"/>
                        <a:pt x="451" y="111"/>
                      </a:cubicBezTo>
                      <a:cubicBezTo>
                        <a:pt x="451" y="112"/>
                        <a:pt x="451" y="113"/>
                        <a:pt x="451" y="114"/>
                      </a:cubicBezTo>
                      <a:cubicBezTo>
                        <a:pt x="448" y="118"/>
                        <a:pt x="446" y="123"/>
                        <a:pt x="445" y="129"/>
                      </a:cubicBezTo>
                      <a:cubicBezTo>
                        <a:pt x="445" y="130"/>
                        <a:pt x="445" y="131"/>
                        <a:pt x="445" y="132"/>
                      </a:cubicBezTo>
                      <a:cubicBezTo>
                        <a:pt x="441" y="136"/>
                        <a:pt x="439" y="141"/>
                        <a:pt x="439" y="147"/>
                      </a:cubicBezTo>
                      <a:cubicBezTo>
                        <a:pt x="439" y="148"/>
                        <a:pt x="439" y="149"/>
                        <a:pt x="439" y="150"/>
                      </a:cubicBezTo>
                      <a:cubicBezTo>
                        <a:pt x="434" y="158"/>
                        <a:pt x="431" y="167"/>
                        <a:pt x="430" y="177"/>
                      </a:cubicBezTo>
                      <a:cubicBezTo>
                        <a:pt x="430" y="177"/>
                        <a:pt x="430" y="177"/>
                        <a:pt x="430" y="177"/>
                      </a:cubicBezTo>
                      <a:cubicBezTo>
                        <a:pt x="429" y="178"/>
                        <a:pt x="428" y="179"/>
                        <a:pt x="428" y="180"/>
                      </a:cubicBezTo>
                      <a:cubicBezTo>
                        <a:pt x="427" y="182"/>
                        <a:pt x="427" y="184"/>
                        <a:pt x="427" y="186"/>
                      </a:cubicBezTo>
                      <a:cubicBezTo>
                        <a:pt x="420" y="196"/>
                        <a:pt x="417" y="207"/>
                        <a:pt x="415" y="219"/>
                      </a:cubicBezTo>
                      <a:cubicBezTo>
                        <a:pt x="414" y="220"/>
                        <a:pt x="414" y="220"/>
                        <a:pt x="415" y="221"/>
                      </a:cubicBezTo>
                      <a:cubicBezTo>
                        <a:pt x="411" y="226"/>
                        <a:pt x="409" y="231"/>
                        <a:pt x="409" y="237"/>
                      </a:cubicBezTo>
                      <a:cubicBezTo>
                        <a:pt x="409" y="237"/>
                        <a:pt x="409" y="237"/>
                        <a:pt x="409" y="237"/>
                      </a:cubicBezTo>
                      <a:cubicBezTo>
                        <a:pt x="406" y="240"/>
                        <a:pt x="406" y="245"/>
                        <a:pt x="405" y="249"/>
                      </a:cubicBezTo>
                      <a:cubicBezTo>
                        <a:pt x="404" y="251"/>
                        <a:pt x="403" y="253"/>
                        <a:pt x="403" y="255"/>
                      </a:cubicBezTo>
                      <a:cubicBezTo>
                        <a:pt x="397" y="266"/>
                        <a:pt x="392" y="278"/>
                        <a:pt x="391" y="291"/>
                      </a:cubicBezTo>
                      <a:cubicBezTo>
                        <a:pt x="391" y="291"/>
                        <a:pt x="391" y="291"/>
                        <a:pt x="391" y="291"/>
                      </a:cubicBezTo>
                      <a:cubicBezTo>
                        <a:pt x="387" y="294"/>
                        <a:pt x="386" y="298"/>
                        <a:pt x="386" y="303"/>
                      </a:cubicBezTo>
                      <a:cubicBezTo>
                        <a:pt x="385" y="305"/>
                        <a:pt x="385" y="307"/>
                        <a:pt x="385" y="309"/>
                      </a:cubicBezTo>
                      <a:cubicBezTo>
                        <a:pt x="382" y="312"/>
                        <a:pt x="380" y="316"/>
                        <a:pt x="380" y="321"/>
                      </a:cubicBezTo>
                      <a:cubicBezTo>
                        <a:pt x="379" y="323"/>
                        <a:pt x="379" y="325"/>
                        <a:pt x="379" y="327"/>
                      </a:cubicBezTo>
                      <a:cubicBezTo>
                        <a:pt x="371" y="342"/>
                        <a:pt x="366" y="358"/>
                        <a:pt x="362" y="375"/>
                      </a:cubicBezTo>
                      <a:cubicBezTo>
                        <a:pt x="361" y="376"/>
                        <a:pt x="361" y="377"/>
                        <a:pt x="361" y="378"/>
                      </a:cubicBezTo>
                      <a:cubicBezTo>
                        <a:pt x="358" y="382"/>
                        <a:pt x="356" y="387"/>
                        <a:pt x="355" y="393"/>
                      </a:cubicBezTo>
                      <a:cubicBezTo>
                        <a:pt x="355" y="395"/>
                        <a:pt x="355" y="397"/>
                        <a:pt x="354" y="399"/>
                      </a:cubicBezTo>
                      <a:cubicBezTo>
                        <a:pt x="351" y="402"/>
                        <a:pt x="349" y="406"/>
                        <a:pt x="349" y="411"/>
                      </a:cubicBezTo>
                      <a:cubicBezTo>
                        <a:pt x="349" y="412"/>
                        <a:pt x="349" y="413"/>
                        <a:pt x="349" y="414"/>
                      </a:cubicBezTo>
                      <a:cubicBezTo>
                        <a:pt x="345" y="418"/>
                        <a:pt x="344" y="423"/>
                        <a:pt x="343" y="429"/>
                      </a:cubicBezTo>
                      <a:cubicBezTo>
                        <a:pt x="343" y="430"/>
                        <a:pt x="343" y="431"/>
                        <a:pt x="343" y="432"/>
                      </a:cubicBezTo>
                      <a:cubicBezTo>
                        <a:pt x="339" y="436"/>
                        <a:pt x="338" y="441"/>
                        <a:pt x="337" y="447"/>
                      </a:cubicBezTo>
                      <a:cubicBezTo>
                        <a:pt x="337" y="448"/>
                        <a:pt x="337" y="449"/>
                        <a:pt x="337" y="450"/>
                      </a:cubicBezTo>
                      <a:cubicBezTo>
                        <a:pt x="334" y="454"/>
                        <a:pt x="332" y="459"/>
                        <a:pt x="331" y="465"/>
                      </a:cubicBezTo>
                      <a:cubicBezTo>
                        <a:pt x="331" y="466"/>
                        <a:pt x="331" y="467"/>
                        <a:pt x="331" y="468"/>
                      </a:cubicBezTo>
                      <a:cubicBezTo>
                        <a:pt x="328" y="472"/>
                        <a:pt x="326" y="477"/>
                        <a:pt x="325" y="483"/>
                      </a:cubicBezTo>
                      <a:cubicBezTo>
                        <a:pt x="325" y="483"/>
                        <a:pt x="325" y="483"/>
                        <a:pt x="325" y="483"/>
                      </a:cubicBezTo>
                      <a:cubicBezTo>
                        <a:pt x="321" y="487"/>
                        <a:pt x="320" y="493"/>
                        <a:pt x="319" y="498"/>
                      </a:cubicBezTo>
                      <a:cubicBezTo>
                        <a:pt x="319" y="499"/>
                        <a:pt x="319" y="500"/>
                        <a:pt x="319" y="501"/>
                      </a:cubicBezTo>
                      <a:cubicBezTo>
                        <a:pt x="316" y="506"/>
                        <a:pt x="314" y="511"/>
                        <a:pt x="314" y="516"/>
                      </a:cubicBezTo>
                      <a:cubicBezTo>
                        <a:pt x="313" y="517"/>
                        <a:pt x="313" y="518"/>
                        <a:pt x="313" y="519"/>
                      </a:cubicBezTo>
                      <a:cubicBezTo>
                        <a:pt x="309" y="524"/>
                        <a:pt x="307" y="530"/>
                        <a:pt x="307" y="537"/>
                      </a:cubicBezTo>
                      <a:cubicBezTo>
                        <a:pt x="307" y="537"/>
                        <a:pt x="307" y="537"/>
                        <a:pt x="307" y="537"/>
                      </a:cubicBezTo>
                      <a:cubicBezTo>
                        <a:pt x="306" y="542"/>
                        <a:pt x="297" y="547"/>
                        <a:pt x="306" y="551"/>
                      </a:cubicBezTo>
                      <a:cubicBezTo>
                        <a:pt x="323" y="560"/>
                        <a:pt x="340" y="550"/>
                        <a:pt x="343" y="531"/>
                      </a:cubicBezTo>
                      <a:cubicBezTo>
                        <a:pt x="343" y="530"/>
                        <a:pt x="343" y="530"/>
                        <a:pt x="343" y="529"/>
                      </a:cubicBezTo>
                      <a:cubicBezTo>
                        <a:pt x="346" y="526"/>
                        <a:pt x="347" y="523"/>
                        <a:pt x="346" y="519"/>
                      </a:cubicBezTo>
                      <a:cubicBezTo>
                        <a:pt x="346" y="519"/>
                        <a:pt x="346" y="519"/>
                        <a:pt x="346" y="519"/>
                      </a:cubicBezTo>
                      <a:cubicBezTo>
                        <a:pt x="347" y="518"/>
                        <a:pt x="348" y="517"/>
                        <a:pt x="349" y="516"/>
                      </a:cubicBezTo>
                      <a:cubicBezTo>
                        <a:pt x="349" y="515"/>
                        <a:pt x="349" y="514"/>
                        <a:pt x="349" y="513"/>
                      </a:cubicBezTo>
                      <a:cubicBezTo>
                        <a:pt x="353" y="508"/>
                        <a:pt x="355" y="502"/>
                        <a:pt x="355" y="495"/>
                      </a:cubicBezTo>
                      <a:cubicBezTo>
                        <a:pt x="355" y="495"/>
                        <a:pt x="355" y="495"/>
                        <a:pt x="355" y="495"/>
                      </a:cubicBezTo>
                      <a:cubicBezTo>
                        <a:pt x="361" y="485"/>
                        <a:pt x="363" y="473"/>
                        <a:pt x="367" y="462"/>
                      </a:cubicBezTo>
                      <a:cubicBezTo>
                        <a:pt x="367" y="461"/>
                        <a:pt x="367" y="460"/>
                        <a:pt x="367" y="459"/>
                      </a:cubicBezTo>
                      <a:cubicBezTo>
                        <a:pt x="372" y="450"/>
                        <a:pt x="375" y="439"/>
                        <a:pt x="378" y="429"/>
                      </a:cubicBezTo>
                      <a:cubicBezTo>
                        <a:pt x="379" y="427"/>
                        <a:pt x="379" y="425"/>
                        <a:pt x="379" y="423"/>
                      </a:cubicBezTo>
                      <a:cubicBezTo>
                        <a:pt x="385" y="412"/>
                        <a:pt x="390" y="400"/>
                        <a:pt x="391" y="387"/>
                      </a:cubicBezTo>
                      <a:cubicBezTo>
                        <a:pt x="391" y="387"/>
                        <a:pt x="391" y="387"/>
                        <a:pt x="391" y="387"/>
                      </a:cubicBezTo>
                      <a:cubicBezTo>
                        <a:pt x="398" y="378"/>
                        <a:pt x="399" y="367"/>
                        <a:pt x="402" y="357"/>
                      </a:cubicBezTo>
                      <a:cubicBezTo>
                        <a:pt x="403" y="355"/>
                        <a:pt x="403" y="353"/>
                        <a:pt x="403" y="352"/>
                      </a:cubicBezTo>
                      <a:cubicBezTo>
                        <a:pt x="407" y="348"/>
                        <a:pt x="408" y="344"/>
                        <a:pt x="408" y="339"/>
                      </a:cubicBezTo>
                      <a:cubicBezTo>
                        <a:pt x="409" y="338"/>
                        <a:pt x="409" y="337"/>
                        <a:pt x="409" y="336"/>
                      </a:cubicBezTo>
                      <a:cubicBezTo>
                        <a:pt x="412" y="332"/>
                        <a:pt x="414" y="326"/>
                        <a:pt x="414" y="321"/>
                      </a:cubicBezTo>
                      <a:cubicBezTo>
                        <a:pt x="415" y="320"/>
                        <a:pt x="415" y="319"/>
                        <a:pt x="415" y="318"/>
                      </a:cubicBezTo>
                      <a:cubicBezTo>
                        <a:pt x="418" y="316"/>
                        <a:pt x="418" y="312"/>
                        <a:pt x="418" y="309"/>
                      </a:cubicBezTo>
                      <a:cubicBezTo>
                        <a:pt x="418" y="309"/>
                        <a:pt x="418" y="309"/>
                        <a:pt x="418" y="309"/>
                      </a:cubicBezTo>
                      <a:cubicBezTo>
                        <a:pt x="419" y="308"/>
                        <a:pt x="419" y="307"/>
                        <a:pt x="420" y="306"/>
                      </a:cubicBezTo>
                      <a:cubicBezTo>
                        <a:pt x="420" y="304"/>
                        <a:pt x="421" y="302"/>
                        <a:pt x="421" y="300"/>
                      </a:cubicBezTo>
                      <a:cubicBezTo>
                        <a:pt x="424" y="296"/>
                        <a:pt x="426" y="291"/>
                        <a:pt x="427" y="285"/>
                      </a:cubicBezTo>
                      <a:cubicBezTo>
                        <a:pt x="427" y="284"/>
                        <a:pt x="427" y="283"/>
                        <a:pt x="427" y="282"/>
                      </a:cubicBezTo>
                      <a:cubicBezTo>
                        <a:pt x="430" y="278"/>
                        <a:pt x="432" y="273"/>
                        <a:pt x="433" y="267"/>
                      </a:cubicBezTo>
                      <a:cubicBezTo>
                        <a:pt x="433" y="266"/>
                        <a:pt x="433" y="265"/>
                        <a:pt x="433" y="264"/>
                      </a:cubicBezTo>
                      <a:cubicBezTo>
                        <a:pt x="436" y="262"/>
                        <a:pt x="436" y="259"/>
                        <a:pt x="437" y="255"/>
                      </a:cubicBezTo>
                      <a:cubicBezTo>
                        <a:pt x="439" y="253"/>
                        <a:pt x="439" y="249"/>
                        <a:pt x="439" y="246"/>
                      </a:cubicBezTo>
                      <a:cubicBezTo>
                        <a:pt x="443" y="242"/>
                        <a:pt x="445" y="237"/>
                        <a:pt x="445" y="231"/>
                      </a:cubicBezTo>
                      <a:cubicBezTo>
                        <a:pt x="445" y="230"/>
                        <a:pt x="445" y="229"/>
                        <a:pt x="445" y="229"/>
                      </a:cubicBezTo>
                      <a:cubicBezTo>
                        <a:pt x="449" y="224"/>
                        <a:pt x="451" y="219"/>
                        <a:pt x="451" y="213"/>
                      </a:cubicBezTo>
                      <a:cubicBezTo>
                        <a:pt x="451" y="212"/>
                        <a:pt x="451" y="211"/>
                        <a:pt x="451" y="210"/>
                      </a:cubicBezTo>
                      <a:cubicBezTo>
                        <a:pt x="455" y="206"/>
                        <a:pt x="457" y="201"/>
                        <a:pt x="457" y="195"/>
                      </a:cubicBezTo>
                      <a:cubicBezTo>
                        <a:pt x="457" y="195"/>
                        <a:pt x="457" y="195"/>
                        <a:pt x="457" y="195"/>
                      </a:cubicBezTo>
                      <a:cubicBezTo>
                        <a:pt x="461" y="190"/>
                        <a:pt x="463" y="184"/>
                        <a:pt x="463" y="177"/>
                      </a:cubicBezTo>
                      <a:cubicBezTo>
                        <a:pt x="463" y="177"/>
                        <a:pt x="463" y="177"/>
                        <a:pt x="463" y="177"/>
                      </a:cubicBezTo>
                      <a:cubicBezTo>
                        <a:pt x="466" y="174"/>
                        <a:pt x="466" y="169"/>
                        <a:pt x="466" y="165"/>
                      </a:cubicBezTo>
                      <a:cubicBezTo>
                        <a:pt x="466" y="165"/>
                        <a:pt x="466" y="165"/>
                        <a:pt x="466" y="165"/>
                      </a:cubicBezTo>
                      <a:cubicBezTo>
                        <a:pt x="467" y="164"/>
                        <a:pt x="468" y="163"/>
                        <a:pt x="469" y="162"/>
                      </a:cubicBezTo>
                      <a:cubicBezTo>
                        <a:pt x="469" y="161"/>
                        <a:pt x="469" y="160"/>
                        <a:pt x="469" y="159"/>
                      </a:cubicBezTo>
                      <a:cubicBezTo>
                        <a:pt x="473" y="156"/>
                        <a:pt x="472" y="152"/>
                        <a:pt x="473" y="148"/>
                      </a:cubicBezTo>
                      <a:cubicBezTo>
                        <a:pt x="473" y="148"/>
                        <a:pt x="472" y="147"/>
                        <a:pt x="472" y="147"/>
                      </a:cubicBezTo>
                      <a:cubicBezTo>
                        <a:pt x="473" y="146"/>
                        <a:pt x="474" y="145"/>
                        <a:pt x="475" y="144"/>
                      </a:cubicBezTo>
                      <a:cubicBezTo>
                        <a:pt x="475" y="143"/>
                        <a:pt x="475" y="142"/>
                        <a:pt x="475" y="141"/>
                      </a:cubicBezTo>
                      <a:cubicBezTo>
                        <a:pt x="479" y="137"/>
                        <a:pt x="481" y="132"/>
                        <a:pt x="481" y="126"/>
                      </a:cubicBezTo>
                      <a:cubicBezTo>
                        <a:pt x="481" y="125"/>
                        <a:pt x="481" y="124"/>
                        <a:pt x="481" y="123"/>
                      </a:cubicBezTo>
                      <a:cubicBezTo>
                        <a:pt x="489" y="108"/>
                        <a:pt x="493" y="91"/>
                        <a:pt x="498" y="75"/>
                      </a:cubicBezTo>
                      <a:cubicBezTo>
                        <a:pt x="499" y="73"/>
                        <a:pt x="499" y="71"/>
                        <a:pt x="499" y="69"/>
                      </a:cubicBezTo>
                      <a:cubicBezTo>
                        <a:pt x="506" y="60"/>
                        <a:pt x="507" y="49"/>
                        <a:pt x="511" y="39"/>
                      </a:cubicBezTo>
                      <a:cubicBezTo>
                        <a:pt x="511" y="37"/>
                        <a:pt x="511" y="35"/>
                        <a:pt x="511" y="34"/>
                      </a:cubicBezTo>
                      <a:cubicBezTo>
                        <a:pt x="514" y="30"/>
                        <a:pt x="517" y="26"/>
                        <a:pt x="517" y="21"/>
                      </a:cubicBezTo>
                      <a:cubicBezTo>
                        <a:pt x="518" y="17"/>
                        <a:pt x="519" y="13"/>
                        <a:pt x="520" y="9"/>
                      </a:cubicBezTo>
                      <a:cubicBezTo>
                        <a:pt x="521" y="7"/>
                        <a:pt x="522" y="5"/>
                        <a:pt x="524" y="3"/>
                      </a:cubicBezTo>
                      <a:cubicBezTo>
                        <a:pt x="524" y="3"/>
                        <a:pt x="525" y="3"/>
                        <a:pt x="526" y="3"/>
                      </a:cubicBezTo>
                      <a:cubicBezTo>
                        <a:pt x="528" y="3"/>
                        <a:pt x="530" y="3"/>
                        <a:pt x="532" y="3"/>
                      </a:cubicBezTo>
                      <a:cubicBezTo>
                        <a:pt x="575" y="3"/>
                        <a:pt x="618" y="3"/>
                        <a:pt x="661" y="3"/>
                      </a:cubicBezTo>
                      <a:cubicBezTo>
                        <a:pt x="661" y="7"/>
                        <a:pt x="661" y="11"/>
                        <a:pt x="661" y="15"/>
                      </a:cubicBezTo>
                      <a:cubicBezTo>
                        <a:pt x="661" y="15"/>
                        <a:pt x="661" y="15"/>
                        <a:pt x="661" y="15"/>
                      </a:cubicBezTo>
                      <a:cubicBezTo>
                        <a:pt x="657" y="18"/>
                        <a:pt x="656" y="22"/>
                        <a:pt x="656" y="27"/>
                      </a:cubicBezTo>
                      <a:cubicBezTo>
                        <a:pt x="655" y="28"/>
                        <a:pt x="655" y="29"/>
                        <a:pt x="655" y="30"/>
                      </a:cubicBezTo>
                      <a:cubicBezTo>
                        <a:pt x="652" y="34"/>
                        <a:pt x="650" y="39"/>
                        <a:pt x="65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7" name="Freeform 14"/>
                <p:cNvSpPr/>
                <p:nvPr>
                  <p:custDataLst>
                    <p:tags r:id="rId10"/>
                  </p:custDataLst>
                </p:nvPr>
              </p:nvSpPr>
              <p:spPr bwMode="auto">
                <a:xfrm>
                  <a:off x="3526798" y="1401763"/>
                  <a:ext cx="2660650" cy="2260600"/>
                </a:xfrm>
                <a:custGeom>
                  <a:avLst/>
                  <a:gdLst>
                    <a:gd name="T0" fmla="*/ 484 w 709"/>
                    <a:gd name="T1" fmla="*/ 79 h 601"/>
                    <a:gd name="T2" fmla="*/ 690 w 709"/>
                    <a:gd name="T3" fmla="*/ 79 h 601"/>
                    <a:gd name="T4" fmla="*/ 703 w 709"/>
                    <a:gd name="T5" fmla="*/ 97 h 601"/>
                    <a:gd name="T6" fmla="*/ 662 w 709"/>
                    <a:gd name="T7" fmla="*/ 127 h 601"/>
                    <a:gd name="T8" fmla="*/ 461 w 709"/>
                    <a:gd name="T9" fmla="*/ 127 h 601"/>
                    <a:gd name="T10" fmla="*/ 441 w 709"/>
                    <a:gd name="T11" fmla="*/ 138 h 601"/>
                    <a:gd name="T12" fmla="*/ 386 w 709"/>
                    <a:gd name="T13" fmla="*/ 215 h 601"/>
                    <a:gd name="T14" fmla="*/ 381 w 709"/>
                    <a:gd name="T15" fmla="*/ 223 h 601"/>
                    <a:gd name="T16" fmla="*/ 392 w 709"/>
                    <a:gd name="T17" fmla="*/ 226 h 601"/>
                    <a:gd name="T18" fmla="*/ 596 w 709"/>
                    <a:gd name="T19" fmla="*/ 226 h 601"/>
                    <a:gd name="T20" fmla="*/ 668 w 709"/>
                    <a:gd name="T21" fmla="*/ 226 h 601"/>
                    <a:gd name="T22" fmla="*/ 677 w 709"/>
                    <a:gd name="T23" fmla="*/ 239 h 601"/>
                    <a:gd name="T24" fmla="*/ 623 w 709"/>
                    <a:gd name="T25" fmla="*/ 276 h 601"/>
                    <a:gd name="T26" fmla="*/ 356 w 709"/>
                    <a:gd name="T27" fmla="*/ 276 h 601"/>
                    <a:gd name="T28" fmla="*/ 333 w 709"/>
                    <a:gd name="T29" fmla="*/ 288 h 601"/>
                    <a:gd name="T30" fmla="*/ 277 w 709"/>
                    <a:gd name="T31" fmla="*/ 367 h 601"/>
                    <a:gd name="T32" fmla="*/ 289 w 709"/>
                    <a:gd name="T33" fmla="*/ 371 h 601"/>
                    <a:gd name="T34" fmla="*/ 541 w 709"/>
                    <a:gd name="T35" fmla="*/ 371 h 601"/>
                    <a:gd name="T36" fmla="*/ 555 w 709"/>
                    <a:gd name="T37" fmla="*/ 373 h 601"/>
                    <a:gd name="T38" fmla="*/ 550 w 709"/>
                    <a:gd name="T39" fmla="*/ 386 h 601"/>
                    <a:gd name="T40" fmla="*/ 438 w 709"/>
                    <a:gd name="T41" fmla="*/ 541 h 601"/>
                    <a:gd name="T42" fmla="*/ 433 w 709"/>
                    <a:gd name="T43" fmla="*/ 551 h 601"/>
                    <a:gd name="T44" fmla="*/ 444 w 709"/>
                    <a:gd name="T45" fmla="*/ 553 h 601"/>
                    <a:gd name="T46" fmla="*/ 505 w 709"/>
                    <a:gd name="T47" fmla="*/ 553 h 601"/>
                    <a:gd name="T48" fmla="*/ 513 w 709"/>
                    <a:gd name="T49" fmla="*/ 564 h 601"/>
                    <a:gd name="T50" fmla="*/ 465 w 709"/>
                    <a:gd name="T51" fmla="*/ 601 h 601"/>
                    <a:gd name="T52" fmla="*/ 20 w 709"/>
                    <a:gd name="T53" fmla="*/ 601 h 601"/>
                    <a:gd name="T54" fmla="*/ 6 w 709"/>
                    <a:gd name="T55" fmla="*/ 583 h 601"/>
                    <a:gd name="T56" fmla="*/ 48 w 709"/>
                    <a:gd name="T57" fmla="*/ 553 h 601"/>
                    <a:gd name="T58" fmla="*/ 264 w 709"/>
                    <a:gd name="T59" fmla="*/ 553 h 601"/>
                    <a:gd name="T60" fmla="*/ 285 w 709"/>
                    <a:gd name="T61" fmla="*/ 544 h 601"/>
                    <a:gd name="T62" fmla="*/ 367 w 709"/>
                    <a:gd name="T63" fmla="*/ 431 h 601"/>
                    <a:gd name="T64" fmla="*/ 361 w 709"/>
                    <a:gd name="T65" fmla="*/ 420 h 601"/>
                    <a:gd name="T66" fmla="*/ 282 w 709"/>
                    <a:gd name="T67" fmla="*/ 421 h 601"/>
                    <a:gd name="T68" fmla="*/ 100 w 709"/>
                    <a:gd name="T69" fmla="*/ 420 h 601"/>
                    <a:gd name="T70" fmla="*/ 88 w 709"/>
                    <a:gd name="T71" fmla="*/ 418 h 601"/>
                    <a:gd name="T72" fmla="*/ 93 w 709"/>
                    <a:gd name="T73" fmla="*/ 407 h 601"/>
                    <a:gd name="T74" fmla="*/ 179 w 709"/>
                    <a:gd name="T75" fmla="*/ 288 h 601"/>
                    <a:gd name="T76" fmla="*/ 183 w 709"/>
                    <a:gd name="T77" fmla="*/ 278 h 601"/>
                    <a:gd name="T78" fmla="*/ 173 w 709"/>
                    <a:gd name="T79" fmla="*/ 276 h 601"/>
                    <a:gd name="T80" fmla="*/ 73 w 709"/>
                    <a:gd name="T81" fmla="*/ 277 h 601"/>
                    <a:gd name="T82" fmla="*/ 62 w 709"/>
                    <a:gd name="T83" fmla="*/ 263 h 601"/>
                    <a:gd name="T84" fmla="*/ 112 w 709"/>
                    <a:gd name="T85" fmla="*/ 226 h 601"/>
                    <a:gd name="T86" fmla="*/ 210 w 709"/>
                    <a:gd name="T87" fmla="*/ 226 h 601"/>
                    <a:gd name="T88" fmla="*/ 232 w 709"/>
                    <a:gd name="T89" fmla="*/ 215 h 601"/>
                    <a:gd name="T90" fmla="*/ 287 w 709"/>
                    <a:gd name="T91" fmla="*/ 140 h 601"/>
                    <a:gd name="T92" fmla="*/ 291 w 709"/>
                    <a:gd name="T93" fmla="*/ 130 h 601"/>
                    <a:gd name="T94" fmla="*/ 281 w 709"/>
                    <a:gd name="T95" fmla="*/ 127 h 601"/>
                    <a:gd name="T96" fmla="*/ 144 w 709"/>
                    <a:gd name="T97" fmla="*/ 128 h 601"/>
                    <a:gd name="T98" fmla="*/ 134 w 709"/>
                    <a:gd name="T99" fmla="*/ 113 h 601"/>
                    <a:gd name="T100" fmla="*/ 181 w 709"/>
                    <a:gd name="T101" fmla="*/ 79 h 601"/>
                    <a:gd name="T102" fmla="*/ 318 w 709"/>
                    <a:gd name="T103" fmla="*/ 79 h 601"/>
                    <a:gd name="T104" fmla="*/ 338 w 709"/>
                    <a:gd name="T105" fmla="*/ 69 h 601"/>
                    <a:gd name="T106" fmla="*/ 381 w 709"/>
                    <a:gd name="T107" fmla="*/ 10 h 601"/>
                    <a:gd name="T108" fmla="*/ 397 w 709"/>
                    <a:gd name="T109" fmla="*/ 2 h 601"/>
                    <a:gd name="T110" fmla="*/ 525 w 709"/>
                    <a:gd name="T111" fmla="*/ 2 h 601"/>
                    <a:gd name="T112" fmla="*/ 535 w 709"/>
                    <a:gd name="T113" fmla="*/ 5 h 601"/>
                    <a:gd name="T114" fmla="*/ 531 w 709"/>
                    <a:gd name="T115" fmla="*/ 14 h 601"/>
                    <a:gd name="T116" fmla="*/ 484 w 709"/>
                    <a:gd name="T117" fmla="*/ 7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9" h="601">
                      <a:moveTo>
                        <a:pt x="484" y="79"/>
                      </a:moveTo>
                      <a:cubicBezTo>
                        <a:pt x="555" y="79"/>
                        <a:pt x="623" y="79"/>
                        <a:pt x="690" y="79"/>
                      </a:cubicBezTo>
                      <a:cubicBezTo>
                        <a:pt x="709" y="79"/>
                        <a:pt x="709" y="79"/>
                        <a:pt x="703" y="97"/>
                      </a:cubicBezTo>
                      <a:cubicBezTo>
                        <a:pt x="694" y="127"/>
                        <a:pt x="694" y="127"/>
                        <a:pt x="662" y="127"/>
                      </a:cubicBezTo>
                      <a:cubicBezTo>
                        <a:pt x="595" y="127"/>
                        <a:pt x="528" y="127"/>
                        <a:pt x="461" y="127"/>
                      </a:cubicBezTo>
                      <a:cubicBezTo>
                        <a:pt x="452" y="127"/>
                        <a:pt x="446" y="130"/>
                        <a:pt x="441" y="138"/>
                      </a:cubicBezTo>
                      <a:cubicBezTo>
                        <a:pt x="423" y="164"/>
                        <a:pt x="405" y="189"/>
                        <a:pt x="386" y="215"/>
                      </a:cubicBezTo>
                      <a:cubicBezTo>
                        <a:pt x="385" y="218"/>
                        <a:pt x="380" y="220"/>
                        <a:pt x="381" y="223"/>
                      </a:cubicBezTo>
                      <a:cubicBezTo>
                        <a:pt x="383" y="228"/>
                        <a:pt x="388" y="226"/>
                        <a:pt x="392" y="226"/>
                      </a:cubicBezTo>
                      <a:cubicBezTo>
                        <a:pt x="460" y="226"/>
                        <a:pt x="528" y="226"/>
                        <a:pt x="596" y="226"/>
                      </a:cubicBezTo>
                      <a:cubicBezTo>
                        <a:pt x="620" y="226"/>
                        <a:pt x="644" y="227"/>
                        <a:pt x="668" y="226"/>
                      </a:cubicBezTo>
                      <a:cubicBezTo>
                        <a:pt x="679" y="226"/>
                        <a:pt x="681" y="229"/>
                        <a:pt x="677" y="239"/>
                      </a:cubicBezTo>
                      <a:cubicBezTo>
                        <a:pt x="663" y="276"/>
                        <a:pt x="663" y="276"/>
                        <a:pt x="623" y="276"/>
                      </a:cubicBezTo>
                      <a:cubicBezTo>
                        <a:pt x="534" y="276"/>
                        <a:pt x="445" y="277"/>
                        <a:pt x="356" y="276"/>
                      </a:cubicBezTo>
                      <a:cubicBezTo>
                        <a:pt x="346" y="276"/>
                        <a:pt x="339" y="279"/>
                        <a:pt x="333" y="288"/>
                      </a:cubicBezTo>
                      <a:cubicBezTo>
                        <a:pt x="315" y="315"/>
                        <a:pt x="296" y="341"/>
                        <a:pt x="277" y="367"/>
                      </a:cubicBezTo>
                      <a:cubicBezTo>
                        <a:pt x="281" y="373"/>
                        <a:pt x="285" y="370"/>
                        <a:pt x="289" y="371"/>
                      </a:cubicBezTo>
                      <a:cubicBezTo>
                        <a:pt x="373" y="371"/>
                        <a:pt x="457" y="371"/>
                        <a:pt x="541" y="371"/>
                      </a:cubicBezTo>
                      <a:cubicBezTo>
                        <a:pt x="546" y="371"/>
                        <a:pt x="553" y="368"/>
                        <a:pt x="555" y="373"/>
                      </a:cubicBezTo>
                      <a:cubicBezTo>
                        <a:pt x="558" y="378"/>
                        <a:pt x="553" y="382"/>
                        <a:pt x="550" y="386"/>
                      </a:cubicBezTo>
                      <a:cubicBezTo>
                        <a:pt x="512" y="437"/>
                        <a:pt x="475" y="489"/>
                        <a:pt x="438" y="541"/>
                      </a:cubicBezTo>
                      <a:cubicBezTo>
                        <a:pt x="436" y="544"/>
                        <a:pt x="431" y="547"/>
                        <a:pt x="433" y="551"/>
                      </a:cubicBezTo>
                      <a:cubicBezTo>
                        <a:pt x="435" y="555"/>
                        <a:pt x="440" y="553"/>
                        <a:pt x="444" y="553"/>
                      </a:cubicBezTo>
                      <a:cubicBezTo>
                        <a:pt x="464" y="553"/>
                        <a:pt x="485" y="553"/>
                        <a:pt x="505" y="553"/>
                      </a:cubicBezTo>
                      <a:cubicBezTo>
                        <a:pt x="514" y="553"/>
                        <a:pt x="515" y="555"/>
                        <a:pt x="513" y="564"/>
                      </a:cubicBezTo>
                      <a:cubicBezTo>
                        <a:pt x="504" y="601"/>
                        <a:pt x="504" y="601"/>
                        <a:pt x="465" y="601"/>
                      </a:cubicBezTo>
                      <a:cubicBezTo>
                        <a:pt x="317" y="601"/>
                        <a:pt x="168" y="601"/>
                        <a:pt x="20" y="601"/>
                      </a:cubicBezTo>
                      <a:cubicBezTo>
                        <a:pt x="0" y="601"/>
                        <a:pt x="0" y="601"/>
                        <a:pt x="6" y="583"/>
                      </a:cubicBezTo>
                      <a:cubicBezTo>
                        <a:pt x="17" y="553"/>
                        <a:pt x="17" y="553"/>
                        <a:pt x="48" y="553"/>
                      </a:cubicBezTo>
                      <a:cubicBezTo>
                        <a:pt x="120" y="553"/>
                        <a:pt x="192" y="553"/>
                        <a:pt x="264" y="553"/>
                      </a:cubicBezTo>
                      <a:cubicBezTo>
                        <a:pt x="273" y="553"/>
                        <a:pt x="279" y="552"/>
                        <a:pt x="285" y="544"/>
                      </a:cubicBezTo>
                      <a:cubicBezTo>
                        <a:pt x="312" y="506"/>
                        <a:pt x="340" y="469"/>
                        <a:pt x="367" y="431"/>
                      </a:cubicBezTo>
                      <a:cubicBezTo>
                        <a:pt x="373" y="423"/>
                        <a:pt x="370" y="420"/>
                        <a:pt x="361" y="420"/>
                      </a:cubicBezTo>
                      <a:cubicBezTo>
                        <a:pt x="335" y="421"/>
                        <a:pt x="308" y="421"/>
                        <a:pt x="282" y="421"/>
                      </a:cubicBezTo>
                      <a:cubicBezTo>
                        <a:pt x="221" y="421"/>
                        <a:pt x="161" y="421"/>
                        <a:pt x="100" y="420"/>
                      </a:cubicBezTo>
                      <a:cubicBezTo>
                        <a:pt x="96" y="420"/>
                        <a:pt x="90" y="423"/>
                        <a:pt x="88" y="418"/>
                      </a:cubicBezTo>
                      <a:cubicBezTo>
                        <a:pt x="85" y="414"/>
                        <a:pt x="90" y="410"/>
                        <a:pt x="93" y="407"/>
                      </a:cubicBezTo>
                      <a:cubicBezTo>
                        <a:pt x="122" y="367"/>
                        <a:pt x="150" y="328"/>
                        <a:pt x="179" y="288"/>
                      </a:cubicBezTo>
                      <a:cubicBezTo>
                        <a:pt x="181" y="285"/>
                        <a:pt x="186" y="282"/>
                        <a:pt x="183" y="278"/>
                      </a:cubicBezTo>
                      <a:cubicBezTo>
                        <a:pt x="181" y="275"/>
                        <a:pt x="177" y="276"/>
                        <a:pt x="173" y="276"/>
                      </a:cubicBezTo>
                      <a:cubicBezTo>
                        <a:pt x="140" y="276"/>
                        <a:pt x="106" y="276"/>
                        <a:pt x="73" y="277"/>
                      </a:cubicBezTo>
                      <a:cubicBezTo>
                        <a:pt x="62" y="277"/>
                        <a:pt x="58" y="275"/>
                        <a:pt x="62" y="263"/>
                      </a:cubicBezTo>
                      <a:cubicBezTo>
                        <a:pt x="74" y="226"/>
                        <a:pt x="74" y="226"/>
                        <a:pt x="112" y="226"/>
                      </a:cubicBezTo>
                      <a:cubicBezTo>
                        <a:pt x="145" y="226"/>
                        <a:pt x="177" y="226"/>
                        <a:pt x="210" y="226"/>
                      </a:cubicBezTo>
                      <a:cubicBezTo>
                        <a:pt x="220" y="227"/>
                        <a:pt x="227" y="223"/>
                        <a:pt x="232" y="215"/>
                      </a:cubicBezTo>
                      <a:cubicBezTo>
                        <a:pt x="250" y="190"/>
                        <a:pt x="269" y="165"/>
                        <a:pt x="287" y="140"/>
                      </a:cubicBezTo>
                      <a:cubicBezTo>
                        <a:pt x="289" y="137"/>
                        <a:pt x="293" y="134"/>
                        <a:pt x="291" y="130"/>
                      </a:cubicBezTo>
                      <a:cubicBezTo>
                        <a:pt x="290" y="125"/>
                        <a:pt x="284" y="127"/>
                        <a:pt x="281" y="127"/>
                      </a:cubicBezTo>
                      <a:cubicBezTo>
                        <a:pt x="235" y="127"/>
                        <a:pt x="190" y="127"/>
                        <a:pt x="144" y="128"/>
                      </a:cubicBezTo>
                      <a:cubicBezTo>
                        <a:pt x="132" y="128"/>
                        <a:pt x="130" y="125"/>
                        <a:pt x="134" y="113"/>
                      </a:cubicBezTo>
                      <a:cubicBezTo>
                        <a:pt x="145" y="79"/>
                        <a:pt x="145" y="79"/>
                        <a:pt x="181" y="79"/>
                      </a:cubicBezTo>
                      <a:cubicBezTo>
                        <a:pt x="226" y="79"/>
                        <a:pt x="272" y="79"/>
                        <a:pt x="318" y="79"/>
                      </a:cubicBezTo>
                      <a:cubicBezTo>
                        <a:pt x="328" y="79"/>
                        <a:pt x="333" y="77"/>
                        <a:pt x="338" y="69"/>
                      </a:cubicBezTo>
                      <a:cubicBezTo>
                        <a:pt x="352" y="49"/>
                        <a:pt x="367" y="30"/>
                        <a:pt x="381" y="10"/>
                      </a:cubicBezTo>
                      <a:cubicBezTo>
                        <a:pt x="385" y="4"/>
                        <a:pt x="390" y="1"/>
                        <a:pt x="397" y="2"/>
                      </a:cubicBezTo>
                      <a:cubicBezTo>
                        <a:pt x="440" y="2"/>
                        <a:pt x="482" y="2"/>
                        <a:pt x="525" y="2"/>
                      </a:cubicBezTo>
                      <a:cubicBezTo>
                        <a:pt x="528" y="2"/>
                        <a:pt x="533" y="0"/>
                        <a:pt x="535" y="5"/>
                      </a:cubicBezTo>
                      <a:cubicBezTo>
                        <a:pt x="537" y="8"/>
                        <a:pt x="533" y="11"/>
                        <a:pt x="531" y="14"/>
                      </a:cubicBezTo>
                      <a:cubicBezTo>
                        <a:pt x="516" y="35"/>
                        <a:pt x="501" y="56"/>
                        <a:pt x="484"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8" name="Freeform 20"/>
                <p:cNvSpPr/>
                <p:nvPr>
                  <p:custDataLst>
                    <p:tags r:id="rId11"/>
                  </p:custDataLst>
                </p:nvPr>
              </p:nvSpPr>
              <p:spPr bwMode="auto">
                <a:xfrm>
                  <a:off x="7673348" y="1609725"/>
                  <a:ext cx="1014413" cy="1651000"/>
                </a:xfrm>
                <a:custGeom>
                  <a:avLst/>
                  <a:gdLst>
                    <a:gd name="T0" fmla="*/ 103 w 270"/>
                    <a:gd name="T1" fmla="*/ 165 h 439"/>
                    <a:gd name="T2" fmla="*/ 103 w 270"/>
                    <a:gd name="T3" fmla="*/ 162 h 439"/>
                    <a:gd name="T4" fmla="*/ 109 w 270"/>
                    <a:gd name="T5" fmla="*/ 150 h 439"/>
                    <a:gd name="T6" fmla="*/ 109 w 270"/>
                    <a:gd name="T7" fmla="*/ 147 h 439"/>
                    <a:gd name="T8" fmla="*/ 112 w 270"/>
                    <a:gd name="T9" fmla="*/ 138 h 439"/>
                    <a:gd name="T10" fmla="*/ 112 w 270"/>
                    <a:gd name="T11" fmla="*/ 138 h 439"/>
                    <a:gd name="T12" fmla="*/ 115 w 270"/>
                    <a:gd name="T13" fmla="*/ 135 h 439"/>
                    <a:gd name="T14" fmla="*/ 115 w 270"/>
                    <a:gd name="T15" fmla="*/ 132 h 439"/>
                    <a:gd name="T16" fmla="*/ 120 w 270"/>
                    <a:gd name="T17" fmla="*/ 120 h 439"/>
                    <a:gd name="T18" fmla="*/ 121 w 270"/>
                    <a:gd name="T19" fmla="*/ 117 h 439"/>
                    <a:gd name="T20" fmla="*/ 127 w 270"/>
                    <a:gd name="T21" fmla="*/ 102 h 439"/>
                    <a:gd name="T22" fmla="*/ 127 w 270"/>
                    <a:gd name="T23" fmla="*/ 102 h 439"/>
                    <a:gd name="T24" fmla="*/ 132 w 270"/>
                    <a:gd name="T25" fmla="*/ 90 h 439"/>
                    <a:gd name="T26" fmla="*/ 133 w 270"/>
                    <a:gd name="T27" fmla="*/ 84 h 439"/>
                    <a:gd name="T28" fmla="*/ 138 w 270"/>
                    <a:gd name="T29" fmla="*/ 72 h 439"/>
                    <a:gd name="T30" fmla="*/ 139 w 270"/>
                    <a:gd name="T31" fmla="*/ 69 h 439"/>
                    <a:gd name="T32" fmla="*/ 143 w 270"/>
                    <a:gd name="T33" fmla="*/ 60 h 439"/>
                    <a:gd name="T34" fmla="*/ 145 w 270"/>
                    <a:gd name="T35" fmla="*/ 51 h 439"/>
                    <a:gd name="T36" fmla="*/ 149 w 270"/>
                    <a:gd name="T37" fmla="*/ 42 h 439"/>
                    <a:gd name="T38" fmla="*/ 151 w 270"/>
                    <a:gd name="T39" fmla="*/ 36 h 439"/>
                    <a:gd name="T40" fmla="*/ 157 w 270"/>
                    <a:gd name="T41" fmla="*/ 24 h 439"/>
                    <a:gd name="T42" fmla="*/ 157 w 270"/>
                    <a:gd name="T43" fmla="*/ 21 h 439"/>
                    <a:gd name="T44" fmla="*/ 161 w 270"/>
                    <a:gd name="T45" fmla="*/ 12 h 439"/>
                    <a:gd name="T46" fmla="*/ 181 w 270"/>
                    <a:gd name="T47" fmla="*/ 0 h 439"/>
                    <a:gd name="T48" fmla="*/ 254 w 270"/>
                    <a:gd name="T49" fmla="*/ 0 h 439"/>
                    <a:gd name="T50" fmla="*/ 265 w 270"/>
                    <a:gd name="T51" fmla="*/ 15 h 439"/>
                    <a:gd name="T52" fmla="*/ 208 w 270"/>
                    <a:gd name="T53" fmla="*/ 164 h 439"/>
                    <a:gd name="T54" fmla="*/ 109 w 270"/>
                    <a:gd name="T55" fmla="*/ 428 h 439"/>
                    <a:gd name="T56" fmla="*/ 100 w 270"/>
                    <a:gd name="T57" fmla="*/ 439 h 439"/>
                    <a:gd name="T58" fmla="*/ 16 w 270"/>
                    <a:gd name="T59" fmla="*/ 438 h 439"/>
                    <a:gd name="T60" fmla="*/ 5 w 270"/>
                    <a:gd name="T61" fmla="*/ 423 h 439"/>
                    <a:gd name="T62" fmla="*/ 54 w 270"/>
                    <a:gd name="T63" fmla="*/ 294 h 439"/>
                    <a:gd name="T64" fmla="*/ 55 w 270"/>
                    <a:gd name="T65" fmla="*/ 288 h 439"/>
                    <a:gd name="T66" fmla="*/ 61 w 270"/>
                    <a:gd name="T67" fmla="*/ 276 h 439"/>
                    <a:gd name="T68" fmla="*/ 61 w 270"/>
                    <a:gd name="T69" fmla="*/ 273 h 439"/>
                    <a:gd name="T70" fmla="*/ 67 w 270"/>
                    <a:gd name="T71" fmla="*/ 258 h 439"/>
                    <a:gd name="T72" fmla="*/ 67 w 270"/>
                    <a:gd name="T73" fmla="*/ 258 h 439"/>
                    <a:gd name="T74" fmla="*/ 72 w 270"/>
                    <a:gd name="T75" fmla="*/ 246 h 439"/>
                    <a:gd name="T76" fmla="*/ 73 w 270"/>
                    <a:gd name="T77" fmla="*/ 243 h 439"/>
                    <a:gd name="T78" fmla="*/ 79 w 270"/>
                    <a:gd name="T79" fmla="*/ 228 h 439"/>
                    <a:gd name="T80" fmla="*/ 79 w 270"/>
                    <a:gd name="T81" fmla="*/ 226 h 439"/>
                    <a:gd name="T82" fmla="*/ 85 w 270"/>
                    <a:gd name="T83" fmla="*/ 210 h 439"/>
                    <a:gd name="T84" fmla="*/ 85 w 270"/>
                    <a:gd name="T85" fmla="*/ 210 h 439"/>
                    <a:gd name="T86" fmla="*/ 91 w 270"/>
                    <a:gd name="T87" fmla="*/ 198 h 439"/>
                    <a:gd name="T88" fmla="*/ 91 w 270"/>
                    <a:gd name="T89" fmla="*/ 195 h 439"/>
                    <a:gd name="T90" fmla="*/ 97 w 270"/>
                    <a:gd name="T91" fmla="*/ 180 h 439"/>
                    <a:gd name="T92" fmla="*/ 97 w 270"/>
                    <a:gd name="T93" fmla="*/ 180 h 439"/>
                    <a:gd name="T94" fmla="*/ 103 w 270"/>
                    <a:gd name="T95" fmla="*/ 165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 h="439">
                      <a:moveTo>
                        <a:pt x="103" y="165"/>
                      </a:moveTo>
                      <a:cubicBezTo>
                        <a:pt x="103" y="164"/>
                        <a:pt x="103" y="163"/>
                        <a:pt x="103" y="162"/>
                      </a:cubicBezTo>
                      <a:cubicBezTo>
                        <a:pt x="107" y="159"/>
                        <a:pt x="109" y="155"/>
                        <a:pt x="109" y="150"/>
                      </a:cubicBezTo>
                      <a:cubicBezTo>
                        <a:pt x="109" y="149"/>
                        <a:pt x="109" y="148"/>
                        <a:pt x="109" y="147"/>
                      </a:cubicBezTo>
                      <a:cubicBezTo>
                        <a:pt x="112" y="145"/>
                        <a:pt x="113" y="142"/>
                        <a:pt x="112" y="138"/>
                      </a:cubicBezTo>
                      <a:cubicBezTo>
                        <a:pt x="112" y="138"/>
                        <a:pt x="112" y="138"/>
                        <a:pt x="112" y="138"/>
                      </a:cubicBezTo>
                      <a:cubicBezTo>
                        <a:pt x="113" y="137"/>
                        <a:pt x="114" y="136"/>
                        <a:pt x="115" y="135"/>
                      </a:cubicBezTo>
                      <a:cubicBezTo>
                        <a:pt x="115" y="134"/>
                        <a:pt x="115" y="133"/>
                        <a:pt x="115" y="132"/>
                      </a:cubicBezTo>
                      <a:cubicBezTo>
                        <a:pt x="118" y="129"/>
                        <a:pt x="120" y="125"/>
                        <a:pt x="120" y="120"/>
                      </a:cubicBezTo>
                      <a:cubicBezTo>
                        <a:pt x="121" y="119"/>
                        <a:pt x="121" y="118"/>
                        <a:pt x="121" y="117"/>
                      </a:cubicBezTo>
                      <a:cubicBezTo>
                        <a:pt x="124" y="112"/>
                        <a:pt x="126" y="108"/>
                        <a:pt x="127" y="102"/>
                      </a:cubicBezTo>
                      <a:cubicBezTo>
                        <a:pt x="127" y="102"/>
                        <a:pt x="127" y="102"/>
                        <a:pt x="127" y="102"/>
                      </a:cubicBezTo>
                      <a:cubicBezTo>
                        <a:pt x="130" y="99"/>
                        <a:pt x="131" y="94"/>
                        <a:pt x="132" y="90"/>
                      </a:cubicBezTo>
                      <a:cubicBezTo>
                        <a:pt x="132" y="88"/>
                        <a:pt x="133" y="86"/>
                        <a:pt x="133" y="84"/>
                      </a:cubicBezTo>
                      <a:cubicBezTo>
                        <a:pt x="136" y="81"/>
                        <a:pt x="139" y="77"/>
                        <a:pt x="138" y="72"/>
                      </a:cubicBezTo>
                      <a:cubicBezTo>
                        <a:pt x="139" y="71"/>
                        <a:pt x="139" y="70"/>
                        <a:pt x="139" y="69"/>
                      </a:cubicBezTo>
                      <a:cubicBezTo>
                        <a:pt x="142" y="67"/>
                        <a:pt x="142" y="63"/>
                        <a:pt x="143" y="60"/>
                      </a:cubicBezTo>
                      <a:cubicBezTo>
                        <a:pt x="145" y="58"/>
                        <a:pt x="145" y="54"/>
                        <a:pt x="145" y="51"/>
                      </a:cubicBezTo>
                      <a:cubicBezTo>
                        <a:pt x="148" y="49"/>
                        <a:pt x="148" y="45"/>
                        <a:pt x="149" y="42"/>
                      </a:cubicBezTo>
                      <a:cubicBezTo>
                        <a:pt x="150" y="40"/>
                        <a:pt x="151" y="38"/>
                        <a:pt x="151" y="36"/>
                      </a:cubicBezTo>
                      <a:cubicBezTo>
                        <a:pt x="154" y="33"/>
                        <a:pt x="157" y="29"/>
                        <a:pt x="157" y="24"/>
                      </a:cubicBezTo>
                      <a:cubicBezTo>
                        <a:pt x="157" y="23"/>
                        <a:pt x="157" y="22"/>
                        <a:pt x="157" y="21"/>
                      </a:cubicBezTo>
                      <a:cubicBezTo>
                        <a:pt x="158" y="18"/>
                        <a:pt x="160" y="15"/>
                        <a:pt x="161" y="12"/>
                      </a:cubicBezTo>
                      <a:cubicBezTo>
                        <a:pt x="164" y="3"/>
                        <a:pt x="171" y="0"/>
                        <a:pt x="181" y="0"/>
                      </a:cubicBezTo>
                      <a:cubicBezTo>
                        <a:pt x="205" y="1"/>
                        <a:pt x="229" y="1"/>
                        <a:pt x="254" y="0"/>
                      </a:cubicBezTo>
                      <a:cubicBezTo>
                        <a:pt x="267" y="0"/>
                        <a:pt x="270" y="3"/>
                        <a:pt x="265" y="15"/>
                      </a:cubicBezTo>
                      <a:cubicBezTo>
                        <a:pt x="246" y="65"/>
                        <a:pt x="227" y="115"/>
                        <a:pt x="208" y="164"/>
                      </a:cubicBezTo>
                      <a:cubicBezTo>
                        <a:pt x="175" y="252"/>
                        <a:pt x="142" y="340"/>
                        <a:pt x="109" y="428"/>
                      </a:cubicBezTo>
                      <a:cubicBezTo>
                        <a:pt x="107" y="433"/>
                        <a:pt x="106" y="438"/>
                        <a:pt x="100" y="439"/>
                      </a:cubicBezTo>
                      <a:cubicBezTo>
                        <a:pt x="72" y="439"/>
                        <a:pt x="44" y="438"/>
                        <a:pt x="16" y="438"/>
                      </a:cubicBezTo>
                      <a:cubicBezTo>
                        <a:pt x="3" y="439"/>
                        <a:pt x="0" y="437"/>
                        <a:pt x="5" y="423"/>
                      </a:cubicBezTo>
                      <a:cubicBezTo>
                        <a:pt x="22" y="380"/>
                        <a:pt x="38" y="337"/>
                        <a:pt x="54" y="294"/>
                      </a:cubicBezTo>
                      <a:cubicBezTo>
                        <a:pt x="55" y="292"/>
                        <a:pt x="55" y="290"/>
                        <a:pt x="55" y="288"/>
                      </a:cubicBezTo>
                      <a:cubicBezTo>
                        <a:pt x="58" y="285"/>
                        <a:pt x="60" y="281"/>
                        <a:pt x="61" y="276"/>
                      </a:cubicBezTo>
                      <a:cubicBezTo>
                        <a:pt x="61" y="275"/>
                        <a:pt x="61" y="274"/>
                        <a:pt x="61" y="273"/>
                      </a:cubicBezTo>
                      <a:cubicBezTo>
                        <a:pt x="65" y="269"/>
                        <a:pt x="67" y="264"/>
                        <a:pt x="67" y="258"/>
                      </a:cubicBezTo>
                      <a:cubicBezTo>
                        <a:pt x="67" y="258"/>
                        <a:pt x="67" y="258"/>
                        <a:pt x="67" y="258"/>
                      </a:cubicBezTo>
                      <a:cubicBezTo>
                        <a:pt x="70" y="255"/>
                        <a:pt x="72" y="251"/>
                        <a:pt x="72" y="246"/>
                      </a:cubicBezTo>
                      <a:cubicBezTo>
                        <a:pt x="73" y="245"/>
                        <a:pt x="73" y="244"/>
                        <a:pt x="73" y="243"/>
                      </a:cubicBezTo>
                      <a:cubicBezTo>
                        <a:pt x="76" y="239"/>
                        <a:pt x="78" y="234"/>
                        <a:pt x="79" y="228"/>
                      </a:cubicBezTo>
                      <a:cubicBezTo>
                        <a:pt x="79" y="227"/>
                        <a:pt x="79" y="226"/>
                        <a:pt x="79" y="226"/>
                      </a:cubicBezTo>
                      <a:cubicBezTo>
                        <a:pt x="83" y="221"/>
                        <a:pt x="85" y="216"/>
                        <a:pt x="85" y="210"/>
                      </a:cubicBezTo>
                      <a:cubicBezTo>
                        <a:pt x="85" y="210"/>
                        <a:pt x="85" y="210"/>
                        <a:pt x="85" y="210"/>
                      </a:cubicBezTo>
                      <a:cubicBezTo>
                        <a:pt x="89" y="207"/>
                        <a:pt x="90" y="203"/>
                        <a:pt x="91" y="198"/>
                      </a:cubicBezTo>
                      <a:cubicBezTo>
                        <a:pt x="91" y="197"/>
                        <a:pt x="91" y="196"/>
                        <a:pt x="91" y="195"/>
                      </a:cubicBezTo>
                      <a:cubicBezTo>
                        <a:pt x="94" y="191"/>
                        <a:pt x="96" y="186"/>
                        <a:pt x="97" y="180"/>
                      </a:cubicBezTo>
                      <a:cubicBezTo>
                        <a:pt x="97" y="180"/>
                        <a:pt x="97" y="180"/>
                        <a:pt x="97" y="180"/>
                      </a:cubicBezTo>
                      <a:cubicBezTo>
                        <a:pt x="101" y="176"/>
                        <a:pt x="102" y="170"/>
                        <a:pt x="103"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9" name="Freeform 21"/>
                <p:cNvSpPr/>
                <p:nvPr>
                  <p:custDataLst>
                    <p:tags r:id="rId12"/>
                  </p:custDataLst>
                </p:nvPr>
              </p:nvSpPr>
              <p:spPr bwMode="auto">
                <a:xfrm>
                  <a:off x="5939798" y="1604963"/>
                  <a:ext cx="882650" cy="1655763"/>
                </a:xfrm>
                <a:custGeom>
                  <a:avLst/>
                  <a:gdLst>
                    <a:gd name="T0" fmla="*/ 175 w 235"/>
                    <a:gd name="T1" fmla="*/ 211 h 440"/>
                    <a:gd name="T2" fmla="*/ 175 w 235"/>
                    <a:gd name="T3" fmla="*/ 214 h 440"/>
                    <a:gd name="T4" fmla="*/ 169 w 235"/>
                    <a:gd name="T5" fmla="*/ 229 h 440"/>
                    <a:gd name="T6" fmla="*/ 169 w 235"/>
                    <a:gd name="T7" fmla="*/ 232 h 440"/>
                    <a:gd name="T8" fmla="*/ 164 w 235"/>
                    <a:gd name="T9" fmla="*/ 247 h 440"/>
                    <a:gd name="T10" fmla="*/ 163 w 235"/>
                    <a:gd name="T11" fmla="*/ 253 h 440"/>
                    <a:gd name="T12" fmla="*/ 157 w 235"/>
                    <a:gd name="T13" fmla="*/ 271 h 440"/>
                    <a:gd name="T14" fmla="*/ 157 w 235"/>
                    <a:gd name="T15" fmla="*/ 274 h 440"/>
                    <a:gd name="T16" fmla="*/ 151 w 235"/>
                    <a:gd name="T17" fmla="*/ 289 h 440"/>
                    <a:gd name="T18" fmla="*/ 151 w 235"/>
                    <a:gd name="T19" fmla="*/ 294 h 440"/>
                    <a:gd name="T20" fmla="*/ 146 w 235"/>
                    <a:gd name="T21" fmla="*/ 307 h 440"/>
                    <a:gd name="T22" fmla="*/ 145 w 235"/>
                    <a:gd name="T23" fmla="*/ 313 h 440"/>
                    <a:gd name="T24" fmla="*/ 139 w 235"/>
                    <a:gd name="T25" fmla="*/ 331 h 440"/>
                    <a:gd name="T26" fmla="*/ 139 w 235"/>
                    <a:gd name="T27" fmla="*/ 333 h 440"/>
                    <a:gd name="T28" fmla="*/ 136 w 235"/>
                    <a:gd name="T29" fmla="*/ 343 h 440"/>
                    <a:gd name="T30" fmla="*/ 133 w 235"/>
                    <a:gd name="T31" fmla="*/ 352 h 440"/>
                    <a:gd name="T32" fmla="*/ 128 w 235"/>
                    <a:gd name="T33" fmla="*/ 367 h 440"/>
                    <a:gd name="T34" fmla="*/ 127 w 235"/>
                    <a:gd name="T35" fmla="*/ 373 h 440"/>
                    <a:gd name="T36" fmla="*/ 123 w 235"/>
                    <a:gd name="T37" fmla="*/ 385 h 440"/>
                    <a:gd name="T38" fmla="*/ 124 w 235"/>
                    <a:gd name="T39" fmla="*/ 385 h 440"/>
                    <a:gd name="T40" fmla="*/ 122 w 235"/>
                    <a:gd name="T41" fmla="*/ 388 h 440"/>
                    <a:gd name="T42" fmla="*/ 121 w 235"/>
                    <a:gd name="T43" fmla="*/ 393 h 440"/>
                    <a:gd name="T44" fmla="*/ 115 w 235"/>
                    <a:gd name="T45" fmla="*/ 409 h 440"/>
                    <a:gd name="T46" fmla="*/ 115 w 235"/>
                    <a:gd name="T47" fmla="*/ 412 h 440"/>
                    <a:gd name="T48" fmla="*/ 109 w 235"/>
                    <a:gd name="T49" fmla="*/ 433 h 440"/>
                    <a:gd name="T50" fmla="*/ 100 w 235"/>
                    <a:gd name="T51" fmla="*/ 440 h 440"/>
                    <a:gd name="T52" fmla="*/ 10 w 235"/>
                    <a:gd name="T53" fmla="*/ 440 h 440"/>
                    <a:gd name="T54" fmla="*/ 5 w 235"/>
                    <a:gd name="T55" fmla="*/ 427 h 440"/>
                    <a:gd name="T56" fmla="*/ 50 w 235"/>
                    <a:gd name="T57" fmla="*/ 277 h 440"/>
                    <a:gd name="T58" fmla="*/ 128 w 235"/>
                    <a:gd name="T59" fmla="*/ 18 h 440"/>
                    <a:gd name="T60" fmla="*/ 150 w 235"/>
                    <a:gd name="T61" fmla="*/ 1 h 440"/>
                    <a:gd name="T62" fmla="*/ 223 w 235"/>
                    <a:gd name="T63" fmla="*/ 1 h 440"/>
                    <a:gd name="T64" fmla="*/ 235 w 235"/>
                    <a:gd name="T65" fmla="*/ 1 h 440"/>
                    <a:gd name="T66" fmla="*/ 235 w 235"/>
                    <a:gd name="T67" fmla="*/ 1 h 440"/>
                    <a:gd name="T68" fmla="*/ 235 w 235"/>
                    <a:gd name="T69" fmla="*/ 13 h 440"/>
                    <a:gd name="T70" fmla="*/ 235 w 235"/>
                    <a:gd name="T71" fmla="*/ 13 h 440"/>
                    <a:gd name="T72" fmla="*/ 229 w 235"/>
                    <a:gd name="T73" fmla="*/ 31 h 440"/>
                    <a:gd name="T74" fmla="*/ 229 w 235"/>
                    <a:gd name="T75" fmla="*/ 34 h 440"/>
                    <a:gd name="T76" fmla="*/ 223 w 235"/>
                    <a:gd name="T77" fmla="*/ 49 h 440"/>
                    <a:gd name="T78" fmla="*/ 223 w 235"/>
                    <a:gd name="T79" fmla="*/ 54 h 440"/>
                    <a:gd name="T80" fmla="*/ 218 w 235"/>
                    <a:gd name="T81" fmla="*/ 67 h 440"/>
                    <a:gd name="T82" fmla="*/ 217 w 235"/>
                    <a:gd name="T83" fmla="*/ 73 h 440"/>
                    <a:gd name="T84" fmla="*/ 212 w 235"/>
                    <a:gd name="T85" fmla="*/ 88 h 440"/>
                    <a:gd name="T86" fmla="*/ 211 w 235"/>
                    <a:gd name="T87" fmla="*/ 94 h 440"/>
                    <a:gd name="T88" fmla="*/ 208 w 235"/>
                    <a:gd name="T89" fmla="*/ 103 h 440"/>
                    <a:gd name="T90" fmla="*/ 206 w 235"/>
                    <a:gd name="T91" fmla="*/ 109 h 440"/>
                    <a:gd name="T92" fmla="*/ 200 w 235"/>
                    <a:gd name="T93" fmla="*/ 127 h 440"/>
                    <a:gd name="T94" fmla="*/ 199 w 235"/>
                    <a:gd name="T95" fmla="*/ 133 h 440"/>
                    <a:gd name="T96" fmla="*/ 193 w 235"/>
                    <a:gd name="T97" fmla="*/ 151 h 440"/>
                    <a:gd name="T98" fmla="*/ 193 w 235"/>
                    <a:gd name="T99" fmla="*/ 151 h 440"/>
                    <a:gd name="T100" fmla="*/ 187 w 235"/>
                    <a:gd name="T101" fmla="*/ 169 h 440"/>
                    <a:gd name="T102" fmla="*/ 187 w 235"/>
                    <a:gd name="T103" fmla="*/ 174 h 440"/>
                    <a:gd name="T104" fmla="*/ 182 w 235"/>
                    <a:gd name="T105" fmla="*/ 187 h 440"/>
                    <a:gd name="T106" fmla="*/ 181 w 235"/>
                    <a:gd name="T107" fmla="*/ 193 h 440"/>
                    <a:gd name="T108" fmla="*/ 175 w 235"/>
                    <a:gd name="T109" fmla="*/ 21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440">
                      <a:moveTo>
                        <a:pt x="175" y="211"/>
                      </a:moveTo>
                      <a:cubicBezTo>
                        <a:pt x="175" y="212"/>
                        <a:pt x="175" y="213"/>
                        <a:pt x="175" y="214"/>
                      </a:cubicBezTo>
                      <a:cubicBezTo>
                        <a:pt x="171" y="218"/>
                        <a:pt x="170" y="223"/>
                        <a:pt x="169" y="229"/>
                      </a:cubicBezTo>
                      <a:cubicBezTo>
                        <a:pt x="169" y="230"/>
                        <a:pt x="169" y="231"/>
                        <a:pt x="169" y="232"/>
                      </a:cubicBezTo>
                      <a:cubicBezTo>
                        <a:pt x="166" y="236"/>
                        <a:pt x="164" y="242"/>
                        <a:pt x="164" y="247"/>
                      </a:cubicBezTo>
                      <a:cubicBezTo>
                        <a:pt x="163" y="249"/>
                        <a:pt x="163" y="251"/>
                        <a:pt x="163" y="253"/>
                      </a:cubicBezTo>
                      <a:cubicBezTo>
                        <a:pt x="159" y="258"/>
                        <a:pt x="157" y="264"/>
                        <a:pt x="157" y="271"/>
                      </a:cubicBezTo>
                      <a:cubicBezTo>
                        <a:pt x="157" y="272"/>
                        <a:pt x="157" y="273"/>
                        <a:pt x="157" y="274"/>
                      </a:cubicBezTo>
                      <a:cubicBezTo>
                        <a:pt x="154" y="278"/>
                        <a:pt x="152" y="283"/>
                        <a:pt x="151" y="289"/>
                      </a:cubicBezTo>
                      <a:cubicBezTo>
                        <a:pt x="151" y="291"/>
                        <a:pt x="151" y="293"/>
                        <a:pt x="151" y="294"/>
                      </a:cubicBezTo>
                      <a:cubicBezTo>
                        <a:pt x="147" y="298"/>
                        <a:pt x="146" y="302"/>
                        <a:pt x="146" y="307"/>
                      </a:cubicBezTo>
                      <a:cubicBezTo>
                        <a:pt x="145" y="309"/>
                        <a:pt x="145" y="311"/>
                        <a:pt x="145" y="313"/>
                      </a:cubicBezTo>
                      <a:cubicBezTo>
                        <a:pt x="141" y="318"/>
                        <a:pt x="139" y="324"/>
                        <a:pt x="139" y="331"/>
                      </a:cubicBezTo>
                      <a:cubicBezTo>
                        <a:pt x="139" y="332"/>
                        <a:pt x="139" y="333"/>
                        <a:pt x="139" y="333"/>
                      </a:cubicBezTo>
                      <a:cubicBezTo>
                        <a:pt x="136" y="336"/>
                        <a:pt x="136" y="339"/>
                        <a:pt x="136" y="343"/>
                      </a:cubicBezTo>
                      <a:cubicBezTo>
                        <a:pt x="133" y="345"/>
                        <a:pt x="133" y="349"/>
                        <a:pt x="133" y="352"/>
                      </a:cubicBezTo>
                      <a:cubicBezTo>
                        <a:pt x="130" y="356"/>
                        <a:pt x="128" y="362"/>
                        <a:pt x="128" y="367"/>
                      </a:cubicBezTo>
                      <a:cubicBezTo>
                        <a:pt x="127" y="369"/>
                        <a:pt x="127" y="371"/>
                        <a:pt x="127" y="373"/>
                      </a:cubicBezTo>
                      <a:cubicBezTo>
                        <a:pt x="123" y="376"/>
                        <a:pt x="123" y="380"/>
                        <a:pt x="123" y="385"/>
                      </a:cubicBezTo>
                      <a:cubicBezTo>
                        <a:pt x="123" y="385"/>
                        <a:pt x="124" y="385"/>
                        <a:pt x="124" y="385"/>
                      </a:cubicBezTo>
                      <a:cubicBezTo>
                        <a:pt x="123" y="386"/>
                        <a:pt x="122" y="387"/>
                        <a:pt x="122" y="388"/>
                      </a:cubicBezTo>
                      <a:cubicBezTo>
                        <a:pt x="121" y="390"/>
                        <a:pt x="121" y="392"/>
                        <a:pt x="121" y="393"/>
                      </a:cubicBezTo>
                      <a:cubicBezTo>
                        <a:pt x="117" y="398"/>
                        <a:pt x="116" y="403"/>
                        <a:pt x="115" y="409"/>
                      </a:cubicBezTo>
                      <a:cubicBezTo>
                        <a:pt x="115" y="410"/>
                        <a:pt x="115" y="411"/>
                        <a:pt x="115" y="412"/>
                      </a:cubicBezTo>
                      <a:cubicBezTo>
                        <a:pt x="111" y="418"/>
                        <a:pt x="109" y="425"/>
                        <a:pt x="109" y="433"/>
                      </a:cubicBezTo>
                      <a:cubicBezTo>
                        <a:pt x="108" y="438"/>
                        <a:pt x="104" y="439"/>
                        <a:pt x="100" y="440"/>
                      </a:cubicBezTo>
                      <a:cubicBezTo>
                        <a:pt x="70" y="440"/>
                        <a:pt x="40" y="440"/>
                        <a:pt x="10" y="440"/>
                      </a:cubicBezTo>
                      <a:cubicBezTo>
                        <a:pt x="0" y="439"/>
                        <a:pt x="4" y="433"/>
                        <a:pt x="5" y="427"/>
                      </a:cubicBezTo>
                      <a:cubicBezTo>
                        <a:pt x="20" y="377"/>
                        <a:pt x="35" y="327"/>
                        <a:pt x="50" y="277"/>
                      </a:cubicBezTo>
                      <a:cubicBezTo>
                        <a:pt x="76" y="191"/>
                        <a:pt x="102" y="104"/>
                        <a:pt x="128" y="18"/>
                      </a:cubicBezTo>
                      <a:cubicBezTo>
                        <a:pt x="131" y="5"/>
                        <a:pt x="137" y="0"/>
                        <a:pt x="150" y="1"/>
                      </a:cubicBezTo>
                      <a:cubicBezTo>
                        <a:pt x="175" y="2"/>
                        <a:pt x="199" y="1"/>
                        <a:pt x="223" y="1"/>
                      </a:cubicBezTo>
                      <a:cubicBezTo>
                        <a:pt x="227" y="1"/>
                        <a:pt x="231" y="1"/>
                        <a:pt x="235" y="1"/>
                      </a:cubicBezTo>
                      <a:cubicBezTo>
                        <a:pt x="235" y="1"/>
                        <a:pt x="235" y="1"/>
                        <a:pt x="235" y="1"/>
                      </a:cubicBezTo>
                      <a:cubicBezTo>
                        <a:pt x="235" y="5"/>
                        <a:pt x="235" y="9"/>
                        <a:pt x="235" y="13"/>
                      </a:cubicBezTo>
                      <a:cubicBezTo>
                        <a:pt x="235" y="13"/>
                        <a:pt x="235" y="13"/>
                        <a:pt x="235" y="13"/>
                      </a:cubicBezTo>
                      <a:cubicBezTo>
                        <a:pt x="231" y="18"/>
                        <a:pt x="229" y="24"/>
                        <a:pt x="229" y="31"/>
                      </a:cubicBezTo>
                      <a:cubicBezTo>
                        <a:pt x="229" y="32"/>
                        <a:pt x="229" y="33"/>
                        <a:pt x="229" y="34"/>
                      </a:cubicBezTo>
                      <a:cubicBezTo>
                        <a:pt x="226" y="38"/>
                        <a:pt x="224" y="43"/>
                        <a:pt x="223" y="49"/>
                      </a:cubicBezTo>
                      <a:cubicBezTo>
                        <a:pt x="223" y="51"/>
                        <a:pt x="223" y="53"/>
                        <a:pt x="223" y="54"/>
                      </a:cubicBezTo>
                      <a:cubicBezTo>
                        <a:pt x="219" y="58"/>
                        <a:pt x="218" y="62"/>
                        <a:pt x="218" y="67"/>
                      </a:cubicBezTo>
                      <a:cubicBezTo>
                        <a:pt x="218" y="69"/>
                        <a:pt x="217" y="71"/>
                        <a:pt x="217" y="73"/>
                      </a:cubicBezTo>
                      <a:cubicBezTo>
                        <a:pt x="213" y="77"/>
                        <a:pt x="212" y="82"/>
                        <a:pt x="212" y="88"/>
                      </a:cubicBezTo>
                      <a:cubicBezTo>
                        <a:pt x="211" y="90"/>
                        <a:pt x="211" y="92"/>
                        <a:pt x="211" y="94"/>
                      </a:cubicBezTo>
                      <a:cubicBezTo>
                        <a:pt x="208" y="96"/>
                        <a:pt x="208" y="99"/>
                        <a:pt x="208" y="103"/>
                      </a:cubicBezTo>
                      <a:cubicBezTo>
                        <a:pt x="205" y="104"/>
                        <a:pt x="205" y="107"/>
                        <a:pt x="206" y="109"/>
                      </a:cubicBezTo>
                      <a:cubicBezTo>
                        <a:pt x="204" y="115"/>
                        <a:pt x="202" y="121"/>
                        <a:pt x="200" y="127"/>
                      </a:cubicBezTo>
                      <a:cubicBezTo>
                        <a:pt x="199" y="129"/>
                        <a:pt x="199" y="131"/>
                        <a:pt x="199" y="133"/>
                      </a:cubicBezTo>
                      <a:cubicBezTo>
                        <a:pt x="195" y="138"/>
                        <a:pt x="193" y="144"/>
                        <a:pt x="193" y="151"/>
                      </a:cubicBezTo>
                      <a:cubicBezTo>
                        <a:pt x="193" y="151"/>
                        <a:pt x="193" y="151"/>
                        <a:pt x="193" y="151"/>
                      </a:cubicBezTo>
                      <a:cubicBezTo>
                        <a:pt x="189" y="156"/>
                        <a:pt x="188" y="163"/>
                        <a:pt x="187" y="169"/>
                      </a:cubicBezTo>
                      <a:cubicBezTo>
                        <a:pt x="187" y="171"/>
                        <a:pt x="187" y="173"/>
                        <a:pt x="187" y="174"/>
                      </a:cubicBezTo>
                      <a:cubicBezTo>
                        <a:pt x="184" y="178"/>
                        <a:pt x="182" y="182"/>
                        <a:pt x="182" y="187"/>
                      </a:cubicBezTo>
                      <a:cubicBezTo>
                        <a:pt x="181" y="189"/>
                        <a:pt x="181" y="191"/>
                        <a:pt x="181" y="193"/>
                      </a:cubicBezTo>
                      <a:cubicBezTo>
                        <a:pt x="177" y="198"/>
                        <a:pt x="175" y="204"/>
                        <a:pt x="175" y="2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grpSp>
          <p:grpSp>
            <p:nvGrpSpPr>
              <p:cNvPr id="9" name="组合 8"/>
              <p:cNvGrpSpPr/>
              <p:nvPr userDrawn="1">
                <p:custDataLst>
                  <p:tags r:id="rId13"/>
                </p:custDataLst>
              </p:nvPr>
            </p:nvGrpSpPr>
            <p:grpSpPr>
              <a:xfrm>
                <a:off x="-3402595" y="5118099"/>
                <a:ext cx="4000500" cy="1739901"/>
                <a:chOff x="-1111877" y="3302000"/>
                <a:chExt cx="4000500" cy="1739901"/>
              </a:xfrm>
              <a:grpFill/>
            </p:grpSpPr>
            <p:sp>
              <p:nvSpPr>
                <p:cNvPr id="61" name="Freeform 15"/>
                <p:cNvSpPr>
                  <a:spLocks noEditPoints="1"/>
                </p:cNvSpPr>
                <p:nvPr>
                  <p:custDataLst>
                    <p:tags r:id="rId14"/>
                  </p:custDataLst>
                </p:nvPr>
              </p:nvSpPr>
              <p:spPr bwMode="auto">
                <a:xfrm>
                  <a:off x="-1111877" y="3313113"/>
                  <a:ext cx="1316038" cy="1717675"/>
                </a:xfrm>
                <a:custGeom>
                  <a:avLst/>
                  <a:gdLst>
                    <a:gd name="T0" fmla="*/ 102 w 351"/>
                    <a:gd name="T1" fmla="*/ 379 h 457"/>
                    <a:gd name="T2" fmla="*/ 90 w 351"/>
                    <a:gd name="T3" fmla="*/ 375 h 457"/>
                    <a:gd name="T4" fmla="*/ 51 w 351"/>
                    <a:gd name="T5" fmla="*/ 456 h 457"/>
                    <a:gd name="T6" fmla="*/ 4 w 351"/>
                    <a:gd name="T7" fmla="*/ 441 h 457"/>
                    <a:gd name="T8" fmla="*/ 105 w 351"/>
                    <a:gd name="T9" fmla="*/ 142 h 457"/>
                    <a:gd name="T10" fmla="*/ 205 w 351"/>
                    <a:gd name="T11" fmla="*/ 130 h 457"/>
                    <a:gd name="T12" fmla="*/ 245 w 351"/>
                    <a:gd name="T13" fmla="*/ 81 h 457"/>
                    <a:gd name="T14" fmla="*/ 214 w 351"/>
                    <a:gd name="T15" fmla="*/ 85 h 457"/>
                    <a:gd name="T16" fmla="*/ 126 w 351"/>
                    <a:gd name="T17" fmla="*/ 112 h 457"/>
                    <a:gd name="T18" fmla="*/ 173 w 351"/>
                    <a:gd name="T19" fmla="*/ 7 h 457"/>
                    <a:gd name="T20" fmla="*/ 254 w 351"/>
                    <a:gd name="T21" fmla="*/ 0 h 457"/>
                    <a:gd name="T22" fmla="*/ 245 w 351"/>
                    <a:gd name="T23" fmla="*/ 34 h 457"/>
                    <a:gd name="T24" fmla="*/ 339 w 351"/>
                    <a:gd name="T25" fmla="*/ 34 h 457"/>
                    <a:gd name="T26" fmla="*/ 303 w 351"/>
                    <a:gd name="T27" fmla="*/ 118 h 457"/>
                    <a:gd name="T28" fmla="*/ 319 w 351"/>
                    <a:gd name="T29" fmla="*/ 143 h 457"/>
                    <a:gd name="T30" fmla="*/ 226 w 351"/>
                    <a:gd name="T31" fmla="*/ 416 h 457"/>
                    <a:gd name="T32" fmla="*/ 169 w 351"/>
                    <a:gd name="T33" fmla="*/ 454 h 457"/>
                    <a:gd name="T34" fmla="*/ 154 w 351"/>
                    <a:gd name="T35" fmla="*/ 421 h 457"/>
                    <a:gd name="T36" fmla="*/ 176 w 351"/>
                    <a:gd name="T37" fmla="*/ 376 h 457"/>
                    <a:gd name="T38" fmla="*/ 164 w 351"/>
                    <a:gd name="T39" fmla="*/ 371 h 457"/>
                    <a:gd name="T40" fmla="*/ 137 w 351"/>
                    <a:gd name="T41" fmla="*/ 453 h 457"/>
                    <a:gd name="T42" fmla="*/ 88 w 351"/>
                    <a:gd name="T43" fmla="*/ 454 h 457"/>
                    <a:gd name="T44" fmla="*/ 147 w 351"/>
                    <a:gd name="T45" fmla="*/ 231 h 457"/>
                    <a:gd name="T46" fmla="*/ 172 w 351"/>
                    <a:gd name="T47" fmla="*/ 174 h 457"/>
                    <a:gd name="T48" fmla="*/ 158 w 351"/>
                    <a:gd name="T49" fmla="*/ 171 h 457"/>
                    <a:gd name="T50" fmla="*/ 147 w 351"/>
                    <a:gd name="T51" fmla="*/ 231 h 457"/>
                    <a:gd name="T52" fmla="*/ 207 w 351"/>
                    <a:gd name="T53" fmla="*/ 268 h 457"/>
                    <a:gd name="T54" fmla="*/ 181 w 351"/>
                    <a:gd name="T55" fmla="*/ 320 h 457"/>
                    <a:gd name="T56" fmla="*/ 193 w 351"/>
                    <a:gd name="T57" fmla="*/ 326 h 457"/>
                    <a:gd name="T58" fmla="*/ 112 w 351"/>
                    <a:gd name="T59" fmla="*/ 330 h 457"/>
                    <a:gd name="T60" fmla="*/ 136 w 351"/>
                    <a:gd name="T61" fmla="*/ 279 h 457"/>
                    <a:gd name="T62" fmla="*/ 123 w 351"/>
                    <a:gd name="T63" fmla="*/ 274 h 457"/>
                    <a:gd name="T64" fmla="*/ 112 w 351"/>
                    <a:gd name="T65" fmla="*/ 330 h 457"/>
                    <a:gd name="T66" fmla="*/ 242 w 351"/>
                    <a:gd name="T67" fmla="*/ 165 h 457"/>
                    <a:gd name="T68" fmla="*/ 220 w 351"/>
                    <a:gd name="T69" fmla="*/ 206 h 457"/>
                    <a:gd name="T70" fmla="*/ 232 w 351"/>
                    <a:gd name="T71" fmla="*/ 21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1" h="457">
                      <a:moveTo>
                        <a:pt x="79" y="447"/>
                      </a:moveTo>
                      <a:cubicBezTo>
                        <a:pt x="87" y="424"/>
                        <a:pt x="94" y="402"/>
                        <a:pt x="102" y="379"/>
                      </a:cubicBezTo>
                      <a:cubicBezTo>
                        <a:pt x="103" y="375"/>
                        <a:pt x="107" y="370"/>
                        <a:pt x="101" y="367"/>
                      </a:cubicBezTo>
                      <a:cubicBezTo>
                        <a:pt x="95" y="365"/>
                        <a:pt x="92" y="370"/>
                        <a:pt x="90" y="375"/>
                      </a:cubicBezTo>
                      <a:cubicBezTo>
                        <a:pt x="82" y="398"/>
                        <a:pt x="74" y="421"/>
                        <a:pt x="67" y="444"/>
                      </a:cubicBezTo>
                      <a:cubicBezTo>
                        <a:pt x="64" y="453"/>
                        <a:pt x="60" y="456"/>
                        <a:pt x="51" y="456"/>
                      </a:cubicBezTo>
                      <a:cubicBezTo>
                        <a:pt x="39" y="455"/>
                        <a:pt x="27" y="455"/>
                        <a:pt x="15" y="456"/>
                      </a:cubicBezTo>
                      <a:cubicBezTo>
                        <a:pt x="2" y="456"/>
                        <a:pt x="0" y="452"/>
                        <a:pt x="4" y="441"/>
                      </a:cubicBezTo>
                      <a:cubicBezTo>
                        <a:pt x="16" y="405"/>
                        <a:pt x="28" y="370"/>
                        <a:pt x="40" y="335"/>
                      </a:cubicBezTo>
                      <a:cubicBezTo>
                        <a:pt x="62" y="271"/>
                        <a:pt x="83" y="206"/>
                        <a:pt x="105" y="142"/>
                      </a:cubicBezTo>
                      <a:cubicBezTo>
                        <a:pt x="108" y="134"/>
                        <a:pt x="111" y="131"/>
                        <a:pt x="120" y="131"/>
                      </a:cubicBezTo>
                      <a:cubicBezTo>
                        <a:pt x="148" y="131"/>
                        <a:pt x="177" y="130"/>
                        <a:pt x="205" y="130"/>
                      </a:cubicBezTo>
                      <a:cubicBezTo>
                        <a:pt x="213" y="130"/>
                        <a:pt x="218" y="128"/>
                        <a:pt x="222" y="121"/>
                      </a:cubicBezTo>
                      <a:cubicBezTo>
                        <a:pt x="229" y="107"/>
                        <a:pt x="237" y="94"/>
                        <a:pt x="245" y="81"/>
                      </a:cubicBezTo>
                      <a:cubicBezTo>
                        <a:pt x="249" y="75"/>
                        <a:pt x="248" y="72"/>
                        <a:pt x="240" y="71"/>
                      </a:cubicBezTo>
                      <a:cubicBezTo>
                        <a:pt x="228" y="70"/>
                        <a:pt x="218" y="72"/>
                        <a:pt x="214" y="85"/>
                      </a:cubicBezTo>
                      <a:cubicBezTo>
                        <a:pt x="208" y="107"/>
                        <a:pt x="194" y="115"/>
                        <a:pt x="171" y="112"/>
                      </a:cubicBezTo>
                      <a:cubicBezTo>
                        <a:pt x="156" y="110"/>
                        <a:pt x="141" y="111"/>
                        <a:pt x="126" y="112"/>
                      </a:cubicBezTo>
                      <a:cubicBezTo>
                        <a:pt x="118" y="112"/>
                        <a:pt x="114" y="110"/>
                        <a:pt x="119" y="102"/>
                      </a:cubicBezTo>
                      <a:cubicBezTo>
                        <a:pt x="137" y="70"/>
                        <a:pt x="155" y="39"/>
                        <a:pt x="173" y="7"/>
                      </a:cubicBezTo>
                      <a:cubicBezTo>
                        <a:pt x="176" y="2"/>
                        <a:pt x="179" y="0"/>
                        <a:pt x="185" y="0"/>
                      </a:cubicBezTo>
                      <a:cubicBezTo>
                        <a:pt x="208" y="0"/>
                        <a:pt x="231" y="0"/>
                        <a:pt x="254" y="0"/>
                      </a:cubicBezTo>
                      <a:cubicBezTo>
                        <a:pt x="263" y="0"/>
                        <a:pt x="262" y="4"/>
                        <a:pt x="259" y="9"/>
                      </a:cubicBezTo>
                      <a:cubicBezTo>
                        <a:pt x="255" y="16"/>
                        <a:pt x="251" y="23"/>
                        <a:pt x="245" y="34"/>
                      </a:cubicBezTo>
                      <a:cubicBezTo>
                        <a:pt x="269" y="34"/>
                        <a:pt x="290" y="34"/>
                        <a:pt x="312" y="34"/>
                      </a:cubicBezTo>
                      <a:cubicBezTo>
                        <a:pt x="321" y="34"/>
                        <a:pt x="330" y="34"/>
                        <a:pt x="339" y="34"/>
                      </a:cubicBezTo>
                      <a:cubicBezTo>
                        <a:pt x="351" y="33"/>
                        <a:pt x="350" y="37"/>
                        <a:pt x="345" y="46"/>
                      </a:cubicBezTo>
                      <a:cubicBezTo>
                        <a:pt x="331" y="69"/>
                        <a:pt x="317" y="94"/>
                        <a:pt x="303" y="118"/>
                      </a:cubicBezTo>
                      <a:cubicBezTo>
                        <a:pt x="298" y="126"/>
                        <a:pt x="297" y="132"/>
                        <a:pt x="310" y="130"/>
                      </a:cubicBezTo>
                      <a:cubicBezTo>
                        <a:pt x="321" y="128"/>
                        <a:pt x="322" y="135"/>
                        <a:pt x="319" y="143"/>
                      </a:cubicBezTo>
                      <a:cubicBezTo>
                        <a:pt x="301" y="197"/>
                        <a:pt x="282" y="250"/>
                        <a:pt x="264" y="304"/>
                      </a:cubicBezTo>
                      <a:cubicBezTo>
                        <a:pt x="251" y="341"/>
                        <a:pt x="238" y="378"/>
                        <a:pt x="226" y="416"/>
                      </a:cubicBezTo>
                      <a:cubicBezTo>
                        <a:pt x="220" y="434"/>
                        <a:pt x="208" y="446"/>
                        <a:pt x="191" y="454"/>
                      </a:cubicBezTo>
                      <a:cubicBezTo>
                        <a:pt x="183" y="454"/>
                        <a:pt x="176" y="454"/>
                        <a:pt x="169" y="454"/>
                      </a:cubicBezTo>
                      <a:cubicBezTo>
                        <a:pt x="160" y="453"/>
                        <a:pt x="147" y="457"/>
                        <a:pt x="145" y="451"/>
                      </a:cubicBezTo>
                      <a:cubicBezTo>
                        <a:pt x="141" y="442"/>
                        <a:pt x="148" y="431"/>
                        <a:pt x="154" y="421"/>
                      </a:cubicBezTo>
                      <a:cubicBezTo>
                        <a:pt x="155" y="420"/>
                        <a:pt x="157" y="419"/>
                        <a:pt x="158" y="417"/>
                      </a:cubicBezTo>
                      <a:cubicBezTo>
                        <a:pt x="170" y="406"/>
                        <a:pt x="170" y="389"/>
                        <a:pt x="176" y="376"/>
                      </a:cubicBezTo>
                      <a:cubicBezTo>
                        <a:pt x="177" y="373"/>
                        <a:pt x="180" y="368"/>
                        <a:pt x="173" y="367"/>
                      </a:cubicBezTo>
                      <a:cubicBezTo>
                        <a:pt x="169" y="366"/>
                        <a:pt x="165" y="366"/>
                        <a:pt x="164" y="371"/>
                      </a:cubicBezTo>
                      <a:cubicBezTo>
                        <a:pt x="160" y="384"/>
                        <a:pt x="154" y="395"/>
                        <a:pt x="152" y="408"/>
                      </a:cubicBezTo>
                      <a:cubicBezTo>
                        <a:pt x="145" y="422"/>
                        <a:pt x="141" y="437"/>
                        <a:pt x="137" y="453"/>
                      </a:cubicBezTo>
                      <a:cubicBezTo>
                        <a:pt x="137" y="453"/>
                        <a:pt x="137" y="453"/>
                        <a:pt x="137" y="453"/>
                      </a:cubicBezTo>
                      <a:cubicBezTo>
                        <a:pt x="121" y="453"/>
                        <a:pt x="104" y="453"/>
                        <a:pt x="88" y="454"/>
                      </a:cubicBezTo>
                      <a:cubicBezTo>
                        <a:pt x="83" y="454"/>
                        <a:pt x="79" y="453"/>
                        <a:pt x="79" y="447"/>
                      </a:cubicBezTo>
                      <a:close/>
                      <a:moveTo>
                        <a:pt x="147" y="231"/>
                      </a:moveTo>
                      <a:cubicBezTo>
                        <a:pt x="153" y="231"/>
                        <a:pt x="154" y="228"/>
                        <a:pt x="155" y="224"/>
                      </a:cubicBezTo>
                      <a:cubicBezTo>
                        <a:pt x="161" y="207"/>
                        <a:pt x="167" y="191"/>
                        <a:pt x="172" y="174"/>
                      </a:cubicBezTo>
                      <a:cubicBezTo>
                        <a:pt x="173" y="172"/>
                        <a:pt x="177" y="166"/>
                        <a:pt x="170" y="165"/>
                      </a:cubicBezTo>
                      <a:cubicBezTo>
                        <a:pt x="165" y="165"/>
                        <a:pt x="160" y="164"/>
                        <a:pt x="158" y="171"/>
                      </a:cubicBezTo>
                      <a:cubicBezTo>
                        <a:pt x="153" y="188"/>
                        <a:pt x="147" y="205"/>
                        <a:pt x="141" y="222"/>
                      </a:cubicBezTo>
                      <a:cubicBezTo>
                        <a:pt x="139" y="227"/>
                        <a:pt x="140" y="232"/>
                        <a:pt x="147" y="231"/>
                      </a:cubicBezTo>
                      <a:close/>
                      <a:moveTo>
                        <a:pt x="211" y="274"/>
                      </a:moveTo>
                      <a:cubicBezTo>
                        <a:pt x="211" y="270"/>
                        <a:pt x="210" y="268"/>
                        <a:pt x="207" y="268"/>
                      </a:cubicBezTo>
                      <a:cubicBezTo>
                        <a:pt x="201" y="267"/>
                        <a:pt x="198" y="269"/>
                        <a:pt x="196" y="275"/>
                      </a:cubicBezTo>
                      <a:cubicBezTo>
                        <a:pt x="191" y="290"/>
                        <a:pt x="186" y="305"/>
                        <a:pt x="181" y="320"/>
                      </a:cubicBezTo>
                      <a:cubicBezTo>
                        <a:pt x="180" y="323"/>
                        <a:pt x="178" y="327"/>
                        <a:pt x="182" y="329"/>
                      </a:cubicBezTo>
                      <a:cubicBezTo>
                        <a:pt x="186" y="331"/>
                        <a:pt x="191" y="330"/>
                        <a:pt x="193" y="326"/>
                      </a:cubicBezTo>
                      <a:cubicBezTo>
                        <a:pt x="199" y="308"/>
                        <a:pt x="205" y="291"/>
                        <a:pt x="211" y="274"/>
                      </a:cubicBezTo>
                      <a:close/>
                      <a:moveTo>
                        <a:pt x="112" y="330"/>
                      </a:moveTo>
                      <a:cubicBezTo>
                        <a:pt x="118" y="330"/>
                        <a:pt x="120" y="326"/>
                        <a:pt x="122" y="321"/>
                      </a:cubicBezTo>
                      <a:cubicBezTo>
                        <a:pt x="127" y="307"/>
                        <a:pt x="132" y="293"/>
                        <a:pt x="136" y="279"/>
                      </a:cubicBezTo>
                      <a:cubicBezTo>
                        <a:pt x="137" y="276"/>
                        <a:pt x="143" y="270"/>
                        <a:pt x="135" y="268"/>
                      </a:cubicBezTo>
                      <a:cubicBezTo>
                        <a:pt x="130" y="266"/>
                        <a:pt x="125" y="268"/>
                        <a:pt x="123" y="274"/>
                      </a:cubicBezTo>
                      <a:cubicBezTo>
                        <a:pt x="118" y="290"/>
                        <a:pt x="113" y="306"/>
                        <a:pt x="107" y="322"/>
                      </a:cubicBezTo>
                      <a:cubicBezTo>
                        <a:pt x="106" y="326"/>
                        <a:pt x="105" y="330"/>
                        <a:pt x="112" y="330"/>
                      </a:cubicBezTo>
                      <a:close/>
                      <a:moveTo>
                        <a:pt x="247" y="167"/>
                      </a:moveTo>
                      <a:cubicBezTo>
                        <a:pt x="247" y="166"/>
                        <a:pt x="244" y="165"/>
                        <a:pt x="242" y="165"/>
                      </a:cubicBezTo>
                      <a:cubicBezTo>
                        <a:pt x="237" y="164"/>
                        <a:pt x="233" y="166"/>
                        <a:pt x="232" y="171"/>
                      </a:cubicBezTo>
                      <a:cubicBezTo>
                        <a:pt x="228" y="183"/>
                        <a:pt x="223" y="194"/>
                        <a:pt x="220" y="206"/>
                      </a:cubicBezTo>
                      <a:cubicBezTo>
                        <a:pt x="219" y="214"/>
                        <a:pt x="207" y="226"/>
                        <a:pt x="217" y="230"/>
                      </a:cubicBezTo>
                      <a:cubicBezTo>
                        <a:pt x="231" y="235"/>
                        <a:pt x="228" y="218"/>
                        <a:pt x="232" y="210"/>
                      </a:cubicBezTo>
                      <a:cubicBezTo>
                        <a:pt x="238" y="197"/>
                        <a:pt x="242" y="183"/>
                        <a:pt x="247"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2" name="Freeform 16"/>
                <p:cNvSpPr/>
                <p:nvPr>
                  <p:custDataLst>
                    <p:tags r:id="rId15"/>
                  </p:custDataLst>
                </p:nvPr>
              </p:nvSpPr>
              <p:spPr bwMode="auto">
                <a:xfrm>
                  <a:off x="693111" y="3302000"/>
                  <a:ext cx="1293813" cy="1728788"/>
                </a:xfrm>
                <a:custGeom>
                  <a:avLst/>
                  <a:gdLst>
                    <a:gd name="T0" fmla="*/ 258 w 345"/>
                    <a:gd name="T1" fmla="*/ 1 h 460"/>
                    <a:gd name="T2" fmla="*/ 303 w 345"/>
                    <a:gd name="T3" fmla="*/ 1 h 460"/>
                    <a:gd name="T4" fmla="*/ 310 w 345"/>
                    <a:gd name="T5" fmla="*/ 11 h 460"/>
                    <a:gd name="T6" fmla="*/ 297 w 345"/>
                    <a:gd name="T7" fmla="*/ 48 h 460"/>
                    <a:gd name="T8" fmla="*/ 307 w 345"/>
                    <a:gd name="T9" fmla="*/ 61 h 460"/>
                    <a:gd name="T10" fmla="*/ 317 w 345"/>
                    <a:gd name="T11" fmla="*/ 61 h 460"/>
                    <a:gd name="T12" fmla="*/ 341 w 345"/>
                    <a:gd name="T13" fmla="*/ 66 h 460"/>
                    <a:gd name="T14" fmla="*/ 314 w 345"/>
                    <a:gd name="T15" fmla="*/ 98 h 460"/>
                    <a:gd name="T16" fmla="*/ 245 w 345"/>
                    <a:gd name="T17" fmla="*/ 98 h 460"/>
                    <a:gd name="T18" fmla="*/ 224 w 345"/>
                    <a:gd name="T19" fmla="*/ 112 h 460"/>
                    <a:gd name="T20" fmla="*/ 241 w 345"/>
                    <a:gd name="T21" fmla="*/ 138 h 460"/>
                    <a:gd name="T22" fmla="*/ 309 w 345"/>
                    <a:gd name="T23" fmla="*/ 138 h 460"/>
                    <a:gd name="T24" fmla="*/ 316 w 345"/>
                    <a:gd name="T25" fmla="*/ 147 h 460"/>
                    <a:gd name="T26" fmla="*/ 224 w 345"/>
                    <a:gd name="T27" fmla="*/ 415 h 460"/>
                    <a:gd name="T28" fmla="*/ 163 w 345"/>
                    <a:gd name="T29" fmla="*/ 459 h 460"/>
                    <a:gd name="T30" fmla="*/ 110 w 345"/>
                    <a:gd name="T31" fmla="*/ 459 h 460"/>
                    <a:gd name="T32" fmla="*/ 102 w 345"/>
                    <a:gd name="T33" fmla="*/ 446 h 460"/>
                    <a:gd name="T34" fmla="*/ 123 w 345"/>
                    <a:gd name="T35" fmla="*/ 424 h 460"/>
                    <a:gd name="T36" fmla="*/ 138 w 345"/>
                    <a:gd name="T37" fmla="*/ 407 h 460"/>
                    <a:gd name="T38" fmla="*/ 214 w 345"/>
                    <a:gd name="T39" fmla="*/ 182 h 460"/>
                    <a:gd name="T40" fmla="*/ 213 w 345"/>
                    <a:gd name="T41" fmla="*/ 174 h 460"/>
                    <a:gd name="T42" fmla="*/ 197 w 345"/>
                    <a:gd name="T43" fmla="*/ 181 h 460"/>
                    <a:gd name="T44" fmla="*/ 176 w 345"/>
                    <a:gd name="T45" fmla="*/ 235 h 460"/>
                    <a:gd name="T46" fmla="*/ 91 w 345"/>
                    <a:gd name="T47" fmla="*/ 451 h 460"/>
                    <a:gd name="T48" fmla="*/ 77 w 345"/>
                    <a:gd name="T49" fmla="*/ 459 h 460"/>
                    <a:gd name="T50" fmla="*/ 13 w 345"/>
                    <a:gd name="T51" fmla="*/ 459 h 460"/>
                    <a:gd name="T52" fmla="*/ 4 w 345"/>
                    <a:gd name="T53" fmla="*/ 446 h 460"/>
                    <a:gd name="T54" fmla="*/ 82 w 345"/>
                    <a:gd name="T55" fmla="*/ 250 h 460"/>
                    <a:gd name="T56" fmla="*/ 136 w 345"/>
                    <a:gd name="T57" fmla="*/ 111 h 460"/>
                    <a:gd name="T58" fmla="*/ 129 w 345"/>
                    <a:gd name="T59" fmla="*/ 98 h 460"/>
                    <a:gd name="T60" fmla="*/ 121 w 345"/>
                    <a:gd name="T61" fmla="*/ 88 h 460"/>
                    <a:gd name="T62" fmla="*/ 155 w 345"/>
                    <a:gd name="T63" fmla="*/ 61 h 460"/>
                    <a:gd name="T64" fmla="*/ 170 w 345"/>
                    <a:gd name="T65" fmla="*/ 61 h 460"/>
                    <a:gd name="T66" fmla="*/ 186 w 345"/>
                    <a:gd name="T67" fmla="*/ 49 h 460"/>
                    <a:gd name="T68" fmla="*/ 199 w 345"/>
                    <a:gd name="T69" fmla="*/ 11 h 460"/>
                    <a:gd name="T70" fmla="*/ 213 w 345"/>
                    <a:gd name="T71" fmla="*/ 1 h 460"/>
                    <a:gd name="T72" fmla="*/ 258 w 345"/>
                    <a:gd name="T73" fmla="*/ 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5" h="460">
                      <a:moveTo>
                        <a:pt x="258" y="1"/>
                      </a:moveTo>
                      <a:cubicBezTo>
                        <a:pt x="273" y="1"/>
                        <a:pt x="288" y="1"/>
                        <a:pt x="303" y="1"/>
                      </a:cubicBezTo>
                      <a:cubicBezTo>
                        <a:pt x="312" y="0"/>
                        <a:pt x="313" y="3"/>
                        <a:pt x="310" y="11"/>
                      </a:cubicBezTo>
                      <a:cubicBezTo>
                        <a:pt x="305" y="23"/>
                        <a:pt x="302" y="36"/>
                        <a:pt x="297" y="48"/>
                      </a:cubicBezTo>
                      <a:cubicBezTo>
                        <a:pt x="293" y="58"/>
                        <a:pt x="296" y="61"/>
                        <a:pt x="307" y="61"/>
                      </a:cubicBezTo>
                      <a:cubicBezTo>
                        <a:pt x="310" y="60"/>
                        <a:pt x="314" y="60"/>
                        <a:pt x="317" y="61"/>
                      </a:cubicBezTo>
                      <a:cubicBezTo>
                        <a:pt x="325" y="63"/>
                        <a:pt x="339" y="54"/>
                        <a:pt x="341" y="66"/>
                      </a:cubicBezTo>
                      <a:cubicBezTo>
                        <a:pt x="345" y="83"/>
                        <a:pt x="329" y="98"/>
                        <a:pt x="314" y="98"/>
                      </a:cubicBezTo>
                      <a:cubicBezTo>
                        <a:pt x="291" y="99"/>
                        <a:pt x="268" y="99"/>
                        <a:pt x="245" y="98"/>
                      </a:cubicBezTo>
                      <a:cubicBezTo>
                        <a:pt x="233" y="98"/>
                        <a:pt x="228" y="102"/>
                        <a:pt x="224" y="112"/>
                      </a:cubicBezTo>
                      <a:cubicBezTo>
                        <a:pt x="214" y="138"/>
                        <a:pt x="214" y="138"/>
                        <a:pt x="241" y="138"/>
                      </a:cubicBezTo>
                      <a:cubicBezTo>
                        <a:pt x="264" y="138"/>
                        <a:pt x="286" y="138"/>
                        <a:pt x="309" y="138"/>
                      </a:cubicBezTo>
                      <a:cubicBezTo>
                        <a:pt x="316" y="138"/>
                        <a:pt x="319" y="139"/>
                        <a:pt x="316" y="147"/>
                      </a:cubicBezTo>
                      <a:cubicBezTo>
                        <a:pt x="285" y="236"/>
                        <a:pt x="255" y="326"/>
                        <a:pt x="224" y="415"/>
                      </a:cubicBezTo>
                      <a:cubicBezTo>
                        <a:pt x="214" y="443"/>
                        <a:pt x="192" y="457"/>
                        <a:pt x="163" y="459"/>
                      </a:cubicBezTo>
                      <a:cubicBezTo>
                        <a:pt x="145" y="460"/>
                        <a:pt x="128" y="459"/>
                        <a:pt x="110" y="459"/>
                      </a:cubicBezTo>
                      <a:cubicBezTo>
                        <a:pt x="100" y="459"/>
                        <a:pt x="98" y="455"/>
                        <a:pt x="102" y="446"/>
                      </a:cubicBezTo>
                      <a:cubicBezTo>
                        <a:pt x="106" y="436"/>
                        <a:pt x="107" y="424"/>
                        <a:pt x="123" y="424"/>
                      </a:cubicBezTo>
                      <a:cubicBezTo>
                        <a:pt x="131" y="423"/>
                        <a:pt x="135" y="415"/>
                        <a:pt x="138" y="407"/>
                      </a:cubicBezTo>
                      <a:cubicBezTo>
                        <a:pt x="164" y="332"/>
                        <a:pt x="189" y="257"/>
                        <a:pt x="214" y="182"/>
                      </a:cubicBezTo>
                      <a:cubicBezTo>
                        <a:pt x="215" y="179"/>
                        <a:pt x="219" y="175"/>
                        <a:pt x="213" y="174"/>
                      </a:cubicBezTo>
                      <a:cubicBezTo>
                        <a:pt x="206" y="172"/>
                        <a:pt x="200" y="173"/>
                        <a:pt x="197" y="181"/>
                      </a:cubicBezTo>
                      <a:cubicBezTo>
                        <a:pt x="190" y="199"/>
                        <a:pt x="183" y="217"/>
                        <a:pt x="176" y="235"/>
                      </a:cubicBezTo>
                      <a:cubicBezTo>
                        <a:pt x="147" y="307"/>
                        <a:pt x="119" y="379"/>
                        <a:pt x="91" y="451"/>
                      </a:cubicBezTo>
                      <a:cubicBezTo>
                        <a:pt x="88" y="458"/>
                        <a:pt x="84" y="459"/>
                        <a:pt x="77" y="459"/>
                      </a:cubicBezTo>
                      <a:cubicBezTo>
                        <a:pt x="56" y="459"/>
                        <a:pt x="34" y="459"/>
                        <a:pt x="13" y="459"/>
                      </a:cubicBezTo>
                      <a:cubicBezTo>
                        <a:pt x="2" y="459"/>
                        <a:pt x="0" y="456"/>
                        <a:pt x="4" y="446"/>
                      </a:cubicBezTo>
                      <a:cubicBezTo>
                        <a:pt x="30" y="381"/>
                        <a:pt x="56" y="316"/>
                        <a:pt x="82" y="250"/>
                      </a:cubicBezTo>
                      <a:cubicBezTo>
                        <a:pt x="100" y="204"/>
                        <a:pt x="118" y="157"/>
                        <a:pt x="136" y="111"/>
                      </a:cubicBezTo>
                      <a:cubicBezTo>
                        <a:pt x="139" y="103"/>
                        <a:pt x="140" y="98"/>
                        <a:pt x="129" y="98"/>
                      </a:cubicBezTo>
                      <a:cubicBezTo>
                        <a:pt x="121" y="99"/>
                        <a:pt x="120" y="94"/>
                        <a:pt x="121" y="88"/>
                      </a:cubicBezTo>
                      <a:cubicBezTo>
                        <a:pt x="127" y="63"/>
                        <a:pt x="129" y="61"/>
                        <a:pt x="155" y="61"/>
                      </a:cubicBezTo>
                      <a:cubicBezTo>
                        <a:pt x="160" y="61"/>
                        <a:pt x="165" y="60"/>
                        <a:pt x="170" y="61"/>
                      </a:cubicBezTo>
                      <a:cubicBezTo>
                        <a:pt x="180" y="62"/>
                        <a:pt x="184" y="57"/>
                        <a:pt x="186" y="49"/>
                      </a:cubicBezTo>
                      <a:cubicBezTo>
                        <a:pt x="190" y="36"/>
                        <a:pt x="195" y="24"/>
                        <a:pt x="199" y="11"/>
                      </a:cubicBezTo>
                      <a:cubicBezTo>
                        <a:pt x="201" y="3"/>
                        <a:pt x="205" y="0"/>
                        <a:pt x="213" y="1"/>
                      </a:cubicBezTo>
                      <a:cubicBezTo>
                        <a:pt x="228" y="1"/>
                        <a:pt x="243" y="1"/>
                        <a:pt x="25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3" name="Freeform 17"/>
                <p:cNvSpPr/>
                <p:nvPr>
                  <p:custDataLst>
                    <p:tags r:id="rId16"/>
                  </p:custDataLst>
                </p:nvPr>
              </p:nvSpPr>
              <p:spPr bwMode="auto">
                <a:xfrm>
                  <a:off x="1485273" y="3302000"/>
                  <a:ext cx="1403350" cy="1733550"/>
                </a:xfrm>
                <a:custGeom>
                  <a:avLst/>
                  <a:gdLst>
                    <a:gd name="T0" fmla="*/ 130 w 374"/>
                    <a:gd name="T1" fmla="*/ 433 h 461"/>
                    <a:gd name="T2" fmla="*/ 127 w 374"/>
                    <a:gd name="T3" fmla="*/ 434 h 461"/>
                    <a:gd name="T4" fmla="*/ 63 w 374"/>
                    <a:gd name="T5" fmla="*/ 459 h 461"/>
                    <a:gd name="T6" fmla="*/ 0 w 374"/>
                    <a:gd name="T7" fmla="*/ 459 h 461"/>
                    <a:gd name="T8" fmla="*/ 41 w 374"/>
                    <a:gd name="T9" fmla="*/ 411 h 461"/>
                    <a:gd name="T10" fmla="*/ 102 w 374"/>
                    <a:gd name="T11" fmla="*/ 343 h 461"/>
                    <a:gd name="T12" fmla="*/ 110 w 374"/>
                    <a:gd name="T13" fmla="*/ 316 h 461"/>
                    <a:gd name="T14" fmla="*/ 97 w 374"/>
                    <a:gd name="T15" fmla="*/ 241 h 461"/>
                    <a:gd name="T16" fmla="*/ 112 w 374"/>
                    <a:gd name="T17" fmla="*/ 175 h 461"/>
                    <a:gd name="T18" fmla="*/ 124 w 374"/>
                    <a:gd name="T19" fmla="*/ 171 h 461"/>
                    <a:gd name="T20" fmla="*/ 199 w 374"/>
                    <a:gd name="T21" fmla="*/ 171 h 461"/>
                    <a:gd name="T22" fmla="*/ 207 w 374"/>
                    <a:gd name="T23" fmla="*/ 183 h 461"/>
                    <a:gd name="T24" fmla="*/ 201 w 374"/>
                    <a:gd name="T25" fmla="*/ 228 h 461"/>
                    <a:gd name="T26" fmla="*/ 222 w 374"/>
                    <a:gd name="T27" fmla="*/ 203 h 461"/>
                    <a:gd name="T28" fmla="*/ 252 w 374"/>
                    <a:gd name="T29" fmla="*/ 112 h 461"/>
                    <a:gd name="T30" fmla="*/ 252 w 374"/>
                    <a:gd name="T31" fmla="*/ 99 h 461"/>
                    <a:gd name="T32" fmla="*/ 232 w 374"/>
                    <a:gd name="T33" fmla="*/ 106 h 461"/>
                    <a:gd name="T34" fmla="*/ 212 w 374"/>
                    <a:gd name="T35" fmla="*/ 147 h 461"/>
                    <a:gd name="T36" fmla="*/ 197 w 374"/>
                    <a:gd name="T37" fmla="*/ 157 h 461"/>
                    <a:gd name="T38" fmla="*/ 125 w 374"/>
                    <a:gd name="T39" fmla="*/ 157 h 461"/>
                    <a:gd name="T40" fmla="*/ 117 w 374"/>
                    <a:gd name="T41" fmla="*/ 146 h 461"/>
                    <a:gd name="T42" fmla="*/ 183 w 374"/>
                    <a:gd name="T43" fmla="*/ 9 h 461"/>
                    <a:gd name="T44" fmla="*/ 196 w 374"/>
                    <a:gd name="T45" fmla="*/ 1 h 461"/>
                    <a:gd name="T46" fmla="*/ 269 w 374"/>
                    <a:gd name="T47" fmla="*/ 1 h 461"/>
                    <a:gd name="T48" fmla="*/ 277 w 374"/>
                    <a:gd name="T49" fmla="*/ 12 h 461"/>
                    <a:gd name="T50" fmla="*/ 261 w 374"/>
                    <a:gd name="T51" fmla="*/ 46 h 461"/>
                    <a:gd name="T52" fmla="*/ 269 w 374"/>
                    <a:gd name="T53" fmla="*/ 61 h 461"/>
                    <a:gd name="T54" fmla="*/ 358 w 374"/>
                    <a:gd name="T55" fmla="*/ 61 h 461"/>
                    <a:gd name="T56" fmla="*/ 369 w 374"/>
                    <a:gd name="T57" fmla="*/ 78 h 461"/>
                    <a:gd name="T58" fmla="*/ 354 w 374"/>
                    <a:gd name="T59" fmla="*/ 98 h 461"/>
                    <a:gd name="T60" fmla="*/ 342 w 374"/>
                    <a:gd name="T61" fmla="*/ 132 h 461"/>
                    <a:gd name="T62" fmla="*/ 316 w 374"/>
                    <a:gd name="T63" fmla="*/ 211 h 461"/>
                    <a:gd name="T64" fmla="*/ 277 w 374"/>
                    <a:gd name="T65" fmla="*/ 264 h 461"/>
                    <a:gd name="T66" fmla="*/ 225 w 374"/>
                    <a:gd name="T67" fmla="*/ 322 h 461"/>
                    <a:gd name="T68" fmla="*/ 220 w 374"/>
                    <a:gd name="T69" fmla="*/ 341 h 461"/>
                    <a:gd name="T70" fmla="*/ 238 w 374"/>
                    <a:gd name="T71" fmla="*/ 445 h 461"/>
                    <a:gd name="T72" fmla="*/ 225 w 374"/>
                    <a:gd name="T73" fmla="*/ 459 h 461"/>
                    <a:gd name="T74" fmla="*/ 152 w 374"/>
                    <a:gd name="T75" fmla="*/ 459 h 461"/>
                    <a:gd name="T76" fmla="*/ 132 w 374"/>
                    <a:gd name="T77" fmla="*/ 441 h 461"/>
                    <a:gd name="T78" fmla="*/ 130 w 374"/>
                    <a:gd name="T79" fmla="*/ 43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4" h="461">
                      <a:moveTo>
                        <a:pt x="130" y="433"/>
                      </a:moveTo>
                      <a:cubicBezTo>
                        <a:pt x="128" y="434"/>
                        <a:pt x="127" y="434"/>
                        <a:pt x="127" y="434"/>
                      </a:cubicBezTo>
                      <a:cubicBezTo>
                        <a:pt x="112" y="459"/>
                        <a:pt x="89" y="461"/>
                        <a:pt x="63" y="459"/>
                      </a:cubicBezTo>
                      <a:cubicBezTo>
                        <a:pt x="43" y="458"/>
                        <a:pt x="23" y="459"/>
                        <a:pt x="0" y="459"/>
                      </a:cubicBezTo>
                      <a:cubicBezTo>
                        <a:pt x="15" y="442"/>
                        <a:pt x="28" y="426"/>
                        <a:pt x="41" y="411"/>
                      </a:cubicBezTo>
                      <a:cubicBezTo>
                        <a:pt x="61" y="388"/>
                        <a:pt x="81" y="366"/>
                        <a:pt x="102" y="343"/>
                      </a:cubicBezTo>
                      <a:cubicBezTo>
                        <a:pt x="110" y="335"/>
                        <a:pt x="112" y="327"/>
                        <a:pt x="110" y="316"/>
                      </a:cubicBezTo>
                      <a:cubicBezTo>
                        <a:pt x="105" y="291"/>
                        <a:pt x="101" y="266"/>
                        <a:pt x="97" y="241"/>
                      </a:cubicBezTo>
                      <a:cubicBezTo>
                        <a:pt x="92" y="217"/>
                        <a:pt x="106" y="197"/>
                        <a:pt x="112" y="175"/>
                      </a:cubicBezTo>
                      <a:cubicBezTo>
                        <a:pt x="114" y="170"/>
                        <a:pt x="120" y="171"/>
                        <a:pt x="124" y="171"/>
                      </a:cubicBezTo>
                      <a:cubicBezTo>
                        <a:pt x="149" y="171"/>
                        <a:pt x="174" y="171"/>
                        <a:pt x="199" y="171"/>
                      </a:cubicBezTo>
                      <a:cubicBezTo>
                        <a:pt x="210" y="170"/>
                        <a:pt x="211" y="174"/>
                        <a:pt x="207" y="183"/>
                      </a:cubicBezTo>
                      <a:cubicBezTo>
                        <a:pt x="201" y="197"/>
                        <a:pt x="194" y="211"/>
                        <a:pt x="201" y="228"/>
                      </a:cubicBezTo>
                      <a:cubicBezTo>
                        <a:pt x="211" y="221"/>
                        <a:pt x="218" y="213"/>
                        <a:pt x="222" y="203"/>
                      </a:cubicBezTo>
                      <a:cubicBezTo>
                        <a:pt x="232" y="173"/>
                        <a:pt x="243" y="143"/>
                        <a:pt x="252" y="112"/>
                      </a:cubicBezTo>
                      <a:cubicBezTo>
                        <a:pt x="253" y="108"/>
                        <a:pt x="261" y="102"/>
                        <a:pt x="252" y="99"/>
                      </a:cubicBezTo>
                      <a:cubicBezTo>
                        <a:pt x="245" y="97"/>
                        <a:pt x="236" y="96"/>
                        <a:pt x="232" y="106"/>
                      </a:cubicBezTo>
                      <a:cubicBezTo>
                        <a:pt x="225" y="120"/>
                        <a:pt x="217" y="133"/>
                        <a:pt x="212" y="147"/>
                      </a:cubicBezTo>
                      <a:cubicBezTo>
                        <a:pt x="208" y="155"/>
                        <a:pt x="204" y="157"/>
                        <a:pt x="197" y="157"/>
                      </a:cubicBezTo>
                      <a:cubicBezTo>
                        <a:pt x="173" y="157"/>
                        <a:pt x="149" y="156"/>
                        <a:pt x="125" y="157"/>
                      </a:cubicBezTo>
                      <a:cubicBezTo>
                        <a:pt x="116" y="157"/>
                        <a:pt x="112" y="156"/>
                        <a:pt x="117" y="146"/>
                      </a:cubicBezTo>
                      <a:cubicBezTo>
                        <a:pt x="140" y="100"/>
                        <a:pt x="161" y="55"/>
                        <a:pt x="183" y="9"/>
                      </a:cubicBezTo>
                      <a:cubicBezTo>
                        <a:pt x="186" y="3"/>
                        <a:pt x="189" y="0"/>
                        <a:pt x="196" y="1"/>
                      </a:cubicBezTo>
                      <a:cubicBezTo>
                        <a:pt x="220" y="1"/>
                        <a:pt x="245" y="1"/>
                        <a:pt x="269" y="1"/>
                      </a:cubicBezTo>
                      <a:cubicBezTo>
                        <a:pt x="278" y="0"/>
                        <a:pt x="281" y="3"/>
                        <a:pt x="277" y="12"/>
                      </a:cubicBezTo>
                      <a:cubicBezTo>
                        <a:pt x="271" y="23"/>
                        <a:pt x="267" y="35"/>
                        <a:pt x="261" y="46"/>
                      </a:cubicBezTo>
                      <a:cubicBezTo>
                        <a:pt x="254" y="57"/>
                        <a:pt x="255" y="61"/>
                        <a:pt x="269" y="61"/>
                      </a:cubicBezTo>
                      <a:cubicBezTo>
                        <a:pt x="299" y="60"/>
                        <a:pt x="328" y="61"/>
                        <a:pt x="358" y="61"/>
                      </a:cubicBezTo>
                      <a:cubicBezTo>
                        <a:pt x="374" y="61"/>
                        <a:pt x="374" y="62"/>
                        <a:pt x="369" y="78"/>
                      </a:cubicBezTo>
                      <a:cubicBezTo>
                        <a:pt x="366" y="87"/>
                        <a:pt x="358" y="91"/>
                        <a:pt x="354" y="98"/>
                      </a:cubicBezTo>
                      <a:cubicBezTo>
                        <a:pt x="348" y="108"/>
                        <a:pt x="346" y="121"/>
                        <a:pt x="342" y="132"/>
                      </a:cubicBezTo>
                      <a:cubicBezTo>
                        <a:pt x="333" y="158"/>
                        <a:pt x="324" y="185"/>
                        <a:pt x="316" y="211"/>
                      </a:cubicBezTo>
                      <a:cubicBezTo>
                        <a:pt x="309" y="233"/>
                        <a:pt x="291" y="247"/>
                        <a:pt x="277" y="264"/>
                      </a:cubicBezTo>
                      <a:cubicBezTo>
                        <a:pt x="261" y="284"/>
                        <a:pt x="243" y="303"/>
                        <a:pt x="225" y="322"/>
                      </a:cubicBezTo>
                      <a:cubicBezTo>
                        <a:pt x="220" y="328"/>
                        <a:pt x="219" y="333"/>
                        <a:pt x="220" y="341"/>
                      </a:cubicBezTo>
                      <a:cubicBezTo>
                        <a:pt x="226" y="376"/>
                        <a:pt x="231" y="411"/>
                        <a:pt x="238" y="445"/>
                      </a:cubicBezTo>
                      <a:cubicBezTo>
                        <a:pt x="240" y="458"/>
                        <a:pt x="236" y="459"/>
                        <a:pt x="225" y="459"/>
                      </a:cubicBezTo>
                      <a:cubicBezTo>
                        <a:pt x="201" y="459"/>
                        <a:pt x="176" y="458"/>
                        <a:pt x="152" y="459"/>
                      </a:cubicBezTo>
                      <a:cubicBezTo>
                        <a:pt x="137" y="460"/>
                        <a:pt x="132" y="454"/>
                        <a:pt x="132" y="441"/>
                      </a:cubicBezTo>
                      <a:cubicBezTo>
                        <a:pt x="132" y="439"/>
                        <a:pt x="131" y="437"/>
                        <a:pt x="130" y="4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4" name="Freeform 23"/>
                <p:cNvSpPr/>
                <p:nvPr>
                  <p:custDataLst>
                    <p:tags r:id="rId17"/>
                  </p:custDataLst>
                </p:nvPr>
              </p:nvSpPr>
              <p:spPr bwMode="auto">
                <a:xfrm>
                  <a:off x="-184777" y="4071938"/>
                  <a:ext cx="996950" cy="969963"/>
                </a:xfrm>
                <a:custGeom>
                  <a:avLst/>
                  <a:gdLst>
                    <a:gd name="T0" fmla="*/ 54 w 266"/>
                    <a:gd name="T1" fmla="*/ 154 h 258"/>
                    <a:gd name="T2" fmla="*/ 69 w 266"/>
                    <a:gd name="T3" fmla="*/ 154 h 258"/>
                    <a:gd name="T4" fmla="*/ 108 w 266"/>
                    <a:gd name="T5" fmla="*/ 125 h 258"/>
                    <a:gd name="T6" fmla="*/ 116 w 266"/>
                    <a:gd name="T7" fmla="*/ 99 h 258"/>
                    <a:gd name="T8" fmla="*/ 117 w 266"/>
                    <a:gd name="T9" fmla="*/ 85 h 258"/>
                    <a:gd name="T10" fmla="*/ 92 w 266"/>
                    <a:gd name="T11" fmla="*/ 91 h 258"/>
                    <a:gd name="T12" fmla="*/ 80 w 266"/>
                    <a:gd name="T13" fmla="*/ 115 h 258"/>
                    <a:gd name="T14" fmla="*/ 64 w 266"/>
                    <a:gd name="T15" fmla="*/ 125 h 258"/>
                    <a:gd name="T16" fmla="*/ 26 w 266"/>
                    <a:gd name="T17" fmla="*/ 125 h 258"/>
                    <a:gd name="T18" fmla="*/ 21 w 266"/>
                    <a:gd name="T19" fmla="*/ 117 h 258"/>
                    <a:gd name="T20" fmla="*/ 70 w 266"/>
                    <a:gd name="T21" fmla="*/ 18 h 258"/>
                    <a:gd name="T22" fmla="*/ 79 w 266"/>
                    <a:gd name="T23" fmla="*/ 11 h 258"/>
                    <a:gd name="T24" fmla="*/ 120 w 266"/>
                    <a:gd name="T25" fmla="*/ 11 h 258"/>
                    <a:gd name="T26" fmla="*/ 125 w 266"/>
                    <a:gd name="T27" fmla="*/ 22 h 258"/>
                    <a:gd name="T28" fmla="*/ 119 w 266"/>
                    <a:gd name="T29" fmla="*/ 34 h 258"/>
                    <a:gd name="T30" fmla="*/ 118 w 266"/>
                    <a:gd name="T31" fmla="*/ 46 h 258"/>
                    <a:gd name="T32" fmla="*/ 137 w 266"/>
                    <a:gd name="T33" fmla="*/ 40 h 258"/>
                    <a:gd name="T34" fmla="*/ 137 w 266"/>
                    <a:gd name="T35" fmla="*/ 39 h 258"/>
                    <a:gd name="T36" fmla="*/ 151 w 266"/>
                    <a:gd name="T37" fmla="*/ 7 h 258"/>
                    <a:gd name="T38" fmla="*/ 189 w 266"/>
                    <a:gd name="T39" fmla="*/ 5 h 258"/>
                    <a:gd name="T40" fmla="*/ 223 w 266"/>
                    <a:gd name="T41" fmla="*/ 5 h 258"/>
                    <a:gd name="T42" fmla="*/ 230 w 266"/>
                    <a:gd name="T43" fmla="*/ 15 h 258"/>
                    <a:gd name="T44" fmla="*/ 222 w 266"/>
                    <a:gd name="T45" fmla="*/ 39 h 258"/>
                    <a:gd name="T46" fmla="*/ 229 w 266"/>
                    <a:gd name="T47" fmla="*/ 47 h 258"/>
                    <a:gd name="T48" fmla="*/ 257 w 266"/>
                    <a:gd name="T49" fmla="*/ 47 h 258"/>
                    <a:gd name="T50" fmla="*/ 265 w 266"/>
                    <a:gd name="T51" fmla="*/ 57 h 258"/>
                    <a:gd name="T52" fmla="*/ 234 w 266"/>
                    <a:gd name="T53" fmla="*/ 84 h 258"/>
                    <a:gd name="T54" fmla="*/ 225 w 266"/>
                    <a:gd name="T55" fmla="*/ 84 h 258"/>
                    <a:gd name="T56" fmla="*/ 201 w 266"/>
                    <a:gd name="T57" fmla="*/ 100 h 258"/>
                    <a:gd name="T58" fmla="*/ 186 w 266"/>
                    <a:gd name="T59" fmla="*/ 143 h 258"/>
                    <a:gd name="T60" fmla="*/ 194 w 266"/>
                    <a:gd name="T61" fmla="*/ 154 h 258"/>
                    <a:gd name="T62" fmla="*/ 226 w 266"/>
                    <a:gd name="T63" fmla="*/ 154 h 258"/>
                    <a:gd name="T64" fmla="*/ 235 w 266"/>
                    <a:gd name="T65" fmla="*/ 158 h 258"/>
                    <a:gd name="T66" fmla="*/ 214 w 266"/>
                    <a:gd name="T67" fmla="*/ 191 h 258"/>
                    <a:gd name="T68" fmla="*/ 190 w 266"/>
                    <a:gd name="T69" fmla="*/ 190 h 258"/>
                    <a:gd name="T70" fmla="*/ 163 w 266"/>
                    <a:gd name="T71" fmla="*/ 210 h 258"/>
                    <a:gd name="T72" fmla="*/ 146 w 266"/>
                    <a:gd name="T73" fmla="*/ 252 h 258"/>
                    <a:gd name="T74" fmla="*/ 102 w 266"/>
                    <a:gd name="T75" fmla="*/ 254 h 258"/>
                    <a:gd name="T76" fmla="*/ 99 w 266"/>
                    <a:gd name="T77" fmla="*/ 254 h 258"/>
                    <a:gd name="T78" fmla="*/ 75 w 266"/>
                    <a:gd name="T79" fmla="*/ 221 h 258"/>
                    <a:gd name="T80" fmla="*/ 54 w 266"/>
                    <a:gd name="T81" fmla="*/ 191 h 258"/>
                    <a:gd name="T82" fmla="*/ 11 w 266"/>
                    <a:gd name="T83" fmla="*/ 191 h 258"/>
                    <a:gd name="T84" fmla="*/ 3 w 266"/>
                    <a:gd name="T85" fmla="*/ 180 h 258"/>
                    <a:gd name="T86" fmla="*/ 37 w 266"/>
                    <a:gd name="T87" fmla="*/ 154 h 258"/>
                    <a:gd name="T88" fmla="*/ 54 w 266"/>
                    <a:gd name="T89" fmla="*/ 15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6" h="258">
                      <a:moveTo>
                        <a:pt x="54" y="154"/>
                      </a:moveTo>
                      <a:cubicBezTo>
                        <a:pt x="59" y="154"/>
                        <a:pt x="64" y="154"/>
                        <a:pt x="69" y="154"/>
                      </a:cubicBezTo>
                      <a:cubicBezTo>
                        <a:pt x="100" y="154"/>
                        <a:pt x="99" y="154"/>
                        <a:pt x="108" y="125"/>
                      </a:cubicBezTo>
                      <a:cubicBezTo>
                        <a:pt x="111" y="117"/>
                        <a:pt x="114" y="108"/>
                        <a:pt x="116" y="99"/>
                      </a:cubicBezTo>
                      <a:cubicBezTo>
                        <a:pt x="117" y="95"/>
                        <a:pt x="126" y="88"/>
                        <a:pt x="117" y="85"/>
                      </a:cubicBezTo>
                      <a:cubicBezTo>
                        <a:pt x="109" y="82"/>
                        <a:pt x="98" y="81"/>
                        <a:pt x="92" y="91"/>
                      </a:cubicBezTo>
                      <a:cubicBezTo>
                        <a:pt x="87" y="99"/>
                        <a:pt x="83" y="107"/>
                        <a:pt x="80" y="115"/>
                      </a:cubicBezTo>
                      <a:cubicBezTo>
                        <a:pt x="77" y="123"/>
                        <a:pt x="72" y="126"/>
                        <a:pt x="64" y="125"/>
                      </a:cubicBezTo>
                      <a:cubicBezTo>
                        <a:pt x="51" y="125"/>
                        <a:pt x="39" y="125"/>
                        <a:pt x="26" y="125"/>
                      </a:cubicBezTo>
                      <a:cubicBezTo>
                        <a:pt x="20" y="125"/>
                        <a:pt x="18" y="123"/>
                        <a:pt x="21" y="117"/>
                      </a:cubicBezTo>
                      <a:cubicBezTo>
                        <a:pt x="38" y="84"/>
                        <a:pt x="54" y="51"/>
                        <a:pt x="70" y="18"/>
                      </a:cubicBezTo>
                      <a:cubicBezTo>
                        <a:pt x="72" y="14"/>
                        <a:pt x="75" y="11"/>
                        <a:pt x="79" y="11"/>
                      </a:cubicBezTo>
                      <a:cubicBezTo>
                        <a:pt x="93" y="12"/>
                        <a:pt x="106" y="12"/>
                        <a:pt x="120" y="11"/>
                      </a:cubicBezTo>
                      <a:cubicBezTo>
                        <a:pt x="128" y="11"/>
                        <a:pt x="128" y="16"/>
                        <a:pt x="125" y="22"/>
                      </a:cubicBezTo>
                      <a:cubicBezTo>
                        <a:pt x="123" y="26"/>
                        <a:pt x="121" y="30"/>
                        <a:pt x="119" y="34"/>
                      </a:cubicBezTo>
                      <a:cubicBezTo>
                        <a:pt x="118" y="38"/>
                        <a:pt x="111" y="44"/>
                        <a:pt x="118" y="46"/>
                      </a:cubicBezTo>
                      <a:cubicBezTo>
                        <a:pt x="124" y="48"/>
                        <a:pt x="134" y="51"/>
                        <a:pt x="137" y="40"/>
                      </a:cubicBezTo>
                      <a:cubicBezTo>
                        <a:pt x="137" y="40"/>
                        <a:pt x="137" y="39"/>
                        <a:pt x="137" y="39"/>
                      </a:cubicBezTo>
                      <a:cubicBezTo>
                        <a:pt x="142" y="28"/>
                        <a:pt x="141" y="13"/>
                        <a:pt x="151" y="7"/>
                      </a:cubicBezTo>
                      <a:cubicBezTo>
                        <a:pt x="161" y="0"/>
                        <a:pt x="176" y="5"/>
                        <a:pt x="189" y="5"/>
                      </a:cubicBezTo>
                      <a:cubicBezTo>
                        <a:pt x="200" y="4"/>
                        <a:pt x="212" y="5"/>
                        <a:pt x="223" y="5"/>
                      </a:cubicBezTo>
                      <a:cubicBezTo>
                        <a:pt x="231" y="4"/>
                        <a:pt x="233" y="7"/>
                        <a:pt x="230" y="15"/>
                      </a:cubicBezTo>
                      <a:cubicBezTo>
                        <a:pt x="227" y="22"/>
                        <a:pt x="225" y="31"/>
                        <a:pt x="222" y="39"/>
                      </a:cubicBezTo>
                      <a:cubicBezTo>
                        <a:pt x="220" y="46"/>
                        <a:pt x="222" y="48"/>
                        <a:pt x="229" y="47"/>
                      </a:cubicBezTo>
                      <a:cubicBezTo>
                        <a:pt x="238" y="47"/>
                        <a:pt x="248" y="48"/>
                        <a:pt x="257" y="47"/>
                      </a:cubicBezTo>
                      <a:cubicBezTo>
                        <a:pt x="264" y="47"/>
                        <a:pt x="266" y="50"/>
                        <a:pt x="265" y="57"/>
                      </a:cubicBezTo>
                      <a:cubicBezTo>
                        <a:pt x="262" y="79"/>
                        <a:pt x="257" y="84"/>
                        <a:pt x="234" y="84"/>
                      </a:cubicBezTo>
                      <a:cubicBezTo>
                        <a:pt x="231" y="84"/>
                        <a:pt x="227" y="84"/>
                        <a:pt x="225" y="84"/>
                      </a:cubicBezTo>
                      <a:cubicBezTo>
                        <a:pt x="211" y="81"/>
                        <a:pt x="205" y="87"/>
                        <a:pt x="201" y="100"/>
                      </a:cubicBezTo>
                      <a:cubicBezTo>
                        <a:pt x="197" y="114"/>
                        <a:pt x="192" y="129"/>
                        <a:pt x="186" y="143"/>
                      </a:cubicBezTo>
                      <a:cubicBezTo>
                        <a:pt x="183" y="152"/>
                        <a:pt x="186" y="154"/>
                        <a:pt x="194" y="154"/>
                      </a:cubicBezTo>
                      <a:cubicBezTo>
                        <a:pt x="205" y="154"/>
                        <a:pt x="215" y="154"/>
                        <a:pt x="226" y="154"/>
                      </a:cubicBezTo>
                      <a:cubicBezTo>
                        <a:pt x="229" y="154"/>
                        <a:pt x="233" y="153"/>
                        <a:pt x="235" y="158"/>
                      </a:cubicBezTo>
                      <a:cubicBezTo>
                        <a:pt x="239" y="167"/>
                        <a:pt x="224" y="191"/>
                        <a:pt x="214" y="191"/>
                      </a:cubicBezTo>
                      <a:cubicBezTo>
                        <a:pt x="206" y="191"/>
                        <a:pt x="197" y="192"/>
                        <a:pt x="190" y="190"/>
                      </a:cubicBezTo>
                      <a:cubicBezTo>
                        <a:pt x="173" y="187"/>
                        <a:pt x="167" y="196"/>
                        <a:pt x="163" y="210"/>
                      </a:cubicBezTo>
                      <a:cubicBezTo>
                        <a:pt x="158" y="225"/>
                        <a:pt x="158" y="244"/>
                        <a:pt x="146" y="252"/>
                      </a:cubicBezTo>
                      <a:cubicBezTo>
                        <a:pt x="135" y="258"/>
                        <a:pt x="117" y="254"/>
                        <a:pt x="102" y="254"/>
                      </a:cubicBezTo>
                      <a:cubicBezTo>
                        <a:pt x="101" y="254"/>
                        <a:pt x="100" y="254"/>
                        <a:pt x="99" y="254"/>
                      </a:cubicBezTo>
                      <a:cubicBezTo>
                        <a:pt x="63" y="254"/>
                        <a:pt x="63" y="254"/>
                        <a:pt x="75" y="221"/>
                      </a:cubicBezTo>
                      <a:cubicBezTo>
                        <a:pt x="86" y="191"/>
                        <a:pt x="86" y="191"/>
                        <a:pt x="54" y="191"/>
                      </a:cubicBezTo>
                      <a:cubicBezTo>
                        <a:pt x="40" y="191"/>
                        <a:pt x="25" y="190"/>
                        <a:pt x="11" y="191"/>
                      </a:cubicBezTo>
                      <a:cubicBezTo>
                        <a:pt x="2" y="191"/>
                        <a:pt x="0" y="188"/>
                        <a:pt x="3" y="180"/>
                      </a:cubicBezTo>
                      <a:cubicBezTo>
                        <a:pt x="15" y="149"/>
                        <a:pt x="6" y="155"/>
                        <a:pt x="37" y="154"/>
                      </a:cubicBezTo>
                      <a:cubicBezTo>
                        <a:pt x="43" y="154"/>
                        <a:pt x="48" y="154"/>
                        <a:pt x="54"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5" name="Freeform 24"/>
                <p:cNvSpPr/>
                <p:nvPr>
                  <p:custDataLst>
                    <p:tags r:id="rId18"/>
                  </p:custDataLst>
                </p:nvPr>
              </p:nvSpPr>
              <p:spPr bwMode="auto">
                <a:xfrm>
                  <a:off x="77161" y="3379788"/>
                  <a:ext cx="1031875" cy="666750"/>
                </a:xfrm>
                <a:custGeom>
                  <a:avLst/>
                  <a:gdLst>
                    <a:gd name="T0" fmla="*/ 138 w 275"/>
                    <a:gd name="T1" fmla="*/ 176 h 177"/>
                    <a:gd name="T2" fmla="*/ 137 w 275"/>
                    <a:gd name="T3" fmla="*/ 176 h 177"/>
                    <a:gd name="T4" fmla="*/ 118 w 275"/>
                    <a:gd name="T5" fmla="*/ 144 h 177"/>
                    <a:gd name="T6" fmla="*/ 128 w 275"/>
                    <a:gd name="T7" fmla="*/ 138 h 177"/>
                    <a:gd name="T8" fmla="*/ 151 w 275"/>
                    <a:gd name="T9" fmla="*/ 120 h 177"/>
                    <a:gd name="T10" fmla="*/ 175 w 275"/>
                    <a:gd name="T11" fmla="*/ 48 h 177"/>
                    <a:gd name="T12" fmla="*/ 168 w 275"/>
                    <a:gd name="T13" fmla="*/ 37 h 177"/>
                    <a:gd name="T14" fmla="*/ 136 w 275"/>
                    <a:gd name="T15" fmla="*/ 55 h 177"/>
                    <a:gd name="T16" fmla="*/ 83 w 275"/>
                    <a:gd name="T17" fmla="*/ 164 h 177"/>
                    <a:gd name="T18" fmla="*/ 67 w 275"/>
                    <a:gd name="T19" fmla="*/ 175 h 177"/>
                    <a:gd name="T20" fmla="*/ 12 w 275"/>
                    <a:gd name="T21" fmla="*/ 176 h 177"/>
                    <a:gd name="T22" fmla="*/ 5 w 275"/>
                    <a:gd name="T23" fmla="*/ 164 h 177"/>
                    <a:gd name="T24" fmla="*/ 59 w 275"/>
                    <a:gd name="T25" fmla="*/ 55 h 177"/>
                    <a:gd name="T26" fmla="*/ 49 w 275"/>
                    <a:gd name="T27" fmla="*/ 38 h 177"/>
                    <a:gd name="T28" fmla="*/ 43 w 275"/>
                    <a:gd name="T29" fmla="*/ 35 h 177"/>
                    <a:gd name="T30" fmla="*/ 60 w 275"/>
                    <a:gd name="T31" fmla="*/ 0 h 177"/>
                    <a:gd name="T32" fmla="*/ 264 w 275"/>
                    <a:gd name="T33" fmla="*/ 0 h 177"/>
                    <a:gd name="T34" fmla="*/ 272 w 275"/>
                    <a:gd name="T35" fmla="*/ 12 h 177"/>
                    <a:gd name="T36" fmla="*/ 228 w 275"/>
                    <a:gd name="T37" fmla="*/ 137 h 177"/>
                    <a:gd name="T38" fmla="*/ 158 w 275"/>
                    <a:gd name="T39" fmla="*/ 176 h 177"/>
                    <a:gd name="T40" fmla="*/ 138 w 275"/>
                    <a:gd name="T41"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177">
                      <a:moveTo>
                        <a:pt x="138" y="176"/>
                      </a:moveTo>
                      <a:cubicBezTo>
                        <a:pt x="138" y="176"/>
                        <a:pt x="137" y="176"/>
                        <a:pt x="137" y="176"/>
                      </a:cubicBezTo>
                      <a:cubicBezTo>
                        <a:pt x="105" y="176"/>
                        <a:pt x="103" y="173"/>
                        <a:pt x="118" y="144"/>
                      </a:cubicBezTo>
                      <a:cubicBezTo>
                        <a:pt x="120" y="140"/>
                        <a:pt x="123" y="138"/>
                        <a:pt x="128" y="138"/>
                      </a:cubicBezTo>
                      <a:cubicBezTo>
                        <a:pt x="141" y="138"/>
                        <a:pt x="147" y="131"/>
                        <a:pt x="151" y="120"/>
                      </a:cubicBezTo>
                      <a:cubicBezTo>
                        <a:pt x="159" y="96"/>
                        <a:pt x="167" y="72"/>
                        <a:pt x="175" y="48"/>
                      </a:cubicBezTo>
                      <a:cubicBezTo>
                        <a:pt x="178" y="41"/>
                        <a:pt x="178" y="38"/>
                        <a:pt x="168" y="37"/>
                      </a:cubicBezTo>
                      <a:cubicBezTo>
                        <a:pt x="152" y="35"/>
                        <a:pt x="143" y="40"/>
                        <a:pt x="136" y="55"/>
                      </a:cubicBezTo>
                      <a:cubicBezTo>
                        <a:pt x="119" y="92"/>
                        <a:pt x="100" y="128"/>
                        <a:pt x="83" y="164"/>
                      </a:cubicBezTo>
                      <a:cubicBezTo>
                        <a:pt x="79" y="171"/>
                        <a:pt x="75" y="175"/>
                        <a:pt x="67" y="175"/>
                      </a:cubicBezTo>
                      <a:cubicBezTo>
                        <a:pt x="49" y="175"/>
                        <a:pt x="30" y="175"/>
                        <a:pt x="12" y="176"/>
                      </a:cubicBezTo>
                      <a:cubicBezTo>
                        <a:pt x="0" y="177"/>
                        <a:pt x="1" y="172"/>
                        <a:pt x="5" y="164"/>
                      </a:cubicBezTo>
                      <a:cubicBezTo>
                        <a:pt x="23" y="128"/>
                        <a:pt x="41" y="92"/>
                        <a:pt x="59" y="55"/>
                      </a:cubicBezTo>
                      <a:cubicBezTo>
                        <a:pt x="67" y="39"/>
                        <a:pt x="67" y="39"/>
                        <a:pt x="49" y="38"/>
                      </a:cubicBezTo>
                      <a:cubicBezTo>
                        <a:pt x="47" y="38"/>
                        <a:pt x="44" y="37"/>
                        <a:pt x="43" y="35"/>
                      </a:cubicBezTo>
                      <a:cubicBezTo>
                        <a:pt x="38" y="28"/>
                        <a:pt x="52" y="0"/>
                        <a:pt x="60" y="0"/>
                      </a:cubicBezTo>
                      <a:cubicBezTo>
                        <a:pt x="128" y="0"/>
                        <a:pt x="196" y="0"/>
                        <a:pt x="264" y="0"/>
                      </a:cubicBezTo>
                      <a:cubicBezTo>
                        <a:pt x="273" y="0"/>
                        <a:pt x="275" y="5"/>
                        <a:pt x="272" y="12"/>
                      </a:cubicBezTo>
                      <a:cubicBezTo>
                        <a:pt x="258" y="54"/>
                        <a:pt x="245" y="96"/>
                        <a:pt x="228" y="137"/>
                      </a:cubicBezTo>
                      <a:cubicBezTo>
                        <a:pt x="216" y="167"/>
                        <a:pt x="188" y="175"/>
                        <a:pt x="158" y="176"/>
                      </a:cubicBezTo>
                      <a:cubicBezTo>
                        <a:pt x="151" y="176"/>
                        <a:pt x="145" y="176"/>
                        <a:pt x="138"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grpSp>
          <p:grpSp>
            <p:nvGrpSpPr>
              <p:cNvPr id="10" name="组合 9"/>
              <p:cNvGrpSpPr/>
              <p:nvPr userDrawn="1">
                <p:custDataLst>
                  <p:tags r:id="rId19"/>
                </p:custDataLst>
              </p:nvPr>
            </p:nvGrpSpPr>
            <p:grpSpPr>
              <a:xfrm>
                <a:off x="6216068" y="3733799"/>
                <a:ext cx="2360613" cy="1120776"/>
                <a:chOff x="8506786" y="1917700"/>
                <a:chExt cx="2360613" cy="1120776"/>
              </a:xfrm>
              <a:grpFill/>
            </p:grpSpPr>
            <p:sp>
              <p:nvSpPr>
                <p:cNvPr id="54" name="Freeform 32"/>
                <p:cNvSpPr/>
                <p:nvPr>
                  <p:custDataLst>
                    <p:tags r:id="rId20"/>
                  </p:custDataLst>
                </p:nvPr>
              </p:nvSpPr>
              <p:spPr bwMode="auto">
                <a:xfrm>
                  <a:off x="8841748" y="2379663"/>
                  <a:ext cx="863600" cy="658813"/>
                </a:xfrm>
                <a:custGeom>
                  <a:avLst/>
                  <a:gdLst>
                    <a:gd name="T0" fmla="*/ 0 w 230"/>
                    <a:gd name="T1" fmla="*/ 160 h 175"/>
                    <a:gd name="T2" fmla="*/ 62 w 230"/>
                    <a:gd name="T3" fmla="*/ 108 h 175"/>
                    <a:gd name="T4" fmla="*/ 66 w 230"/>
                    <a:gd name="T5" fmla="*/ 90 h 175"/>
                    <a:gd name="T6" fmla="*/ 50 w 230"/>
                    <a:gd name="T7" fmla="*/ 58 h 175"/>
                    <a:gd name="T8" fmla="*/ 65 w 230"/>
                    <a:gd name="T9" fmla="*/ 32 h 175"/>
                    <a:gd name="T10" fmla="*/ 94 w 230"/>
                    <a:gd name="T11" fmla="*/ 32 h 175"/>
                    <a:gd name="T12" fmla="*/ 124 w 230"/>
                    <a:gd name="T13" fmla="*/ 48 h 175"/>
                    <a:gd name="T14" fmla="*/ 132 w 230"/>
                    <a:gd name="T15" fmla="*/ 50 h 175"/>
                    <a:gd name="T16" fmla="*/ 164 w 230"/>
                    <a:gd name="T17" fmla="*/ 23 h 175"/>
                    <a:gd name="T18" fmla="*/ 66 w 230"/>
                    <a:gd name="T19" fmla="*/ 23 h 175"/>
                    <a:gd name="T20" fmla="*/ 54 w 230"/>
                    <a:gd name="T21" fmla="*/ 18 h 175"/>
                    <a:gd name="T22" fmla="*/ 67 w 230"/>
                    <a:gd name="T23" fmla="*/ 0 h 175"/>
                    <a:gd name="T24" fmla="*/ 222 w 230"/>
                    <a:gd name="T25" fmla="*/ 0 h 175"/>
                    <a:gd name="T26" fmla="*/ 228 w 230"/>
                    <a:gd name="T27" fmla="*/ 10 h 175"/>
                    <a:gd name="T28" fmla="*/ 178 w 230"/>
                    <a:gd name="T29" fmla="*/ 77 h 175"/>
                    <a:gd name="T30" fmla="*/ 166 w 230"/>
                    <a:gd name="T31" fmla="*/ 132 h 175"/>
                    <a:gd name="T32" fmla="*/ 148 w 230"/>
                    <a:gd name="T33" fmla="*/ 162 h 175"/>
                    <a:gd name="T34" fmla="*/ 122 w 230"/>
                    <a:gd name="T35" fmla="*/ 162 h 175"/>
                    <a:gd name="T36" fmla="*/ 96 w 230"/>
                    <a:gd name="T37" fmla="*/ 144 h 175"/>
                    <a:gd name="T38" fmla="*/ 0 w 230"/>
                    <a:gd name="T39" fmla="*/ 16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0" h="175">
                      <a:moveTo>
                        <a:pt x="0" y="160"/>
                      </a:moveTo>
                      <a:cubicBezTo>
                        <a:pt x="21" y="142"/>
                        <a:pt x="41" y="125"/>
                        <a:pt x="62" y="108"/>
                      </a:cubicBezTo>
                      <a:cubicBezTo>
                        <a:pt x="69" y="103"/>
                        <a:pt x="71" y="98"/>
                        <a:pt x="66" y="90"/>
                      </a:cubicBezTo>
                      <a:cubicBezTo>
                        <a:pt x="60" y="80"/>
                        <a:pt x="55" y="69"/>
                        <a:pt x="50" y="58"/>
                      </a:cubicBezTo>
                      <a:cubicBezTo>
                        <a:pt x="42" y="42"/>
                        <a:pt x="48" y="32"/>
                        <a:pt x="65" y="32"/>
                      </a:cubicBezTo>
                      <a:cubicBezTo>
                        <a:pt x="75" y="32"/>
                        <a:pt x="84" y="32"/>
                        <a:pt x="94" y="32"/>
                      </a:cubicBezTo>
                      <a:cubicBezTo>
                        <a:pt x="108" y="30"/>
                        <a:pt x="120" y="31"/>
                        <a:pt x="124" y="48"/>
                      </a:cubicBezTo>
                      <a:cubicBezTo>
                        <a:pt x="125" y="53"/>
                        <a:pt x="128" y="53"/>
                        <a:pt x="132" y="50"/>
                      </a:cubicBezTo>
                      <a:cubicBezTo>
                        <a:pt x="142" y="42"/>
                        <a:pt x="151" y="34"/>
                        <a:pt x="164" y="23"/>
                      </a:cubicBezTo>
                      <a:cubicBezTo>
                        <a:pt x="129" y="23"/>
                        <a:pt x="97" y="23"/>
                        <a:pt x="66" y="23"/>
                      </a:cubicBezTo>
                      <a:cubicBezTo>
                        <a:pt x="62" y="23"/>
                        <a:pt x="53" y="27"/>
                        <a:pt x="54" y="18"/>
                      </a:cubicBezTo>
                      <a:cubicBezTo>
                        <a:pt x="55" y="12"/>
                        <a:pt x="54" y="0"/>
                        <a:pt x="67" y="0"/>
                      </a:cubicBezTo>
                      <a:cubicBezTo>
                        <a:pt x="119" y="0"/>
                        <a:pt x="170" y="0"/>
                        <a:pt x="222" y="0"/>
                      </a:cubicBezTo>
                      <a:cubicBezTo>
                        <a:pt x="230" y="0"/>
                        <a:pt x="229" y="3"/>
                        <a:pt x="228" y="10"/>
                      </a:cubicBezTo>
                      <a:cubicBezTo>
                        <a:pt x="223" y="41"/>
                        <a:pt x="201" y="59"/>
                        <a:pt x="178" y="77"/>
                      </a:cubicBezTo>
                      <a:cubicBezTo>
                        <a:pt x="149" y="99"/>
                        <a:pt x="150" y="100"/>
                        <a:pt x="166" y="132"/>
                      </a:cubicBezTo>
                      <a:cubicBezTo>
                        <a:pt x="182" y="162"/>
                        <a:pt x="182" y="162"/>
                        <a:pt x="148" y="162"/>
                      </a:cubicBezTo>
                      <a:cubicBezTo>
                        <a:pt x="139" y="162"/>
                        <a:pt x="131" y="162"/>
                        <a:pt x="122" y="162"/>
                      </a:cubicBezTo>
                      <a:cubicBezTo>
                        <a:pt x="110" y="163"/>
                        <a:pt x="97" y="164"/>
                        <a:pt x="96" y="144"/>
                      </a:cubicBezTo>
                      <a:cubicBezTo>
                        <a:pt x="66" y="175"/>
                        <a:pt x="32" y="157"/>
                        <a:pt x="0"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5" name="Freeform 33"/>
                <p:cNvSpPr/>
                <p:nvPr>
                  <p:custDataLst>
                    <p:tags r:id="rId21"/>
                  </p:custDataLst>
                </p:nvPr>
              </p:nvSpPr>
              <p:spPr bwMode="auto">
                <a:xfrm>
                  <a:off x="10154611" y="1917700"/>
                  <a:ext cx="712788" cy="1074738"/>
                </a:xfrm>
                <a:custGeom>
                  <a:avLst/>
                  <a:gdLst>
                    <a:gd name="T0" fmla="*/ 38 w 190"/>
                    <a:gd name="T1" fmla="*/ 107 h 286"/>
                    <a:gd name="T2" fmla="*/ 76 w 190"/>
                    <a:gd name="T3" fmla="*/ 80 h 286"/>
                    <a:gd name="T4" fmla="*/ 98 w 190"/>
                    <a:gd name="T5" fmla="*/ 14 h 286"/>
                    <a:gd name="T6" fmla="*/ 116 w 190"/>
                    <a:gd name="T7" fmla="*/ 1 h 286"/>
                    <a:gd name="T8" fmla="*/ 154 w 190"/>
                    <a:gd name="T9" fmla="*/ 1 h 286"/>
                    <a:gd name="T10" fmla="*/ 164 w 190"/>
                    <a:gd name="T11" fmla="*/ 17 h 286"/>
                    <a:gd name="T12" fmla="*/ 137 w 190"/>
                    <a:gd name="T13" fmla="*/ 96 h 286"/>
                    <a:gd name="T14" fmla="*/ 146 w 190"/>
                    <a:gd name="T15" fmla="*/ 108 h 286"/>
                    <a:gd name="T16" fmla="*/ 177 w 190"/>
                    <a:gd name="T17" fmla="*/ 108 h 286"/>
                    <a:gd name="T18" fmla="*/ 189 w 190"/>
                    <a:gd name="T19" fmla="*/ 113 h 286"/>
                    <a:gd name="T20" fmla="*/ 177 w 190"/>
                    <a:gd name="T21" fmla="*/ 131 h 286"/>
                    <a:gd name="T22" fmla="*/ 139 w 190"/>
                    <a:gd name="T23" fmla="*/ 130 h 286"/>
                    <a:gd name="T24" fmla="*/ 121 w 190"/>
                    <a:gd name="T25" fmla="*/ 144 h 286"/>
                    <a:gd name="T26" fmla="*/ 77 w 190"/>
                    <a:gd name="T27" fmla="*/ 273 h 286"/>
                    <a:gd name="T28" fmla="*/ 60 w 190"/>
                    <a:gd name="T29" fmla="*/ 285 h 286"/>
                    <a:gd name="T30" fmla="*/ 23 w 190"/>
                    <a:gd name="T31" fmla="*/ 285 h 286"/>
                    <a:gd name="T32" fmla="*/ 11 w 190"/>
                    <a:gd name="T33" fmla="*/ 270 h 286"/>
                    <a:gd name="T34" fmla="*/ 54 w 190"/>
                    <a:gd name="T35" fmla="*/ 144 h 286"/>
                    <a:gd name="T36" fmla="*/ 45 w 190"/>
                    <a:gd name="T37" fmla="*/ 130 h 286"/>
                    <a:gd name="T38" fmla="*/ 12 w 190"/>
                    <a:gd name="T39" fmla="*/ 130 h 286"/>
                    <a:gd name="T40" fmla="*/ 1 w 190"/>
                    <a:gd name="T41" fmla="*/ 126 h 286"/>
                    <a:gd name="T42" fmla="*/ 12 w 190"/>
                    <a:gd name="T43" fmla="*/ 108 h 286"/>
                    <a:gd name="T44" fmla="*/ 38 w 190"/>
                    <a:gd name="T45" fmla="*/ 10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86">
                      <a:moveTo>
                        <a:pt x="38" y="107"/>
                      </a:moveTo>
                      <a:cubicBezTo>
                        <a:pt x="67" y="107"/>
                        <a:pt x="67" y="107"/>
                        <a:pt x="76" y="80"/>
                      </a:cubicBezTo>
                      <a:cubicBezTo>
                        <a:pt x="83" y="58"/>
                        <a:pt x="92" y="36"/>
                        <a:pt x="98" y="14"/>
                      </a:cubicBezTo>
                      <a:cubicBezTo>
                        <a:pt x="101" y="3"/>
                        <a:pt x="106" y="0"/>
                        <a:pt x="116" y="1"/>
                      </a:cubicBezTo>
                      <a:cubicBezTo>
                        <a:pt x="129" y="2"/>
                        <a:pt x="141" y="2"/>
                        <a:pt x="154" y="1"/>
                      </a:cubicBezTo>
                      <a:cubicBezTo>
                        <a:pt x="169" y="0"/>
                        <a:pt x="169" y="5"/>
                        <a:pt x="164" y="17"/>
                      </a:cubicBezTo>
                      <a:cubicBezTo>
                        <a:pt x="155" y="43"/>
                        <a:pt x="147" y="70"/>
                        <a:pt x="137" y="96"/>
                      </a:cubicBezTo>
                      <a:cubicBezTo>
                        <a:pt x="134" y="106"/>
                        <a:pt x="136" y="108"/>
                        <a:pt x="146" y="108"/>
                      </a:cubicBezTo>
                      <a:cubicBezTo>
                        <a:pt x="156" y="107"/>
                        <a:pt x="167" y="107"/>
                        <a:pt x="177" y="108"/>
                      </a:cubicBezTo>
                      <a:cubicBezTo>
                        <a:pt x="181" y="108"/>
                        <a:pt x="190" y="104"/>
                        <a:pt x="189" y="113"/>
                      </a:cubicBezTo>
                      <a:cubicBezTo>
                        <a:pt x="188" y="120"/>
                        <a:pt x="189" y="130"/>
                        <a:pt x="177" y="131"/>
                      </a:cubicBezTo>
                      <a:cubicBezTo>
                        <a:pt x="164" y="131"/>
                        <a:pt x="152" y="131"/>
                        <a:pt x="139" y="130"/>
                      </a:cubicBezTo>
                      <a:cubicBezTo>
                        <a:pt x="128" y="129"/>
                        <a:pt x="124" y="134"/>
                        <a:pt x="121" y="144"/>
                      </a:cubicBezTo>
                      <a:cubicBezTo>
                        <a:pt x="107" y="187"/>
                        <a:pt x="92" y="230"/>
                        <a:pt x="77" y="273"/>
                      </a:cubicBezTo>
                      <a:cubicBezTo>
                        <a:pt x="74" y="282"/>
                        <a:pt x="70" y="286"/>
                        <a:pt x="60" y="285"/>
                      </a:cubicBezTo>
                      <a:cubicBezTo>
                        <a:pt x="48" y="284"/>
                        <a:pt x="35" y="284"/>
                        <a:pt x="23" y="285"/>
                      </a:cubicBezTo>
                      <a:cubicBezTo>
                        <a:pt x="10" y="286"/>
                        <a:pt x="6" y="284"/>
                        <a:pt x="11" y="270"/>
                      </a:cubicBezTo>
                      <a:cubicBezTo>
                        <a:pt x="27" y="228"/>
                        <a:pt x="40" y="186"/>
                        <a:pt x="54" y="144"/>
                      </a:cubicBezTo>
                      <a:cubicBezTo>
                        <a:pt x="58" y="133"/>
                        <a:pt x="57" y="129"/>
                        <a:pt x="45" y="130"/>
                      </a:cubicBezTo>
                      <a:cubicBezTo>
                        <a:pt x="34" y="131"/>
                        <a:pt x="23" y="131"/>
                        <a:pt x="12" y="130"/>
                      </a:cubicBezTo>
                      <a:cubicBezTo>
                        <a:pt x="8" y="130"/>
                        <a:pt x="0" y="134"/>
                        <a:pt x="1" y="126"/>
                      </a:cubicBezTo>
                      <a:cubicBezTo>
                        <a:pt x="2" y="119"/>
                        <a:pt x="1" y="109"/>
                        <a:pt x="12" y="108"/>
                      </a:cubicBezTo>
                      <a:cubicBezTo>
                        <a:pt x="21" y="107"/>
                        <a:pt x="29" y="107"/>
                        <a:pt x="38"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6" name="Freeform 40"/>
                <p:cNvSpPr/>
                <p:nvPr>
                  <p:custDataLst>
                    <p:tags r:id="rId22"/>
                  </p:custDataLst>
                </p:nvPr>
              </p:nvSpPr>
              <p:spPr bwMode="auto">
                <a:xfrm>
                  <a:off x="9073523" y="1928813"/>
                  <a:ext cx="758825" cy="425450"/>
                </a:xfrm>
                <a:custGeom>
                  <a:avLst/>
                  <a:gdLst>
                    <a:gd name="T0" fmla="*/ 93 w 202"/>
                    <a:gd name="T1" fmla="*/ 113 h 113"/>
                    <a:gd name="T2" fmla="*/ 122 w 202"/>
                    <a:gd name="T3" fmla="*/ 24 h 113"/>
                    <a:gd name="T4" fmla="*/ 97 w 202"/>
                    <a:gd name="T5" fmla="*/ 40 h 113"/>
                    <a:gd name="T6" fmla="*/ 76 w 202"/>
                    <a:gd name="T7" fmla="*/ 102 h 113"/>
                    <a:gd name="T8" fmla="*/ 60 w 202"/>
                    <a:gd name="T9" fmla="*/ 113 h 113"/>
                    <a:gd name="T10" fmla="*/ 0 w 202"/>
                    <a:gd name="T11" fmla="*/ 113 h 113"/>
                    <a:gd name="T12" fmla="*/ 36 w 202"/>
                    <a:gd name="T13" fmla="*/ 6 h 113"/>
                    <a:gd name="T14" fmla="*/ 48 w 202"/>
                    <a:gd name="T15" fmla="*/ 0 h 113"/>
                    <a:gd name="T16" fmla="*/ 192 w 202"/>
                    <a:gd name="T17" fmla="*/ 0 h 113"/>
                    <a:gd name="T18" fmla="*/ 199 w 202"/>
                    <a:gd name="T19" fmla="*/ 11 h 113"/>
                    <a:gd name="T20" fmla="*/ 176 w 202"/>
                    <a:gd name="T21" fmla="*/ 79 h 113"/>
                    <a:gd name="T22" fmla="*/ 177 w 202"/>
                    <a:gd name="T23" fmla="*/ 89 h 113"/>
                    <a:gd name="T24" fmla="*/ 182 w 202"/>
                    <a:gd name="T25" fmla="*/ 101 h 113"/>
                    <a:gd name="T26" fmla="*/ 170 w 202"/>
                    <a:gd name="T27" fmla="*/ 113 h 113"/>
                    <a:gd name="T28" fmla="*/ 93 w 202"/>
                    <a:gd name="T2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113">
                      <a:moveTo>
                        <a:pt x="93" y="113"/>
                      </a:moveTo>
                      <a:cubicBezTo>
                        <a:pt x="103" y="82"/>
                        <a:pt x="113" y="53"/>
                        <a:pt x="122" y="24"/>
                      </a:cubicBezTo>
                      <a:cubicBezTo>
                        <a:pt x="107" y="19"/>
                        <a:pt x="101" y="25"/>
                        <a:pt x="97" y="40"/>
                      </a:cubicBezTo>
                      <a:cubicBezTo>
                        <a:pt x="91" y="61"/>
                        <a:pt x="83" y="81"/>
                        <a:pt x="76" y="102"/>
                      </a:cubicBezTo>
                      <a:cubicBezTo>
                        <a:pt x="74" y="111"/>
                        <a:pt x="69" y="113"/>
                        <a:pt x="60" y="113"/>
                      </a:cubicBezTo>
                      <a:cubicBezTo>
                        <a:pt x="41" y="112"/>
                        <a:pt x="22" y="113"/>
                        <a:pt x="0" y="113"/>
                      </a:cubicBezTo>
                      <a:cubicBezTo>
                        <a:pt x="12" y="76"/>
                        <a:pt x="24" y="41"/>
                        <a:pt x="36" y="6"/>
                      </a:cubicBezTo>
                      <a:cubicBezTo>
                        <a:pt x="38" y="0"/>
                        <a:pt x="43" y="0"/>
                        <a:pt x="48" y="0"/>
                      </a:cubicBezTo>
                      <a:cubicBezTo>
                        <a:pt x="96" y="0"/>
                        <a:pt x="144" y="0"/>
                        <a:pt x="192" y="0"/>
                      </a:cubicBezTo>
                      <a:cubicBezTo>
                        <a:pt x="202" y="0"/>
                        <a:pt x="202" y="3"/>
                        <a:pt x="199" y="11"/>
                      </a:cubicBezTo>
                      <a:cubicBezTo>
                        <a:pt x="191" y="34"/>
                        <a:pt x="184" y="57"/>
                        <a:pt x="176" y="79"/>
                      </a:cubicBezTo>
                      <a:cubicBezTo>
                        <a:pt x="175" y="82"/>
                        <a:pt x="171" y="88"/>
                        <a:pt x="177" y="89"/>
                      </a:cubicBezTo>
                      <a:cubicBezTo>
                        <a:pt x="187" y="91"/>
                        <a:pt x="183" y="96"/>
                        <a:pt x="182" y="101"/>
                      </a:cubicBezTo>
                      <a:cubicBezTo>
                        <a:pt x="179" y="106"/>
                        <a:pt x="179" y="113"/>
                        <a:pt x="170" y="113"/>
                      </a:cubicBezTo>
                      <a:cubicBezTo>
                        <a:pt x="145" y="112"/>
                        <a:pt x="120" y="113"/>
                        <a:pt x="93"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7" name="Freeform 42"/>
                <p:cNvSpPr/>
                <p:nvPr>
                  <p:custDataLst>
                    <p:tags r:id="rId23"/>
                  </p:custDataLst>
                </p:nvPr>
              </p:nvSpPr>
              <p:spPr bwMode="auto">
                <a:xfrm>
                  <a:off x="8506786" y="2195513"/>
                  <a:ext cx="536575" cy="793750"/>
                </a:xfrm>
                <a:custGeom>
                  <a:avLst/>
                  <a:gdLst>
                    <a:gd name="T0" fmla="*/ 143 w 143"/>
                    <a:gd name="T1" fmla="*/ 0 h 211"/>
                    <a:gd name="T2" fmla="*/ 84 w 143"/>
                    <a:gd name="T3" fmla="*/ 175 h 211"/>
                    <a:gd name="T4" fmla="*/ 87 w 143"/>
                    <a:gd name="T5" fmla="*/ 190 h 211"/>
                    <a:gd name="T6" fmla="*/ 86 w 143"/>
                    <a:gd name="T7" fmla="*/ 202 h 211"/>
                    <a:gd name="T8" fmla="*/ 76 w 143"/>
                    <a:gd name="T9" fmla="*/ 211 h 211"/>
                    <a:gd name="T10" fmla="*/ 10 w 143"/>
                    <a:gd name="T11" fmla="*/ 211 h 211"/>
                    <a:gd name="T12" fmla="*/ 6 w 143"/>
                    <a:gd name="T13" fmla="*/ 200 h 211"/>
                    <a:gd name="T14" fmla="*/ 55 w 143"/>
                    <a:gd name="T15" fmla="*/ 55 h 211"/>
                    <a:gd name="T16" fmla="*/ 61 w 143"/>
                    <a:gd name="T17" fmla="*/ 35 h 211"/>
                    <a:gd name="T18" fmla="*/ 56 w 143"/>
                    <a:gd name="T19" fmla="*/ 23 h 211"/>
                    <a:gd name="T20" fmla="*/ 53 w 143"/>
                    <a:gd name="T21" fmla="*/ 15 h 211"/>
                    <a:gd name="T22" fmla="*/ 66 w 143"/>
                    <a:gd name="T23" fmla="*/ 0 h 211"/>
                    <a:gd name="T24" fmla="*/ 143 w 143"/>
                    <a:gd name="T2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211">
                      <a:moveTo>
                        <a:pt x="143" y="0"/>
                      </a:moveTo>
                      <a:cubicBezTo>
                        <a:pt x="122" y="60"/>
                        <a:pt x="103" y="117"/>
                        <a:pt x="84" y="175"/>
                      </a:cubicBezTo>
                      <a:cubicBezTo>
                        <a:pt x="82" y="179"/>
                        <a:pt x="73" y="187"/>
                        <a:pt x="87" y="190"/>
                      </a:cubicBezTo>
                      <a:cubicBezTo>
                        <a:pt x="92" y="191"/>
                        <a:pt x="87" y="198"/>
                        <a:pt x="86" y="202"/>
                      </a:cubicBezTo>
                      <a:cubicBezTo>
                        <a:pt x="85" y="207"/>
                        <a:pt x="83" y="211"/>
                        <a:pt x="76" y="211"/>
                      </a:cubicBezTo>
                      <a:cubicBezTo>
                        <a:pt x="54" y="210"/>
                        <a:pt x="32" y="211"/>
                        <a:pt x="10" y="211"/>
                      </a:cubicBezTo>
                      <a:cubicBezTo>
                        <a:pt x="0" y="211"/>
                        <a:pt x="4" y="205"/>
                        <a:pt x="6" y="200"/>
                      </a:cubicBezTo>
                      <a:cubicBezTo>
                        <a:pt x="22" y="151"/>
                        <a:pt x="38" y="103"/>
                        <a:pt x="55" y="55"/>
                      </a:cubicBezTo>
                      <a:cubicBezTo>
                        <a:pt x="57" y="49"/>
                        <a:pt x="59" y="42"/>
                        <a:pt x="61" y="35"/>
                      </a:cubicBezTo>
                      <a:cubicBezTo>
                        <a:pt x="64" y="29"/>
                        <a:pt x="68" y="23"/>
                        <a:pt x="56" y="23"/>
                      </a:cubicBezTo>
                      <a:cubicBezTo>
                        <a:pt x="50" y="23"/>
                        <a:pt x="52" y="18"/>
                        <a:pt x="53" y="15"/>
                      </a:cubicBezTo>
                      <a:cubicBezTo>
                        <a:pt x="56" y="9"/>
                        <a:pt x="54" y="0"/>
                        <a:pt x="66" y="0"/>
                      </a:cubicBezTo>
                      <a:cubicBezTo>
                        <a:pt x="91" y="0"/>
                        <a:pt x="116" y="0"/>
                        <a:pt x="14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8" name="Freeform 44"/>
                <p:cNvSpPr/>
                <p:nvPr>
                  <p:custDataLst>
                    <p:tags r:id="rId24"/>
                  </p:custDataLst>
                </p:nvPr>
              </p:nvSpPr>
              <p:spPr bwMode="auto">
                <a:xfrm>
                  <a:off x="9667248" y="2195513"/>
                  <a:ext cx="509588" cy="801688"/>
                </a:xfrm>
                <a:custGeom>
                  <a:avLst/>
                  <a:gdLst>
                    <a:gd name="T0" fmla="*/ 86 w 136"/>
                    <a:gd name="T1" fmla="*/ 189 h 213"/>
                    <a:gd name="T2" fmla="*/ 62 w 136"/>
                    <a:gd name="T3" fmla="*/ 211 h 213"/>
                    <a:gd name="T4" fmla="*/ 18 w 136"/>
                    <a:gd name="T5" fmla="*/ 211 h 213"/>
                    <a:gd name="T6" fmla="*/ 6 w 136"/>
                    <a:gd name="T7" fmla="*/ 194 h 213"/>
                    <a:gd name="T8" fmla="*/ 59 w 136"/>
                    <a:gd name="T9" fmla="*/ 36 h 213"/>
                    <a:gd name="T10" fmla="*/ 54 w 136"/>
                    <a:gd name="T11" fmla="*/ 23 h 213"/>
                    <a:gd name="T12" fmla="*/ 43 w 136"/>
                    <a:gd name="T13" fmla="*/ 18 h 213"/>
                    <a:gd name="T14" fmla="*/ 54 w 136"/>
                    <a:gd name="T15" fmla="*/ 1 h 213"/>
                    <a:gd name="T16" fmla="*/ 125 w 136"/>
                    <a:gd name="T17" fmla="*/ 1 h 213"/>
                    <a:gd name="T18" fmla="*/ 128 w 136"/>
                    <a:gd name="T19" fmla="*/ 14 h 213"/>
                    <a:gd name="T20" fmla="*/ 89 w 136"/>
                    <a:gd name="T21" fmla="*/ 128 h 213"/>
                    <a:gd name="T22" fmla="*/ 75 w 136"/>
                    <a:gd name="T23" fmla="*/ 171 h 213"/>
                    <a:gd name="T24" fmla="*/ 86 w 136"/>
                    <a:gd name="T25" fmla="*/ 18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213">
                      <a:moveTo>
                        <a:pt x="86" y="189"/>
                      </a:moveTo>
                      <a:cubicBezTo>
                        <a:pt x="86" y="206"/>
                        <a:pt x="78" y="213"/>
                        <a:pt x="62" y="211"/>
                      </a:cubicBezTo>
                      <a:cubicBezTo>
                        <a:pt x="47" y="209"/>
                        <a:pt x="33" y="210"/>
                        <a:pt x="18" y="211"/>
                      </a:cubicBezTo>
                      <a:cubicBezTo>
                        <a:pt x="0" y="211"/>
                        <a:pt x="0" y="211"/>
                        <a:pt x="6" y="194"/>
                      </a:cubicBezTo>
                      <a:cubicBezTo>
                        <a:pt x="23" y="141"/>
                        <a:pt x="41" y="89"/>
                        <a:pt x="59" y="36"/>
                      </a:cubicBezTo>
                      <a:cubicBezTo>
                        <a:pt x="60" y="31"/>
                        <a:pt x="67" y="24"/>
                        <a:pt x="54" y="23"/>
                      </a:cubicBezTo>
                      <a:cubicBezTo>
                        <a:pt x="50" y="23"/>
                        <a:pt x="42" y="27"/>
                        <a:pt x="43" y="18"/>
                      </a:cubicBezTo>
                      <a:cubicBezTo>
                        <a:pt x="45" y="12"/>
                        <a:pt x="44" y="1"/>
                        <a:pt x="54" y="1"/>
                      </a:cubicBezTo>
                      <a:cubicBezTo>
                        <a:pt x="78" y="0"/>
                        <a:pt x="101" y="0"/>
                        <a:pt x="125" y="1"/>
                      </a:cubicBezTo>
                      <a:cubicBezTo>
                        <a:pt x="136" y="1"/>
                        <a:pt x="130" y="9"/>
                        <a:pt x="128" y="14"/>
                      </a:cubicBezTo>
                      <a:cubicBezTo>
                        <a:pt x="115" y="52"/>
                        <a:pt x="102" y="90"/>
                        <a:pt x="89" y="128"/>
                      </a:cubicBezTo>
                      <a:cubicBezTo>
                        <a:pt x="84" y="142"/>
                        <a:pt x="81" y="157"/>
                        <a:pt x="75" y="171"/>
                      </a:cubicBezTo>
                      <a:cubicBezTo>
                        <a:pt x="69" y="183"/>
                        <a:pt x="69" y="191"/>
                        <a:pt x="86"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9" name="Freeform 60"/>
                <p:cNvSpPr/>
                <p:nvPr>
                  <p:custDataLst>
                    <p:tags r:id="rId25"/>
                  </p:custDataLst>
                </p:nvPr>
              </p:nvSpPr>
              <p:spPr bwMode="auto">
                <a:xfrm>
                  <a:off x="8803648" y="1917700"/>
                  <a:ext cx="333375" cy="222250"/>
                </a:xfrm>
                <a:custGeom>
                  <a:avLst/>
                  <a:gdLst>
                    <a:gd name="T0" fmla="*/ 0 w 89"/>
                    <a:gd name="T1" fmla="*/ 59 h 59"/>
                    <a:gd name="T2" fmla="*/ 17 w 89"/>
                    <a:gd name="T3" fmla="*/ 7 h 59"/>
                    <a:gd name="T4" fmla="*/ 27 w 89"/>
                    <a:gd name="T5" fmla="*/ 0 h 59"/>
                    <a:gd name="T6" fmla="*/ 79 w 89"/>
                    <a:gd name="T7" fmla="*/ 0 h 59"/>
                    <a:gd name="T8" fmla="*/ 85 w 89"/>
                    <a:gd name="T9" fmla="*/ 10 h 59"/>
                    <a:gd name="T10" fmla="*/ 85 w 89"/>
                    <a:gd name="T11" fmla="*/ 12 h 59"/>
                    <a:gd name="T12" fmla="*/ 67 w 89"/>
                    <a:gd name="T13" fmla="*/ 59 h 59"/>
                    <a:gd name="T14" fmla="*/ 0 w 8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59">
                      <a:moveTo>
                        <a:pt x="0" y="59"/>
                      </a:moveTo>
                      <a:cubicBezTo>
                        <a:pt x="6" y="41"/>
                        <a:pt x="12" y="24"/>
                        <a:pt x="17" y="7"/>
                      </a:cubicBezTo>
                      <a:cubicBezTo>
                        <a:pt x="19" y="2"/>
                        <a:pt x="22" y="0"/>
                        <a:pt x="27" y="0"/>
                      </a:cubicBezTo>
                      <a:cubicBezTo>
                        <a:pt x="44" y="0"/>
                        <a:pt x="62" y="1"/>
                        <a:pt x="79" y="0"/>
                      </a:cubicBezTo>
                      <a:cubicBezTo>
                        <a:pt x="88" y="0"/>
                        <a:pt x="89" y="4"/>
                        <a:pt x="85" y="10"/>
                      </a:cubicBezTo>
                      <a:cubicBezTo>
                        <a:pt x="85" y="11"/>
                        <a:pt x="85" y="11"/>
                        <a:pt x="85" y="12"/>
                      </a:cubicBezTo>
                      <a:cubicBezTo>
                        <a:pt x="79" y="27"/>
                        <a:pt x="76" y="44"/>
                        <a:pt x="67" y="59"/>
                      </a:cubicBezTo>
                      <a:cubicBezTo>
                        <a:pt x="45" y="59"/>
                        <a:pt x="23" y="59"/>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60" name="Freeform 66"/>
                <p:cNvSpPr/>
                <p:nvPr>
                  <p:custDataLst>
                    <p:tags r:id="rId26"/>
                  </p:custDataLst>
                </p:nvPr>
              </p:nvSpPr>
              <p:spPr bwMode="auto">
                <a:xfrm>
                  <a:off x="9956173" y="1920875"/>
                  <a:ext cx="300038" cy="222250"/>
                </a:xfrm>
                <a:custGeom>
                  <a:avLst/>
                  <a:gdLst>
                    <a:gd name="T0" fmla="*/ 80 w 80"/>
                    <a:gd name="T1" fmla="*/ 1 h 59"/>
                    <a:gd name="T2" fmla="*/ 63 w 80"/>
                    <a:gd name="T3" fmla="*/ 52 h 59"/>
                    <a:gd name="T4" fmla="*/ 54 w 80"/>
                    <a:gd name="T5" fmla="*/ 59 h 59"/>
                    <a:gd name="T6" fmla="*/ 9 w 80"/>
                    <a:gd name="T7" fmla="*/ 59 h 59"/>
                    <a:gd name="T8" fmla="*/ 2 w 80"/>
                    <a:gd name="T9" fmla="*/ 49 h 59"/>
                    <a:gd name="T10" fmla="*/ 16 w 80"/>
                    <a:gd name="T11" fmla="*/ 8 h 59"/>
                    <a:gd name="T12" fmla="*/ 27 w 80"/>
                    <a:gd name="T13" fmla="*/ 0 h 59"/>
                    <a:gd name="T14" fmla="*/ 80 w 80"/>
                    <a:gd name="T15" fmla="*/ 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59">
                      <a:moveTo>
                        <a:pt x="80" y="1"/>
                      </a:moveTo>
                      <a:cubicBezTo>
                        <a:pt x="74" y="19"/>
                        <a:pt x="68" y="35"/>
                        <a:pt x="63" y="52"/>
                      </a:cubicBezTo>
                      <a:cubicBezTo>
                        <a:pt x="61" y="57"/>
                        <a:pt x="59" y="59"/>
                        <a:pt x="54" y="59"/>
                      </a:cubicBezTo>
                      <a:cubicBezTo>
                        <a:pt x="39" y="59"/>
                        <a:pt x="24" y="59"/>
                        <a:pt x="9" y="59"/>
                      </a:cubicBezTo>
                      <a:cubicBezTo>
                        <a:pt x="0" y="59"/>
                        <a:pt x="0" y="55"/>
                        <a:pt x="2" y="49"/>
                      </a:cubicBezTo>
                      <a:cubicBezTo>
                        <a:pt x="7" y="35"/>
                        <a:pt x="12" y="22"/>
                        <a:pt x="16" y="8"/>
                      </a:cubicBezTo>
                      <a:cubicBezTo>
                        <a:pt x="18" y="2"/>
                        <a:pt x="22" y="0"/>
                        <a:pt x="27" y="0"/>
                      </a:cubicBezTo>
                      <a:cubicBezTo>
                        <a:pt x="44" y="1"/>
                        <a:pt x="61" y="1"/>
                        <a:pt x="8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grpSp>
          <p:grpSp>
            <p:nvGrpSpPr>
              <p:cNvPr id="11" name="组合 10"/>
              <p:cNvGrpSpPr/>
              <p:nvPr userDrawn="1">
                <p:custDataLst>
                  <p:tags r:id="rId27"/>
                </p:custDataLst>
              </p:nvPr>
            </p:nvGrpSpPr>
            <p:grpSpPr>
              <a:xfrm>
                <a:off x="-3358145" y="3714749"/>
                <a:ext cx="4732338" cy="1106488"/>
                <a:chOff x="-1067427" y="1898650"/>
                <a:chExt cx="4732338" cy="1106488"/>
              </a:xfrm>
              <a:grpFill/>
            </p:grpSpPr>
            <p:sp>
              <p:nvSpPr>
                <p:cNvPr id="44" name="Freeform 18"/>
                <p:cNvSpPr>
                  <a:spLocks noEditPoints="1"/>
                </p:cNvSpPr>
                <p:nvPr>
                  <p:custDataLst>
                    <p:tags r:id="rId28"/>
                  </p:custDataLst>
                </p:nvPr>
              </p:nvSpPr>
              <p:spPr bwMode="auto">
                <a:xfrm>
                  <a:off x="-1067427" y="1966913"/>
                  <a:ext cx="1320800" cy="1033463"/>
                </a:xfrm>
                <a:custGeom>
                  <a:avLst/>
                  <a:gdLst>
                    <a:gd name="T0" fmla="*/ 221 w 352"/>
                    <a:gd name="T1" fmla="*/ 1 h 275"/>
                    <a:gd name="T2" fmla="*/ 340 w 352"/>
                    <a:gd name="T3" fmla="*/ 0 h 275"/>
                    <a:gd name="T4" fmla="*/ 348 w 352"/>
                    <a:gd name="T5" fmla="*/ 12 h 275"/>
                    <a:gd name="T6" fmla="*/ 271 w 352"/>
                    <a:gd name="T7" fmla="*/ 239 h 275"/>
                    <a:gd name="T8" fmla="*/ 224 w 352"/>
                    <a:gd name="T9" fmla="*/ 272 h 275"/>
                    <a:gd name="T10" fmla="*/ 192 w 352"/>
                    <a:gd name="T11" fmla="*/ 271 h 275"/>
                    <a:gd name="T12" fmla="*/ 180 w 352"/>
                    <a:gd name="T13" fmla="*/ 268 h 275"/>
                    <a:gd name="T14" fmla="*/ 188 w 352"/>
                    <a:gd name="T15" fmla="*/ 250 h 275"/>
                    <a:gd name="T16" fmla="*/ 215 w 352"/>
                    <a:gd name="T17" fmla="*/ 201 h 275"/>
                    <a:gd name="T18" fmla="*/ 210 w 352"/>
                    <a:gd name="T19" fmla="*/ 196 h 275"/>
                    <a:gd name="T20" fmla="*/ 187 w 352"/>
                    <a:gd name="T21" fmla="*/ 203 h 275"/>
                    <a:gd name="T22" fmla="*/ 168 w 352"/>
                    <a:gd name="T23" fmla="*/ 261 h 275"/>
                    <a:gd name="T24" fmla="*/ 153 w 352"/>
                    <a:gd name="T25" fmla="*/ 272 h 275"/>
                    <a:gd name="T26" fmla="*/ 107 w 352"/>
                    <a:gd name="T27" fmla="*/ 272 h 275"/>
                    <a:gd name="T28" fmla="*/ 99 w 352"/>
                    <a:gd name="T29" fmla="*/ 261 h 275"/>
                    <a:gd name="T30" fmla="*/ 116 w 352"/>
                    <a:gd name="T31" fmla="*/ 210 h 275"/>
                    <a:gd name="T32" fmla="*/ 115 w 352"/>
                    <a:gd name="T33" fmla="*/ 196 h 275"/>
                    <a:gd name="T34" fmla="*/ 91 w 352"/>
                    <a:gd name="T35" fmla="*/ 203 h 275"/>
                    <a:gd name="T36" fmla="*/ 72 w 352"/>
                    <a:gd name="T37" fmla="*/ 260 h 275"/>
                    <a:gd name="T38" fmla="*/ 55 w 352"/>
                    <a:gd name="T39" fmla="*/ 272 h 275"/>
                    <a:gd name="T40" fmla="*/ 13 w 352"/>
                    <a:gd name="T41" fmla="*/ 272 h 275"/>
                    <a:gd name="T42" fmla="*/ 4 w 352"/>
                    <a:gd name="T43" fmla="*/ 258 h 275"/>
                    <a:gd name="T44" fmla="*/ 63 w 352"/>
                    <a:gd name="T45" fmla="*/ 83 h 275"/>
                    <a:gd name="T46" fmla="*/ 87 w 352"/>
                    <a:gd name="T47" fmla="*/ 12 h 275"/>
                    <a:gd name="T48" fmla="*/ 104 w 352"/>
                    <a:gd name="T49" fmla="*/ 0 h 275"/>
                    <a:gd name="T50" fmla="*/ 221 w 352"/>
                    <a:gd name="T51" fmla="*/ 1 h 275"/>
                    <a:gd name="T52" fmla="*/ 227 w 352"/>
                    <a:gd name="T53" fmla="*/ 87 h 275"/>
                    <a:gd name="T54" fmla="*/ 261 w 352"/>
                    <a:gd name="T55" fmla="*/ 66 h 275"/>
                    <a:gd name="T56" fmla="*/ 271 w 352"/>
                    <a:gd name="T57" fmla="*/ 37 h 275"/>
                    <a:gd name="T58" fmla="*/ 271 w 352"/>
                    <a:gd name="T59" fmla="*/ 24 h 275"/>
                    <a:gd name="T60" fmla="*/ 247 w 352"/>
                    <a:gd name="T61" fmla="*/ 29 h 275"/>
                    <a:gd name="T62" fmla="*/ 227 w 352"/>
                    <a:gd name="T63" fmla="*/ 87 h 275"/>
                    <a:gd name="T64" fmla="*/ 131 w 352"/>
                    <a:gd name="T65" fmla="*/ 87 h 275"/>
                    <a:gd name="T66" fmla="*/ 165 w 352"/>
                    <a:gd name="T67" fmla="*/ 66 h 275"/>
                    <a:gd name="T68" fmla="*/ 175 w 352"/>
                    <a:gd name="T69" fmla="*/ 37 h 275"/>
                    <a:gd name="T70" fmla="*/ 175 w 352"/>
                    <a:gd name="T71" fmla="*/ 24 h 275"/>
                    <a:gd name="T72" fmla="*/ 151 w 352"/>
                    <a:gd name="T73" fmla="*/ 29 h 275"/>
                    <a:gd name="T74" fmla="*/ 131 w 352"/>
                    <a:gd name="T75" fmla="*/ 87 h 275"/>
                    <a:gd name="T76" fmla="*/ 215 w 352"/>
                    <a:gd name="T77" fmla="*/ 172 h 275"/>
                    <a:gd name="T78" fmla="*/ 228 w 352"/>
                    <a:gd name="T79" fmla="*/ 166 h 275"/>
                    <a:gd name="T80" fmla="*/ 244 w 352"/>
                    <a:gd name="T81" fmla="*/ 118 h 275"/>
                    <a:gd name="T82" fmla="*/ 241 w 352"/>
                    <a:gd name="T83" fmla="*/ 110 h 275"/>
                    <a:gd name="T84" fmla="*/ 214 w 352"/>
                    <a:gd name="T85" fmla="*/ 124 h 275"/>
                    <a:gd name="T86" fmla="*/ 202 w 352"/>
                    <a:gd name="T87" fmla="*/ 160 h 275"/>
                    <a:gd name="T88" fmla="*/ 215 w 352"/>
                    <a:gd name="T89" fmla="*/ 172 h 275"/>
                    <a:gd name="T90" fmla="*/ 117 w 352"/>
                    <a:gd name="T91" fmla="*/ 172 h 275"/>
                    <a:gd name="T92" fmla="*/ 134 w 352"/>
                    <a:gd name="T93" fmla="*/ 161 h 275"/>
                    <a:gd name="T94" fmla="*/ 144 w 352"/>
                    <a:gd name="T95" fmla="*/ 128 h 275"/>
                    <a:gd name="T96" fmla="*/ 129 w 352"/>
                    <a:gd name="T97" fmla="*/ 110 h 275"/>
                    <a:gd name="T98" fmla="*/ 119 w 352"/>
                    <a:gd name="T99" fmla="*/ 120 h 275"/>
                    <a:gd name="T100" fmla="*/ 107 w 352"/>
                    <a:gd name="T101" fmla="*/ 158 h 275"/>
                    <a:gd name="T102" fmla="*/ 117 w 352"/>
                    <a:gd name="T103"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275">
                      <a:moveTo>
                        <a:pt x="221" y="1"/>
                      </a:moveTo>
                      <a:cubicBezTo>
                        <a:pt x="261" y="1"/>
                        <a:pt x="300" y="1"/>
                        <a:pt x="340" y="0"/>
                      </a:cubicBezTo>
                      <a:cubicBezTo>
                        <a:pt x="349" y="0"/>
                        <a:pt x="352" y="2"/>
                        <a:pt x="348" y="12"/>
                      </a:cubicBezTo>
                      <a:cubicBezTo>
                        <a:pt x="322" y="87"/>
                        <a:pt x="297" y="163"/>
                        <a:pt x="271" y="239"/>
                      </a:cubicBezTo>
                      <a:cubicBezTo>
                        <a:pt x="263" y="262"/>
                        <a:pt x="249" y="271"/>
                        <a:pt x="224" y="272"/>
                      </a:cubicBezTo>
                      <a:cubicBezTo>
                        <a:pt x="213" y="272"/>
                        <a:pt x="203" y="272"/>
                        <a:pt x="192" y="271"/>
                      </a:cubicBezTo>
                      <a:cubicBezTo>
                        <a:pt x="188" y="271"/>
                        <a:pt x="180" y="275"/>
                        <a:pt x="180" y="268"/>
                      </a:cubicBezTo>
                      <a:cubicBezTo>
                        <a:pt x="180" y="262"/>
                        <a:pt x="181" y="252"/>
                        <a:pt x="188" y="250"/>
                      </a:cubicBezTo>
                      <a:cubicBezTo>
                        <a:pt x="212" y="242"/>
                        <a:pt x="206" y="217"/>
                        <a:pt x="215" y="201"/>
                      </a:cubicBezTo>
                      <a:cubicBezTo>
                        <a:pt x="217" y="197"/>
                        <a:pt x="213" y="195"/>
                        <a:pt x="210" y="196"/>
                      </a:cubicBezTo>
                      <a:cubicBezTo>
                        <a:pt x="202" y="198"/>
                        <a:pt x="192" y="189"/>
                        <a:pt x="187" y="203"/>
                      </a:cubicBezTo>
                      <a:cubicBezTo>
                        <a:pt x="181" y="222"/>
                        <a:pt x="174" y="241"/>
                        <a:pt x="168" y="261"/>
                      </a:cubicBezTo>
                      <a:cubicBezTo>
                        <a:pt x="165" y="269"/>
                        <a:pt x="162" y="272"/>
                        <a:pt x="153" y="272"/>
                      </a:cubicBezTo>
                      <a:cubicBezTo>
                        <a:pt x="138" y="271"/>
                        <a:pt x="122" y="271"/>
                        <a:pt x="107" y="272"/>
                      </a:cubicBezTo>
                      <a:cubicBezTo>
                        <a:pt x="98" y="272"/>
                        <a:pt x="96" y="269"/>
                        <a:pt x="99" y="261"/>
                      </a:cubicBezTo>
                      <a:cubicBezTo>
                        <a:pt x="105" y="244"/>
                        <a:pt x="111" y="227"/>
                        <a:pt x="116" y="210"/>
                      </a:cubicBezTo>
                      <a:cubicBezTo>
                        <a:pt x="117" y="206"/>
                        <a:pt x="125" y="198"/>
                        <a:pt x="115" y="196"/>
                      </a:cubicBezTo>
                      <a:cubicBezTo>
                        <a:pt x="108" y="195"/>
                        <a:pt x="96" y="189"/>
                        <a:pt x="91" y="203"/>
                      </a:cubicBezTo>
                      <a:cubicBezTo>
                        <a:pt x="85" y="222"/>
                        <a:pt x="78" y="241"/>
                        <a:pt x="72" y="260"/>
                      </a:cubicBezTo>
                      <a:cubicBezTo>
                        <a:pt x="69" y="270"/>
                        <a:pt x="65" y="272"/>
                        <a:pt x="55" y="272"/>
                      </a:cubicBezTo>
                      <a:cubicBezTo>
                        <a:pt x="41" y="271"/>
                        <a:pt x="27" y="271"/>
                        <a:pt x="13" y="272"/>
                      </a:cubicBezTo>
                      <a:cubicBezTo>
                        <a:pt x="2" y="272"/>
                        <a:pt x="0" y="270"/>
                        <a:pt x="4" y="258"/>
                      </a:cubicBezTo>
                      <a:cubicBezTo>
                        <a:pt x="24" y="200"/>
                        <a:pt x="44" y="141"/>
                        <a:pt x="63" y="83"/>
                      </a:cubicBezTo>
                      <a:cubicBezTo>
                        <a:pt x="71" y="59"/>
                        <a:pt x="80" y="36"/>
                        <a:pt x="87" y="12"/>
                      </a:cubicBezTo>
                      <a:cubicBezTo>
                        <a:pt x="90" y="2"/>
                        <a:pt x="95" y="0"/>
                        <a:pt x="104" y="0"/>
                      </a:cubicBezTo>
                      <a:cubicBezTo>
                        <a:pt x="143" y="1"/>
                        <a:pt x="182" y="1"/>
                        <a:pt x="221" y="1"/>
                      </a:cubicBezTo>
                      <a:close/>
                      <a:moveTo>
                        <a:pt x="227" y="87"/>
                      </a:moveTo>
                      <a:cubicBezTo>
                        <a:pt x="253" y="89"/>
                        <a:pt x="253" y="89"/>
                        <a:pt x="261" y="66"/>
                      </a:cubicBezTo>
                      <a:cubicBezTo>
                        <a:pt x="265" y="57"/>
                        <a:pt x="269" y="47"/>
                        <a:pt x="271" y="37"/>
                      </a:cubicBezTo>
                      <a:cubicBezTo>
                        <a:pt x="272" y="33"/>
                        <a:pt x="280" y="25"/>
                        <a:pt x="271" y="24"/>
                      </a:cubicBezTo>
                      <a:cubicBezTo>
                        <a:pt x="263" y="22"/>
                        <a:pt x="251" y="16"/>
                        <a:pt x="247" y="29"/>
                      </a:cubicBezTo>
                      <a:cubicBezTo>
                        <a:pt x="239" y="48"/>
                        <a:pt x="233" y="67"/>
                        <a:pt x="227" y="87"/>
                      </a:cubicBezTo>
                      <a:close/>
                      <a:moveTo>
                        <a:pt x="131" y="87"/>
                      </a:moveTo>
                      <a:cubicBezTo>
                        <a:pt x="157" y="89"/>
                        <a:pt x="157" y="89"/>
                        <a:pt x="165" y="66"/>
                      </a:cubicBezTo>
                      <a:cubicBezTo>
                        <a:pt x="169" y="56"/>
                        <a:pt x="173" y="47"/>
                        <a:pt x="175" y="37"/>
                      </a:cubicBezTo>
                      <a:cubicBezTo>
                        <a:pt x="176" y="33"/>
                        <a:pt x="183" y="25"/>
                        <a:pt x="175" y="24"/>
                      </a:cubicBezTo>
                      <a:cubicBezTo>
                        <a:pt x="167" y="22"/>
                        <a:pt x="155" y="17"/>
                        <a:pt x="151" y="29"/>
                      </a:cubicBezTo>
                      <a:cubicBezTo>
                        <a:pt x="143" y="48"/>
                        <a:pt x="137" y="67"/>
                        <a:pt x="131" y="87"/>
                      </a:cubicBezTo>
                      <a:close/>
                      <a:moveTo>
                        <a:pt x="215" y="172"/>
                      </a:moveTo>
                      <a:cubicBezTo>
                        <a:pt x="217" y="171"/>
                        <a:pt x="225" y="176"/>
                        <a:pt x="228" y="166"/>
                      </a:cubicBezTo>
                      <a:cubicBezTo>
                        <a:pt x="233" y="150"/>
                        <a:pt x="239" y="134"/>
                        <a:pt x="244" y="118"/>
                      </a:cubicBezTo>
                      <a:cubicBezTo>
                        <a:pt x="245" y="115"/>
                        <a:pt x="246" y="112"/>
                        <a:pt x="241" y="110"/>
                      </a:cubicBezTo>
                      <a:cubicBezTo>
                        <a:pt x="228" y="107"/>
                        <a:pt x="219" y="111"/>
                        <a:pt x="214" y="124"/>
                      </a:cubicBezTo>
                      <a:cubicBezTo>
                        <a:pt x="210" y="136"/>
                        <a:pt x="207" y="148"/>
                        <a:pt x="202" y="160"/>
                      </a:cubicBezTo>
                      <a:cubicBezTo>
                        <a:pt x="197" y="171"/>
                        <a:pt x="201" y="174"/>
                        <a:pt x="215" y="172"/>
                      </a:cubicBezTo>
                      <a:close/>
                      <a:moveTo>
                        <a:pt x="117" y="172"/>
                      </a:moveTo>
                      <a:cubicBezTo>
                        <a:pt x="127" y="175"/>
                        <a:pt x="131" y="170"/>
                        <a:pt x="134" y="161"/>
                      </a:cubicBezTo>
                      <a:cubicBezTo>
                        <a:pt x="137" y="150"/>
                        <a:pt x="141" y="139"/>
                        <a:pt x="144" y="128"/>
                      </a:cubicBezTo>
                      <a:cubicBezTo>
                        <a:pt x="151" y="110"/>
                        <a:pt x="149" y="108"/>
                        <a:pt x="129" y="110"/>
                      </a:cubicBezTo>
                      <a:cubicBezTo>
                        <a:pt x="122" y="111"/>
                        <a:pt x="121" y="115"/>
                        <a:pt x="119" y="120"/>
                      </a:cubicBezTo>
                      <a:cubicBezTo>
                        <a:pt x="115" y="132"/>
                        <a:pt x="112" y="145"/>
                        <a:pt x="107" y="158"/>
                      </a:cubicBezTo>
                      <a:cubicBezTo>
                        <a:pt x="102" y="169"/>
                        <a:pt x="103" y="175"/>
                        <a:pt x="117"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5" name="Freeform 19"/>
                <p:cNvSpPr/>
                <p:nvPr>
                  <p:custDataLst>
                    <p:tags r:id="rId29"/>
                  </p:custDataLst>
                </p:nvPr>
              </p:nvSpPr>
              <p:spPr bwMode="auto">
                <a:xfrm>
                  <a:off x="35886" y="1914525"/>
                  <a:ext cx="1290638" cy="1090613"/>
                </a:xfrm>
                <a:custGeom>
                  <a:avLst/>
                  <a:gdLst>
                    <a:gd name="T0" fmla="*/ 137 w 344"/>
                    <a:gd name="T1" fmla="*/ 168 h 290"/>
                    <a:gd name="T2" fmla="*/ 153 w 344"/>
                    <a:gd name="T3" fmla="*/ 165 h 290"/>
                    <a:gd name="T4" fmla="*/ 167 w 344"/>
                    <a:gd name="T5" fmla="*/ 167 h 290"/>
                    <a:gd name="T6" fmla="*/ 158 w 344"/>
                    <a:gd name="T7" fmla="*/ 187 h 290"/>
                    <a:gd name="T8" fmla="*/ 155 w 344"/>
                    <a:gd name="T9" fmla="*/ 188 h 290"/>
                    <a:gd name="T10" fmla="*/ 117 w 344"/>
                    <a:gd name="T11" fmla="*/ 224 h 290"/>
                    <a:gd name="T12" fmla="*/ 106 w 344"/>
                    <a:gd name="T13" fmla="*/ 255 h 290"/>
                    <a:gd name="T14" fmla="*/ 60 w 344"/>
                    <a:gd name="T15" fmla="*/ 287 h 290"/>
                    <a:gd name="T16" fmla="*/ 13 w 344"/>
                    <a:gd name="T17" fmla="*/ 287 h 290"/>
                    <a:gd name="T18" fmla="*/ 1 w 344"/>
                    <a:gd name="T19" fmla="*/ 283 h 290"/>
                    <a:gd name="T20" fmla="*/ 10 w 344"/>
                    <a:gd name="T21" fmla="*/ 265 h 290"/>
                    <a:gd name="T22" fmla="*/ 45 w 344"/>
                    <a:gd name="T23" fmla="*/ 231 h 290"/>
                    <a:gd name="T24" fmla="*/ 53 w 344"/>
                    <a:gd name="T25" fmla="*/ 207 h 290"/>
                    <a:gd name="T26" fmla="*/ 21 w 344"/>
                    <a:gd name="T27" fmla="*/ 209 h 290"/>
                    <a:gd name="T28" fmla="*/ 48 w 344"/>
                    <a:gd name="T29" fmla="*/ 183 h 290"/>
                    <a:gd name="T30" fmla="*/ 67 w 344"/>
                    <a:gd name="T31" fmla="*/ 168 h 290"/>
                    <a:gd name="T32" fmla="*/ 85 w 344"/>
                    <a:gd name="T33" fmla="*/ 111 h 290"/>
                    <a:gd name="T34" fmla="*/ 55 w 344"/>
                    <a:gd name="T35" fmla="*/ 111 h 290"/>
                    <a:gd name="T36" fmla="*/ 80 w 344"/>
                    <a:gd name="T37" fmla="*/ 88 h 290"/>
                    <a:gd name="T38" fmla="*/ 99 w 344"/>
                    <a:gd name="T39" fmla="*/ 74 h 290"/>
                    <a:gd name="T40" fmla="*/ 111 w 344"/>
                    <a:gd name="T41" fmla="*/ 37 h 290"/>
                    <a:gd name="T42" fmla="*/ 104 w 344"/>
                    <a:gd name="T43" fmla="*/ 27 h 290"/>
                    <a:gd name="T44" fmla="*/ 98 w 344"/>
                    <a:gd name="T45" fmla="*/ 27 h 290"/>
                    <a:gd name="T46" fmla="*/ 87 w 344"/>
                    <a:gd name="T47" fmla="*/ 23 h 290"/>
                    <a:gd name="T48" fmla="*/ 98 w 344"/>
                    <a:gd name="T49" fmla="*/ 5 h 290"/>
                    <a:gd name="T50" fmla="*/ 210 w 344"/>
                    <a:gd name="T51" fmla="*/ 4 h 290"/>
                    <a:gd name="T52" fmla="*/ 216 w 344"/>
                    <a:gd name="T53" fmla="*/ 10 h 290"/>
                    <a:gd name="T54" fmla="*/ 205 w 344"/>
                    <a:gd name="T55" fmla="*/ 27 h 290"/>
                    <a:gd name="T56" fmla="*/ 175 w 344"/>
                    <a:gd name="T57" fmla="*/ 53 h 290"/>
                    <a:gd name="T58" fmla="*/ 166 w 344"/>
                    <a:gd name="T59" fmla="*/ 85 h 290"/>
                    <a:gd name="T60" fmla="*/ 200 w 344"/>
                    <a:gd name="T61" fmla="*/ 88 h 290"/>
                    <a:gd name="T62" fmla="*/ 222 w 344"/>
                    <a:gd name="T63" fmla="*/ 70 h 290"/>
                    <a:gd name="T64" fmla="*/ 234 w 344"/>
                    <a:gd name="T65" fmla="*/ 12 h 290"/>
                    <a:gd name="T66" fmla="*/ 247 w 344"/>
                    <a:gd name="T67" fmla="*/ 1 h 290"/>
                    <a:gd name="T68" fmla="*/ 293 w 344"/>
                    <a:gd name="T69" fmla="*/ 1 h 290"/>
                    <a:gd name="T70" fmla="*/ 304 w 344"/>
                    <a:gd name="T71" fmla="*/ 16 h 290"/>
                    <a:gd name="T72" fmla="*/ 292 w 344"/>
                    <a:gd name="T73" fmla="*/ 78 h 290"/>
                    <a:gd name="T74" fmla="*/ 300 w 344"/>
                    <a:gd name="T75" fmla="*/ 88 h 290"/>
                    <a:gd name="T76" fmla="*/ 332 w 344"/>
                    <a:gd name="T77" fmla="*/ 88 h 290"/>
                    <a:gd name="T78" fmla="*/ 343 w 344"/>
                    <a:gd name="T79" fmla="*/ 92 h 290"/>
                    <a:gd name="T80" fmla="*/ 330 w 344"/>
                    <a:gd name="T81" fmla="*/ 111 h 290"/>
                    <a:gd name="T82" fmla="*/ 303 w 344"/>
                    <a:gd name="T83" fmla="*/ 111 h 290"/>
                    <a:gd name="T84" fmla="*/ 281 w 344"/>
                    <a:gd name="T85" fmla="*/ 130 h 290"/>
                    <a:gd name="T86" fmla="*/ 282 w 344"/>
                    <a:gd name="T87" fmla="*/ 140 h 290"/>
                    <a:gd name="T88" fmla="*/ 321 w 344"/>
                    <a:gd name="T89" fmla="*/ 135 h 290"/>
                    <a:gd name="T90" fmla="*/ 326 w 344"/>
                    <a:gd name="T91" fmla="*/ 141 h 290"/>
                    <a:gd name="T92" fmla="*/ 317 w 344"/>
                    <a:gd name="T93" fmla="*/ 158 h 290"/>
                    <a:gd name="T94" fmla="*/ 274 w 344"/>
                    <a:gd name="T95" fmla="*/ 187 h 290"/>
                    <a:gd name="T96" fmla="*/ 268 w 344"/>
                    <a:gd name="T97" fmla="*/ 198 h 290"/>
                    <a:gd name="T98" fmla="*/ 258 w 344"/>
                    <a:gd name="T99" fmla="*/ 248 h 290"/>
                    <a:gd name="T100" fmla="*/ 271 w 344"/>
                    <a:gd name="T101" fmla="*/ 264 h 290"/>
                    <a:gd name="T102" fmla="*/ 283 w 344"/>
                    <a:gd name="T103" fmla="*/ 268 h 290"/>
                    <a:gd name="T104" fmla="*/ 269 w 344"/>
                    <a:gd name="T105" fmla="*/ 286 h 290"/>
                    <a:gd name="T106" fmla="*/ 192 w 344"/>
                    <a:gd name="T107" fmla="*/ 286 h 290"/>
                    <a:gd name="T108" fmla="*/ 181 w 344"/>
                    <a:gd name="T109" fmla="*/ 272 h 290"/>
                    <a:gd name="T110" fmla="*/ 183 w 344"/>
                    <a:gd name="T111" fmla="*/ 254 h 290"/>
                    <a:gd name="T112" fmla="*/ 108 w 344"/>
                    <a:gd name="T113" fmla="*/ 276 h 290"/>
                    <a:gd name="T114" fmla="*/ 172 w 344"/>
                    <a:gd name="T115" fmla="*/ 226 h 290"/>
                    <a:gd name="T116" fmla="*/ 199 w 344"/>
                    <a:gd name="T117" fmla="*/ 183 h 290"/>
                    <a:gd name="T118" fmla="*/ 212 w 344"/>
                    <a:gd name="T119" fmla="*/ 121 h 290"/>
                    <a:gd name="T120" fmla="*/ 203 w 344"/>
                    <a:gd name="T121" fmla="*/ 111 h 290"/>
                    <a:gd name="T122" fmla="*/ 202 w 344"/>
                    <a:gd name="T123" fmla="*/ 111 h 290"/>
                    <a:gd name="T124" fmla="*/ 137 w 344"/>
                    <a:gd name="T125" fmla="*/ 16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 h="290">
                      <a:moveTo>
                        <a:pt x="137" y="168"/>
                      </a:moveTo>
                      <a:cubicBezTo>
                        <a:pt x="144" y="167"/>
                        <a:pt x="148" y="165"/>
                        <a:pt x="153" y="165"/>
                      </a:cubicBezTo>
                      <a:cubicBezTo>
                        <a:pt x="158" y="165"/>
                        <a:pt x="166" y="160"/>
                        <a:pt x="167" y="167"/>
                      </a:cubicBezTo>
                      <a:cubicBezTo>
                        <a:pt x="168" y="174"/>
                        <a:pt x="165" y="182"/>
                        <a:pt x="158" y="187"/>
                      </a:cubicBezTo>
                      <a:cubicBezTo>
                        <a:pt x="157" y="188"/>
                        <a:pt x="156" y="188"/>
                        <a:pt x="155" y="188"/>
                      </a:cubicBezTo>
                      <a:cubicBezTo>
                        <a:pt x="128" y="185"/>
                        <a:pt x="122" y="204"/>
                        <a:pt x="117" y="224"/>
                      </a:cubicBezTo>
                      <a:cubicBezTo>
                        <a:pt x="114" y="234"/>
                        <a:pt x="110" y="245"/>
                        <a:pt x="106" y="255"/>
                      </a:cubicBezTo>
                      <a:cubicBezTo>
                        <a:pt x="98" y="276"/>
                        <a:pt x="83" y="286"/>
                        <a:pt x="60" y="287"/>
                      </a:cubicBezTo>
                      <a:cubicBezTo>
                        <a:pt x="44" y="287"/>
                        <a:pt x="28" y="287"/>
                        <a:pt x="13" y="287"/>
                      </a:cubicBezTo>
                      <a:cubicBezTo>
                        <a:pt x="9" y="286"/>
                        <a:pt x="0" y="290"/>
                        <a:pt x="1" y="283"/>
                      </a:cubicBezTo>
                      <a:cubicBezTo>
                        <a:pt x="2" y="276"/>
                        <a:pt x="2" y="264"/>
                        <a:pt x="10" y="265"/>
                      </a:cubicBezTo>
                      <a:cubicBezTo>
                        <a:pt x="37" y="268"/>
                        <a:pt x="39" y="248"/>
                        <a:pt x="45" y="231"/>
                      </a:cubicBezTo>
                      <a:cubicBezTo>
                        <a:pt x="48" y="223"/>
                        <a:pt x="50" y="215"/>
                        <a:pt x="53" y="207"/>
                      </a:cubicBezTo>
                      <a:cubicBezTo>
                        <a:pt x="41" y="205"/>
                        <a:pt x="31" y="210"/>
                        <a:pt x="21" y="209"/>
                      </a:cubicBezTo>
                      <a:cubicBezTo>
                        <a:pt x="22" y="192"/>
                        <a:pt x="30" y="182"/>
                        <a:pt x="48" y="183"/>
                      </a:cubicBezTo>
                      <a:cubicBezTo>
                        <a:pt x="58" y="183"/>
                        <a:pt x="64" y="178"/>
                        <a:pt x="67" y="168"/>
                      </a:cubicBezTo>
                      <a:cubicBezTo>
                        <a:pt x="72" y="149"/>
                        <a:pt x="79" y="131"/>
                        <a:pt x="85" y="111"/>
                      </a:cubicBezTo>
                      <a:cubicBezTo>
                        <a:pt x="75" y="111"/>
                        <a:pt x="65" y="111"/>
                        <a:pt x="55" y="111"/>
                      </a:cubicBezTo>
                      <a:cubicBezTo>
                        <a:pt x="58" y="88"/>
                        <a:pt x="58" y="87"/>
                        <a:pt x="80" y="88"/>
                      </a:cubicBezTo>
                      <a:cubicBezTo>
                        <a:pt x="91" y="89"/>
                        <a:pt x="96" y="85"/>
                        <a:pt x="99" y="74"/>
                      </a:cubicBezTo>
                      <a:cubicBezTo>
                        <a:pt x="102" y="62"/>
                        <a:pt x="106" y="49"/>
                        <a:pt x="111" y="37"/>
                      </a:cubicBezTo>
                      <a:cubicBezTo>
                        <a:pt x="114" y="29"/>
                        <a:pt x="113" y="26"/>
                        <a:pt x="104" y="27"/>
                      </a:cubicBezTo>
                      <a:cubicBezTo>
                        <a:pt x="102" y="27"/>
                        <a:pt x="100" y="28"/>
                        <a:pt x="98" y="27"/>
                      </a:cubicBezTo>
                      <a:cubicBezTo>
                        <a:pt x="94" y="26"/>
                        <a:pt x="86" y="31"/>
                        <a:pt x="87" y="23"/>
                      </a:cubicBezTo>
                      <a:cubicBezTo>
                        <a:pt x="88" y="16"/>
                        <a:pt x="86" y="5"/>
                        <a:pt x="98" y="5"/>
                      </a:cubicBezTo>
                      <a:cubicBezTo>
                        <a:pt x="135" y="4"/>
                        <a:pt x="173" y="4"/>
                        <a:pt x="210" y="4"/>
                      </a:cubicBezTo>
                      <a:cubicBezTo>
                        <a:pt x="214" y="4"/>
                        <a:pt x="219" y="4"/>
                        <a:pt x="216" y="10"/>
                      </a:cubicBezTo>
                      <a:cubicBezTo>
                        <a:pt x="213" y="16"/>
                        <a:pt x="215" y="28"/>
                        <a:pt x="205" y="27"/>
                      </a:cubicBezTo>
                      <a:cubicBezTo>
                        <a:pt x="183" y="23"/>
                        <a:pt x="179" y="37"/>
                        <a:pt x="175" y="53"/>
                      </a:cubicBezTo>
                      <a:cubicBezTo>
                        <a:pt x="172" y="64"/>
                        <a:pt x="162" y="80"/>
                        <a:pt x="166" y="85"/>
                      </a:cubicBezTo>
                      <a:cubicBezTo>
                        <a:pt x="173" y="93"/>
                        <a:pt x="188" y="86"/>
                        <a:pt x="200" y="88"/>
                      </a:cubicBezTo>
                      <a:cubicBezTo>
                        <a:pt x="214" y="90"/>
                        <a:pt x="221" y="86"/>
                        <a:pt x="222" y="70"/>
                      </a:cubicBezTo>
                      <a:cubicBezTo>
                        <a:pt x="224" y="51"/>
                        <a:pt x="230" y="31"/>
                        <a:pt x="234" y="12"/>
                      </a:cubicBezTo>
                      <a:cubicBezTo>
                        <a:pt x="235" y="4"/>
                        <a:pt x="238" y="1"/>
                        <a:pt x="247" y="1"/>
                      </a:cubicBezTo>
                      <a:cubicBezTo>
                        <a:pt x="262" y="2"/>
                        <a:pt x="278" y="2"/>
                        <a:pt x="293" y="1"/>
                      </a:cubicBezTo>
                      <a:cubicBezTo>
                        <a:pt x="306" y="0"/>
                        <a:pt x="307" y="6"/>
                        <a:pt x="304" y="16"/>
                      </a:cubicBezTo>
                      <a:cubicBezTo>
                        <a:pt x="300" y="37"/>
                        <a:pt x="297" y="57"/>
                        <a:pt x="292" y="78"/>
                      </a:cubicBezTo>
                      <a:cubicBezTo>
                        <a:pt x="290" y="86"/>
                        <a:pt x="292" y="88"/>
                        <a:pt x="300" y="88"/>
                      </a:cubicBezTo>
                      <a:cubicBezTo>
                        <a:pt x="311" y="87"/>
                        <a:pt x="321" y="87"/>
                        <a:pt x="332" y="88"/>
                      </a:cubicBezTo>
                      <a:cubicBezTo>
                        <a:pt x="336" y="88"/>
                        <a:pt x="344" y="84"/>
                        <a:pt x="343" y="92"/>
                      </a:cubicBezTo>
                      <a:cubicBezTo>
                        <a:pt x="341" y="99"/>
                        <a:pt x="343" y="111"/>
                        <a:pt x="330" y="111"/>
                      </a:cubicBezTo>
                      <a:cubicBezTo>
                        <a:pt x="321" y="111"/>
                        <a:pt x="312" y="112"/>
                        <a:pt x="303" y="111"/>
                      </a:cubicBezTo>
                      <a:cubicBezTo>
                        <a:pt x="288" y="108"/>
                        <a:pt x="282" y="116"/>
                        <a:pt x="281" y="130"/>
                      </a:cubicBezTo>
                      <a:cubicBezTo>
                        <a:pt x="281" y="133"/>
                        <a:pt x="279" y="137"/>
                        <a:pt x="282" y="140"/>
                      </a:cubicBezTo>
                      <a:cubicBezTo>
                        <a:pt x="294" y="132"/>
                        <a:pt x="308" y="136"/>
                        <a:pt x="321" y="135"/>
                      </a:cubicBezTo>
                      <a:cubicBezTo>
                        <a:pt x="324" y="135"/>
                        <a:pt x="327" y="137"/>
                        <a:pt x="326" y="141"/>
                      </a:cubicBezTo>
                      <a:cubicBezTo>
                        <a:pt x="323" y="147"/>
                        <a:pt x="324" y="156"/>
                        <a:pt x="317" y="158"/>
                      </a:cubicBezTo>
                      <a:cubicBezTo>
                        <a:pt x="299" y="163"/>
                        <a:pt x="288" y="178"/>
                        <a:pt x="274" y="187"/>
                      </a:cubicBezTo>
                      <a:cubicBezTo>
                        <a:pt x="269" y="189"/>
                        <a:pt x="269" y="194"/>
                        <a:pt x="268" y="198"/>
                      </a:cubicBezTo>
                      <a:cubicBezTo>
                        <a:pt x="265" y="215"/>
                        <a:pt x="262" y="232"/>
                        <a:pt x="258" y="248"/>
                      </a:cubicBezTo>
                      <a:cubicBezTo>
                        <a:pt x="255" y="260"/>
                        <a:pt x="258" y="265"/>
                        <a:pt x="271" y="264"/>
                      </a:cubicBezTo>
                      <a:cubicBezTo>
                        <a:pt x="275" y="263"/>
                        <a:pt x="284" y="259"/>
                        <a:pt x="283" y="268"/>
                      </a:cubicBezTo>
                      <a:cubicBezTo>
                        <a:pt x="282" y="275"/>
                        <a:pt x="283" y="286"/>
                        <a:pt x="269" y="286"/>
                      </a:cubicBezTo>
                      <a:cubicBezTo>
                        <a:pt x="243" y="285"/>
                        <a:pt x="217" y="285"/>
                        <a:pt x="192" y="286"/>
                      </a:cubicBezTo>
                      <a:cubicBezTo>
                        <a:pt x="181" y="286"/>
                        <a:pt x="176" y="284"/>
                        <a:pt x="181" y="272"/>
                      </a:cubicBezTo>
                      <a:cubicBezTo>
                        <a:pt x="182" y="269"/>
                        <a:pt x="182" y="264"/>
                        <a:pt x="183" y="254"/>
                      </a:cubicBezTo>
                      <a:cubicBezTo>
                        <a:pt x="162" y="282"/>
                        <a:pt x="136" y="275"/>
                        <a:pt x="108" y="276"/>
                      </a:cubicBezTo>
                      <a:cubicBezTo>
                        <a:pt x="131" y="257"/>
                        <a:pt x="151" y="240"/>
                        <a:pt x="172" y="226"/>
                      </a:cubicBezTo>
                      <a:cubicBezTo>
                        <a:pt x="188" y="215"/>
                        <a:pt x="197" y="202"/>
                        <a:pt x="199" y="183"/>
                      </a:cubicBezTo>
                      <a:cubicBezTo>
                        <a:pt x="202" y="162"/>
                        <a:pt x="207" y="142"/>
                        <a:pt x="212" y="121"/>
                      </a:cubicBezTo>
                      <a:cubicBezTo>
                        <a:pt x="213" y="114"/>
                        <a:pt x="213" y="110"/>
                        <a:pt x="203" y="111"/>
                      </a:cubicBezTo>
                      <a:cubicBezTo>
                        <a:pt x="203" y="111"/>
                        <a:pt x="202" y="111"/>
                        <a:pt x="202" y="111"/>
                      </a:cubicBezTo>
                      <a:cubicBezTo>
                        <a:pt x="151" y="110"/>
                        <a:pt x="151" y="110"/>
                        <a:pt x="137"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6" name="Freeform 28"/>
                <p:cNvSpPr>
                  <a:spLocks noEditPoints="1"/>
                </p:cNvSpPr>
                <p:nvPr>
                  <p:custDataLst>
                    <p:tags r:id="rId30"/>
                  </p:custDataLst>
                </p:nvPr>
              </p:nvSpPr>
              <p:spPr bwMode="auto">
                <a:xfrm>
                  <a:off x="2277436" y="1898650"/>
                  <a:ext cx="754063" cy="1087438"/>
                </a:xfrm>
                <a:custGeom>
                  <a:avLst/>
                  <a:gdLst>
                    <a:gd name="T0" fmla="*/ 180 w 201"/>
                    <a:gd name="T1" fmla="*/ 5 h 289"/>
                    <a:gd name="T2" fmla="*/ 161 w 201"/>
                    <a:gd name="T3" fmla="*/ 41 h 289"/>
                    <a:gd name="T4" fmla="*/ 166 w 201"/>
                    <a:gd name="T5" fmla="*/ 50 h 289"/>
                    <a:gd name="T6" fmla="*/ 169 w 201"/>
                    <a:gd name="T7" fmla="*/ 50 h 289"/>
                    <a:gd name="T8" fmla="*/ 191 w 201"/>
                    <a:gd name="T9" fmla="*/ 83 h 289"/>
                    <a:gd name="T10" fmla="*/ 131 w 201"/>
                    <a:gd name="T11" fmla="*/ 257 h 289"/>
                    <a:gd name="T12" fmla="*/ 87 w 201"/>
                    <a:gd name="T13" fmla="*/ 289 h 289"/>
                    <a:gd name="T14" fmla="*/ 13 w 201"/>
                    <a:gd name="T15" fmla="*/ 289 h 289"/>
                    <a:gd name="T16" fmla="*/ 3 w 201"/>
                    <a:gd name="T17" fmla="*/ 277 h 289"/>
                    <a:gd name="T18" fmla="*/ 77 w 201"/>
                    <a:gd name="T19" fmla="*/ 60 h 289"/>
                    <a:gd name="T20" fmla="*/ 89 w 201"/>
                    <a:gd name="T21" fmla="*/ 50 h 289"/>
                    <a:gd name="T22" fmla="*/ 106 w 201"/>
                    <a:gd name="T23" fmla="*/ 38 h 289"/>
                    <a:gd name="T24" fmla="*/ 161 w 201"/>
                    <a:gd name="T25" fmla="*/ 5 h 289"/>
                    <a:gd name="T26" fmla="*/ 180 w 201"/>
                    <a:gd name="T27" fmla="*/ 5 h 289"/>
                    <a:gd name="T28" fmla="*/ 95 w 201"/>
                    <a:gd name="T29" fmla="*/ 159 h 289"/>
                    <a:gd name="T30" fmla="*/ 117 w 201"/>
                    <a:gd name="T31" fmla="*/ 147 h 289"/>
                    <a:gd name="T32" fmla="*/ 138 w 201"/>
                    <a:gd name="T33" fmla="*/ 85 h 289"/>
                    <a:gd name="T34" fmla="*/ 136 w 201"/>
                    <a:gd name="T35" fmla="*/ 74 h 289"/>
                    <a:gd name="T36" fmla="*/ 121 w 201"/>
                    <a:gd name="T37" fmla="*/ 81 h 289"/>
                    <a:gd name="T38" fmla="*/ 95 w 201"/>
                    <a:gd name="T39" fmla="*/ 159 h 289"/>
                    <a:gd name="T40" fmla="*/ 104 w 201"/>
                    <a:gd name="T41" fmla="*/ 185 h 289"/>
                    <a:gd name="T42" fmla="*/ 82 w 201"/>
                    <a:gd name="T43" fmla="*/ 197 h 289"/>
                    <a:gd name="T44" fmla="*/ 62 w 201"/>
                    <a:gd name="T45" fmla="*/ 256 h 289"/>
                    <a:gd name="T46" fmla="*/ 61 w 201"/>
                    <a:gd name="T47" fmla="*/ 264 h 289"/>
                    <a:gd name="T48" fmla="*/ 71 w 201"/>
                    <a:gd name="T49" fmla="*/ 265 h 289"/>
                    <a:gd name="T50" fmla="*/ 80 w 201"/>
                    <a:gd name="T51" fmla="*/ 256 h 289"/>
                    <a:gd name="T52" fmla="*/ 104 w 201"/>
                    <a:gd name="T53" fmla="*/ 18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1" h="289">
                      <a:moveTo>
                        <a:pt x="180" y="5"/>
                      </a:moveTo>
                      <a:cubicBezTo>
                        <a:pt x="173" y="19"/>
                        <a:pt x="167" y="30"/>
                        <a:pt x="161" y="41"/>
                      </a:cubicBezTo>
                      <a:cubicBezTo>
                        <a:pt x="157" y="48"/>
                        <a:pt x="157" y="51"/>
                        <a:pt x="166" y="50"/>
                      </a:cubicBezTo>
                      <a:cubicBezTo>
                        <a:pt x="167" y="50"/>
                        <a:pt x="168" y="50"/>
                        <a:pt x="169" y="50"/>
                      </a:cubicBezTo>
                      <a:cubicBezTo>
                        <a:pt x="201" y="51"/>
                        <a:pt x="201" y="51"/>
                        <a:pt x="191" y="83"/>
                      </a:cubicBezTo>
                      <a:cubicBezTo>
                        <a:pt x="171" y="141"/>
                        <a:pt x="151" y="199"/>
                        <a:pt x="131" y="257"/>
                      </a:cubicBezTo>
                      <a:cubicBezTo>
                        <a:pt x="123" y="281"/>
                        <a:pt x="113" y="289"/>
                        <a:pt x="87" y="289"/>
                      </a:cubicBezTo>
                      <a:cubicBezTo>
                        <a:pt x="62" y="289"/>
                        <a:pt x="38" y="288"/>
                        <a:pt x="13" y="289"/>
                      </a:cubicBezTo>
                      <a:cubicBezTo>
                        <a:pt x="3" y="289"/>
                        <a:pt x="0" y="288"/>
                        <a:pt x="3" y="277"/>
                      </a:cubicBezTo>
                      <a:cubicBezTo>
                        <a:pt x="28" y="205"/>
                        <a:pt x="53" y="132"/>
                        <a:pt x="77" y="60"/>
                      </a:cubicBezTo>
                      <a:cubicBezTo>
                        <a:pt x="79" y="54"/>
                        <a:pt x="81" y="49"/>
                        <a:pt x="89" y="50"/>
                      </a:cubicBezTo>
                      <a:cubicBezTo>
                        <a:pt x="99" y="52"/>
                        <a:pt x="103" y="46"/>
                        <a:pt x="106" y="38"/>
                      </a:cubicBezTo>
                      <a:cubicBezTo>
                        <a:pt x="115" y="11"/>
                        <a:pt x="133" y="0"/>
                        <a:pt x="161" y="5"/>
                      </a:cubicBezTo>
                      <a:cubicBezTo>
                        <a:pt x="166" y="6"/>
                        <a:pt x="172" y="5"/>
                        <a:pt x="180" y="5"/>
                      </a:cubicBezTo>
                      <a:close/>
                      <a:moveTo>
                        <a:pt x="95" y="159"/>
                      </a:moveTo>
                      <a:cubicBezTo>
                        <a:pt x="108" y="163"/>
                        <a:pt x="114" y="159"/>
                        <a:pt x="117" y="147"/>
                      </a:cubicBezTo>
                      <a:cubicBezTo>
                        <a:pt x="123" y="126"/>
                        <a:pt x="131" y="106"/>
                        <a:pt x="138" y="85"/>
                      </a:cubicBezTo>
                      <a:cubicBezTo>
                        <a:pt x="139" y="81"/>
                        <a:pt x="145" y="76"/>
                        <a:pt x="136" y="74"/>
                      </a:cubicBezTo>
                      <a:cubicBezTo>
                        <a:pt x="130" y="72"/>
                        <a:pt x="124" y="72"/>
                        <a:pt x="121" y="81"/>
                      </a:cubicBezTo>
                      <a:cubicBezTo>
                        <a:pt x="113" y="107"/>
                        <a:pt x="104" y="133"/>
                        <a:pt x="95" y="159"/>
                      </a:cubicBezTo>
                      <a:close/>
                      <a:moveTo>
                        <a:pt x="104" y="185"/>
                      </a:moveTo>
                      <a:cubicBezTo>
                        <a:pt x="87" y="182"/>
                        <a:pt x="87" y="182"/>
                        <a:pt x="82" y="197"/>
                      </a:cubicBezTo>
                      <a:cubicBezTo>
                        <a:pt x="76" y="217"/>
                        <a:pt x="69" y="236"/>
                        <a:pt x="62" y="256"/>
                      </a:cubicBezTo>
                      <a:cubicBezTo>
                        <a:pt x="61" y="259"/>
                        <a:pt x="59" y="262"/>
                        <a:pt x="61" y="264"/>
                      </a:cubicBezTo>
                      <a:cubicBezTo>
                        <a:pt x="64" y="267"/>
                        <a:pt x="68" y="266"/>
                        <a:pt x="71" y="265"/>
                      </a:cubicBezTo>
                      <a:cubicBezTo>
                        <a:pt x="76" y="264"/>
                        <a:pt x="78" y="260"/>
                        <a:pt x="80" y="256"/>
                      </a:cubicBezTo>
                      <a:cubicBezTo>
                        <a:pt x="88" y="232"/>
                        <a:pt x="96" y="209"/>
                        <a:pt x="104" y="1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7" name="Freeform 30"/>
                <p:cNvSpPr/>
                <p:nvPr>
                  <p:custDataLst>
                    <p:tags r:id="rId31"/>
                  </p:custDataLst>
                </p:nvPr>
              </p:nvSpPr>
              <p:spPr bwMode="auto">
                <a:xfrm>
                  <a:off x="2990223" y="1917700"/>
                  <a:ext cx="674688" cy="1071563"/>
                </a:xfrm>
                <a:custGeom>
                  <a:avLst/>
                  <a:gdLst>
                    <a:gd name="T0" fmla="*/ 0 w 180"/>
                    <a:gd name="T1" fmla="*/ 284 h 285"/>
                    <a:gd name="T2" fmla="*/ 26 w 180"/>
                    <a:gd name="T3" fmla="*/ 261 h 285"/>
                    <a:gd name="T4" fmla="*/ 46 w 180"/>
                    <a:gd name="T5" fmla="*/ 247 h 285"/>
                    <a:gd name="T6" fmla="*/ 110 w 180"/>
                    <a:gd name="T7" fmla="*/ 57 h 285"/>
                    <a:gd name="T8" fmla="*/ 101 w 180"/>
                    <a:gd name="T9" fmla="*/ 44 h 285"/>
                    <a:gd name="T10" fmla="*/ 72 w 180"/>
                    <a:gd name="T11" fmla="*/ 61 h 285"/>
                    <a:gd name="T12" fmla="*/ 70 w 180"/>
                    <a:gd name="T13" fmla="*/ 64 h 285"/>
                    <a:gd name="T14" fmla="*/ 8 w 180"/>
                    <a:gd name="T15" fmla="*/ 98 h 285"/>
                    <a:gd name="T16" fmla="*/ 4 w 180"/>
                    <a:gd name="T17" fmla="*/ 90 h 285"/>
                    <a:gd name="T18" fmla="*/ 44 w 180"/>
                    <a:gd name="T19" fmla="*/ 8 h 285"/>
                    <a:gd name="T20" fmla="*/ 57 w 180"/>
                    <a:gd name="T21" fmla="*/ 0 h 285"/>
                    <a:gd name="T22" fmla="*/ 90 w 180"/>
                    <a:gd name="T23" fmla="*/ 0 h 285"/>
                    <a:gd name="T24" fmla="*/ 97 w 180"/>
                    <a:gd name="T25" fmla="*/ 11 h 285"/>
                    <a:gd name="T26" fmla="*/ 105 w 180"/>
                    <a:gd name="T27" fmla="*/ 21 h 285"/>
                    <a:gd name="T28" fmla="*/ 166 w 180"/>
                    <a:gd name="T29" fmla="*/ 21 h 285"/>
                    <a:gd name="T30" fmla="*/ 176 w 180"/>
                    <a:gd name="T31" fmla="*/ 34 h 285"/>
                    <a:gd name="T32" fmla="*/ 115 w 180"/>
                    <a:gd name="T33" fmla="*/ 214 h 285"/>
                    <a:gd name="T34" fmla="*/ 103 w 180"/>
                    <a:gd name="T35" fmla="*/ 249 h 285"/>
                    <a:gd name="T36" fmla="*/ 59 w 180"/>
                    <a:gd name="T37" fmla="*/ 283 h 285"/>
                    <a:gd name="T38" fmla="*/ 0 w 180"/>
                    <a:gd name="T39" fmla="*/ 28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85">
                      <a:moveTo>
                        <a:pt x="0" y="284"/>
                      </a:moveTo>
                      <a:cubicBezTo>
                        <a:pt x="1" y="266"/>
                        <a:pt x="8" y="258"/>
                        <a:pt x="26" y="261"/>
                      </a:cubicBezTo>
                      <a:cubicBezTo>
                        <a:pt x="37" y="263"/>
                        <a:pt x="42" y="257"/>
                        <a:pt x="46" y="247"/>
                      </a:cubicBezTo>
                      <a:cubicBezTo>
                        <a:pt x="67" y="184"/>
                        <a:pt x="88" y="120"/>
                        <a:pt x="110" y="57"/>
                      </a:cubicBezTo>
                      <a:cubicBezTo>
                        <a:pt x="114" y="46"/>
                        <a:pt x="112" y="44"/>
                        <a:pt x="101" y="44"/>
                      </a:cubicBezTo>
                      <a:cubicBezTo>
                        <a:pt x="86" y="43"/>
                        <a:pt x="76" y="46"/>
                        <a:pt x="72" y="61"/>
                      </a:cubicBezTo>
                      <a:cubicBezTo>
                        <a:pt x="71" y="62"/>
                        <a:pt x="71" y="63"/>
                        <a:pt x="70" y="64"/>
                      </a:cubicBezTo>
                      <a:cubicBezTo>
                        <a:pt x="51" y="102"/>
                        <a:pt x="51" y="102"/>
                        <a:pt x="8" y="98"/>
                      </a:cubicBezTo>
                      <a:cubicBezTo>
                        <a:pt x="0" y="98"/>
                        <a:pt x="0" y="96"/>
                        <a:pt x="4" y="90"/>
                      </a:cubicBezTo>
                      <a:cubicBezTo>
                        <a:pt x="17" y="62"/>
                        <a:pt x="31" y="35"/>
                        <a:pt x="44" y="8"/>
                      </a:cubicBezTo>
                      <a:cubicBezTo>
                        <a:pt x="47" y="2"/>
                        <a:pt x="51" y="0"/>
                        <a:pt x="57" y="0"/>
                      </a:cubicBezTo>
                      <a:cubicBezTo>
                        <a:pt x="68" y="1"/>
                        <a:pt x="79" y="1"/>
                        <a:pt x="90" y="0"/>
                      </a:cubicBezTo>
                      <a:cubicBezTo>
                        <a:pt x="99" y="0"/>
                        <a:pt x="103" y="2"/>
                        <a:pt x="97" y="11"/>
                      </a:cubicBezTo>
                      <a:cubicBezTo>
                        <a:pt x="91" y="21"/>
                        <a:pt x="97" y="21"/>
                        <a:pt x="105" y="21"/>
                      </a:cubicBezTo>
                      <a:cubicBezTo>
                        <a:pt x="125" y="21"/>
                        <a:pt x="145" y="21"/>
                        <a:pt x="166" y="21"/>
                      </a:cubicBezTo>
                      <a:cubicBezTo>
                        <a:pt x="178" y="20"/>
                        <a:pt x="180" y="22"/>
                        <a:pt x="176" y="34"/>
                      </a:cubicBezTo>
                      <a:cubicBezTo>
                        <a:pt x="155" y="94"/>
                        <a:pt x="135" y="154"/>
                        <a:pt x="115" y="214"/>
                      </a:cubicBezTo>
                      <a:cubicBezTo>
                        <a:pt x="111" y="226"/>
                        <a:pt x="107" y="238"/>
                        <a:pt x="103" y="249"/>
                      </a:cubicBezTo>
                      <a:cubicBezTo>
                        <a:pt x="95" y="269"/>
                        <a:pt x="80" y="282"/>
                        <a:pt x="59" y="283"/>
                      </a:cubicBezTo>
                      <a:cubicBezTo>
                        <a:pt x="40" y="285"/>
                        <a:pt x="20" y="284"/>
                        <a:pt x="0" y="2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8" name="Freeform 37"/>
                <p:cNvSpPr/>
                <p:nvPr>
                  <p:custDataLst>
                    <p:tags r:id="rId32"/>
                  </p:custDataLst>
                </p:nvPr>
              </p:nvSpPr>
              <p:spPr bwMode="auto">
                <a:xfrm>
                  <a:off x="1221748" y="1917700"/>
                  <a:ext cx="604838" cy="1071563"/>
                </a:xfrm>
                <a:custGeom>
                  <a:avLst/>
                  <a:gdLst>
                    <a:gd name="T0" fmla="*/ 29 w 161"/>
                    <a:gd name="T1" fmla="*/ 133 h 285"/>
                    <a:gd name="T2" fmla="*/ 97 w 161"/>
                    <a:gd name="T3" fmla="*/ 6 h 285"/>
                    <a:gd name="T4" fmla="*/ 108 w 161"/>
                    <a:gd name="T5" fmla="*/ 0 h 285"/>
                    <a:gd name="T6" fmla="*/ 161 w 161"/>
                    <a:gd name="T7" fmla="*/ 0 h 285"/>
                    <a:gd name="T8" fmla="*/ 130 w 161"/>
                    <a:gd name="T9" fmla="*/ 58 h 285"/>
                    <a:gd name="T10" fmla="*/ 130 w 161"/>
                    <a:gd name="T11" fmla="*/ 74 h 285"/>
                    <a:gd name="T12" fmla="*/ 128 w 161"/>
                    <a:gd name="T13" fmla="*/ 84 h 285"/>
                    <a:gd name="T14" fmla="*/ 64 w 161"/>
                    <a:gd name="T15" fmla="*/ 275 h 285"/>
                    <a:gd name="T16" fmla="*/ 50 w 161"/>
                    <a:gd name="T17" fmla="*/ 284 h 285"/>
                    <a:gd name="T18" fmla="*/ 11 w 161"/>
                    <a:gd name="T19" fmla="*/ 284 h 285"/>
                    <a:gd name="T20" fmla="*/ 3 w 161"/>
                    <a:gd name="T21" fmla="*/ 273 h 285"/>
                    <a:gd name="T22" fmla="*/ 45 w 161"/>
                    <a:gd name="T23" fmla="*/ 152 h 285"/>
                    <a:gd name="T24" fmla="*/ 29 w 161"/>
                    <a:gd name="T25" fmla="*/ 1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285">
                      <a:moveTo>
                        <a:pt x="29" y="133"/>
                      </a:moveTo>
                      <a:cubicBezTo>
                        <a:pt x="53" y="90"/>
                        <a:pt x="75" y="48"/>
                        <a:pt x="97" y="6"/>
                      </a:cubicBezTo>
                      <a:cubicBezTo>
                        <a:pt x="99" y="2"/>
                        <a:pt x="103" y="0"/>
                        <a:pt x="108" y="0"/>
                      </a:cubicBezTo>
                      <a:cubicBezTo>
                        <a:pt x="125" y="0"/>
                        <a:pt x="141" y="0"/>
                        <a:pt x="161" y="0"/>
                      </a:cubicBezTo>
                      <a:cubicBezTo>
                        <a:pt x="150" y="21"/>
                        <a:pt x="140" y="40"/>
                        <a:pt x="130" y="58"/>
                      </a:cubicBezTo>
                      <a:cubicBezTo>
                        <a:pt x="128" y="63"/>
                        <a:pt x="120" y="68"/>
                        <a:pt x="130" y="74"/>
                      </a:cubicBezTo>
                      <a:cubicBezTo>
                        <a:pt x="131" y="75"/>
                        <a:pt x="129" y="80"/>
                        <a:pt x="128" y="84"/>
                      </a:cubicBezTo>
                      <a:cubicBezTo>
                        <a:pt x="107" y="147"/>
                        <a:pt x="85" y="211"/>
                        <a:pt x="64" y="275"/>
                      </a:cubicBezTo>
                      <a:cubicBezTo>
                        <a:pt x="61" y="282"/>
                        <a:pt x="58" y="285"/>
                        <a:pt x="50" y="284"/>
                      </a:cubicBezTo>
                      <a:cubicBezTo>
                        <a:pt x="37" y="284"/>
                        <a:pt x="24" y="284"/>
                        <a:pt x="11" y="284"/>
                      </a:cubicBezTo>
                      <a:cubicBezTo>
                        <a:pt x="2" y="285"/>
                        <a:pt x="0" y="282"/>
                        <a:pt x="3" y="273"/>
                      </a:cubicBezTo>
                      <a:cubicBezTo>
                        <a:pt x="17" y="233"/>
                        <a:pt x="31" y="192"/>
                        <a:pt x="45" y="152"/>
                      </a:cubicBezTo>
                      <a:cubicBezTo>
                        <a:pt x="50" y="135"/>
                        <a:pt x="50" y="135"/>
                        <a:pt x="29"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9" name="Freeform 38"/>
                <p:cNvSpPr/>
                <p:nvPr>
                  <p:custDataLst>
                    <p:tags r:id="rId33"/>
                  </p:custDataLst>
                </p:nvPr>
              </p:nvSpPr>
              <p:spPr bwMode="auto">
                <a:xfrm>
                  <a:off x="1886911" y="1966913"/>
                  <a:ext cx="660400" cy="1033463"/>
                </a:xfrm>
                <a:custGeom>
                  <a:avLst/>
                  <a:gdLst>
                    <a:gd name="T0" fmla="*/ 176 w 176"/>
                    <a:gd name="T1" fmla="*/ 1 h 275"/>
                    <a:gd name="T2" fmla="*/ 93 w 176"/>
                    <a:gd name="T3" fmla="*/ 244 h 275"/>
                    <a:gd name="T4" fmla="*/ 53 w 176"/>
                    <a:gd name="T5" fmla="*/ 272 h 275"/>
                    <a:gd name="T6" fmla="*/ 12 w 176"/>
                    <a:gd name="T7" fmla="*/ 272 h 275"/>
                    <a:gd name="T8" fmla="*/ 1 w 176"/>
                    <a:gd name="T9" fmla="*/ 267 h 275"/>
                    <a:gd name="T10" fmla="*/ 11 w 176"/>
                    <a:gd name="T11" fmla="*/ 251 h 275"/>
                    <a:gd name="T12" fmla="*/ 36 w 176"/>
                    <a:gd name="T13" fmla="*/ 229 h 275"/>
                    <a:gd name="T14" fmla="*/ 103 w 176"/>
                    <a:gd name="T15" fmla="*/ 34 h 275"/>
                    <a:gd name="T16" fmla="*/ 94 w 176"/>
                    <a:gd name="T17" fmla="*/ 21 h 275"/>
                    <a:gd name="T18" fmla="*/ 76 w 176"/>
                    <a:gd name="T19" fmla="*/ 21 h 275"/>
                    <a:gd name="T20" fmla="*/ 64 w 176"/>
                    <a:gd name="T21" fmla="*/ 16 h 275"/>
                    <a:gd name="T22" fmla="*/ 76 w 176"/>
                    <a:gd name="T23" fmla="*/ 0 h 275"/>
                    <a:gd name="T24" fmla="*/ 176 w 176"/>
                    <a:gd name="T25" fmla="*/ 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75">
                      <a:moveTo>
                        <a:pt x="176" y="1"/>
                      </a:moveTo>
                      <a:cubicBezTo>
                        <a:pt x="148" y="83"/>
                        <a:pt x="121" y="164"/>
                        <a:pt x="93" y="244"/>
                      </a:cubicBezTo>
                      <a:cubicBezTo>
                        <a:pt x="87" y="262"/>
                        <a:pt x="72" y="271"/>
                        <a:pt x="53" y="272"/>
                      </a:cubicBezTo>
                      <a:cubicBezTo>
                        <a:pt x="39" y="272"/>
                        <a:pt x="26" y="272"/>
                        <a:pt x="12" y="272"/>
                      </a:cubicBezTo>
                      <a:cubicBezTo>
                        <a:pt x="8" y="272"/>
                        <a:pt x="0" y="275"/>
                        <a:pt x="1" y="267"/>
                      </a:cubicBezTo>
                      <a:cubicBezTo>
                        <a:pt x="2" y="260"/>
                        <a:pt x="2" y="250"/>
                        <a:pt x="11" y="251"/>
                      </a:cubicBezTo>
                      <a:cubicBezTo>
                        <a:pt x="28" y="252"/>
                        <a:pt x="32" y="241"/>
                        <a:pt x="36" y="229"/>
                      </a:cubicBezTo>
                      <a:cubicBezTo>
                        <a:pt x="58" y="164"/>
                        <a:pt x="80" y="99"/>
                        <a:pt x="103" y="34"/>
                      </a:cubicBezTo>
                      <a:cubicBezTo>
                        <a:pt x="106" y="24"/>
                        <a:pt x="105" y="20"/>
                        <a:pt x="94" y="21"/>
                      </a:cubicBezTo>
                      <a:cubicBezTo>
                        <a:pt x="88" y="22"/>
                        <a:pt x="82" y="22"/>
                        <a:pt x="76" y="21"/>
                      </a:cubicBezTo>
                      <a:cubicBezTo>
                        <a:pt x="72" y="21"/>
                        <a:pt x="63" y="25"/>
                        <a:pt x="64" y="16"/>
                      </a:cubicBezTo>
                      <a:cubicBezTo>
                        <a:pt x="65" y="10"/>
                        <a:pt x="65" y="0"/>
                        <a:pt x="76" y="0"/>
                      </a:cubicBezTo>
                      <a:cubicBezTo>
                        <a:pt x="109" y="1"/>
                        <a:pt x="141" y="1"/>
                        <a:pt x="17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0" name="Freeform 45"/>
                <p:cNvSpPr/>
                <p:nvPr>
                  <p:custDataLst>
                    <p:tags r:id="rId34"/>
                  </p:custDataLst>
                </p:nvPr>
              </p:nvSpPr>
              <p:spPr bwMode="auto">
                <a:xfrm>
                  <a:off x="1532898" y="2124075"/>
                  <a:ext cx="519113" cy="868363"/>
                </a:xfrm>
                <a:custGeom>
                  <a:avLst/>
                  <a:gdLst>
                    <a:gd name="T0" fmla="*/ 138 w 138"/>
                    <a:gd name="T1" fmla="*/ 1 h 231"/>
                    <a:gd name="T2" fmla="*/ 62 w 138"/>
                    <a:gd name="T3" fmla="*/ 222 h 231"/>
                    <a:gd name="T4" fmla="*/ 50 w 138"/>
                    <a:gd name="T5" fmla="*/ 230 h 231"/>
                    <a:gd name="T6" fmla="*/ 11 w 138"/>
                    <a:gd name="T7" fmla="*/ 230 h 231"/>
                    <a:gd name="T8" fmla="*/ 3 w 138"/>
                    <a:gd name="T9" fmla="*/ 218 h 231"/>
                    <a:gd name="T10" fmla="*/ 73 w 138"/>
                    <a:gd name="T11" fmla="*/ 11 h 231"/>
                    <a:gd name="T12" fmla="*/ 88 w 138"/>
                    <a:gd name="T13" fmla="*/ 0 h 231"/>
                    <a:gd name="T14" fmla="*/ 138 w 138"/>
                    <a:gd name="T15" fmla="*/ 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31">
                      <a:moveTo>
                        <a:pt x="138" y="1"/>
                      </a:moveTo>
                      <a:cubicBezTo>
                        <a:pt x="112" y="76"/>
                        <a:pt x="87" y="149"/>
                        <a:pt x="62" y="222"/>
                      </a:cubicBezTo>
                      <a:cubicBezTo>
                        <a:pt x="60" y="229"/>
                        <a:pt x="56" y="230"/>
                        <a:pt x="50" y="230"/>
                      </a:cubicBezTo>
                      <a:cubicBezTo>
                        <a:pt x="37" y="230"/>
                        <a:pt x="24" y="229"/>
                        <a:pt x="11" y="230"/>
                      </a:cubicBezTo>
                      <a:cubicBezTo>
                        <a:pt x="0" y="231"/>
                        <a:pt x="0" y="226"/>
                        <a:pt x="3" y="218"/>
                      </a:cubicBezTo>
                      <a:cubicBezTo>
                        <a:pt x="27" y="149"/>
                        <a:pt x="50" y="80"/>
                        <a:pt x="73" y="11"/>
                      </a:cubicBezTo>
                      <a:cubicBezTo>
                        <a:pt x="76" y="3"/>
                        <a:pt x="79" y="0"/>
                        <a:pt x="88" y="0"/>
                      </a:cubicBezTo>
                      <a:cubicBezTo>
                        <a:pt x="104" y="1"/>
                        <a:pt x="120" y="1"/>
                        <a:pt x="13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1" name="Freeform 52"/>
                <p:cNvSpPr/>
                <p:nvPr>
                  <p:custDataLst>
                    <p:tags r:id="rId35"/>
                  </p:custDataLst>
                </p:nvPr>
              </p:nvSpPr>
              <p:spPr bwMode="auto">
                <a:xfrm>
                  <a:off x="2899736" y="2338388"/>
                  <a:ext cx="300038" cy="425450"/>
                </a:xfrm>
                <a:custGeom>
                  <a:avLst/>
                  <a:gdLst>
                    <a:gd name="T0" fmla="*/ 28 w 80"/>
                    <a:gd name="T1" fmla="*/ 111 h 113"/>
                    <a:gd name="T2" fmla="*/ 6 w 80"/>
                    <a:gd name="T3" fmla="*/ 83 h 113"/>
                    <a:gd name="T4" fmla="*/ 19 w 80"/>
                    <a:gd name="T5" fmla="*/ 16 h 113"/>
                    <a:gd name="T6" fmla="*/ 32 w 80"/>
                    <a:gd name="T7" fmla="*/ 4 h 113"/>
                    <a:gd name="T8" fmla="*/ 73 w 80"/>
                    <a:gd name="T9" fmla="*/ 7 h 113"/>
                    <a:gd name="T10" fmla="*/ 67 w 80"/>
                    <a:gd name="T11" fmla="*/ 46 h 113"/>
                    <a:gd name="T12" fmla="*/ 59 w 80"/>
                    <a:gd name="T13" fmla="*/ 93 h 113"/>
                    <a:gd name="T14" fmla="*/ 37 w 80"/>
                    <a:gd name="T15" fmla="*/ 111 h 113"/>
                    <a:gd name="T16" fmla="*/ 28 w 80"/>
                    <a:gd name="T17"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3">
                      <a:moveTo>
                        <a:pt x="28" y="111"/>
                      </a:moveTo>
                      <a:cubicBezTo>
                        <a:pt x="0" y="111"/>
                        <a:pt x="0" y="111"/>
                        <a:pt x="6" y="83"/>
                      </a:cubicBezTo>
                      <a:cubicBezTo>
                        <a:pt x="10" y="61"/>
                        <a:pt x="15" y="39"/>
                        <a:pt x="19" y="16"/>
                      </a:cubicBezTo>
                      <a:cubicBezTo>
                        <a:pt x="20" y="8"/>
                        <a:pt x="23" y="4"/>
                        <a:pt x="32" y="4"/>
                      </a:cubicBezTo>
                      <a:cubicBezTo>
                        <a:pt x="46" y="5"/>
                        <a:pt x="66" y="0"/>
                        <a:pt x="73" y="7"/>
                      </a:cubicBezTo>
                      <a:cubicBezTo>
                        <a:pt x="80" y="15"/>
                        <a:pt x="70" y="33"/>
                        <a:pt x="67" y="46"/>
                      </a:cubicBezTo>
                      <a:cubicBezTo>
                        <a:pt x="65" y="62"/>
                        <a:pt x="60" y="77"/>
                        <a:pt x="59" y="93"/>
                      </a:cubicBezTo>
                      <a:cubicBezTo>
                        <a:pt x="57" y="108"/>
                        <a:pt x="51" y="113"/>
                        <a:pt x="37" y="111"/>
                      </a:cubicBezTo>
                      <a:cubicBezTo>
                        <a:pt x="34" y="110"/>
                        <a:pt x="31" y="111"/>
                        <a:pt x="28"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2" name="Freeform 67"/>
                <p:cNvSpPr/>
                <p:nvPr>
                  <p:custDataLst>
                    <p:tags r:id="rId36"/>
                  </p:custDataLst>
                </p:nvPr>
              </p:nvSpPr>
              <p:spPr bwMode="auto">
                <a:xfrm>
                  <a:off x="1177298" y="1944688"/>
                  <a:ext cx="231775" cy="209550"/>
                </a:xfrm>
                <a:custGeom>
                  <a:avLst/>
                  <a:gdLst>
                    <a:gd name="T0" fmla="*/ 38 w 62"/>
                    <a:gd name="T1" fmla="*/ 0 h 56"/>
                    <a:gd name="T2" fmla="*/ 56 w 62"/>
                    <a:gd name="T3" fmla="*/ 25 h 56"/>
                    <a:gd name="T4" fmla="*/ 16 w 62"/>
                    <a:gd name="T5" fmla="*/ 56 h 56"/>
                    <a:gd name="T6" fmla="*/ 4 w 62"/>
                    <a:gd name="T7" fmla="*/ 40 h 56"/>
                    <a:gd name="T8" fmla="*/ 8 w 62"/>
                    <a:gd name="T9" fmla="*/ 24 h 56"/>
                    <a:gd name="T10" fmla="*/ 38 w 62"/>
                    <a:gd name="T11" fmla="*/ 0 h 56"/>
                  </a:gdLst>
                  <a:ahLst/>
                  <a:cxnLst>
                    <a:cxn ang="0">
                      <a:pos x="T0" y="T1"/>
                    </a:cxn>
                    <a:cxn ang="0">
                      <a:pos x="T2" y="T3"/>
                    </a:cxn>
                    <a:cxn ang="0">
                      <a:pos x="T4" y="T5"/>
                    </a:cxn>
                    <a:cxn ang="0">
                      <a:pos x="T6" y="T7"/>
                    </a:cxn>
                    <a:cxn ang="0">
                      <a:pos x="T8" y="T9"/>
                    </a:cxn>
                    <a:cxn ang="0">
                      <a:pos x="T10" y="T11"/>
                    </a:cxn>
                  </a:cxnLst>
                  <a:rect l="0" t="0" r="r" b="b"/>
                  <a:pathLst>
                    <a:path w="62" h="56">
                      <a:moveTo>
                        <a:pt x="38" y="0"/>
                      </a:moveTo>
                      <a:cubicBezTo>
                        <a:pt x="62" y="0"/>
                        <a:pt x="62" y="0"/>
                        <a:pt x="56" y="25"/>
                      </a:cubicBezTo>
                      <a:cubicBezTo>
                        <a:pt x="49" y="56"/>
                        <a:pt x="49" y="55"/>
                        <a:pt x="16" y="56"/>
                      </a:cubicBezTo>
                      <a:cubicBezTo>
                        <a:pt x="3" y="56"/>
                        <a:pt x="0" y="52"/>
                        <a:pt x="4" y="40"/>
                      </a:cubicBezTo>
                      <a:cubicBezTo>
                        <a:pt x="6" y="35"/>
                        <a:pt x="6" y="30"/>
                        <a:pt x="8" y="24"/>
                      </a:cubicBezTo>
                      <a:cubicBezTo>
                        <a:pt x="13" y="0"/>
                        <a:pt x="13" y="0"/>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53" name="Freeform 68"/>
                <p:cNvSpPr/>
                <p:nvPr>
                  <p:custDataLst>
                    <p:tags r:id="rId37"/>
                  </p:custDataLst>
                </p:nvPr>
              </p:nvSpPr>
              <p:spPr bwMode="auto">
                <a:xfrm>
                  <a:off x="1840873" y="1917700"/>
                  <a:ext cx="266700" cy="157163"/>
                </a:xfrm>
                <a:custGeom>
                  <a:avLst/>
                  <a:gdLst>
                    <a:gd name="T0" fmla="*/ 41 w 71"/>
                    <a:gd name="T1" fmla="*/ 0 h 42"/>
                    <a:gd name="T2" fmla="*/ 64 w 71"/>
                    <a:gd name="T3" fmla="*/ 29 h 42"/>
                    <a:gd name="T4" fmla="*/ 48 w 71"/>
                    <a:gd name="T5" fmla="*/ 42 h 42"/>
                    <a:gd name="T6" fmla="*/ 11 w 71"/>
                    <a:gd name="T7" fmla="*/ 42 h 42"/>
                    <a:gd name="T8" fmla="*/ 2 w 71"/>
                    <a:gd name="T9" fmla="*/ 32 h 42"/>
                    <a:gd name="T10" fmla="*/ 41 w 71"/>
                    <a:gd name="T11" fmla="*/ 0 h 42"/>
                  </a:gdLst>
                  <a:ahLst/>
                  <a:cxnLst>
                    <a:cxn ang="0">
                      <a:pos x="T0" y="T1"/>
                    </a:cxn>
                    <a:cxn ang="0">
                      <a:pos x="T2" y="T3"/>
                    </a:cxn>
                    <a:cxn ang="0">
                      <a:pos x="T4" y="T5"/>
                    </a:cxn>
                    <a:cxn ang="0">
                      <a:pos x="T6" y="T7"/>
                    </a:cxn>
                    <a:cxn ang="0">
                      <a:pos x="T8" y="T9"/>
                    </a:cxn>
                    <a:cxn ang="0">
                      <a:pos x="T10" y="T11"/>
                    </a:cxn>
                  </a:cxnLst>
                  <a:rect l="0" t="0" r="r" b="b"/>
                  <a:pathLst>
                    <a:path w="71" h="42">
                      <a:moveTo>
                        <a:pt x="41" y="0"/>
                      </a:moveTo>
                      <a:cubicBezTo>
                        <a:pt x="71" y="0"/>
                        <a:pt x="71" y="0"/>
                        <a:pt x="64" y="29"/>
                      </a:cubicBezTo>
                      <a:cubicBezTo>
                        <a:pt x="62" y="39"/>
                        <a:pt x="58" y="42"/>
                        <a:pt x="48" y="42"/>
                      </a:cubicBezTo>
                      <a:cubicBezTo>
                        <a:pt x="36" y="41"/>
                        <a:pt x="23" y="41"/>
                        <a:pt x="11" y="42"/>
                      </a:cubicBezTo>
                      <a:cubicBezTo>
                        <a:pt x="3" y="42"/>
                        <a:pt x="0" y="41"/>
                        <a:pt x="2" y="32"/>
                      </a:cubicBezTo>
                      <a:cubicBezTo>
                        <a:pt x="10" y="0"/>
                        <a:pt x="9"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grpSp>
          <p:grpSp>
            <p:nvGrpSpPr>
              <p:cNvPr id="12" name="组合 11"/>
              <p:cNvGrpSpPr/>
              <p:nvPr userDrawn="1">
                <p:custDataLst>
                  <p:tags r:id="rId38"/>
                </p:custDataLst>
              </p:nvPr>
            </p:nvGrpSpPr>
            <p:grpSpPr>
              <a:xfrm>
                <a:off x="226430" y="5742124"/>
                <a:ext cx="8058151" cy="1112838"/>
                <a:chOff x="2517148" y="3846513"/>
                <a:chExt cx="8058151" cy="1112838"/>
              </a:xfrm>
              <a:grpFill/>
            </p:grpSpPr>
            <p:sp>
              <p:nvSpPr>
                <p:cNvPr id="13" name="Freeform 22"/>
                <p:cNvSpPr/>
                <p:nvPr>
                  <p:custDataLst>
                    <p:tags r:id="rId39"/>
                  </p:custDataLst>
                </p:nvPr>
              </p:nvSpPr>
              <p:spPr bwMode="auto">
                <a:xfrm>
                  <a:off x="9287836" y="3857625"/>
                  <a:ext cx="1287463" cy="1084263"/>
                </a:xfrm>
                <a:custGeom>
                  <a:avLst/>
                  <a:gdLst>
                    <a:gd name="T0" fmla="*/ 0 w 343"/>
                    <a:gd name="T1" fmla="*/ 287 h 288"/>
                    <a:gd name="T2" fmla="*/ 81 w 343"/>
                    <a:gd name="T3" fmla="*/ 150 h 288"/>
                    <a:gd name="T4" fmla="*/ 114 w 343"/>
                    <a:gd name="T5" fmla="*/ 95 h 288"/>
                    <a:gd name="T6" fmla="*/ 107 w 343"/>
                    <a:gd name="T7" fmla="*/ 83 h 288"/>
                    <a:gd name="T8" fmla="*/ 80 w 343"/>
                    <a:gd name="T9" fmla="*/ 83 h 288"/>
                    <a:gd name="T10" fmla="*/ 66 w 343"/>
                    <a:gd name="T11" fmla="*/ 78 h 288"/>
                    <a:gd name="T12" fmla="*/ 82 w 343"/>
                    <a:gd name="T13" fmla="*/ 61 h 288"/>
                    <a:gd name="T14" fmla="*/ 121 w 343"/>
                    <a:gd name="T15" fmla="*/ 62 h 288"/>
                    <a:gd name="T16" fmla="*/ 139 w 343"/>
                    <a:gd name="T17" fmla="*/ 51 h 288"/>
                    <a:gd name="T18" fmla="*/ 168 w 343"/>
                    <a:gd name="T19" fmla="*/ 7 h 288"/>
                    <a:gd name="T20" fmla="*/ 237 w 343"/>
                    <a:gd name="T21" fmla="*/ 5 h 288"/>
                    <a:gd name="T22" fmla="*/ 211 w 343"/>
                    <a:gd name="T23" fmla="*/ 49 h 288"/>
                    <a:gd name="T24" fmla="*/ 218 w 343"/>
                    <a:gd name="T25" fmla="*/ 62 h 288"/>
                    <a:gd name="T26" fmla="*/ 332 w 343"/>
                    <a:gd name="T27" fmla="*/ 61 h 288"/>
                    <a:gd name="T28" fmla="*/ 340 w 343"/>
                    <a:gd name="T29" fmla="*/ 73 h 288"/>
                    <a:gd name="T30" fmla="*/ 279 w 343"/>
                    <a:gd name="T31" fmla="*/ 250 h 288"/>
                    <a:gd name="T32" fmla="*/ 227 w 343"/>
                    <a:gd name="T33" fmla="*/ 287 h 288"/>
                    <a:gd name="T34" fmla="*/ 142 w 343"/>
                    <a:gd name="T35" fmla="*/ 287 h 288"/>
                    <a:gd name="T36" fmla="*/ 168 w 343"/>
                    <a:gd name="T37" fmla="*/ 264 h 288"/>
                    <a:gd name="T38" fmla="*/ 216 w 343"/>
                    <a:gd name="T39" fmla="*/ 230 h 288"/>
                    <a:gd name="T40" fmla="*/ 261 w 343"/>
                    <a:gd name="T41" fmla="*/ 97 h 288"/>
                    <a:gd name="T42" fmla="*/ 251 w 343"/>
                    <a:gd name="T43" fmla="*/ 83 h 288"/>
                    <a:gd name="T44" fmla="*/ 192 w 343"/>
                    <a:gd name="T45" fmla="*/ 86 h 288"/>
                    <a:gd name="T46" fmla="*/ 161 w 343"/>
                    <a:gd name="T47" fmla="*/ 135 h 288"/>
                    <a:gd name="T48" fmla="*/ 77 w 343"/>
                    <a:gd name="T49" fmla="*/ 277 h 288"/>
                    <a:gd name="T50" fmla="*/ 58 w 343"/>
                    <a:gd name="T51" fmla="*/ 287 h 288"/>
                    <a:gd name="T52" fmla="*/ 0 w 343"/>
                    <a:gd name="T53"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3" h="288">
                      <a:moveTo>
                        <a:pt x="0" y="287"/>
                      </a:moveTo>
                      <a:cubicBezTo>
                        <a:pt x="28" y="239"/>
                        <a:pt x="55" y="195"/>
                        <a:pt x="81" y="150"/>
                      </a:cubicBezTo>
                      <a:cubicBezTo>
                        <a:pt x="92" y="132"/>
                        <a:pt x="103" y="113"/>
                        <a:pt x="114" y="95"/>
                      </a:cubicBezTo>
                      <a:cubicBezTo>
                        <a:pt x="120" y="85"/>
                        <a:pt x="117" y="83"/>
                        <a:pt x="107" y="83"/>
                      </a:cubicBezTo>
                      <a:cubicBezTo>
                        <a:pt x="98" y="84"/>
                        <a:pt x="89" y="84"/>
                        <a:pt x="80" y="83"/>
                      </a:cubicBezTo>
                      <a:cubicBezTo>
                        <a:pt x="75" y="83"/>
                        <a:pt x="66" y="88"/>
                        <a:pt x="66" y="78"/>
                      </a:cubicBezTo>
                      <a:cubicBezTo>
                        <a:pt x="67" y="70"/>
                        <a:pt x="68" y="60"/>
                        <a:pt x="82" y="61"/>
                      </a:cubicBezTo>
                      <a:cubicBezTo>
                        <a:pt x="95" y="62"/>
                        <a:pt x="108" y="61"/>
                        <a:pt x="121" y="62"/>
                      </a:cubicBezTo>
                      <a:cubicBezTo>
                        <a:pt x="130" y="62"/>
                        <a:pt x="135" y="59"/>
                        <a:pt x="139" y="51"/>
                      </a:cubicBezTo>
                      <a:cubicBezTo>
                        <a:pt x="149" y="35"/>
                        <a:pt x="154" y="12"/>
                        <a:pt x="168" y="7"/>
                      </a:cubicBezTo>
                      <a:cubicBezTo>
                        <a:pt x="188" y="0"/>
                        <a:pt x="213" y="5"/>
                        <a:pt x="237" y="5"/>
                      </a:cubicBezTo>
                      <a:cubicBezTo>
                        <a:pt x="228" y="21"/>
                        <a:pt x="220" y="35"/>
                        <a:pt x="211" y="49"/>
                      </a:cubicBezTo>
                      <a:cubicBezTo>
                        <a:pt x="205" y="59"/>
                        <a:pt x="206" y="62"/>
                        <a:pt x="218" y="62"/>
                      </a:cubicBezTo>
                      <a:cubicBezTo>
                        <a:pt x="256" y="61"/>
                        <a:pt x="294" y="62"/>
                        <a:pt x="332" y="61"/>
                      </a:cubicBezTo>
                      <a:cubicBezTo>
                        <a:pt x="342" y="61"/>
                        <a:pt x="343" y="64"/>
                        <a:pt x="340" y="73"/>
                      </a:cubicBezTo>
                      <a:cubicBezTo>
                        <a:pt x="319" y="132"/>
                        <a:pt x="300" y="191"/>
                        <a:pt x="279" y="250"/>
                      </a:cubicBezTo>
                      <a:cubicBezTo>
                        <a:pt x="271" y="275"/>
                        <a:pt x="253" y="287"/>
                        <a:pt x="227" y="287"/>
                      </a:cubicBezTo>
                      <a:cubicBezTo>
                        <a:pt x="199" y="287"/>
                        <a:pt x="171" y="287"/>
                        <a:pt x="142" y="287"/>
                      </a:cubicBezTo>
                      <a:cubicBezTo>
                        <a:pt x="147" y="264"/>
                        <a:pt x="147" y="264"/>
                        <a:pt x="168" y="264"/>
                      </a:cubicBezTo>
                      <a:cubicBezTo>
                        <a:pt x="210" y="263"/>
                        <a:pt x="202" y="269"/>
                        <a:pt x="216" y="230"/>
                      </a:cubicBezTo>
                      <a:cubicBezTo>
                        <a:pt x="231" y="186"/>
                        <a:pt x="246" y="141"/>
                        <a:pt x="261" y="97"/>
                      </a:cubicBezTo>
                      <a:cubicBezTo>
                        <a:pt x="266" y="85"/>
                        <a:pt x="263" y="82"/>
                        <a:pt x="251" y="83"/>
                      </a:cubicBezTo>
                      <a:cubicBezTo>
                        <a:pt x="231" y="85"/>
                        <a:pt x="207" y="76"/>
                        <a:pt x="192" y="86"/>
                      </a:cubicBezTo>
                      <a:cubicBezTo>
                        <a:pt x="177" y="96"/>
                        <a:pt x="171" y="118"/>
                        <a:pt x="161" y="135"/>
                      </a:cubicBezTo>
                      <a:cubicBezTo>
                        <a:pt x="133" y="182"/>
                        <a:pt x="105" y="229"/>
                        <a:pt x="77" y="277"/>
                      </a:cubicBezTo>
                      <a:cubicBezTo>
                        <a:pt x="73" y="285"/>
                        <a:pt x="68" y="288"/>
                        <a:pt x="58" y="287"/>
                      </a:cubicBezTo>
                      <a:cubicBezTo>
                        <a:pt x="40" y="287"/>
                        <a:pt x="22" y="287"/>
                        <a:pt x="0" y="2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14" name="Freeform 25"/>
                <p:cNvSpPr>
                  <a:spLocks noEditPoints="1"/>
                </p:cNvSpPr>
                <p:nvPr>
                  <p:custDataLst>
                    <p:tags r:id="rId40"/>
                  </p:custDataLst>
                </p:nvPr>
              </p:nvSpPr>
              <p:spPr bwMode="auto">
                <a:xfrm>
                  <a:off x="7579686" y="3917950"/>
                  <a:ext cx="819150" cy="1027113"/>
                </a:xfrm>
                <a:custGeom>
                  <a:avLst/>
                  <a:gdLst>
                    <a:gd name="T0" fmla="*/ 218 w 218"/>
                    <a:gd name="T1" fmla="*/ 1 h 273"/>
                    <a:gd name="T2" fmla="*/ 145 w 218"/>
                    <a:gd name="T3" fmla="*/ 216 h 273"/>
                    <a:gd name="T4" fmla="*/ 66 w 218"/>
                    <a:gd name="T5" fmla="*/ 272 h 273"/>
                    <a:gd name="T6" fmla="*/ 11 w 218"/>
                    <a:gd name="T7" fmla="*/ 272 h 273"/>
                    <a:gd name="T8" fmla="*/ 3 w 218"/>
                    <a:gd name="T9" fmla="*/ 261 h 273"/>
                    <a:gd name="T10" fmla="*/ 89 w 218"/>
                    <a:gd name="T11" fmla="*/ 9 h 273"/>
                    <a:gd name="T12" fmla="*/ 100 w 218"/>
                    <a:gd name="T13" fmla="*/ 0 h 273"/>
                    <a:gd name="T14" fmla="*/ 218 w 218"/>
                    <a:gd name="T15" fmla="*/ 1 h 273"/>
                    <a:gd name="T16" fmla="*/ 68 w 218"/>
                    <a:gd name="T17" fmla="*/ 250 h 273"/>
                    <a:gd name="T18" fmla="*/ 88 w 218"/>
                    <a:gd name="T19" fmla="*/ 233 h 273"/>
                    <a:gd name="T20" fmla="*/ 154 w 218"/>
                    <a:gd name="T21" fmla="*/ 36 h 273"/>
                    <a:gd name="T22" fmla="*/ 154 w 218"/>
                    <a:gd name="T23" fmla="*/ 23 h 273"/>
                    <a:gd name="T24" fmla="*/ 133 w 218"/>
                    <a:gd name="T25" fmla="*/ 30 h 273"/>
                    <a:gd name="T26" fmla="*/ 62 w 218"/>
                    <a:gd name="T27" fmla="*/ 241 h 273"/>
                    <a:gd name="T28" fmla="*/ 68 w 218"/>
                    <a:gd name="T29" fmla="*/ 25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73">
                      <a:moveTo>
                        <a:pt x="218" y="1"/>
                      </a:moveTo>
                      <a:cubicBezTo>
                        <a:pt x="193" y="74"/>
                        <a:pt x="169" y="145"/>
                        <a:pt x="145" y="216"/>
                      </a:cubicBezTo>
                      <a:cubicBezTo>
                        <a:pt x="127" y="271"/>
                        <a:pt x="121" y="273"/>
                        <a:pt x="66" y="272"/>
                      </a:cubicBezTo>
                      <a:cubicBezTo>
                        <a:pt x="48" y="271"/>
                        <a:pt x="29" y="271"/>
                        <a:pt x="11" y="272"/>
                      </a:cubicBezTo>
                      <a:cubicBezTo>
                        <a:pt x="2" y="272"/>
                        <a:pt x="0" y="269"/>
                        <a:pt x="3" y="261"/>
                      </a:cubicBezTo>
                      <a:cubicBezTo>
                        <a:pt x="32" y="177"/>
                        <a:pt x="61" y="93"/>
                        <a:pt x="89" y="9"/>
                      </a:cubicBezTo>
                      <a:cubicBezTo>
                        <a:pt x="91" y="3"/>
                        <a:pt x="93" y="0"/>
                        <a:pt x="100" y="0"/>
                      </a:cubicBezTo>
                      <a:cubicBezTo>
                        <a:pt x="139" y="1"/>
                        <a:pt x="177" y="1"/>
                        <a:pt x="218" y="1"/>
                      </a:cubicBezTo>
                      <a:close/>
                      <a:moveTo>
                        <a:pt x="68" y="250"/>
                      </a:moveTo>
                      <a:cubicBezTo>
                        <a:pt x="81" y="251"/>
                        <a:pt x="84" y="242"/>
                        <a:pt x="88" y="233"/>
                      </a:cubicBezTo>
                      <a:cubicBezTo>
                        <a:pt x="110" y="167"/>
                        <a:pt x="132" y="102"/>
                        <a:pt x="154" y="36"/>
                      </a:cubicBezTo>
                      <a:cubicBezTo>
                        <a:pt x="156" y="32"/>
                        <a:pt x="163" y="25"/>
                        <a:pt x="154" y="23"/>
                      </a:cubicBezTo>
                      <a:cubicBezTo>
                        <a:pt x="147" y="22"/>
                        <a:pt x="137" y="17"/>
                        <a:pt x="133" y="30"/>
                      </a:cubicBezTo>
                      <a:cubicBezTo>
                        <a:pt x="110" y="100"/>
                        <a:pt x="86" y="170"/>
                        <a:pt x="62" y="241"/>
                      </a:cubicBezTo>
                      <a:cubicBezTo>
                        <a:pt x="59" y="248"/>
                        <a:pt x="61" y="251"/>
                        <a:pt x="68"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15" name="Freeform 26"/>
                <p:cNvSpPr>
                  <a:spLocks noEditPoints="1"/>
                </p:cNvSpPr>
                <p:nvPr>
                  <p:custDataLst>
                    <p:tags r:id="rId41"/>
                  </p:custDataLst>
                </p:nvPr>
              </p:nvSpPr>
              <p:spPr bwMode="auto">
                <a:xfrm>
                  <a:off x="3628398" y="3851275"/>
                  <a:ext cx="757238" cy="1085850"/>
                </a:xfrm>
                <a:custGeom>
                  <a:avLst/>
                  <a:gdLst>
                    <a:gd name="T0" fmla="*/ 180 w 202"/>
                    <a:gd name="T1" fmla="*/ 5 h 289"/>
                    <a:gd name="T2" fmla="*/ 162 w 202"/>
                    <a:gd name="T3" fmla="*/ 38 h 289"/>
                    <a:gd name="T4" fmla="*/ 170 w 202"/>
                    <a:gd name="T5" fmla="*/ 50 h 289"/>
                    <a:gd name="T6" fmla="*/ 173 w 202"/>
                    <a:gd name="T7" fmla="*/ 50 h 289"/>
                    <a:gd name="T8" fmla="*/ 193 w 202"/>
                    <a:gd name="T9" fmla="*/ 77 h 289"/>
                    <a:gd name="T10" fmla="*/ 131 w 202"/>
                    <a:gd name="T11" fmla="*/ 258 h 289"/>
                    <a:gd name="T12" fmla="*/ 88 w 202"/>
                    <a:gd name="T13" fmla="*/ 289 h 289"/>
                    <a:gd name="T14" fmla="*/ 11 w 202"/>
                    <a:gd name="T15" fmla="*/ 289 h 289"/>
                    <a:gd name="T16" fmla="*/ 3 w 202"/>
                    <a:gd name="T17" fmla="*/ 278 h 289"/>
                    <a:gd name="T18" fmla="*/ 78 w 202"/>
                    <a:gd name="T19" fmla="*/ 58 h 289"/>
                    <a:gd name="T20" fmla="*/ 87 w 202"/>
                    <a:gd name="T21" fmla="*/ 50 h 289"/>
                    <a:gd name="T22" fmla="*/ 107 w 202"/>
                    <a:gd name="T23" fmla="*/ 37 h 289"/>
                    <a:gd name="T24" fmla="*/ 159 w 202"/>
                    <a:gd name="T25" fmla="*/ 5 h 289"/>
                    <a:gd name="T26" fmla="*/ 180 w 202"/>
                    <a:gd name="T27" fmla="*/ 5 h 289"/>
                    <a:gd name="T28" fmla="*/ 95 w 202"/>
                    <a:gd name="T29" fmla="*/ 159 h 289"/>
                    <a:gd name="T30" fmla="*/ 117 w 202"/>
                    <a:gd name="T31" fmla="*/ 148 h 289"/>
                    <a:gd name="T32" fmla="*/ 138 w 202"/>
                    <a:gd name="T33" fmla="*/ 86 h 289"/>
                    <a:gd name="T34" fmla="*/ 137 w 202"/>
                    <a:gd name="T35" fmla="*/ 74 h 289"/>
                    <a:gd name="T36" fmla="*/ 122 w 202"/>
                    <a:gd name="T37" fmla="*/ 81 h 289"/>
                    <a:gd name="T38" fmla="*/ 95 w 202"/>
                    <a:gd name="T39" fmla="*/ 159 h 289"/>
                    <a:gd name="T40" fmla="*/ 105 w 202"/>
                    <a:gd name="T41" fmla="*/ 184 h 289"/>
                    <a:gd name="T42" fmla="*/ 83 w 202"/>
                    <a:gd name="T43" fmla="*/ 192 h 289"/>
                    <a:gd name="T44" fmla="*/ 62 w 202"/>
                    <a:gd name="T45" fmla="*/ 256 h 289"/>
                    <a:gd name="T46" fmla="*/ 62 w 202"/>
                    <a:gd name="T47" fmla="*/ 265 h 289"/>
                    <a:gd name="T48" fmla="*/ 72 w 202"/>
                    <a:gd name="T49" fmla="*/ 265 h 289"/>
                    <a:gd name="T50" fmla="*/ 80 w 202"/>
                    <a:gd name="T51" fmla="*/ 255 h 289"/>
                    <a:gd name="T52" fmla="*/ 105 w 202"/>
                    <a:gd name="T53" fmla="*/ 18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1" h="289">
                      <a:moveTo>
                        <a:pt x="180" y="5"/>
                      </a:moveTo>
                      <a:cubicBezTo>
                        <a:pt x="173" y="18"/>
                        <a:pt x="168" y="28"/>
                        <a:pt x="162" y="38"/>
                      </a:cubicBezTo>
                      <a:cubicBezTo>
                        <a:pt x="155" y="49"/>
                        <a:pt x="159" y="51"/>
                        <a:pt x="170" y="50"/>
                      </a:cubicBezTo>
                      <a:cubicBezTo>
                        <a:pt x="171" y="50"/>
                        <a:pt x="172" y="50"/>
                        <a:pt x="173" y="50"/>
                      </a:cubicBezTo>
                      <a:cubicBezTo>
                        <a:pt x="202" y="50"/>
                        <a:pt x="202" y="50"/>
                        <a:pt x="193" y="77"/>
                      </a:cubicBezTo>
                      <a:cubicBezTo>
                        <a:pt x="172" y="137"/>
                        <a:pt x="152" y="197"/>
                        <a:pt x="131" y="258"/>
                      </a:cubicBezTo>
                      <a:cubicBezTo>
                        <a:pt x="123" y="281"/>
                        <a:pt x="112" y="289"/>
                        <a:pt x="88" y="289"/>
                      </a:cubicBezTo>
                      <a:cubicBezTo>
                        <a:pt x="62" y="289"/>
                        <a:pt x="37" y="289"/>
                        <a:pt x="11" y="289"/>
                      </a:cubicBezTo>
                      <a:cubicBezTo>
                        <a:pt x="2" y="289"/>
                        <a:pt x="0" y="287"/>
                        <a:pt x="3" y="278"/>
                      </a:cubicBezTo>
                      <a:cubicBezTo>
                        <a:pt x="28" y="205"/>
                        <a:pt x="53" y="132"/>
                        <a:pt x="78" y="58"/>
                      </a:cubicBezTo>
                      <a:cubicBezTo>
                        <a:pt x="79" y="54"/>
                        <a:pt x="81" y="49"/>
                        <a:pt x="87" y="50"/>
                      </a:cubicBezTo>
                      <a:cubicBezTo>
                        <a:pt x="98" y="53"/>
                        <a:pt x="104" y="46"/>
                        <a:pt x="107" y="37"/>
                      </a:cubicBezTo>
                      <a:cubicBezTo>
                        <a:pt x="115" y="11"/>
                        <a:pt x="132" y="0"/>
                        <a:pt x="159" y="5"/>
                      </a:cubicBezTo>
                      <a:cubicBezTo>
                        <a:pt x="165" y="6"/>
                        <a:pt x="171" y="5"/>
                        <a:pt x="180" y="5"/>
                      </a:cubicBezTo>
                      <a:close/>
                      <a:moveTo>
                        <a:pt x="95" y="159"/>
                      </a:moveTo>
                      <a:cubicBezTo>
                        <a:pt x="108" y="163"/>
                        <a:pt x="114" y="160"/>
                        <a:pt x="117" y="148"/>
                      </a:cubicBezTo>
                      <a:cubicBezTo>
                        <a:pt x="123" y="127"/>
                        <a:pt x="131" y="106"/>
                        <a:pt x="138" y="86"/>
                      </a:cubicBezTo>
                      <a:cubicBezTo>
                        <a:pt x="139" y="82"/>
                        <a:pt x="145" y="76"/>
                        <a:pt x="137" y="74"/>
                      </a:cubicBezTo>
                      <a:cubicBezTo>
                        <a:pt x="131" y="72"/>
                        <a:pt x="124" y="72"/>
                        <a:pt x="122" y="81"/>
                      </a:cubicBezTo>
                      <a:cubicBezTo>
                        <a:pt x="113" y="107"/>
                        <a:pt x="104" y="132"/>
                        <a:pt x="95" y="159"/>
                      </a:cubicBezTo>
                      <a:close/>
                      <a:moveTo>
                        <a:pt x="105" y="184"/>
                      </a:moveTo>
                      <a:cubicBezTo>
                        <a:pt x="95" y="184"/>
                        <a:pt x="87" y="181"/>
                        <a:pt x="83" y="192"/>
                      </a:cubicBezTo>
                      <a:cubicBezTo>
                        <a:pt x="77" y="214"/>
                        <a:pt x="69" y="235"/>
                        <a:pt x="62" y="256"/>
                      </a:cubicBezTo>
                      <a:cubicBezTo>
                        <a:pt x="61" y="259"/>
                        <a:pt x="57" y="263"/>
                        <a:pt x="62" y="265"/>
                      </a:cubicBezTo>
                      <a:cubicBezTo>
                        <a:pt x="65" y="266"/>
                        <a:pt x="69" y="266"/>
                        <a:pt x="72" y="265"/>
                      </a:cubicBezTo>
                      <a:cubicBezTo>
                        <a:pt x="77" y="263"/>
                        <a:pt x="79" y="259"/>
                        <a:pt x="80" y="255"/>
                      </a:cubicBezTo>
                      <a:cubicBezTo>
                        <a:pt x="88" y="232"/>
                        <a:pt x="96" y="209"/>
                        <a:pt x="105" y="1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16" name="Freeform 27"/>
                <p:cNvSpPr>
                  <a:spLocks noEditPoints="1"/>
                </p:cNvSpPr>
                <p:nvPr>
                  <p:custDataLst>
                    <p:tags r:id="rId42"/>
                  </p:custDataLst>
                </p:nvPr>
              </p:nvSpPr>
              <p:spPr bwMode="auto">
                <a:xfrm>
                  <a:off x="4757111" y="3917950"/>
                  <a:ext cx="792163" cy="977900"/>
                </a:xfrm>
                <a:custGeom>
                  <a:avLst/>
                  <a:gdLst>
                    <a:gd name="T0" fmla="*/ 211 w 211"/>
                    <a:gd name="T1" fmla="*/ 1 h 260"/>
                    <a:gd name="T2" fmla="*/ 174 w 211"/>
                    <a:gd name="T3" fmla="*/ 110 h 260"/>
                    <a:gd name="T4" fmla="*/ 136 w 211"/>
                    <a:gd name="T5" fmla="*/ 224 h 260"/>
                    <a:gd name="T6" fmla="*/ 85 w 211"/>
                    <a:gd name="T7" fmla="*/ 260 h 260"/>
                    <a:gd name="T8" fmla="*/ 12 w 211"/>
                    <a:gd name="T9" fmla="*/ 260 h 260"/>
                    <a:gd name="T10" fmla="*/ 4 w 211"/>
                    <a:gd name="T11" fmla="*/ 249 h 260"/>
                    <a:gd name="T12" fmla="*/ 86 w 211"/>
                    <a:gd name="T13" fmla="*/ 9 h 260"/>
                    <a:gd name="T14" fmla="*/ 96 w 211"/>
                    <a:gd name="T15" fmla="*/ 0 h 260"/>
                    <a:gd name="T16" fmla="*/ 211 w 211"/>
                    <a:gd name="T17" fmla="*/ 1 h 260"/>
                    <a:gd name="T18" fmla="*/ 110 w 211"/>
                    <a:gd name="T19" fmla="*/ 118 h 260"/>
                    <a:gd name="T20" fmla="*/ 121 w 211"/>
                    <a:gd name="T21" fmla="*/ 110 h 260"/>
                    <a:gd name="T22" fmla="*/ 147 w 211"/>
                    <a:gd name="T23" fmla="*/ 33 h 260"/>
                    <a:gd name="T24" fmla="*/ 145 w 211"/>
                    <a:gd name="T25" fmla="*/ 23 h 260"/>
                    <a:gd name="T26" fmla="*/ 132 w 211"/>
                    <a:gd name="T27" fmla="*/ 29 h 260"/>
                    <a:gd name="T28" fmla="*/ 104 w 211"/>
                    <a:gd name="T29" fmla="*/ 111 h 260"/>
                    <a:gd name="T30" fmla="*/ 110 w 211"/>
                    <a:gd name="T31" fmla="*/ 118 h 260"/>
                    <a:gd name="T32" fmla="*/ 109 w 211"/>
                    <a:gd name="T33" fmla="*/ 143 h 260"/>
                    <a:gd name="T34" fmla="*/ 90 w 211"/>
                    <a:gd name="T35" fmla="*/ 152 h 260"/>
                    <a:gd name="T36" fmla="*/ 65 w 211"/>
                    <a:gd name="T37" fmla="*/ 227 h 260"/>
                    <a:gd name="T38" fmla="*/ 64 w 211"/>
                    <a:gd name="T39" fmla="*/ 236 h 260"/>
                    <a:gd name="T40" fmla="*/ 75 w 211"/>
                    <a:gd name="T41" fmla="*/ 235 h 260"/>
                    <a:gd name="T42" fmla="*/ 82 w 211"/>
                    <a:gd name="T43" fmla="*/ 225 h 260"/>
                    <a:gd name="T44" fmla="*/ 109 w 211"/>
                    <a:gd name="T45" fmla="*/ 14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1" h="260">
                      <a:moveTo>
                        <a:pt x="211" y="1"/>
                      </a:moveTo>
                      <a:cubicBezTo>
                        <a:pt x="198" y="38"/>
                        <a:pt x="186" y="74"/>
                        <a:pt x="174" y="110"/>
                      </a:cubicBezTo>
                      <a:cubicBezTo>
                        <a:pt x="161" y="148"/>
                        <a:pt x="148" y="186"/>
                        <a:pt x="136" y="224"/>
                      </a:cubicBezTo>
                      <a:cubicBezTo>
                        <a:pt x="127" y="248"/>
                        <a:pt x="111" y="260"/>
                        <a:pt x="85" y="260"/>
                      </a:cubicBezTo>
                      <a:cubicBezTo>
                        <a:pt x="61" y="260"/>
                        <a:pt x="36" y="260"/>
                        <a:pt x="12" y="260"/>
                      </a:cubicBezTo>
                      <a:cubicBezTo>
                        <a:pt x="3" y="260"/>
                        <a:pt x="0" y="259"/>
                        <a:pt x="4" y="249"/>
                      </a:cubicBezTo>
                      <a:cubicBezTo>
                        <a:pt x="31" y="169"/>
                        <a:pt x="58" y="89"/>
                        <a:pt x="86" y="9"/>
                      </a:cubicBezTo>
                      <a:cubicBezTo>
                        <a:pt x="87" y="4"/>
                        <a:pt x="89" y="0"/>
                        <a:pt x="96" y="0"/>
                      </a:cubicBezTo>
                      <a:cubicBezTo>
                        <a:pt x="134" y="1"/>
                        <a:pt x="171" y="1"/>
                        <a:pt x="211" y="1"/>
                      </a:cubicBezTo>
                      <a:close/>
                      <a:moveTo>
                        <a:pt x="110" y="118"/>
                      </a:moveTo>
                      <a:cubicBezTo>
                        <a:pt x="117" y="120"/>
                        <a:pt x="119" y="115"/>
                        <a:pt x="121" y="110"/>
                      </a:cubicBezTo>
                      <a:cubicBezTo>
                        <a:pt x="130" y="84"/>
                        <a:pt x="138" y="59"/>
                        <a:pt x="147" y="33"/>
                      </a:cubicBezTo>
                      <a:cubicBezTo>
                        <a:pt x="148" y="30"/>
                        <a:pt x="153" y="24"/>
                        <a:pt x="145" y="23"/>
                      </a:cubicBezTo>
                      <a:cubicBezTo>
                        <a:pt x="140" y="22"/>
                        <a:pt x="135" y="21"/>
                        <a:pt x="132" y="29"/>
                      </a:cubicBezTo>
                      <a:cubicBezTo>
                        <a:pt x="123" y="56"/>
                        <a:pt x="114" y="83"/>
                        <a:pt x="104" y="111"/>
                      </a:cubicBezTo>
                      <a:cubicBezTo>
                        <a:pt x="102" y="116"/>
                        <a:pt x="103" y="119"/>
                        <a:pt x="110" y="118"/>
                      </a:cubicBezTo>
                      <a:close/>
                      <a:moveTo>
                        <a:pt x="109" y="143"/>
                      </a:moveTo>
                      <a:cubicBezTo>
                        <a:pt x="99" y="140"/>
                        <a:pt x="93" y="141"/>
                        <a:pt x="90" y="152"/>
                      </a:cubicBezTo>
                      <a:cubicBezTo>
                        <a:pt x="82" y="177"/>
                        <a:pt x="73" y="202"/>
                        <a:pt x="65" y="227"/>
                      </a:cubicBezTo>
                      <a:cubicBezTo>
                        <a:pt x="64" y="230"/>
                        <a:pt x="60" y="234"/>
                        <a:pt x="64" y="236"/>
                      </a:cubicBezTo>
                      <a:cubicBezTo>
                        <a:pt x="67" y="239"/>
                        <a:pt x="71" y="237"/>
                        <a:pt x="75" y="235"/>
                      </a:cubicBezTo>
                      <a:cubicBezTo>
                        <a:pt x="78" y="233"/>
                        <a:pt x="80" y="229"/>
                        <a:pt x="82" y="225"/>
                      </a:cubicBezTo>
                      <a:cubicBezTo>
                        <a:pt x="91" y="198"/>
                        <a:pt x="100" y="171"/>
                        <a:pt x="109"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17" name="Freeform 29"/>
                <p:cNvSpPr/>
                <p:nvPr>
                  <p:custDataLst>
                    <p:tags r:id="rId43"/>
                  </p:custDataLst>
                </p:nvPr>
              </p:nvSpPr>
              <p:spPr bwMode="auto">
                <a:xfrm>
                  <a:off x="4341186" y="3854450"/>
                  <a:ext cx="674688" cy="1082675"/>
                </a:xfrm>
                <a:custGeom>
                  <a:avLst/>
                  <a:gdLst>
                    <a:gd name="T0" fmla="*/ 0 w 180"/>
                    <a:gd name="T1" fmla="*/ 288 h 288"/>
                    <a:gd name="T2" fmla="*/ 26 w 180"/>
                    <a:gd name="T3" fmla="*/ 265 h 288"/>
                    <a:gd name="T4" fmla="*/ 45 w 180"/>
                    <a:gd name="T5" fmla="*/ 252 h 288"/>
                    <a:gd name="T6" fmla="*/ 111 w 180"/>
                    <a:gd name="T7" fmla="*/ 60 h 288"/>
                    <a:gd name="T8" fmla="*/ 102 w 180"/>
                    <a:gd name="T9" fmla="*/ 48 h 288"/>
                    <a:gd name="T10" fmla="*/ 71 w 180"/>
                    <a:gd name="T11" fmla="*/ 67 h 288"/>
                    <a:gd name="T12" fmla="*/ 13 w 180"/>
                    <a:gd name="T13" fmla="*/ 102 h 288"/>
                    <a:gd name="T14" fmla="*/ 1 w 180"/>
                    <a:gd name="T15" fmla="*/ 102 h 288"/>
                    <a:gd name="T16" fmla="*/ 11 w 180"/>
                    <a:gd name="T17" fmla="*/ 79 h 288"/>
                    <a:gd name="T18" fmla="*/ 43 w 180"/>
                    <a:gd name="T19" fmla="*/ 14 h 288"/>
                    <a:gd name="T20" fmla="*/ 59 w 180"/>
                    <a:gd name="T21" fmla="*/ 4 h 288"/>
                    <a:gd name="T22" fmla="*/ 83 w 180"/>
                    <a:gd name="T23" fmla="*/ 4 h 288"/>
                    <a:gd name="T24" fmla="*/ 95 w 180"/>
                    <a:gd name="T25" fmla="*/ 19 h 288"/>
                    <a:gd name="T26" fmla="*/ 103 w 180"/>
                    <a:gd name="T27" fmla="*/ 25 h 288"/>
                    <a:gd name="T28" fmla="*/ 169 w 180"/>
                    <a:gd name="T29" fmla="*/ 25 h 288"/>
                    <a:gd name="T30" fmla="*/ 177 w 180"/>
                    <a:gd name="T31" fmla="*/ 36 h 288"/>
                    <a:gd name="T32" fmla="*/ 103 w 180"/>
                    <a:gd name="T33" fmla="*/ 254 h 288"/>
                    <a:gd name="T34" fmla="*/ 53 w 180"/>
                    <a:gd name="T35" fmla="*/ 288 h 288"/>
                    <a:gd name="T36" fmla="*/ 0 w 180"/>
                    <a:gd name="T3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88">
                      <a:moveTo>
                        <a:pt x="0" y="288"/>
                      </a:moveTo>
                      <a:cubicBezTo>
                        <a:pt x="0" y="269"/>
                        <a:pt x="9" y="262"/>
                        <a:pt x="26" y="265"/>
                      </a:cubicBezTo>
                      <a:cubicBezTo>
                        <a:pt x="36" y="266"/>
                        <a:pt x="42" y="262"/>
                        <a:pt x="45" y="252"/>
                      </a:cubicBezTo>
                      <a:cubicBezTo>
                        <a:pt x="67" y="188"/>
                        <a:pt x="88" y="124"/>
                        <a:pt x="111" y="60"/>
                      </a:cubicBezTo>
                      <a:cubicBezTo>
                        <a:pt x="114" y="50"/>
                        <a:pt x="111" y="49"/>
                        <a:pt x="102" y="48"/>
                      </a:cubicBezTo>
                      <a:cubicBezTo>
                        <a:pt x="86" y="46"/>
                        <a:pt x="75" y="51"/>
                        <a:pt x="71" y="67"/>
                      </a:cubicBezTo>
                      <a:cubicBezTo>
                        <a:pt x="63" y="98"/>
                        <a:pt x="43" y="108"/>
                        <a:pt x="13" y="102"/>
                      </a:cubicBezTo>
                      <a:cubicBezTo>
                        <a:pt x="9" y="102"/>
                        <a:pt x="6" y="102"/>
                        <a:pt x="1" y="102"/>
                      </a:cubicBezTo>
                      <a:cubicBezTo>
                        <a:pt x="2" y="93"/>
                        <a:pt x="7" y="86"/>
                        <a:pt x="11" y="79"/>
                      </a:cubicBezTo>
                      <a:cubicBezTo>
                        <a:pt x="21" y="57"/>
                        <a:pt x="32" y="36"/>
                        <a:pt x="43" y="14"/>
                      </a:cubicBezTo>
                      <a:cubicBezTo>
                        <a:pt x="46" y="7"/>
                        <a:pt x="50" y="3"/>
                        <a:pt x="59" y="4"/>
                      </a:cubicBezTo>
                      <a:cubicBezTo>
                        <a:pt x="67" y="5"/>
                        <a:pt x="75" y="4"/>
                        <a:pt x="83" y="4"/>
                      </a:cubicBezTo>
                      <a:cubicBezTo>
                        <a:pt x="92" y="5"/>
                        <a:pt x="106" y="0"/>
                        <a:pt x="95" y="19"/>
                      </a:cubicBezTo>
                      <a:cubicBezTo>
                        <a:pt x="91" y="26"/>
                        <a:pt x="100" y="25"/>
                        <a:pt x="103" y="25"/>
                      </a:cubicBezTo>
                      <a:cubicBezTo>
                        <a:pt x="125" y="25"/>
                        <a:pt x="147" y="25"/>
                        <a:pt x="169" y="25"/>
                      </a:cubicBezTo>
                      <a:cubicBezTo>
                        <a:pt x="179" y="24"/>
                        <a:pt x="180" y="28"/>
                        <a:pt x="177" y="36"/>
                      </a:cubicBezTo>
                      <a:cubicBezTo>
                        <a:pt x="152" y="108"/>
                        <a:pt x="128" y="181"/>
                        <a:pt x="103" y="254"/>
                      </a:cubicBezTo>
                      <a:cubicBezTo>
                        <a:pt x="95" y="276"/>
                        <a:pt x="77" y="288"/>
                        <a:pt x="53" y="288"/>
                      </a:cubicBezTo>
                      <a:cubicBezTo>
                        <a:pt x="35" y="288"/>
                        <a:pt x="17" y="288"/>
                        <a:pt x="0" y="2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18" name="Freeform 31"/>
                <p:cNvSpPr/>
                <p:nvPr>
                  <p:custDataLst>
                    <p:tags r:id="rId44"/>
                  </p:custDataLst>
                </p:nvPr>
              </p:nvSpPr>
              <p:spPr bwMode="auto">
                <a:xfrm>
                  <a:off x="5392111" y="3865563"/>
                  <a:ext cx="735013" cy="1087438"/>
                </a:xfrm>
                <a:custGeom>
                  <a:avLst/>
                  <a:gdLst>
                    <a:gd name="T0" fmla="*/ 196 w 196"/>
                    <a:gd name="T1" fmla="*/ 0 h 289"/>
                    <a:gd name="T2" fmla="*/ 190 w 196"/>
                    <a:gd name="T3" fmla="*/ 26 h 289"/>
                    <a:gd name="T4" fmla="*/ 191 w 196"/>
                    <a:gd name="T5" fmla="*/ 45 h 289"/>
                    <a:gd name="T6" fmla="*/ 183 w 196"/>
                    <a:gd name="T7" fmla="*/ 64 h 289"/>
                    <a:gd name="T8" fmla="*/ 171 w 196"/>
                    <a:gd name="T9" fmla="*/ 79 h 289"/>
                    <a:gd name="T10" fmla="*/ 114 w 196"/>
                    <a:gd name="T11" fmla="*/ 246 h 289"/>
                    <a:gd name="T12" fmla="*/ 60 w 196"/>
                    <a:gd name="T13" fmla="*/ 285 h 289"/>
                    <a:gd name="T14" fmla="*/ 12 w 196"/>
                    <a:gd name="T15" fmla="*/ 285 h 289"/>
                    <a:gd name="T16" fmla="*/ 1 w 196"/>
                    <a:gd name="T17" fmla="*/ 281 h 289"/>
                    <a:gd name="T18" fmla="*/ 12 w 196"/>
                    <a:gd name="T19" fmla="*/ 262 h 289"/>
                    <a:gd name="T20" fmla="*/ 15 w 196"/>
                    <a:gd name="T21" fmla="*/ 261 h 289"/>
                    <a:gd name="T22" fmla="*/ 52 w 196"/>
                    <a:gd name="T23" fmla="*/ 233 h 289"/>
                    <a:gd name="T24" fmla="*/ 105 w 196"/>
                    <a:gd name="T25" fmla="*/ 78 h 289"/>
                    <a:gd name="T26" fmla="*/ 96 w 196"/>
                    <a:gd name="T27" fmla="*/ 65 h 289"/>
                    <a:gd name="T28" fmla="*/ 48 w 196"/>
                    <a:gd name="T29" fmla="*/ 65 h 289"/>
                    <a:gd name="T30" fmla="*/ 36 w 196"/>
                    <a:gd name="T31" fmla="*/ 59 h 289"/>
                    <a:gd name="T32" fmla="*/ 49 w 196"/>
                    <a:gd name="T33" fmla="*/ 42 h 289"/>
                    <a:gd name="T34" fmla="*/ 106 w 196"/>
                    <a:gd name="T35" fmla="*/ 42 h 289"/>
                    <a:gd name="T36" fmla="*/ 120 w 196"/>
                    <a:gd name="T37" fmla="*/ 32 h 289"/>
                    <a:gd name="T38" fmla="*/ 165 w 196"/>
                    <a:gd name="T39" fmla="*/ 0 h 289"/>
                    <a:gd name="T40" fmla="*/ 196 w 196"/>
                    <a:gd name="T41"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6" h="289">
                      <a:moveTo>
                        <a:pt x="196" y="0"/>
                      </a:moveTo>
                      <a:cubicBezTo>
                        <a:pt x="196" y="10"/>
                        <a:pt x="191" y="18"/>
                        <a:pt x="190" y="26"/>
                      </a:cubicBezTo>
                      <a:cubicBezTo>
                        <a:pt x="189" y="32"/>
                        <a:pt x="180" y="38"/>
                        <a:pt x="191" y="45"/>
                      </a:cubicBezTo>
                      <a:cubicBezTo>
                        <a:pt x="194" y="47"/>
                        <a:pt x="191" y="62"/>
                        <a:pt x="183" y="64"/>
                      </a:cubicBezTo>
                      <a:cubicBezTo>
                        <a:pt x="174" y="67"/>
                        <a:pt x="173" y="73"/>
                        <a:pt x="171" y="79"/>
                      </a:cubicBezTo>
                      <a:cubicBezTo>
                        <a:pt x="152" y="135"/>
                        <a:pt x="133" y="191"/>
                        <a:pt x="114" y="246"/>
                      </a:cubicBezTo>
                      <a:cubicBezTo>
                        <a:pt x="104" y="276"/>
                        <a:pt x="92" y="285"/>
                        <a:pt x="60" y="285"/>
                      </a:cubicBezTo>
                      <a:cubicBezTo>
                        <a:pt x="44" y="285"/>
                        <a:pt x="28" y="285"/>
                        <a:pt x="12" y="285"/>
                      </a:cubicBezTo>
                      <a:cubicBezTo>
                        <a:pt x="8" y="284"/>
                        <a:pt x="0" y="289"/>
                        <a:pt x="1" y="281"/>
                      </a:cubicBezTo>
                      <a:cubicBezTo>
                        <a:pt x="2" y="274"/>
                        <a:pt x="1" y="264"/>
                        <a:pt x="12" y="262"/>
                      </a:cubicBezTo>
                      <a:cubicBezTo>
                        <a:pt x="13" y="261"/>
                        <a:pt x="14" y="261"/>
                        <a:pt x="15" y="261"/>
                      </a:cubicBezTo>
                      <a:cubicBezTo>
                        <a:pt x="42" y="259"/>
                        <a:pt x="43" y="259"/>
                        <a:pt x="52" y="233"/>
                      </a:cubicBezTo>
                      <a:cubicBezTo>
                        <a:pt x="69" y="181"/>
                        <a:pt x="87" y="130"/>
                        <a:pt x="105" y="78"/>
                      </a:cubicBezTo>
                      <a:cubicBezTo>
                        <a:pt x="108" y="68"/>
                        <a:pt x="108" y="64"/>
                        <a:pt x="96" y="65"/>
                      </a:cubicBezTo>
                      <a:cubicBezTo>
                        <a:pt x="80" y="66"/>
                        <a:pt x="64" y="66"/>
                        <a:pt x="48" y="65"/>
                      </a:cubicBezTo>
                      <a:cubicBezTo>
                        <a:pt x="43" y="65"/>
                        <a:pt x="34" y="69"/>
                        <a:pt x="36" y="59"/>
                      </a:cubicBezTo>
                      <a:cubicBezTo>
                        <a:pt x="37" y="53"/>
                        <a:pt x="36" y="42"/>
                        <a:pt x="49" y="42"/>
                      </a:cubicBezTo>
                      <a:cubicBezTo>
                        <a:pt x="68" y="42"/>
                        <a:pt x="87" y="42"/>
                        <a:pt x="106" y="42"/>
                      </a:cubicBezTo>
                      <a:cubicBezTo>
                        <a:pt x="114" y="43"/>
                        <a:pt x="118" y="39"/>
                        <a:pt x="120" y="32"/>
                      </a:cubicBezTo>
                      <a:cubicBezTo>
                        <a:pt x="131" y="0"/>
                        <a:pt x="131" y="0"/>
                        <a:pt x="165" y="0"/>
                      </a:cubicBezTo>
                      <a:cubicBezTo>
                        <a:pt x="175" y="0"/>
                        <a:pt x="186" y="0"/>
                        <a:pt x="1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19" name="Freeform 34"/>
                <p:cNvSpPr/>
                <p:nvPr>
                  <p:custDataLst>
                    <p:tags r:id="rId45"/>
                  </p:custDataLst>
                </p:nvPr>
              </p:nvSpPr>
              <p:spPr bwMode="auto">
                <a:xfrm>
                  <a:off x="7152648" y="3884613"/>
                  <a:ext cx="723900" cy="1060450"/>
                </a:xfrm>
                <a:custGeom>
                  <a:avLst/>
                  <a:gdLst>
                    <a:gd name="T0" fmla="*/ 178 w 193"/>
                    <a:gd name="T1" fmla="*/ 52 h 282"/>
                    <a:gd name="T2" fmla="*/ 152 w 193"/>
                    <a:gd name="T3" fmla="*/ 75 h 282"/>
                    <a:gd name="T4" fmla="*/ 124 w 193"/>
                    <a:gd name="T5" fmla="*/ 95 h 282"/>
                    <a:gd name="T6" fmla="*/ 66 w 193"/>
                    <a:gd name="T7" fmla="*/ 269 h 282"/>
                    <a:gd name="T8" fmla="*/ 49 w 193"/>
                    <a:gd name="T9" fmla="*/ 281 h 282"/>
                    <a:gd name="T10" fmla="*/ 19 w 193"/>
                    <a:gd name="T11" fmla="*/ 281 h 282"/>
                    <a:gd name="T12" fmla="*/ 6 w 193"/>
                    <a:gd name="T13" fmla="*/ 264 h 282"/>
                    <a:gd name="T14" fmla="*/ 65 w 193"/>
                    <a:gd name="T15" fmla="*/ 90 h 282"/>
                    <a:gd name="T16" fmla="*/ 54 w 193"/>
                    <a:gd name="T17" fmla="*/ 75 h 282"/>
                    <a:gd name="T18" fmla="*/ 46 w 193"/>
                    <a:gd name="T19" fmla="*/ 75 h 282"/>
                    <a:gd name="T20" fmla="*/ 32 w 193"/>
                    <a:gd name="T21" fmla="*/ 69 h 282"/>
                    <a:gd name="T22" fmla="*/ 46 w 193"/>
                    <a:gd name="T23" fmla="*/ 52 h 282"/>
                    <a:gd name="T24" fmla="*/ 70 w 193"/>
                    <a:gd name="T25" fmla="*/ 52 h 282"/>
                    <a:gd name="T26" fmla="*/ 80 w 193"/>
                    <a:gd name="T27" fmla="*/ 45 h 282"/>
                    <a:gd name="T28" fmla="*/ 67 w 193"/>
                    <a:gd name="T29" fmla="*/ 24 h 282"/>
                    <a:gd name="T30" fmla="*/ 51 w 193"/>
                    <a:gd name="T31" fmla="*/ 19 h 282"/>
                    <a:gd name="T32" fmla="*/ 69 w 193"/>
                    <a:gd name="T33" fmla="*/ 1 h 282"/>
                    <a:gd name="T34" fmla="*/ 193 w 193"/>
                    <a:gd name="T35" fmla="*/ 1 h 282"/>
                    <a:gd name="T36" fmla="*/ 169 w 193"/>
                    <a:gd name="T37" fmla="*/ 25 h 282"/>
                    <a:gd name="T38" fmla="*/ 148 w 193"/>
                    <a:gd name="T39" fmla="*/ 28 h 282"/>
                    <a:gd name="T40" fmla="*/ 142 w 193"/>
                    <a:gd name="T41" fmla="*/ 50 h 282"/>
                    <a:gd name="T42" fmla="*/ 158 w 193"/>
                    <a:gd name="T43" fmla="*/ 52 h 282"/>
                    <a:gd name="T44" fmla="*/ 178 w 193"/>
                    <a:gd name="T45" fmla="*/ 5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282">
                      <a:moveTo>
                        <a:pt x="178" y="52"/>
                      </a:moveTo>
                      <a:cubicBezTo>
                        <a:pt x="177" y="71"/>
                        <a:pt x="169" y="78"/>
                        <a:pt x="152" y="75"/>
                      </a:cubicBezTo>
                      <a:cubicBezTo>
                        <a:pt x="136" y="72"/>
                        <a:pt x="129" y="79"/>
                        <a:pt x="124" y="95"/>
                      </a:cubicBezTo>
                      <a:cubicBezTo>
                        <a:pt x="106" y="153"/>
                        <a:pt x="85" y="211"/>
                        <a:pt x="66" y="269"/>
                      </a:cubicBezTo>
                      <a:cubicBezTo>
                        <a:pt x="62" y="278"/>
                        <a:pt x="58" y="282"/>
                        <a:pt x="49" y="281"/>
                      </a:cubicBezTo>
                      <a:cubicBezTo>
                        <a:pt x="39" y="280"/>
                        <a:pt x="29" y="281"/>
                        <a:pt x="19" y="281"/>
                      </a:cubicBezTo>
                      <a:cubicBezTo>
                        <a:pt x="0" y="281"/>
                        <a:pt x="0" y="281"/>
                        <a:pt x="6" y="264"/>
                      </a:cubicBezTo>
                      <a:cubicBezTo>
                        <a:pt x="26" y="206"/>
                        <a:pt x="45" y="147"/>
                        <a:pt x="65" y="90"/>
                      </a:cubicBezTo>
                      <a:cubicBezTo>
                        <a:pt x="70" y="77"/>
                        <a:pt x="67" y="73"/>
                        <a:pt x="54" y="75"/>
                      </a:cubicBezTo>
                      <a:cubicBezTo>
                        <a:pt x="52" y="75"/>
                        <a:pt x="48" y="76"/>
                        <a:pt x="46" y="75"/>
                      </a:cubicBezTo>
                      <a:cubicBezTo>
                        <a:pt x="41" y="73"/>
                        <a:pt x="31" y="79"/>
                        <a:pt x="32" y="69"/>
                      </a:cubicBezTo>
                      <a:cubicBezTo>
                        <a:pt x="33" y="62"/>
                        <a:pt x="33" y="51"/>
                        <a:pt x="46" y="52"/>
                      </a:cubicBezTo>
                      <a:cubicBezTo>
                        <a:pt x="54" y="52"/>
                        <a:pt x="62" y="52"/>
                        <a:pt x="70" y="52"/>
                      </a:cubicBezTo>
                      <a:cubicBezTo>
                        <a:pt x="75" y="52"/>
                        <a:pt x="78" y="51"/>
                        <a:pt x="80" y="45"/>
                      </a:cubicBezTo>
                      <a:cubicBezTo>
                        <a:pt x="89" y="25"/>
                        <a:pt x="89" y="25"/>
                        <a:pt x="67" y="24"/>
                      </a:cubicBezTo>
                      <a:cubicBezTo>
                        <a:pt x="61" y="24"/>
                        <a:pt x="51" y="30"/>
                        <a:pt x="51" y="19"/>
                      </a:cubicBezTo>
                      <a:cubicBezTo>
                        <a:pt x="51" y="10"/>
                        <a:pt x="54" y="0"/>
                        <a:pt x="69" y="1"/>
                      </a:cubicBezTo>
                      <a:cubicBezTo>
                        <a:pt x="110" y="2"/>
                        <a:pt x="152" y="1"/>
                        <a:pt x="193" y="1"/>
                      </a:cubicBezTo>
                      <a:cubicBezTo>
                        <a:pt x="190" y="24"/>
                        <a:pt x="190" y="24"/>
                        <a:pt x="169" y="25"/>
                      </a:cubicBezTo>
                      <a:cubicBezTo>
                        <a:pt x="162" y="25"/>
                        <a:pt x="153" y="21"/>
                        <a:pt x="148" y="28"/>
                      </a:cubicBezTo>
                      <a:cubicBezTo>
                        <a:pt x="144" y="34"/>
                        <a:pt x="139" y="43"/>
                        <a:pt x="142" y="50"/>
                      </a:cubicBezTo>
                      <a:cubicBezTo>
                        <a:pt x="143" y="55"/>
                        <a:pt x="152" y="51"/>
                        <a:pt x="158" y="52"/>
                      </a:cubicBezTo>
                      <a:cubicBezTo>
                        <a:pt x="164" y="52"/>
                        <a:pt x="171" y="52"/>
                        <a:pt x="178"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0" name="Freeform 35"/>
                <p:cNvSpPr/>
                <p:nvPr>
                  <p:custDataLst>
                    <p:tags r:id="rId46"/>
                  </p:custDataLst>
                </p:nvPr>
              </p:nvSpPr>
              <p:spPr bwMode="auto">
                <a:xfrm>
                  <a:off x="6503361" y="3933825"/>
                  <a:ext cx="762000" cy="1019175"/>
                </a:xfrm>
                <a:custGeom>
                  <a:avLst/>
                  <a:gdLst>
                    <a:gd name="T0" fmla="*/ 0 w 203"/>
                    <a:gd name="T1" fmla="*/ 24 h 271"/>
                    <a:gd name="T2" fmla="*/ 26 w 203"/>
                    <a:gd name="T3" fmla="*/ 0 h 271"/>
                    <a:gd name="T4" fmla="*/ 203 w 203"/>
                    <a:gd name="T5" fmla="*/ 0 h 271"/>
                    <a:gd name="T6" fmla="*/ 174 w 203"/>
                    <a:gd name="T7" fmla="*/ 88 h 271"/>
                    <a:gd name="T8" fmla="*/ 124 w 203"/>
                    <a:gd name="T9" fmla="*/ 232 h 271"/>
                    <a:gd name="T10" fmla="*/ 74 w 203"/>
                    <a:gd name="T11" fmla="*/ 267 h 271"/>
                    <a:gd name="T12" fmla="*/ 44 w 203"/>
                    <a:gd name="T13" fmla="*/ 267 h 271"/>
                    <a:gd name="T14" fmla="*/ 32 w 203"/>
                    <a:gd name="T15" fmla="*/ 264 h 271"/>
                    <a:gd name="T16" fmla="*/ 42 w 203"/>
                    <a:gd name="T17" fmla="*/ 246 h 271"/>
                    <a:gd name="T18" fmla="*/ 67 w 203"/>
                    <a:gd name="T19" fmla="*/ 221 h 271"/>
                    <a:gd name="T20" fmla="*/ 128 w 203"/>
                    <a:gd name="T21" fmla="*/ 41 h 271"/>
                    <a:gd name="T22" fmla="*/ 116 w 203"/>
                    <a:gd name="T23" fmla="*/ 24 h 271"/>
                    <a:gd name="T24" fmla="*/ 0 w 203"/>
                    <a:gd name="T25" fmla="*/ 2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71">
                      <a:moveTo>
                        <a:pt x="0" y="24"/>
                      </a:moveTo>
                      <a:cubicBezTo>
                        <a:pt x="4" y="0"/>
                        <a:pt x="4" y="0"/>
                        <a:pt x="26" y="0"/>
                      </a:cubicBezTo>
                      <a:cubicBezTo>
                        <a:pt x="84" y="0"/>
                        <a:pt x="143" y="0"/>
                        <a:pt x="203" y="0"/>
                      </a:cubicBezTo>
                      <a:cubicBezTo>
                        <a:pt x="193" y="30"/>
                        <a:pt x="183" y="59"/>
                        <a:pt x="174" y="88"/>
                      </a:cubicBezTo>
                      <a:cubicBezTo>
                        <a:pt x="157" y="136"/>
                        <a:pt x="141" y="184"/>
                        <a:pt x="124" y="232"/>
                      </a:cubicBezTo>
                      <a:cubicBezTo>
                        <a:pt x="116" y="258"/>
                        <a:pt x="102" y="267"/>
                        <a:pt x="74" y="267"/>
                      </a:cubicBezTo>
                      <a:cubicBezTo>
                        <a:pt x="64" y="267"/>
                        <a:pt x="54" y="268"/>
                        <a:pt x="44" y="267"/>
                      </a:cubicBezTo>
                      <a:cubicBezTo>
                        <a:pt x="40" y="267"/>
                        <a:pt x="32" y="271"/>
                        <a:pt x="32" y="264"/>
                      </a:cubicBezTo>
                      <a:cubicBezTo>
                        <a:pt x="33" y="258"/>
                        <a:pt x="33" y="246"/>
                        <a:pt x="42" y="246"/>
                      </a:cubicBezTo>
                      <a:cubicBezTo>
                        <a:pt x="59" y="245"/>
                        <a:pt x="63" y="233"/>
                        <a:pt x="67" y="221"/>
                      </a:cubicBezTo>
                      <a:cubicBezTo>
                        <a:pt x="87" y="161"/>
                        <a:pt x="107" y="101"/>
                        <a:pt x="128" y="41"/>
                      </a:cubicBezTo>
                      <a:cubicBezTo>
                        <a:pt x="134" y="23"/>
                        <a:pt x="134" y="24"/>
                        <a:pt x="116" y="24"/>
                      </a:cubicBezTo>
                      <a:cubicBezTo>
                        <a:pt x="78" y="24"/>
                        <a:pt x="39" y="24"/>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1" name="Freeform 36"/>
                <p:cNvSpPr>
                  <a:spLocks noEditPoints="1"/>
                </p:cNvSpPr>
                <p:nvPr>
                  <p:custDataLst>
                    <p:tags r:id="rId47"/>
                  </p:custDataLst>
                </p:nvPr>
              </p:nvSpPr>
              <p:spPr bwMode="auto">
                <a:xfrm>
                  <a:off x="6225548" y="4137025"/>
                  <a:ext cx="698500" cy="646113"/>
                </a:xfrm>
                <a:custGeom>
                  <a:avLst/>
                  <a:gdLst>
                    <a:gd name="T0" fmla="*/ 0 w 186"/>
                    <a:gd name="T1" fmla="*/ 171 h 172"/>
                    <a:gd name="T2" fmla="*/ 56 w 186"/>
                    <a:gd name="T3" fmla="*/ 6 h 172"/>
                    <a:gd name="T4" fmla="*/ 65 w 186"/>
                    <a:gd name="T5" fmla="*/ 0 h 172"/>
                    <a:gd name="T6" fmla="*/ 186 w 186"/>
                    <a:gd name="T7" fmla="*/ 0 h 172"/>
                    <a:gd name="T8" fmla="*/ 136 w 186"/>
                    <a:gd name="T9" fmla="*/ 146 h 172"/>
                    <a:gd name="T10" fmla="*/ 104 w 186"/>
                    <a:gd name="T11" fmla="*/ 171 h 172"/>
                    <a:gd name="T12" fmla="*/ 0 w 186"/>
                    <a:gd name="T13" fmla="*/ 171 h 172"/>
                    <a:gd name="T14" fmla="*/ 89 w 186"/>
                    <a:gd name="T15" fmla="*/ 97 h 172"/>
                    <a:gd name="T16" fmla="*/ 74 w 186"/>
                    <a:gd name="T17" fmla="*/ 107 h 172"/>
                    <a:gd name="T18" fmla="*/ 63 w 186"/>
                    <a:gd name="T19" fmla="*/ 141 h 172"/>
                    <a:gd name="T20" fmla="*/ 74 w 186"/>
                    <a:gd name="T21" fmla="*/ 153 h 172"/>
                    <a:gd name="T22" fmla="*/ 85 w 186"/>
                    <a:gd name="T23" fmla="*/ 142 h 172"/>
                    <a:gd name="T24" fmla="*/ 97 w 186"/>
                    <a:gd name="T25" fmla="*/ 107 h 172"/>
                    <a:gd name="T26" fmla="*/ 89 w 186"/>
                    <a:gd name="T27" fmla="*/ 97 h 172"/>
                    <a:gd name="T28" fmla="*/ 97 w 186"/>
                    <a:gd name="T29" fmla="*/ 75 h 172"/>
                    <a:gd name="T30" fmla="*/ 111 w 186"/>
                    <a:gd name="T31" fmla="*/ 66 h 172"/>
                    <a:gd name="T32" fmla="*/ 125 w 186"/>
                    <a:gd name="T33" fmla="*/ 26 h 172"/>
                    <a:gd name="T34" fmla="*/ 122 w 186"/>
                    <a:gd name="T35" fmla="*/ 18 h 172"/>
                    <a:gd name="T36" fmla="*/ 101 w 186"/>
                    <a:gd name="T37" fmla="*/ 28 h 172"/>
                    <a:gd name="T38" fmla="*/ 89 w 186"/>
                    <a:gd name="T39" fmla="*/ 63 h 172"/>
                    <a:gd name="T40" fmla="*/ 97 w 186"/>
                    <a:gd name="T41" fmla="*/ 7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172">
                      <a:moveTo>
                        <a:pt x="0" y="171"/>
                      </a:moveTo>
                      <a:cubicBezTo>
                        <a:pt x="19" y="115"/>
                        <a:pt x="38" y="61"/>
                        <a:pt x="56" y="6"/>
                      </a:cubicBezTo>
                      <a:cubicBezTo>
                        <a:pt x="58" y="1"/>
                        <a:pt x="60" y="0"/>
                        <a:pt x="65" y="0"/>
                      </a:cubicBezTo>
                      <a:cubicBezTo>
                        <a:pt x="105" y="0"/>
                        <a:pt x="145" y="0"/>
                        <a:pt x="186" y="0"/>
                      </a:cubicBezTo>
                      <a:cubicBezTo>
                        <a:pt x="169" y="50"/>
                        <a:pt x="153" y="98"/>
                        <a:pt x="136" y="146"/>
                      </a:cubicBezTo>
                      <a:cubicBezTo>
                        <a:pt x="131" y="160"/>
                        <a:pt x="119" y="170"/>
                        <a:pt x="104" y="171"/>
                      </a:cubicBezTo>
                      <a:cubicBezTo>
                        <a:pt x="70" y="172"/>
                        <a:pt x="36" y="171"/>
                        <a:pt x="0" y="171"/>
                      </a:cubicBezTo>
                      <a:close/>
                      <a:moveTo>
                        <a:pt x="89" y="97"/>
                      </a:moveTo>
                      <a:cubicBezTo>
                        <a:pt x="81" y="96"/>
                        <a:pt x="76" y="98"/>
                        <a:pt x="74" y="107"/>
                      </a:cubicBezTo>
                      <a:cubicBezTo>
                        <a:pt x="71" y="119"/>
                        <a:pt x="66" y="130"/>
                        <a:pt x="63" y="141"/>
                      </a:cubicBezTo>
                      <a:cubicBezTo>
                        <a:pt x="59" y="153"/>
                        <a:pt x="62" y="156"/>
                        <a:pt x="74" y="153"/>
                      </a:cubicBezTo>
                      <a:cubicBezTo>
                        <a:pt x="81" y="152"/>
                        <a:pt x="83" y="147"/>
                        <a:pt x="85" y="142"/>
                      </a:cubicBezTo>
                      <a:cubicBezTo>
                        <a:pt x="89" y="131"/>
                        <a:pt x="93" y="118"/>
                        <a:pt x="97" y="107"/>
                      </a:cubicBezTo>
                      <a:cubicBezTo>
                        <a:pt x="101" y="98"/>
                        <a:pt x="97" y="97"/>
                        <a:pt x="89" y="97"/>
                      </a:cubicBezTo>
                      <a:close/>
                      <a:moveTo>
                        <a:pt x="97" y="75"/>
                      </a:moveTo>
                      <a:cubicBezTo>
                        <a:pt x="105" y="76"/>
                        <a:pt x="109" y="73"/>
                        <a:pt x="111" y="66"/>
                      </a:cubicBezTo>
                      <a:cubicBezTo>
                        <a:pt x="115" y="52"/>
                        <a:pt x="120" y="39"/>
                        <a:pt x="125" y="26"/>
                      </a:cubicBezTo>
                      <a:cubicBezTo>
                        <a:pt x="126" y="23"/>
                        <a:pt x="128" y="19"/>
                        <a:pt x="122" y="18"/>
                      </a:cubicBezTo>
                      <a:cubicBezTo>
                        <a:pt x="114" y="18"/>
                        <a:pt x="104" y="14"/>
                        <a:pt x="101" y="28"/>
                      </a:cubicBezTo>
                      <a:cubicBezTo>
                        <a:pt x="98" y="40"/>
                        <a:pt x="94" y="52"/>
                        <a:pt x="89" y="63"/>
                      </a:cubicBezTo>
                      <a:cubicBezTo>
                        <a:pt x="85" y="72"/>
                        <a:pt x="86" y="77"/>
                        <a:pt x="9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2" name="Freeform 39"/>
                <p:cNvSpPr>
                  <a:spLocks noEditPoints="1"/>
                </p:cNvSpPr>
                <p:nvPr>
                  <p:custDataLst>
                    <p:tags r:id="rId48"/>
                  </p:custDataLst>
                </p:nvPr>
              </p:nvSpPr>
              <p:spPr bwMode="auto">
                <a:xfrm>
                  <a:off x="8630611" y="4406900"/>
                  <a:ext cx="706438" cy="549275"/>
                </a:xfrm>
                <a:custGeom>
                  <a:avLst/>
                  <a:gdLst>
                    <a:gd name="T0" fmla="*/ 0 w 188"/>
                    <a:gd name="T1" fmla="*/ 142 h 146"/>
                    <a:gd name="T2" fmla="*/ 47 w 188"/>
                    <a:gd name="T3" fmla="*/ 6 h 146"/>
                    <a:gd name="T4" fmla="*/ 57 w 188"/>
                    <a:gd name="T5" fmla="*/ 0 h 146"/>
                    <a:gd name="T6" fmla="*/ 179 w 188"/>
                    <a:gd name="T7" fmla="*/ 0 h 146"/>
                    <a:gd name="T8" fmla="*/ 185 w 188"/>
                    <a:gd name="T9" fmla="*/ 9 h 146"/>
                    <a:gd name="T10" fmla="*/ 150 w 188"/>
                    <a:gd name="T11" fmla="*/ 112 h 146"/>
                    <a:gd name="T12" fmla="*/ 106 w 188"/>
                    <a:gd name="T13" fmla="*/ 142 h 146"/>
                    <a:gd name="T14" fmla="*/ 85 w 188"/>
                    <a:gd name="T15" fmla="*/ 142 h 146"/>
                    <a:gd name="T16" fmla="*/ 73 w 188"/>
                    <a:gd name="T17" fmla="*/ 137 h 146"/>
                    <a:gd name="T18" fmla="*/ 84 w 188"/>
                    <a:gd name="T19" fmla="*/ 120 h 146"/>
                    <a:gd name="T20" fmla="*/ 94 w 188"/>
                    <a:gd name="T21" fmla="*/ 116 h 146"/>
                    <a:gd name="T22" fmla="*/ 99 w 188"/>
                    <a:gd name="T23" fmla="*/ 104 h 146"/>
                    <a:gd name="T24" fmla="*/ 89 w 188"/>
                    <a:gd name="T25" fmla="*/ 102 h 146"/>
                    <a:gd name="T26" fmla="*/ 60 w 188"/>
                    <a:gd name="T27" fmla="*/ 123 h 146"/>
                    <a:gd name="T28" fmla="*/ 33 w 188"/>
                    <a:gd name="T29" fmla="*/ 142 h 146"/>
                    <a:gd name="T30" fmla="*/ 0 w 188"/>
                    <a:gd name="T31" fmla="*/ 142 h 146"/>
                    <a:gd name="T32" fmla="*/ 89 w 188"/>
                    <a:gd name="T33" fmla="*/ 39 h 146"/>
                    <a:gd name="T34" fmla="*/ 118 w 188"/>
                    <a:gd name="T35" fmla="*/ 39 h 146"/>
                    <a:gd name="T36" fmla="*/ 126 w 188"/>
                    <a:gd name="T37" fmla="*/ 28 h 146"/>
                    <a:gd name="T38" fmla="*/ 124 w 188"/>
                    <a:gd name="T39" fmla="*/ 23 h 146"/>
                    <a:gd name="T40" fmla="*/ 89 w 188"/>
                    <a:gd name="T41" fmla="*/ 39 h 146"/>
                    <a:gd name="T42" fmla="*/ 90 w 188"/>
                    <a:gd name="T43" fmla="*/ 79 h 146"/>
                    <a:gd name="T44" fmla="*/ 112 w 188"/>
                    <a:gd name="T45" fmla="*/ 67 h 146"/>
                    <a:gd name="T46" fmla="*/ 97 w 188"/>
                    <a:gd name="T47" fmla="*/ 63 h 146"/>
                    <a:gd name="T48" fmla="*/ 77 w 188"/>
                    <a:gd name="T49" fmla="*/ 75 h 146"/>
                    <a:gd name="T50" fmla="*/ 90 w 188"/>
                    <a:gd name="T51"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46">
                      <a:moveTo>
                        <a:pt x="0" y="142"/>
                      </a:moveTo>
                      <a:cubicBezTo>
                        <a:pt x="16" y="95"/>
                        <a:pt x="31" y="50"/>
                        <a:pt x="47" y="6"/>
                      </a:cubicBezTo>
                      <a:cubicBezTo>
                        <a:pt x="48" y="0"/>
                        <a:pt x="52" y="0"/>
                        <a:pt x="57" y="0"/>
                      </a:cubicBezTo>
                      <a:cubicBezTo>
                        <a:pt x="98" y="0"/>
                        <a:pt x="138" y="0"/>
                        <a:pt x="179" y="0"/>
                      </a:cubicBezTo>
                      <a:cubicBezTo>
                        <a:pt x="186" y="0"/>
                        <a:pt x="188" y="2"/>
                        <a:pt x="185" y="9"/>
                      </a:cubicBezTo>
                      <a:cubicBezTo>
                        <a:pt x="173" y="43"/>
                        <a:pt x="162" y="78"/>
                        <a:pt x="150" y="112"/>
                      </a:cubicBezTo>
                      <a:cubicBezTo>
                        <a:pt x="143" y="133"/>
                        <a:pt x="129" y="142"/>
                        <a:pt x="106" y="142"/>
                      </a:cubicBezTo>
                      <a:cubicBezTo>
                        <a:pt x="99" y="142"/>
                        <a:pt x="92" y="142"/>
                        <a:pt x="85" y="142"/>
                      </a:cubicBezTo>
                      <a:cubicBezTo>
                        <a:pt x="81" y="141"/>
                        <a:pt x="72" y="146"/>
                        <a:pt x="73" y="137"/>
                      </a:cubicBezTo>
                      <a:cubicBezTo>
                        <a:pt x="73" y="130"/>
                        <a:pt x="72" y="119"/>
                        <a:pt x="84" y="120"/>
                      </a:cubicBezTo>
                      <a:cubicBezTo>
                        <a:pt x="88" y="120"/>
                        <a:pt x="91" y="118"/>
                        <a:pt x="94" y="116"/>
                      </a:cubicBezTo>
                      <a:cubicBezTo>
                        <a:pt x="97" y="113"/>
                        <a:pt x="101" y="109"/>
                        <a:pt x="99" y="104"/>
                      </a:cubicBezTo>
                      <a:cubicBezTo>
                        <a:pt x="97" y="100"/>
                        <a:pt x="93" y="103"/>
                        <a:pt x="89" y="102"/>
                      </a:cubicBezTo>
                      <a:cubicBezTo>
                        <a:pt x="72" y="99"/>
                        <a:pt x="62" y="105"/>
                        <a:pt x="60" y="123"/>
                      </a:cubicBezTo>
                      <a:cubicBezTo>
                        <a:pt x="58" y="139"/>
                        <a:pt x="48" y="144"/>
                        <a:pt x="33" y="142"/>
                      </a:cubicBezTo>
                      <a:cubicBezTo>
                        <a:pt x="23" y="141"/>
                        <a:pt x="12" y="142"/>
                        <a:pt x="0" y="142"/>
                      </a:cubicBezTo>
                      <a:close/>
                      <a:moveTo>
                        <a:pt x="89" y="39"/>
                      </a:moveTo>
                      <a:cubicBezTo>
                        <a:pt x="100" y="39"/>
                        <a:pt x="109" y="39"/>
                        <a:pt x="118" y="39"/>
                      </a:cubicBezTo>
                      <a:cubicBezTo>
                        <a:pt x="125" y="39"/>
                        <a:pt x="124" y="32"/>
                        <a:pt x="126" y="28"/>
                      </a:cubicBezTo>
                      <a:cubicBezTo>
                        <a:pt x="127" y="26"/>
                        <a:pt x="127" y="24"/>
                        <a:pt x="124" y="23"/>
                      </a:cubicBezTo>
                      <a:cubicBezTo>
                        <a:pt x="111" y="16"/>
                        <a:pt x="93" y="25"/>
                        <a:pt x="89" y="39"/>
                      </a:cubicBezTo>
                      <a:close/>
                      <a:moveTo>
                        <a:pt x="90" y="79"/>
                      </a:moveTo>
                      <a:cubicBezTo>
                        <a:pt x="102" y="81"/>
                        <a:pt x="113" y="81"/>
                        <a:pt x="112" y="67"/>
                      </a:cubicBezTo>
                      <a:cubicBezTo>
                        <a:pt x="111" y="57"/>
                        <a:pt x="102" y="64"/>
                        <a:pt x="97" y="63"/>
                      </a:cubicBezTo>
                      <a:cubicBezTo>
                        <a:pt x="87" y="61"/>
                        <a:pt x="76" y="62"/>
                        <a:pt x="77" y="75"/>
                      </a:cubicBezTo>
                      <a:cubicBezTo>
                        <a:pt x="77" y="85"/>
                        <a:pt x="87" y="77"/>
                        <a:pt x="9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3" name="Freeform 41"/>
                <p:cNvSpPr/>
                <p:nvPr>
                  <p:custDataLst>
                    <p:tags r:id="rId49"/>
                  </p:custDataLst>
                </p:nvPr>
              </p:nvSpPr>
              <p:spPr bwMode="auto">
                <a:xfrm>
                  <a:off x="8240086" y="3846513"/>
                  <a:ext cx="579438" cy="1109663"/>
                </a:xfrm>
                <a:custGeom>
                  <a:avLst/>
                  <a:gdLst>
                    <a:gd name="T0" fmla="*/ 123 w 154"/>
                    <a:gd name="T1" fmla="*/ 98 h 295"/>
                    <a:gd name="T2" fmla="*/ 125 w 154"/>
                    <a:gd name="T3" fmla="*/ 107 h 295"/>
                    <a:gd name="T4" fmla="*/ 136 w 154"/>
                    <a:gd name="T5" fmla="*/ 108 h 295"/>
                    <a:gd name="T6" fmla="*/ 150 w 154"/>
                    <a:gd name="T7" fmla="*/ 114 h 295"/>
                    <a:gd name="T8" fmla="*/ 134 w 154"/>
                    <a:gd name="T9" fmla="*/ 131 h 295"/>
                    <a:gd name="T10" fmla="*/ 102 w 154"/>
                    <a:gd name="T11" fmla="*/ 155 h 295"/>
                    <a:gd name="T12" fmla="*/ 60 w 154"/>
                    <a:gd name="T13" fmla="*/ 280 h 295"/>
                    <a:gd name="T14" fmla="*/ 44 w 154"/>
                    <a:gd name="T15" fmla="*/ 291 h 295"/>
                    <a:gd name="T16" fmla="*/ 7 w 154"/>
                    <a:gd name="T17" fmla="*/ 289 h 295"/>
                    <a:gd name="T18" fmla="*/ 16 w 154"/>
                    <a:gd name="T19" fmla="*/ 252 h 295"/>
                    <a:gd name="T20" fmla="*/ 57 w 154"/>
                    <a:gd name="T21" fmla="*/ 131 h 295"/>
                    <a:gd name="T22" fmla="*/ 39 w 154"/>
                    <a:gd name="T23" fmla="*/ 131 h 295"/>
                    <a:gd name="T24" fmla="*/ 25 w 154"/>
                    <a:gd name="T25" fmla="*/ 125 h 295"/>
                    <a:gd name="T26" fmla="*/ 41 w 154"/>
                    <a:gd name="T27" fmla="*/ 107 h 295"/>
                    <a:gd name="T28" fmla="*/ 59 w 154"/>
                    <a:gd name="T29" fmla="*/ 107 h 295"/>
                    <a:gd name="T30" fmla="*/ 66 w 154"/>
                    <a:gd name="T31" fmla="*/ 98 h 295"/>
                    <a:gd name="T32" fmla="*/ 66 w 154"/>
                    <a:gd name="T33" fmla="*/ 98 h 295"/>
                    <a:gd name="T34" fmla="*/ 69 w 154"/>
                    <a:gd name="T35" fmla="*/ 89 h 295"/>
                    <a:gd name="T36" fmla="*/ 69 w 154"/>
                    <a:gd name="T37" fmla="*/ 89 h 295"/>
                    <a:gd name="T38" fmla="*/ 72 w 154"/>
                    <a:gd name="T39" fmla="*/ 80 h 295"/>
                    <a:gd name="T40" fmla="*/ 72 w 154"/>
                    <a:gd name="T41" fmla="*/ 80 h 295"/>
                    <a:gd name="T42" fmla="*/ 95 w 154"/>
                    <a:gd name="T43" fmla="*/ 18 h 295"/>
                    <a:gd name="T44" fmla="*/ 112 w 154"/>
                    <a:gd name="T45" fmla="*/ 6 h 295"/>
                    <a:gd name="T46" fmla="*/ 149 w 154"/>
                    <a:gd name="T47" fmla="*/ 10 h 295"/>
                    <a:gd name="T48" fmla="*/ 139 w 154"/>
                    <a:gd name="T49" fmla="*/ 44 h 295"/>
                    <a:gd name="T50" fmla="*/ 129 w 154"/>
                    <a:gd name="T51" fmla="*/ 83 h 295"/>
                    <a:gd name="T52" fmla="*/ 129 w 154"/>
                    <a:gd name="T53" fmla="*/ 83 h 295"/>
                    <a:gd name="T54" fmla="*/ 126 w 154"/>
                    <a:gd name="T55" fmla="*/ 92 h 295"/>
                    <a:gd name="T56" fmla="*/ 126 w 154"/>
                    <a:gd name="T57" fmla="*/ 92 h 295"/>
                    <a:gd name="T58" fmla="*/ 123 w 154"/>
                    <a:gd name="T59" fmla="*/ 9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295">
                      <a:moveTo>
                        <a:pt x="123" y="98"/>
                      </a:moveTo>
                      <a:cubicBezTo>
                        <a:pt x="118" y="102"/>
                        <a:pt x="117" y="106"/>
                        <a:pt x="125" y="107"/>
                      </a:cubicBezTo>
                      <a:cubicBezTo>
                        <a:pt x="128" y="108"/>
                        <a:pt x="132" y="107"/>
                        <a:pt x="136" y="108"/>
                      </a:cubicBezTo>
                      <a:cubicBezTo>
                        <a:pt x="141" y="109"/>
                        <a:pt x="151" y="103"/>
                        <a:pt x="150" y="114"/>
                      </a:cubicBezTo>
                      <a:cubicBezTo>
                        <a:pt x="149" y="122"/>
                        <a:pt x="148" y="131"/>
                        <a:pt x="134" y="131"/>
                      </a:cubicBezTo>
                      <a:cubicBezTo>
                        <a:pt x="110" y="131"/>
                        <a:pt x="110" y="132"/>
                        <a:pt x="102" y="155"/>
                      </a:cubicBezTo>
                      <a:cubicBezTo>
                        <a:pt x="87" y="197"/>
                        <a:pt x="73" y="238"/>
                        <a:pt x="60" y="280"/>
                      </a:cubicBezTo>
                      <a:cubicBezTo>
                        <a:pt x="57" y="288"/>
                        <a:pt x="53" y="292"/>
                        <a:pt x="44" y="291"/>
                      </a:cubicBezTo>
                      <a:cubicBezTo>
                        <a:pt x="31" y="290"/>
                        <a:pt x="11" y="295"/>
                        <a:pt x="7" y="289"/>
                      </a:cubicBezTo>
                      <a:cubicBezTo>
                        <a:pt x="0" y="279"/>
                        <a:pt x="12" y="264"/>
                        <a:pt x="16" y="252"/>
                      </a:cubicBezTo>
                      <a:cubicBezTo>
                        <a:pt x="29" y="212"/>
                        <a:pt x="43" y="172"/>
                        <a:pt x="57" y="131"/>
                      </a:cubicBezTo>
                      <a:cubicBezTo>
                        <a:pt x="50" y="131"/>
                        <a:pt x="44" y="132"/>
                        <a:pt x="39" y="131"/>
                      </a:cubicBezTo>
                      <a:cubicBezTo>
                        <a:pt x="34" y="129"/>
                        <a:pt x="24" y="136"/>
                        <a:pt x="25" y="125"/>
                      </a:cubicBezTo>
                      <a:cubicBezTo>
                        <a:pt x="25" y="117"/>
                        <a:pt x="26" y="105"/>
                        <a:pt x="41" y="107"/>
                      </a:cubicBezTo>
                      <a:cubicBezTo>
                        <a:pt x="47" y="108"/>
                        <a:pt x="53" y="107"/>
                        <a:pt x="59" y="107"/>
                      </a:cubicBezTo>
                      <a:cubicBezTo>
                        <a:pt x="66" y="108"/>
                        <a:pt x="67" y="104"/>
                        <a:pt x="66" y="98"/>
                      </a:cubicBezTo>
                      <a:cubicBezTo>
                        <a:pt x="66" y="98"/>
                        <a:pt x="66" y="98"/>
                        <a:pt x="66" y="98"/>
                      </a:cubicBezTo>
                      <a:cubicBezTo>
                        <a:pt x="70" y="96"/>
                        <a:pt x="70" y="92"/>
                        <a:pt x="69" y="89"/>
                      </a:cubicBezTo>
                      <a:cubicBezTo>
                        <a:pt x="69" y="89"/>
                        <a:pt x="69" y="89"/>
                        <a:pt x="69" y="89"/>
                      </a:cubicBezTo>
                      <a:cubicBezTo>
                        <a:pt x="73" y="87"/>
                        <a:pt x="73" y="84"/>
                        <a:pt x="72" y="80"/>
                      </a:cubicBezTo>
                      <a:cubicBezTo>
                        <a:pt x="72" y="80"/>
                        <a:pt x="72" y="80"/>
                        <a:pt x="72" y="80"/>
                      </a:cubicBezTo>
                      <a:cubicBezTo>
                        <a:pt x="84" y="61"/>
                        <a:pt x="88" y="39"/>
                        <a:pt x="95" y="18"/>
                      </a:cubicBezTo>
                      <a:cubicBezTo>
                        <a:pt x="98" y="9"/>
                        <a:pt x="102" y="5"/>
                        <a:pt x="112" y="6"/>
                      </a:cubicBezTo>
                      <a:cubicBezTo>
                        <a:pt x="125" y="8"/>
                        <a:pt x="142" y="0"/>
                        <a:pt x="149" y="10"/>
                      </a:cubicBezTo>
                      <a:cubicBezTo>
                        <a:pt x="154" y="17"/>
                        <a:pt x="142" y="32"/>
                        <a:pt x="139" y="44"/>
                      </a:cubicBezTo>
                      <a:cubicBezTo>
                        <a:pt x="136" y="57"/>
                        <a:pt x="127" y="69"/>
                        <a:pt x="129" y="83"/>
                      </a:cubicBezTo>
                      <a:cubicBezTo>
                        <a:pt x="129" y="83"/>
                        <a:pt x="129" y="83"/>
                        <a:pt x="129" y="83"/>
                      </a:cubicBezTo>
                      <a:cubicBezTo>
                        <a:pt x="124" y="85"/>
                        <a:pt x="123" y="88"/>
                        <a:pt x="126" y="92"/>
                      </a:cubicBezTo>
                      <a:cubicBezTo>
                        <a:pt x="126" y="92"/>
                        <a:pt x="126" y="92"/>
                        <a:pt x="126" y="92"/>
                      </a:cubicBezTo>
                      <a:cubicBezTo>
                        <a:pt x="121" y="92"/>
                        <a:pt x="123" y="96"/>
                        <a:pt x="1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4" name="Freeform 43"/>
                <p:cNvSpPr/>
                <p:nvPr>
                  <p:custDataLst>
                    <p:tags r:id="rId50"/>
                  </p:custDataLst>
                </p:nvPr>
              </p:nvSpPr>
              <p:spPr bwMode="auto">
                <a:xfrm>
                  <a:off x="8803648" y="3868738"/>
                  <a:ext cx="701675" cy="504825"/>
                </a:xfrm>
                <a:custGeom>
                  <a:avLst/>
                  <a:gdLst>
                    <a:gd name="T0" fmla="*/ 161 w 187"/>
                    <a:gd name="T1" fmla="*/ 107 h 134"/>
                    <a:gd name="T2" fmla="*/ 134 w 187"/>
                    <a:gd name="T3" fmla="*/ 130 h 134"/>
                    <a:gd name="T4" fmla="*/ 13 w 187"/>
                    <a:gd name="T5" fmla="*/ 130 h 134"/>
                    <a:gd name="T6" fmla="*/ 1 w 187"/>
                    <a:gd name="T7" fmla="*/ 126 h 134"/>
                    <a:gd name="T8" fmla="*/ 13 w 187"/>
                    <a:gd name="T9" fmla="*/ 107 h 134"/>
                    <a:gd name="T10" fmla="*/ 45 w 187"/>
                    <a:gd name="T11" fmla="*/ 107 h 134"/>
                    <a:gd name="T12" fmla="*/ 58 w 187"/>
                    <a:gd name="T13" fmla="*/ 93 h 134"/>
                    <a:gd name="T14" fmla="*/ 45 w 187"/>
                    <a:gd name="T15" fmla="*/ 87 h 134"/>
                    <a:gd name="T16" fmla="*/ 40 w 187"/>
                    <a:gd name="T17" fmla="*/ 87 h 134"/>
                    <a:gd name="T18" fmla="*/ 26 w 187"/>
                    <a:gd name="T19" fmla="*/ 82 h 134"/>
                    <a:gd name="T20" fmla="*/ 41 w 187"/>
                    <a:gd name="T21" fmla="*/ 64 h 134"/>
                    <a:gd name="T22" fmla="*/ 51 w 187"/>
                    <a:gd name="T23" fmla="*/ 65 h 134"/>
                    <a:gd name="T24" fmla="*/ 73 w 187"/>
                    <a:gd name="T25" fmla="*/ 44 h 134"/>
                    <a:gd name="T26" fmla="*/ 45 w 187"/>
                    <a:gd name="T27" fmla="*/ 44 h 134"/>
                    <a:gd name="T28" fmla="*/ 33 w 187"/>
                    <a:gd name="T29" fmla="*/ 39 h 134"/>
                    <a:gd name="T30" fmla="*/ 45 w 187"/>
                    <a:gd name="T31" fmla="*/ 21 h 134"/>
                    <a:gd name="T32" fmla="*/ 63 w 187"/>
                    <a:gd name="T33" fmla="*/ 21 h 134"/>
                    <a:gd name="T34" fmla="*/ 88 w 187"/>
                    <a:gd name="T35" fmla="*/ 6 h 134"/>
                    <a:gd name="T36" fmla="*/ 97 w 187"/>
                    <a:gd name="T37" fmla="*/ 0 h 134"/>
                    <a:gd name="T38" fmla="*/ 142 w 187"/>
                    <a:gd name="T39" fmla="*/ 0 h 134"/>
                    <a:gd name="T40" fmla="*/ 148 w 187"/>
                    <a:gd name="T41" fmla="*/ 10 h 134"/>
                    <a:gd name="T42" fmla="*/ 157 w 187"/>
                    <a:gd name="T43" fmla="*/ 21 h 134"/>
                    <a:gd name="T44" fmla="*/ 173 w 187"/>
                    <a:gd name="T45" fmla="*/ 22 h 134"/>
                    <a:gd name="T46" fmla="*/ 186 w 187"/>
                    <a:gd name="T47" fmla="*/ 27 h 134"/>
                    <a:gd name="T48" fmla="*/ 171 w 187"/>
                    <a:gd name="T49" fmla="*/ 44 h 134"/>
                    <a:gd name="T50" fmla="*/ 146 w 187"/>
                    <a:gd name="T51" fmla="*/ 44 h 134"/>
                    <a:gd name="T52" fmla="*/ 138 w 187"/>
                    <a:gd name="T53" fmla="*/ 46 h 134"/>
                    <a:gd name="T54" fmla="*/ 132 w 187"/>
                    <a:gd name="T55" fmla="*/ 61 h 134"/>
                    <a:gd name="T56" fmla="*/ 144 w 187"/>
                    <a:gd name="T57" fmla="*/ 64 h 134"/>
                    <a:gd name="T58" fmla="*/ 152 w 187"/>
                    <a:gd name="T59" fmla="*/ 65 h 134"/>
                    <a:gd name="T60" fmla="*/ 164 w 187"/>
                    <a:gd name="T61" fmla="*/ 70 h 134"/>
                    <a:gd name="T62" fmla="*/ 151 w 187"/>
                    <a:gd name="T63" fmla="*/ 87 h 134"/>
                    <a:gd name="T64" fmla="*/ 134 w 187"/>
                    <a:gd name="T65" fmla="*/ 87 h 134"/>
                    <a:gd name="T66" fmla="*/ 118 w 187"/>
                    <a:gd name="T67" fmla="*/ 99 h 134"/>
                    <a:gd name="T68" fmla="*/ 124 w 187"/>
                    <a:gd name="T69" fmla="*/ 107 h 134"/>
                    <a:gd name="T70" fmla="*/ 161 w 187"/>
                    <a:gd name="T71" fmla="*/ 10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134">
                      <a:moveTo>
                        <a:pt x="161" y="107"/>
                      </a:moveTo>
                      <a:cubicBezTo>
                        <a:pt x="156" y="130"/>
                        <a:pt x="156" y="130"/>
                        <a:pt x="134" y="130"/>
                      </a:cubicBezTo>
                      <a:cubicBezTo>
                        <a:pt x="94" y="130"/>
                        <a:pt x="53" y="130"/>
                        <a:pt x="13" y="130"/>
                      </a:cubicBezTo>
                      <a:cubicBezTo>
                        <a:pt x="9" y="130"/>
                        <a:pt x="0" y="134"/>
                        <a:pt x="1" y="126"/>
                      </a:cubicBezTo>
                      <a:cubicBezTo>
                        <a:pt x="2" y="119"/>
                        <a:pt x="1" y="108"/>
                        <a:pt x="13" y="107"/>
                      </a:cubicBezTo>
                      <a:cubicBezTo>
                        <a:pt x="24" y="107"/>
                        <a:pt x="34" y="106"/>
                        <a:pt x="45" y="107"/>
                      </a:cubicBezTo>
                      <a:cubicBezTo>
                        <a:pt x="56" y="108"/>
                        <a:pt x="57" y="100"/>
                        <a:pt x="58" y="93"/>
                      </a:cubicBezTo>
                      <a:cubicBezTo>
                        <a:pt x="58" y="84"/>
                        <a:pt x="50" y="88"/>
                        <a:pt x="45" y="87"/>
                      </a:cubicBezTo>
                      <a:cubicBezTo>
                        <a:pt x="44" y="87"/>
                        <a:pt x="41" y="88"/>
                        <a:pt x="40" y="87"/>
                      </a:cubicBezTo>
                      <a:cubicBezTo>
                        <a:pt x="35" y="85"/>
                        <a:pt x="25" y="92"/>
                        <a:pt x="26" y="82"/>
                      </a:cubicBezTo>
                      <a:cubicBezTo>
                        <a:pt x="27" y="75"/>
                        <a:pt x="27" y="63"/>
                        <a:pt x="41" y="64"/>
                      </a:cubicBezTo>
                      <a:cubicBezTo>
                        <a:pt x="44" y="65"/>
                        <a:pt x="48" y="64"/>
                        <a:pt x="51" y="65"/>
                      </a:cubicBezTo>
                      <a:cubicBezTo>
                        <a:pt x="66" y="67"/>
                        <a:pt x="73" y="60"/>
                        <a:pt x="73" y="44"/>
                      </a:cubicBezTo>
                      <a:cubicBezTo>
                        <a:pt x="64" y="44"/>
                        <a:pt x="54" y="45"/>
                        <a:pt x="45" y="44"/>
                      </a:cubicBezTo>
                      <a:cubicBezTo>
                        <a:pt x="41" y="44"/>
                        <a:pt x="32" y="48"/>
                        <a:pt x="33" y="39"/>
                      </a:cubicBezTo>
                      <a:cubicBezTo>
                        <a:pt x="34" y="32"/>
                        <a:pt x="33" y="22"/>
                        <a:pt x="45" y="21"/>
                      </a:cubicBezTo>
                      <a:cubicBezTo>
                        <a:pt x="51" y="21"/>
                        <a:pt x="57" y="21"/>
                        <a:pt x="63" y="21"/>
                      </a:cubicBezTo>
                      <a:cubicBezTo>
                        <a:pt x="75" y="22"/>
                        <a:pt x="87" y="23"/>
                        <a:pt x="88" y="6"/>
                      </a:cubicBezTo>
                      <a:cubicBezTo>
                        <a:pt x="88" y="1"/>
                        <a:pt x="93" y="0"/>
                        <a:pt x="97" y="0"/>
                      </a:cubicBezTo>
                      <a:cubicBezTo>
                        <a:pt x="112" y="0"/>
                        <a:pt x="127" y="0"/>
                        <a:pt x="142" y="0"/>
                      </a:cubicBezTo>
                      <a:cubicBezTo>
                        <a:pt x="150" y="0"/>
                        <a:pt x="152" y="3"/>
                        <a:pt x="148" y="10"/>
                      </a:cubicBezTo>
                      <a:cubicBezTo>
                        <a:pt x="144" y="19"/>
                        <a:pt x="148" y="22"/>
                        <a:pt x="157" y="21"/>
                      </a:cubicBezTo>
                      <a:cubicBezTo>
                        <a:pt x="162" y="21"/>
                        <a:pt x="168" y="20"/>
                        <a:pt x="173" y="22"/>
                      </a:cubicBezTo>
                      <a:cubicBezTo>
                        <a:pt x="178" y="23"/>
                        <a:pt x="187" y="16"/>
                        <a:pt x="186" y="27"/>
                      </a:cubicBezTo>
                      <a:cubicBezTo>
                        <a:pt x="185" y="34"/>
                        <a:pt x="185" y="46"/>
                        <a:pt x="171" y="44"/>
                      </a:cubicBezTo>
                      <a:cubicBezTo>
                        <a:pt x="163" y="44"/>
                        <a:pt x="154" y="44"/>
                        <a:pt x="146" y="44"/>
                      </a:cubicBezTo>
                      <a:cubicBezTo>
                        <a:pt x="143" y="44"/>
                        <a:pt x="139" y="44"/>
                        <a:pt x="138" y="46"/>
                      </a:cubicBezTo>
                      <a:cubicBezTo>
                        <a:pt x="135" y="51"/>
                        <a:pt x="132" y="56"/>
                        <a:pt x="132" y="61"/>
                      </a:cubicBezTo>
                      <a:cubicBezTo>
                        <a:pt x="133" y="67"/>
                        <a:pt x="140" y="64"/>
                        <a:pt x="144" y="64"/>
                      </a:cubicBezTo>
                      <a:cubicBezTo>
                        <a:pt x="146" y="65"/>
                        <a:pt x="150" y="64"/>
                        <a:pt x="152" y="65"/>
                      </a:cubicBezTo>
                      <a:cubicBezTo>
                        <a:pt x="157" y="66"/>
                        <a:pt x="166" y="61"/>
                        <a:pt x="164" y="70"/>
                      </a:cubicBezTo>
                      <a:cubicBezTo>
                        <a:pt x="164" y="77"/>
                        <a:pt x="164" y="88"/>
                        <a:pt x="151" y="87"/>
                      </a:cubicBezTo>
                      <a:cubicBezTo>
                        <a:pt x="145" y="87"/>
                        <a:pt x="140" y="88"/>
                        <a:pt x="134" y="87"/>
                      </a:cubicBezTo>
                      <a:cubicBezTo>
                        <a:pt x="124" y="85"/>
                        <a:pt x="120" y="90"/>
                        <a:pt x="118" y="99"/>
                      </a:cubicBezTo>
                      <a:cubicBezTo>
                        <a:pt x="116" y="106"/>
                        <a:pt x="118" y="107"/>
                        <a:pt x="124" y="107"/>
                      </a:cubicBezTo>
                      <a:cubicBezTo>
                        <a:pt x="136" y="107"/>
                        <a:pt x="148" y="107"/>
                        <a:pt x="161"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5" name="Freeform 46"/>
                <p:cNvSpPr/>
                <p:nvPr>
                  <p:custDataLst>
                    <p:tags r:id="rId51"/>
                  </p:custDataLst>
                </p:nvPr>
              </p:nvSpPr>
              <p:spPr bwMode="auto">
                <a:xfrm>
                  <a:off x="5898523" y="4154488"/>
                  <a:ext cx="492125" cy="782638"/>
                </a:xfrm>
                <a:custGeom>
                  <a:avLst/>
                  <a:gdLst>
                    <a:gd name="T0" fmla="*/ 0 w 131"/>
                    <a:gd name="T1" fmla="*/ 208 h 208"/>
                    <a:gd name="T2" fmla="*/ 37 w 131"/>
                    <a:gd name="T3" fmla="*/ 98 h 208"/>
                    <a:gd name="T4" fmla="*/ 66 w 131"/>
                    <a:gd name="T5" fmla="*/ 14 h 208"/>
                    <a:gd name="T6" fmla="*/ 82 w 131"/>
                    <a:gd name="T7" fmla="*/ 1 h 208"/>
                    <a:gd name="T8" fmla="*/ 121 w 131"/>
                    <a:gd name="T9" fmla="*/ 1 h 208"/>
                    <a:gd name="T10" fmla="*/ 128 w 131"/>
                    <a:gd name="T11" fmla="*/ 11 h 208"/>
                    <a:gd name="T12" fmla="*/ 63 w 131"/>
                    <a:gd name="T13" fmla="*/ 202 h 208"/>
                    <a:gd name="T14" fmla="*/ 55 w 131"/>
                    <a:gd name="T15" fmla="*/ 208 h 208"/>
                    <a:gd name="T16" fmla="*/ 0 w 131"/>
                    <a:gd name="T17"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08">
                      <a:moveTo>
                        <a:pt x="0" y="208"/>
                      </a:moveTo>
                      <a:cubicBezTo>
                        <a:pt x="13" y="171"/>
                        <a:pt x="25" y="135"/>
                        <a:pt x="37" y="98"/>
                      </a:cubicBezTo>
                      <a:cubicBezTo>
                        <a:pt x="47" y="70"/>
                        <a:pt x="57" y="42"/>
                        <a:pt x="66" y="14"/>
                      </a:cubicBezTo>
                      <a:cubicBezTo>
                        <a:pt x="69" y="5"/>
                        <a:pt x="72" y="0"/>
                        <a:pt x="82" y="1"/>
                      </a:cubicBezTo>
                      <a:cubicBezTo>
                        <a:pt x="95" y="2"/>
                        <a:pt x="108" y="2"/>
                        <a:pt x="121" y="1"/>
                      </a:cubicBezTo>
                      <a:cubicBezTo>
                        <a:pt x="129" y="1"/>
                        <a:pt x="131" y="4"/>
                        <a:pt x="128" y="11"/>
                      </a:cubicBezTo>
                      <a:cubicBezTo>
                        <a:pt x="107" y="75"/>
                        <a:pt x="85" y="138"/>
                        <a:pt x="63" y="202"/>
                      </a:cubicBezTo>
                      <a:cubicBezTo>
                        <a:pt x="62" y="207"/>
                        <a:pt x="60" y="208"/>
                        <a:pt x="55" y="208"/>
                      </a:cubicBezTo>
                      <a:cubicBezTo>
                        <a:pt x="37" y="208"/>
                        <a:pt x="19" y="208"/>
                        <a:pt x="0"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6" name="Freeform 47"/>
                <p:cNvSpPr/>
                <p:nvPr>
                  <p:custDataLst>
                    <p:tags r:id="rId52"/>
                  </p:custDataLst>
                </p:nvPr>
              </p:nvSpPr>
              <p:spPr bwMode="auto">
                <a:xfrm>
                  <a:off x="2690186" y="3873500"/>
                  <a:ext cx="484188" cy="673100"/>
                </a:xfrm>
                <a:custGeom>
                  <a:avLst/>
                  <a:gdLst>
                    <a:gd name="T0" fmla="*/ 12 w 129"/>
                    <a:gd name="T1" fmla="*/ 91 h 179"/>
                    <a:gd name="T2" fmla="*/ 59 w 129"/>
                    <a:gd name="T3" fmla="*/ 6 h 179"/>
                    <a:gd name="T4" fmla="*/ 68 w 129"/>
                    <a:gd name="T5" fmla="*/ 0 h 179"/>
                    <a:gd name="T6" fmla="*/ 129 w 129"/>
                    <a:gd name="T7" fmla="*/ 0 h 179"/>
                    <a:gd name="T8" fmla="*/ 116 w 129"/>
                    <a:gd name="T9" fmla="*/ 25 h 179"/>
                    <a:gd name="T10" fmla="*/ 96 w 129"/>
                    <a:gd name="T11" fmla="*/ 84 h 179"/>
                    <a:gd name="T12" fmla="*/ 69 w 129"/>
                    <a:gd name="T13" fmla="*/ 166 h 179"/>
                    <a:gd name="T14" fmla="*/ 51 w 129"/>
                    <a:gd name="T15" fmla="*/ 178 h 179"/>
                    <a:gd name="T16" fmla="*/ 0 w 129"/>
                    <a:gd name="T17" fmla="*/ 178 h 179"/>
                    <a:gd name="T18" fmla="*/ 24 w 129"/>
                    <a:gd name="T19" fmla="*/ 105 h 179"/>
                    <a:gd name="T20" fmla="*/ 12 w 129"/>
                    <a:gd name="T21"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79">
                      <a:moveTo>
                        <a:pt x="12" y="91"/>
                      </a:moveTo>
                      <a:cubicBezTo>
                        <a:pt x="29" y="61"/>
                        <a:pt x="44" y="33"/>
                        <a:pt x="59" y="6"/>
                      </a:cubicBezTo>
                      <a:cubicBezTo>
                        <a:pt x="61" y="2"/>
                        <a:pt x="64" y="0"/>
                        <a:pt x="68" y="0"/>
                      </a:cubicBezTo>
                      <a:cubicBezTo>
                        <a:pt x="88" y="0"/>
                        <a:pt x="107" y="0"/>
                        <a:pt x="129" y="0"/>
                      </a:cubicBezTo>
                      <a:cubicBezTo>
                        <a:pt x="124" y="9"/>
                        <a:pt x="121" y="18"/>
                        <a:pt x="116" y="25"/>
                      </a:cubicBezTo>
                      <a:cubicBezTo>
                        <a:pt x="101" y="42"/>
                        <a:pt x="103" y="64"/>
                        <a:pt x="96" y="84"/>
                      </a:cubicBezTo>
                      <a:cubicBezTo>
                        <a:pt x="86" y="111"/>
                        <a:pt x="77" y="138"/>
                        <a:pt x="69" y="166"/>
                      </a:cubicBezTo>
                      <a:cubicBezTo>
                        <a:pt x="65" y="176"/>
                        <a:pt x="61" y="179"/>
                        <a:pt x="51" y="178"/>
                      </a:cubicBezTo>
                      <a:cubicBezTo>
                        <a:pt x="34" y="178"/>
                        <a:pt x="18" y="178"/>
                        <a:pt x="0" y="178"/>
                      </a:cubicBezTo>
                      <a:cubicBezTo>
                        <a:pt x="8" y="153"/>
                        <a:pt x="16" y="129"/>
                        <a:pt x="24" y="105"/>
                      </a:cubicBezTo>
                      <a:cubicBezTo>
                        <a:pt x="29" y="94"/>
                        <a:pt x="27" y="90"/>
                        <a:pt x="12"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7" name="Freeform 48"/>
                <p:cNvSpPr/>
                <p:nvPr>
                  <p:custDataLst>
                    <p:tags r:id="rId53"/>
                  </p:custDataLst>
                </p:nvPr>
              </p:nvSpPr>
              <p:spPr bwMode="auto">
                <a:xfrm>
                  <a:off x="3091823" y="3873500"/>
                  <a:ext cx="795338" cy="304800"/>
                </a:xfrm>
                <a:custGeom>
                  <a:avLst/>
                  <a:gdLst>
                    <a:gd name="T0" fmla="*/ 113 w 212"/>
                    <a:gd name="T1" fmla="*/ 75 h 81"/>
                    <a:gd name="T2" fmla="*/ 131 w 212"/>
                    <a:gd name="T3" fmla="*/ 43 h 81"/>
                    <a:gd name="T4" fmla="*/ 93 w 212"/>
                    <a:gd name="T5" fmla="*/ 43 h 81"/>
                    <a:gd name="T6" fmla="*/ 83 w 212"/>
                    <a:gd name="T7" fmla="*/ 52 h 81"/>
                    <a:gd name="T8" fmla="*/ 40 w 212"/>
                    <a:gd name="T9" fmla="*/ 77 h 81"/>
                    <a:gd name="T10" fmla="*/ 0 w 212"/>
                    <a:gd name="T11" fmla="*/ 76 h 81"/>
                    <a:gd name="T12" fmla="*/ 44 w 212"/>
                    <a:gd name="T13" fmla="*/ 4 h 81"/>
                    <a:gd name="T14" fmla="*/ 54 w 212"/>
                    <a:gd name="T15" fmla="*/ 0 h 81"/>
                    <a:gd name="T16" fmla="*/ 104 w 212"/>
                    <a:gd name="T17" fmla="*/ 0 h 81"/>
                    <a:gd name="T18" fmla="*/ 109 w 212"/>
                    <a:gd name="T19" fmla="*/ 9 h 81"/>
                    <a:gd name="T20" fmla="*/ 116 w 212"/>
                    <a:gd name="T21" fmla="*/ 20 h 81"/>
                    <a:gd name="T22" fmla="*/ 201 w 212"/>
                    <a:gd name="T23" fmla="*/ 20 h 81"/>
                    <a:gd name="T24" fmla="*/ 207 w 212"/>
                    <a:gd name="T25" fmla="*/ 30 h 81"/>
                    <a:gd name="T26" fmla="*/ 206 w 212"/>
                    <a:gd name="T27" fmla="*/ 32 h 81"/>
                    <a:gd name="T28" fmla="*/ 113 w 212"/>
                    <a:gd name="T2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81">
                      <a:moveTo>
                        <a:pt x="113" y="75"/>
                      </a:moveTo>
                      <a:cubicBezTo>
                        <a:pt x="119" y="64"/>
                        <a:pt x="124" y="55"/>
                        <a:pt x="131" y="43"/>
                      </a:cubicBezTo>
                      <a:cubicBezTo>
                        <a:pt x="117" y="43"/>
                        <a:pt x="105" y="43"/>
                        <a:pt x="93" y="43"/>
                      </a:cubicBezTo>
                      <a:cubicBezTo>
                        <a:pt x="87" y="43"/>
                        <a:pt x="84" y="48"/>
                        <a:pt x="83" y="52"/>
                      </a:cubicBezTo>
                      <a:cubicBezTo>
                        <a:pt x="75" y="73"/>
                        <a:pt x="61" y="79"/>
                        <a:pt x="40" y="77"/>
                      </a:cubicBezTo>
                      <a:cubicBezTo>
                        <a:pt x="28" y="75"/>
                        <a:pt x="15" y="76"/>
                        <a:pt x="0" y="76"/>
                      </a:cubicBezTo>
                      <a:cubicBezTo>
                        <a:pt x="15" y="51"/>
                        <a:pt x="29" y="27"/>
                        <a:pt x="44" y="4"/>
                      </a:cubicBezTo>
                      <a:cubicBezTo>
                        <a:pt x="46" y="0"/>
                        <a:pt x="50" y="0"/>
                        <a:pt x="54" y="0"/>
                      </a:cubicBezTo>
                      <a:cubicBezTo>
                        <a:pt x="71" y="0"/>
                        <a:pt x="87" y="0"/>
                        <a:pt x="104" y="0"/>
                      </a:cubicBezTo>
                      <a:cubicBezTo>
                        <a:pt x="112" y="0"/>
                        <a:pt x="115" y="1"/>
                        <a:pt x="109" y="9"/>
                      </a:cubicBezTo>
                      <a:cubicBezTo>
                        <a:pt x="102" y="18"/>
                        <a:pt x="106" y="20"/>
                        <a:pt x="116" y="20"/>
                      </a:cubicBezTo>
                      <a:cubicBezTo>
                        <a:pt x="144" y="20"/>
                        <a:pt x="173" y="20"/>
                        <a:pt x="201" y="20"/>
                      </a:cubicBezTo>
                      <a:cubicBezTo>
                        <a:pt x="212" y="19"/>
                        <a:pt x="212" y="23"/>
                        <a:pt x="207" y="30"/>
                      </a:cubicBezTo>
                      <a:cubicBezTo>
                        <a:pt x="207" y="31"/>
                        <a:pt x="207" y="31"/>
                        <a:pt x="206" y="32"/>
                      </a:cubicBezTo>
                      <a:cubicBezTo>
                        <a:pt x="179" y="81"/>
                        <a:pt x="179" y="81"/>
                        <a:pt x="113"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8" name="Freeform 49"/>
                <p:cNvSpPr/>
                <p:nvPr>
                  <p:custDataLst>
                    <p:tags r:id="rId54"/>
                  </p:custDataLst>
                </p:nvPr>
              </p:nvSpPr>
              <p:spPr bwMode="auto">
                <a:xfrm>
                  <a:off x="2787023" y="4583113"/>
                  <a:ext cx="541338" cy="361950"/>
                </a:xfrm>
                <a:custGeom>
                  <a:avLst/>
                  <a:gdLst>
                    <a:gd name="T0" fmla="*/ 76 w 144"/>
                    <a:gd name="T1" fmla="*/ 73 h 96"/>
                    <a:gd name="T2" fmla="*/ 111 w 144"/>
                    <a:gd name="T3" fmla="*/ 73 h 96"/>
                    <a:gd name="T4" fmla="*/ 144 w 144"/>
                    <a:gd name="T5" fmla="*/ 73 h 96"/>
                    <a:gd name="T6" fmla="*/ 119 w 144"/>
                    <a:gd name="T7" fmla="*/ 95 h 96"/>
                    <a:gd name="T8" fmla="*/ 13 w 144"/>
                    <a:gd name="T9" fmla="*/ 95 h 96"/>
                    <a:gd name="T10" fmla="*/ 4 w 144"/>
                    <a:gd name="T11" fmla="*/ 81 h 96"/>
                    <a:gd name="T12" fmla="*/ 27 w 144"/>
                    <a:gd name="T13" fmla="*/ 12 h 96"/>
                    <a:gd name="T14" fmla="*/ 43 w 144"/>
                    <a:gd name="T15" fmla="*/ 0 h 96"/>
                    <a:gd name="T16" fmla="*/ 100 w 144"/>
                    <a:gd name="T17" fmla="*/ 1 h 96"/>
                    <a:gd name="T18" fmla="*/ 76 w 144"/>
                    <a:gd name="T19" fmla="*/ 7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96">
                      <a:moveTo>
                        <a:pt x="76" y="73"/>
                      </a:moveTo>
                      <a:cubicBezTo>
                        <a:pt x="89" y="73"/>
                        <a:pt x="100" y="73"/>
                        <a:pt x="111" y="73"/>
                      </a:cubicBezTo>
                      <a:cubicBezTo>
                        <a:pt x="122" y="73"/>
                        <a:pt x="133" y="73"/>
                        <a:pt x="144" y="73"/>
                      </a:cubicBezTo>
                      <a:cubicBezTo>
                        <a:pt x="143" y="90"/>
                        <a:pt x="136" y="96"/>
                        <a:pt x="119" y="95"/>
                      </a:cubicBezTo>
                      <a:cubicBezTo>
                        <a:pt x="84" y="93"/>
                        <a:pt x="49" y="94"/>
                        <a:pt x="13" y="95"/>
                      </a:cubicBezTo>
                      <a:cubicBezTo>
                        <a:pt x="1" y="95"/>
                        <a:pt x="0" y="92"/>
                        <a:pt x="4" y="81"/>
                      </a:cubicBezTo>
                      <a:cubicBezTo>
                        <a:pt x="12" y="58"/>
                        <a:pt x="20" y="35"/>
                        <a:pt x="27" y="12"/>
                      </a:cubicBezTo>
                      <a:cubicBezTo>
                        <a:pt x="30" y="4"/>
                        <a:pt x="34" y="0"/>
                        <a:pt x="43" y="0"/>
                      </a:cubicBezTo>
                      <a:cubicBezTo>
                        <a:pt x="61" y="1"/>
                        <a:pt x="80" y="1"/>
                        <a:pt x="100" y="1"/>
                      </a:cubicBezTo>
                      <a:cubicBezTo>
                        <a:pt x="92" y="25"/>
                        <a:pt x="84" y="48"/>
                        <a:pt x="7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29" name="Freeform 50"/>
                <p:cNvSpPr/>
                <p:nvPr>
                  <p:custDataLst>
                    <p:tags r:id="rId55"/>
                  </p:custDataLst>
                </p:nvPr>
              </p:nvSpPr>
              <p:spPr bwMode="auto">
                <a:xfrm>
                  <a:off x="3161673" y="4189413"/>
                  <a:ext cx="414338" cy="360363"/>
                </a:xfrm>
                <a:custGeom>
                  <a:avLst/>
                  <a:gdLst>
                    <a:gd name="T0" fmla="*/ 3 w 110"/>
                    <a:gd name="T1" fmla="*/ 73 h 96"/>
                    <a:gd name="T2" fmla="*/ 24 w 110"/>
                    <a:gd name="T3" fmla="*/ 57 h 96"/>
                    <a:gd name="T4" fmla="*/ 39 w 110"/>
                    <a:gd name="T5" fmla="*/ 10 h 96"/>
                    <a:gd name="T6" fmla="*/ 53 w 110"/>
                    <a:gd name="T7" fmla="*/ 0 h 96"/>
                    <a:gd name="T8" fmla="*/ 99 w 110"/>
                    <a:gd name="T9" fmla="*/ 0 h 96"/>
                    <a:gd name="T10" fmla="*/ 107 w 110"/>
                    <a:gd name="T11" fmla="*/ 9 h 96"/>
                    <a:gd name="T12" fmla="*/ 87 w 110"/>
                    <a:gd name="T13" fmla="*/ 67 h 96"/>
                    <a:gd name="T14" fmla="*/ 45 w 110"/>
                    <a:gd name="T15" fmla="*/ 94 h 96"/>
                    <a:gd name="T16" fmla="*/ 0 w 110"/>
                    <a:gd name="T17" fmla="*/ 93 h 96"/>
                    <a:gd name="T18" fmla="*/ 0 w 110"/>
                    <a:gd name="T19" fmla="*/ 90 h 96"/>
                    <a:gd name="T20" fmla="*/ 3 w 110"/>
                    <a:gd name="T21" fmla="*/ 7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6">
                      <a:moveTo>
                        <a:pt x="3" y="73"/>
                      </a:moveTo>
                      <a:cubicBezTo>
                        <a:pt x="15" y="74"/>
                        <a:pt x="21" y="68"/>
                        <a:pt x="24" y="57"/>
                      </a:cubicBezTo>
                      <a:cubicBezTo>
                        <a:pt x="29" y="41"/>
                        <a:pt x="35" y="26"/>
                        <a:pt x="39" y="10"/>
                      </a:cubicBezTo>
                      <a:cubicBezTo>
                        <a:pt x="42" y="3"/>
                        <a:pt x="45" y="0"/>
                        <a:pt x="53" y="0"/>
                      </a:cubicBezTo>
                      <a:cubicBezTo>
                        <a:pt x="68" y="1"/>
                        <a:pt x="84" y="1"/>
                        <a:pt x="99" y="0"/>
                      </a:cubicBezTo>
                      <a:cubicBezTo>
                        <a:pt x="106" y="0"/>
                        <a:pt x="110" y="1"/>
                        <a:pt x="107" y="9"/>
                      </a:cubicBezTo>
                      <a:cubicBezTo>
                        <a:pt x="101" y="29"/>
                        <a:pt x="95" y="48"/>
                        <a:pt x="87" y="67"/>
                      </a:cubicBezTo>
                      <a:cubicBezTo>
                        <a:pt x="79" y="85"/>
                        <a:pt x="65" y="95"/>
                        <a:pt x="45" y="94"/>
                      </a:cubicBezTo>
                      <a:cubicBezTo>
                        <a:pt x="30" y="94"/>
                        <a:pt x="15" y="96"/>
                        <a:pt x="0" y="93"/>
                      </a:cubicBezTo>
                      <a:cubicBezTo>
                        <a:pt x="0" y="92"/>
                        <a:pt x="0" y="91"/>
                        <a:pt x="0" y="90"/>
                      </a:cubicBezTo>
                      <a:cubicBezTo>
                        <a:pt x="0" y="84"/>
                        <a:pt x="5" y="79"/>
                        <a:pt x="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0" name="Freeform 51"/>
                <p:cNvSpPr/>
                <p:nvPr>
                  <p:custDataLst>
                    <p:tags r:id="rId56"/>
                  </p:custDataLst>
                </p:nvPr>
              </p:nvSpPr>
              <p:spPr bwMode="auto">
                <a:xfrm>
                  <a:off x="4250698" y="4291013"/>
                  <a:ext cx="300038" cy="428625"/>
                </a:xfrm>
                <a:custGeom>
                  <a:avLst/>
                  <a:gdLst>
                    <a:gd name="T0" fmla="*/ 28 w 80"/>
                    <a:gd name="T1" fmla="*/ 111 h 114"/>
                    <a:gd name="T2" fmla="*/ 6 w 80"/>
                    <a:gd name="T3" fmla="*/ 84 h 114"/>
                    <a:gd name="T4" fmla="*/ 19 w 80"/>
                    <a:gd name="T5" fmla="*/ 16 h 114"/>
                    <a:gd name="T6" fmla="*/ 32 w 80"/>
                    <a:gd name="T7" fmla="*/ 4 h 114"/>
                    <a:gd name="T8" fmla="*/ 72 w 80"/>
                    <a:gd name="T9" fmla="*/ 7 h 114"/>
                    <a:gd name="T10" fmla="*/ 67 w 80"/>
                    <a:gd name="T11" fmla="*/ 46 h 114"/>
                    <a:gd name="T12" fmla="*/ 59 w 80"/>
                    <a:gd name="T13" fmla="*/ 93 h 114"/>
                    <a:gd name="T14" fmla="*/ 37 w 80"/>
                    <a:gd name="T15" fmla="*/ 111 h 114"/>
                    <a:gd name="T16" fmla="*/ 28 w 80"/>
                    <a:gd name="T17" fmla="*/ 11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28" y="111"/>
                      </a:moveTo>
                      <a:cubicBezTo>
                        <a:pt x="0" y="111"/>
                        <a:pt x="0" y="111"/>
                        <a:pt x="6" y="84"/>
                      </a:cubicBezTo>
                      <a:cubicBezTo>
                        <a:pt x="10" y="61"/>
                        <a:pt x="15" y="39"/>
                        <a:pt x="19" y="16"/>
                      </a:cubicBezTo>
                      <a:cubicBezTo>
                        <a:pt x="20" y="8"/>
                        <a:pt x="23" y="3"/>
                        <a:pt x="32" y="4"/>
                      </a:cubicBezTo>
                      <a:cubicBezTo>
                        <a:pt x="46" y="5"/>
                        <a:pt x="65" y="0"/>
                        <a:pt x="72" y="7"/>
                      </a:cubicBezTo>
                      <a:cubicBezTo>
                        <a:pt x="80" y="15"/>
                        <a:pt x="70" y="33"/>
                        <a:pt x="67" y="46"/>
                      </a:cubicBezTo>
                      <a:cubicBezTo>
                        <a:pt x="65" y="62"/>
                        <a:pt x="60" y="77"/>
                        <a:pt x="59" y="93"/>
                      </a:cubicBezTo>
                      <a:cubicBezTo>
                        <a:pt x="57" y="108"/>
                        <a:pt x="51" y="114"/>
                        <a:pt x="37" y="111"/>
                      </a:cubicBezTo>
                      <a:cubicBezTo>
                        <a:pt x="34" y="110"/>
                        <a:pt x="31" y="111"/>
                        <a:pt x="28"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1" name="Freeform 53"/>
                <p:cNvSpPr/>
                <p:nvPr>
                  <p:custDataLst>
                    <p:tags r:id="rId57"/>
                  </p:custDataLst>
                </p:nvPr>
              </p:nvSpPr>
              <p:spPr bwMode="auto">
                <a:xfrm>
                  <a:off x="6998661" y="4233863"/>
                  <a:ext cx="368300" cy="722313"/>
                </a:xfrm>
                <a:custGeom>
                  <a:avLst/>
                  <a:gdLst>
                    <a:gd name="T0" fmla="*/ 98 w 98"/>
                    <a:gd name="T1" fmla="*/ 1 h 192"/>
                    <a:gd name="T2" fmla="*/ 69 w 98"/>
                    <a:gd name="T3" fmla="*/ 82 h 192"/>
                    <a:gd name="T4" fmla="*/ 35 w 98"/>
                    <a:gd name="T5" fmla="*/ 177 h 192"/>
                    <a:gd name="T6" fmla="*/ 4 w 98"/>
                    <a:gd name="T7" fmla="*/ 187 h 192"/>
                    <a:gd name="T8" fmla="*/ 4 w 98"/>
                    <a:gd name="T9" fmla="*/ 180 h 192"/>
                    <a:gd name="T10" fmla="*/ 65 w 98"/>
                    <a:gd name="T11" fmla="*/ 8 h 192"/>
                    <a:gd name="T12" fmla="*/ 74 w 98"/>
                    <a:gd name="T13" fmla="*/ 1 h 192"/>
                    <a:gd name="T14" fmla="*/ 98 w 98"/>
                    <a:gd name="T15" fmla="*/ 1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92">
                      <a:moveTo>
                        <a:pt x="98" y="1"/>
                      </a:moveTo>
                      <a:cubicBezTo>
                        <a:pt x="88" y="29"/>
                        <a:pt x="79" y="56"/>
                        <a:pt x="69" y="82"/>
                      </a:cubicBezTo>
                      <a:cubicBezTo>
                        <a:pt x="58" y="114"/>
                        <a:pt x="46" y="145"/>
                        <a:pt x="35" y="177"/>
                      </a:cubicBezTo>
                      <a:cubicBezTo>
                        <a:pt x="32" y="186"/>
                        <a:pt x="13" y="192"/>
                        <a:pt x="4" y="187"/>
                      </a:cubicBezTo>
                      <a:cubicBezTo>
                        <a:pt x="0" y="185"/>
                        <a:pt x="3" y="182"/>
                        <a:pt x="4" y="180"/>
                      </a:cubicBezTo>
                      <a:cubicBezTo>
                        <a:pt x="24" y="123"/>
                        <a:pt x="45" y="65"/>
                        <a:pt x="65" y="8"/>
                      </a:cubicBezTo>
                      <a:cubicBezTo>
                        <a:pt x="67" y="4"/>
                        <a:pt x="69" y="0"/>
                        <a:pt x="74" y="1"/>
                      </a:cubicBezTo>
                      <a:cubicBezTo>
                        <a:pt x="82" y="1"/>
                        <a:pt x="89" y="1"/>
                        <a:pt x="9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2" name="Freeform 54"/>
                <p:cNvSpPr/>
                <p:nvPr>
                  <p:custDataLst>
                    <p:tags r:id="rId58"/>
                  </p:custDataLst>
                </p:nvPr>
              </p:nvSpPr>
              <p:spPr bwMode="auto">
                <a:xfrm>
                  <a:off x="7422523" y="4219575"/>
                  <a:ext cx="346075" cy="728663"/>
                </a:xfrm>
                <a:custGeom>
                  <a:avLst/>
                  <a:gdLst>
                    <a:gd name="T0" fmla="*/ 16 w 92"/>
                    <a:gd name="T1" fmla="*/ 192 h 194"/>
                    <a:gd name="T2" fmla="*/ 4 w 92"/>
                    <a:gd name="T3" fmla="*/ 176 h 194"/>
                    <a:gd name="T4" fmla="*/ 55 w 92"/>
                    <a:gd name="T5" fmla="*/ 17 h 194"/>
                    <a:gd name="T6" fmla="*/ 86 w 92"/>
                    <a:gd name="T7" fmla="*/ 5 h 194"/>
                    <a:gd name="T8" fmla="*/ 86 w 92"/>
                    <a:gd name="T9" fmla="*/ 17 h 194"/>
                    <a:gd name="T10" fmla="*/ 34 w 92"/>
                    <a:gd name="T11" fmla="*/ 179 h 194"/>
                    <a:gd name="T12" fmla="*/ 16 w 92"/>
                    <a:gd name="T13" fmla="*/ 192 h 194"/>
                  </a:gdLst>
                  <a:ahLst/>
                  <a:cxnLst>
                    <a:cxn ang="0">
                      <a:pos x="T0" y="T1"/>
                    </a:cxn>
                    <a:cxn ang="0">
                      <a:pos x="T2" y="T3"/>
                    </a:cxn>
                    <a:cxn ang="0">
                      <a:pos x="T4" y="T5"/>
                    </a:cxn>
                    <a:cxn ang="0">
                      <a:pos x="T6" y="T7"/>
                    </a:cxn>
                    <a:cxn ang="0">
                      <a:pos x="T8" y="T9"/>
                    </a:cxn>
                    <a:cxn ang="0">
                      <a:pos x="T10" y="T11"/>
                    </a:cxn>
                    <a:cxn ang="0">
                      <a:pos x="T12" y="T13"/>
                    </a:cxn>
                  </a:cxnLst>
                  <a:rect l="0" t="0" r="r" b="b"/>
                  <a:pathLst>
                    <a:path w="92" h="194">
                      <a:moveTo>
                        <a:pt x="16" y="192"/>
                      </a:moveTo>
                      <a:cubicBezTo>
                        <a:pt x="1" y="194"/>
                        <a:pt x="0" y="189"/>
                        <a:pt x="4" y="176"/>
                      </a:cubicBezTo>
                      <a:cubicBezTo>
                        <a:pt x="22" y="124"/>
                        <a:pt x="38" y="70"/>
                        <a:pt x="55" y="17"/>
                      </a:cubicBezTo>
                      <a:cubicBezTo>
                        <a:pt x="59" y="7"/>
                        <a:pt x="76" y="0"/>
                        <a:pt x="86" y="5"/>
                      </a:cubicBezTo>
                      <a:cubicBezTo>
                        <a:pt x="92" y="9"/>
                        <a:pt x="87" y="13"/>
                        <a:pt x="86" y="17"/>
                      </a:cubicBezTo>
                      <a:cubicBezTo>
                        <a:pt x="69" y="71"/>
                        <a:pt x="51" y="125"/>
                        <a:pt x="34" y="179"/>
                      </a:cubicBezTo>
                      <a:cubicBezTo>
                        <a:pt x="31" y="189"/>
                        <a:pt x="27" y="194"/>
                        <a:pt x="16"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3" name="Freeform 55"/>
                <p:cNvSpPr/>
                <p:nvPr>
                  <p:custDataLst>
                    <p:tags r:id="rId59"/>
                  </p:custDataLst>
                </p:nvPr>
              </p:nvSpPr>
              <p:spPr bwMode="auto">
                <a:xfrm>
                  <a:off x="5369886" y="4230688"/>
                  <a:ext cx="307975" cy="442913"/>
                </a:xfrm>
                <a:custGeom>
                  <a:avLst/>
                  <a:gdLst>
                    <a:gd name="T0" fmla="*/ 25 w 82"/>
                    <a:gd name="T1" fmla="*/ 116 h 118"/>
                    <a:gd name="T2" fmla="*/ 7 w 82"/>
                    <a:gd name="T3" fmla="*/ 94 h 118"/>
                    <a:gd name="T4" fmla="*/ 29 w 82"/>
                    <a:gd name="T5" fmla="*/ 12 h 118"/>
                    <a:gd name="T6" fmla="*/ 42 w 82"/>
                    <a:gd name="T7" fmla="*/ 1 h 118"/>
                    <a:gd name="T8" fmla="*/ 72 w 82"/>
                    <a:gd name="T9" fmla="*/ 1 h 118"/>
                    <a:gd name="T10" fmla="*/ 79 w 82"/>
                    <a:gd name="T11" fmla="*/ 12 h 118"/>
                    <a:gd name="T12" fmla="*/ 53 w 82"/>
                    <a:gd name="T13" fmla="*/ 107 h 118"/>
                    <a:gd name="T14" fmla="*/ 40 w 82"/>
                    <a:gd name="T15" fmla="*/ 117 h 118"/>
                    <a:gd name="T16" fmla="*/ 25 w 82"/>
                    <a:gd name="T17" fmla="*/ 11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18">
                      <a:moveTo>
                        <a:pt x="25" y="116"/>
                      </a:moveTo>
                      <a:cubicBezTo>
                        <a:pt x="0" y="116"/>
                        <a:pt x="0" y="116"/>
                        <a:pt x="7" y="94"/>
                      </a:cubicBezTo>
                      <a:cubicBezTo>
                        <a:pt x="14" y="66"/>
                        <a:pt x="22" y="39"/>
                        <a:pt x="29" y="12"/>
                      </a:cubicBezTo>
                      <a:cubicBezTo>
                        <a:pt x="31" y="4"/>
                        <a:pt x="34" y="0"/>
                        <a:pt x="42" y="1"/>
                      </a:cubicBezTo>
                      <a:cubicBezTo>
                        <a:pt x="52" y="2"/>
                        <a:pt x="62" y="2"/>
                        <a:pt x="72" y="1"/>
                      </a:cubicBezTo>
                      <a:cubicBezTo>
                        <a:pt x="81" y="1"/>
                        <a:pt x="82" y="4"/>
                        <a:pt x="79" y="12"/>
                      </a:cubicBezTo>
                      <a:cubicBezTo>
                        <a:pt x="70" y="43"/>
                        <a:pt x="62" y="75"/>
                        <a:pt x="53" y="107"/>
                      </a:cubicBezTo>
                      <a:cubicBezTo>
                        <a:pt x="51" y="114"/>
                        <a:pt x="48" y="118"/>
                        <a:pt x="40" y="117"/>
                      </a:cubicBezTo>
                      <a:cubicBezTo>
                        <a:pt x="35" y="116"/>
                        <a:pt x="30" y="116"/>
                        <a:pt x="25"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4" name="Freeform 56"/>
                <p:cNvSpPr/>
                <p:nvPr>
                  <p:custDataLst>
                    <p:tags r:id="rId60"/>
                  </p:custDataLst>
                </p:nvPr>
              </p:nvSpPr>
              <p:spPr bwMode="auto">
                <a:xfrm>
                  <a:off x="2517148" y="4606925"/>
                  <a:ext cx="349250" cy="322263"/>
                </a:xfrm>
                <a:custGeom>
                  <a:avLst/>
                  <a:gdLst>
                    <a:gd name="T0" fmla="*/ 0 w 93"/>
                    <a:gd name="T1" fmla="*/ 86 h 86"/>
                    <a:gd name="T2" fmla="*/ 32 w 93"/>
                    <a:gd name="T3" fmla="*/ 5 h 86"/>
                    <a:gd name="T4" fmla="*/ 42 w 93"/>
                    <a:gd name="T5" fmla="*/ 0 h 86"/>
                    <a:gd name="T6" fmla="*/ 83 w 93"/>
                    <a:gd name="T7" fmla="*/ 0 h 86"/>
                    <a:gd name="T8" fmla="*/ 90 w 93"/>
                    <a:gd name="T9" fmla="*/ 10 h 86"/>
                    <a:gd name="T10" fmla="*/ 62 w 93"/>
                    <a:gd name="T11" fmla="*/ 79 h 86"/>
                    <a:gd name="T12" fmla="*/ 54 w 93"/>
                    <a:gd name="T13" fmla="*/ 86 h 86"/>
                    <a:gd name="T14" fmla="*/ 0 w 9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6">
                      <a:moveTo>
                        <a:pt x="0" y="86"/>
                      </a:moveTo>
                      <a:cubicBezTo>
                        <a:pt x="11" y="58"/>
                        <a:pt x="21" y="32"/>
                        <a:pt x="32" y="5"/>
                      </a:cubicBezTo>
                      <a:cubicBezTo>
                        <a:pt x="34" y="1"/>
                        <a:pt x="37" y="0"/>
                        <a:pt x="42" y="0"/>
                      </a:cubicBezTo>
                      <a:cubicBezTo>
                        <a:pt x="55" y="1"/>
                        <a:pt x="69" y="1"/>
                        <a:pt x="83" y="0"/>
                      </a:cubicBezTo>
                      <a:cubicBezTo>
                        <a:pt x="91" y="0"/>
                        <a:pt x="93" y="3"/>
                        <a:pt x="90" y="10"/>
                      </a:cubicBezTo>
                      <a:cubicBezTo>
                        <a:pt x="81" y="33"/>
                        <a:pt x="71" y="56"/>
                        <a:pt x="62" y="79"/>
                      </a:cubicBezTo>
                      <a:cubicBezTo>
                        <a:pt x="61" y="83"/>
                        <a:pt x="59" y="86"/>
                        <a:pt x="54" y="86"/>
                      </a:cubicBezTo>
                      <a:cubicBezTo>
                        <a:pt x="37" y="86"/>
                        <a:pt x="19" y="86"/>
                        <a:pt x="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5" name="Freeform 57"/>
                <p:cNvSpPr/>
                <p:nvPr>
                  <p:custDataLst>
                    <p:tags r:id="rId61"/>
                  </p:custDataLst>
                </p:nvPr>
              </p:nvSpPr>
              <p:spPr bwMode="auto">
                <a:xfrm>
                  <a:off x="3350586" y="4595813"/>
                  <a:ext cx="300038" cy="349250"/>
                </a:xfrm>
                <a:custGeom>
                  <a:avLst/>
                  <a:gdLst>
                    <a:gd name="T0" fmla="*/ 27 w 80"/>
                    <a:gd name="T1" fmla="*/ 91 h 93"/>
                    <a:gd name="T2" fmla="*/ 7 w 80"/>
                    <a:gd name="T3" fmla="*/ 64 h 93"/>
                    <a:gd name="T4" fmla="*/ 18 w 80"/>
                    <a:gd name="T5" fmla="*/ 16 h 93"/>
                    <a:gd name="T6" fmla="*/ 32 w 80"/>
                    <a:gd name="T7" fmla="*/ 5 h 93"/>
                    <a:gd name="T8" fmla="*/ 72 w 80"/>
                    <a:gd name="T9" fmla="*/ 7 h 93"/>
                    <a:gd name="T10" fmla="*/ 66 w 80"/>
                    <a:gd name="T11" fmla="*/ 46 h 93"/>
                    <a:gd name="T12" fmla="*/ 59 w 80"/>
                    <a:gd name="T13" fmla="*/ 74 h 93"/>
                    <a:gd name="T14" fmla="*/ 38 w 80"/>
                    <a:gd name="T15" fmla="*/ 91 h 93"/>
                    <a:gd name="T16" fmla="*/ 27 w 80"/>
                    <a:gd name="T17"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27" y="91"/>
                      </a:moveTo>
                      <a:cubicBezTo>
                        <a:pt x="0" y="91"/>
                        <a:pt x="0" y="91"/>
                        <a:pt x="7" y="64"/>
                      </a:cubicBezTo>
                      <a:cubicBezTo>
                        <a:pt x="10" y="48"/>
                        <a:pt x="15" y="32"/>
                        <a:pt x="18" y="16"/>
                      </a:cubicBezTo>
                      <a:cubicBezTo>
                        <a:pt x="20" y="7"/>
                        <a:pt x="24" y="4"/>
                        <a:pt x="32" y="5"/>
                      </a:cubicBezTo>
                      <a:cubicBezTo>
                        <a:pt x="46" y="6"/>
                        <a:pt x="66" y="0"/>
                        <a:pt x="72" y="7"/>
                      </a:cubicBezTo>
                      <a:cubicBezTo>
                        <a:pt x="80" y="15"/>
                        <a:pt x="68" y="33"/>
                        <a:pt x="66" y="46"/>
                      </a:cubicBezTo>
                      <a:cubicBezTo>
                        <a:pt x="64" y="56"/>
                        <a:pt x="60" y="65"/>
                        <a:pt x="59" y="74"/>
                      </a:cubicBezTo>
                      <a:cubicBezTo>
                        <a:pt x="58" y="88"/>
                        <a:pt x="51" y="93"/>
                        <a:pt x="38" y="91"/>
                      </a:cubicBezTo>
                      <a:cubicBezTo>
                        <a:pt x="35" y="90"/>
                        <a:pt x="31" y="91"/>
                        <a:pt x="27"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6" name="Freeform 58"/>
                <p:cNvSpPr/>
                <p:nvPr>
                  <p:custDataLst>
                    <p:tags r:id="rId62"/>
                  </p:custDataLst>
                </p:nvPr>
              </p:nvSpPr>
              <p:spPr bwMode="auto">
                <a:xfrm>
                  <a:off x="2963236" y="4203700"/>
                  <a:ext cx="300038" cy="338138"/>
                </a:xfrm>
                <a:custGeom>
                  <a:avLst/>
                  <a:gdLst>
                    <a:gd name="T0" fmla="*/ 53 w 80"/>
                    <a:gd name="T1" fmla="*/ 86 h 90"/>
                    <a:gd name="T2" fmla="*/ 53 w 80"/>
                    <a:gd name="T3" fmla="*/ 89 h 90"/>
                    <a:gd name="T4" fmla="*/ 9 w 80"/>
                    <a:gd name="T5" fmla="*/ 89 h 90"/>
                    <a:gd name="T6" fmla="*/ 3 w 80"/>
                    <a:gd name="T7" fmla="*/ 81 h 90"/>
                    <a:gd name="T8" fmla="*/ 31 w 80"/>
                    <a:gd name="T9" fmla="*/ 7 h 90"/>
                    <a:gd name="T10" fmla="*/ 40 w 80"/>
                    <a:gd name="T11" fmla="*/ 0 h 90"/>
                    <a:gd name="T12" fmla="*/ 80 w 80"/>
                    <a:gd name="T13" fmla="*/ 0 h 90"/>
                    <a:gd name="T14" fmla="*/ 56 w 80"/>
                    <a:gd name="T15" fmla="*/ 69 h 90"/>
                    <a:gd name="T16" fmla="*/ 56 w 80"/>
                    <a:gd name="T17" fmla="*/ 69 h 90"/>
                    <a:gd name="T18" fmla="*/ 53 w 80"/>
                    <a:gd name="T19"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90">
                      <a:moveTo>
                        <a:pt x="53" y="86"/>
                      </a:moveTo>
                      <a:cubicBezTo>
                        <a:pt x="53" y="87"/>
                        <a:pt x="53" y="88"/>
                        <a:pt x="53" y="89"/>
                      </a:cubicBezTo>
                      <a:cubicBezTo>
                        <a:pt x="38" y="89"/>
                        <a:pt x="23" y="89"/>
                        <a:pt x="9" y="89"/>
                      </a:cubicBezTo>
                      <a:cubicBezTo>
                        <a:pt x="1" y="90"/>
                        <a:pt x="0" y="87"/>
                        <a:pt x="3" y="81"/>
                      </a:cubicBezTo>
                      <a:cubicBezTo>
                        <a:pt x="12" y="56"/>
                        <a:pt x="22" y="32"/>
                        <a:pt x="31" y="7"/>
                      </a:cubicBezTo>
                      <a:cubicBezTo>
                        <a:pt x="33" y="3"/>
                        <a:pt x="35" y="0"/>
                        <a:pt x="40" y="0"/>
                      </a:cubicBezTo>
                      <a:cubicBezTo>
                        <a:pt x="53" y="1"/>
                        <a:pt x="66" y="0"/>
                        <a:pt x="80" y="0"/>
                      </a:cubicBezTo>
                      <a:cubicBezTo>
                        <a:pt x="73" y="25"/>
                        <a:pt x="60" y="46"/>
                        <a:pt x="56" y="69"/>
                      </a:cubicBezTo>
                      <a:cubicBezTo>
                        <a:pt x="56" y="69"/>
                        <a:pt x="56" y="69"/>
                        <a:pt x="56" y="69"/>
                      </a:cubicBezTo>
                      <a:cubicBezTo>
                        <a:pt x="52" y="74"/>
                        <a:pt x="46" y="79"/>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7" name="Freeform 59"/>
                <p:cNvSpPr/>
                <p:nvPr>
                  <p:custDataLst>
                    <p:tags r:id="rId63"/>
                  </p:custDataLst>
                </p:nvPr>
              </p:nvSpPr>
              <p:spPr bwMode="auto">
                <a:xfrm>
                  <a:off x="3510923" y="4203700"/>
                  <a:ext cx="274638" cy="338138"/>
                </a:xfrm>
                <a:custGeom>
                  <a:avLst/>
                  <a:gdLst>
                    <a:gd name="T0" fmla="*/ 50 w 73"/>
                    <a:gd name="T1" fmla="*/ 0 h 90"/>
                    <a:gd name="T2" fmla="*/ 67 w 73"/>
                    <a:gd name="T3" fmla="*/ 23 h 90"/>
                    <a:gd name="T4" fmla="*/ 51 w 73"/>
                    <a:gd name="T5" fmla="*/ 79 h 90"/>
                    <a:gd name="T6" fmla="*/ 37 w 73"/>
                    <a:gd name="T7" fmla="*/ 89 h 90"/>
                    <a:gd name="T8" fmla="*/ 10 w 73"/>
                    <a:gd name="T9" fmla="*/ 56 h 90"/>
                    <a:gd name="T10" fmla="*/ 20 w 73"/>
                    <a:gd name="T11" fmla="*/ 23 h 90"/>
                    <a:gd name="T12" fmla="*/ 50 w 73"/>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73" h="90">
                      <a:moveTo>
                        <a:pt x="50" y="0"/>
                      </a:moveTo>
                      <a:cubicBezTo>
                        <a:pt x="73" y="0"/>
                        <a:pt x="73" y="0"/>
                        <a:pt x="67" y="23"/>
                      </a:cubicBezTo>
                      <a:cubicBezTo>
                        <a:pt x="61" y="41"/>
                        <a:pt x="56" y="60"/>
                        <a:pt x="51" y="79"/>
                      </a:cubicBezTo>
                      <a:cubicBezTo>
                        <a:pt x="49" y="87"/>
                        <a:pt x="45" y="89"/>
                        <a:pt x="37" y="89"/>
                      </a:cubicBezTo>
                      <a:cubicBezTo>
                        <a:pt x="0" y="90"/>
                        <a:pt x="0" y="90"/>
                        <a:pt x="10" y="56"/>
                      </a:cubicBezTo>
                      <a:cubicBezTo>
                        <a:pt x="13" y="45"/>
                        <a:pt x="17" y="34"/>
                        <a:pt x="20" y="23"/>
                      </a:cubicBezTo>
                      <a:cubicBezTo>
                        <a:pt x="27" y="0"/>
                        <a:pt x="27"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8" name="Freeform 62"/>
                <p:cNvSpPr/>
                <p:nvPr>
                  <p:custDataLst>
                    <p:tags r:id="rId64"/>
                  </p:custDataLst>
                </p:nvPr>
              </p:nvSpPr>
              <p:spPr bwMode="auto">
                <a:xfrm>
                  <a:off x="3133098" y="4565650"/>
                  <a:ext cx="280988" cy="247650"/>
                </a:xfrm>
                <a:custGeom>
                  <a:avLst/>
                  <a:gdLst>
                    <a:gd name="T0" fmla="*/ 30 w 75"/>
                    <a:gd name="T1" fmla="*/ 66 h 66"/>
                    <a:gd name="T2" fmla="*/ 7 w 75"/>
                    <a:gd name="T3" fmla="*/ 37 h 66"/>
                    <a:gd name="T4" fmla="*/ 55 w 75"/>
                    <a:gd name="T5" fmla="*/ 0 h 66"/>
                    <a:gd name="T6" fmla="*/ 67 w 75"/>
                    <a:gd name="T7" fmla="*/ 0 h 66"/>
                    <a:gd name="T8" fmla="*/ 74 w 75"/>
                    <a:gd name="T9" fmla="*/ 9 h 66"/>
                    <a:gd name="T10" fmla="*/ 61 w 75"/>
                    <a:gd name="T11" fmla="*/ 58 h 66"/>
                    <a:gd name="T12" fmla="*/ 51 w 75"/>
                    <a:gd name="T13" fmla="*/ 66 h 66"/>
                    <a:gd name="T14" fmla="*/ 30 w 75"/>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6">
                      <a:moveTo>
                        <a:pt x="30" y="66"/>
                      </a:moveTo>
                      <a:cubicBezTo>
                        <a:pt x="0" y="66"/>
                        <a:pt x="0" y="66"/>
                        <a:pt x="7" y="37"/>
                      </a:cubicBezTo>
                      <a:cubicBezTo>
                        <a:pt x="17" y="0"/>
                        <a:pt x="17" y="0"/>
                        <a:pt x="55" y="0"/>
                      </a:cubicBezTo>
                      <a:cubicBezTo>
                        <a:pt x="59" y="0"/>
                        <a:pt x="63" y="1"/>
                        <a:pt x="67" y="0"/>
                      </a:cubicBezTo>
                      <a:cubicBezTo>
                        <a:pt x="73" y="0"/>
                        <a:pt x="75" y="3"/>
                        <a:pt x="74" y="9"/>
                      </a:cubicBezTo>
                      <a:cubicBezTo>
                        <a:pt x="69" y="25"/>
                        <a:pt x="65" y="41"/>
                        <a:pt x="61" y="58"/>
                      </a:cubicBezTo>
                      <a:cubicBezTo>
                        <a:pt x="60" y="63"/>
                        <a:pt x="57" y="66"/>
                        <a:pt x="51" y="66"/>
                      </a:cubicBezTo>
                      <a:cubicBezTo>
                        <a:pt x="44" y="65"/>
                        <a:pt x="37" y="66"/>
                        <a:pt x="3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39" name="Freeform 63"/>
                <p:cNvSpPr/>
                <p:nvPr>
                  <p:custDataLst>
                    <p:tags r:id="rId65"/>
                  </p:custDataLst>
                </p:nvPr>
              </p:nvSpPr>
              <p:spPr bwMode="auto">
                <a:xfrm>
                  <a:off x="8124198" y="4351338"/>
                  <a:ext cx="296863" cy="608013"/>
                </a:xfrm>
                <a:custGeom>
                  <a:avLst/>
                  <a:gdLst>
                    <a:gd name="T0" fmla="*/ 79 w 79"/>
                    <a:gd name="T1" fmla="*/ 5 h 162"/>
                    <a:gd name="T2" fmla="*/ 27 w 79"/>
                    <a:gd name="T3" fmla="*/ 150 h 162"/>
                    <a:gd name="T4" fmla="*/ 0 w 79"/>
                    <a:gd name="T5" fmla="*/ 159 h 162"/>
                    <a:gd name="T6" fmla="*/ 19 w 79"/>
                    <a:gd name="T7" fmla="*/ 104 h 162"/>
                    <a:gd name="T8" fmla="*/ 48 w 79"/>
                    <a:gd name="T9" fmla="*/ 22 h 162"/>
                    <a:gd name="T10" fmla="*/ 79 w 79"/>
                    <a:gd name="T11" fmla="*/ 5 h 162"/>
                  </a:gdLst>
                  <a:ahLst/>
                  <a:cxnLst>
                    <a:cxn ang="0">
                      <a:pos x="T0" y="T1"/>
                    </a:cxn>
                    <a:cxn ang="0">
                      <a:pos x="T2" y="T3"/>
                    </a:cxn>
                    <a:cxn ang="0">
                      <a:pos x="T4" y="T5"/>
                    </a:cxn>
                    <a:cxn ang="0">
                      <a:pos x="T6" y="T7"/>
                    </a:cxn>
                    <a:cxn ang="0">
                      <a:pos x="T8" y="T9"/>
                    </a:cxn>
                    <a:cxn ang="0">
                      <a:pos x="T10" y="T11"/>
                    </a:cxn>
                  </a:cxnLst>
                  <a:rect l="0" t="0" r="r" b="b"/>
                  <a:pathLst>
                    <a:path w="79" h="162">
                      <a:moveTo>
                        <a:pt x="79" y="5"/>
                      </a:moveTo>
                      <a:cubicBezTo>
                        <a:pt x="62" y="53"/>
                        <a:pt x="45" y="102"/>
                        <a:pt x="27" y="150"/>
                      </a:cubicBezTo>
                      <a:cubicBezTo>
                        <a:pt x="23" y="162"/>
                        <a:pt x="11" y="152"/>
                        <a:pt x="0" y="159"/>
                      </a:cubicBezTo>
                      <a:cubicBezTo>
                        <a:pt x="8" y="138"/>
                        <a:pt x="13" y="121"/>
                        <a:pt x="19" y="104"/>
                      </a:cubicBezTo>
                      <a:cubicBezTo>
                        <a:pt x="29" y="76"/>
                        <a:pt x="40" y="50"/>
                        <a:pt x="48" y="22"/>
                      </a:cubicBezTo>
                      <a:cubicBezTo>
                        <a:pt x="53" y="5"/>
                        <a:pt x="61" y="0"/>
                        <a:pt x="7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0" name="Freeform 64"/>
                <p:cNvSpPr/>
                <p:nvPr>
                  <p:custDataLst>
                    <p:tags r:id="rId66"/>
                  </p:custDataLst>
                </p:nvPr>
              </p:nvSpPr>
              <p:spPr bwMode="auto">
                <a:xfrm>
                  <a:off x="8476623" y="4343400"/>
                  <a:ext cx="288925" cy="598488"/>
                </a:xfrm>
                <a:custGeom>
                  <a:avLst/>
                  <a:gdLst>
                    <a:gd name="T0" fmla="*/ 0 w 77"/>
                    <a:gd name="T1" fmla="*/ 157 h 159"/>
                    <a:gd name="T2" fmla="*/ 47 w 77"/>
                    <a:gd name="T3" fmla="*/ 12 h 159"/>
                    <a:gd name="T4" fmla="*/ 68 w 77"/>
                    <a:gd name="T5" fmla="*/ 6 h 159"/>
                    <a:gd name="T6" fmla="*/ 69 w 77"/>
                    <a:gd name="T7" fmla="*/ 18 h 159"/>
                    <a:gd name="T8" fmla="*/ 31 w 77"/>
                    <a:gd name="T9" fmla="*/ 139 h 159"/>
                    <a:gd name="T10" fmla="*/ 0 w 77"/>
                    <a:gd name="T11" fmla="*/ 157 h 159"/>
                  </a:gdLst>
                  <a:ahLst/>
                  <a:cxnLst>
                    <a:cxn ang="0">
                      <a:pos x="T0" y="T1"/>
                    </a:cxn>
                    <a:cxn ang="0">
                      <a:pos x="T2" y="T3"/>
                    </a:cxn>
                    <a:cxn ang="0">
                      <a:pos x="T4" y="T5"/>
                    </a:cxn>
                    <a:cxn ang="0">
                      <a:pos x="T6" y="T7"/>
                    </a:cxn>
                    <a:cxn ang="0">
                      <a:pos x="T8" y="T9"/>
                    </a:cxn>
                    <a:cxn ang="0">
                      <a:pos x="T10" y="T11"/>
                    </a:cxn>
                  </a:cxnLst>
                  <a:rect l="0" t="0" r="r" b="b"/>
                  <a:pathLst>
                    <a:path w="77" h="159">
                      <a:moveTo>
                        <a:pt x="0" y="157"/>
                      </a:moveTo>
                      <a:cubicBezTo>
                        <a:pt x="16" y="108"/>
                        <a:pt x="32" y="60"/>
                        <a:pt x="47" y="12"/>
                      </a:cubicBezTo>
                      <a:cubicBezTo>
                        <a:pt x="51" y="0"/>
                        <a:pt x="61" y="5"/>
                        <a:pt x="68" y="6"/>
                      </a:cubicBezTo>
                      <a:cubicBezTo>
                        <a:pt x="77" y="7"/>
                        <a:pt x="70" y="14"/>
                        <a:pt x="69" y="18"/>
                      </a:cubicBezTo>
                      <a:cubicBezTo>
                        <a:pt x="56" y="58"/>
                        <a:pt x="44" y="98"/>
                        <a:pt x="31" y="139"/>
                      </a:cubicBezTo>
                      <a:cubicBezTo>
                        <a:pt x="24" y="159"/>
                        <a:pt x="24" y="159"/>
                        <a:pt x="0" y="1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1" name="Freeform 65"/>
                <p:cNvSpPr/>
                <p:nvPr>
                  <p:custDataLst>
                    <p:tags r:id="rId67"/>
                  </p:custDataLst>
                </p:nvPr>
              </p:nvSpPr>
              <p:spPr bwMode="auto">
                <a:xfrm>
                  <a:off x="6187448" y="3876675"/>
                  <a:ext cx="280988" cy="211138"/>
                </a:xfrm>
                <a:custGeom>
                  <a:avLst/>
                  <a:gdLst>
                    <a:gd name="T0" fmla="*/ 31 w 75"/>
                    <a:gd name="T1" fmla="*/ 56 h 56"/>
                    <a:gd name="T2" fmla="*/ 7 w 75"/>
                    <a:gd name="T3" fmla="*/ 26 h 56"/>
                    <a:gd name="T4" fmla="*/ 39 w 75"/>
                    <a:gd name="T5" fmla="*/ 0 h 56"/>
                    <a:gd name="T6" fmla="*/ 52 w 75"/>
                    <a:gd name="T7" fmla="*/ 0 h 56"/>
                    <a:gd name="T8" fmla="*/ 70 w 75"/>
                    <a:gd name="T9" fmla="*/ 21 h 56"/>
                    <a:gd name="T10" fmla="*/ 68 w 75"/>
                    <a:gd name="T11" fmla="*/ 28 h 56"/>
                    <a:gd name="T12" fmla="*/ 31 w 7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75" h="56">
                      <a:moveTo>
                        <a:pt x="31" y="56"/>
                      </a:moveTo>
                      <a:cubicBezTo>
                        <a:pt x="0" y="56"/>
                        <a:pt x="0" y="56"/>
                        <a:pt x="7" y="26"/>
                      </a:cubicBezTo>
                      <a:cubicBezTo>
                        <a:pt x="13" y="0"/>
                        <a:pt x="13" y="0"/>
                        <a:pt x="39" y="0"/>
                      </a:cubicBezTo>
                      <a:cubicBezTo>
                        <a:pt x="43" y="0"/>
                        <a:pt x="48" y="0"/>
                        <a:pt x="52" y="0"/>
                      </a:cubicBezTo>
                      <a:cubicBezTo>
                        <a:pt x="75" y="0"/>
                        <a:pt x="75" y="0"/>
                        <a:pt x="70" y="21"/>
                      </a:cubicBezTo>
                      <a:cubicBezTo>
                        <a:pt x="69" y="23"/>
                        <a:pt x="68" y="26"/>
                        <a:pt x="68" y="28"/>
                      </a:cubicBezTo>
                      <a:cubicBezTo>
                        <a:pt x="61" y="56"/>
                        <a:pt x="61" y="56"/>
                        <a:pt x="3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2" name="Freeform 69"/>
                <p:cNvSpPr/>
                <p:nvPr>
                  <p:custDataLst>
                    <p:tags r:id="rId68"/>
                  </p:custDataLst>
                </p:nvPr>
              </p:nvSpPr>
              <p:spPr bwMode="auto">
                <a:xfrm>
                  <a:off x="8702048" y="3865563"/>
                  <a:ext cx="236538" cy="384175"/>
                </a:xfrm>
                <a:custGeom>
                  <a:avLst/>
                  <a:gdLst>
                    <a:gd name="T0" fmla="*/ 6 w 63"/>
                    <a:gd name="T1" fmla="*/ 78 h 102"/>
                    <a:gd name="T2" fmla="*/ 31 w 63"/>
                    <a:gd name="T3" fmla="*/ 22 h 102"/>
                    <a:gd name="T4" fmla="*/ 63 w 63"/>
                    <a:gd name="T5" fmla="*/ 5 h 102"/>
                    <a:gd name="T6" fmla="*/ 26 w 63"/>
                    <a:gd name="T7" fmla="*/ 93 h 102"/>
                    <a:gd name="T8" fmla="*/ 0 w 63"/>
                    <a:gd name="T9" fmla="*/ 93 h 102"/>
                    <a:gd name="T10" fmla="*/ 0 w 63"/>
                    <a:gd name="T11" fmla="*/ 93 h 102"/>
                    <a:gd name="T12" fmla="*/ 3 w 63"/>
                    <a:gd name="T13" fmla="*/ 87 h 102"/>
                    <a:gd name="T14" fmla="*/ 3 w 63"/>
                    <a:gd name="T15" fmla="*/ 87 h 102"/>
                    <a:gd name="T16" fmla="*/ 6 w 63"/>
                    <a:gd name="T17"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02">
                      <a:moveTo>
                        <a:pt x="6" y="78"/>
                      </a:moveTo>
                      <a:cubicBezTo>
                        <a:pt x="18" y="61"/>
                        <a:pt x="24" y="41"/>
                        <a:pt x="31" y="22"/>
                      </a:cubicBezTo>
                      <a:cubicBezTo>
                        <a:pt x="37" y="5"/>
                        <a:pt x="45" y="0"/>
                        <a:pt x="63" y="5"/>
                      </a:cubicBezTo>
                      <a:cubicBezTo>
                        <a:pt x="51" y="34"/>
                        <a:pt x="39" y="64"/>
                        <a:pt x="26" y="93"/>
                      </a:cubicBezTo>
                      <a:cubicBezTo>
                        <a:pt x="23" y="102"/>
                        <a:pt x="8" y="101"/>
                        <a:pt x="0" y="93"/>
                      </a:cubicBezTo>
                      <a:cubicBezTo>
                        <a:pt x="0" y="93"/>
                        <a:pt x="0" y="93"/>
                        <a:pt x="0" y="93"/>
                      </a:cubicBezTo>
                      <a:cubicBezTo>
                        <a:pt x="4" y="92"/>
                        <a:pt x="3" y="90"/>
                        <a:pt x="3" y="87"/>
                      </a:cubicBezTo>
                      <a:cubicBezTo>
                        <a:pt x="3" y="87"/>
                        <a:pt x="3" y="87"/>
                        <a:pt x="3" y="87"/>
                      </a:cubicBezTo>
                      <a:cubicBezTo>
                        <a:pt x="6" y="85"/>
                        <a:pt x="7" y="82"/>
                        <a:pt x="6"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sp>
              <p:nvSpPr>
                <p:cNvPr id="43" name="Freeform 70"/>
                <p:cNvSpPr/>
                <p:nvPr>
                  <p:custDataLst>
                    <p:tags r:id="rId69"/>
                  </p:custDataLst>
                </p:nvPr>
              </p:nvSpPr>
              <p:spPr bwMode="auto">
                <a:xfrm>
                  <a:off x="8379786" y="3857625"/>
                  <a:ext cx="203200" cy="387350"/>
                </a:xfrm>
                <a:custGeom>
                  <a:avLst/>
                  <a:gdLst>
                    <a:gd name="T0" fmla="*/ 29 w 54"/>
                    <a:gd name="T1" fmla="*/ 95 h 103"/>
                    <a:gd name="T2" fmla="*/ 6 w 54"/>
                    <a:gd name="T3" fmla="*/ 100 h 103"/>
                    <a:gd name="T4" fmla="*/ 4 w 54"/>
                    <a:gd name="T5" fmla="*/ 93 h 103"/>
                    <a:gd name="T6" fmla="*/ 25 w 54"/>
                    <a:gd name="T7" fmla="*/ 13 h 103"/>
                    <a:gd name="T8" fmla="*/ 45 w 54"/>
                    <a:gd name="T9" fmla="*/ 6 h 103"/>
                    <a:gd name="T10" fmla="*/ 48 w 54"/>
                    <a:gd name="T11" fmla="*/ 19 h 103"/>
                    <a:gd name="T12" fmla="*/ 35 w 54"/>
                    <a:gd name="T13" fmla="*/ 77 h 103"/>
                    <a:gd name="T14" fmla="*/ 35 w 54"/>
                    <a:gd name="T15" fmla="*/ 77 h 103"/>
                    <a:gd name="T16" fmla="*/ 32 w 54"/>
                    <a:gd name="T17" fmla="*/ 86 h 103"/>
                    <a:gd name="T18" fmla="*/ 32 w 54"/>
                    <a:gd name="T19" fmla="*/ 86 h 103"/>
                    <a:gd name="T20" fmla="*/ 29 w 54"/>
                    <a:gd name="T21" fmla="*/ 9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103">
                      <a:moveTo>
                        <a:pt x="29" y="95"/>
                      </a:moveTo>
                      <a:cubicBezTo>
                        <a:pt x="23" y="103"/>
                        <a:pt x="14" y="101"/>
                        <a:pt x="6" y="100"/>
                      </a:cubicBezTo>
                      <a:cubicBezTo>
                        <a:pt x="0" y="100"/>
                        <a:pt x="3" y="96"/>
                        <a:pt x="4" y="93"/>
                      </a:cubicBezTo>
                      <a:cubicBezTo>
                        <a:pt x="11" y="66"/>
                        <a:pt x="18" y="40"/>
                        <a:pt x="25" y="13"/>
                      </a:cubicBezTo>
                      <a:cubicBezTo>
                        <a:pt x="28" y="0"/>
                        <a:pt x="38" y="5"/>
                        <a:pt x="45" y="6"/>
                      </a:cubicBezTo>
                      <a:cubicBezTo>
                        <a:pt x="54" y="7"/>
                        <a:pt x="49" y="14"/>
                        <a:pt x="48" y="19"/>
                      </a:cubicBezTo>
                      <a:cubicBezTo>
                        <a:pt x="44" y="38"/>
                        <a:pt x="34" y="56"/>
                        <a:pt x="35" y="77"/>
                      </a:cubicBezTo>
                      <a:cubicBezTo>
                        <a:pt x="35" y="77"/>
                        <a:pt x="35" y="77"/>
                        <a:pt x="35" y="77"/>
                      </a:cubicBezTo>
                      <a:cubicBezTo>
                        <a:pt x="30" y="79"/>
                        <a:pt x="31" y="82"/>
                        <a:pt x="32" y="86"/>
                      </a:cubicBezTo>
                      <a:cubicBezTo>
                        <a:pt x="32" y="86"/>
                        <a:pt x="32" y="86"/>
                        <a:pt x="32" y="86"/>
                      </a:cubicBezTo>
                      <a:cubicBezTo>
                        <a:pt x="27" y="88"/>
                        <a:pt x="29" y="92"/>
                        <a:pt x="29"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a:solidFill>
                      <a:prstClr val="black"/>
                    </a:solidFill>
                    <a:cs typeface="+mn-ea"/>
                    <a:sym typeface="+mn-lt"/>
                  </a:endParaRPr>
                </a:p>
              </p:txBody>
            </p:sp>
          </p:grpSp>
        </p:grpSp>
        <p:sp>
          <p:nvSpPr>
            <p:cNvPr id="7" name="平行四边形 6"/>
            <p:cNvSpPr/>
            <p:nvPr userDrawn="1">
              <p:custDataLst>
                <p:tags r:id="rId70"/>
              </p:custDataLst>
            </p:nvPr>
          </p:nvSpPr>
          <p:spPr>
            <a:xfrm>
              <a:off x="8989930" y="3411411"/>
              <a:ext cx="1692000" cy="270000"/>
            </a:xfrm>
            <a:prstGeom prst="parallelogram">
              <a:avLst>
                <a:gd name="adj" fmla="val 37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defRPr/>
              </a:pPr>
              <a:r>
                <a:rPr lang="zh-CN" altLang="en-US" sz="1200" i="1">
                  <a:solidFill>
                    <a:schemeClr val="tx1"/>
                  </a:solidFill>
                  <a:cs typeface="+mn-ea"/>
                  <a:sym typeface="+mn-lt"/>
                </a:rPr>
                <a:t>优课</a:t>
              </a:r>
              <a:r>
                <a:rPr lang="en-US" altLang="zh-CN" sz="1200" i="1">
                  <a:solidFill>
                    <a:schemeClr val="tx1"/>
                  </a:solidFill>
                  <a:cs typeface="+mn-ea"/>
                  <a:sym typeface="+mn-lt"/>
                </a:rPr>
                <a:t>PPT</a:t>
              </a:r>
              <a:r>
                <a:rPr lang="zh-CN" altLang="en-US" sz="1200" i="1">
                  <a:solidFill>
                    <a:schemeClr val="tx1"/>
                  </a:solidFill>
                  <a:cs typeface="+mn-ea"/>
                  <a:sym typeface="+mn-lt"/>
                </a:rPr>
                <a:t>作品</a:t>
              </a:r>
              <a:endParaRPr lang="zh-CN" altLang="en-US" sz="1200" i="1">
                <a:solidFill>
                  <a:schemeClr val="tx1"/>
                </a:solidFill>
                <a:cs typeface="+mn-ea"/>
                <a:sym typeface="+mn-lt"/>
              </a:endParaRPr>
            </a:p>
          </p:txBody>
        </p:sp>
      </p:grpSp>
      <p:grpSp>
        <p:nvGrpSpPr>
          <p:cNvPr id="70" name="组合 69"/>
          <p:cNvGrpSpPr/>
          <p:nvPr userDrawn="1">
            <p:custDataLst>
              <p:tags r:id="rId71"/>
            </p:custDataLst>
          </p:nvPr>
        </p:nvGrpSpPr>
        <p:grpSpPr>
          <a:xfrm>
            <a:off x="1128545" y="331963"/>
            <a:ext cx="9934910" cy="646331"/>
            <a:chOff x="1363496" y="522463"/>
            <a:chExt cx="9934910" cy="646331"/>
          </a:xfrm>
        </p:grpSpPr>
        <p:sp>
          <p:nvSpPr>
            <p:cNvPr id="71" name="文本框 70"/>
            <p:cNvSpPr txBox="1"/>
            <p:nvPr>
              <p:custDataLst>
                <p:tags r:id="rId72"/>
              </p:custDataLst>
            </p:nvPr>
          </p:nvSpPr>
          <p:spPr>
            <a:xfrm>
              <a:off x="3855749" y="522463"/>
              <a:ext cx="4950403" cy="646331"/>
            </a:xfrm>
            <a:prstGeom prst="rect">
              <a:avLst/>
            </a:prstGeom>
            <a:noFill/>
          </p:spPr>
          <p:txBody>
            <a:bodyPr wrap="square" rtlCol="0">
              <a:spAutoFit/>
            </a:bodyPr>
            <a:lstStyle/>
            <a:p>
              <a:pPr marL="0" marR="0" lvl="0" indent="0" algn="ctr" defTabSz="1219200" rtl="0" eaLnBrk="1" fontAlgn="auto"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chemeClr val="accent1"/>
                  </a:solidFill>
                  <a:uLnTx/>
                  <a:uFillTx/>
                  <a:latin typeface="+mj-ea"/>
                  <a:ea typeface="+mj-ea"/>
                  <a:cs typeface="+mn-ea"/>
                  <a:sym typeface="+mn-lt"/>
                </a:rPr>
                <a:t>高中地理课件</a:t>
              </a:r>
              <a:r>
                <a:rPr kumimoji="0" lang="en-US" altLang="zh-CN" sz="3600" b="1" i="0" u="none" strike="noStrike" kern="1200" cap="none" spc="0" normalizeH="0" baseline="0" noProof="0">
                  <a:ln>
                    <a:noFill/>
                  </a:ln>
                  <a:solidFill>
                    <a:schemeClr val="accent1"/>
                  </a:solidFill>
                  <a:uLnTx/>
                  <a:uFillTx/>
                  <a:latin typeface="+mj-ea"/>
                  <a:ea typeface="+mj-ea"/>
                  <a:cs typeface="+mn-ea"/>
                  <a:sym typeface="+mn-lt"/>
                </a:rPr>
                <a:t>VIP</a:t>
              </a:r>
              <a:r>
                <a:rPr kumimoji="0" lang="zh-CN" altLang="en-US" sz="3600" b="1" i="0" u="none" strike="noStrike" kern="1200" cap="none" spc="0" normalizeH="0" baseline="0" noProof="0">
                  <a:ln>
                    <a:noFill/>
                  </a:ln>
                  <a:solidFill>
                    <a:schemeClr val="accent1"/>
                  </a:solidFill>
                  <a:uLnTx/>
                  <a:uFillTx/>
                  <a:latin typeface="+mj-ea"/>
                  <a:ea typeface="+mj-ea"/>
                  <a:cs typeface="+mn-ea"/>
                  <a:sym typeface="+mn-lt"/>
                </a:rPr>
                <a:t>会员</a:t>
              </a:r>
              <a:endParaRPr kumimoji="0" lang="zh-CN" altLang="en-US" sz="3600" b="1" i="0" u="none" strike="noStrike" kern="1200" cap="none" spc="0" normalizeH="0" baseline="0" noProof="0">
                <a:ln>
                  <a:noFill/>
                </a:ln>
                <a:solidFill>
                  <a:schemeClr val="accent1"/>
                </a:solidFill>
                <a:uLnTx/>
                <a:uFillTx/>
                <a:latin typeface="+mj-ea"/>
                <a:ea typeface="+mj-ea"/>
                <a:cs typeface="+mn-ea"/>
                <a:sym typeface="+mn-lt"/>
              </a:endParaRPr>
            </a:p>
          </p:txBody>
        </p:sp>
        <p:grpSp>
          <p:nvGrpSpPr>
            <p:cNvPr id="72" name="组合 71"/>
            <p:cNvGrpSpPr/>
            <p:nvPr>
              <p:custDataLst>
                <p:tags r:id="rId73"/>
              </p:custDataLst>
            </p:nvPr>
          </p:nvGrpSpPr>
          <p:grpSpPr>
            <a:xfrm>
              <a:off x="1363496" y="845628"/>
              <a:ext cx="9934910" cy="0"/>
              <a:chOff x="1363496" y="865761"/>
              <a:chExt cx="9934910" cy="0"/>
            </a:xfrm>
          </p:grpSpPr>
          <p:cxnSp>
            <p:nvCxnSpPr>
              <p:cNvPr id="73" name="直接连接符 72"/>
              <p:cNvCxnSpPr/>
              <p:nvPr>
                <p:custDataLst>
                  <p:tags r:id="rId74"/>
                </p:custDataLst>
              </p:nvPr>
            </p:nvCxnSpPr>
            <p:spPr>
              <a:xfrm>
                <a:off x="8709025" y="865761"/>
                <a:ext cx="2589381" cy="0"/>
              </a:xfrm>
              <a:prstGeom prst="line">
                <a:avLst/>
              </a:prstGeom>
              <a:ln>
                <a:gradFill flip="none" rotWithShape="1">
                  <a:gsLst>
                    <a:gs pos="0">
                      <a:schemeClr val="tx1">
                        <a:lumMod val="65000"/>
                        <a:lumOff val="35000"/>
                        <a:alpha val="0"/>
                      </a:schemeClr>
                    </a:gs>
                    <a:gs pos="100000">
                      <a:schemeClr val="accent1"/>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75"/>
                </p:custDataLst>
              </p:nvPr>
            </p:nvCxnSpPr>
            <p:spPr>
              <a:xfrm flipH="1">
                <a:off x="1363496" y="865761"/>
                <a:ext cx="2589381" cy="0"/>
              </a:xfrm>
              <a:prstGeom prst="line">
                <a:avLst/>
              </a:prstGeom>
              <a:ln>
                <a:gradFill flip="none" rotWithShape="1">
                  <a:gsLst>
                    <a:gs pos="0">
                      <a:schemeClr val="tx1">
                        <a:lumMod val="65000"/>
                        <a:lumOff val="35000"/>
                        <a:alpha val="0"/>
                      </a:schemeClr>
                    </a:gs>
                    <a:gs pos="100000">
                      <a:schemeClr val="accent1"/>
                    </a:gs>
                  </a:gsLst>
                  <a:lin ang="10800000" scaled="1"/>
                </a:gradFill>
              </a:ln>
            </p:spPr>
            <p:style>
              <a:lnRef idx="1">
                <a:schemeClr val="accent1"/>
              </a:lnRef>
              <a:fillRef idx="0">
                <a:schemeClr val="accent1"/>
              </a:fillRef>
              <a:effectRef idx="0">
                <a:schemeClr val="accent1"/>
              </a:effectRef>
              <a:fontRef idx="minor">
                <a:schemeClr val="tx1"/>
              </a:fontRef>
            </p:style>
          </p:cxnSp>
        </p:grpSp>
      </p:grpSp>
      <p:grpSp>
        <p:nvGrpSpPr>
          <p:cNvPr id="93" name="组合 92"/>
          <p:cNvGrpSpPr/>
          <p:nvPr userDrawn="1">
            <p:custDataLst>
              <p:tags r:id="rId76"/>
            </p:custDataLst>
          </p:nvPr>
        </p:nvGrpSpPr>
        <p:grpSpPr>
          <a:xfrm>
            <a:off x="966485" y="1404254"/>
            <a:ext cx="10259031" cy="2404954"/>
            <a:chOff x="966484" y="1023254"/>
            <a:chExt cx="10259031" cy="2404954"/>
          </a:xfrm>
        </p:grpSpPr>
        <p:sp>
          <p:nvSpPr>
            <p:cNvPr id="94" name="矩形 93"/>
            <p:cNvSpPr/>
            <p:nvPr userDrawn="1">
              <p:custDataLst>
                <p:tags r:id="rId77"/>
              </p:custDataLst>
            </p:nvPr>
          </p:nvSpPr>
          <p:spPr bwMode="auto">
            <a:xfrm>
              <a:off x="966484" y="1023254"/>
              <a:ext cx="10259031" cy="2404954"/>
            </a:xfrm>
            <a:prstGeom prst="rect">
              <a:avLst/>
            </a:prstGeom>
            <a:solidFill>
              <a:sysClr val="window" lastClr="FFFFFF"/>
            </a:solidFill>
            <a:ln w="9525" cap="flat" cmpd="sng" algn="ctr">
              <a:noFill/>
              <a:prstDash val="solid"/>
              <a:round/>
              <a:headEnd type="none" w="med" len="med"/>
              <a:tailEnd type="none" w="med" len="med"/>
            </a:ln>
            <a:effectLst>
              <a:outerShdw blurRad="127000" sx="101000" sy="101000" algn="ctr" rotWithShape="0">
                <a:sysClr val="windowText" lastClr="000000">
                  <a:alpha val="30000"/>
                </a:sysClr>
              </a:outerShdw>
            </a:effectLst>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endParaRPr>
            </a:p>
          </p:txBody>
        </p:sp>
        <p:sp>
          <p:nvSpPr>
            <p:cNvPr id="95" name="文本框 94"/>
            <p:cNvSpPr txBox="1"/>
            <p:nvPr userDrawn="1">
              <p:custDataLst>
                <p:tags r:id="rId78"/>
              </p:custDataLst>
            </p:nvPr>
          </p:nvSpPr>
          <p:spPr>
            <a:xfrm>
              <a:off x="1641505" y="1229361"/>
              <a:ext cx="9465109" cy="1852623"/>
            </a:xfrm>
            <a:prstGeom prst="rect">
              <a:avLst/>
            </a:prstGeom>
            <a:noFill/>
          </p:spPr>
          <p:txBody>
            <a:bodyPr wrap="square" rtlCol="0">
              <a:spAutoFit/>
            </a:bodyPr>
            <a:lstStyle/>
            <a:p>
              <a:pPr marL="0" marR="0" lvl="0" indent="0" defTabSz="457200" eaLnBrk="1" fontAlgn="auto" latinLnBrk="0" hangingPunct="1">
                <a:lnSpc>
                  <a:spcPct val="200000"/>
                </a:lnSpc>
                <a:spcBef>
                  <a:spcPct val="0"/>
                </a:spcBef>
                <a:spcAft>
                  <a:spcPct val="0"/>
                </a:spcAft>
                <a:buClrTx/>
                <a:buSzTx/>
                <a:buFontTx/>
                <a:buNone/>
                <a:defRPr/>
              </a:pPr>
              <a:r>
                <a:rPr kumimoji="0" lang="zh-CN" altLang="en-US"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rPr>
                <a:t>价格：</a:t>
              </a:r>
              <a:r>
                <a:rPr kumimoji="0" lang="en-US" altLang="zh-CN" sz="2000" b="0" i="0" u="none" strike="noStrike" kern="0" cap="none" spc="0" normalizeH="0" baseline="0" noProof="0">
                  <a:ln>
                    <a:noFill/>
                  </a:ln>
                  <a:solidFill>
                    <a:schemeClr val="accent1"/>
                  </a:solidFill>
                  <a:effectLst/>
                  <a:uLnTx/>
                  <a:uFillTx/>
                  <a:latin typeface="+mj-ea"/>
                  <a:ea typeface="+mj-ea"/>
                </a:rPr>
                <a:t>369</a:t>
              </a:r>
              <a:r>
                <a:rPr kumimoji="0" lang="zh-CN" altLang="en-US" sz="2000" b="0" i="0" u="none" strike="noStrike" kern="0" cap="none" spc="0" normalizeH="0" baseline="0" noProof="0">
                  <a:ln>
                    <a:noFill/>
                  </a:ln>
                  <a:solidFill>
                    <a:schemeClr val="accent1"/>
                  </a:solidFill>
                  <a:effectLst/>
                  <a:uLnTx/>
                  <a:uFillTx/>
                  <a:latin typeface="+mj-ea"/>
                  <a:ea typeface="+mj-ea"/>
                </a:rPr>
                <a:t>元</a:t>
              </a:r>
              <a:r>
                <a:rPr kumimoji="0" lang="zh-CN" altLang="en-US"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rPr>
                <a:t>。</a:t>
              </a:r>
              <a:endParaRPr kumimoji="0" lang="en-US" altLang="zh-CN" sz="2000" b="0" i="0" u="none" strike="noStrike" kern="0" cap="none" spc="0" normalizeH="0" baseline="0" noProof="0">
                <a:ln>
                  <a:noFill/>
                </a:ln>
                <a:solidFill>
                  <a:srgbClr val="7BC043"/>
                </a:solidFill>
                <a:effectLst/>
                <a:uLnTx/>
                <a:uFillTx/>
                <a:latin typeface="微软雅黑" panose="020B0503020204020204" charset="-122"/>
                <a:ea typeface="微软雅黑" panose="020B0503020204020204" charset="-122"/>
              </a:endParaRPr>
            </a:p>
            <a:p>
              <a:pPr marL="0" marR="0" lvl="0" indent="0" defTabSz="457200" eaLnBrk="1" fontAlgn="auto" latinLnBrk="0" hangingPunct="1">
                <a:lnSpc>
                  <a:spcPct val="200000"/>
                </a:lnSpc>
                <a:spcBef>
                  <a:spcPct val="0"/>
                </a:spcBef>
                <a:spcAft>
                  <a:spcPct val="0"/>
                </a:spcAft>
                <a:buClrTx/>
                <a:buSzTx/>
                <a:buFontTx/>
                <a:buNone/>
                <a:defRPr/>
              </a:pPr>
              <a:r>
                <a:rPr kumimoji="0" lang="zh-CN" altLang="en-US"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rPr>
                <a:t>课件内容包含：</a:t>
              </a:r>
              <a:r>
                <a:rPr kumimoji="0" lang="zh-CN" altLang="en-US" sz="2000" b="0" i="0" u="none" strike="noStrike" kern="0" cap="none" spc="0" normalizeH="0" baseline="0" noProof="0">
                  <a:ln>
                    <a:noFill/>
                  </a:ln>
                  <a:solidFill>
                    <a:schemeClr val="accent1"/>
                  </a:solidFill>
                  <a:effectLst/>
                  <a:uLnTx/>
                  <a:uFillTx/>
                  <a:latin typeface="+mj-ea"/>
                  <a:ea typeface="+mj-ea"/>
                  <a:cs typeface="+mn-cs"/>
                </a:rPr>
                <a:t>高中新教材（人教、湘教）同步课件</a:t>
              </a:r>
              <a:r>
                <a:rPr kumimoji="0" lang="en-US" altLang="zh-CN" sz="2000" b="0" i="0" u="none" strike="noStrike" kern="0" cap="none" spc="0" normalizeH="0" baseline="0" noProof="0">
                  <a:ln>
                    <a:noFill/>
                  </a:ln>
                  <a:solidFill>
                    <a:schemeClr val="accent1"/>
                  </a:solidFill>
                  <a:effectLst/>
                  <a:uLnTx/>
                  <a:uFillTx/>
                  <a:latin typeface="+mj-ea"/>
                  <a:ea typeface="+mj-ea"/>
                  <a:cs typeface="+mn-cs"/>
                </a:rPr>
                <a:t>+</a:t>
              </a:r>
              <a:r>
                <a:rPr kumimoji="0" lang="zh-CN" altLang="en-US" sz="2000" b="0" i="0" u="none" strike="noStrike" kern="0" cap="none" spc="0" normalizeH="0" baseline="0" noProof="0">
                  <a:ln>
                    <a:noFill/>
                  </a:ln>
                  <a:solidFill>
                    <a:schemeClr val="accent1"/>
                  </a:solidFill>
                  <a:effectLst/>
                  <a:uLnTx/>
                  <a:uFillTx/>
                  <a:latin typeface="+mj-ea"/>
                  <a:ea typeface="+mj-ea"/>
                  <a:cs typeface="+mn-cs"/>
                </a:rPr>
                <a:t>全套区域地理课件</a:t>
              </a:r>
              <a:r>
                <a:rPr kumimoji="0" lang="zh-CN" altLang="en-US"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rPr>
                <a:t>。</a:t>
              </a:r>
              <a:endParaRPr kumimoji="0" lang="en-US" altLang="zh-CN"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endParaRPr>
            </a:p>
            <a:p>
              <a:pPr marL="0" marR="0" lvl="0" indent="0" defTabSz="457200" eaLnBrk="1" fontAlgn="auto" latinLnBrk="0" hangingPunct="1">
                <a:lnSpc>
                  <a:spcPct val="200000"/>
                </a:lnSpc>
                <a:spcBef>
                  <a:spcPct val="0"/>
                </a:spcBef>
                <a:spcAft>
                  <a:spcPct val="0"/>
                </a:spcAft>
                <a:buClrTx/>
                <a:buSzTx/>
                <a:buFontTx/>
                <a:buNone/>
                <a:defRPr/>
              </a:pPr>
              <a:r>
                <a:rPr kumimoji="0" lang="zh-CN" altLang="en-US"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rPr>
                <a:t>赠送人教版老教材课件，一次付费终身更新，其他福利可添加秀才详询。</a:t>
              </a:r>
              <a:endParaRPr kumimoji="0" lang="en-US" altLang="zh-CN" sz="20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6" name="椭圆 95"/>
            <p:cNvSpPr/>
            <p:nvPr userDrawn="1">
              <p:custDataLst>
                <p:tags r:id="rId79"/>
              </p:custDataLst>
            </p:nvPr>
          </p:nvSpPr>
          <p:spPr>
            <a:xfrm>
              <a:off x="1248389" y="1473336"/>
              <a:ext cx="309744" cy="309744"/>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r>
                <a:rPr kumimoji="0" lang="en-US" altLang="zh-CN" sz="1800" b="0" i="0" u="none" strike="noStrike" kern="0" cap="none" spc="0" normalizeH="0" baseline="0" noProof="0">
                  <a:ln>
                    <a:noFill/>
                  </a:ln>
                  <a:solidFill>
                    <a:prstClr val="white"/>
                  </a:solidFill>
                  <a:effectLst/>
                  <a:uLnTx/>
                  <a:uFillTx/>
                  <a:latin typeface="Abadi"/>
                  <a:ea typeface="微软雅黑" panose="020B0503020204020204" charset="-122"/>
                  <a:cs typeface="+mn-cs"/>
                </a:rPr>
                <a:t>1</a:t>
              </a:r>
              <a:endParaRPr kumimoji="0" lang="zh-CN" altLang="en-US" sz="1800" b="0" i="0" u="none" strike="noStrike" kern="0" cap="none" spc="0" normalizeH="0" baseline="0" noProof="0">
                <a:ln>
                  <a:noFill/>
                </a:ln>
                <a:solidFill>
                  <a:prstClr val="white"/>
                </a:solidFill>
                <a:effectLst/>
                <a:uLnTx/>
                <a:uFillTx/>
                <a:latin typeface="Abadi"/>
                <a:ea typeface="微软雅黑" panose="020B0503020204020204" charset="-122"/>
                <a:cs typeface="+mn-cs"/>
              </a:endParaRPr>
            </a:p>
          </p:txBody>
        </p:sp>
        <p:sp>
          <p:nvSpPr>
            <p:cNvPr id="97" name="椭圆 96"/>
            <p:cNvSpPr/>
            <p:nvPr userDrawn="1">
              <p:custDataLst>
                <p:tags r:id="rId80"/>
              </p:custDataLst>
            </p:nvPr>
          </p:nvSpPr>
          <p:spPr>
            <a:xfrm>
              <a:off x="1248389" y="2093183"/>
              <a:ext cx="309744" cy="309744"/>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r>
                <a:rPr kumimoji="0" lang="en-US" altLang="zh-CN" sz="1800" b="0" i="0" u="none" strike="noStrike" kern="0" cap="none" spc="0" normalizeH="0" baseline="0" noProof="0">
                  <a:ln>
                    <a:noFill/>
                  </a:ln>
                  <a:solidFill>
                    <a:prstClr val="white"/>
                  </a:solidFill>
                  <a:effectLst/>
                  <a:uLnTx/>
                  <a:uFillTx/>
                  <a:latin typeface="Abadi"/>
                  <a:ea typeface="微软雅黑" panose="020B0503020204020204" charset="-122"/>
                  <a:cs typeface="+mn-cs"/>
                </a:rPr>
                <a:t>2</a:t>
              </a:r>
              <a:endParaRPr kumimoji="0" lang="zh-CN" altLang="en-US" sz="1800" b="0" i="0" u="none" strike="noStrike" kern="0" cap="none" spc="0" normalizeH="0" baseline="0" noProof="0">
                <a:ln>
                  <a:noFill/>
                </a:ln>
                <a:solidFill>
                  <a:prstClr val="white"/>
                </a:solidFill>
                <a:effectLst/>
                <a:uLnTx/>
                <a:uFillTx/>
                <a:latin typeface="Abadi"/>
                <a:ea typeface="微软雅黑" panose="020B0503020204020204" charset="-122"/>
                <a:cs typeface="+mn-cs"/>
              </a:endParaRPr>
            </a:p>
          </p:txBody>
        </p:sp>
        <p:sp>
          <p:nvSpPr>
            <p:cNvPr id="98" name="椭圆 97"/>
            <p:cNvSpPr/>
            <p:nvPr userDrawn="1">
              <p:custDataLst>
                <p:tags r:id="rId81"/>
              </p:custDataLst>
            </p:nvPr>
          </p:nvSpPr>
          <p:spPr>
            <a:xfrm>
              <a:off x="1248389" y="2713029"/>
              <a:ext cx="309744" cy="309744"/>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r>
                <a:rPr kumimoji="0" lang="en-US" altLang="zh-CN" sz="1800" b="0" i="0" u="none" strike="noStrike" kern="0" cap="none" spc="0" normalizeH="0" baseline="0" noProof="0">
                  <a:ln>
                    <a:noFill/>
                  </a:ln>
                  <a:solidFill>
                    <a:prstClr val="white"/>
                  </a:solidFill>
                  <a:effectLst/>
                  <a:uLnTx/>
                  <a:uFillTx/>
                  <a:latin typeface="Abadi"/>
                  <a:ea typeface="微软雅黑" panose="020B0503020204020204" charset="-122"/>
                  <a:cs typeface="+mn-cs"/>
                </a:rPr>
                <a:t>3</a:t>
              </a:r>
              <a:endParaRPr kumimoji="0" lang="zh-CN" altLang="en-US" sz="1800" b="0" i="0" u="none" strike="noStrike" kern="0" cap="none" spc="0" normalizeH="0" baseline="0" noProof="0">
                <a:ln>
                  <a:noFill/>
                </a:ln>
                <a:solidFill>
                  <a:prstClr val="white"/>
                </a:solidFill>
                <a:effectLst/>
                <a:uLnTx/>
                <a:uFillTx/>
                <a:latin typeface="Abadi"/>
                <a:ea typeface="微软雅黑" panose="020B0503020204020204" charset="-122"/>
                <a:cs typeface="+mn-cs"/>
              </a:endParaRPr>
            </a:p>
          </p:txBody>
        </p:sp>
      </p:gr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custDataLst>
              <p:tags r:id="rId4"/>
            </p:custDataLst>
          </p:nvPr>
        </p:nvSpPr>
        <p:spPr>
          <a:xfrm>
            <a:off x="609600" y="6245225"/>
            <a:ext cx="2844800" cy="476250"/>
          </a:xfrm>
        </p:spPr>
        <p:txBody>
          <a:bodyPr/>
          <a:lstStyle/>
          <a:p>
            <a:pPr lvl="0" rtl="0" eaLnBrk="1" fontAlgn="base" latinLnBrk="0" hangingPunct="1">
              <a:lnSpc>
                <a:spcPct val="100000"/>
              </a:lnSpc>
              <a:spcBef>
                <a:spcPct val="0"/>
              </a:spcBef>
              <a:spcAft>
                <a:spcPct val="0"/>
              </a:spcAft>
              <a:buNone/>
            </a:pPr>
            <a:endParaRPr lang="zh-CN" altLang="en-US" strike="noStrike" baseline="0" noProof="1"/>
          </a:p>
        </p:txBody>
      </p:sp>
      <p:sp>
        <p:nvSpPr>
          <p:cNvPr id="5" name="页脚占位符 4"/>
          <p:cNvSpPr>
            <a:spLocks noGrp="1"/>
          </p:cNvSpPr>
          <p:nvPr>
            <p:ph type="ftr" sz="quarter" idx="11"/>
            <p:custDataLst>
              <p:tags r:id="rId5"/>
            </p:custDataLst>
          </p:nvPr>
        </p:nvSpPr>
        <p:spPr>
          <a:xfrm>
            <a:off x="4165600" y="6245225"/>
            <a:ext cx="3860800" cy="476250"/>
          </a:xfrm>
        </p:spPr>
        <p:txBody>
          <a:bodyPr/>
          <a:lstStyle/>
          <a:p>
            <a:pPr lvl="0" rtl="0" eaLnBrk="1" fontAlgn="base" latinLnBrk="0" hangingPunct="1">
              <a:lnSpc>
                <a:spcPct val="100000"/>
              </a:lnSpc>
              <a:spcBef>
                <a:spcPct val="0"/>
              </a:spcBef>
              <a:spcAft>
                <a:spcPct val="0"/>
              </a:spcAft>
              <a:buNone/>
            </a:pPr>
            <a:endParaRPr lang="en-US" altLang="zh-CN" strike="noStrike" baseline="0" noProof="1"/>
          </a:p>
        </p:txBody>
      </p:sp>
      <p:sp>
        <p:nvSpPr>
          <p:cNvPr id="6" name="灯片编号占位符 5"/>
          <p:cNvSpPr>
            <a:spLocks noGrp="1"/>
          </p:cNvSpPr>
          <p:nvPr>
            <p:ph type="sldNum" sz="quarter" idx="12"/>
            <p:custDataLst>
              <p:tags r:id="rId6"/>
            </p:custDataLst>
          </p:nvPr>
        </p:nvSpPr>
        <p:spPr>
          <a:xfrm>
            <a:off x="8737600" y="6245225"/>
            <a:ext cx="2844800" cy="476250"/>
          </a:xfrm>
        </p:spPr>
        <p:txBody>
          <a:bodyPr/>
          <a:lstStyle/>
          <a:p>
            <a:pPr lvl="0" rtl="0" eaLnBrk="1" fontAlgn="base" latinLnBrk="0" hangingPunct="1">
              <a:lnSpc>
                <a:spcPct val="100000"/>
              </a:lnSpc>
              <a:spcBef>
                <a:spcPct val="0"/>
              </a:spcBef>
              <a:spcAft>
                <a:spcPct val="0"/>
              </a:spcAft>
              <a:buNone/>
            </a:pPr>
            <a:fld id="{9A0DB2DC-4C9A-4742-B13C-FB6460FD3503}" type="slidenum">
              <a:rPr lang="zh-CN" altLang="en-US" strike="noStrike" baseline="0" noProof="1">
                <a:latin typeface="Arial" panose="020B0604020202020204" pitchFamily="34" charset="0"/>
                <a:ea typeface="宋体" panose="02010600030101010101" pitchFamily="2" charset="-122"/>
                <a:cs typeface="+mn-cs"/>
              </a:rPr>
            </a:fld>
            <a:endParaRPr lang="zh-CN" altLang="en-US" strike="noStrike" baseline="0"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125.xml"/><Relationship Id="rId16" Type="http://schemas.openxmlformats.org/officeDocument/2006/relationships/image" Target="file:///D:\qq&#25991;&#20214;\712321467\Image\C2C\Image2\%7b75232B38-A165-1FB7-499C-2E1C792CACB5%7d.png" TargetMode="External"/><Relationship Id="rId15" Type="http://schemas.openxmlformats.org/officeDocument/2006/relationships/image" Target="../media/image5.png"/><Relationship Id="rId14" Type="http://schemas.openxmlformats.org/officeDocument/2006/relationships/tags" Target="../tags/tag12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4"/>
            </p:custDataLst>
          </p:nvPr>
        </p:nvPicPr>
        <p:blipFill>
          <a:blip r:embed="rId15" r:link="rId16"/>
          <a:stretch>
            <a:fillRect/>
          </a:stretch>
        </p:blipFill>
        <p:spPr>
          <a:xfrm>
            <a:off x="838200" y="365125"/>
            <a:ext cx="9525" cy="9525"/>
          </a:xfrm>
          <a:prstGeom prst="rect">
            <a:avLst/>
          </a:prstGeom>
          <a:noFill/>
          <a:ln>
            <a:noFill/>
            <a:miter lim="800000"/>
            <a:headEnd/>
            <a:tailEnd/>
          </a:ln>
        </p:spPr>
      </p:pic>
      <p:pic>
        <p:nvPicPr>
          <p:cNvPr id="3" name="图片 1073743875" descr="学科网 zxxk.com"/>
          <p:cNvPicPr>
            <a:picLocks noChangeAspect="1"/>
          </p:cNvPicPr>
          <p:nvPr>
            <p:custDataLst>
              <p:tags r:id="rId17"/>
            </p:custDataLst>
          </p:nvPr>
        </p:nvPicPr>
        <p:blipFill>
          <a:blip r:embed="rId15" r:link="rId16"/>
          <a:stretch>
            <a:fillRect/>
          </a:stretch>
        </p:blipFill>
        <p:spPr>
          <a:xfrm>
            <a:off x="838200" y="365125"/>
            <a:ext cx="9525" cy="9525"/>
          </a:xfrm>
          <a:prstGeom prst="rect">
            <a:avLst/>
          </a:prstGeom>
          <a:noFill/>
          <a:ln>
            <a:noFill/>
            <a:miter lim="800000"/>
            <a:headEnd/>
            <a:tailEnd/>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6.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01.xml"/><Relationship Id="rId7" Type="http://schemas.openxmlformats.org/officeDocument/2006/relationships/image" Target="../media/image17.png"/><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11.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hyperlink" Target="https://haokan.baidu.com/v?vid=5733478630396789112&amp;pd=pcshare" TargetMode="Externa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image" Target="../media/image18.jpeg"/><Relationship Id="rId12" Type="http://schemas.openxmlformats.org/officeDocument/2006/relationships/slideLayout" Target="../slideLayouts/slideLayout3.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2.xml"/></Relationships>
</file>

<file path=ppt/slides/_rels/slide12.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image" Target="../media/image20.jpeg"/><Relationship Id="rId6" Type="http://schemas.openxmlformats.org/officeDocument/2006/relationships/tags" Target="../tags/tag215.xml"/><Relationship Id="rId5" Type="http://schemas.openxmlformats.org/officeDocument/2006/relationships/image" Target="../media/image19.png"/><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1" Type="http://schemas.openxmlformats.org/officeDocument/2006/relationships/slideLayout" Target="../slideLayouts/slideLayout3.xml"/><Relationship Id="rId10" Type="http://schemas.openxmlformats.org/officeDocument/2006/relationships/tags" Target="../tags/tag218.xml"/><Relationship Id="rId1" Type="http://schemas.openxmlformats.org/officeDocument/2006/relationships/tags" Target="../tags/tag21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20.xml"/><Relationship Id="rId3" Type="http://schemas.openxmlformats.org/officeDocument/2006/relationships/hyperlink" Target="https://haokan.baidu.com/v?vid=5733478630396789112&amp;pd=pcshare" TargetMode="External"/><Relationship Id="rId2" Type="http://schemas.openxmlformats.org/officeDocument/2006/relationships/image" Target="../media/image21.jpeg"/><Relationship Id="rId1" Type="http://schemas.openxmlformats.org/officeDocument/2006/relationships/tags" Target="../tags/tag219.xml"/></Relationships>
</file>

<file path=ppt/slides/_rels/slide14.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image" Target="../media/image22.jpeg"/><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1" Type="http://schemas.openxmlformats.org/officeDocument/2006/relationships/slideLayout" Target="../slideLayouts/slideLayout3.xml"/><Relationship Id="rId10" Type="http://schemas.openxmlformats.org/officeDocument/2006/relationships/image" Target="../media/image23.png"/><Relationship Id="rId1" Type="http://schemas.openxmlformats.org/officeDocument/2006/relationships/hyperlink" Target="https://haokan.baidu.com/v?vid=5733478630396789112&amp;pd=pcshare" TargetMode="Externa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33.xml"/><Relationship Id="rId6" Type="http://schemas.openxmlformats.org/officeDocument/2006/relationships/image" Target="../media/image24.png"/><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image" Target="../media/image24.png"/><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17.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image" Target="../media/image24.png"/><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0" Type="http://schemas.openxmlformats.org/officeDocument/2006/relationships/slideLayout" Target="../slideLayouts/slideLayout3.xml"/><Relationship Id="rId1" Type="http://schemas.openxmlformats.org/officeDocument/2006/relationships/tags" Target="../tags/tag241.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image" Target="../media/image24.png"/><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s>
</file>

<file path=ppt/slides/_rels/slide19.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8" Type="http://schemas.openxmlformats.org/officeDocument/2006/relationships/slideLayout" Target="../slideLayouts/slideLayout3.xml"/><Relationship Id="rId17" Type="http://schemas.openxmlformats.org/officeDocument/2006/relationships/tags" Target="../tags/tag272.xml"/><Relationship Id="rId16" Type="http://schemas.openxmlformats.org/officeDocument/2006/relationships/tags" Target="../tags/tag27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56.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7.png"/><Relationship Id="rId7" Type="http://schemas.openxmlformats.org/officeDocument/2006/relationships/tags" Target="../tags/tag131.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5.png"/><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5.png"/><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image" Target="../media/image2.jpeg"/><Relationship Id="rId1" Type="http://schemas.openxmlformats.org/officeDocument/2006/relationships/tags" Target="../tags/tag132.xml"/></Relationships>
</file>

<file path=ppt/slides/_rels/slide4.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7" Type="http://schemas.openxmlformats.org/officeDocument/2006/relationships/slideLayout" Target="../slideLayouts/slideLayout3.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image" Target="../media/image9.jpeg"/><Relationship Id="rId11" Type="http://schemas.openxmlformats.org/officeDocument/2006/relationships/tags" Target="../tags/tag146.xml"/><Relationship Id="rId10" Type="http://schemas.openxmlformats.org/officeDocument/2006/relationships/image" Target="../media/image8.jpeg"/><Relationship Id="rId1" Type="http://schemas.openxmlformats.org/officeDocument/2006/relationships/tags" Target="../tags/tag137.xml"/></Relationships>
</file>

<file path=ppt/slides/_rels/slide5.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image" Target="../media/image12.jpeg"/><Relationship Id="rId5" Type="http://schemas.openxmlformats.org/officeDocument/2006/relationships/tags" Target="../tags/tag153.xml"/><Relationship Id="rId4" Type="http://schemas.openxmlformats.org/officeDocument/2006/relationships/image" Target="../media/image11.png"/><Relationship Id="rId3" Type="http://schemas.openxmlformats.org/officeDocument/2006/relationships/tags" Target="../tags/tag152.xml"/><Relationship Id="rId20" Type="http://schemas.openxmlformats.org/officeDocument/2006/relationships/slideLayout" Target="../slideLayouts/slideLayout3.xml"/><Relationship Id="rId2" Type="http://schemas.openxmlformats.org/officeDocument/2006/relationships/image" Target="../media/image10.jpeg"/><Relationship Id="rId19" Type="http://schemas.openxmlformats.org/officeDocument/2006/relationships/tags" Target="../tags/tag165.xml"/><Relationship Id="rId18" Type="http://schemas.openxmlformats.org/officeDocument/2006/relationships/tags" Target="../tags/tag164.xml"/><Relationship Id="rId17" Type="http://schemas.openxmlformats.org/officeDocument/2006/relationships/tags" Target="../tags/tag163.xml"/><Relationship Id="rId16" Type="http://schemas.openxmlformats.org/officeDocument/2006/relationships/tags" Target="../tags/tag16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image" Target="../media/image13.jpeg"/><Relationship Id="rId1" Type="http://schemas.openxmlformats.org/officeDocument/2006/relationships/tags" Target="../tags/tag151.xml"/></Relationships>
</file>

<file path=ppt/slides/_rels/slide6.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image" Target="../media/image14.jpe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1" Type="http://schemas.openxmlformats.org/officeDocument/2006/relationships/slideLayout" Target="../slideLayouts/slideLayout3.xml"/><Relationship Id="rId10" Type="http://schemas.openxmlformats.org/officeDocument/2006/relationships/tags" Target="../tags/tag174.xml"/><Relationship Id="rId1" Type="http://schemas.openxmlformats.org/officeDocument/2006/relationships/tags" Target="../tags/tag166.xml"/></Relationships>
</file>

<file path=ppt/slides/_rels/slide7.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181.xml"/><Relationship Id="rId7" Type="http://schemas.openxmlformats.org/officeDocument/2006/relationships/image" Target="../media/image15.png"/><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0" Type="http://schemas.openxmlformats.org/officeDocument/2006/relationships/slideLayout" Target="../slideLayouts/slideLayout3.xml"/><Relationship Id="rId1" Type="http://schemas.openxmlformats.org/officeDocument/2006/relationships/tags" Target="../tags/tag175.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7.png"/><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94.xml"/><Relationship Id="rId7" Type="http://schemas.openxmlformats.org/officeDocument/2006/relationships/image" Target="../media/image17.png"/><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l="8809" r="8809"/>
          <a:stretch>
            <a:fillRect/>
          </a:stretch>
        </p:blipFill>
        <p:spPr>
          <a:xfrm>
            <a:off x="0" y="0"/>
            <a:ext cx="12192000" cy="6875521"/>
          </a:xfrm>
          <a:prstGeom prst="rect">
            <a:avLst/>
          </a:prstGeom>
        </p:spPr>
      </p:pic>
      <p:sp>
        <p:nvSpPr>
          <p:cNvPr id="16" name="矩形 15"/>
          <p:cNvSpPr/>
          <p:nvPr/>
        </p:nvSpPr>
        <p:spPr>
          <a:xfrm>
            <a:off x="0" y="-1"/>
            <a:ext cx="12192000" cy="6749143"/>
          </a:xfrm>
          <a:prstGeom prst="rect">
            <a:avLst/>
          </a:prstGeom>
          <a:gradFill flip="none" rotWithShape="1">
            <a:gsLst>
              <a:gs pos="0">
                <a:srgbClr val="0665AE"/>
              </a:gs>
              <a:gs pos="50000">
                <a:srgbClr val="0665AE">
                  <a:alpha val="40000"/>
                </a:srgbClr>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200150" y="2446613"/>
            <a:ext cx="9791700" cy="1964773"/>
            <a:chOff x="1200150" y="2446613"/>
            <a:chExt cx="9791700" cy="1964773"/>
          </a:xfrm>
        </p:grpSpPr>
        <p:sp>
          <p:nvSpPr>
            <p:cNvPr id="7" name="矩形: 圆角 6"/>
            <p:cNvSpPr/>
            <p:nvPr/>
          </p:nvSpPr>
          <p:spPr>
            <a:xfrm>
              <a:off x="1200150" y="2446613"/>
              <a:ext cx="9791700" cy="1964773"/>
            </a:xfrm>
            <a:prstGeom prst="roundRect">
              <a:avLst>
                <a:gd name="adj" fmla="val 6486"/>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2"/>
              </p:custDataLst>
            </p:nvPr>
          </p:nvSpPr>
          <p:spPr>
            <a:xfrm>
              <a:off x="1387018" y="2848511"/>
              <a:ext cx="9396129" cy="1323439"/>
            </a:xfrm>
            <a:prstGeom prst="rect">
              <a:avLst/>
            </a:prstGeom>
          </p:spPr>
          <p:txBody>
            <a:bodyPr wrap="square">
              <a:spAutoFit/>
            </a:bodyPr>
            <a:lstStyle/>
            <a:p>
              <a:pPr algn="dist"/>
              <a:r>
                <a:rPr lang="zh-CN" altLang="en-US" sz="8000" b="1" dirty="0">
                  <a:solidFill>
                    <a:srgbClr val="00B0F0"/>
                  </a:solidFill>
                  <a:latin typeface="思源黑体 CN Heavy" panose="020B0A00000000000000" pitchFamily="34" charset="-122"/>
                  <a:ea typeface="思源黑体 CN Heavy" panose="020B0A00000000000000" pitchFamily="34" charset="-122"/>
                </a:rPr>
                <a:t>流域内协调发展</a:t>
              </a:r>
              <a:endParaRPr lang="zh-CN" altLang="en-US" sz="8000" b="1" dirty="0">
                <a:solidFill>
                  <a:srgbClr val="00B0F0"/>
                </a:solidFill>
                <a:latin typeface="思源黑体 CN Heavy" panose="020B0A00000000000000" pitchFamily="34" charset="-122"/>
                <a:ea typeface="思源黑体 CN Heavy" panose="020B0A00000000000000" pitchFamily="34" charset="-122"/>
              </a:endParaRPr>
            </a:p>
          </p:txBody>
        </p:sp>
        <p:cxnSp>
          <p:nvCxnSpPr>
            <p:cNvPr id="12" name="直接连接符 11"/>
            <p:cNvCxnSpPr/>
            <p:nvPr/>
          </p:nvCxnSpPr>
          <p:spPr>
            <a:xfrm>
              <a:off x="1724025" y="4171950"/>
              <a:ext cx="4171950" cy="0"/>
            </a:xfrm>
            <a:prstGeom prst="line">
              <a:avLst/>
            </a:prstGeom>
            <a:ln>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319837" y="4171950"/>
              <a:ext cx="4171950" cy="0"/>
            </a:xfrm>
            <a:prstGeom prst="line">
              <a:avLst/>
            </a:prstGeom>
            <a:ln>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3930015" y="191135"/>
            <a:ext cx="82619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黄河的调沙减淤</a:t>
            </a:r>
            <a:endParaRPr lang="zh-CN" sz="3200" b="1">
              <a:solidFill>
                <a:schemeClr val="bg1"/>
              </a:solidFill>
            </a:endParaRPr>
          </a:p>
        </p:txBody>
      </p:sp>
      <p:sp>
        <p:nvSpPr>
          <p:cNvPr id="2" name="文本框 1"/>
          <p:cNvSpPr txBox="1"/>
          <p:nvPr>
            <p:custDataLst>
              <p:tags r:id="rId4"/>
            </p:custDataLst>
          </p:nvPr>
        </p:nvSpPr>
        <p:spPr>
          <a:xfrm>
            <a:off x="111760" y="539750"/>
            <a:ext cx="11931015" cy="1986280"/>
          </a:xfrm>
          <a:prstGeom prst="rect">
            <a:avLst/>
          </a:prstGeom>
          <a:noFill/>
        </p:spPr>
        <p:txBody>
          <a:bodyPr wrap="square" rtlCol="0" anchor="t">
            <a:spAutoFit/>
          </a:bodyPr>
          <a:lstStyle/>
          <a:p>
            <a:pPr>
              <a:lnSpc>
                <a:spcPct val="110000"/>
              </a:lnSpc>
            </a:pPr>
            <a:r>
              <a:rPr lang="en-US" altLang="zh-CN" sz="2800" kern="100">
                <a:solidFill>
                  <a:schemeClr val="bg1"/>
                </a:solidFill>
                <a:latin typeface="微软雅黑" panose="020B0503020204020204" charset="-122"/>
                <a:ea typeface="微软雅黑" panose="020B0503020204020204" charset="-122"/>
                <a:cs typeface="Times New Roman" panose="02020603050405020304" pitchFamily="18" charset="0"/>
              </a:rPr>
              <a:t>      </a:t>
            </a:r>
            <a:r>
              <a:rPr lang="zh-CN" altLang="en-US" sz="2800" kern="100">
                <a:solidFill>
                  <a:schemeClr val="bg1"/>
                </a:solidFill>
                <a:latin typeface="微软雅黑" panose="020B0503020204020204" charset="-122"/>
                <a:ea typeface="微软雅黑" panose="020B0503020204020204" charset="-122"/>
                <a:cs typeface="Times New Roman" panose="02020603050405020304" pitchFamily="18" charset="0"/>
              </a:rPr>
              <a:t>黄河是世界上含沙量最多的河流,大量泥沙在下游平原淤积,河床高出两岸地面,形成悬河。近几十年来,我国重点开展黄土高原水土流失综合治理,并在黄河上修建水库,使下游年均来沙量大幅减少。如今,黄河流域生态保护和高质量发展上升为国家战略右图示意黄河下游悬河剖面。</a:t>
            </a:r>
            <a:endParaRPr lang="zh-CN" altLang="en-US" sz="2800"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6" name="文本框 5"/>
          <p:cNvSpPr txBox="1"/>
          <p:nvPr>
            <p:custDataLst>
              <p:tags r:id="rId5"/>
            </p:custDataLst>
          </p:nvPr>
        </p:nvSpPr>
        <p:spPr>
          <a:xfrm>
            <a:off x="566420" y="5113655"/>
            <a:ext cx="9439275" cy="607695"/>
          </a:xfrm>
          <a:prstGeom prst="rect">
            <a:avLst/>
          </a:prstGeom>
          <a:noFill/>
        </p:spPr>
        <p:txBody>
          <a:bodyPr wrap="square" rtlCol="0">
            <a:spAutoFit/>
          </a:bodyPr>
          <a:lstStyle/>
          <a:p>
            <a:pPr>
              <a:lnSpc>
                <a:spcPct val="120000"/>
              </a:lnSpc>
            </a:pP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2</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）面对黄河下游</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易淤、易决、易徒</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，提出解决措施。</a:t>
            </a:r>
            <a:endPar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9" name="图片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317500" y="2468880"/>
            <a:ext cx="11557635" cy="2519680"/>
          </a:xfrm>
          <a:prstGeom prst="rect">
            <a:avLst/>
          </a:prstGeom>
          <a:noFill/>
          <a:ln w="28575">
            <a:solidFill>
              <a:schemeClr val="accent3"/>
            </a:solidFill>
          </a:ln>
        </p:spPr>
      </p:pic>
      <p:sp>
        <p:nvSpPr>
          <p:cNvPr id="3" name="文本框 2"/>
          <p:cNvSpPr txBox="1"/>
          <p:nvPr>
            <p:custDataLst>
              <p:tags r:id="rId8"/>
            </p:custDataLst>
          </p:nvPr>
        </p:nvSpPr>
        <p:spPr>
          <a:xfrm>
            <a:off x="797560" y="5760720"/>
            <a:ext cx="10127615" cy="583565"/>
          </a:xfrm>
          <a:prstGeom prst="rect">
            <a:avLst/>
          </a:prstGeom>
          <a:noFill/>
        </p:spPr>
        <p:txBody>
          <a:bodyPr wrap="square" rtlCol="0">
            <a:spAutoFit/>
          </a:bodyPr>
          <a:lstStyle/>
          <a:p>
            <a:r>
              <a:rPr lang="zh-CN" altLang="en-US" sz="3200">
                <a:solidFill>
                  <a:srgbClr val="FF0000"/>
                </a:solidFill>
              </a:rPr>
              <a:t>侵蚀区需要减少入河泥沙，堆积区需要减少河道淤积。</a:t>
            </a:r>
            <a:endParaRPr lang="zh-CN" altLang="en-US" sz="32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custDataLst>
              <p:tags r:id="rId1"/>
            </p:custDataLst>
          </p:nvPr>
        </p:nvPicPr>
        <p:blipFill>
          <a:blip r:embed="rId2"/>
          <a:srcRect l="2496" r="50922"/>
          <a:stretch>
            <a:fillRect/>
          </a:stretch>
        </p:blipFill>
        <p:spPr>
          <a:xfrm>
            <a:off x="1041400" y="1642110"/>
            <a:ext cx="4715510" cy="4544060"/>
          </a:xfrm>
          <a:prstGeom prst="rect">
            <a:avLst/>
          </a:prstGeom>
          <a:noFill/>
          <a:ln>
            <a:noFill/>
            <a:miter lim="800000"/>
            <a:headEnd/>
            <a:tailEnd/>
          </a:ln>
        </p:spPr>
      </p:pic>
      <p:sp>
        <p:nvSpPr>
          <p:cNvPr id="27651" name="矩形 5"/>
          <p:cNvSpPr/>
          <p:nvPr>
            <p:custDataLst>
              <p:tags r:id="rId3"/>
            </p:custDataLst>
          </p:nvPr>
        </p:nvSpPr>
        <p:spPr>
          <a:xfrm>
            <a:off x="2544233" y="6212417"/>
            <a:ext cx="7008284" cy="46037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2400" b="0">
                <a:solidFill>
                  <a:schemeClr val="bg1"/>
                </a:solidFill>
                <a:latin typeface="仿宋" panose="02010609060101010101" pitchFamily="49" charset="-122"/>
                <a:ea typeface="仿宋" panose="02010609060101010101" pitchFamily="49" charset="-122"/>
              </a:rPr>
              <a:t>1999</a:t>
            </a:r>
            <a:r>
              <a:rPr lang="zh-CN" altLang="en-US" sz="2400" b="0">
                <a:solidFill>
                  <a:schemeClr val="bg1"/>
                </a:solidFill>
                <a:latin typeface="仿宋" panose="02010609060101010101" pitchFamily="49" charset="-122"/>
                <a:ea typeface="仿宋" panose="02010609060101010101" pitchFamily="49" charset="-122"/>
              </a:rPr>
              <a:t>年和</a:t>
            </a:r>
            <a:r>
              <a:rPr lang="en-US" altLang="zh-CN" sz="2400" b="0">
                <a:solidFill>
                  <a:schemeClr val="bg1"/>
                </a:solidFill>
                <a:latin typeface="仿宋" panose="02010609060101010101" pitchFamily="49" charset="-122"/>
                <a:ea typeface="仿宋" panose="02010609060101010101" pitchFamily="49" charset="-122"/>
              </a:rPr>
              <a:t>2013</a:t>
            </a:r>
            <a:r>
              <a:rPr lang="zh-CN" altLang="en-US" sz="2400" b="0">
                <a:solidFill>
                  <a:schemeClr val="bg1"/>
                </a:solidFill>
                <a:latin typeface="仿宋" panose="02010609060101010101" pitchFamily="49" charset="-122"/>
                <a:ea typeface="仿宋" panose="02010609060101010101" pitchFamily="49" charset="-122"/>
              </a:rPr>
              <a:t>年黄土高原区域内植被覆盖度变化</a:t>
            </a:r>
            <a:endParaRPr lang="zh-CN" altLang="en-US" sz="2400" b="0">
              <a:solidFill>
                <a:schemeClr val="bg1"/>
              </a:solidFill>
              <a:latin typeface="仿宋" panose="02010609060101010101" pitchFamily="49" charset="-122"/>
              <a:ea typeface="仿宋" panose="02010609060101010101" pitchFamily="49" charset="-122"/>
            </a:endParaRPr>
          </a:p>
        </p:txBody>
      </p:sp>
      <p:pic>
        <p:nvPicPr>
          <p:cNvPr id="27652" name="Picture 4"/>
          <p:cNvPicPr>
            <a:picLocks noChangeAspect="1"/>
          </p:cNvPicPr>
          <p:nvPr>
            <p:custDataLst>
              <p:tags r:id="rId4"/>
            </p:custDataLst>
          </p:nvPr>
        </p:nvPicPr>
        <p:blipFill>
          <a:blip r:embed="rId2"/>
          <a:srcRect l="53239"/>
          <a:stretch>
            <a:fillRect/>
          </a:stretch>
        </p:blipFill>
        <p:spPr>
          <a:xfrm>
            <a:off x="6572885" y="1642110"/>
            <a:ext cx="4584700" cy="4401820"/>
          </a:xfrm>
          <a:prstGeom prst="rect">
            <a:avLst/>
          </a:prstGeom>
          <a:noFill/>
          <a:ln>
            <a:noFill/>
            <a:miter lim="800000"/>
            <a:headEnd/>
            <a:tailEnd/>
          </a:ln>
        </p:spPr>
      </p:pic>
      <p:sp>
        <p:nvSpPr>
          <p:cNvPr id="27653" name="矩形 6"/>
          <p:cNvSpPr/>
          <p:nvPr>
            <p:custDataLst>
              <p:tags r:id="rId5"/>
            </p:custDataLst>
          </p:nvPr>
        </p:nvSpPr>
        <p:spPr>
          <a:xfrm>
            <a:off x="527051" y="1114849"/>
            <a:ext cx="2556510" cy="501650"/>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665">
                <a:solidFill>
                  <a:schemeClr val="bg1"/>
                </a:solidFill>
                <a:latin typeface="微软雅黑" panose="020B0503020204020204" charset="-122"/>
                <a:ea typeface="微软雅黑" panose="020B0503020204020204" charset="-122"/>
              </a:rPr>
              <a:t>黄土高原披绿装</a:t>
            </a:r>
            <a:endParaRPr lang="zh-CN" altLang="en-US" sz="2665">
              <a:solidFill>
                <a:schemeClr val="bg1"/>
              </a:solidFill>
              <a:latin typeface="微软雅黑" panose="020B0503020204020204" charset="-122"/>
              <a:ea typeface="微软雅黑" panose="020B0503020204020204" charset="-122"/>
            </a:endParaRPr>
          </a:p>
        </p:txBody>
      </p:sp>
      <p:sp>
        <p:nvSpPr>
          <p:cNvPr id="27654" name="矩形 13"/>
          <p:cNvSpPr>
            <a:spLocks noChangeArrowheads="1"/>
          </p:cNvSpPr>
          <p:nvPr>
            <p:custDataLst>
              <p:tags r:id="rId6"/>
            </p:custDataLst>
          </p:nvPr>
        </p:nvSpPr>
        <p:spPr bwMode="auto">
          <a:xfrm>
            <a:off x="334433" y="607695"/>
            <a:ext cx="7200900" cy="501650"/>
          </a:xfrm>
          <a:prstGeom prst="rect">
            <a:avLst/>
          </a:prstGeom>
          <a:noFill/>
          <a:ln w="12700">
            <a:solidFill>
              <a:schemeClr val="bg1">
                <a:lumMod val="65000"/>
              </a:schemeClr>
            </a:solid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marR="0" lvl="0" indent="0" eaLnBrk="1" hangingPunct="1"/>
            <a:r>
              <a:rPr lang="zh-CN" altLang="en-US" sz="2665" spc="0">
                <a:solidFill>
                  <a:srgbClr val="C00000"/>
                </a:solidFill>
                <a:latin typeface="微软雅黑" panose="020B0503020204020204" charset="-122"/>
                <a:ea typeface="微软雅黑" panose="020B0503020204020204" charset="-122"/>
                <a:sym typeface="+mn-ea"/>
              </a:rPr>
              <a:t>黄土高原水土保持</a:t>
            </a:r>
            <a:r>
              <a:rPr lang="zh-CN" altLang="en-US" sz="2665" spc="0">
                <a:solidFill>
                  <a:schemeClr val="bg1"/>
                </a:solidFill>
                <a:latin typeface="微软雅黑" panose="020B0503020204020204" charset="-122"/>
                <a:ea typeface="微软雅黑" panose="020B0503020204020204" charset="-122"/>
                <a:sym typeface="+mn-ea"/>
              </a:rPr>
              <a:t>是减少入黄泥沙的根本措施</a:t>
            </a:r>
            <a:endParaRPr lang="zh-CN" altLang="en-US" sz="2665" spc="0">
              <a:solidFill>
                <a:schemeClr val="bg1"/>
              </a:solidFill>
              <a:latin typeface="微软雅黑" panose="020B0503020204020204" charset="-122"/>
              <a:ea typeface="微软雅黑" panose="020B0503020204020204" charset="-122"/>
              <a:sym typeface="+mn-ea"/>
            </a:endParaRPr>
          </a:p>
        </p:txBody>
      </p:sp>
      <p:sp>
        <p:nvSpPr>
          <p:cNvPr id="27655" name="išḻîďe">
            <a:hlinkClick r:id="rId7"/>
          </p:cNvPr>
          <p:cNvSpPr/>
          <p:nvPr>
            <p:custDataLst>
              <p:tags r:id="rId8"/>
            </p:custDataLst>
          </p:nvPr>
        </p:nvSpPr>
        <p:spPr>
          <a:xfrm>
            <a:off x="3983567" y="1124903"/>
            <a:ext cx="7105651" cy="542925"/>
          </a:xfrm>
          <a:prstGeom prst="rect">
            <a:avLst/>
          </a:prstGeom>
          <a:noFill/>
          <a:ln>
            <a:noFill/>
            <a:miter lim="800000"/>
          </a:ln>
        </p:spPr>
        <p:txBody>
          <a:bodyPr anchor="ctr"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935">
                <a:solidFill>
                  <a:srgbClr val="FF3300"/>
                </a:solidFill>
                <a:latin typeface="微软雅黑" panose="020B0503020204020204" charset="-122"/>
                <a:ea typeface="微软雅黑" panose="020B0503020204020204" charset="-122"/>
              </a:rPr>
              <a:t>生物</a:t>
            </a:r>
            <a:r>
              <a:rPr lang="zh-CN" altLang="en-US" sz="2935">
                <a:solidFill>
                  <a:schemeClr val="bg1"/>
                </a:solidFill>
                <a:latin typeface="微软雅黑" panose="020B0503020204020204" charset="-122"/>
                <a:ea typeface="微软雅黑" panose="020B0503020204020204" charset="-122"/>
              </a:rPr>
              <a:t>措施：</a:t>
            </a:r>
            <a:r>
              <a:rPr lang="zh-CN" altLang="en-US" sz="2935">
                <a:solidFill>
                  <a:srgbClr val="FF3300"/>
                </a:solidFill>
                <a:latin typeface="微软雅黑" panose="020B0503020204020204" charset="-122"/>
                <a:ea typeface="微软雅黑" panose="020B0503020204020204" charset="-122"/>
              </a:rPr>
              <a:t>封山育林</a:t>
            </a:r>
            <a:r>
              <a:rPr lang="zh-CN" altLang="en-US" sz="2935">
                <a:solidFill>
                  <a:schemeClr val="bg1"/>
                </a:solidFill>
                <a:latin typeface="微软雅黑" panose="020B0503020204020204" charset="-122"/>
                <a:ea typeface="微软雅黑" panose="020B0503020204020204" charset="-122"/>
              </a:rPr>
              <a:t>、</a:t>
            </a:r>
            <a:r>
              <a:rPr lang="zh-CN" altLang="en-US" sz="2935">
                <a:solidFill>
                  <a:srgbClr val="FF3300"/>
                </a:solidFill>
                <a:latin typeface="微软雅黑" panose="020B0503020204020204" charset="-122"/>
                <a:ea typeface="微软雅黑" panose="020B0503020204020204" charset="-122"/>
              </a:rPr>
              <a:t>退耕还林还草</a:t>
            </a:r>
            <a:endParaRPr lang="zh-CN" altLang="en-US" sz="2935">
              <a:solidFill>
                <a:srgbClr val="FF3300"/>
              </a:solidFill>
              <a:latin typeface="微软雅黑" panose="020B0503020204020204" charset="-122"/>
              <a:ea typeface="微软雅黑" panose="020B0503020204020204" charset="-122"/>
            </a:endParaRPr>
          </a:p>
        </p:txBody>
      </p:sp>
      <p:sp>
        <p:nvSpPr>
          <p:cNvPr id="7" name="矩形 6"/>
          <p:cNvSpPr/>
          <p:nvPr>
            <p:custDataLst>
              <p:tags r:id="rId9"/>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10"/>
            </p:custDataLst>
          </p:nvPr>
        </p:nvSpPr>
        <p:spPr>
          <a:xfrm>
            <a:off x="3930015" y="191135"/>
            <a:ext cx="82619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11"/>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黄河的调沙减淤</a:t>
            </a:r>
            <a:endParaRPr lang="zh-CN" sz="32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655"/>
                                        </p:tgtEl>
                                        <p:attrNameLst>
                                          <p:attrName>style.visibility</p:attrName>
                                        </p:attrNameLst>
                                      </p:cBhvr>
                                      <p:to>
                                        <p:strVal val="visible"/>
                                      </p:to>
                                    </p:set>
                                    <p:animEffect transition="in" filter="wipe(left)">
                                      <p:cBhvr>
                                        <p:cTn id="15"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animBg="1"/>
      <p:bldP spid="276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išḻîďe"/>
          <p:cNvSpPr/>
          <p:nvPr>
            <p:custDataLst>
              <p:tags r:id="rId1"/>
            </p:custDataLst>
          </p:nvPr>
        </p:nvSpPr>
        <p:spPr>
          <a:xfrm>
            <a:off x="4849496" y="973667"/>
            <a:ext cx="3562349" cy="683684"/>
          </a:xfrm>
          <a:prstGeom prst="rect">
            <a:avLst/>
          </a:prstGeom>
          <a:noFill/>
          <a:ln>
            <a:noFill/>
            <a:miter lim="800000"/>
          </a:ln>
        </p:spPr>
        <p:txBody>
          <a:bodyPr lIns="91440" tIns="45720" rIns="91440" bIns="45720"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3200">
                <a:solidFill>
                  <a:schemeClr val="bg1"/>
                </a:solidFill>
                <a:latin typeface="微软雅黑" panose="020B0503020204020204" charset="-122"/>
                <a:ea typeface="微软雅黑" panose="020B0503020204020204" charset="-122"/>
              </a:rPr>
              <a:t>耕作措施</a:t>
            </a:r>
            <a:endParaRPr lang="zh-CN" altLang="en-US" sz="3200">
              <a:solidFill>
                <a:schemeClr val="bg1"/>
              </a:solidFill>
              <a:latin typeface="微软雅黑" panose="020B0503020204020204" charset="-122"/>
              <a:ea typeface="微软雅黑" panose="020B0503020204020204" charset="-122"/>
            </a:endParaRPr>
          </a:p>
        </p:txBody>
      </p:sp>
      <p:sp>
        <p:nvSpPr>
          <p:cNvPr id="28675" name="文本框 8"/>
          <p:cNvSpPr/>
          <p:nvPr>
            <p:custDataLst>
              <p:tags r:id="rId2"/>
            </p:custDataLst>
          </p:nvPr>
        </p:nvSpPr>
        <p:spPr>
          <a:xfrm>
            <a:off x="2256367" y="5839672"/>
            <a:ext cx="2592917" cy="521970"/>
          </a:xfrm>
          <a:prstGeom prst="rect">
            <a:avLst/>
          </a:prstGeom>
          <a:noFill/>
          <a:ln>
            <a:noFill/>
            <a:miter lim="800000"/>
          </a:ln>
        </p:spPr>
        <p:txBody>
          <a:bodyPr lIns="91440" tIns="45720" rIns="91440" bIns="4572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a:solidFill>
                  <a:schemeClr val="bg1"/>
                </a:solidFill>
                <a:latin typeface="黑体" panose="02010609060101010101" charset="-122"/>
                <a:ea typeface="黑体" panose="02010609060101010101" charset="-122"/>
              </a:rPr>
              <a:t>免耕播种</a:t>
            </a:r>
            <a:endParaRPr lang="zh-CN" altLang="en-US">
              <a:solidFill>
                <a:schemeClr val="bg1"/>
              </a:solidFill>
              <a:latin typeface="黑体" panose="02010609060101010101" charset="-122"/>
              <a:ea typeface="黑体" panose="02010609060101010101" charset="-122"/>
            </a:endParaRPr>
          </a:p>
        </p:txBody>
      </p:sp>
      <p:sp>
        <p:nvSpPr>
          <p:cNvPr id="28676" name="文本框 10"/>
          <p:cNvSpPr/>
          <p:nvPr>
            <p:custDataLst>
              <p:tags r:id="rId3"/>
            </p:custDataLst>
          </p:nvPr>
        </p:nvSpPr>
        <p:spPr>
          <a:xfrm>
            <a:off x="8113184" y="5839672"/>
            <a:ext cx="2592916" cy="521970"/>
          </a:xfrm>
          <a:prstGeom prst="rect">
            <a:avLst/>
          </a:prstGeom>
          <a:noFill/>
          <a:ln>
            <a:noFill/>
            <a:miter lim="800000"/>
          </a:ln>
        </p:spPr>
        <p:txBody>
          <a:bodyPr lIns="91440" tIns="45720" rIns="91440" bIns="4572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a:solidFill>
                  <a:schemeClr val="bg1"/>
                </a:solidFill>
                <a:latin typeface="黑体" panose="02010609060101010101" charset="-122"/>
                <a:ea typeface="黑体" panose="02010609060101010101" charset="-122"/>
              </a:rPr>
              <a:t>沿等高线耕作</a:t>
            </a:r>
            <a:endParaRPr lang="zh-CN" altLang="en-US">
              <a:solidFill>
                <a:schemeClr val="bg1"/>
              </a:solidFill>
              <a:latin typeface="黑体" panose="02010609060101010101" charset="-122"/>
              <a:ea typeface="黑体" panose="02010609060101010101" charset="-122"/>
            </a:endParaRPr>
          </a:p>
        </p:txBody>
      </p:sp>
      <p:pic>
        <p:nvPicPr>
          <p:cNvPr id="28677" name="图片 1"/>
          <p:cNvPicPr>
            <a:picLocks noChangeAspect="1"/>
          </p:cNvPicPr>
          <p:nvPr>
            <p:custDataLst>
              <p:tags r:id="rId4"/>
            </p:custDataLst>
          </p:nvPr>
        </p:nvPicPr>
        <p:blipFill>
          <a:blip r:embed="rId5"/>
          <a:stretch>
            <a:fillRect/>
          </a:stretch>
        </p:blipFill>
        <p:spPr>
          <a:xfrm>
            <a:off x="482600" y="1724872"/>
            <a:ext cx="5630333" cy="4047067"/>
          </a:xfrm>
          <a:prstGeom prst="rect">
            <a:avLst/>
          </a:prstGeom>
          <a:noFill/>
          <a:ln>
            <a:noFill/>
            <a:miter lim="800000"/>
            <a:headEnd/>
            <a:tailEnd/>
          </a:ln>
        </p:spPr>
      </p:pic>
      <p:pic>
        <p:nvPicPr>
          <p:cNvPr id="28678" name="图片 2"/>
          <p:cNvPicPr>
            <a:picLocks noChangeAspect="1"/>
          </p:cNvPicPr>
          <p:nvPr>
            <p:custDataLst>
              <p:tags r:id="rId6"/>
            </p:custDataLst>
          </p:nvPr>
        </p:nvPicPr>
        <p:blipFill>
          <a:blip r:embed="rId7"/>
          <a:stretch>
            <a:fillRect/>
          </a:stretch>
        </p:blipFill>
        <p:spPr>
          <a:xfrm>
            <a:off x="6369051" y="1724872"/>
            <a:ext cx="5547783" cy="4047067"/>
          </a:xfrm>
          <a:prstGeom prst="rect">
            <a:avLst/>
          </a:prstGeom>
          <a:noFill/>
          <a:ln>
            <a:noFill/>
            <a:miter lim="800000"/>
            <a:headEnd/>
            <a:tailEnd/>
          </a:ln>
        </p:spPr>
      </p:pic>
      <p:sp>
        <p:nvSpPr>
          <p:cNvPr id="7" name="矩形 6"/>
          <p:cNvSpPr/>
          <p:nvPr>
            <p:custDataLst>
              <p:tags r:id="rId8"/>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9"/>
            </p:custDataLst>
          </p:nvPr>
        </p:nvSpPr>
        <p:spPr>
          <a:xfrm>
            <a:off x="3930015" y="191135"/>
            <a:ext cx="82619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10"/>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黄河的调沙减淤</a:t>
            </a:r>
            <a:endParaRPr lang="zh-CN" sz="3200" b="1">
              <a:solidFill>
                <a:schemeClr val="bg1"/>
              </a:solidFill>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1"/>
          <p:cNvPicPr>
            <a:picLocks noChangeAspect="1"/>
          </p:cNvPicPr>
          <p:nvPr>
            <p:custDataLst>
              <p:tags r:id="rId1"/>
            </p:custDataLst>
          </p:nvPr>
        </p:nvPicPr>
        <p:blipFill>
          <a:blip r:embed="rId2"/>
          <a:stretch>
            <a:fillRect/>
          </a:stretch>
        </p:blipFill>
        <p:spPr>
          <a:xfrm>
            <a:off x="0" y="645584"/>
            <a:ext cx="12012084" cy="6212416"/>
          </a:xfrm>
          <a:prstGeom prst="rect">
            <a:avLst/>
          </a:prstGeom>
          <a:noFill/>
          <a:ln>
            <a:noFill/>
            <a:miter lim="800000"/>
            <a:headEnd/>
            <a:tailEnd/>
          </a:ln>
        </p:spPr>
      </p:pic>
      <p:sp>
        <p:nvSpPr>
          <p:cNvPr id="29699" name="išḻîďe">
            <a:hlinkClick r:id="rId3"/>
          </p:cNvPr>
          <p:cNvSpPr/>
          <p:nvPr>
            <p:custDataLst>
              <p:tags r:id="rId4"/>
            </p:custDataLst>
          </p:nvPr>
        </p:nvSpPr>
        <p:spPr>
          <a:xfrm>
            <a:off x="143933" y="15346"/>
            <a:ext cx="9313333" cy="542925"/>
          </a:xfrm>
          <a:prstGeom prst="rect">
            <a:avLst/>
          </a:prstGeom>
          <a:noFill/>
          <a:ln>
            <a:noFill/>
            <a:miter lim="800000"/>
          </a:ln>
        </p:spPr>
        <p:txBody>
          <a:bodyPr anchor="ctr"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935">
                <a:solidFill>
                  <a:srgbClr val="C00000"/>
                </a:solidFill>
                <a:latin typeface="微软雅黑" panose="020B0503020204020204" charset="-122"/>
                <a:ea typeface="微软雅黑" panose="020B0503020204020204" charset="-122"/>
              </a:rPr>
              <a:t>工程</a:t>
            </a:r>
            <a:r>
              <a:rPr lang="zh-CN" altLang="en-US" sz="2935">
                <a:solidFill>
                  <a:schemeClr val="bg1"/>
                </a:solidFill>
                <a:latin typeface="微软雅黑" panose="020B0503020204020204" charset="-122"/>
                <a:ea typeface="微软雅黑" panose="020B0503020204020204" charset="-122"/>
              </a:rPr>
              <a:t>措施：修建</a:t>
            </a:r>
            <a:r>
              <a:rPr lang="zh-CN" altLang="en-US" sz="2935">
                <a:solidFill>
                  <a:srgbClr val="C00000"/>
                </a:solidFill>
                <a:latin typeface="微软雅黑" panose="020B0503020204020204" charset="-122"/>
                <a:ea typeface="微软雅黑" panose="020B0503020204020204" charset="-122"/>
              </a:rPr>
              <a:t>梯田</a:t>
            </a:r>
            <a:r>
              <a:rPr lang="zh-CN" altLang="en-US" sz="2935">
                <a:solidFill>
                  <a:schemeClr val="bg1"/>
                </a:solidFill>
                <a:latin typeface="微软雅黑" panose="020B0503020204020204" charset="-122"/>
                <a:ea typeface="微软雅黑" panose="020B0503020204020204" charset="-122"/>
              </a:rPr>
              <a:t>和</a:t>
            </a:r>
            <a:r>
              <a:rPr lang="zh-CN" altLang="en-US" sz="2935">
                <a:solidFill>
                  <a:srgbClr val="C00000"/>
                </a:solidFill>
                <a:latin typeface="微软雅黑" panose="020B0503020204020204" charset="-122"/>
                <a:ea typeface="微软雅黑" panose="020B0503020204020204" charset="-122"/>
              </a:rPr>
              <a:t>水平沟</a:t>
            </a:r>
            <a:r>
              <a:rPr lang="zh-CN" altLang="en-US" sz="2935">
                <a:solidFill>
                  <a:schemeClr val="bg1"/>
                </a:solidFill>
                <a:latin typeface="微软雅黑" panose="020B0503020204020204" charset="-122"/>
                <a:ea typeface="微软雅黑" panose="020B0503020204020204" charset="-122"/>
              </a:rPr>
              <a:t>、</a:t>
            </a:r>
            <a:r>
              <a:rPr lang="zh-CN" altLang="en-US" sz="2935">
                <a:solidFill>
                  <a:srgbClr val="C00000"/>
                </a:solidFill>
                <a:latin typeface="微软雅黑" panose="020B0503020204020204" charset="-122"/>
                <a:ea typeface="微软雅黑" panose="020B0503020204020204" charset="-122"/>
              </a:rPr>
              <a:t>打坝淤地</a:t>
            </a:r>
            <a:r>
              <a:rPr lang="zh-CN" altLang="en-US" sz="2935">
                <a:solidFill>
                  <a:schemeClr val="bg1"/>
                </a:solidFill>
                <a:latin typeface="微软雅黑" panose="020B0503020204020204" charset="-122"/>
                <a:ea typeface="微软雅黑" panose="020B0503020204020204" charset="-122"/>
              </a:rPr>
              <a:t>、</a:t>
            </a:r>
            <a:r>
              <a:rPr lang="zh-CN" altLang="en-US" sz="2935">
                <a:solidFill>
                  <a:srgbClr val="C00000"/>
                </a:solidFill>
                <a:latin typeface="微软雅黑" panose="020B0503020204020204" charset="-122"/>
                <a:ea typeface="微软雅黑" panose="020B0503020204020204" charset="-122"/>
              </a:rPr>
              <a:t>挖鱼鳞坑</a:t>
            </a:r>
            <a:r>
              <a:rPr lang="zh-CN" altLang="en-US" sz="2935">
                <a:solidFill>
                  <a:schemeClr val="bg1"/>
                </a:solidFill>
                <a:latin typeface="微软雅黑" panose="020B0503020204020204" charset="-122"/>
                <a:ea typeface="微软雅黑" panose="020B0503020204020204" charset="-122"/>
              </a:rPr>
              <a:t>等</a:t>
            </a:r>
            <a:endParaRPr lang="zh-CN" altLang="en-US" sz="2935">
              <a:solidFill>
                <a:schemeClr val="bg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ipe(left)">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išḻîďe">
            <a:hlinkClick r:id="rId1"/>
          </p:cNvPr>
          <p:cNvSpPr/>
          <p:nvPr>
            <p:custDataLst>
              <p:tags r:id="rId2"/>
            </p:custDataLst>
          </p:nvPr>
        </p:nvSpPr>
        <p:spPr>
          <a:xfrm>
            <a:off x="3455035" y="936625"/>
            <a:ext cx="5281295" cy="542925"/>
          </a:xfrm>
          <a:prstGeom prst="rect">
            <a:avLst/>
          </a:prstGeom>
          <a:noFill/>
          <a:ln>
            <a:noFill/>
            <a:miter lim="800000"/>
          </a:ln>
        </p:spPr>
        <p:txBody>
          <a:bodyPr wrap="square" anchor="ctr"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935">
                <a:solidFill>
                  <a:srgbClr val="C00000"/>
                </a:solidFill>
                <a:latin typeface="微软雅黑" panose="020B0503020204020204" charset="-122"/>
                <a:ea typeface="微软雅黑" panose="020B0503020204020204" charset="-122"/>
              </a:rPr>
              <a:t>工程</a:t>
            </a:r>
            <a:r>
              <a:rPr lang="zh-CN" altLang="en-US" sz="2935">
                <a:solidFill>
                  <a:schemeClr val="bg1"/>
                </a:solidFill>
                <a:latin typeface="微软雅黑" panose="020B0503020204020204" charset="-122"/>
                <a:ea typeface="微软雅黑" panose="020B0503020204020204" charset="-122"/>
              </a:rPr>
              <a:t>措施：利用</a:t>
            </a:r>
            <a:r>
              <a:rPr lang="zh-CN" altLang="en-US" sz="2935">
                <a:solidFill>
                  <a:srgbClr val="C00000"/>
                </a:solidFill>
                <a:latin typeface="微软雅黑" panose="020B0503020204020204" charset="-122"/>
                <a:ea typeface="微软雅黑" panose="020B0503020204020204" charset="-122"/>
              </a:rPr>
              <a:t>水库</a:t>
            </a:r>
            <a:r>
              <a:rPr lang="zh-CN" altLang="en-US" sz="2935">
                <a:solidFill>
                  <a:schemeClr val="bg1"/>
                </a:solidFill>
                <a:latin typeface="微软雅黑" panose="020B0503020204020204" charset="-122"/>
                <a:ea typeface="微软雅黑" panose="020B0503020204020204" charset="-122"/>
              </a:rPr>
              <a:t>调水调沙</a:t>
            </a:r>
            <a:endParaRPr lang="zh-CN" altLang="en-US" sz="2935">
              <a:solidFill>
                <a:schemeClr val="bg1"/>
              </a:solidFill>
              <a:latin typeface="微软雅黑" panose="020B0503020204020204" charset="-122"/>
              <a:ea typeface="微软雅黑" panose="020B0503020204020204" charset="-122"/>
            </a:endParaRPr>
          </a:p>
        </p:txBody>
      </p:sp>
      <p:sp>
        <p:nvSpPr>
          <p:cNvPr id="31747" name="išḻîďe">
            <a:hlinkClick r:id="rId1"/>
          </p:cNvPr>
          <p:cNvSpPr/>
          <p:nvPr>
            <p:custDataLst>
              <p:tags r:id="rId3"/>
            </p:custDataLst>
          </p:nvPr>
        </p:nvSpPr>
        <p:spPr>
          <a:xfrm>
            <a:off x="414020" y="1778000"/>
            <a:ext cx="5043170" cy="4521200"/>
          </a:xfrm>
          <a:prstGeom prst="rect">
            <a:avLst/>
          </a:prstGeom>
          <a:noFill/>
          <a:ln w="28575">
            <a:solidFill>
              <a:srgbClr val="002060"/>
            </a:solidFill>
            <a:miter lim="800000"/>
          </a:ln>
        </p:spPr>
        <p:txBody>
          <a:bodyPr wrap="square"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20000"/>
              </a:lnSpc>
            </a:pPr>
            <a:r>
              <a:rPr lang="zh-CN" altLang="en-US" sz="2665">
                <a:latin typeface="楷体" panose="02010609060101010101" pitchFamily="49" charset="-122"/>
                <a:ea typeface="楷体" panose="02010609060101010101" pitchFamily="49" charset="-122"/>
              </a:rPr>
              <a:t>    </a:t>
            </a:r>
            <a:r>
              <a:rPr lang="zh-CN" altLang="en-US" sz="3600">
                <a:solidFill>
                  <a:schemeClr val="bg1"/>
                </a:solidFill>
                <a:latin typeface="楷体" panose="02010609060101010101" pitchFamily="49" charset="-122"/>
                <a:ea typeface="楷体" panose="02010609060101010101" pitchFamily="49" charset="-122"/>
              </a:rPr>
              <a:t>在</a:t>
            </a:r>
            <a:r>
              <a:rPr lang="zh-CN" altLang="en-US" sz="3600">
                <a:solidFill>
                  <a:srgbClr val="C00000"/>
                </a:solidFill>
                <a:latin typeface="楷体" panose="02010609060101010101" pitchFamily="49" charset="-122"/>
                <a:ea typeface="楷体" panose="02010609060101010101" pitchFamily="49" charset="-122"/>
              </a:rPr>
              <a:t>汛期前</a:t>
            </a:r>
            <a:r>
              <a:rPr lang="zh-CN" altLang="en-US" sz="3600">
                <a:solidFill>
                  <a:schemeClr val="bg1"/>
                </a:solidFill>
                <a:latin typeface="楷体" panose="02010609060101010101" pitchFamily="49" charset="-122"/>
                <a:ea typeface="楷体" panose="02010609060101010101" pitchFamily="49" charset="-122"/>
              </a:rPr>
              <a:t>上下游水库联动创造“人造洪峰”，提高下游</a:t>
            </a:r>
            <a:r>
              <a:rPr lang="zh-CN" altLang="en-US" sz="3600">
                <a:solidFill>
                  <a:srgbClr val="C00000"/>
                </a:solidFill>
                <a:latin typeface="楷体" panose="02010609060101010101" pitchFamily="49" charset="-122"/>
                <a:ea typeface="楷体" panose="02010609060101010101" pitchFamily="49" charset="-122"/>
              </a:rPr>
              <a:t>行洪输沙</a:t>
            </a:r>
            <a:r>
              <a:rPr lang="zh-CN" altLang="en-US" sz="3600">
                <a:solidFill>
                  <a:schemeClr val="bg1"/>
                </a:solidFill>
                <a:latin typeface="楷体" panose="02010609060101010101" pitchFamily="49" charset="-122"/>
                <a:ea typeface="楷体" panose="02010609060101010101" pitchFamily="49" charset="-122"/>
              </a:rPr>
              <a:t>能力，实现对黄河下游河床全线冲刷，将淤积的泥沙送入大海。</a:t>
            </a:r>
            <a:endParaRPr lang="zh-CN" altLang="en-US" sz="3600">
              <a:solidFill>
                <a:schemeClr val="bg1"/>
              </a:solidFill>
              <a:latin typeface="楷体" panose="02010609060101010101" pitchFamily="49" charset="-122"/>
              <a:ea typeface="楷体" panose="02010609060101010101" pitchFamily="49" charset="-122"/>
            </a:endParaRPr>
          </a:p>
        </p:txBody>
      </p:sp>
      <p:pic>
        <p:nvPicPr>
          <p:cNvPr id="31748" name="Picture 2"/>
          <p:cNvPicPr>
            <a:picLocks noChangeAspect="1"/>
          </p:cNvPicPr>
          <p:nvPr>
            <p:custDataLst>
              <p:tags r:id="rId4"/>
            </p:custDataLst>
          </p:nvPr>
        </p:nvPicPr>
        <p:blipFill>
          <a:blip r:embed="rId5"/>
          <a:stretch>
            <a:fillRect/>
          </a:stretch>
        </p:blipFill>
        <p:spPr>
          <a:xfrm>
            <a:off x="5868670" y="1778000"/>
            <a:ext cx="4755515" cy="4398645"/>
          </a:xfrm>
          <a:prstGeom prst="rect">
            <a:avLst/>
          </a:prstGeom>
          <a:noFill/>
          <a:ln w="25400">
            <a:solidFill>
              <a:srgbClr val="002060"/>
            </a:solidFill>
            <a:miter lim="800000"/>
            <a:headEnd/>
            <a:tailEnd/>
          </a:ln>
        </p:spPr>
      </p:pic>
      <p:sp>
        <p:nvSpPr>
          <p:cNvPr id="7" name="矩形 6"/>
          <p:cNvSpPr/>
          <p:nvPr>
            <p:custDataLst>
              <p:tags r:id="rId6"/>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7"/>
            </p:custDataLst>
          </p:nvPr>
        </p:nvSpPr>
        <p:spPr>
          <a:xfrm>
            <a:off x="3930015" y="191135"/>
            <a:ext cx="82619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8"/>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黄河的调沙减淤</a:t>
            </a:r>
            <a:endParaRPr lang="zh-CN" sz="3200" b="1">
              <a:solidFill>
                <a:schemeClr val="bg1"/>
              </a:solidFill>
            </a:endParaRPr>
          </a:p>
        </p:txBody>
      </p:sp>
      <p:pic>
        <p:nvPicPr>
          <p:cNvPr id="2" name="Picture 2"/>
          <p:cNvPicPr>
            <a:picLocks noChangeAspect="1"/>
          </p:cNvPicPr>
          <p:nvPr>
            <p:custDataLst>
              <p:tags r:id="rId9"/>
            </p:custDataLst>
          </p:nvPr>
        </p:nvPicPr>
        <p:blipFill>
          <a:blip r:embed="rId10"/>
          <a:stretch>
            <a:fillRect/>
          </a:stretch>
        </p:blipFill>
        <p:spPr>
          <a:xfrm flipH="1">
            <a:off x="11887200" y="12509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left)">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wipe(left)">
                                      <p:cBhvr>
                                        <p:cTn id="12"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5208905" y="191135"/>
            <a:ext cx="698309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250825" y="638175"/>
            <a:ext cx="11580495" cy="3634740"/>
          </a:xfrm>
          <a:prstGeom prst="rect">
            <a:avLst/>
          </a:prstGeom>
          <a:noFill/>
        </p:spPr>
        <p:txBody>
          <a:bodyPr wrap="square" rtlCol="0">
            <a:spAutoFit/>
          </a:bodyPr>
          <a:lstStyle/>
          <a:p>
            <a:pPr>
              <a:lnSpc>
                <a:spcPct val="120000"/>
              </a:lnSpc>
            </a:pPr>
            <a:r>
              <a:rPr lang="en-US" altLang="zh-CN" sz="2800">
                <a:solidFill>
                  <a:schemeClr val="bg1"/>
                </a:solidFill>
              </a:rPr>
              <a:t>    </a:t>
            </a:r>
            <a:r>
              <a:rPr lang="zh-CN" sz="3200">
                <a:solidFill>
                  <a:schemeClr val="bg1"/>
                </a:solidFill>
              </a:rPr>
              <a:t>天然径流量指实测河川径流量的还原水量，一般指实测径流量加上实测断面以上的利用水量。黄河是中国北方地区的重要水源，以其占全国2%的径流量承担了全国15%耕地和12%人口的用水需求，被称为沿黄地区的生命线。下图为1969—2018年黄河干流自上游至下游各水文站多年平均天然径流量与实测径流量对比图。据此完成下面小题。</a:t>
            </a:r>
            <a:endParaRPr lang="zh-CN" sz="3200">
              <a:solidFill>
                <a:schemeClr val="bg1"/>
              </a:solidFill>
            </a:endParaRPr>
          </a:p>
        </p:txBody>
      </p:sp>
      <p:sp>
        <p:nvSpPr>
          <p:cNvPr id="4" name="文本框 3"/>
          <p:cNvSpPr txBox="1"/>
          <p:nvPr>
            <p:custDataLst>
              <p:tags r:id="rId4"/>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黄河流域水资源的调配</a:t>
            </a:r>
            <a:endParaRPr lang="zh-CN" sz="3200" b="1">
              <a:solidFill>
                <a:schemeClr val="bg1"/>
              </a:solidFill>
            </a:endParaRPr>
          </a:p>
        </p:txBody>
      </p:sp>
      <p:pic>
        <p:nvPicPr>
          <p:cNvPr id="5" name="_x0000_i0001"/>
          <p:cNvPicPr>
            <a:picLocks noChangeAspect="1"/>
          </p:cNvPicPr>
          <p:nvPr>
            <p:custDataLst>
              <p:tags r:id="rId5"/>
            </p:custDataLst>
          </p:nvPr>
        </p:nvPicPr>
        <p:blipFill>
          <a:blip r:embed="rId6">
            <a:lum bright="17999"/>
          </a:blip>
          <a:stretch>
            <a:fillRect/>
          </a:stretch>
        </p:blipFill>
        <p:spPr>
          <a:xfrm>
            <a:off x="7119620" y="3502660"/>
            <a:ext cx="4554220" cy="3203575"/>
          </a:xfrm>
          <a:prstGeom prst="rect">
            <a:avLst/>
          </a:prstGeom>
          <a:noFill/>
          <a:ln>
            <a:noFill/>
          </a:ln>
        </p:spPr>
      </p:pic>
      <p:sp>
        <p:nvSpPr>
          <p:cNvPr id="8" name="文本框 7"/>
          <p:cNvSpPr txBox="1"/>
          <p:nvPr>
            <p:custDataLst>
              <p:tags r:id="rId7"/>
            </p:custDataLst>
          </p:nvPr>
        </p:nvSpPr>
        <p:spPr>
          <a:xfrm>
            <a:off x="185420" y="4272915"/>
            <a:ext cx="6471285" cy="2158365"/>
          </a:xfrm>
          <a:prstGeom prst="rect">
            <a:avLst/>
          </a:prstGeom>
          <a:noFill/>
        </p:spPr>
        <p:txBody>
          <a:bodyPr wrap="square" rtlCol="0">
            <a:spAutoFit/>
          </a:bodyPr>
          <a:lstStyle/>
          <a:p>
            <a:pPr>
              <a:lnSpc>
                <a:spcPct val="120000"/>
              </a:lnSpc>
            </a:pPr>
            <a:r>
              <a:rPr lang="zh-CN" altLang="en-US" sz="2800" b="1">
                <a:solidFill>
                  <a:schemeClr val="bg1"/>
                </a:solidFill>
              </a:rPr>
              <a:t>（</a:t>
            </a:r>
            <a:r>
              <a:rPr lang="en-US" altLang="zh-CN" sz="2800" b="1">
                <a:solidFill>
                  <a:schemeClr val="bg1"/>
                </a:solidFill>
              </a:rPr>
              <a:t>1</a:t>
            </a:r>
            <a:r>
              <a:rPr lang="zh-CN" altLang="en-US" sz="2800" b="1">
                <a:solidFill>
                  <a:schemeClr val="bg1"/>
                </a:solidFill>
              </a:rPr>
              <a:t>）指出自河南花园口至山东利津河段黄河天然径流量变化特点。</a:t>
            </a:r>
            <a:endParaRPr lang="zh-CN" altLang="en-US" sz="2800" b="1">
              <a:solidFill>
                <a:schemeClr val="bg1"/>
              </a:solidFill>
            </a:endParaRPr>
          </a:p>
          <a:p>
            <a:pPr>
              <a:lnSpc>
                <a:spcPct val="120000"/>
              </a:lnSpc>
            </a:pPr>
            <a:r>
              <a:rPr lang="zh-CN" altLang="en-US" sz="2800" b="1">
                <a:solidFill>
                  <a:schemeClr val="bg1"/>
                </a:solidFill>
              </a:rPr>
              <a:t>（</a:t>
            </a:r>
            <a:r>
              <a:rPr lang="en-US" altLang="zh-CN" sz="2800" b="1">
                <a:solidFill>
                  <a:schemeClr val="bg1"/>
                </a:solidFill>
              </a:rPr>
              <a:t>2</a:t>
            </a:r>
            <a:r>
              <a:rPr lang="zh-CN" altLang="en-US" sz="2800" b="1">
                <a:solidFill>
                  <a:schemeClr val="bg1"/>
                </a:solidFill>
              </a:rPr>
              <a:t>）简述黄河天然径流与实测径流关系。</a:t>
            </a:r>
            <a:endParaRPr lang="zh-CN" altLang="en-US" sz="2800" b="1">
              <a:solidFill>
                <a:schemeClr val="bg1"/>
              </a:solidFill>
            </a:endParaRPr>
          </a:p>
          <a:p>
            <a:pPr>
              <a:lnSpc>
                <a:spcPct val="120000"/>
              </a:lnSpc>
            </a:pPr>
            <a:r>
              <a:rPr lang="zh-CN" altLang="en-US" sz="2800" b="1">
                <a:solidFill>
                  <a:schemeClr val="bg1"/>
                </a:solidFill>
              </a:rPr>
              <a:t>（</a:t>
            </a:r>
            <a:r>
              <a:rPr lang="en-US" altLang="zh-CN" sz="2800" b="1">
                <a:solidFill>
                  <a:schemeClr val="bg1"/>
                </a:solidFill>
              </a:rPr>
              <a:t>3</a:t>
            </a:r>
            <a:r>
              <a:rPr lang="zh-CN" altLang="en-US" sz="2800" b="1">
                <a:solidFill>
                  <a:schemeClr val="bg1"/>
                </a:solidFill>
              </a:rPr>
              <a:t>）面对黄河用水矛盾，该如何解决。</a:t>
            </a:r>
            <a:endParaRPr lang="zh-CN" altLang="en-US" sz="2800" b="1">
              <a:solidFill>
                <a:schemeClr val="bg1"/>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5208905" y="191135"/>
            <a:ext cx="698309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250825" y="638175"/>
            <a:ext cx="11580495" cy="2675255"/>
          </a:xfrm>
          <a:prstGeom prst="rect">
            <a:avLst/>
          </a:prstGeom>
          <a:noFill/>
        </p:spPr>
        <p:txBody>
          <a:bodyPr wrap="square" rtlCol="0">
            <a:spAutoFit/>
          </a:bodyPr>
          <a:lstStyle/>
          <a:p>
            <a:pPr>
              <a:lnSpc>
                <a:spcPct val="120000"/>
              </a:lnSpc>
            </a:pPr>
            <a:r>
              <a:rPr lang="en-US" altLang="zh-CN" sz="2800">
                <a:solidFill>
                  <a:schemeClr val="bg1"/>
                </a:solidFill>
              </a:rPr>
              <a:t>    </a:t>
            </a:r>
            <a:r>
              <a:rPr lang="zh-CN" sz="2800">
                <a:solidFill>
                  <a:schemeClr val="bg1"/>
                </a:solidFill>
              </a:rPr>
              <a:t>天然径流量指实测河川径流量的还原水量，一般指实测径流量加上实测断面以上的利用水量。黄河是中国北方地区的重要水源，以其占全国2%的径流量承担了全国15%耕地和12%人口的用水需求，被称为沿黄地区的生命线。下图为1969—2018年黄河干流自上游至下游各水文站多年平均天然径流量与实测径流量对比图。据此完成下面小题。</a:t>
            </a:r>
            <a:endParaRPr lang="zh-CN" sz="2800">
              <a:solidFill>
                <a:schemeClr val="bg1"/>
              </a:solidFill>
            </a:endParaRPr>
          </a:p>
        </p:txBody>
      </p:sp>
      <p:sp>
        <p:nvSpPr>
          <p:cNvPr id="4" name="文本框 3"/>
          <p:cNvSpPr txBox="1"/>
          <p:nvPr>
            <p:custDataLst>
              <p:tags r:id="rId4"/>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黄河流域水资源的调配</a:t>
            </a:r>
            <a:endParaRPr lang="zh-CN" sz="3200" b="1">
              <a:solidFill>
                <a:schemeClr val="bg1"/>
              </a:solidFill>
            </a:endParaRPr>
          </a:p>
        </p:txBody>
      </p:sp>
      <p:pic>
        <p:nvPicPr>
          <p:cNvPr id="5" name="_x0000_i0001"/>
          <p:cNvPicPr>
            <a:picLocks noChangeAspect="1"/>
          </p:cNvPicPr>
          <p:nvPr>
            <p:custDataLst>
              <p:tags r:id="rId5"/>
            </p:custDataLst>
          </p:nvPr>
        </p:nvPicPr>
        <p:blipFill>
          <a:blip r:embed="rId6">
            <a:lum bright="17999"/>
          </a:blip>
          <a:stretch>
            <a:fillRect/>
          </a:stretch>
        </p:blipFill>
        <p:spPr>
          <a:xfrm>
            <a:off x="7216775" y="3441065"/>
            <a:ext cx="4738370" cy="3333115"/>
          </a:xfrm>
          <a:prstGeom prst="rect">
            <a:avLst/>
          </a:prstGeom>
          <a:noFill/>
          <a:ln>
            <a:noFill/>
          </a:ln>
        </p:spPr>
      </p:pic>
      <p:sp>
        <p:nvSpPr>
          <p:cNvPr id="8" name="文本框 7"/>
          <p:cNvSpPr txBox="1"/>
          <p:nvPr>
            <p:custDataLst>
              <p:tags r:id="rId7"/>
            </p:custDataLst>
          </p:nvPr>
        </p:nvSpPr>
        <p:spPr>
          <a:xfrm>
            <a:off x="340360" y="3442970"/>
            <a:ext cx="5851525" cy="953135"/>
          </a:xfrm>
          <a:prstGeom prst="rect">
            <a:avLst/>
          </a:prstGeom>
          <a:noFill/>
        </p:spPr>
        <p:txBody>
          <a:bodyPr wrap="square" rtlCol="0">
            <a:spAutoFit/>
          </a:bodyPr>
          <a:lstStyle/>
          <a:p>
            <a:r>
              <a:rPr lang="zh-CN" altLang="en-US" sz="2800" b="1">
                <a:solidFill>
                  <a:schemeClr val="bg1"/>
                </a:solidFill>
              </a:rPr>
              <a:t>（</a:t>
            </a:r>
            <a:r>
              <a:rPr lang="en-US" altLang="zh-CN" sz="2800" b="1">
                <a:solidFill>
                  <a:schemeClr val="bg1"/>
                </a:solidFill>
              </a:rPr>
              <a:t>1</a:t>
            </a:r>
            <a:r>
              <a:rPr lang="zh-CN" altLang="en-US" sz="2800" b="1">
                <a:solidFill>
                  <a:schemeClr val="bg1"/>
                </a:solidFill>
              </a:rPr>
              <a:t>）指出自河南花园口至山东利津河段黄河天然径流量变化特点。</a:t>
            </a:r>
            <a:endParaRPr lang="zh-CN" altLang="en-US" sz="2800" b="1">
              <a:solidFill>
                <a:schemeClr val="bg1"/>
              </a:solidFill>
            </a:endParaRPr>
          </a:p>
        </p:txBody>
      </p:sp>
      <p:sp>
        <p:nvSpPr>
          <p:cNvPr id="2" name="文本框 1"/>
          <p:cNvSpPr txBox="1"/>
          <p:nvPr>
            <p:custDataLst>
              <p:tags r:id="rId8"/>
            </p:custDataLst>
          </p:nvPr>
        </p:nvSpPr>
        <p:spPr>
          <a:xfrm>
            <a:off x="1367155" y="4463415"/>
            <a:ext cx="3643630" cy="583565"/>
          </a:xfrm>
          <a:prstGeom prst="rect">
            <a:avLst/>
          </a:prstGeom>
          <a:noFill/>
        </p:spPr>
        <p:txBody>
          <a:bodyPr wrap="square" rtlCol="0">
            <a:spAutoFit/>
          </a:bodyPr>
          <a:lstStyle/>
          <a:p>
            <a:r>
              <a:rPr lang="zh-CN" altLang="en-US" sz="3200" b="1">
                <a:solidFill>
                  <a:srgbClr val="FF0000"/>
                </a:solidFill>
              </a:rPr>
              <a:t>变化不大</a:t>
            </a:r>
            <a:endParaRPr lang="zh-CN" altLang="en-US" sz="32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5208905" y="191135"/>
            <a:ext cx="698309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250825" y="638175"/>
            <a:ext cx="11580495" cy="2675255"/>
          </a:xfrm>
          <a:prstGeom prst="rect">
            <a:avLst/>
          </a:prstGeom>
          <a:noFill/>
        </p:spPr>
        <p:txBody>
          <a:bodyPr wrap="square" rtlCol="0">
            <a:spAutoFit/>
          </a:bodyPr>
          <a:lstStyle/>
          <a:p>
            <a:pPr>
              <a:lnSpc>
                <a:spcPct val="120000"/>
              </a:lnSpc>
            </a:pPr>
            <a:r>
              <a:rPr lang="en-US" altLang="zh-CN" sz="2800">
                <a:solidFill>
                  <a:schemeClr val="bg1"/>
                </a:solidFill>
              </a:rPr>
              <a:t>    </a:t>
            </a:r>
            <a:r>
              <a:rPr lang="zh-CN" sz="2800">
                <a:solidFill>
                  <a:schemeClr val="bg1"/>
                </a:solidFill>
              </a:rPr>
              <a:t>天然径流量指实测河川径流量的还原水量，一般指实测径流量加上实测断面以上的利用水量。黄河是中国北方地区的重要水源，以其占全国2%的径流量承担了全国15%耕地和12%人口的用水需求，被称为沿黄地区的生命线。下图为1969—2018年黄河干流自上游至下游各水文站多年平均天然径流量与实测径流量对比图。据此完成下面小题。</a:t>
            </a:r>
            <a:endParaRPr lang="zh-CN" sz="2800">
              <a:solidFill>
                <a:schemeClr val="bg1"/>
              </a:solidFill>
            </a:endParaRPr>
          </a:p>
        </p:txBody>
      </p:sp>
      <p:sp>
        <p:nvSpPr>
          <p:cNvPr id="4" name="文本框 3"/>
          <p:cNvSpPr txBox="1"/>
          <p:nvPr>
            <p:custDataLst>
              <p:tags r:id="rId4"/>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黄河流域水资源的调配</a:t>
            </a:r>
            <a:endParaRPr lang="zh-CN" sz="3200" b="1">
              <a:solidFill>
                <a:schemeClr val="bg1"/>
              </a:solidFill>
            </a:endParaRPr>
          </a:p>
        </p:txBody>
      </p:sp>
      <p:pic>
        <p:nvPicPr>
          <p:cNvPr id="5" name="_x0000_i0001"/>
          <p:cNvPicPr>
            <a:picLocks noChangeAspect="1"/>
          </p:cNvPicPr>
          <p:nvPr>
            <p:custDataLst>
              <p:tags r:id="rId5"/>
            </p:custDataLst>
          </p:nvPr>
        </p:nvPicPr>
        <p:blipFill>
          <a:blip r:embed="rId6">
            <a:lum bright="17999"/>
          </a:blip>
          <a:stretch>
            <a:fillRect/>
          </a:stretch>
        </p:blipFill>
        <p:spPr>
          <a:xfrm>
            <a:off x="7216775" y="3441065"/>
            <a:ext cx="4738370" cy="3333115"/>
          </a:xfrm>
          <a:prstGeom prst="rect">
            <a:avLst/>
          </a:prstGeom>
          <a:noFill/>
          <a:ln>
            <a:noFill/>
          </a:ln>
        </p:spPr>
      </p:pic>
      <p:sp>
        <p:nvSpPr>
          <p:cNvPr id="8" name="文本框 7"/>
          <p:cNvSpPr txBox="1"/>
          <p:nvPr>
            <p:custDataLst>
              <p:tags r:id="rId7"/>
            </p:custDataLst>
          </p:nvPr>
        </p:nvSpPr>
        <p:spPr>
          <a:xfrm>
            <a:off x="340360" y="3442970"/>
            <a:ext cx="6529705" cy="521970"/>
          </a:xfrm>
          <a:prstGeom prst="rect">
            <a:avLst/>
          </a:prstGeom>
          <a:noFill/>
        </p:spPr>
        <p:txBody>
          <a:bodyPr wrap="square" rtlCol="0">
            <a:spAutoFit/>
          </a:bodyPr>
          <a:lstStyle/>
          <a:p>
            <a:r>
              <a:rPr lang="zh-CN" altLang="en-US" sz="2800" b="1">
                <a:solidFill>
                  <a:schemeClr val="bg1"/>
                </a:solidFill>
              </a:rPr>
              <a:t>（</a:t>
            </a:r>
            <a:r>
              <a:rPr lang="en-US" altLang="zh-CN" sz="2800" b="1">
                <a:solidFill>
                  <a:schemeClr val="bg1"/>
                </a:solidFill>
              </a:rPr>
              <a:t>2</a:t>
            </a:r>
            <a:r>
              <a:rPr lang="zh-CN" altLang="en-US" sz="2800" b="1">
                <a:solidFill>
                  <a:schemeClr val="bg1"/>
                </a:solidFill>
              </a:rPr>
              <a:t>）简述黄河天然径流与实测径流关系。</a:t>
            </a:r>
            <a:endParaRPr lang="zh-CN" altLang="en-US" sz="2800" b="1">
              <a:solidFill>
                <a:schemeClr val="bg1"/>
              </a:solidFill>
            </a:endParaRPr>
          </a:p>
        </p:txBody>
      </p:sp>
      <p:sp>
        <p:nvSpPr>
          <p:cNvPr id="2" name="文本框 1"/>
          <p:cNvSpPr txBox="1"/>
          <p:nvPr>
            <p:custDataLst>
              <p:tags r:id="rId8"/>
            </p:custDataLst>
          </p:nvPr>
        </p:nvSpPr>
        <p:spPr>
          <a:xfrm>
            <a:off x="427355" y="4094480"/>
            <a:ext cx="6318250" cy="953135"/>
          </a:xfrm>
          <a:prstGeom prst="rect">
            <a:avLst/>
          </a:prstGeom>
          <a:noFill/>
        </p:spPr>
        <p:txBody>
          <a:bodyPr wrap="square" rtlCol="0">
            <a:spAutoFit/>
          </a:bodyPr>
          <a:lstStyle/>
          <a:p>
            <a:r>
              <a:rPr lang="en-US" altLang="zh-CN" sz="2800" b="1">
                <a:solidFill>
                  <a:srgbClr val="FF0000"/>
                </a:solidFill>
              </a:rPr>
              <a:t>       </a:t>
            </a:r>
            <a:r>
              <a:rPr lang="zh-CN" altLang="en-US" sz="2800" b="1">
                <a:solidFill>
                  <a:srgbClr val="FF0000"/>
                </a:solidFill>
              </a:rPr>
              <a:t>实测径流量小于天然径流量，越往下游差值越大。</a:t>
            </a:r>
            <a:endParaRPr lang="zh-CN" altLang="en-US" sz="2800" b="1">
              <a:solidFill>
                <a:srgbClr val="FF0000"/>
              </a:solidFill>
            </a:endParaRPr>
          </a:p>
        </p:txBody>
      </p:sp>
      <p:sp>
        <p:nvSpPr>
          <p:cNvPr id="3" name="文本框 2"/>
          <p:cNvSpPr txBox="1"/>
          <p:nvPr>
            <p:custDataLst>
              <p:tags r:id="rId9"/>
            </p:custDataLst>
          </p:nvPr>
        </p:nvSpPr>
        <p:spPr>
          <a:xfrm>
            <a:off x="446405" y="5177155"/>
            <a:ext cx="6318250" cy="953135"/>
          </a:xfrm>
          <a:prstGeom prst="rect">
            <a:avLst/>
          </a:prstGeom>
          <a:noFill/>
        </p:spPr>
        <p:txBody>
          <a:bodyPr wrap="square" rtlCol="0">
            <a:spAutoFit/>
          </a:bodyPr>
          <a:lstStyle/>
          <a:p>
            <a:r>
              <a:rPr lang="en-US" altLang="zh-CN" sz="2800" b="1">
                <a:solidFill>
                  <a:srgbClr val="FF0000"/>
                </a:solidFill>
              </a:rPr>
              <a:t>      </a:t>
            </a:r>
            <a:r>
              <a:rPr lang="zh-CN" altLang="en-US" sz="2800" b="1">
                <a:solidFill>
                  <a:srgbClr val="FF0000"/>
                </a:solidFill>
              </a:rPr>
              <a:t>流域人口、城乡密集，耕地数量多，用水量大；</a:t>
            </a:r>
            <a:endParaRPr lang="zh-CN" altLang="en-US" sz="2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5208905" y="191135"/>
            <a:ext cx="698309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250825" y="638175"/>
            <a:ext cx="11580495" cy="2675255"/>
          </a:xfrm>
          <a:prstGeom prst="rect">
            <a:avLst/>
          </a:prstGeom>
          <a:noFill/>
        </p:spPr>
        <p:txBody>
          <a:bodyPr wrap="square" rtlCol="0">
            <a:spAutoFit/>
          </a:bodyPr>
          <a:lstStyle/>
          <a:p>
            <a:pPr>
              <a:lnSpc>
                <a:spcPct val="120000"/>
              </a:lnSpc>
            </a:pPr>
            <a:r>
              <a:rPr lang="en-US" altLang="zh-CN" sz="2800">
                <a:solidFill>
                  <a:schemeClr val="bg1"/>
                </a:solidFill>
              </a:rPr>
              <a:t>    </a:t>
            </a:r>
            <a:r>
              <a:rPr lang="zh-CN" sz="2800">
                <a:solidFill>
                  <a:schemeClr val="bg1"/>
                </a:solidFill>
              </a:rPr>
              <a:t>天然径流量指实测河川径流量的还原水量，一般指实测径流量加上实测断面以上的利用水量。黄河是中国北方地区的重要水源，以其占全国2%的径流量承担了全国15%耕地和12%人口的用水需求，被称为沿黄地区的生命线。下图为1969—2018年黄河干流自上游至下游各水文站多年平均天然径流量与实测径流量对比图。据此完成下面小题。</a:t>
            </a:r>
            <a:endParaRPr lang="zh-CN" sz="2800">
              <a:solidFill>
                <a:schemeClr val="bg1"/>
              </a:solidFill>
            </a:endParaRPr>
          </a:p>
        </p:txBody>
      </p:sp>
      <p:sp>
        <p:nvSpPr>
          <p:cNvPr id="4" name="文本框 3"/>
          <p:cNvSpPr txBox="1"/>
          <p:nvPr>
            <p:custDataLst>
              <p:tags r:id="rId4"/>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黄河流域水资源的调配</a:t>
            </a:r>
            <a:endParaRPr lang="zh-CN" sz="3200" b="1">
              <a:solidFill>
                <a:schemeClr val="bg1"/>
              </a:solidFill>
            </a:endParaRPr>
          </a:p>
        </p:txBody>
      </p:sp>
      <p:pic>
        <p:nvPicPr>
          <p:cNvPr id="5" name="_x0000_i0001"/>
          <p:cNvPicPr>
            <a:picLocks noChangeAspect="1"/>
          </p:cNvPicPr>
          <p:nvPr>
            <p:custDataLst>
              <p:tags r:id="rId5"/>
            </p:custDataLst>
          </p:nvPr>
        </p:nvPicPr>
        <p:blipFill>
          <a:blip r:embed="rId6">
            <a:lum bright="17999"/>
          </a:blip>
          <a:stretch>
            <a:fillRect/>
          </a:stretch>
        </p:blipFill>
        <p:spPr>
          <a:xfrm>
            <a:off x="7092950" y="3227070"/>
            <a:ext cx="4738370" cy="3333115"/>
          </a:xfrm>
          <a:prstGeom prst="rect">
            <a:avLst/>
          </a:prstGeom>
          <a:noFill/>
          <a:ln>
            <a:noFill/>
          </a:ln>
        </p:spPr>
      </p:pic>
      <p:sp>
        <p:nvSpPr>
          <p:cNvPr id="8" name="文本框 7"/>
          <p:cNvSpPr txBox="1"/>
          <p:nvPr>
            <p:custDataLst>
              <p:tags r:id="rId7"/>
            </p:custDataLst>
          </p:nvPr>
        </p:nvSpPr>
        <p:spPr>
          <a:xfrm>
            <a:off x="340360" y="3442970"/>
            <a:ext cx="6393180" cy="521970"/>
          </a:xfrm>
          <a:prstGeom prst="rect">
            <a:avLst/>
          </a:prstGeom>
          <a:noFill/>
        </p:spPr>
        <p:txBody>
          <a:bodyPr wrap="square" rtlCol="0">
            <a:spAutoFit/>
          </a:bodyPr>
          <a:lstStyle/>
          <a:p>
            <a:r>
              <a:rPr lang="zh-CN" altLang="en-US" sz="2800" b="1">
                <a:solidFill>
                  <a:schemeClr val="bg1"/>
                </a:solidFill>
              </a:rPr>
              <a:t>（</a:t>
            </a:r>
            <a:r>
              <a:rPr lang="en-US" altLang="zh-CN" sz="2800" b="1">
                <a:solidFill>
                  <a:schemeClr val="bg1"/>
                </a:solidFill>
              </a:rPr>
              <a:t>3</a:t>
            </a:r>
            <a:r>
              <a:rPr lang="zh-CN" altLang="en-US" sz="2800" b="1">
                <a:solidFill>
                  <a:schemeClr val="bg1"/>
                </a:solidFill>
              </a:rPr>
              <a:t>）面对黄河用水矛盾，该如何解决。</a:t>
            </a:r>
            <a:endParaRPr lang="zh-CN" altLang="en-US" sz="2800" b="1">
              <a:solidFill>
                <a:schemeClr val="bg1"/>
              </a:solidFill>
            </a:endParaRPr>
          </a:p>
        </p:txBody>
      </p:sp>
      <p:sp>
        <p:nvSpPr>
          <p:cNvPr id="3" name="文本框 2"/>
          <p:cNvSpPr txBox="1"/>
          <p:nvPr>
            <p:custDataLst>
              <p:tags r:id="rId8"/>
            </p:custDataLst>
          </p:nvPr>
        </p:nvSpPr>
        <p:spPr>
          <a:xfrm>
            <a:off x="446405" y="4201795"/>
            <a:ext cx="6318250" cy="1383665"/>
          </a:xfrm>
          <a:prstGeom prst="rect">
            <a:avLst/>
          </a:prstGeom>
          <a:noFill/>
        </p:spPr>
        <p:txBody>
          <a:bodyPr wrap="square" rtlCol="0">
            <a:spAutoFit/>
          </a:bodyPr>
          <a:lstStyle/>
          <a:p>
            <a:r>
              <a:rPr lang="en-US" altLang="zh-CN" sz="2800" b="1">
                <a:solidFill>
                  <a:srgbClr val="FF0000"/>
                </a:solidFill>
              </a:rPr>
              <a:t>     </a:t>
            </a:r>
            <a:r>
              <a:rPr lang="zh-CN" altLang="en-US" sz="2800" b="1">
                <a:solidFill>
                  <a:srgbClr val="FF0000"/>
                </a:solidFill>
              </a:rPr>
              <a:t>①专设黄河水利委员会对黄河水量实施统一调度和分配；</a:t>
            </a:r>
            <a:endParaRPr lang="zh-CN" altLang="en-US" sz="2800" b="1">
              <a:solidFill>
                <a:srgbClr val="FF0000"/>
              </a:solidFill>
            </a:endParaRPr>
          </a:p>
          <a:p>
            <a:r>
              <a:rPr lang="en-US" altLang="zh-CN" sz="2800" b="1">
                <a:solidFill>
                  <a:srgbClr val="FF0000"/>
                </a:solidFill>
              </a:rPr>
              <a:t>     </a:t>
            </a:r>
            <a:r>
              <a:rPr lang="zh-CN" altLang="en-US" sz="2800" b="1">
                <a:solidFill>
                  <a:srgbClr val="FF0000"/>
                </a:solidFill>
              </a:rPr>
              <a:t>②节水技术推广应用。</a:t>
            </a:r>
            <a:endParaRPr lang="zh-CN" altLang="en-US" sz="2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左大括号 34"/>
          <p:cNvSpPr/>
          <p:nvPr>
            <p:custDataLst>
              <p:tags r:id="rId1"/>
            </p:custDataLst>
          </p:nvPr>
        </p:nvSpPr>
        <p:spPr>
          <a:xfrm>
            <a:off x="2712731" y="1176922"/>
            <a:ext cx="789270" cy="4221026"/>
          </a:xfrm>
          <a:prstGeom prst="leftBrace">
            <a:avLst/>
          </a:prstGeom>
          <a:ln w="31750"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文本框 2"/>
          <p:cNvSpPr txBox="1"/>
          <p:nvPr>
            <p:custDataLst>
              <p:tags r:id="rId2"/>
            </p:custDataLst>
          </p:nvPr>
        </p:nvSpPr>
        <p:spPr>
          <a:xfrm>
            <a:off x="335915" y="187325"/>
            <a:ext cx="8260080" cy="706755"/>
          </a:xfrm>
          <a:prstGeom prst="rect">
            <a:avLst/>
          </a:prstGeom>
          <a:noFill/>
        </p:spPr>
        <p:txBody>
          <a:bodyPr wrap="square" rtlCol="0">
            <a:spAutoFit/>
          </a:bodyPr>
          <a:lstStyle/>
          <a:p>
            <a:pPr algn="l">
              <a:buClrTx/>
              <a:buSzTx/>
              <a:buFontTx/>
            </a:pPr>
            <a:r>
              <a:rPr lang="zh-CN" altLang="en-US" sz="4000" b="1">
                <a:gradFill>
                  <a:gsLst>
                    <a:gs pos="0">
                      <a:srgbClr val="007BD3"/>
                    </a:gs>
                    <a:gs pos="100000">
                      <a:srgbClr val="034373"/>
                    </a:gs>
                  </a:gsLst>
                  <a:lin scaled="0"/>
                </a:gradFill>
              </a:rPr>
              <a:t>课堂小结</a:t>
            </a:r>
            <a:endParaRPr lang="zh-CN" altLang="en-US" sz="4000" b="1">
              <a:gradFill>
                <a:gsLst>
                  <a:gs pos="0">
                    <a:srgbClr val="007BD3"/>
                  </a:gs>
                  <a:gs pos="100000">
                    <a:srgbClr val="034373"/>
                  </a:gs>
                </a:gsLst>
                <a:lin scaled="0"/>
              </a:gradFill>
            </a:endParaRPr>
          </a:p>
        </p:txBody>
      </p:sp>
      <p:sp>
        <p:nvSpPr>
          <p:cNvPr id="44" name="左大括号 43"/>
          <p:cNvSpPr/>
          <p:nvPr>
            <p:custDataLst>
              <p:tags r:id="rId3"/>
            </p:custDataLst>
          </p:nvPr>
        </p:nvSpPr>
        <p:spPr>
          <a:xfrm>
            <a:off x="5245916" y="4759175"/>
            <a:ext cx="528979" cy="1639637"/>
          </a:xfrm>
          <a:prstGeom prst="leftBrace">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左大括号 31"/>
          <p:cNvSpPr/>
          <p:nvPr>
            <p:custDataLst>
              <p:tags r:id="rId4"/>
            </p:custDataLst>
          </p:nvPr>
        </p:nvSpPr>
        <p:spPr>
          <a:xfrm>
            <a:off x="5325736" y="339948"/>
            <a:ext cx="597592" cy="1841605"/>
          </a:xfrm>
          <a:prstGeom prst="leftBrace">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TextBox 10"/>
          <p:cNvSpPr txBox="1"/>
          <p:nvPr>
            <p:custDataLst>
              <p:tags r:id="rId5"/>
            </p:custDataLst>
          </p:nvPr>
        </p:nvSpPr>
        <p:spPr>
          <a:xfrm>
            <a:off x="2063750" y="1485265"/>
            <a:ext cx="660400" cy="3563620"/>
          </a:xfrm>
          <a:prstGeom prst="rect">
            <a:avLst/>
          </a:prstGeom>
          <a:gradFill>
            <a:gsLst>
              <a:gs pos="0">
                <a:srgbClr val="007BD3"/>
              </a:gs>
              <a:gs pos="100000">
                <a:srgbClr val="034373"/>
              </a:gs>
            </a:gsLst>
            <a:lin ang="5400000" scaled="0"/>
          </a:gradFill>
        </p:spPr>
        <p:txBody>
          <a:bodyPr wrap="square" rtlCol="0" anchor="t" anchorCtr="0">
            <a:noAutofit/>
          </a:bodyPr>
          <a:lstStyle/>
          <a:p>
            <a:pPr algn="ctr" fontAlgn="auto">
              <a:lnSpc>
                <a:spcPct val="130000"/>
              </a:lnSpc>
              <a:spcBef>
                <a:spcPct val="0"/>
              </a:spcBef>
              <a:spcAft>
                <a:spcPct val="0"/>
              </a:spcAft>
              <a:buFontTx/>
              <a:buNone/>
            </a:pPr>
            <a:r>
              <a:rPr lang="zh-CN" altLang="en-US" sz="2400" b="1" smtClean="0">
                <a:solidFill>
                  <a:schemeClr val="bg1"/>
                </a:solidFill>
              </a:rPr>
              <a:t>流域内协调发展</a:t>
            </a:r>
            <a:endParaRPr lang="zh-CN" altLang="en-US" sz="2400" b="1" smtClean="0">
              <a:solidFill>
                <a:schemeClr val="bg1"/>
              </a:solidFill>
            </a:endParaRPr>
          </a:p>
        </p:txBody>
      </p:sp>
      <p:sp>
        <p:nvSpPr>
          <p:cNvPr id="36" name="圆角矩形 35"/>
          <p:cNvSpPr/>
          <p:nvPr>
            <p:custDataLst>
              <p:tags r:id="rId6"/>
            </p:custDataLst>
          </p:nvPr>
        </p:nvSpPr>
        <p:spPr>
          <a:xfrm>
            <a:off x="3134694" y="854076"/>
            <a:ext cx="1828112" cy="940846"/>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流域内部水资源协作开发</a:t>
            </a:r>
            <a:endParaRPr lang="zh-CN" altLang="en-US" sz="2000" smtClean="0"/>
          </a:p>
        </p:txBody>
      </p:sp>
      <p:sp>
        <p:nvSpPr>
          <p:cNvPr id="37" name="圆角矩形 36"/>
          <p:cNvSpPr/>
          <p:nvPr>
            <p:custDataLst>
              <p:tags r:id="rId7"/>
            </p:custDataLst>
          </p:nvPr>
        </p:nvSpPr>
        <p:spPr>
          <a:xfrm>
            <a:off x="3495040" y="2900680"/>
            <a:ext cx="1784985" cy="941070"/>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黄河的调沙减淤</a:t>
            </a:r>
            <a:endParaRPr lang="zh-CN" altLang="en-US" sz="2000" smtClean="0"/>
          </a:p>
        </p:txBody>
      </p:sp>
      <p:sp>
        <p:nvSpPr>
          <p:cNvPr id="38" name="左大括号 37"/>
          <p:cNvSpPr/>
          <p:nvPr>
            <p:custDataLst>
              <p:tags r:id="rId8"/>
            </p:custDataLst>
          </p:nvPr>
        </p:nvSpPr>
        <p:spPr>
          <a:xfrm>
            <a:off x="5397699" y="2841755"/>
            <a:ext cx="289764" cy="1354870"/>
          </a:xfrm>
          <a:prstGeom prst="leftBrace">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圆角矩形 38"/>
          <p:cNvSpPr/>
          <p:nvPr>
            <p:custDataLst>
              <p:tags r:id="rId9"/>
            </p:custDataLst>
          </p:nvPr>
        </p:nvSpPr>
        <p:spPr>
          <a:xfrm>
            <a:off x="5666105" y="5397500"/>
            <a:ext cx="2611755" cy="56451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黄河下游断流的影响</a:t>
            </a:r>
            <a:endParaRPr lang="zh-CN" altLang="en-US" sz="2000" smtClean="0"/>
          </a:p>
        </p:txBody>
      </p:sp>
      <p:sp>
        <p:nvSpPr>
          <p:cNvPr id="40" name="圆角矩形 39"/>
          <p:cNvSpPr/>
          <p:nvPr>
            <p:custDataLst>
              <p:tags r:id="rId10"/>
            </p:custDataLst>
          </p:nvPr>
        </p:nvSpPr>
        <p:spPr>
          <a:xfrm>
            <a:off x="5645150" y="6144260"/>
            <a:ext cx="2632710" cy="53276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调配措施</a:t>
            </a:r>
            <a:endParaRPr lang="zh-CN" altLang="en-US" sz="2000" smtClean="0"/>
          </a:p>
        </p:txBody>
      </p:sp>
      <p:sp>
        <p:nvSpPr>
          <p:cNvPr id="47" name="圆角矩形 46"/>
          <p:cNvSpPr/>
          <p:nvPr>
            <p:custDataLst>
              <p:tags r:id="rId11"/>
            </p:custDataLst>
          </p:nvPr>
        </p:nvSpPr>
        <p:spPr>
          <a:xfrm>
            <a:off x="5683885" y="2689225"/>
            <a:ext cx="2594610" cy="435610"/>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沙患成因</a:t>
            </a:r>
            <a:endParaRPr lang="zh-CN" altLang="en-US" sz="2000" smtClean="0"/>
          </a:p>
        </p:txBody>
      </p:sp>
      <p:sp>
        <p:nvSpPr>
          <p:cNvPr id="41" name="圆角矩形 40"/>
          <p:cNvSpPr/>
          <p:nvPr>
            <p:custDataLst>
              <p:tags r:id="rId12"/>
            </p:custDataLst>
          </p:nvPr>
        </p:nvSpPr>
        <p:spPr>
          <a:xfrm>
            <a:off x="5645150" y="4622165"/>
            <a:ext cx="2633345" cy="56451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t>调配背景</a:t>
            </a:r>
            <a:endParaRPr lang="zh-CN" altLang="en-US" sz="2000"/>
          </a:p>
        </p:txBody>
      </p:sp>
      <p:sp>
        <p:nvSpPr>
          <p:cNvPr id="48" name="圆角矩形 47"/>
          <p:cNvSpPr/>
          <p:nvPr>
            <p:custDataLst>
              <p:tags r:id="rId13"/>
            </p:custDataLst>
          </p:nvPr>
        </p:nvSpPr>
        <p:spPr>
          <a:xfrm>
            <a:off x="5735955" y="153035"/>
            <a:ext cx="2844800" cy="52768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水系和流域概念</a:t>
            </a:r>
            <a:endParaRPr lang="zh-CN" altLang="en-US" sz="2000" smtClean="0"/>
          </a:p>
        </p:txBody>
      </p:sp>
      <p:sp>
        <p:nvSpPr>
          <p:cNvPr id="42" name="圆角矩形 41"/>
          <p:cNvSpPr/>
          <p:nvPr>
            <p:custDataLst>
              <p:tags r:id="rId14"/>
            </p:custDataLst>
          </p:nvPr>
        </p:nvSpPr>
        <p:spPr>
          <a:xfrm>
            <a:off x="5735955" y="951865"/>
            <a:ext cx="2868295" cy="57340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流域内水资源的功能</a:t>
            </a:r>
            <a:endParaRPr lang="zh-CN" altLang="en-US" sz="2000" smtClean="0"/>
          </a:p>
        </p:txBody>
      </p:sp>
      <p:sp>
        <p:nvSpPr>
          <p:cNvPr id="43" name="圆角矩形 42"/>
          <p:cNvSpPr/>
          <p:nvPr>
            <p:custDataLst>
              <p:tags r:id="rId15"/>
            </p:custDataLst>
          </p:nvPr>
        </p:nvSpPr>
        <p:spPr>
          <a:xfrm>
            <a:off x="5723890" y="1871345"/>
            <a:ext cx="2856230" cy="48450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水资源协作开发措施</a:t>
            </a:r>
            <a:endParaRPr lang="zh-CN" altLang="en-US" sz="2000" smtClean="0"/>
          </a:p>
        </p:txBody>
      </p:sp>
      <p:sp>
        <p:nvSpPr>
          <p:cNvPr id="51" name="圆角矩形 50"/>
          <p:cNvSpPr/>
          <p:nvPr>
            <p:custDataLst>
              <p:tags r:id="rId16"/>
            </p:custDataLst>
          </p:nvPr>
        </p:nvSpPr>
        <p:spPr>
          <a:xfrm>
            <a:off x="3494739" y="4964191"/>
            <a:ext cx="1732547" cy="940846"/>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黄河流域水资源的调配</a:t>
            </a:r>
            <a:endParaRPr lang="zh-CN" altLang="en-US" sz="2000" smtClean="0"/>
          </a:p>
        </p:txBody>
      </p:sp>
      <p:sp>
        <p:nvSpPr>
          <p:cNvPr id="52" name="圆角矩形 51"/>
          <p:cNvSpPr/>
          <p:nvPr>
            <p:custDataLst>
              <p:tags r:id="rId17"/>
            </p:custDataLst>
          </p:nvPr>
        </p:nvSpPr>
        <p:spPr>
          <a:xfrm>
            <a:off x="5645150" y="3841115"/>
            <a:ext cx="2633345" cy="456565"/>
          </a:xfrm>
          <a:prstGeom prst="roundRect">
            <a:avLst>
              <a:gd name="adj" fmla="val 0"/>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沙患解决措施</a:t>
            </a:r>
            <a:endParaRPr lang="zh-CN" altLang="en-US" sz="2000" smtClean="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custDataLst>
              <p:tags r:id="rId1"/>
            </p:custDataLst>
          </p:nvPr>
        </p:nvSpPr>
        <p:spPr>
          <a:xfrm>
            <a:off x="1002030" y="-21590"/>
            <a:ext cx="10755630" cy="7219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zh-CN" altLang="en-US" noProof="0">
                <a:ln>
                  <a:noFill/>
                </a:ln>
                <a:solidFill>
                  <a:srgbClr val="00B0F0"/>
                </a:solidFill>
                <a:effectLst/>
                <a:uLnTx/>
                <a:uFillTx/>
                <a:latin typeface="方正细金陵简体" panose="02000000000000000000" charset="-122"/>
                <a:ea typeface="方正细金陵简体" panose="02000000000000000000" charset="-122"/>
                <a:cs typeface="+mn-cs"/>
                <a:sym typeface="+mn-ea"/>
              </a:rPr>
              <a:t>情境导入</a:t>
            </a:r>
            <a:r>
              <a:rPr kumimoji="0" lang="en-US" altLang="zh-CN" sz="3200" i="0" u="none" strike="noStrike" kern="1200" cap="none" spc="0" normalizeH="0" baseline="0" noProof="0">
                <a:ln>
                  <a:noFill/>
                </a:ln>
                <a:solidFill>
                  <a:srgbClr val="00B0F0"/>
                </a:solidFill>
                <a:effectLst/>
                <a:uLnTx/>
                <a:uFillTx/>
                <a:latin typeface="+mn-ea"/>
                <a:ea typeface="+mn-ea"/>
                <a:cs typeface="+mj-cs"/>
                <a:sym typeface="+mn-lt"/>
              </a:rPr>
              <a:t>                           </a:t>
            </a:r>
            <a:r>
              <a:rPr kumimoji="0" lang="en-US" altLang="zh-CN" sz="1600" i="0" u="none" strike="noStrike" kern="1200" cap="none" spc="0" normalizeH="0" baseline="0" noProof="0">
                <a:ln>
                  <a:noFill/>
                </a:ln>
                <a:solidFill>
                  <a:srgbClr val="00B0F0"/>
                </a:solidFill>
                <a:effectLst/>
                <a:uLnTx/>
                <a:uFillTx/>
                <a:latin typeface="+mn-lt"/>
                <a:ea typeface="+mn-ea"/>
                <a:cs typeface="+mj-cs"/>
                <a:sym typeface="+mn-lt"/>
              </a:rPr>
              <a:t>                                                                        </a:t>
            </a:r>
            <a:endParaRPr kumimoji="0" lang="en-US" altLang="zh-CN" sz="1600" i="0" u="none" strike="noStrike" kern="1200" cap="none" spc="0" normalizeH="0" baseline="0" noProof="0">
              <a:ln>
                <a:noFill/>
              </a:ln>
              <a:solidFill>
                <a:srgbClr val="00B0F0"/>
              </a:solidFill>
              <a:effectLst/>
              <a:uLnTx/>
              <a:uFillTx/>
              <a:latin typeface="+mn-lt"/>
              <a:ea typeface="+mn-ea"/>
              <a:cs typeface="+mj-cs"/>
              <a:sym typeface="+mn-lt"/>
            </a:endParaRPr>
          </a:p>
        </p:txBody>
      </p:sp>
      <p:sp>
        <p:nvSpPr>
          <p:cNvPr id="7" name="world_40102"/>
          <p:cNvSpPr>
            <a:spLocks noChangeAspect="1"/>
          </p:cNvSpPr>
          <p:nvPr>
            <p:custDataLst>
              <p:tags r:id="rId2"/>
            </p:custDataLst>
          </p:nvPr>
        </p:nvSpPr>
        <p:spPr bwMode="auto">
          <a:xfrm>
            <a:off x="513080" y="128627"/>
            <a:ext cx="422275" cy="421750"/>
          </a:xfrm>
          <a:custGeom>
            <a:avLst/>
            <a:gdLst>
              <a:gd name="connsiteX0" fmla="*/ 364507 w 555429"/>
              <a:gd name="connsiteY0" fmla="*/ 366914 h 554739"/>
              <a:gd name="connsiteX1" fmla="*/ 367374 w 555429"/>
              <a:gd name="connsiteY1" fmla="*/ 376945 h 554739"/>
              <a:gd name="connsiteX2" fmla="*/ 367374 w 555429"/>
              <a:gd name="connsiteY2" fmla="*/ 378379 h 554739"/>
              <a:gd name="connsiteX3" fmla="*/ 365941 w 555429"/>
              <a:gd name="connsiteY3" fmla="*/ 378379 h 554739"/>
              <a:gd name="connsiteX4" fmla="*/ 358773 w 555429"/>
              <a:gd name="connsiteY4" fmla="*/ 397008 h 554739"/>
              <a:gd name="connsiteX5" fmla="*/ 348739 w 555429"/>
              <a:gd name="connsiteY5" fmla="*/ 409905 h 554739"/>
              <a:gd name="connsiteX6" fmla="*/ 343005 w 555429"/>
              <a:gd name="connsiteY6" fmla="*/ 404173 h 554739"/>
              <a:gd name="connsiteX7" fmla="*/ 344438 w 555429"/>
              <a:gd name="connsiteY7" fmla="*/ 402740 h 554739"/>
              <a:gd name="connsiteX8" fmla="*/ 343005 w 555429"/>
              <a:gd name="connsiteY8" fmla="*/ 398441 h 554739"/>
              <a:gd name="connsiteX9" fmla="*/ 345872 w 555429"/>
              <a:gd name="connsiteY9" fmla="*/ 395575 h 554739"/>
              <a:gd name="connsiteX10" fmla="*/ 347305 w 555429"/>
              <a:gd name="connsiteY10" fmla="*/ 391276 h 554739"/>
              <a:gd name="connsiteX11" fmla="*/ 345872 w 555429"/>
              <a:gd name="connsiteY11" fmla="*/ 385544 h 554739"/>
              <a:gd name="connsiteX12" fmla="*/ 354473 w 555429"/>
              <a:gd name="connsiteY12" fmla="*/ 378379 h 554739"/>
              <a:gd name="connsiteX13" fmla="*/ 363074 w 555429"/>
              <a:gd name="connsiteY13" fmla="*/ 369780 h 554739"/>
              <a:gd name="connsiteX14" fmla="*/ 364507 w 555429"/>
              <a:gd name="connsiteY14" fmla="*/ 366914 h 554739"/>
              <a:gd name="connsiteX15" fmla="*/ 482322 w 555429"/>
              <a:gd name="connsiteY15" fmla="*/ 316797 h 554739"/>
              <a:gd name="connsiteX16" fmla="*/ 483701 w 555429"/>
              <a:gd name="connsiteY16" fmla="*/ 316797 h 554739"/>
              <a:gd name="connsiteX17" fmla="*/ 483701 w 555429"/>
              <a:gd name="connsiteY17" fmla="*/ 319556 h 554739"/>
              <a:gd name="connsiteX18" fmla="*/ 482322 w 555429"/>
              <a:gd name="connsiteY18" fmla="*/ 316797 h 554739"/>
              <a:gd name="connsiteX19" fmla="*/ 74414 w 555429"/>
              <a:gd name="connsiteY19" fmla="*/ 316512 h 554739"/>
              <a:gd name="connsiteX20" fmla="*/ 74716 w 555429"/>
              <a:gd name="connsiteY20" fmla="*/ 316813 h 554739"/>
              <a:gd name="connsiteX21" fmla="*/ 79027 w 555429"/>
              <a:gd name="connsiteY21" fmla="*/ 319681 h 554739"/>
              <a:gd name="connsiteX22" fmla="*/ 79027 w 555429"/>
              <a:gd name="connsiteY22" fmla="*/ 321115 h 554739"/>
              <a:gd name="connsiteX23" fmla="*/ 80464 w 555429"/>
              <a:gd name="connsiteY23" fmla="*/ 323982 h 554739"/>
              <a:gd name="connsiteX24" fmla="*/ 80464 w 555429"/>
              <a:gd name="connsiteY24" fmla="*/ 322548 h 554739"/>
              <a:gd name="connsiteX25" fmla="*/ 83338 w 555429"/>
              <a:gd name="connsiteY25" fmla="*/ 325416 h 554739"/>
              <a:gd name="connsiteX26" fmla="*/ 86211 w 555429"/>
              <a:gd name="connsiteY26" fmla="*/ 325416 h 554739"/>
              <a:gd name="connsiteX27" fmla="*/ 89085 w 555429"/>
              <a:gd name="connsiteY27" fmla="*/ 326849 h 554739"/>
              <a:gd name="connsiteX28" fmla="*/ 91959 w 555429"/>
              <a:gd name="connsiteY28" fmla="*/ 332584 h 554739"/>
              <a:gd name="connsiteX29" fmla="*/ 94832 w 555429"/>
              <a:gd name="connsiteY29" fmla="*/ 332584 h 554739"/>
              <a:gd name="connsiteX30" fmla="*/ 96269 w 555429"/>
              <a:gd name="connsiteY30" fmla="*/ 338319 h 554739"/>
              <a:gd name="connsiteX31" fmla="*/ 94832 w 555429"/>
              <a:gd name="connsiteY31" fmla="*/ 351222 h 554739"/>
              <a:gd name="connsiteX32" fmla="*/ 93395 w 555429"/>
              <a:gd name="connsiteY32" fmla="*/ 352656 h 554739"/>
              <a:gd name="connsiteX33" fmla="*/ 91959 w 555429"/>
              <a:gd name="connsiteY33" fmla="*/ 354090 h 554739"/>
              <a:gd name="connsiteX34" fmla="*/ 93395 w 555429"/>
              <a:gd name="connsiteY34" fmla="*/ 358391 h 554739"/>
              <a:gd name="connsiteX35" fmla="*/ 94832 w 555429"/>
              <a:gd name="connsiteY35" fmla="*/ 365560 h 554739"/>
              <a:gd name="connsiteX36" fmla="*/ 94832 w 555429"/>
              <a:gd name="connsiteY36" fmla="*/ 368427 h 554739"/>
              <a:gd name="connsiteX37" fmla="*/ 94832 w 555429"/>
              <a:gd name="connsiteY37" fmla="*/ 369861 h 554739"/>
              <a:gd name="connsiteX38" fmla="*/ 94832 w 555429"/>
              <a:gd name="connsiteY38" fmla="*/ 374162 h 554739"/>
              <a:gd name="connsiteX39" fmla="*/ 94832 w 555429"/>
              <a:gd name="connsiteY39" fmla="*/ 375596 h 554739"/>
              <a:gd name="connsiteX40" fmla="*/ 93395 w 555429"/>
              <a:gd name="connsiteY40" fmla="*/ 375596 h 554739"/>
              <a:gd name="connsiteX41" fmla="*/ 91959 w 555429"/>
              <a:gd name="connsiteY41" fmla="*/ 375596 h 554739"/>
              <a:gd name="connsiteX42" fmla="*/ 74716 w 555429"/>
              <a:gd name="connsiteY42" fmla="*/ 317529 h 554739"/>
              <a:gd name="connsiteX43" fmla="*/ 71843 w 555429"/>
              <a:gd name="connsiteY43" fmla="*/ 315380 h 554739"/>
              <a:gd name="connsiteX44" fmla="*/ 73280 w 555429"/>
              <a:gd name="connsiteY44" fmla="*/ 318247 h 554739"/>
              <a:gd name="connsiteX45" fmla="*/ 74716 w 555429"/>
              <a:gd name="connsiteY45" fmla="*/ 318247 h 554739"/>
              <a:gd name="connsiteX46" fmla="*/ 74716 w 555429"/>
              <a:gd name="connsiteY46" fmla="*/ 319681 h 554739"/>
              <a:gd name="connsiteX47" fmla="*/ 73280 w 555429"/>
              <a:gd name="connsiteY47" fmla="*/ 321115 h 554739"/>
              <a:gd name="connsiteX48" fmla="*/ 73280 w 555429"/>
              <a:gd name="connsiteY48" fmla="*/ 319681 h 554739"/>
              <a:gd name="connsiteX49" fmla="*/ 71843 w 555429"/>
              <a:gd name="connsiteY49" fmla="*/ 316813 h 554739"/>
              <a:gd name="connsiteX50" fmla="*/ 71843 w 555429"/>
              <a:gd name="connsiteY50" fmla="*/ 307854 h 554739"/>
              <a:gd name="connsiteX51" fmla="*/ 74414 w 555429"/>
              <a:gd name="connsiteY51" fmla="*/ 316512 h 554739"/>
              <a:gd name="connsiteX52" fmla="*/ 73280 w 555429"/>
              <a:gd name="connsiteY52" fmla="*/ 315380 h 554739"/>
              <a:gd name="connsiteX53" fmla="*/ 71843 w 555429"/>
              <a:gd name="connsiteY53" fmla="*/ 313946 h 554739"/>
              <a:gd name="connsiteX54" fmla="*/ 71843 w 555429"/>
              <a:gd name="connsiteY54" fmla="*/ 309645 h 554739"/>
              <a:gd name="connsiteX55" fmla="*/ 482322 w 555429"/>
              <a:gd name="connsiteY55" fmla="*/ 299554 h 554739"/>
              <a:gd name="connsiteX56" fmla="*/ 483702 w 555429"/>
              <a:gd name="connsiteY56" fmla="*/ 303881 h 554739"/>
              <a:gd name="connsiteX57" fmla="*/ 485081 w 555429"/>
              <a:gd name="connsiteY57" fmla="*/ 306765 h 554739"/>
              <a:gd name="connsiteX58" fmla="*/ 483702 w 555429"/>
              <a:gd name="connsiteY58" fmla="*/ 315417 h 554739"/>
              <a:gd name="connsiteX59" fmla="*/ 483702 w 555429"/>
              <a:gd name="connsiteY59" fmla="*/ 313975 h 554739"/>
              <a:gd name="connsiteX60" fmla="*/ 483702 w 555429"/>
              <a:gd name="connsiteY60" fmla="*/ 311091 h 554739"/>
              <a:gd name="connsiteX61" fmla="*/ 482322 w 555429"/>
              <a:gd name="connsiteY61" fmla="*/ 308207 h 554739"/>
              <a:gd name="connsiteX62" fmla="*/ 482322 w 555429"/>
              <a:gd name="connsiteY62" fmla="*/ 305323 h 554739"/>
              <a:gd name="connsiteX63" fmla="*/ 480943 w 555429"/>
              <a:gd name="connsiteY63" fmla="*/ 303881 h 554739"/>
              <a:gd name="connsiteX64" fmla="*/ 480943 w 555429"/>
              <a:gd name="connsiteY64" fmla="*/ 300996 h 554739"/>
              <a:gd name="connsiteX65" fmla="*/ 482322 w 555429"/>
              <a:gd name="connsiteY65" fmla="*/ 299554 h 554739"/>
              <a:gd name="connsiteX66" fmla="*/ 68969 w 555429"/>
              <a:gd name="connsiteY66" fmla="*/ 298175 h 554739"/>
              <a:gd name="connsiteX67" fmla="*/ 70406 w 555429"/>
              <a:gd name="connsiteY67" fmla="*/ 302476 h 554739"/>
              <a:gd name="connsiteX68" fmla="*/ 71843 w 555429"/>
              <a:gd name="connsiteY68" fmla="*/ 306778 h 554739"/>
              <a:gd name="connsiteX69" fmla="*/ 71843 w 555429"/>
              <a:gd name="connsiteY69" fmla="*/ 307854 h 554739"/>
              <a:gd name="connsiteX70" fmla="*/ 455022 w 555429"/>
              <a:gd name="connsiteY70" fmla="*/ 288060 h 554739"/>
              <a:gd name="connsiteX71" fmla="*/ 459332 w 555429"/>
              <a:gd name="connsiteY71" fmla="*/ 296643 h 554739"/>
              <a:gd name="connsiteX72" fmla="*/ 456458 w 555429"/>
              <a:gd name="connsiteY72" fmla="*/ 300934 h 554739"/>
              <a:gd name="connsiteX73" fmla="*/ 453585 w 555429"/>
              <a:gd name="connsiteY73" fmla="*/ 298073 h 554739"/>
              <a:gd name="connsiteX74" fmla="*/ 455022 w 555429"/>
              <a:gd name="connsiteY74" fmla="*/ 288060 h 554739"/>
              <a:gd name="connsiteX75" fmla="*/ 485200 w 555429"/>
              <a:gd name="connsiteY75" fmla="*/ 286640 h 554739"/>
              <a:gd name="connsiteX76" fmla="*/ 486635 w 555429"/>
              <a:gd name="connsiteY76" fmla="*/ 290942 h 554739"/>
              <a:gd name="connsiteX77" fmla="*/ 486635 w 555429"/>
              <a:gd name="connsiteY77" fmla="*/ 293810 h 554739"/>
              <a:gd name="connsiteX78" fmla="*/ 486635 w 555429"/>
              <a:gd name="connsiteY78" fmla="*/ 295244 h 554739"/>
              <a:gd name="connsiteX79" fmla="*/ 486635 w 555429"/>
              <a:gd name="connsiteY79" fmla="*/ 302414 h 554739"/>
              <a:gd name="connsiteX80" fmla="*/ 485200 w 555429"/>
              <a:gd name="connsiteY80" fmla="*/ 296678 h 554739"/>
              <a:gd name="connsiteX81" fmla="*/ 485200 w 555429"/>
              <a:gd name="connsiteY81" fmla="*/ 292376 h 554739"/>
              <a:gd name="connsiteX82" fmla="*/ 483764 w 555429"/>
              <a:gd name="connsiteY82" fmla="*/ 292376 h 554739"/>
              <a:gd name="connsiteX83" fmla="*/ 483764 w 555429"/>
              <a:gd name="connsiteY83" fmla="*/ 290942 h 554739"/>
              <a:gd name="connsiteX84" fmla="*/ 485200 w 555429"/>
              <a:gd name="connsiteY84" fmla="*/ 288074 h 554739"/>
              <a:gd name="connsiteX85" fmla="*/ 485200 w 555429"/>
              <a:gd name="connsiteY85" fmla="*/ 286640 h 554739"/>
              <a:gd name="connsiteX86" fmla="*/ 381857 w 555429"/>
              <a:gd name="connsiteY86" fmla="*/ 279554 h 554739"/>
              <a:gd name="connsiteX87" fmla="*/ 384616 w 555429"/>
              <a:gd name="connsiteY87" fmla="*/ 279554 h 554739"/>
              <a:gd name="connsiteX88" fmla="*/ 383236 w 555429"/>
              <a:gd name="connsiteY88" fmla="*/ 280933 h 554739"/>
              <a:gd name="connsiteX89" fmla="*/ 381857 w 555429"/>
              <a:gd name="connsiteY89" fmla="*/ 279554 h 554739"/>
              <a:gd name="connsiteX90" fmla="*/ 312487 w 555429"/>
              <a:gd name="connsiteY90" fmla="*/ 196705 h 554739"/>
              <a:gd name="connsiteX91" fmla="*/ 311417 w 555429"/>
              <a:gd name="connsiteY91" fmla="*/ 197826 h 554739"/>
              <a:gd name="connsiteX92" fmla="*/ 308566 w 555429"/>
              <a:gd name="connsiteY92" fmla="*/ 199320 h 554739"/>
              <a:gd name="connsiteX93" fmla="*/ 307141 w 555429"/>
              <a:gd name="connsiteY93" fmla="*/ 197826 h 554739"/>
              <a:gd name="connsiteX94" fmla="*/ 312843 w 555429"/>
              <a:gd name="connsiteY94" fmla="*/ 196331 h 554739"/>
              <a:gd name="connsiteX95" fmla="*/ 314268 w 555429"/>
              <a:gd name="connsiteY95" fmla="*/ 196331 h 554739"/>
              <a:gd name="connsiteX96" fmla="*/ 312487 w 555429"/>
              <a:gd name="connsiteY96" fmla="*/ 196705 h 554739"/>
              <a:gd name="connsiteX97" fmla="*/ 275645 w 555429"/>
              <a:gd name="connsiteY97" fmla="*/ 196331 h 554739"/>
              <a:gd name="connsiteX98" fmla="*/ 282772 w 555429"/>
              <a:gd name="connsiteY98" fmla="*/ 197710 h 554739"/>
              <a:gd name="connsiteX99" fmla="*/ 279921 w 555429"/>
              <a:gd name="connsiteY99" fmla="*/ 197710 h 554739"/>
              <a:gd name="connsiteX100" fmla="*/ 275645 w 555429"/>
              <a:gd name="connsiteY100" fmla="*/ 196331 h 554739"/>
              <a:gd name="connsiteX101" fmla="*/ 234034 w 555429"/>
              <a:gd name="connsiteY101" fmla="*/ 187826 h 554739"/>
              <a:gd name="connsiteX102" fmla="*/ 239683 w 555429"/>
              <a:gd name="connsiteY102" fmla="*/ 187826 h 554739"/>
              <a:gd name="connsiteX103" fmla="*/ 243920 w 555429"/>
              <a:gd name="connsiteY103" fmla="*/ 187826 h 554739"/>
              <a:gd name="connsiteX104" fmla="*/ 242508 w 555429"/>
              <a:gd name="connsiteY104" fmla="*/ 189205 h 554739"/>
              <a:gd name="connsiteX105" fmla="*/ 242508 w 555429"/>
              <a:gd name="connsiteY105" fmla="*/ 191964 h 554739"/>
              <a:gd name="connsiteX106" fmla="*/ 241095 w 555429"/>
              <a:gd name="connsiteY106" fmla="*/ 191964 h 554739"/>
              <a:gd name="connsiteX107" fmla="*/ 235446 w 555429"/>
              <a:gd name="connsiteY107" fmla="*/ 189205 h 554739"/>
              <a:gd name="connsiteX108" fmla="*/ 234034 w 555429"/>
              <a:gd name="connsiteY108" fmla="*/ 189205 h 554739"/>
              <a:gd name="connsiteX109" fmla="*/ 234034 w 555429"/>
              <a:gd name="connsiteY109" fmla="*/ 187826 h 554739"/>
              <a:gd name="connsiteX110" fmla="*/ 199550 w 555429"/>
              <a:gd name="connsiteY110" fmla="*/ 183457 h 554739"/>
              <a:gd name="connsiteX111" fmla="*/ 202309 w 555429"/>
              <a:gd name="connsiteY111" fmla="*/ 183457 h 554739"/>
              <a:gd name="connsiteX112" fmla="*/ 200930 w 555429"/>
              <a:gd name="connsiteY112" fmla="*/ 184836 h 554739"/>
              <a:gd name="connsiteX113" fmla="*/ 199550 w 555429"/>
              <a:gd name="connsiteY113" fmla="*/ 183457 h 554739"/>
              <a:gd name="connsiteX114" fmla="*/ 222424 w 555429"/>
              <a:gd name="connsiteY114" fmla="*/ 177710 h 554739"/>
              <a:gd name="connsiteX115" fmla="*/ 223861 w 555429"/>
              <a:gd name="connsiteY115" fmla="*/ 177710 h 554739"/>
              <a:gd name="connsiteX116" fmla="*/ 223861 w 555429"/>
              <a:gd name="connsiteY116" fmla="*/ 181986 h 554739"/>
              <a:gd name="connsiteX117" fmla="*/ 220988 w 555429"/>
              <a:gd name="connsiteY117" fmla="*/ 184837 h 554739"/>
              <a:gd name="connsiteX118" fmla="*/ 219551 w 555429"/>
              <a:gd name="connsiteY118" fmla="*/ 183412 h 554739"/>
              <a:gd name="connsiteX119" fmla="*/ 220988 w 555429"/>
              <a:gd name="connsiteY119" fmla="*/ 180561 h 554739"/>
              <a:gd name="connsiteX120" fmla="*/ 219551 w 555429"/>
              <a:gd name="connsiteY120" fmla="*/ 179136 h 554739"/>
              <a:gd name="connsiteX121" fmla="*/ 222424 w 555429"/>
              <a:gd name="connsiteY121" fmla="*/ 177710 h 554739"/>
              <a:gd name="connsiteX122" fmla="*/ 221160 w 555429"/>
              <a:gd name="connsiteY122" fmla="*/ 171962 h 554739"/>
              <a:gd name="connsiteX123" fmla="*/ 223919 w 555429"/>
              <a:gd name="connsiteY123" fmla="*/ 171962 h 554739"/>
              <a:gd name="connsiteX124" fmla="*/ 222540 w 555429"/>
              <a:gd name="connsiteY124" fmla="*/ 176330 h 554739"/>
              <a:gd name="connsiteX125" fmla="*/ 221160 w 555429"/>
              <a:gd name="connsiteY125" fmla="*/ 171962 h 554739"/>
              <a:gd name="connsiteX126" fmla="*/ 370382 w 555429"/>
              <a:gd name="connsiteY126" fmla="*/ 161884 h 554739"/>
              <a:gd name="connsiteX127" fmla="*/ 361770 w 555429"/>
              <a:gd name="connsiteY127" fmla="*/ 163318 h 554739"/>
              <a:gd name="connsiteX128" fmla="*/ 357465 w 555429"/>
              <a:gd name="connsiteY128" fmla="*/ 164752 h 554739"/>
              <a:gd name="connsiteX129" fmla="*/ 354594 w 555429"/>
              <a:gd name="connsiteY129" fmla="*/ 167620 h 554739"/>
              <a:gd name="connsiteX130" fmla="*/ 357465 w 555429"/>
              <a:gd name="connsiteY130" fmla="*/ 171922 h 554739"/>
              <a:gd name="connsiteX131" fmla="*/ 366076 w 555429"/>
              <a:gd name="connsiteY131" fmla="*/ 180526 h 554739"/>
              <a:gd name="connsiteX132" fmla="*/ 363206 w 555429"/>
              <a:gd name="connsiteY132" fmla="*/ 184828 h 554739"/>
              <a:gd name="connsiteX133" fmla="*/ 361770 w 555429"/>
              <a:gd name="connsiteY133" fmla="*/ 184828 h 554739"/>
              <a:gd name="connsiteX134" fmla="*/ 363206 w 555429"/>
              <a:gd name="connsiteY134" fmla="*/ 186262 h 554739"/>
              <a:gd name="connsiteX135" fmla="*/ 364641 w 555429"/>
              <a:gd name="connsiteY135" fmla="*/ 189130 h 554739"/>
              <a:gd name="connsiteX136" fmla="*/ 367511 w 555429"/>
              <a:gd name="connsiteY136" fmla="*/ 191998 h 554739"/>
              <a:gd name="connsiteX137" fmla="*/ 370382 w 555429"/>
              <a:gd name="connsiteY137" fmla="*/ 193432 h 554739"/>
              <a:gd name="connsiteX138" fmla="*/ 374687 w 555429"/>
              <a:gd name="connsiteY138" fmla="*/ 194865 h 554739"/>
              <a:gd name="connsiteX139" fmla="*/ 380428 w 555429"/>
              <a:gd name="connsiteY139" fmla="*/ 194865 h 554739"/>
              <a:gd name="connsiteX140" fmla="*/ 380428 w 555429"/>
              <a:gd name="connsiteY140" fmla="*/ 191998 h 554739"/>
              <a:gd name="connsiteX141" fmla="*/ 380428 w 555429"/>
              <a:gd name="connsiteY141" fmla="*/ 190564 h 554739"/>
              <a:gd name="connsiteX142" fmla="*/ 380428 w 555429"/>
              <a:gd name="connsiteY142" fmla="*/ 187696 h 554739"/>
              <a:gd name="connsiteX143" fmla="*/ 376123 w 555429"/>
              <a:gd name="connsiteY143" fmla="*/ 184828 h 554739"/>
              <a:gd name="connsiteX144" fmla="*/ 377558 w 555429"/>
              <a:gd name="connsiteY144" fmla="*/ 181960 h 554739"/>
              <a:gd name="connsiteX145" fmla="*/ 381864 w 555429"/>
              <a:gd name="connsiteY145" fmla="*/ 181960 h 554739"/>
              <a:gd name="connsiteX146" fmla="*/ 378993 w 555429"/>
              <a:gd name="connsiteY146" fmla="*/ 177658 h 554739"/>
              <a:gd name="connsiteX147" fmla="*/ 374687 w 555429"/>
              <a:gd name="connsiteY147" fmla="*/ 179092 h 554739"/>
              <a:gd name="connsiteX148" fmla="*/ 368947 w 555429"/>
              <a:gd name="connsiteY148" fmla="*/ 171922 h 554739"/>
              <a:gd name="connsiteX149" fmla="*/ 366076 w 555429"/>
              <a:gd name="connsiteY149" fmla="*/ 169054 h 554739"/>
              <a:gd name="connsiteX150" fmla="*/ 374687 w 555429"/>
              <a:gd name="connsiteY150" fmla="*/ 167620 h 554739"/>
              <a:gd name="connsiteX151" fmla="*/ 380428 w 555429"/>
              <a:gd name="connsiteY151" fmla="*/ 167620 h 554739"/>
              <a:gd name="connsiteX152" fmla="*/ 370382 w 555429"/>
              <a:gd name="connsiteY152" fmla="*/ 161884 h 554739"/>
              <a:gd name="connsiteX153" fmla="*/ 182307 w 555429"/>
              <a:gd name="connsiteY153" fmla="*/ 141846 h 554739"/>
              <a:gd name="connsiteX154" fmla="*/ 182307 w 555429"/>
              <a:gd name="connsiteY154" fmla="*/ 143225 h 554739"/>
              <a:gd name="connsiteX155" fmla="*/ 180928 w 555429"/>
              <a:gd name="connsiteY155" fmla="*/ 143225 h 554739"/>
              <a:gd name="connsiteX156" fmla="*/ 182307 w 555429"/>
              <a:gd name="connsiteY156" fmla="*/ 141846 h 554739"/>
              <a:gd name="connsiteX157" fmla="*/ 173664 w 555429"/>
              <a:gd name="connsiteY157" fmla="*/ 140466 h 554739"/>
              <a:gd name="connsiteX158" fmla="*/ 175089 w 555429"/>
              <a:gd name="connsiteY158" fmla="*/ 140466 h 554739"/>
              <a:gd name="connsiteX159" fmla="*/ 177940 w 555429"/>
              <a:gd name="connsiteY159" fmla="*/ 143340 h 554739"/>
              <a:gd name="connsiteX160" fmla="*/ 176515 w 555429"/>
              <a:gd name="connsiteY160" fmla="*/ 144777 h 554739"/>
              <a:gd name="connsiteX161" fmla="*/ 176515 w 555429"/>
              <a:gd name="connsiteY161" fmla="*/ 146214 h 554739"/>
              <a:gd name="connsiteX162" fmla="*/ 175089 w 555429"/>
              <a:gd name="connsiteY162" fmla="*/ 149087 h 554739"/>
              <a:gd name="connsiteX163" fmla="*/ 172238 w 555429"/>
              <a:gd name="connsiteY163" fmla="*/ 149087 h 554739"/>
              <a:gd name="connsiteX164" fmla="*/ 167962 w 555429"/>
              <a:gd name="connsiteY164" fmla="*/ 151961 h 554739"/>
              <a:gd name="connsiteX165" fmla="*/ 166537 w 555429"/>
              <a:gd name="connsiteY165" fmla="*/ 151961 h 554739"/>
              <a:gd name="connsiteX166" fmla="*/ 163686 w 555429"/>
              <a:gd name="connsiteY166" fmla="*/ 150524 h 554739"/>
              <a:gd name="connsiteX167" fmla="*/ 167962 w 555429"/>
              <a:gd name="connsiteY167" fmla="*/ 147651 h 554739"/>
              <a:gd name="connsiteX168" fmla="*/ 166537 w 555429"/>
              <a:gd name="connsiteY168" fmla="*/ 146214 h 554739"/>
              <a:gd name="connsiteX169" fmla="*/ 167962 w 555429"/>
              <a:gd name="connsiteY169" fmla="*/ 144777 h 554739"/>
              <a:gd name="connsiteX170" fmla="*/ 170813 w 555429"/>
              <a:gd name="connsiteY170" fmla="*/ 143340 h 554739"/>
              <a:gd name="connsiteX171" fmla="*/ 169388 w 555429"/>
              <a:gd name="connsiteY171" fmla="*/ 143340 h 554739"/>
              <a:gd name="connsiteX172" fmla="*/ 173664 w 555429"/>
              <a:gd name="connsiteY172" fmla="*/ 140466 h 554739"/>
              <a:gd name="connsiteX173" fmla="*/ 231160 w 555429"/>
              <a:gd name="connsiteY173" fmla="*/ 134719 h 554739"/>
              <a:gd name="connsiteX174" fmla="*/ 232655 w 555429"/>
              <a:gd name="connsiteY174" fmla="*/ 134719 h 554739"/>
              <a:gd name="connsiteX175" fmla="*/ 231176 w 555429"/>
              <a:gd name="connsiteY175" fmla="*/ 136083 h 554739"/>
              <a:gd name="connsiteX176" fmla="*/ 231160 w 555429"/>
              <a:gd name="connsiteY176" fmla="*/ 136068 h 554739"/>
              <a:gd name="connsiteX177" fmla="*/ 234034 w 555429"/>
              <a:gd name="connsiteY177" fmla="*/ 133340 h 554739"/>
              <a:gd name="connsiteX178" fmla="*/ 235414 w 555429"/>
              <a:gd name="connsiteY178" fmla="*/ 133340 h 554739"/>
              <a:gd name="connsiteX179" fmla="*/ 234034 w 555429"/>
              <a:gd name="connsiteY179" fmla="*/ 136099 h 554739"/>
              <a:gd name="connsiteX180" fmla="*/ 232655 w 555429"/>
              <a:gd name="connsiteY180" fmla="*/ 136099 h 554739"/>
              <a:gd name="connsiteX181" fmla="*/ 234034 w 555429"/>
              <a:gd name="connsiteY181" fmla="*/ 134720 h 554739"/>
              <a:gd name="connsiteX182" fmla="*/ 232655 w 555429"/>
              <a:gd name="connsiteY182" fmla="*/ 134720 h 554739"/>
              <a:gd name="connsiteX183" fmla="*/ 234034 w 555429"/>
              <a:gd name="connsiteY183" fmla="*/ 133340 h 554739"/>
              <a:gd name="connsiteX184" fmla="*/ 177940 w 555429"/>
              <a:gd name="connsiteY184" fmla="*/ 131960 h 554739"/>
              <a:gd name="connsiteX185" fmla="*/ 176560 w 555429"/>
              <a:gd name="connsiteY185" fmla="*/ 133339 h 554739"/>
              <a:gd name="connsiteX186" fmla="*/ 175181 w 555429"/>
              <a:gd name="connsiteY186" fmla="*/ 133339 h 554739"/>
              <a:gd name="connsiteX187" fmla="*/ 177940 w 555429"/>
              <a:gd name="connsiteY187" fmla="*/ 131960 h 554739"/>
              <a:gd name="connsiteX188" fmla="*/ 183727 w 555429"/>
              <a:gd name="connsiteY188" fmla="*/ 130351 h 554739"/>
              <a:gd name="connsiteX189" fmla="*/ 186594 w 555429"/>
              <a:gd name="connsiteY189" fmla="*/ 130351 h 554739"/>
              <a:gd name="connsiteX190" fmla="*/ 188028 w 555429"/>
              <a:gd name="connsiteY190" fmla="*/ 130351 h 554739"/>
              <a:gd name="connsiteX191" fmla="*/ 185161 w 555429"/>
              <a:gd name="connsiteY191" fmla="*/ 131785 h 554739"/>
              <a:gd name="connsiteX192" fmla="*/ 185161 w 555429"/>
              <a:gd name="connsiteY192" fmla="*/ 133218 h 554739"/>
              <a:gd name="connsiteX193" fmla="*/ 190895 w 555429"/>
              <a:gd name="connsiteY193" fmla="*/ 131785 h 554739"/>
              <a:gd name="connsiteX194" fmla="*/ 188028 w 555429"/>
              <a:gd name="connsiteY194" fmla="*/ 136085 h 554739"/>
              <a:gd name="connsiteX195" fmla="*/ 186594 w 555429"/>
              <a:gd name="connsiteY195" fmla="*/ 137519 h 554739"/>
              <a:gd name="connsiteX196" fmla="*/ 189461 w 555429"/>
              <a:gd name="connsiteY196" fmla="*/ 137519 h 554739"/>
              <a:gd name="connsiteX197" fmla="*/ 192328 w 555429"/>
              <a:gd name="connsiteY197" fmla="*/ 138952 h 554739"/>
              <a:gd name="connsiteX198" fmla="*/ 196629 w 555429"/>
              <a:gd name="connsiteY198" fmla="*/ 141819 h 554739"/>
              <a:gd name="connsiteX199" fmla="*/ 198062 w 555429"/>
              <a:gd name="connsiteY199" fmla="*/ 143252 h 554739"/>
              <a:gd name="connsiteX200" fmla="*/ 198062 w 555429"/>
              <a:gd name="connsiteY200" fmla="*/ 144686 h 554739"/>
              <a:gd name="connsiteX201" fmla="*/ 199496 w 555429"/>
              <a:gd name="connsiteY201" fmla="*/ 143252 h 554739"/>
              <a:gd name="connsiteX202" fmla="*/ 200929 w 555429"/>
              <a:gd name="connsiteY202" fmla="*/ 144686 h 554739"/>
              <a:gd name="connsiteX203" fmla="*/ 198062 w 555429"/>
              <a:gd name="connsiteY203" fmla="*/ 147553 h 554739"/>
              <a:gd name="connsiteX204" fmla="*/ 199496 w 555429"/>
              <a:gd name="connsiteY204" fmla="*/ 147553 h 554739"/>
              <a:gd name="connsiteX205" fmla="*/ 199496 w 555429"/>
              <a:gd name="connsiteY205" fmla="*/ 148986 h 554739"/>
              <a:gd name="connsiteX206" fmla="*/ 196629 w 555429"/>
              <a:gd name="connsiteY206" fmla="*/ 150420 h 554739"/>
              <a:gd name="connsiteX207" fmla="*/ 192328 w 555429"/>
              <a:gd name="connsiteY207" fmla="*/ 150420 h 554739"/>
              <a:gd name="connsiteX208" fmla="*/ 185161 w 555429"/>
              <a:gd name="connsiteY208" fmla="*/ 151853 h 554739"/>
              <a:gd name="connsiteX209" fmla="*/ 183727 w 555429"/>
              <a:gd name="connsiteY209" fmla="*/ 151853 h 554739"/>
              <a:gd name="connsiteX210" fmla="*/ 182294 w 555429"/>
              <a:gd name="connsiteY210" fmla="*/ 153287 h 554739"/>
              <a:gd name="connsiteX211" fmla="*/ 180860 w 555429"/>
              <a:gd name="connsiteY211" fmla="*/ 153287 h 554739"/>
              <a:gd name="connsiteX212" fmla="*/ 177993 w 555429"/>
              <a:gd name="connsiteY212" fmla="*/ 154720 h 554739"/>
              <a:gd name="connsiteX213" fmla="*/ 177993 w 555429"/>
              <a:gd name="connsiteY213" fmla="*/ 153287 h 554739"/>
              <a:gd name="connsiteX214" fmla="*/ 182294 w 555429"/>
              <a:gd name="connsiteY214" fmla="*/ 150420 h 554739"/>
              <a:gd name="connsiteX215" fmla="*/ 183154 w 555429"/>
              <a:gd name="connsiteY215" fmla="*/ 150133 h 554739"/>
              <a:gd name="connsiteX216" fmla="*/ 183727 w 555429"/>
              <a:gd name="connsiteY216" fmla="*/ 150420 h 554739"/>
              <a:gd name="connsiteX217" fmla="*/ 184444 w 555429"/>
              <a:gd name="connsiteY217" fmla="*/ 149703 h 554739"/>
              <a:gd name="connsiteX218" fmla="*/ 186594 w 555429"/>
              <a:gd name="connsiteY218" fmla="*/ 148986 h 554739"/>
              <a:gd name="connsiteX219" fmla="*/ 185161 w 555429"/>
              <a:gd name="connsiteY219" fmla="*/ 148986 h 554739"/>
              <a:gd name="connsiteX220" fmla="*/ 184444 w 555429"/>
              <a:gd name="connsiteY220" fmla="*/ 149703 h 554739"/>
              <a:gd name="connsiteX221" fmla="*/ 183154 w 555429"/>
              <a:gd name="connsiteY221" fmla="*/ 150133 h 554739"/>
              <a:gd name="connsiteX222" fmla="*/ 180860 w 555429"/>
              <a:gd name="connsiteY222" fmla="*/ 148986 h 554739"/>
              <a:gd name="connsiteX223" fmla="*/ 179427 w 555429"/>
              <a:gd name="connsiteY223" fmla="*/ 150420 h 554739"/>
              <a:gd name="connsiteX224" fmla="*/ 179427 w 555429"/>
              <a:gd name="connsiteY224" fmla="*/ 148986 h 554739"/>
              <a:gd name="connsiteX225" fmla="*/ 182294 w 555429"/>
              <a:gd name="connsiteY225" fmla="*/ 147553 h 554739"/>
              <a:gd name="connsiteX226" fmla="*/ 182294 w 555429"/>
              <a:gd name="connsiteY226" fmla="*/ 144686 h 554739"/>
              <a:gd name="connsiteX227" fmla="*/ 186594 w 555429"/>
              <a:gd name="connsiteY227" fmla="*/ 143252 h 554739"/>
              <a:gd name="connsiteX228" fmla="*/ 186594 w 555429"/>
              <a:gd name="connsiteY228" fmla="*/ 141819 h 554739"/>
              <a:gd name="connsiteX229" fmla="*/ 185161 w 555429"/>
              <a:gd name="connsiteY229" fmla="*/ 141819 h 554739"/>
              <a:gd name="connsiteX230" fmla="*/ 185161 w 555429"/>
              <a:gd name="connsiteY230" fmla="*/ 140386 h 554739"/>
              <a:gd name="connsiteX231" fmla="*/ 182294 w 555429"/>
              <a:gd name="connsiteY231" fmla="*/ 141819 h 554739"/>
              <a:gd name="connsiteX232" fmla="*/ 180860 w 555429"/>
              <a:gd name="connsiteY232" fmla="*/ 140386 h 554739"/>
              <a:gd name="connsiteX233" fmla="*/ 182294 w 555429"/>
              <a:gd name="connsiteY233" fmla="*/ 138952 h 554739"/>
              <a:gd name="connsiteX234" fmla="*/ 182294 w 555429"/>
              <a:gd name="connsiteY234" fmla="*/ 137519 h 554739"/>
              <a:gd name="connsiteX235" fmla="*/ 179427 w 555429"/>
              <a:gd name="connsiteY235" fmla="*/ 137519 h 554739"/>
              <a:gd name="connsiteX236" fmla="*/ 177993 w 555429"/>
              <a:gd name="connsiteY236" fmla="*/ 136085 h 554739"/>
              <a:gd name="connsiteX237" fmla="*/ 179427 w 555429"/>
              <a:gd name="connsiteY237" fmla="*/ 136085 h 554739"/>
              <a:gd name="connsiteX238" fmla="*/ 179427 w 555429"/>
              <a:gd name="connsiteY238" fmla="*/ 134652 h 554739"/>
              <a:gd name="connsiteX239" fmla="*/ 179427 w 555429"/>
              <a:gd name="connsiteY239" fmla="*/ 133218 h 554739"/>
              <a:gd name="connsiteX240" fmla="*/ 180860 w 555429"/>
              <a:gd name="connsiteY240" fmla="*/ 133218 h 554739"/>
              <a:gd name="connsiteX241" fmla="*/ 182294 w 555429"/>
              <a:gd name="connsiteY241" fmla="*/ 131785 h 554739"/>
              <a:gd name="connsiteX242" fmla="*/ 183727 w 555429"/>
              <a:gd name="connsiteY242" fmla="*/ 130351 h 554739"/>
              <a:gd name="connsiteX243" fmla="*/ 258404 w 555429"/>
              <a:gd name="connsiteY243" fmla="*/ 126213 h 554739"/>
              <a:gd name="connsiteX244" fmla="*/ 259783 w 555429"/>
              <a:gd name="connsiteY244" fmla="*/ 126213 h 554739"/>
              <a:gd name="connsiteX245" fmla="*/ 258404 w 555429"/>
              <a:gd name="connsiteY245" fmla="*/ 127592 h 554739"/>
              <a:gd name="connsiteX246" fmla="*/ 258404 w 555429"/>
              <a:gd name="connsiteY246" fmla="*/ 126213 h 554739"/>
              <a:gd name="connsiteX247" fmla="*/ 414733 w 555429"/>
              <a:gd name="connsiteY247" fmla="*/ 118856 h 554739"/>
              <a:gd name="connsiteX248" fmla="*/ 416189 w 555429"/>
              <a:gd name="connsiteY248" fmla="*/ 118856 h 554739"/>
              <a:gd name="connsiteX249" fmla="*/ 419101 w 555429"/>
              <a:gd name="connsiteY249" fmla="*/ 121845 h 554739"/>
              <a:gd name="connsiteX250" fmla="*/ 417969 w 555429"/>
              <a:gd name="connsiteY250" fmla="*/ 121845 h 554739"/>
              <a:gd name="connsiteX251" fmla="*/ 417744 w 555429"/>
              <a:gd name="connsiteY251" fmla="*/ 121733 h 554739"/>
              <a:gd name="connsiteX252" fmla="*/ 417800 w 555429"/>
              <a:gd name="connsiteY252" fmla="*/ 121845 h 554739"/>
              <a:gd name="connsiteX253" fmla="*/ 417645 w 555429"/>
              <a:gd name="connsiteY253" fmla="*/ 121845 h 554739"/>
              <a:gd name="connsiteX254" fmla="*/ 414733 w 555429"/>
              <a:gd name="connsiteY254" fmla="*/ 118856 h 554739"/>
              <a:gd name="connsiteX255" fmla="*/ 156470 w 555429"/>
              <a:gd name="connsiteY255" fmla="*/ 118856 h 554739"/>
              <a:gd name="connsiteX256" fmla="*/ 157913 w 555429"/>
              <a:gd name="connsiteY256" fmla="*/ 118856 h 554739"/>
              <a:gd name="connsiteX257" fmla="*/ 159356 w 555429"/>
              <a:gd name="connsiteY257" fmla="*/ 118856 h 554739"/>
              <a:gd name="connsiteX258" fmla="*/ 162243 w 555429"/>
              <a:gd name="connsiteY258" fmla="*/ 120301 h 554739"/>
              <a:gd name="connsiteX259" fmla="*/ 162243 w 555429"/>
              <a:gd name="connsiteY259" fmla="*/ 121746 h 554739"/>
              <a:gd name="connsiteX260" fmla="*/ 157913 w 555429"/>
              <a:gd name="connsiteY260" fmla="*/ 124636 h 554739"/>
              <a:gd name="connsiteX261" fmla="*/ 150697 w 555429"/>
              <a:gd name="connsiteY261" fmla="*/ 127526 h 554739"/>
              <a:gd name="connsiteX262" fmla="*/ 143481 w 555429"/>
              <a:gd name="connsiteY262" fmla="*/ 128971 h 554739"/>
              <a:gd name="connsiteX263" fmla="*/ 140594 w 555429"/>
              <a:gd name="connsiteY263" fmla="*/ 128971 h 554739"/>
              <a:gd name="connsiteX264" fmla="*/ 142038 w 555429"/>
              <a:gd name="connsiteY264" fmla="*/ 127526 h 554739"/>
              <a:gd name="connsiteX265" fmla="*/ 137708 w 555429"/>
              <a:gd name="connsiteY265" fmla="*/ 127526 h 554739"/>
              <a:gd name="connsiteX266" fmla="*/ 142038 w 555429"/>
              <a:gd name="connsiteY266" fmla="*/ 126081 h 554739"/>
              <a:gd name="connsiteX267" fmla="*/ 140594 w 555429"/>
              <a:gd name="connsiteY267" fmla="*/ 126081 h 554739"/>
              <a:gd name="connsiteX268" fmla="*/ 140594 w 555429"/>
              <a:gd name="connsiteY268" fmla="*/ 124636 h 554739"/>
              <a:gd name="connsiteX269" fmla="*/ 142038 w 555429"/>
              <a:gd name="connsiteY269" fmla="*/ 124636 h 554739"/>
              <a:gd name="connsiteX270" fmla="*/ 143481 w 555429"/>
              <a:gd name="connsiteY270" fmla="*/ 124636 h 554739"/>
              <a:gd name="connsiteX271" fmla="*/ 144924 w 555429"/>
              <a:gd name="connsiteY271" fmla="*/ 124636 h 554739"/>
              <a:gd name="connsiteX272" fmla="*/ 144924 w 555429"/>
              <a:gd name="connsiteY272" fmla="*/ 123191 h 554739"/>
              <a:gd name="connsiteX273" fmla="*/ 146367 w 555429"/>
              <a:gd name="connsiteY273" fmla="*/ 123191 h 554739"/>
              <a:gd name="connsiteX274" fmla="*/ 147811 w 555429"/>
              <a:gd name="connsiteY274" fmla="*/ 123191 h 554739"/>
              <a:gd name="connsiteX275" fmla="*/ 149254 w 555429"/>
              <a:gd name="connsiteY275" fmla="*/ 123191 h 554739"/>
              <a:gd name="connsiteX276" fmla="*/ 149254 w 555429"/>
              <a:gd name="connsiteY276" fmla="*/ 121746 h 554739"/>
              <a:gd name="connsiteX277" fmla="*/ 152140 w 555429"/>
              <a:gd name="connsiteY277" fmla="*/ 121746 h 554739"/>
              <a:gd name="connsiteX278" fmla="*/ 155027 w 555429"/>
              <a:gd name="connsiteY278" fmla="*/ 120301 h 554739"/>
              <a:gd name="connsiteX279" fmla="*/ 156470 w 555429"/>
              <a:gd name="connsiteY279" fmla="*/ 118856 h 554739"/>
              <a:gd name="connsiteX280" fmla="*/ 143455 w 555429"/>
              <a:gd name="connsiteY280" fmla="*/ 117477 h 554739"/>
              <a:gd name="connsiteX281" fmla="*/ 140581 w 555429"/>
              <a:gd name="connsiteY281" fmla="*/ 120328 h 554739"/>
              <a:gd name="connsiteX282" fmla="*/ 134834 w 555429"/>
              <a:gd name="connsiteY282" fmla="*/ 123179 h 554739"/>
              <a:gd name="connsiteX283" fmla="*/ 131960 w 555429"/>
              <a:gd name="connsiteY283" fmla="*/ 124604 h 554739"/>
              <a:gd name="connsiteX284" fmla="*/ 137708 w 555429"/>
              <a:gd name="connsiteY284" fmla="*/ 120328 h 554739"/>
              <a:gd name="connsiteX285" fmla="*/ 143455 w 555429"/>
              <a:gd name="connsiteY285" fmla="*/ 117477 h 554739"/>
              <a:gd name="connsiteX286" fmla="*/ 143570 w 555429"/>
              <a:gd name="connsiteY286" fmla="*/ 114718 h 554739"/>
              <a:gd name="connsiteX287" fmla="*/ 146443 w 555429"/>
              <a:gd name="connsiteY287" fmla="*/ 116098 h 554739"/>
              <a:gd name="connsiteX288" fmla="*/ 143570 w 555429"/>
              <a:gd name="connsiteY288" fmla="*/ 117477 h 554739"/>
              <a:gd name="connsiteX289" fmla="*/ 140696 w 555429"/>
              <a:gd name="connsiteY289" fmla="*/ 117477 h 554739"/>
              <a:gd name="connsiteX290" fmla="*/ 143570 w 555429"/>
              <a:gd name="connsiteY290" fmla="*/ 114718 h 554739"/>
              <a:gd name="connsiteX291" fmla="*/ 146444 w 555429"/>
              <a:gd name="connsiteY291" fmla="*/ 113339 h 554739"/>
              <a:gd name="connsiteX292" fmla="*/ 144950 w 555429"/>
              <a:gd name="connsiteY292" fmla="*/ 114718 h 554739"/>
              <a:gd name="connsiteX293" fmla="*/ 143570 w 555429"/>
              <a:gd name="connsiteY293" fmla="*/ 114718 h 554739"/>
              <a:gd name="connsiteX294" fmla="*/ 143455 w 555429"/>
              <a:gd name="connsiteY294" fmla="*/ 114718 h 554739"/>
              <a:gd name="connsiteX295" fmla="*/ 146444 w 555429"/>
              <a:gd name="connsiteY295" fmla="*/ 113339 h 554739"/>
              <a:gd name="connsiteX296" fmla="*/ 382030 w 555429"/>
              <a:gd name="connsiteY296" fmla="*/ 108419 h 554739"/>
              <a:gd name="connsiteX297" fmla="*/ 384616 w 555429"/>
              <a:gd name="connsiteY297" fmla="*/ 108971 h 554739"/>
              <a:gd name="connsiteX298" fmla="*/ 383179 w 555429"/>
              <a:gd name="connsiteY298" fmla="*/ 108971 h 554739"/>
              <a:gd name="connsiteX299" fmla="*/ 380306 w 555429"/>
              <a:gd name="connsiteY299" fmla="*/ 107591 h 554739"/>
              <a:gd name="connsiteX300" fmla="*/ 382030 w 555429"/>
              <a:gd name="connsiteY300" fmla="*/ 108419 h 554739"/>
              <a:gd name="connsiteX301" fmla="*/ 381383 w 555429"/>
              <a:gd name="connsiteY301" fmla="*/ 108281 h 554739"/>
              <a:gd name="connsiteX302" fmla="*/ 380306 w 555429"/>
              <a:gd name="connsiteY302" fmla="*/ 107591 h 554739"/>
              <a:gd name="connsiteX303" fmla="*/ 153571 w 555429"/>
              <a:gd name="connsiteY303" fmla="*/ 107591 h 554739"/>
              <a:gd name="connsiteX304" fmla="*/ 154950 w 555429"/>
              <a:gd name="connsiteY304" fmla="*/ 107591 h 554739"/>
              <a:gd name="connsiteX305" fmla="*/ 150812 w 555429"/>
              <a:gd name="connsiteY305" fmla="*/ 108970 h 554739"/>
              <a:gd name="connsiteX306" fmla="*/ 153571 w 555429"/>
              <a:gd name="connsiteY306" fmla="*/ 107591 h 554739"/>
              <a:gd name="connsiteX307" fmla="*/ 159318 w 555429"/>
              <a:gd name="connsiteY307" fmla="*/ 104603 h 554739"/>
              <a:gd name="connsiteX308" fmla="*/ 157862 w 555429"/>
              <a:gd name="connsiteY308" fmla="*/ 105982 h 554739"/>
              <a:gd name="connsiteX309" fmla="*/ 157862 w 555429"/>
              <a:gd name="connsiteY309" fmla="*/ 105292 h 554739"/>
              <a:gd name="connsiteX310" fmla="*/ 157862 w 555429"/>
              <a:gd name="connsiteY310" fmla="*/ 104603 h 554739"/>
              <a:gd name="connsiteX311" fmla="*/ 157862 w 555429"/>
              <a:gd name="connsiteY311" fmla="*/ 105292 h 554739"/>
              <a:gd name="connsiteX312" fmla="*/ 156406 w 555429"/>
              <a:gd name="connsiteY312" fmla="*/ 105982 h 554739"/>
              <a:gd name="connsiteX313" fmla="*/ 157862 w 555429"/>
              <a:gd name="connsiteY313" fmla="*/ 104603 h 554739"/>
              <a:gd name="connsiteX314" fmla="*/ 353178 w 555429"/>
              <a:gd name="connsiteY314" fmla="*/ 103223 h 554739"/>
              <a:gd name="connsiteX315" fmla="*/ 357488 w 555429"/>
              <a:gd name="connsiteY315" fmla="*/ 104602 h 554739"/>
              <a:gd name="connsiteX316" fmla="*/ 353178 w 555429"/>
              <a:gd name="connsiteY316" fmla="*/ 104602 h 554739"/>
              <a:gd name="connsiteX317" fmla="*/ 351741 w 555429"/>
              <a:gd name="connsiteY317" fmla="*/ 104602 h 554739"/>
              <a:gd name="connsiteX318" fmla="*/ 353178 w 555429"/>
              <a:gd name="connsiteY318" fmla="*/ 103223 h 554739"/>
              <a:gd name="connsiteX319" fmla="*/ 386069 w 555429"/>
              <a:gd name="connsiteY319" fmla="*/ 100334 h 554739"/>
              <a:gd name="connsiteX320" fmla="*/ 391807 w 555429"/>
              <a:gd name="connsiteY320" fmla="*/ 101746 h 554739"/>
              <a:gd name="connsiteX321" fmla="*/ 396111 w 555429"/>
              <a:gd name="connsiteY321" fmla="*/ 103158 h 554739"/>
              <a:gd name="connsiteX322" fmla="*/ 393242 w 555429"/>
              <a:gd name="connsiteY322" fmla="*/ 103158 h 554739"/>
              <a:gd name="connsiteX323" fmla="*/ 386069 w 555429"/>
              <a:gd name="connsiteY323" fmla="*/ 100334 h 554739"/>
              <a:gd name="connsiteX324" fmla="*/ 368854 w 555429"/>
              <a:gd name="connsiteY324" fmla="*/ 97509 h 554739"/>
              <a:gd name="connsiteX325" fmla="*/ 373158 w 555429"/>
              <a:gd name="connsiteY325" fmla="*/ 97509 h 554739"/>
              <a:gd name="connsiteX326" fmla="*/ 380331 w 555429"/>
              <a:gd name="connsiteY326" fmla="*/ 98921 h 554739"/>
              <a:gd name="connsiteX327" fmla="*/ 383200 w 555429"/>
              <a:gd name="connsiteY327" fmla="*/ 98921 h 554739"/>
              <a:gd name="connsiteX328" fmla="*/ 386069 w 555429"/>
              <a:gd name="connsiteY328" fmla="*/ 100334 h 554739"/>
              <a:gd name="connsiteX329" fmla="*/ 384635 w 555429"/>
              <a:gd name="connsiteY329" fmla="*/ 101746 h 554739"/>
              <a:gd name="connsiteX330" fmla="*/ 380331 w 555429"/>
              <a:gd name="connsiteY330" fmla="*/ 100334 h 554739"/>
              <a:gd name="connsiteX331" fmla="*/ 371723 w 555429"/>
              <a:gd name="connsiteY331" fmla="*/ 103158 h 554739"/>
              <a:gd name="connsiteX332" fmla="*/ 377462 w 555429"/>
              <a:gd name="connsiteY332" fmla="*/ 105983 h 554739"/>
              <a:gd name="connsiteX333" fmla="*/ 370289 w 555429"/>
              <a:gd name="connsiteY333" fmla="*/ 104570 h 554739"/>
              <a:gd name="connsiteX334" fmla="*/ 368854 w 555429"/>
              <a:gd name="connsiteY334" fmla="*/ 104570 h 554739"/>
              <a:gd name="connsiteX335" fmla="*/ 367420 w 555429"/>
              <a:gd name="connsiteY335" fmla="*/ 103158 h 554739"/>
              <a:gd name="connsiteX336" fmla="*/ 364551 w 555429"/>
              <a:gd name="connsiteY336" fmla="*/ 101746 h 554739"/>
              <a:gd name="connsiteX337" fmla="*/ 361682 w 555429"/>
              <a:gd name="connsiteY337" fmla="*/ 101746 h 554739"/>
              <a:gd name="connsiteX338" fmla="*/ 360247 w 555429"/>
              <a:gd name="connsiteY338" fmla="*/ 100334 h 554739"/>
              <a:gd name="connsiteX339" fmla="*/ 363116 w 555429"/>
              <a:gd name="connsiteY339" fmla="*/ 100334 h 554739"/>
              <a:gd name="connsiteX340" fmla="*/ 363116 w 555429"/>
              <a:gd name="connsiteY340" fmla="*/ 98921 h 554739"/>
              <a:gd name="connsiteX341" fmla="*/ 364551 w 555429"/>
              <a:gd name="connsiteY341" fmla="*/ 98921 h 554739"/>
              <a:gd name="connsiteX342" fmla="*/ 368854 w 555429"/>
              <a:gd name="connsiteY342" fmla="*/ 97509 h 554739"/>
              <a:gd name="connsiteX343" fmla="*/ 274222 w 555429"/>
              <a:gd name="connsiteY343" fmla="*/ 94487 h 554739"/>
              <a:gd name="connsiteX344" fmla="*/ 277092 w 555429"/>
              <a:gd name="connsiteY344" fmla="*/ 95921 h 554739"/>
              <a:gd name="connsiteX345" fmla="*/ 282833 w 555429"/>
              <a:gd name="connsiteY345" fmla="*/ 94487 h 554739"/>
              <a:gd name="connsiteX346" fmla="*/ 279963 w 555429"/>
              <a:gd name="connsiteY346" fmla="*/ 95921 h 554739"/>
              <a:gd name="connsiteX347" fmla="*/ 285704 w 555429"/>
              <a:gd name="connsiteY347" fmla="*/ 94487 h 554739"/>
              <a:gd name="connsiteX348" fmla="*/ 287139 w 555429"/>
              <a:gd name="connsiteY348" fmla="*/ 95921 h 554739"/>
              <a:gd name="connsiteX349" fmla="*/ 291444 w 555429"/>
              <a:gd name="connsiteY349" fmla="*/ 94487 h 554739"/>
              <a:gd name="connsiteX350" fmla="*/ 292880 w 555429"/>
              <a:gd name="connsiteY350" fmla="*/ 95921 h 554739"/>
              <a:gd name="connsiteX351" fmla="*/ 294315 w 555429"/>
              <a:gd name="connsiteY351" fmla="*/ 95921 h 554739"/>
              <a:gd name="connsiteX352" fmla="*/ 298621 w 555429"/>
              <a:gd name="connsiteY352" fmla="*/ 95921 h 554739"/>
              <a:gd name="connsiteX353" fmla="*/ 294315 w 555429"/>
              <a:gd name="connsiteY353" fmla="*/ 97355 h 554739"/>
              <a:gd name="connsiteX354" fmla="*/ 295750 w 555429"/>
              <a:gd name="connsiteY354" fmla="*/ 97355 h 554739"/>
              <a:gd name="connsiteX355" fmla="*/ 300056 w 555429"/>
              <a:gd name="connsiteY355" fmla="*/ 97355 h 554739"/>
              <a:gd name="connsiteX356" fmla="*/ 307232 w 555429"/>
              <a:gd name="connsiteY356" fmla="*/ 98789 h 554739"/>
              <a:gd name="connsiteX357" fmla="*/ 320149 w 555429"/>
              <a:gd name="connsiteY357" fmla="*/ 101657 h 554739"/>
              <a:gd name="connsiteX358" fmla="*/ 321584 w 555429"/>
              <a:gd name="connsiteY358" fmla="*/ 107393 h 554739"/>
              <a:gd name="connsiteX359" fmla="*/ 308667 w 555429"/>
              <a:gd name="connsiteY359" fmla="*/ 105959 h 554739"/>
              <a:gd name="connsiteX360" fmla="*/ 312973 w 555429"/>
              <a:gd name="connsiteY360" fmla="*/ 108827 h 554739"/>
              <a:gd name="connsiteX361" fmla="*/ 312973 w 555429"/>
              <a:gd name="connsiteY361" fmla="*/ 110261 h 554739"/>
              <a:gd name="connsiteX362" fmla="*/ 315843 w 555429"/>
              <a:gd name="connsiteY362" fmla="*/ 111695 h 554739"/>
              <a:gd name="connsiteX363" fmla="*/ 323019 w 555429"/>
              <a:gd name="connsiteY363" fmla="*/ 111695 h 554739"/>
              <a:gd name="connsiteX364" fmla="*/ 318714 w 555429"/>
              <a:gd name="connsiteY364" fmla="*/ 110261 h 554739"/>
              <a:gd name="connsiteX365" fmla="*/ 317278 w 555429"/>
              <a:gd name="connsiteY365" fmla="*/ 108827 h 554739"/>
              <a:gd name="connsiteX366" fmla="*/ 328760 w 555429"/>
              <a:gd name="connsiteY366" fmla="*/ 110261 h 554739"/>
              <a:gd name="connsiteX367" fmla="*/ 327325 w 555429"/>
              <a:gd name="connsiteY367" fmla="*/ 108827 h 554739"/>
              <a:gd name="connsiteX368" fmla="*/ 335936 w 555429"/>
              <a:gd name="connsiteY368" fmla="*/ 107393 h 554739"/>
              <a:gd name="connsiteX369" fmla="*/ 337372 w 555429"/>
              <a:gd name="connsiteY369" fmla="*/ 108827 h 554739"/>
              <a:gd name="connsiteX370" fmla="*/ 341677 w 555429"/>
              <a:gd name="connsiteY370" fmla="*/ 107393 h 554739"/>
              <a:gd name="connsiteX371" fmla="*/ 338807 w 555429"/>
              <a:gd name="connsiteY371" fmla="*/ 105959 h 554739"/>
              <a:gd name="connsiteX372" fmla="*/ 338807 w 555429"/>
              <a:gd name="connsiteY372" fmla="*/ 103091 h 554739"/>
              <a:gd name="connsiteX373" fmla="*/ 348853 w 555429"/>
              <a:gd name="connsiteY373" fmla="*/ 105959 h 554739"/>
              <a:gd name="connsiteX374" fmla="*/ 343113 w 555429"/>
              <a:gd name="connsiteY374" fmla="*/ 105959 h 554739"/>
              <a:gd name="connsiteX375" fmla="*/ 347418 w 555429"/>
              <a:gd name="connsiteY375" fmla="*/ 108827 h 554739"/>
              <a:gd name="connsiteX376" fmla="*/ 353159 w 555429"/>
              <a:gd name="connsiteY376" fmla="*/ 107393 h 554739"/>
              <a:gd name="connsiteX377" fmla="*/ 357465 w 555429"/>
              <a:gd name="connsiteY377" fmla="*/ 107393 h 554739"/>
              <a:gd name="connsiteX378" fmla="*/ 367511 w 555429"/>
              <a:gd name="connsiteY378" fmla="*/ 107393 h 554739"/>
              <a:gd name="connsiteX379" fmla="*/ 381864 w 555429"/>
              <a:gd name="connsiteY379" fmla="*/ 110261 h 554739"/>
              <a:gd name="connsiteX380" fmla="*/ 386169 w 555429"/>
              <a:gd name="connsiteY380" fmla="*/ 111695 h 554739"/>
              <a:gd name="connsiteX381" fmla="*/ 393345 w 555429"/>
              <a:gd name="connsiteY381" fmla="*/ 111695 h 554739"/>
              <a:gd name="connsiteX382" fmla="*/ 400521 w 555429"/>
              <a:gd name="connsiteY382" fmla="*/ 115997 h 554739"/>
              <a:gd name="connsiteX383" fmla="*/ 404827 w 555429"/>
              <a:gd name="connsiteY383" fmla="*/ 118865 h 554739"/>
              <a:gd name="connsiteX384" fmla="*/ 404827 w 555429"/>
              <a:gd name="connsiteY384" fmla="*/ 115997 h 554739"/>
              <a:gd name="connsiteX385" fmla="*/ 401957 w 555429"/>
              <a:gd name="connsiteY385" fmla="*/ 114563 h 554739"/>
              <a:gd name="connsiteX386" fmla="*/ 400521 w 555429"/>
              <a:gd name="connsiteY386" fmla="*/ 113129 h 554739"/>
              <a:gd name="connsiteX387" fmla="*/ 399086 w 555429"/>
              <a:gd name="connsiteY387" fmla="*/ 111695 h 554739"/>
              <a:gd name="connsiteX388" fmla="*/ 401957 w 555429"/>
              <a:gd name="connsiteY388" fmla="*/ 111695 h 554739"/>
              <a:gd name="connsiteX389" fmla="*/ 403392 w 555429"/>
              <a:gd name="connsiteY389" fmla="*/ 110261 h 554739"/>
              <a:gd name="connsiteX390" fmla="*/ 404827 w 555429"/>
              <a:gd name="connsiteY390" fmla="*/ 111695 h 554739"/>
              <a:gd name="connsiteX391" fmla="*/ 404827 w 555429"/>
              <a:gd name="connsiteY391" fmla="*/ 110261 h 554739"/>
              <a:gd name="connsiteX392" fmla="*/ 406262 w 555429"/>
              <a:gd name="connsiteY392" fmla="*/ 110261 h 554739"/>
              <a:gd name="connsiteX393" fmla="*/ 407698 w 555429"/>
              <a:gd name="connsiteY393" fmla="*/ 111695 h 554739"/>
              <a:gd name="connsiteX394" fmla="*/ 410568 w 555429"/>
              <a:gd name="connsiteY394" fmla="*/ 114563 h 554739"/>
              <a:gd name="connsiteX395" fmla="*/ 412003 w 555429"/>
              <a:gd name="connsiteY395" fmla="*/ 117431 h 554739"/>
              <a:gd name="connsiteX396" fmla="*/ 413438 w 555429"/>
              <a:gd name="connsiteY396" fmla="*/ 120299 h 554739"/>
              <a:gd name="connsiteX397" fmla="*/ 416309 w 555429"/>
              <a:gd name="connsiteY397" fmla="*/ 121733 h 554739"/>
              <a:gd name="connsiteX398" fmla="*/ 416309 w 555429"/>
              <a:gd name="connsiteY398" fmla="*/ 123167 h 554739"/>
              <a:gd name="connsiteX399" fmla="*/ 413438 w 555429"/>
              <a:gd name="connsiteY399" fmla="*/ 123167 h 554739"/>
              <a:gd name="connsiteX400" fmla="*/ 414874 w 555429"/>
              <a:gd name="connsiteY400" fmla="*/ 124601 h 554739"/>
              <a:gd name="connsiteX401" fmla="*/ 417744 w 555429"/>
              <a:gd name="connsiteY401" fmla="*/ 124601 h 554739"/>
              <a:gd name="connsiteX402" fmla="*/ 419179 w 555429"/>
              <a:gd name="connsiteY402" fmla="*/ 124601 h 554739"/>
              <a:gd name="connsiteX403" fmla="*/ 417800 w 555429"/>
              <a:gd name="connsiteY403" fmla="*/ 121845 h 554739"/>
              <a:gd name="connsiteX404" fmla="*/ 417969 w 555429"/>
              <a:gd name="connsiteY404" fmla="*/ 121845 h 554739"/>
              <a:gd name="connsiteX405" fmla="*/ 420615 w 555429"/>
              <a:gd name="connsiteY405" fmla="*/ 123167 h 554739"/>
              <a:gd name="connsiteX406" fmla="*/ 488070 w 555429"/>
              <a:gd name="connsiteY406" fmla="*/ 276602 h 554739"/>
              <a:gd name="connsiteX407" fmla="*/ 488070 w 555429"/>
              <a:gd name="connsiteY407" fmla="*/ 278036 h 554739"/>
              <a:gd name="connsiteX408" fmla="*/ 486635 w 555429"/>
              <a:gd name="connsiteY408" fmla="*/ 276602 h 554739"/>
              <a:gd name="connsiteX409" fmla="*/ 486635 w 555429"/>
              <a:gd name="connsiteY409" fmla="*/ 278036 h 554739"/>
              <a:gd name="connsiteX410" fmla="*/ 486635 w 555429"/>
              <a:gd name="connsiteY410" fmla="*/ 280904 h 554739"/>
              <a:gd name="connsiteX411" fmla="*/ 485200 w 555429"/>
              <a:gd name="connsiteY411" fmla="*/ 286640 h 554739"/>
              <a:gd name="connsiteX412" fmla="*/ 485200 w 555429"/>
              <a:gd name="connsiteY412" fmla="*/ 283772 h 554739"/>
              <a:gd name="connsiteX413" fmla="*/ 483764 w 555429"/>
              <a:gd name="connsiteY413" fmla="*/ 272300 h 554739"/>
              <a:gd name="connsiteX414" fmla="*/ 483764 w 555429"/>
              <a:gd name="connsiteY414" fmla="*/ 267998 h 554739"/>
              <a:gd name="connsiteX415" fmla="*/ 482329 w 555429"/>
              <a:gd name="connsiteY415" fmla="*/ 266564 h 554739"/>
              <a:gd name="connsiteX416" fmla="*/ 480894 w 555429"/>
              <a:gd name="connsiteY416" fmla="*/ 269432 h 554739"/>
              <a:gd name="connsiteX417" fmla="*/ 479459 w 555429"/>
              <a:gd name="connsiteY417" fmla="*/ 267998 h 554739"/>
              <a:gd name="connsiteX418" fmla="*/ 479459 w 555429"/>
              <a:gd name="connsiteY418" fmla="*/ 265130 h 554739"/>
              <a:gd name="connsiteX419" fmla="*/ 479459 w 555429"/>
              <a:gd name="connsiteY419" fmla="*/ 263696 h 554739"/>
              <a:gd name="connsiteX420" fmla="*/ 478023 w 555429"/>
              <a:gd name="connsiteY420" fmla="*/ 259394 h 554739"/>
              <a:gd name="connsiteX421" fmla="*/ 476588 w 555429"/>
              <a:gd name="connsiteY421" fmla="*/ 256526 h 554739"/>
              <a:gd name="connsiteX422" fmla="*/ 476588 w 555429"/>
              <a:gd name="connsiteY422" fmla="*/ 252224 h 554739"/>
              <a:gd name="connsiteX423" fmla="*/ 473718 w 555429"/>
              <a:gd name="connsiteY423" fmla="*/ 249357 h 554739"/>
              <a:gd name="connsiteX424" fmla="*/ 470847 w 555429"/>
              <a:gd name="connsiteY424" fmla="*/ 252224 h 554739"/>
              <a:gd name="connsiteX425" fmla="*/ 469412 w 555429"/>
              <a:gd name="connsiteY425" fmla="*/ 252224 h 554739"/>
              <a:gd name="connsiteX426" fmla="*/ 467977 w 555429"/>
              <a:gd name="connsiteY426" fmla="*/ 252224 h 554739"/>
              <a:gd name="connsiteX427" fmla="*/ 467977 w 555429"/>
              <a:gd name="connsiteY427" fmla="*/ 256526 h 554739"/>
              <a:gd name="connsiteX428" fmla="*/ 463671 w 555429"/>
              <a:gd name="connsiteY428" fmla="*/ 260828 h 554739"/>
              <a:gd name="connsiteX429" fmla="*/ 459366 w 555429"/>
              <a:gd name="connsiteY429" fmla="*/ 266564 h 554739"/>
              <a:gd name="connsiteX430" fmla="*/ 457930 w 555429"/>
              <a:gd name="connsiteY430" fmla="*/ 269432 h 554739"/>
              <a:gd name="connsiteX431" fmla="*/ 455060 w 555429"/>
              <a:gd name="connsiteY431" fmla="*/ 270866 h 554739"/>
              <a:gd name="connsiteX432" fmla="*/ 455060 w 555429"/>
              <a:gd name="connsiteY432" fmla="*/ 278036 h 554739"/>
              <a:gd name="connsiteX433" fmla="*/ 455060 w 555429"/>
              <a:gd name="connsiteY433" fmla="*/ 283772 h 554739"/>
              <a:gd name="connsiteX434" fmla="*/ 455060 w 555429"/>
              <a:gd name="connsiteY434" fmla="*/ 286640 h 554739"/>
              <a:gd name="connsiteX435" fmla="*/ 453625 w 555429"/>
              <a:gd name="connsiteY435" fmla="*/ 286640 h 554739"/>
              <a:gd name="connsiteX436" fmla="*/ 452189 w 555429"/>
              <a:gd name="connsiteY436" fmla="*/ 290942 h 554739"/>
              <a:gd name="connsiteX437" fmla="*/ 450754 w 555429"/>
              <a:gd name="connsiteY437" fmla="*/ 292376 h 554739"/>
              <a:gd name="connsiteX438" fmla="*/ 449319 w 555429"/>
              <a:gd name="connsiteY438" fmla="*/ 295244 h 554739"/>
              <a:gd name="connsiteX439" fmla="*/ 447884 w 555429"/>
              <a:gd name="connsiteY439" fmla="*/ 293810 h 554739"/>
              <a:gd name="connsiteX440" fmla="*/ 447884 w 555429"/>
              <a:gd name="connsiteY440" fmla="*/ 292376 h 554739"/>
              <a:gd name="connsiteX441" fmla="*/ 445013 w 555429"/>
              <a:gd name="connsiteY441" fmla="*/ 285206 h 554739"/>
              <a:gd name="connsiteX442" fmla="*/ 443578 w 555429"/>
              <a:gd name="connsiteY442" fmla="*/ 282338 h 554739"/>
              <a:gd name="connsiteX443" fmla="*/ 443578 w 555429"/>
              <a:gd name="connsiteY443" fmla="*/ 278036 h 554739"/>
              <a:gd name="connsiteX444" fmla="*/ 442143 w 555429"/>
              <a:gd name="connsiteY444" fmla="*/ 273734 h 554739"/>
              <a:gd name="connsiteX445" fmla="*/ 439272 w 555429"/>
              <a:gd name="connsiteY445" fmla="*/ 266564 h 554739"/>
              <a:gd name="connsiteX446" fmla="*/ 437837 w 555429"/>
              <a:gd name="connsiteY446" fmla="*/ 259394 h 554739"/>
              <a:gd name="connsiteX447" fmla="*/ 437837 w 555429"/>
              <a:gd name="connsiteY447" fmla="*/ 257960 h 554739"/>
              <a:gd name="connsiteX448" fmla="*/ 439272 w 555429"/>
              <a:gd name="connsiteY448" fmla="*/ 255092 h 554739"/>
              <a:gd name="connsiteX449" fmla="*/ 437837 w 555429"/>
              <a:gd name="connsiteY449" fmla="*/ 250791 h 554739"/>
              <a:gd name="connsiteX450" fmla="*/ 437837 w 555429"/>
              <a:gd name="connsiteY450" fmla="*/ 249357 h 554739"/>
              <a:gd name="connsiteX451" fmla="*/ 433532 w 555429"/>
              <a:gd name="connsiteY451" fmla="*/ 253658 h 554739"/>
              <a:gd name="connsiteX452" fmla="*/ 427791 w 555429"/>
              <a:gd name="connsiteY452" fmla="*/ 247923 h 554739"/>
              <a:gd name="connsiteX453" fmla="*/ 430661 w 555429"/>
              <a:gd name="connsiteY453" fmla="*/ 247923 h 554739"/>
              <a:gd name="connsiteX454" fmla="*/ 432096 w 555429"/>
              <a:gd name="connsiteY454" fmla="*/ 246489 h 554739"/>
              <a:gd name="connsiteX455" fmla="*/ 429226 w 555429"/>
              <a:gd name="connsiteY455" fmla="*/ 245055 h 554739"/>
              <a:gd name="connsiteX456" fmla="*/ 423485 w 555429"/>
              <a:gd name="connsiteY456" fmla="*/ 240753 h 554739"/>
              <a:gd name="connsiteX457" fmla="*/ 420615 w 555429"/>
              <a:gd name="connsiteY457" fmla="*/ 236451 h 554739"/>
              <a:gd name="connsiteX458" fmla="*/ 417744 w 555429"/>
              <a:gd name="connsiteY458" fmla="*/ 236451 h 554739"/>
              <a:gd name="connsiteX459" fmla="*/ 414874 w 555429"/>
              <a:gd name="connsiteY459" fmla="*/ 236451 h 554739"/>
              <a:gd name="connsiteX460" fmla="*/ 412003 w 555429"/>
              <a:gd name="connsiteY460" fmla="*/ 236451 h 554739"/>
              <a:gd name="connsiteX461" fmla="*/ 410568 w 555429"/>
              <a:gd name="connsiteY461" fmla="*/ 236451 h 554739"/>
              <a:gd name="connsiteX462" fmla="*/ 409133 w 555429"/>
              <a:gd name="connsiteY462" fmla="*/ 236451 h 554739"/>
              <a:gd name="connsiteX463" fmla="*/ 407698 w 555429"/>
              <a:gd name="connsiteY463" fmla="*/ 236451 h 554739"/>
              <a:gd name="connsiteX464" fmla="*/ 399086 w 555429"/>
              <a:gd name="connsiteY464" fmla="*/ 233583 h 554739"/>
              <a:gd name="connsiteX465" fmla="*/ 394781 w 555429"/>
              <a:gd name="connsiteY465" fmla="*/ 232149 h 554739"/>
              <a:gd name="connsiteX466" fmla="*/ 390475 w 555429"/>
              <a:gd name="connsiteY466" fmla="*/ 227847 h 554739"/>
              <a:gd name="connsiteX467" fmla="*/ 389040 w 555429"/>
              <a:gd name="connsiteY467" fmla="*/ 229281 h 554739"/>
              <a:gd name="connsiteX468" fmla="*/ 383299 w 555429"/>
              <a:gd name="connsiteY468" fmla="*/ 229281 h 554739"/>
              <a:gd name="connsiteX469" fmla="*/ 378993 w 555429"/>
              <a:gd name="connsiteY469" fmla="*/ 226413 h 554739"/>
              <a:gd name="connsiteX470" fmla="*/ 374687 w 555429"/>
              <a:gd name="connsiteY470" fmla="*/ 223545 h 554739"/>
              <a:gd name="connsiteX471" fmla="*/ 373252 w 555429"/>
              <a:gd name="connsiteY471" fmla="*/ 222111 h 554739"/>
              <a:gd name="connsiteX472" fmla="*/ 366076 w 555429"/>
              <a:gd name="connsiteY472" fmla="*/ 214941 h 554739"/>
              <a:gd name="connsiteX473" fmla="*/ 363206 w 555429"/>
              <a:gd name="connsiteY473" fmla="*/ 219243 h 554739"/>
              <a:gd name="connsiteX474" fmla="*/ 364641 w 555429"/>
              <a:gd name="connsiteY474" fmla="*/ 222111 h 554739"/>
              <a:gd name="connsiteX475" fmla="*/ 371817 w 555429"/>
              <a:gd name="connsiteY475" fmla="*/ 230715 h 554739"/>
              <a:gd name="connsiteX476" fmla="*/ 371817 w 555429"/>
              <a:gd name="connsiteY476" fmla="*/ 233583 h 554739"/>
              <a:gd name="connsiteX477" fmla="*/ 374687 w 555429"/>
              <a:gd name="connsiteY477" fmla="*/ 230715 h 554739"/>
              <a:gd name="connsiteX478" fmla="*/ 374687 w 555429"/>
              <a:gd name="connsiteY478" fmla="*/ 232149 h 554739"/>
              <a:gd name="connsiteX479" fmla="*/ 373252 w 555429"/>
              <a:gd name="connsiteY479" fmla="*/ 236451 h 554739"/>
              <a:gd name="connsiteX480" fmla="*/ 378993 w 555429"/>
              <a:gd name="connsiteY480" fmla="*/ 239319 h 554739"/>
              <a:gd name="connsiteX481" fmla="*/ 390475 w 555429"/>
              <a:gd name="connsiteY481" fmla="*/ 230715 h 554739"/>
              <a:gd name="connsiteX482" fmla="*/ 390475 w 555429"/>
              <a:gd name="connsiteY482" fmla="*/ 235017 h 554739"/>
              <a:gd name="connsiteX483" fmla="*/ 397651 w 555429"/>
              <a:gd name="connsiteY483" fmla="*/ 240753 h 554739"/>
              <a:gd name="connsiteX484" fmla="*/ 400521 w 555429"/>
              <a:gd name="connsiteY484" fmla="*/ 243621 h 554739"/>
              <a:gd name="connsiteX485" fmla="*/ 401957 w 555429"/>
              <a:gd name="connsiteY485" fmla="*/ 245055 h 554739"/>
              <a:gd name="connsiteX486" fmla="*/ 397651 w 555429"/>
              <a:gd name="connsiteY486" fmla="*/ 252224 h 554739"/>
              <a:gd name="connsiteX487" fmla="*/ 394781 w 555429"/>
              <a:gd name="connsiteY487" fmla="*/ 253658 h 554739"/>
              <a:gd name="connsiteX488" fmla="*/ 393345 w 555429"/>
              <a:gd name="connsiteY488" fmla="*/ 256526 h 554739"/>
              <a:gd name="connsiteX489" fmla="*/ 390475 w 555429"/>
              <a:gd name="connsiteY489" fmla="*/ 260828 h 554739"/>
              <a:gd name="connsiteX490" fmla="*/ 387604 w 555429"/>
              <a:gd name="connsiteY490" fmla="*/ 263696 h 554739"/>
              <a:gd name="connsiteX491" fmla="*/ 377558 w 555429"/>
              <a:gd name="connsiteY491" fmla="*/ 267998 h 554739"/>
              <a:gd name="connsiteX492" fmla="*/ 368947 w 555429"/>
              <a:gd name="connsiteY492" fmla="*/ 270866 h 554739"/>
              <a:gd name="connsiteX493" fmla="*/ 361770 w 555429"/>
              <a:gd name="connsiteY493" fmla="*/ 276602 h 554739"/>
              <a:gd name="connsiteX494" fmla="*/ 357465 w 555429"/>
              <a:gd name="connsiteY494" fmla="*/ 276602 h 554739"/>
              <a:gd name="connsiteX495" fmla="*/ 351724 w 555429"/>
              <a:gd name="connsiteY495" fmla="*/ 279470 h 554739"/>
              <a:gd name="connsiteX496" fmla="*/ 347418 w 555429"/>
              <a:gd name="connsiteY496" fmla="*/ 278036 h 554739"/>
              <a:gd name="connsiteX497" fmla="*/ 347418 w 555429"/>
              <a:gd name="connsiteY497" fmla="*/ 276602 h 554739"/>
              <a:gd name="connsiteX498" fmla="*/ 345983 w 555429"/>
              <a:gd name="connsiteY498" fmla="*/ 269432 h 554739"/>
              <a:gd name="connsiteX499" fmla="*/ 345983 w 555429"/>
              <a:gd name="connsiteY499" fmla="*/ 266564 h 554739"/>
              <a:gd name="connsiteX500" fmla="*/ 341677 w 555429"/>
              <a:gd name="connsiteY500" fmla="*/ 260828 h 554739"/>
              <a:gd name="connsiteX501" fmla="*/ 337372 w 555429"/>
              <a:gd name="connsiteY501" fmla="*/ 252224 h 554739"/>
              <a:gd name="connsiteX502" fmla="*/ 331631 w 555429"/>
              <a:gd name="connsiteY502" fmla="*/ 243621 h 554739"/>
              <a:gd name="connsiteX503" fmla="*/ 330196 w 555429"/>
              <a:gd name="connsiteY503" fmla="*/ 237885 h 554739"/>
              <a:gd name="connsiteX504" fmla="*/ 327325 w 555429"/>
              <a:gd name="connsiteY504" fmla="*/ 236451 h 554739"/>
              <a:gd name="connsiteX505" fmla="*/ 325890 w 555429"/>
              <a:gd name="connsiteY505" fmla="*/ 236451 h 554739"/>
              <a:gd name="connsiteX506" fmla="*/ 324455 w 555429"/>
              <a:gd name="connsiteY506" fmla="*/ 232149 h 554739"/>
              <a:gd name="connsiteX507" fmla="*/ 323019 w 555429"/>
              <a:gd name="connsiteY507" fmla="*/ 229281 h 554739"/>
              <a:gd name="connsiteX508" fmla="*/ 318714 w 555429"/>
              <a:gd name="connsiteY508" fmla="*/ 224979 h 554739"/>
              <a:gd name="connsiteX509" fmla="*/ 315843 w 555429"/>
              <a:gd name="connsiteY509" fmla="*/ 220677 h 554739"/>
              <a:gd name="connsiteX510" fmla="*/ 315843 w 555429"/>
              <a:gd name="connsiteY510" fmla="*/ 217809 h 554739"/>
              <a:gd name="connsiteX511" fmla="*/ 314408 w 555429"/>
              <a:gd name="connsiteY511" fmla="*/ 223545 h 554739"/>
              <a:gd name="connsiteX512" fmla="*/ 307232 w 555429"/>
              <a:gd name="connsiteY512" fmla="*/ 214941 h 554739"/>
              <a:gd name="connsiteX513" fmla="*/ 307232 w 555429"/>
              <a:gd name="connsiteY513" fmla="*/ 217809 h 554739"/>
              <a:gd name="connsiteX514" fmla="*/ 318714 w 555429"/>
              <a:gd name="connsiteY514" fmla="*/ 239319 h 554739"/>
              <a:gd name="connsiteX515" fmla="*/ 324455 w 555429"/>
              <a:gd name="connsiteY515" fmla="*/ 245055 h 554739"/>
              <a:gd name="connsiteX516" fmla="*/ 324455 w 555429"/>
              <a:gd name="connsiteY516" fmla="*/ 252224 h 554739"/>
              <a:gd name="connsiteX517" fmla="*/ 330196 w 555429"/>
              <a:gd name="connsiteY517" fmla="*/ 260828 h 554739"/>
              <a:gd name="connsiteX518" fmla="*/ 333066 w 555429"/>
              <a:gd name="connsiteY518" fmla="*/ 269432 h 554739"/>
              <a:gd name="connsiteX519" fmla="*/ 338807 w 555429"/>
              <a:gd name="connsiteY519" fmla="*/ 272300 h 554739"/>
              <a:gd name="connsiteX520" fmla="*/ 347418 w 555429"/>
              <a:gd name="connsiteY520" fmla="*/ 279470 h 554739"/>
              <a:gd name="connsiteX521" fmla="*/ 345983 w 555429"/>
              <a:gd name="connsiteY521" fmla="*/ 283772 h 554739"/>
              <a:gd name="connsiteX522" fmla="*/ 351724 w 555429"/>
              <a:gd name="connsiteY522" fmla="*/ 288074 h 554739"/>
              <a:gd name="connsiteX523" fmla="*/ 356030 w 555429"/>
              <a:gd name="connsiteY523" fmla="*/ 286640 h 554739"/>
              <a:gd name="connsiteX524" fmla="*/ 360335 w 555429"/>
              <a:gd name="connsiteY524" fmla="*/ 286640 h 554739"/>
              <a:gd name="connsiteX525" fmla="*/ 373252 w 555429"/>
              <a:gd name="connsiteY525" fmla="*/ 282338 h 554739"/>
              <a:gd name="connsiteX526" fmla="*/ 374687 w 555429"/>
              <a:gd name="connsiteY526" fmla="*/ 283772 h 554739"/>
              <a:gd name="connsiteX527" fmla="*/ 364641 w 555429"/>
              <a:gd name="connsiteY527" fmla="*/ 305282 h 554739"/>
              <a:gd name="connsiteX528" fmla="*/ 354594 w 555429"/>
              <a:gd name="connsiteY528" fmla="*/ 316753 h 554739"/>
              <a:gd name="connsiteX529" fmla="*/ 344548 w 555429"/>
              <a:gd name="connsiteY529" fmla="*/ 323923 h 554739"/>
              <a:gd name="connsiteX530" fmla="*/ 341677 w 555429"/>
              <a:gd name="connsiteY530" fmla="*/ 331093 h 554739"/>
              <a:gd name="connsiteX531" fmla="*/ 334501 w 555429"/>
              <a:gd name="connsiteY531" fmla="*/ 338263 h 554739"/>
              <a:gd name="connsiteX532" fmla="*/ 330196 w 555429"/>
              <a:gd name="connsiteY532" fmla="*/ 345433 h 554739"/>
              <a:gd name="connsiteX533" fmla="*/ 331631 w 555429"/>
              <a:gd name="connsiteY533" fmla="*/ 355471 h 554739"/>
              <a:gd name="connsiteX534" fmla="*/ 335936 w 555429"/>
              <a:gd name="connsiteY534" fmla="*/ 364075 h 554739"/>
              <a:gd name="connsiteX535" fmla="*/ 335936 w 555429"/>
              <a:gd name="connsiteY535" fmla="*/ 365509 h 554739"/>
              <a:gd name="connsiteX536" fmla="*/ 334501 w 555429"/>
              <a:gd name="connsiteY536" fmla="*/ 368376 h 554739"/>
              <a:gd name="connsiteX537" fmla="*/ 334501 w 555429"/>
              <a:gd name="connsiteY537" fmla="*/ 375546 h 554739"/>
              <a:gd name="connsiteX538" fmla="*/ 335936 w 555429"/>
              <a:gd name="connsiteY538" fmla="*/ 378414 h 554739"/>
              <a:gd name="connsiteX539" fmla="*/ 317278 w 555429"/>
              <a:gd name="connsiteY539" fmla="*/ 392754 h 554739"/>
              <a:gd name="connsiteX540" fmla="*/ 312973 w 555429"/>
              <a:gd name="connsiteY540" fmla="*/ 395622 h 554739"/>
              <a:gd name="connsiteX541" fmla="*/ 315843 w 555429"/>
              <a:gd name="connsiteY541" fmla="*/ 401358 h 554739"/>
              <a:gd name="connsiteX542" fmla="*/ 314408 w 555429"/>
              <a:gd name="connsiteY542" fmla="*/ 409962 h 554739"/>
              <a:gd name="connsiteX543" fmla="*/ 310102 w 555429"/>
              <a:gd name="connsiteY543" fmla="*/ 411396 h 554739"/>
              <a:gd name="connsiteX544" fmla="*/ 305797 w 555429"/>
              <a:gd name="connsiteY544" fmla="*/ 414264 h 554739"/>
              <a:gd name="connsiteX545" fmla="*/ 307232 w 555429"/>
              <a:gd name="connsiteY545" fmla="*/ 417132 h 554739"/>
              <a:gd name="connsiteX546" fmla="*/ 302926 w 555429"/>
              <a:gd name="connsiteY546" fmla="*/ 422868 h 554739"/>
              <a:gd name="connsiteX547" fmla="*/ 297185 w 555429"/>
              <a:gd name="connsiteY547" fmla="*/ 427169 h 554739"/>
              <a:gd name="connsiteX548" fmla="*/ 287139 w 555429"/>
              <a:gd name="connsiteY548" fmla="*/ 434339 h 554739"/>
              <a:gd name="connsiteX549" fmla="*/ 279963 w 555429"/>
              <a:gd name="connsiteY549" fmla="*/ 435773 h 554739"/>
              <a:gd name="connsiteX550" fmla="*/ 277092 w 555429"/>
              <a:gd name="connsiteY550" fmla="*/ 435773 h 554739"/>
              <a:gd name="connsiteX551" fmla="*/ 274222 w 555429"/>
              <a:gd name="connsiteY551" fmla="*/ 435773 h 554739"/>
              <a:gd name="connsiteX552" fmla="*/ 262740 w 555429"/>
              <a:gd name="connsiteY552" fmla="*/ 438641 h 554739"/>
              <a:gd name="connsiteX553" fmla="*/ 258434 w 555429"/>
              <a:gd name="connsiteY553" fmla="*/ 435773 h 554739"/>
              <a:gd name="connsiteX554" fmla="*/ 258434 w 555429"/>
              <a:gd name="connsiteY554" fmla="*/ 437207 h 554739"/>
              <a:gd name="connsiteX555" fmla="*/ 256999 w 555429"/>
              <a:gd name="connsiteY555" fmla="*/ 432905 h 554739"/>
              <a:gd name="connsiteX556" fmla="*/ 256999 w 555429"/>
              <a:gd name="connsiteY556" fmla="*/ 430037 h 554739"/>
              <a:gd name="connsiteX557" fmla="*/ 251258 w 555429"/>
              <a:gd name="connsiteY557" fmla="*/ 421434 h 554739"/>
              <a:gd name="connsiteX558" fmla="*/ 242647 w 555429"/>
              <a:gd name="connsiteY558" fmla="*/ 405660 h 554739"/>
              <a:gd name="connsiteX559" fmla="*/ 242647 w 555429"/>
              <a:gd name="connsiteY559" fmla="*/ 402792 h 554739"/>
              <a:gd name="connsiteX560" fmla="*/ 239776 w 555429"/>
              <a:gd name="connsiteY560" fmla="*/ 399924 h 554739"/>
              <a:gd name="connsiteX561" fmla="*/ 232600 w 555429"/>
              <a:gd name="connsiteY561" fmla="*/ 384150 h 554739"/>
              <a:gd name="connsiteX562" fmla="*/ 238341 w 555429"/>
              <a:gd name="connsiteY562" fmla="*/ 366942 h 554739"/>
              <a:gd name="connsiteX563" fmla="*/ 236906 w 555429"/>
              <a:gd name="connsiteY563" fmla="*/ 361207 h 554739"/>
              <a:gd name="connsiteX564" fmla="*/ 234036 w 555429"/>
              <a:gd name="connsiteY564" fmla="*/ 351169 h 554739"/>
              <a:gd name="connsiteX565" fmla="*/ 231165 w 555429"/>
              <a:gd name="connsiteY565" fmla="*/ 343999 h 554739"/>
              <a:gd name="connsiteX566" fmla="*/ 221119 w 555429"/>
              <a:gd name="connsiteY566" fmla="*/ 328225 h 554739"/>
              <a:gd name="connsiteX567" fmla="*/ 223989 w 555429"/>
              <a:gd name="connsiteY567" fmla="*/ 323923 h 554739"/>
              <a:gd name="connsiteX568" fmla="*/ 223989 w 555429"/>
              <a:gd name="connsiteY568" fmla="*/ 322489 h 554739"/>
              <a:gd name="connsiteX569" fmla="*/ 223989 w 555429"/>
              <a:gd name="connsiteY569" fmla="*/ 315319 h 554739"/>
              <a:gd name="connsiteX570" fmla="*/ 216813 w 555429"/>
              <a:gd name="connsiteY570" fmla="*/ 311017 h 554739"/>
              <a:gd name="connsiteX571" fmla="*/ 208202 w 555429"/>
              <a:gd name="connsiteY571" fmla="*/ 311017 h 554739"/>
              <a:gd name="connsiteX572" fmla="*/ 203896 w 555429"/>
              <a:gd name="connsiteY572" fmla="*/ 302414 h 554739"/>
              <a:gd name="connsiteX573" fmla="*/ 186673 w 555429"/>
              <a:gd name="connsiteY573" fmla="*/ 306716 h 554739"/>
              <a:gd name="connsiteX574" fmla="*/ 182368 w 555429"/>
              <a:gd name="connsiteY574" fmla="*/ 309583 h 554739"/>
              <a:gd name="connsiteX575" fmla="*/ 175191 w 555429"/>
              <a:gd name="connsiteY575" fmla="*/ 306716 h 554739"/>
              <a:gd name="connsiteX576" fmla="*/ 163710 w 555429"/>
              <a:gd name="connsiteY576" fmla="*/ 309583 h 554739"/>
              <a:gd name="connsiteX577" fmla="*/ 160839 w 555429"/>
              <a:gd name="connsiteY577" fmla="*/ 308150 h 554739"/>
              <a:gd name="connsiteX578" fmla="*/ 149357 w 555429"/>
              <a:gd name="connsiteY578" fmla="*/ 298112 h 554739"/>
              <a:gd name="connsiteX579" fmla="*/ 143617 w 555429"/>
              <a:gd name="connsiteY579" fmla="*/ 289508 h 554739"/>
              <a:gd name="connsiteX580" fmla="*/ 137876 w 555429"/>
              <a:gd name="connsiteY580" fmla="*/ 282338 h 554739"/>
              <a:gd name="connsiteX581" fmla="*/ 136440 w 555429"/>
              <a:gd name="connsiteY581" fmla="*/ 280904 h 554739"/>
              <a:gd name="connsiteX582" fmla="*/ 136440 w 555429"/>
              <a:gd name="connsiteY582" fmla="*/ 278036 h 554739"/>
              <a:gd name="connsiteX583" fmla="*/ 133570 w 555429"/>
              <a:gd name="connsiteY583" fmla="*/ 272300 h 554739"/>
              <a:gd name="connsiteX584" fmla="*/ 137876 w 555429"/>
              <a:gd name="connsiteY584" fmla="*/ 262262 h 554739"/>
              <a:gd name="connsiteX585" fmla="*/ 136440 w 555429"/>
              <a:gd name="connsiteY585" fmla="*/ 249357 h 554739"/>
              <a:gd name="connsiteX586" fmla="*/ 139311 w 555429"/>
              <a:gd name="connsiteY586" fmla="*/ 243621 h 554739"/>
              <a:gd name="connsiteX587" fmla="*/ 145052 w 555429"/>
              <a:gd name="connsiteY587" fmla="*/ 230715 h 554739"/>
              <a:gd name="connsiteX588" fmla="*/ 152228 w 555429"/>
              <a:gd name="connsiteY588" fmla="*/ 226413 h 554739"/>
              <a:gd name="connsiteX589" fmla="*/ 157969 w 555429"/>
              <a:gd name="connsiteY589" fmla="*/ 220677 h 554739"/>
              <a:gd name="connsiteX590" fmla="*/ 159404 w 555429"/>
              <a:gd name="connsiteY590" fmla="*/ 213507 h 554739"/>
              <a:gd name="connsiteX591" fmla="*/ 168015 w 555429"/>
              <a:gd name="connsiteY591" fmla="*/ 204903 h 554739"/>
              <a:gd name="connsiteX592" fmla="*/ 169451 w 555429"/>
              <a:gd name="connsiteY592" fmla="*/ 203469 h 554739"/>
              <a:gd name="connsiteX593" fmla="*/ 172321 w 555429"/>
              <a:gd name="connsiteY593" fmla="*/ 199167 h 554739"/>
              <a:gd name="connsiteX594" fmla="*/ 180932 w 555429"/>
              <a:gd name="connsiteY594" fmla="*/ 200601 h 554739"/>
              <a:gd name="connsiteX595" fmla="*/ 186673 w 555429"/>
              <a:gd name="connsiteY595" fmla="*/ 197733 h 554739"/>
              <a:gd name="connsiteX596" fmla="*/ 205331 w 555429"/>
              <a:gd name="connsiteY596" fmla="*/ 191998 h 554739"/>
              <a:gd name="connsiteX597" fmla="*/ 209637 w 555429"/>
              <a:gd name="connsiteY597" fmla="*/ 193432 h 554739"/>
              <a:gd name="connsiteX598" fmla="*/ 215378 w 555429"/>
              <a:gd name="connsiteY598" fmla="*/ 191998 h 554739"/>
              <a:gd name="connsiteX599" fmla="*/ 218248 w 555429"/>
              <a:gd name="connsiteY599" fmla="*/ 191998 h 554739"/>
              <a:gd name="connsiteX600" fmla="*/ 223989 w 555429"/>
              <a:gd name="connsiteY600" fmla="*/ 190564 h 554739"/>
              <a:gd name="connsiteX601" fmla="*/ 226859 w 555429"/>
              <a:gd name="connsiteY601" fmla="*/ 191998 h 554739"/>
              <a:gd name="connsiteX602" fmla="*/ 229730 w 555429"/>
              <a:gd name="connsiteY602" fmla="*/ 191998 h 554739"/>
              <a:gd name="connsiteX603" fmla="*/ 226859 w 555429"/>
              <a:gd name="connsiteY603" fmla="*/ 194865 h 554739"/>
              <a:gd name="connsiteX604" fmla="*/ 228295 w 555429"/>
              <a:gd name="connsiteY604" fmla="*/ 196299 h 554739"/>
              <a:gd name="connsiteX605" fmla="*/ 226859 w 555429"/>
              <a:gd name="connsiteY605" fmla="*/ 202035 h 554739"/>
              <a:gd name="connsiteX606" fmla="*/ 232600 w 555429"/>
              <a:gd name="connsiteY606" fmla="*/ 206337 h 554739"/>
              <a:gd name="connsiteX607" fmla="*/ 235471 w 555429"/>
              <a:gd name="connsiteY607" fmla="*/ 206337 h 554739"/>
              <a:gd name="connsiteX608" fmla="*/ 259870 w 555429"/>
              <a:gd name="connsiteY608" fmla="*/ 214941 h 554739"/>
              <a:gd name="connsiteX609" fmla="*/ 262740 w 555429"/>
              <a:gd name="connsiteY609" fmla="*/ 212073 h 554739"/>
              <a:gd name="connsiteX610" fmla="*/ 262740 w 555429"/>
              <a:gd name="connsiteY610" fmla="*/ 210639 h 554739"/>
              <a:gd name="connsiteX611" fmla="*/ 269916 w 555429"/>
              <a:gd name="connsiteY611" fmla="*/ 204903 h 554739"/>
              <a:gd name="connsiteX612" fmla="*/ 272787 w 555429"/>
              <a:gd name="connsiteY612" fmla="*/ 204903 h 554739"/>
              <a:gd name="connsiteX613" fmla="*/ 274222 w 555429"/>
              <a:gd name="connsiteY613" fmla="*/ 207771 h 554739"/>
              <a:gd name="connsiteX614" fmla="*/ 281398 w 555429"/>
              <a:gd name="connsiteY614" fmla="*/ 209205 h 554739"/>
              <a:gd name="connsiteX615" fmla="*/ 295750 w 555429"/>
              <a:gd name="connsiteY615" fmla="*/ 212073 h 554739"/>
              <a:gd name="connsiteX616" fmla="*/ 301491 w 555429"/>
              <a:gd name="connsiteY616" fmla="*/ 210639 h 554739"/>
              <a:gd name="connsiteX617" fmla="*/ 310102 w 555429"/>
              <a:gd name="connsiteY617" fmla="*/ 212073 h 554739"/>
              <a:gd name="connsiteX618" fmla="*/ 312973 w 555429"/>
              <a:gd name="connsiteY618" fmla="*/ 212073 h 554739"/>
              <a:gd name="connsiteX619" fmla="*/ 314408 w 555429"/>
              <a:gd name="connsiteY619" fmla="*/ 213507 h 554739"/>
              <a:gd name="connsiteX620" fmla="*/ 314408 w 555429"/>
              <a:gd name="connsiteY620" fmla="*/ 212073 h 554739"/>
              <a:gd name="connsiteX621" fmla="*/ 312973 w 555429"/>
              <a:gd name="connsiteY621" fmla="*/ 212073 h 554739"/>
              <a:gd name="connsiteX622" fmla="*/ 314408 w 555429"/>
              <a:gd name="connsiteY622" fmla="*/ 210639 h 554739"/>
              <a:gd name="connsiteX623" fmla="*/ 315843 w 555429"/>
              <a:gd name="connsiteY623" fmla="*/ 204903 h 554739"/>
              <a:gd name="connsiteX624" fmla="*/ 320149 w 555429"/>
              <a:gd name="connsiteY624" fmla="*/ 199167 h 554739"/>
              <a:gd name="connsiteX625" fmla="*/ 318714 w 555429"/>
              <a:gd name="connsiteY625" fmla="*/ 193432 h 554739"/>
              <a:gd name="connsiteX626" fmla="*/ 320149 w 555429"/>
              <a:gd name="connsiteY626" fmla="*/ 191998 h 554739"/>
              <a:gd name="connsiteX627" fmla="*/ 317278 w 555429"/>
              <a:gd name="connsiteY627" fmla="*/ 191998 h 554739"/>
              <a:gd name="connsiteX628" fmla="*/ 314408 w 555429"/>
              <a:gd name="connsiteY628" fmla="*/ 191998 h 554739"/>
              <a:gd name="connsiteX629" fmla="*/ 308667 w 555429"/>
              <a:gd name="connsiteY629" fmla="*/ 193432 h 554739"/>
              <a:gd name="connsiteX630" fmla="*/ 300056 w 555429"/>
              <a:gd name="connsiteY630" fmla="*/ 190564 h 554739"/>
              <a:gd name="connsiteX631" fmla="*/ 295750 w 555429"/>
              <a:gd name="connsiteY631" fmla="*/ 193432 h 554739"/>
              <a:gd name="connsiteX632" fmla="*/ 290009 w 555429"/>
              <a:gd name="connsiteY632" fmla="*/ 190564 h 554739"/>
              <a:gd name="connsiteX633" fmla="*/ 288574 w 555429"/>
              <a:gd name="connsiteY633" fmla="*/ 190564 h 554739"/>
              <a:gd name="connsiteX634" fmla="*/ 285704 w 555429"/>
              <a:gd name="connsiteY634" fmla="*/ 187696 h 554739"/>
              <a:gd name="connsiteX635" fmla="*/ 281398 w 555429"/>
              <a:gd name="connsiteY635" fmla="*/ 183394 h 554739"/>
              <a:gd name="connsiteX636" fmla="*/ 284268 w 555429"/>
              <a:gd name="connsiteY636" fmla="*/ 181960 h 554739"/>
              <a:gd name="connsiteX637" fmla="*/ 284268 w 555429"/>
              <a:gd name="connsiteY637" fmla="*/ 180526 h 554739"/>
              <a:gd name="connsiteX638" fmla="*/ 281398 w 555429"/>
              <a:gd name="connsiteY638" fmla="*/ 180526 h 554739"/>
              <a:gd name="connsiteX639" fmla="*/ 295750 w 555429"/>
              <a:gd name="connsiteY639" fmla="*/ 177658 h 554739"/>
              <a:gd name="connsiteX640" fmla="*/ 294315 w 555429"/>
              <a:gd name="connsiteY640" fmla="*/ 177658 h 554739"/>
              <a:gd name="connsiteX641" fmla="*/ 297185 w 555429"/>
              <a:gd name="connsiteY641" fmla="*/ 176224 h 554739"/>
              <a:gd name="connsiteX642" fmla="*/ 301491 w 555429"/>
              <a:gd name="connsiteY642" fmla="*/ 176224 h 554739"/>
              <a:gd name="connsiteX643" fmla="*/ 307232 w 555429"/>
              <a:gd name="connsiteY643" fmla="*/ 174790 h 554739"/>
              <a:gd name="connsiteX644" fmla="*/ 314408 w 555429"/>
              <a:gd name="connsiteY644" fmla="*/ 174790 h 554739"/>
              <a:gd name="connsiteX645" fmla="*/ 320149 w 555429"/>
              <a:gd name="connsiteY645" fmla="*/ 176224 h 554739"/>
              <a:gd name="connsiteX646" fmla="*/ 327325 w 555429"/>
              <a:gd name="connsiteY646" fmla="*/ 177658 h 554739"/>
              <a:gd name="connsiteX647" fmla="*/ 333066 w 555429"/>
              <a:gd name="connsiteY647" fmla="*/ 177658 h 554739"/>
              <a:gd name="connsiteX648" fmla="*/ 340242 w 555429"/>
              <a:gd name="connsiteY648" fmla="*/ 176224 h 554739"/>
              <a:gd name="connsiteX649" fmla="*/ 338807 w 555429"/>
              <a:gd name="connsiteY649" fmla="*/ 176224 h 554739"/>
              <a:gd name="connsiteX650" fmla="*/ 321584 w 555429"/>
              <a:gd name="connsiteY650" fmla="*/ 163318 h 554739"/>
              <a:gd name="connsiteX651" fmla="*/ 324455 w 555429"/>
              <a:gd name="connsiteY651" fmla="*/ 160450 h 554739"/>
              <a:gd name="connsiteX652" fmla="*/ 327325 w 555429"/>
              <a:gd name="connsiteY652" fmla="*/ 159016 h 554739"/>
              <a:gd name="connsiteX653" fmla="*/ 314408 w 555429"/>
              <a:gd name="connsiteY653" fmla="*/ 161884 h 554739"/>
              <a:gd name="connsiteX654" fmla="*/ 317278 w 555429"/>
              <a:gd name="connsiteY654" fmla="*/ 163318 h 554739"/>
              <a:gd name="connsiteX655" fmla="*/ 320149 w 555429"/>
              <a:gd name="connsiteY655" fmla="*/ 163318 h 554739"/>
              <a:gd name="connsiteX656" fmla="*/ 311538 w 555429"/>
              <a:gd name="connsiteY656" fmla="*/ 166186 h 554739"/>
              <a:gd name="connsiteX657" fmla="*/ 307232 w 555429"/>
              <a:gd name="connsiteY657" fmla="*/ 163318 h 554739"/>
              <a:gd name="connsiteX658" fmla="*/ 310102 w 555429"/>
              <a:gd name="connsiteY658" fmla="*/ 161884 h 554739"/>
              <a:gd name="connsiteX659" fmla="*/ 301491 w 555429"/>
              <a:gd name="connsiteY659" fmla="*/ 159016 h 554739"/>
              <a:gd name="connsiteX660" fmla="*/ 295750 w 555429"/>
              <a:gd name="connsiteY660" fmla="*/ 163318 h 554739"/>
              <a:gd name="connsiteX661" fmla="*/ 295750 w 555429"/>
              <a:gd name="connsiteY661" fmla="*/ 164752 h 554739"/>
              <a:gd name="connsiteX662" fmla="*/ 294315 w 555429"/>
              <a:gd name="connsiteY662" fmla="*/ 166186 h 554739"/>
              <a:gd name="connsiteX663" fmla="*/ 292880 w 555429"/>
              <a:gd name="connsiteY663" fmla="*/ 167620 h 554739"/>
              <a:gd name="connsiteX664" fmla="*/ 292880 w 555429"/>
              <a:gd name="connsiteY664" fmla="*/ 169054 h 554739"/>
              <a:gd name="connsiteX665" fmla="*/ 290009 w 555429"/>
              <a:gd name="connsiteY665" fmla="*/ 173356 h 554739"/>
              <a:gd name="connsiteX666" fmla="*/ 294315 w 555429"/>
              <a:gd name="connsiteY666" fmla="*/ 176224 h 554739"/>
              <a:gd name="connsiteX667" fmla="*/ 291444 w 555429"/>
              <a:gd name="connsiteY667" fmla="*/ 177658 h 554739"/>
              <a:gd name="connsiteX668" fmla="*/ 287139 w 555429"/>
              <a:gd name="connsiteY668" fmla="*/ 177658 h 554739"/>
              <a:gd name="connsiteX669" fmla="*/ 282833 w 555429"/>
              <a:gd name="connsiteY669" fmla="*/ 177658 h 554739"/>
              <a:gd name="connsiteX670" fmla="*/ 278527 w 555429"/>
              <a:gd name="connsiteY670" fmla="*/ 177658 h 554739"/>
              <a:gd name="connsiteX671" fmla="*/ 274222 w 555429"/>
              <a:gd name="connsiteY671" fmla="*/ 177658 h 554739"/>
              <a:gd name="connsiteX672" fmla="*/ 274222 w 555429"/>
              <a:gd name="connsiteY672" fmla="*/ 180526 h 554739"/>
              <a:gd name="connsiteX673" fmla="*/ 271351 w 555429"/>
              <a:gd name="connsiteY673" fmla="*/ 179092 h 554739"/>
              <a:gd name="connsiteX674" fmla="*/ 269916 w 555429"/>
              <a:gd name="connsiteY674" fmla="*/ 180526 h 554739"/>
              <a:gd name="connsiteX675" fmla="*/ 271351 w 555429"/>
              <a:gd name="connsiteY675" fmla="*/ 181960 h 554739"/>
              <a:gd name="connsiteX676" fmla="*/ 271351 w 555429"/>
              <a:gd name="connsiteY676" fmla="*/ 183394 h 554739"/>
              <a:gd name="connsiteX677" fmla="*/ 275657 w 555429"/>
              <a:gd name="connsiteY677" fmla="*/ 184828 h 554739"/>
              <a:gd name="connsiteX678" fmla="*/ 277092 w 555429"/>
              <a:gd name="connsiteY678" fmla="*/ 186262 h 554739"/>
              <a:gd name="connsiteX679" fmla="*/ 274222 w 555429"/>
              <a:gd name="connsiteY679" fmla="*/ 187696 h 554739"/>
              <a:gd name="connsiteX680" fmla="*/ 271351 w 555429"/>
              <a:gd name="connsiteY680" fmla="*/ 184828 h 554739"/>
              <a:gd name="connsiteX681" fmla="*/ 271351 w 555429"/>
              <a:gd name="connsiteY681" fmla="*/ 186262 h 554739"/>
              <a:gd name="connsiteX682" fmla="*/ 271351 w 555429"/>
              <a:gd name="connsiteY682" fmla="*/ 189130 h 554739"/>
              <a:gd name="connsiteX683" fmla="*/ 271351 w 555429"/>
              <a:gd name="connsiteY683" fmla="*/ 191998 h 554739"/>
              <a:gd name="connsiteX684" fmla="*/ 269916 w 555429"/>
              <a:gd name="connsiteY684" fmla="*/ 191998 h 554739"/>
              <a:gd name="connsiteX685" fmla="*/ 264175 w 555429"/>
              <a:gd name="connsiteY685" fmla="*/ 187696 h 554739"/>
              <a:gd name="connsiteX686" fmla="*/ 267046 w 555429"/>
              <a:gd name="connsiteY686" fmla="*/ 184828 h 554739"/>
              <a:gd name="connsiteX687" fmla="*/ 264175 w 555429"/>
              <a:gd name="connsiteY687" fmla="*/ 184828 h 554739"/>
              <a:gd name="connsiteX688" fmla="*/ 264175 w 555429"/>
              <a:gd name="connsiteY688" fmla="*/ 183394 h 554739"/>
              <a:gd name="connsiteX689" fmla="*/ 261305 w 555429"/>
              <a:gd name="connsiteY689" fmla="*/ 180526 h 554739"/>
              <a:gd name="connsiteX690" fmla="*/ 259870 w 555429"/>
              <a:gd name="connsiteY690" fmla="*/ 177658 h 554739"/>
              <a:gd name="connsiteX691" fmla="*/ 259870 w 555429"/>
              <a:gd name="connsiteY691" fmla="*/ 174790 h 554739"/>
              <a:gd name="connsiteX692" fmla="*/ 255564 w 555429"/>
              <a:gd name="connsiteY692" fmla="*/ 171922 h 554739"/>
              <a:gd name="connsiteX693" fmla="*/ 251258 w 555429"/>
              <a:gd name="connsiteY693" fmla="*/ 170488 h 554739"/>
              <a:gd name="connsiteX694" fmla="*/ 249823 w 555429"/>
              <a:gd name="connsiteY694" fmla="*/ 170488 h 554739"/>
              <a:gd name="connsiteX695" fmla="*/ 242647 w 555429"/>
              <a:gd name="connsiteY695" fmla="*/ 164752 h 554739"/>
              <a:gd name="connsiteX696" fmla="*/ 239776 w 555429"/>
              <a:gd name="connsiteY696" fmla="*/ 164752 h 554739"/>
              <a:gd name="connsiteX697" fmla="*/ 238341 w 555429"/>
              <a:gd name="connsiteY697" fmla="*/ 163318 h 554739"/>
              <a:gd name="connsiteX698" fmla="*/ 234036 w 555429"/>
              <a:gd name="connsiteY698" fmla="*/ 164752 h 554739"/>
              <a:gd name="connsiteX699" fmla="*/ 234036 w 555429"/>
              <a:gd name="connsiteY699" fmla="*/ 166186 h 554739"/>
              <a:gd name="connsiteX700" fmla="*/ 236906 w 555429"/>
              <a:gd name="connsiteY700" fmla="*/ 169054 h 554739"/>
              <a:gd name="connsiteX701" fmla="*/ 239776 w 555429"/>
              <a:gd name="connsiteY701" fmla="*/ 170488 h 554739"/>
              <a:gd name="connsiteX702" fmla="*/ 242647 w 555429"/>
              <a:gd name="connsiteY702" fmla="*/ 174790 h 554739"/>
              <a:gd name="connsiteX703" fmla="*/ 246953 w 555429"/>
              <a:gd name="connsiteY703" fmla="*/ 174790 h 554739"/>
              <a:gd name="connsiteX704" fmla="*/ 249823 w 555429"/>
              <a:gd name="connsiteY704" fmla="*/ 176224 h 554739"/>
              <a:gd name="connsiteX705" fmla="*/ 255564 w 555429"/>
              <a:gd name="connsiteY705" fmla="*/ 180526 h 554739"/>
              <a:gd name="connsiteX706" fmla="*/ 251258 w 555429"/>
              <a:gd name="connsiteY706" fmla="*/ 179092 h 554739"/>
              <a:gd name="connsiteX707" fmla="*/ 249823 w 555429"/>
              <a:gd name="connsiteY707" fmla="*/ 181960 h 554739"/>
              <a:gd name="connsiteX708" fmla="*/ 251258 w 555429"/>
              <a:gd name="connsiteY708" fmla="*/ 183394 h 554739"/>
              <a:gd name="connsiteX709" fmla="*/ 249823 w 555429"/>
              <a:gd name="connsiteY709" fmla="*/ 184828 h 554739"/>
              <a:gd name="connsiteX710" fmla="*/ 246953 w 555429"/>
              <a:gd name="connsiteY710" fmla="*/ 187696 h 554739"/>
              <a:gd name="connsiteX711" fmla="*/ 245517 w 555429"/>
              <a:gd name="connsiteY711" fmla="*/ 187696 h 554739"/>
              <a:gd name="connsiteX712" fmla="*/ 248388 w 555429"/>
              <a:gd name="connsiteY712" fmla="*/ 184828 h 554739"/>
              <a:gd name="connsiteX713" fmla="*/ 246953 w 555429"/>
              <a:gd name="connsiteY713" fmla="*/ 181960 h 554739"/>
              <a:gd name="connsiteX714" fmla="*/ 239776 w 555429"/>
              <a:gd name="connsiteY714" fmla="*/ 177658 h 554739"/>
              <a:gd name="connsiteX715" fmla="*/ 238341 w 555429"/>
              <a:gd name="connsiteY715" fmla="*/ 176224 h 554739"/>
              <a:gd name="connsiteX716" fmla="*/ 231165 w 555429"/>
              <a:gd name="connsiteY716" fmla="*/ 174790 h 554739"/>
              <a:gd name="connsiteX717" fmla="*/ 228295 w 555429"/>
              <a:gd name="connsiteY717" fmla="*/ 173356 h 554739"/>
              <a:gd name="connsiteX718" fmla="*/ 221119 w 555429"/>
              <a:gd name="connsiteY718" fmla="*/ 167620 h 554739"/>
              <a:gd name="connsiteX719" fmla="*/ 216813 w 555429"/>
              <a:gd name="connsiteY719" fmla="*/ 169054 h 554739"/>
              <a:gd name="connsiteX720" fmla="*/ 211072 w 555429"/>
              <a:gd name="connsiteY720" fmla="*/ 171922 h 554739"/>
              <a:gd name="connsiteX721" fmla="*/ 206766 w 555429"/>
              <a:gd name="connsiteY721" fmla="*/ 171922 h 554739"/>
              <a:gd name="connsiteX722" fmla="*/ 202461 w 555429"/>
              <a:gd name="connsiteY722" fmla="*/ 173356 h 554739"/>
              <a:gd name="connsiteX723" fmla="*/ 202461 w 555429"/>
              <a:gd name="connsiteY723" fmla="*/ 176224 h 554739"/>
              <a:gd name="connsiteX724" fmla="*/ 196720 w 555429"/>
              <a:gd name="connsiteY724" fmla="*/ 179092 h 554739"/>
              <a:gd name="connsiteX725" fmla="*/ 190979 w 555429"/>
              <a:gd name="connsiteY725" fmla="*/ 184828 h 554739"/>
              <a:gd name="connsiteX726" fmla="*/ 192414 w 555429"/>
              <a:gd name="connsiteY726" fmla="*/ 186262 h 554739"/>
              <a:gd name="connsiteX727" fmla="*/ 186673 w 555429"/>
              <a:gd name="connsiteY727" fmla="*/ 191998 h 554739"/>
              <a:gd name="connsiteX728" fmla="*/ 183803 w 555429"/>
              <a:gd name="connsiteY728" fmla="*/ 194865 h 554739"/>
              <a:gd name="connsiteX729" fmla="*/ 182368 w 555429"/>
              <a:gd name="connsiteY729" fmla="*/ 194865 h 554739"/>
              <a:gd name="connsiteX730" fmla="*/ 179497 w 555429"/>
              <a:gd name="connsiteY730" fmla="*/ 194865 h 554739"/>
              <a:gd name="connsiteX731" fmla="*/ 172321 w 555429"/>
              <a:gd name="connsiteY731" fmla="*/ 197733 h 554739"/>
              <a:gd name="connsiteX732" fmla="*/ 168015 w 555429"/>
              <a:gd name="connsiteY732" fmla="*/ 193432 h 554739"/>
              <a:gd name="connsiteX733" fmla="*/ 163710 w 555429"/>
              <a:gd name="connsiteY733" fmla="*/ 194865 h 554739"/>
              <a:gd name="connsiteX734" fmla="*/ 163710 w 555429"/>
              <a:gd name="connsiteY734" fmla="*/ 189130 h 554739"/>
              <a:gd name="connsiteX735" fmla="*/ 162274 w 555429"/>
              <a:gd name="connsiteY735" fmla="*/ 187696 h 554739"/>
              <a:gd name="connsiteX736" fmla="*/ 163710 w 555429"/>
              <a:gd name="connsiteY736" fmla="*/ 186262 h 554739"/>
              <a:gd name="connsiteX737" fmla="*/ 165145 w 555429"/>
              <a:gd name="connsiteY737" fmla="*/ 180526 h 554739"/>
              <a:gd name="connsiteX738" fmla="*/ 163710 w 555429"/>
              <a:gd name="connsiteY738" fmla="*/ 177658 h 554739"/>
              <a:gd name="connsiteX739" fmla="*/ 168015 w 555429"/>
              <a:gd name="connsiteY739" fmla="*/ 174790 h 554739"/>
              <a:gd name="connsiteX740" fmla="*/ 170886 w 555429"/>
              <a:gd name="connsiteY740" fmla="*/ 174790 h 554739"/>
              <a:gd name="connsiteX741" fmla="*/ 175191 w 555429"/>
              <a:gd name="connsiteY741" fmla="*/ 173356 h 554739"/>
              <a:gd name="connsiteX742" fmla="*/ 176627 w 555429"/>
              <a:gd name="connsiteY742" fmla="*/ 174790 h 554739"/>
              <a:gd name="connsiteX743" fmla="*/ 182368 w 555429"/>
              <a:gd name="connsiteY743" fmla="*/ 173356 h 554739"/>
              <a:gd name="connsiteX744" fmla="*/ 185238 w 555429"/>
              <a:gd name="connsiteY744" fmla="*/ 173356 h 554739"/>
              <a:gd name="connsiteX745" fmla="*/ 188108 w 555429"/>
              <a:gd name="connsiteY745" fmla="*/ 173356 h 554739"/>
              <a:gd name="connsiteX746" fmla="*/ 190979 w 555429"/>
              <a:gd name="connsiteY746" fmla="*/ 169054 h 554739"/>
              <a:gd name="connsiteX747" fmla="*/ 190979 w 555429"/>
              <a:gd name="connsiteY747" fmla="*/ 167620 h 554739"/>
              <a:gd name="connsiteX748" fmla="*/ 190979 w 555429"/>
              <a:gd name="connsiteY748" fmla="*/ 166186 h 554739"/>
              <a:gd name="connsiteX749" fmla="*/ 190979 w 555429"/>
              <a:gd name="connsiteY749" fmla="*/ 164752 h 554739"/>
              <a:gd name="connsiteX750" fmla="*/ 186673 w 555429"/>
              <a:gd name="connsiteY750" fmla="*/ 161884 h 554739"/>
              <a:gd name="connsiteX751" fmla="*/ 185238 w 555429"/>
              <a:gd name="connsiteY751" fmla="*/ 160450 h 554739"/>
              <a:gd name="connsiteX752" fmla="*/ 179497 w 555429"/>
              <a:gd name="connsiteY752" fmla="*/ 159016 h 554739"/>
              <a:gd name="connsiteX753" fmla="*/ 183803 w 555429"/>
              <a:gd name="connsiteY753" fmla="*/ 157582 h 554739"/>
              <a:gd name="connsiteX754" fmla="*/ 186673 w 555429"/>
              <a:gd name="connsiteY754" fmla="*/ 157582 h 554739"/>
              <a:gd name="connsiteX755" fmla="*/ 189544 w 555429"/>
              <a:gd name="connsiteY755" fmla="*/ 157582 h 554739"/>
              <a:gd name="connsiteX756" fmla="*/ 189544 w 555429"/>
              <a:gd name="connsiteY756" fmla="*/ 156148 h 554739"/>
              <a:gd name="connsiteX757" fmla="*/ 189544 w 555429"/>
              <a:gd name="connsiteY757" fmla="*/ 154714 h 554739"/>
              <a:gd name="connsiteX758" fmla="*/ 193849 w 555429"/>
              <a:gd name="connsiteY758" fmla="*/ 154714 h 554739"/>
              <a:gd name="connsiteX759" fmla="*/ 195285 w 555429"/>
              <a:gd name="connsiteY759" fmla="*/ 153280 h 554739"/>
              <a:gd name="connsiteX760" fmla="*/ 198155 w 555429"/>
              <a:gd name="connsiteY760" fmla="*/ 150412 h 554739"/>
              <a:gd name="connsiteX761" fmla="*/ 201025 w 555429"/>
              <a:gd name="connsiteY761" fmla="*/ 150412 h 554739"/>
              <a:gd name="connsiteX762" fmla="*/ 206766 w 555429"/>
              <a:gd name="connsiteY762" fmla="*/ 147544 h 554739"/>
              <a:gd name="connsiteX763" fmla="*/ 206766 w 555429"/>
              <a:gd name="connsiteY763" fmla="*/ 146110 h 554739"/>
              <a:gd name="connsiteX764" fmla="*/ 208202 w 555429"/>
              <a:gd name="connsiteY764" fmla="*/ 144676 h 554739"/>
              <a:gd name="connsiteX765" fmla="*/ 216813 w 555429"/>
              <a:gd name="connsiteY765" fmla="*/ 140374 h 554739"/>
              <a:gd name="connsiteX766" fmla="*/ 218248 w 555429"/>
              <a:gd name="connsiteY766" fmla="*/ 140374 h 554739"/>
              <a:gd name="connsiteX767" fmla="*/ 219683 w 555429"/>
              <a:gd name="connsiteY767" fmla="*/ 140374 h 554739"/>
              <a:gd name="connsiteX768" fmla="*/ 222554 w 555429"/>
              <a:gd name="connsiteY768" fmla="*/ 138940 h 554739"/>
              <a:gd name="connsiteX769" fmla="*/ 225424 w 555429"/>
              <a:gd name="connsiteY769" fmla="*/ 137506 h 554739"/>
              <a:gd name="connsiteX770" fmla="*/ 225424 w 555429"/>
              <a:gd name="connsiteY770" fmla="*/ 136073 h 554739"/>
              <a:gd name="connsiteX771" fmla="*/ 222554 w 555429"/>
              <a:gd name="connsiteY771" fmla="*/ 133205 h 554739"/>
              <a:gd name="connsiteX772" fmla="*/ 231165 w 555429"/>
              <a:gd name="connsiteY772" fmla="*/ 128903 h 554739"/>
              <a:gd name="connsiteX773" fmla="*/ 229730 w 555429"/>
              <a:gd name="connsiteY773" fmla="*/ 131771 h 554739"/>
              <a:gd name="connsiteX774" fmla="*/ 231165 w 555429"/>
              <a:gd name="connsiteY774" fmla="*/ 131771 h 554739"/>
              <a:gd name="connsiteX775" fmla="*/ 229730 w 555429"/>
              <a:gd name="connsiteY775" fmla="*/ 133205 h 554739"/>
              <a:gd name="connsiteX776" fmla="*/ 228295 w 555429"/>
              <a:gd name="connsiteY776" fmla="*/ 134639 h 554739"/>
              <a:gd name="connsiteX777" fmla="*/ 228295 w 555429"/>
              <a:gd name="connsiteY777" fmla="*/ 136073 h 554739"/>
              <a:gd name="connsiteX778" fmla="*/ 228295 w 555429"/>
              <a:gd name="connsiteY778" fmla="*/ 137506 h 554739"/>
              <a:gd name="connsiteX779" fmla="*/ 229730 w 555429"/>
              <a:gd name="connsiteY779" fmla="*/ 134639 h 554739"/>
              <a:gd name="connsiteX780" fmla="*/ 231160 w 555429"/>
              <a:gd name="connsiteY780" fmla="*/ 136068 h 554739"/>
              <a:gd name="connsiteX781" fmla="*/ 231160 w 555429"/>
              <a:gd name="connsiteY781" fmla="*/ 136098 h 554739"/>
              <a:gd name="connsiteX782" fmla="*/ 231176 w 555429"/>
              <a:gd name="connsiteY782" fmla="*/ 136083 h 554739"/>
              <a:gd name="connsiteX783" fmla="*/ 232600 w 555429"/>
              <a:gd name="connsiteY783" fmla="*/ 137506 h 554739"/>
              <a:gd name="connsiteX784" fmla="*/ 241212 w 555429"/>
              <a:gd name="connsiteY784" fmla="*/ 136073 h 554739"/>
              <a:gd name="connsiteX785" fmla="*/ 239776 w 555429"/>
              <a:gd name="connsiteY785" fmla="*/ 137506 h 554739"/>
              <a:gd name="connsiteX786" fmla="*/ 242647 w 555429"/>
              <a:gd name="connsiteY786" fmla="*/ 137506 h 554739"/>
              <a:gd name="connsiteX787" fmla="*/ 244082 w 555429"/>
              <a:gd name="connsiteY787" fmla="*/ 137506 h 554739"/>
              <a:gd name="connsiteX788" fmla="*/ 249823 w 555429"/>
              <a:gd name="connsiteY788" fmla="*/ 136073 h 554739"/>
              <a:gd name="connsiteX789" fmla="*/ 254129 w 555429"/>
              <a:gd name="connsiteY789" fmla="*/ 134639 h 554739"/>
              <a:gd name="connsiteX790" fmla="*/ 258434 w 555429"/>
              <a:gd name="connsiteY790" fmla="*/ 134639 h 554739"/>
              <a:gd name="connsiteX791" fmla="*/ 256999 w 555429"/>
              <a:gd name="connsiteY791" fmla="*/ 136073 h 554739"/>
              <a:gd name="connsiteX792" fmla="*/ 261305 w 555429"/>
              <a:gd name="connsiteY792" fmla="*/ 136073 h 554739"/>
              <a:gd name="connsiteX793" fmla="*/ 267046 w 555429"/>
              <a:gd name="connsiteY793" fmla="*/ 131771 h 554739"/>
              <a:gd name="connsiteX794" fmla="*/ 271351 w 555429"/>
              <a:gd name="connsiteY794" fmla="*/ 127469 h 554739"/>
              <a:gd name="connsiteX795" fmla="*/ 275657 w 555429"/>
              <a:gd name="connsiteY795" fmla="*/ 128903 h 554739"/>
              <a:gd name="connsiteX796" fmla="*/ 277092 w 555429"/>
              <a:gd name="connsiteY796" fmla="*/ 126035 h 554739"/>
              <a:gd name="connsiteX797" fmla="*/ 271351 w 555429"/>
              <a:gd name="connsiteY797" fmla="*/ 124601 h 554739"/>
              <a:gd name="connsiteX798" fmla="*/ 279963 w 555429"/>
              <a:gd name="connsiteY798" fmla="*/ 121733 h 554739"/>
              <a:gd name="connsiteX799" fmla="*/ 288574 w 555429"/>
              <a:gd name="connsiteY799" fmla="*/ 121733 h 554739"/>
              <a:gd name="connsiteX800" fmla="*/ 292880 w 555429"/>
              <a:gd name="connsiteY800" fmla="*/ 120299 h 554739"/>
              <a:gd name="connsiteX801" fmla="*/ 285704 w 555429"/>
              <a:gd name="connsiteY801" fmla="*/ 118865 h 554739"/>
              <a:gd name="connsiteX802" fmla="*/ 279963 w 555429"/>
              <a:gd name="connsiteY802" fmla="*/ 120299 h 554739"/>
              <a:gd name="connsiteX803" fmla="*/ 274222 w 555429"/>
              <a:gd name="connsiteY803" fmla="*/ 120299 h 554739"/>
              <a:gd name="connsiteX804" fmla="*/ 271351 w 555429"/>
              <a:gd name="connsiteY804" fmla="*/ 120299 h 554739"/>
              <a:gd name="connsiteX805" fmla="*/ 267046 w 555429"/>
              <a:gd name="connsiteY805" fmla="*/ 117431 h 554739"/>
              <a:gd name="connsiteX806" fmla="*/ 268481 w 555429"/>
              <a:gd name="connsiteY806" fmla="*/ 117431 h 554739"/>
              <a:gd name="connsiteX807" fmla="*/ 267046 w 555429"/>
              <a:gd name="connsiteY807" fmla="*/ 115997 h 554739"/>
              <a:gd name="connsiteX808" fmla="*/ 267046 w 555429"/>
              <a:gd name="connsiteY808" fmla="*/ 113129 h 554739"/>
              <a:gd name="connsiteX809" fmla="*/ 274222 w 555429"/>
              <a:gd name="connsiteY809" fmla="*/ 110261 h 554739"/>
              <a:gd name="connsiteX810" fmla="*/ 281398 w 555429"/>
              <a:gd name="connsiteY810" fmla="*/ 107393 h 554739"/>
              <a:gd name="connsiteX811" fmla="*/ 274222 w 555429"/>
              <a:gd name="connsiteY811" fmla="*/ 105959 h 554739"/>
              <a:gd name="connsiteX812" fmla="*/ 268481 w 555429"/>
              <a:gd name="connsiteY812" fmla="*/ 108827 h 554739"/>
              <a:gd name="connsiteX813" fmla="*/ 259870 w 555429"/>
              <a:gd name="connsiteY813" fmla="*/ 113129 h 554739"/>
              <a:gd name="connsiteX814" fmla="*/ 254129 w 555429"/>
              <a:gd name="connsiteY814" fmla="*/ 114563 h 554739"/>
              <a:gd name="connsiteX815" fmla="*/ 252693 w 555429"/>
              <a:gd name="connsiteY815" fmla="*/ 117431 h 554739"/>
              <a:gd name="connsiteX816" fmla="*/ 255564 w 555429"/>
              <a:gd name="connsiteY816" fmla="*/ 118865 h 554739"/>
              <a:gd name="connsiteX817" fmla="*/ 258434 w 555429"/>
              <a:gd name="connsiteY817" fmla="*/ 121733 h 554739"/>
              <a:gd name="connsiteX818" fmla="*/ 254129 w 555429"/>
              <a:gd name="connsiteY818" fmla="*/ 124601 h 554739"/>
              <a:gd name="connsiteX819" fmla="*/ 251258 w 555429"/>
              <a:gd name="connsiteY819" fmla="*/ 127469 h 554739"/>
              <a:gd name="connsiteX820" fmla="*/ 252693 w 555429"/>
              <a:gd name="connsiteY820" fmla="*/ 128903 h 554739"/>
              <a:gd name="connsiteX821" fmla="*/ 249823 w 555429"/>
              <a:gd name="connsiteY821" fmla="*/ 130337 h 554739"/>
              <a:gd name="connsiteX822" fmla="*/ 245517 w 555429"/>
              <a:gd name="connsiteY822" fmla="*/ 130337 h 554739"/>
              <a:gd name="connsiteX823" fmla="*/ 239776 w 555429"/>
              <a:gd name="connsiteY823" fmla="*/ 134639 h 554739"/>
              <a:gd name="connsiteX824" fmla="*/ 236906 w 555429"/>
              <a:gd name="connsiteY824" fmla="*/ 130337 h 554739"/>
              <a:gd name="connsiteX825" fmla="*/ 238341 w 555429"/>
              <a:gd name="connsiteY825" fmla="*/ 130337 h 554739"/>
              <a:gd name="connsiteX826" fmla="*/ 235471 w 555429"/>
              <a:gd name="connsiteY826" fmla="*/ 127469 h 554739"/>
              <a:gd name="connsiteX827" fmla="*/ 232600 w 555429"/>
              <a:gd name="connsiteY827" fmla="*/ 126035 h 554739"/>
              <a:gd name="connsiteX828" fmla="*/ 234036 w 555429"/>
              <a:gd name="connsiteY828" fmla="*/ 124601 h 554739"/>
              <a:gd name="connsiteX829" fmla="*/ 231165 w 555429"/>
              <a:gd name="connsiteY829" fmla="*/ 123167 h 554739"/>
              <a:gd name="connsiteX830" fmla="*/ 219683 w 555429"/>
              <a:gd name="connsiteY830" fmla="*/ 127469 h 554739"/>
              <a:gd name="connsiteX831" fmla="*/ 213942 w 555429"/>
              <a:gd name="connsiteY831" fmla="*/ 127469 h 554739"/>
              <a:gd name="connsiteX832" fmla="*/ 216813 w 555429"/>
              <a:gd name="connsiteY832" fmla="*/ 126035 h 554739"/>
              <a:gd name="connsiteX833" fmla="*/ 216813 w 555429"/>
              <a:gd name="connsiteY833" fmla="*/ 124601 h 554739"/>
              <a:gd name="connsiteX834" fmla="*/ 213942 w 555429"/>
              <a:gd name="connsiteY834" fmla="*/ 126035 h 554739"/>
              <a:gd name="connsiteX835" fmla="*/ 215378 w 555429"/>
              <a:gd name="connsiteY835" fmla="*/ 124601 h 554739"/>
              <a:gd name="connsiteX836" fmla="*/ 213942 w 555429"/>
              <a:gd name="connsiteY836" fmla="*/ 120299 h 554739"/>
              <a:gd name="connsiteX837" fmla="*/ 215378 w 555429"/>
              <a:gd name="connsiteY837" fmla="*/ 118865 h 554739"/>
              <a:gd name="connsiteX838" fmla="*/ 221119 w 555429"/>
              <a:gd name="connsiteY838" fmla="*/ 115997 h 554739"/>
              <a:gd name="connsiteX839" fmla="*/ 226859 w 555429"/>
              <a:gd name="connsiteY839" fmla="*/ 114563 h 554739"/>
              <a:gd name="connsiteX840" fmla="*/ 223989 w 555429"/>
              <a:gd name="connsiteY840" fmla="*/ 114563 h 554739"/>
              <a:gd name="connsiteX841" fmla="*/ 235471 w 555429"/>
              <a:gd name="connsiteY841" fmla="*/ 110261 h 554739"/>
              <a:gd name="connsiteX842" fmla="*/ 236906 w 555429"/>
              <a:gd name="connsiteY842" fmla="*/ 108827 h 554739"/>
              <a:gd name="connsiteX843" fmla="*/ 238341 w 555429"/>
              <a:gd name="connsiteY843" fmla="*/ 107393 h 554739"/>
              <a:gd name="connsiteX844" fmla="*/ 244082 w 555429"/>
              <a:gd name="connsiteY844" fmla="*/ 104525 h 554739"/>
              <a:gd name="connsiteX845" fmla="*/ 249823 w 555429"/>
              <a:gd name="connsiteY845" fmla="*/ 101657 h 554739"/>
              <a:gd name="connsiteX846" fmla="*/ 241212 w 555429"/>
              <a:gd name="connsiteY846" fmla="*/ 103091 h 554739"/>
              <a:gd name="connsiteX847" fmla="*/ 244082 w 555429"/>
              <a:gd name="connsiteY847" fmla="*/ 101657 h 554739"/>
              <a:gd name="connsiteX848" fmla="*/ 245517 w 555429"/>
              <a:gd name="connsiteY848" fmla="*/ 100223 h 554739"/>
              <a:gd name="connsiteX849" fmla="*/ 246953 w 555429"/>
              <a:gd name="connsiteY849" fmla="*/ 100223 h 554739"/>
              <a:gd name="connsiteX850" fmla="*/ 248388 w 555429"/>
              <a:gd name="connsiteY850" fmla="*/ 100223 h 554739"/>
              <a:gd name="connsiteX851" fmla="*/ 249823 w 555429"/>
              <a:gd name="connsiteY851" fmla="*/ 100223 h 554739"/>
              <a:gd name="connsiteX852" fmla="*/ 252693 w 555429"/>
              <a:gd name="connsiteY852" fmla="*/ 98789 h 554739"/>
              <a:gd name="connsiteX853" fmla="*/ 254129 w 555429"/>
              <a:gd name="connsiteY853" fmla="*/ 98789 h 554739"/>
              <a:gd name="connsiteX854" fmla="*/ 256999 w 555429"/>
              <a:gd name="connsiteY854" fmla="*/ 98789 h 554739"/>
              <a:gd name="connsiteX855" fmla="*/ 256999 w 555429"/>
              <a:gd name="connsiteY855" fmla="*/ 97355 h 554739"/>
              <a:gd name="connsiteX856" fmla="*/ 262740 w 555429"/>
              <a:gd name="connsiteY856" fmla="*/ 97355 h 554739"/>
              <a:gd name="connsiteX857" fmla="*/ 267046 w 555429"/>
              <a:gd name="connsiteY857" fmla="*/ 95921 h 554739"/>
              <a:gd name="connsiteX858" fmla="*/ 267046 w 555429"/>
              <a:gd name="connsiteY858" fmla="*/ 97355 h 554739"/>
              <a:gd name="connsiteX859" fmla="*/ 272787 w 555429"/>
              <a:gd name="connsiteY859" fmla="*/ 95921 h 554739"/>
              <a:gd name="connsiteX860" fmla="*/ 271351 w 555429"/>
              <a:gd name="connsiteY860" fmla="*/ 95921 h 554739"/>
              <a:gd name="connsiteX861" fmla="*/ 274222 w 555429"/>
              <a:gd name="connsiteY861" fmla="*/ 94487 h 554739"/>
              <a:gd name="connsiteX862" fmla="*/ 368330 w 555429"/>
              <a:gd name="connsiteY862" fmla="*/ 88294 h 554739"/>
              <a:gd name="connsiteX863" fmla="*/ 370305 w 555429"/>
              <a:gd name="connsiteY863" fmla="*/ 88854 h 554739"/>
              <a:gd name="connsiteX864" fmla="*/ 371742 w 555429"/>
              <a:gd name="connsiteY864" fmla="*/ 90349 h 554739"/>
              <a:gd name="connsiteX865" fmla="*/ 370305 w 555429"/>
              <a:gd name="connsiteY865" fmla="*/ 90349 h 554739"/>
              <a:gd name="connsiteX866" fmla="*/ 368868 w 555429"/>
              <a:gd name="connsiteY866" fmla="*/ 88854 h 554739"/>
              <a:gd name="connsiteX867" fmla="*/ 367432 w 555429"/>
              <a:gd name="connsiteY867" fmla="*/ 88854 h 554739"/>
              <a:gd name="connsiteX868" fmla="*/ 368330 w 555429"/>
              <a:gd name="connsiteY868" fmla="*/ 88294 h 554739"/>
              <a:gd name="connsiteX869" fmla="*/ 361627 w 555429"/>
              <a:gd name="connsiteY869" fmla="*/ 85981 h 554739"/>
              <a:gd name="connsiteX870" fmla="*/ 363098 w 555429"/>
              <a:gd name="connsiteY870" fmla="*/ 85981 h 554739"/>
              <a:gd name="connsiteX871" fmla="*/ 367513 w 555429"/>
              <a:gd name="connsiteY871" fmla="*/ 87475 h 554739"/>
              <a:gd name="connsiteX872" fmla="*/ 361627 w 555429"/>
              <a:gd name="connsiteY872" fmla="*/ 85981 h 554739"/>
              <a:gd name="connsiteX873" fmla="*/ 338922 w 555429"/>
              <a:gd name="connsiteY873" fmla="*/ 81132 h 554739"/>
              <a:gd name="connsiteX874" fmla="*/ 343040 w 555429"/>
              <a:gd name="connsiteY874" fmla="*/ 81671 h 554739"/>
              <a:gd name="connsiteX875" fmla="*/ 348770 w 555429"/>
              <a:gd name="connsiteY875" fmla="*/ 83107 h 554739"/>
              <a:gd name="connsiteX876" fmla="*/ 351635 w 555429"/>
              <a:gd name="connsiteY876" fmla="*/ 83107 h 554739"/>
              <a:gd name="connsiteX877" fmla="*/ 354500 w 555429"/>
              <a:gd name="connsiteY877" fmla="*/ 84544 h 554739"/>
              <a:gd name="connsiteX878" fmla="*/ 351635 w 555429"/>
              <a:gd name="connsiteY878" fmla="*/ 84544 h 554739"/>
              <a:gd name="connsiteX879" fmla="*/ 348770 w 555429"/>
              <a:gd name="connsiteY879" fmla="*/ 84544 h 554739"/>
              <a:gd name="connsiteX880" fmla="*/ 345905 w 555429"/>
              <a:gd name="connsiteY880" fmla="*/ 84544 h 554739"/>
              <a:gd name="connsiteX881" fmla="*/ 345905 w 555429"/>
              <a:gd name="connsiteY881" fmla="*/ 83107 h 554739"/>
              <a:gd name="connsiteX882" fmla="*/ 344473 w 555429"/>
              <a:gd name="connsiteY882" fmla="*/ 83107 h 554739"/>
              <a:gd name="connsiteX883" fmla="*/ 341608 w 555429"/>
              <a:gd name="connsiteY883" fmla="*/ 81671 h 554739"/>
              <a:gd name="connsiteX884" fmla="*/ 337310 w 555429"/>
              <a:gd name="connsiteY884" fmla="*/ 81671 h 554739"/>
              <a:gd name="connsiteX885" fmla="*/ 335878 w 555429"/>
              <a:gd name="connsiteY885" fmla="*/ 81671 h 554739"/>
              <a:gd name="connsiteX886" fmla="*/ 338922 w 555429"/>
              <a:gd name="connsiteY886" fmla="*/ 81132 h 554739"/>
              <a:gd name="connsiteX887" fmla="*/ 268471 w 555429"/>
              <a:gd name="connsiteY887" fmla="*/ 80291 h 554739"/>
              <a:gd name="connsiteX888" fmla="*/ 269913 w 555429"/>
              <a:gd name="connsiteY888" fmla="*/ 80291 h 554739"/>
              <a:gd name="connsiteX889" fmla="*/ 271356 w 555429"/>
              <a:gd name="connsiteY889" fmla="*/ 80291 h 554739"/>
              <a:gd name="connsiteX890" fmla="*/ 271356 w 555429"/>
              <a:gd name="connsiteY890" fmla="*/ 81727 h 554739"/>
              <a:gd name="connsiteX891" fmla="*/ 275685 w 555429"/>
              <a:gd name="connsiteY891" fmla="*/ 81727 h 554739"/>
              <a:gd name="connsiteX892" fmla="*/ 280013 w 555429"/>
              <a:gd name="connsiteY892" fmla="*/ 81727 h 554739"/>
              <a:gd name="connsiteX893" fmla="*/ 272799 w 555429"/>
              <a:gd name="connsiteY893" fmla="*/ 83164 h 554739"/>
              <a:gd name="connsiteX894" fmla="*/ 268471 w 555429"/>
              <a:gd name="connsiteY894" fmla="*/ 83164 h 554739"/>
              <a:gd name="connsiteX895" fmla="*/ 269913 w 555429"/>
              <a:gd name="connsiteY895" fmla="*/ 81727 h 554739"/>
              <a:gd name="connsiteX896" fmla="*/ 267028 w 555429"/>
              <a:gd name="connsiteY896" fmla="*/ 81727 h 554739"/>
              <a:gd name="connsiteX897" fmla="*/ 268471 w 555429"/>
              <a:gd name="connsiteY897" fmla="*/ 80291 h 554739"/>
              <a:gd name="connsiteX898" fmla="*/ 249714 w 555429"/>
              <a:gd name="connsiteY898" fmla="*/ 78854 h 554739"/>
              <a:gd name="connsiteX899" fmla="*/ 254043 w 555429"/>
              <a:gd name="connsiteY899" fmla="*/ 80291 h 554739"/>
              <a:gd name="connsiteX900" fmla="*/ 252600 w 555429"/>
              <a:gd name="connsiteY900" fmla="*/ 78854 h 554739"/>
              <a:gd name="connsiteX901" fmla="*/ 255486 w 555429"/>
              <a:gd name="connsiteY901" fmla="*/ 78854 h 554739"/>
              <a:gd name="connsiteX902" fmla="*/ 258371 w 555429"/>
              <a:gd name="connsiteY902" fmla="*/ 78854 h 554739"/>
              <a:gd name="connsiteX903" fmla="*/ 259814 w 555429"/>
              <a:gd name="connsiteY903" fmla="*/ 78854 h 554739"/>
              <a:gd name="connsiteX904" fmla="*/ 261257 w 555429"/>
              <a:gd name="connsiteY904" fmla="*/ 80291 h 554739"/>
              <a:gd name="connsiteX905" fmla="*/ 262699 w 555429"/>
              <a:gd name="connsiteY905" fmla="*/ 80291 h 554739"/>
              <a:gd name="connsiteX906" fmla="*/ 265585 w 555429"/>
              <a:gd name="connsiteY906" fmla="*/ 80291 h 554739"/>
              <a:gd name="connsiteX907" fmla="*/ 259814 w 555429"/>
              <a:gd name="connsiteY907" fmla="*/ 83164 h 554739"/>
              <a:gd name="connsiteX908" fmla="*/ 258371 w 555429"/>
              <a:gd name="connsiteY908" fmla="*/ 83164 h 554739"/>
              <a:gd name="connsiteX909" fmla="*/ 255486 w 555429"/>
              <a:gd name="connsiteY909" fmla="*/ 84601 h 554739"/>
              <a:gd name="connsiteX910" fmla="*/ 246829 w 555429"/>
              <a:gd name="connsiteY910" fmla="*/ 83164 h 554739"/>
              <a:gd name="connsiteX911" fmla="*/ 249714 w 555429"/>
              <a:gd name="connsiteY911" fmla="*/ 83164 h 554739"/>
              <a:gd name="connsiteX912" fmla="*/ 254043 w 555429"/>
              <a:gd name="connsiteY912" fmla="*/ 81727 h 554739"/>
              <a:gd name="connsiteX913" fmla="*/ 251157 w 555429"/>
              <a:gd name="connsiteY913" fmla="*/ 81727 h 554739"/>
              <a:gd name="connsiteX914" fmla="*/ 249714 w 555429"/>
              <a:gd name="connsiteY914" fmla="*/ 81727 h 554739"/>
              <a:gd name="connsiteX915" fmla="*/ 246829 w 555429"/>
              <a:gd name="connsiteY915" fmla="*/ 83164 h 554739"/>
              <a:gd name="connsiteX916" fmla="*/ 242500 w 555429"/>
              <a:gd name="connsiteY916" fmla="*/ 81727 h 554739"/>
              <a:gd name="connsiteX917" fmla="*/ 241058 w 555429"/>
              <a:gd name="connsiteY917" fmla="*/ 81727 h 554739"/>
              <a:gd name="connsiteX918" fmla="*/ 239615 w 555429"/>
              <a:gd name="connsiteY918" fmla="*/ 81727 h 554739"/>
              <a:gd name="connsiteX919" fmla="*/ 238172 w 555429"/>
              <a:gd name="connsiteY919" fmla="*/ 80291 h 554739"/>
              <a:gd name="connsiteX920" fmla="*/ 241058 w 555429"/>
              <a:gd name="connsiteY920" fmla="*/ 80291 h 554739"/>
              <a:gd name="connsiteX921" fmla="*/ 245386 w 555429"/>
              <a:gd name="connsiteY921" fmla="*/ 80291 h 554739"/>
              <a:gd name="connsiteX922" fmla="*/ 246829 w 555429"/>
              <a:gd name="connsiteY922" fmla="*/ 80291 h 554739"/>
              <a:gd name="connsiteX923" fmla="*/ 249714 w 555429"/>
              <a:gd name="connsiteY923" fmla="*/ 78854 h 554739"/>
              <a:gd name="connsiteX924" fmla="*/ 259783 w 555429"/>
              <a:gd name="connsiteY924" fmla="*/ 77475 h 554739"/>
              <a:gd name="connsiteX925" fmla="*/ 261223 w 555429"/>
              <a:gd name="connsiteY925" fmla="*/ 77475 h 554739"/>
              <a:gd name="connsiteX926" fmla="*/ 262663 w 555429"/>
              <a:gd name="connsiteY926" fmla="*/ 77475 h 554739"/>
              <a:gd name="connsiteX927" fmla="*/ 264103 w 555429"/>
              <a:gd name="connsiteY927" fmla="*/ 77475 h 554739"/>
              <a:gd name="connsiteX928" fmla="*/ 265543 w 555429"/>
              <a:gd name="connsiteY928" fmla="*/ 77475 h 554739"/>
              <a:gd name="connsiteX929" fmla="*/ 266982 w 555429"/>
              <a:gd name="connsiteY929" fmla="*/ 77475 h 554739"/>
              <a:gd name="connsiteX930" fmla="*/ 271302 w 555429"/>
              <a:gd name="connsiteY930" fmla="*/ 77475 h 554739"/>
              <a:gd name="connsiteX931" fmla="*/ 274182 w 555429"/>
              <a:gd name="connsiteY931" fmla="*/ 77475 h 554739"/>
              <a:gd name="connsiteX932" fmla="*/ 275622 w 555429"/>
              <a:gd name="connsiteY932" fmla="*/ 77475 h 554739"/>
              <a:gd name="connsiteX933" fmla="*/ 278502 w 555429"/>
              <a:gd name="connsiteY933" fmla="*/ 77475 h 554739"/>
              <a:gd name="connsiteX934" fmla="*/ 281381 w 555429"/>
              <a:gd name="connsiteY934" fmla="*/ 77475 h 554739"/>
              <a:gd name="connsiteX935" fmla="*/ 287141 w 555429"/>
              <a:gd name="connsiteY935" fmla="*/ 78854 h 554739"/>
              <a:gd name="connsiteX936" fmla="*/ 275622 w 555429"/>
              <a:gd name="connsiteY936" fmla="*/ 80234 h 554739"/>
              <a:gd name="connsiteX937" fmla="*/ 272742 w 555429"/>
              <a:gd name="connsiteY937" fmla="*/ 78854 h 554739"/>
              <a:gd name="connsiteX938" fmla="*/ 269862 w 555429"/>
              <a:gd name="connsiteY938" fmla="*/ 78854 h 554739"/>
              <a:gd name="connsiteX939" fmla="*/ 266982 w 555429"/>
              <a:gd name="connsiteY939" fmla="*/ 78854 h 554739"/>
              <a:gd name="connsiteX940" fmla="*/ 265543 w 555429"/>
              <a:gd name="connsiteY940" fmla="*/ 78854 h 554739"/>
              <a:gd name="connsiteX941" fmla="*/ 264103 w 555429"/>
              <a:gd name="connsiteY941" fmla="*/ 78854 h 554739"/>
              <a:gd name="connsiteX942" fmla="*/ 261223 w 555429"/>
              <a:gd name="connsiteY942" fmla="*/ 78854 h 554739"/>
              <a:gd name="connsiteX943" fmla="*/ 259783 w 555429"/>
              <a:gd name="connsiteY943" fmla="*/ 77475 h 554739"/>
              <a:gd name="connsiteX944" fmla="*/ 276997 w 555429"/>
              <a:gd name="connsiteY944" fmla="*/ 38702 h 554739"/>
              <a:gd name="connsiteX945" fmla="*/ 38751 w 555429"/>
              <a:gd name="connsiteY945" fmla="*/ 276653 h 554739"/>
              <a:gd name="connsiteX946" fmla="*/ 276997 w 555429"/>
              <a:gd name="connsiteY946" fmla="*/ 516037 h 554739"/>
              <a:gd name="connsiteX947" fmla="*/ 516678 w 555429"/>
              <a:gd name="connsiteY947" fmla="*/ 276653 h 554739"/>
              <a:gd name="connsiteX948" fmla="*/ 276997 w 555429"/>
              <a:gd name="connsiteY948" fmla="*/ 38702 h 554739"/>
              <a:gd name="connsiteX949" fmla="*/ 276997 w 555429"/>
              <a:gd name="connsiteY949" fmla="*/ 0 h 554739"/>
              <a:gd name="connsiteX950" fmla="*/ 555429 w 555429"/>
              <a:gd name="connsiteY950" fmla="*/ 276653 h 554739"/>
              <a:gd name="connsiteX951" fmla="*/ 276997 w 555429"/>
              <a:gd name="connsiteY951" fmla="*/ 554739 h 554739"/>
              <a:gd name="connsiteX952" fmla="*/ 0 w 555429"/>
              <a:gd name="connsiteY952" fmla="*/ 276653 h 554739"/>
              <a:gd name="connsiteX953" fmla="*/ 276997 w 555429"/>
              <a:gd name="connsiteY953" fmla="*/ 0 h 55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Lst>
            <a:rect l="l" t="t" r="r" b="b"/>
            <a:pathLst>
              <a:path w="555429" h="554739">
                <a:moveTo>
                  <a:pt x="364507" y="366914"/>
                </a:moveTo>
                <a:cubicBezTo>
                  <a:pt x="367374" y="366914"/>
                  <a:pt x="367374" y="374079"/>
                  <a:pt x="367374" y="376945"/>
                </a:cubicBezTo>
                <a:cubicBezTo>
                  <a:pt x="367374" y="376945"/>
                  <a:pt x="367374" y="378379"/>
                  <a:pt x="367374" y="378379"/>
                </a:cubicBezTo>
                <a:cubicBezTo>
                  <a:pt x="367374" y="378379"/>
                  <a:pt x="365941" y="378379"/>
                  <a:pt x="365941" y="378379"/>
                </a:cubicBezTo>
                <a:cubicBezTo>
                  <a:pt x="364507" y="386977"/>
                  <a:pt x="361640" y="391276"/>
                  <a:pt x="358773" y="397008"/>
                </a:cubicBezTo>
                <a:cubicBezTo>
                  <a:pt x="357340" y="402740"/>
                  <a:pt x="354473" y="408472"/>
                  <a:pt x="348739" y="409905"/>
                </a:cubicBezTo>
                <a:cubicBezTo>
                  <a:pt x="345872" y="409905"/>
                  <a:pt x="343005" y="407039"/>
                  <a:pt x="343005" y="404173"/>
                </a:cubicBezTo>
                <a:cubicBezTo>
                  <a:pt x="343005" y="402740"/>
                  <a:pt x="344438" y="402740"/>
                  <a:pt x="344438" y="402740"/>
                </a:cubicBezTo>
                <a:cubicBezTo>
                  <a:pt x="343005" y="401307"/>
                  <a:pt x="343005" y="399874"/>
                  <a:pt x="343005" y="398441"/>
                </a:cubicBezTo>
                <a:cubicBezTo>
                  <a:pt x="343005" y="398441"/>
                  <a:pt x="344438" y="395575"/>
                  <a:pt x="345872" y="395575"/>
                </a:cubicBezTo>
                <a:cubicBezTo>
                  <a:pt x="345872" y="395575"/>
                  <a:pt x="347305" y="391276"/>
                  <a:pt x="347305" y="391276"/>
                </a:cubicBezTo>
                <a:cubicBezTo>
                  <a:pt x="347305" y="389843"/>
                  <a:pt x="345872" y="386977"/>
                  <a:pt x="345872" y="385544"/>
                </a:cubicBezTo>
                <a:cubicBezTo>
                  <a:pt x="347305" y="379812"/>
                  <a:pt x="351606" y="379812"/>
                  <a:pt x="354473" y="378379"/>
                </a:cubicBezTo>
                <a:cubicBezTo>
                  <a:pt x="357340" y="376945"/>
                  <a:pt x="361640" y="372646"/>
                  <a:pt x="363074" y="369780"/>
                </a:cubicBezTo>
                <a:cubicBezTo>
                  <a:pt x="363074" y="369780"/>
                  <a:pt x="363074" y="368347"/>
                  <a:pt x="364507" y="366914"/>
                </a:cubicBezTo>
                <a:close/>
                <a:moveTo>
                  <a:pt x="482322" y="316797"/>
                </a:moveTo>
                <a:cubicBezTo>
                  <a:pt x="483701" y="316797"/>
                  <a:pt x="483701" y="316797"/>
                  <a:pt x="483701" y="316797"/>
                </a:cubicBezTo>
                <a:cubicBezTo>
                  <a:pt x="483701" y="318177"/>
                  <a:pt x="483701" y="318177"/>
                  <a:pt x="483701" y="319556"/>
                </a:cubicBezTo>
                <a:cubicBezTo>
                  <a:pt x="482322" y="319556"/>
                  <a:pt x="482322" y="318177"/>
                  <a:pt x="482322" y="316797"/>
                </a:cubicBezTo>
                <a:close/>
                <a:moveTo>
                  <a:pt x="74414" y="316512"/>
                </a:moveTo>
                <a:lnTo>
                  <a:pt x="74716" y="316813"/>
                </a:lnTo>
                <a:cubicBezTo>
                  <a:pt x="76153" y="316813"/>
                  <a:pt x="77590" y="319681"/>
                  <a:pt x="79027" y="319681"/>
                </a:cubicBezTo>
                <a:cubicBezTo>
                  <a:pt x="79027" y="321115"/>
                  <a:pt x="79027" y="321115"/>
                  <a:pt x="79027" y="321115"/>
                </a:cubicBezTo>
                <a:cubicBezTo>
                  <a:pt x="80464" y="322548"/>
                  <a:pt x="80464" y="322548"/>
                  <a:pt x="80464" y="323982"/>
                </a:cubicBezTo>
                <a:cubicBezTo>
                  <a:pt x="80464" y="322548"/>
                  <a:pt x="80464" y="322548"/>
                  <a:pt x="80464" y="322548"/>
                </a:cubicBezTo>
                <a:cubicBezTo>
                  <a:pt x="81901" y="323982"/>
                  <a:pt x="81901" y="325416"/>
                  <a:pt x="83338" y="325416"/>
                </a:cubicBezTo>
                <a:cubicBezTo>
                  <a:pt x="84774" y="325416"/>
                  <a:pt x="84774" y="325416"/>
                  <a:pt x="86211" y="325416"/>
                </a:cubicBezTo>
                <a:cubicBezTo>
                  <a:pt x="86211" y="325416"/>
                  <a:pt x="87648" y="326849"/>
                  <a:pt x="89085" y="326849"/>
                </a:cubicBezTo>
                <a:cubicBezTo>
                  <a:pt x="89085" y="328283"/>
                  <a:pt x="91959" y="331151"/>
                  <a:pt x="91959" y="332584"/>
                </a:cubicBezTo>
                <a:cubicBezTo>
                  <a:pt x="93395" y="332584"/>
                  <a:pt x="93395" y="332584"/>
                  <a:pt x="94832" y="332584"/>
                </a:cubicBezTo>
                <a:cubicBezTo>
                  <a:pt x="96269" y="334018"/>
                  <a:pt x="96269" y="335452"/>
                  <a:pt x="96269" y="338319"/>
                </a:cubicBezTo>
                <a:cubicBezTo>
                  <a:pt x="97706" y="345488"/>
                  <a:pt x="94832" y="348355"/>
                  <a:pt x="94832" y="351222"/>
                </a:cubicBezTo>
                <a:cubicBezTo>
                  <a:pt x="94832" y="351222"/>
                  <a:pt x="94832" y="351222"/>
                  <a:pt x="93395" y="352656"/>
                </a:cubicBezTo>
                <a:cubicBezTo>
                  <a:pt x="93395" y="354090"/>
                  <a:pt x="93395" y="352656"/>
                  <a:pt x="91959" y="354090"/>
                </a:cubicBezTo>
                <a:cubicBezTo>
                  <a:pt x="91959" y="355524"/>
                  <a:pt x="93395" y="356957"/>
                  <a:pt x="93395" y="358391"/>
                </a:cubicBezTo>
                <a:cubicBezTo>
                  <a:pt x="93395" y="359825"/>
                  <a:pt x="94832" y="364126"/>
                  <a:pt x="94832" y="365560"/>
                </a:cubicBezTo>
                <a:cubicBezTo>
                  <a:pt x="94832" y="366993"/>
                  <a:pt x="94832" y="366993"/>
                  <a:pt x="94832" y="368427"/>
                </a:cubicBezTo>
                <a:cubicBezTo>
                  <a:pt x="94832" y="368427"/>
                  <a:pt x="94832" y="369861"/>
                  <a:pt x="94832" y="369861"/>
                </a:cubicBezTo>
                <a:cubicBezTo>
                  <a:pt x="94832" y="371294"/>
                  <a:pt x="94832" y="372728"/>
                  <a:pt x="94832" y="374162"/>
                </a:cubicBezTo>
                <a:cubicBezTo>
                  <a:pt x="93395" y="374162"/>
                  <a:pt x="94832" y="375596"/>
                  <a:pt x="94832" y="375596"/>
                </a:cubicBezTo>
                <a:cubicBezTo>
                  <a:pt x="94832" y="375596"/>
                  <a:pt x="93395" y="377029"/>
                  <a:pt x="93395" y="375596"/>
                </a:cubicBezTo>
                <a:cubicBezTo>
                  <a:pt x="91959" y="375596"/>
                  <a:pt x="91959" y="375596"/>
                  <a:pt x="91959" y="375596"/>
                </a:cubicBezTo>
                <a:lnTo>
                  <a:pt x="74716" y="317529"/>
                </a:lnTo>
                <a:close/>
                <a:moveTo>
                  <a:pt x="71843" y="315380"/>
                </a:moveTo>
                <a:cubicBezTo>
                  <a:pt x="71843" y="316813"/>
                  <a:pt x="73280" y="318247"/>
                  <a:pt x="73280" y="318247"/>
                </a:cubicBezTo>
                <a:cubicBezTo>
                  <a:pt x="73280" y="319681"/>
                  <a:pt x="74716" y="318247"/>
                  <a:pt x="74716" y="318247"/>
                </a:cubicBezTo>
                <a:cubicBezTo>
                  <a:pt x="74716" y="319681"/>
                  <a:pt x="74716" y="319681"/>
                  <a:pt x="74716" y="319681"/>
                </a:cubicBezTo>
                <a:cubicBezTo>
                  <a:pt x="74716" y="319681"/>
                  <a:pt x="74716" y="321115"/>
                  <a:pt x="73280" y="321115"/>
                </a:cubicBezTo>
                <a:cubicBezTo>
                  <a:pt x="73280" y="321115"/>
                  <a:pt x="73280" y="319681"/>
                  <a:pt x="73280" y="319681"/>
                </a:cubicBezTo>
                <a:cubicBezTo>
                  <a:pt x="71843" y="318247"/>
                  <a:pt x="71843" y="318247"/>
                  <a:pt x="71843" y="316813"/>
                </a:cubicBezTo>
                <a:close/>
                <a:moveTo>
                  <a:pt x="71843" y="307854"/>
                </a:moveTo>
                <a:lnTo>
                  <a:pt x="74414" y="316512"/>
                </a:lnTo>
                <a:lnTo>
                  <a:pt x="73280" y="315380"/>
                </a:lnTo>
                <a:cubicBezTo>
                  <a:pt x="71843" y="315380"/>
                  <a:pt x="73280" y="313946"/>
                  <a:pt x="71843" y="313946"/>
                </a:cubicBezTo>
                <a:lnTo>
                  <a:pt x="71843" y="309645"/>
                </a:lnTo>
                <a:close/>
                <a:moveTo>
                  <a:pt x="482322" y="299554"/>
                </a:moveTo>
                <a:cubicBezTo>
                  <a:pt x="483702" y="300996"/>
                  <a:pt x="483702" y="302438"/>
                  <a:pt x="483702" y="303881"/>
                </a:cubicBezTo>
                <a:cubicBezTo>
                  <a:pt x="485081" y="303881"/>
                  <a:pt x="485081" y="305323"/>
                  <a:pt x="485081" y="306765"/>
                </a:cubicBezTo>
                <a:cubicBezTo>
                  <a:pt x="485081" y="309649"/>
                  <a:pt x="485081" y="312533"/>
                  <a:pt x="483702" y="315417"/>
                </a:cubicBezTo>
                <a:cubicBezTo>
                  <a:pt x="483702" y="315417"/>
                  <a:pt x="485081" y="313975"/>
                  <a:pt x="483702" y="313975"/>
                </a:cubicBezTo>
                <a:cubicBezTo>
                  <a:pt x="483702" y="312533"/>
                  <a:pt x="483702" y="311091"/>
                  <a:pt x="483702" y="311091"/>
                </a:cubicBezTo>
                <a:cubicBezTo>
                  <a:pt x="483702" y="308207"/>
                  <a:pt x="482322" y="309649"/>
                  <a:pt x="482322" y="308207"/>
                </a:cubicBezTo>
                <a:cubicBezTo>
                  <a:pt x="482322" y="306765"/>
                  <a:pt x="482322" y="305323"/>
                  <a:pt x="482322" y="305323"/>
                </a:cubicBezTo>
                <a:cubicBezTo>
                  <a:pt x="482322" y="303881"/>
                  <a:pt x="482322" y="303881"/>
                  <a:pt x="480943" y="303881"/>
                </a:cubicBezTo>
                <a:cubicBezTo>
                  <a:pt x="480943" y="303881"/>
                  <a:pt x="480943" y="300996"/>
                  <a:pt x="480943" y="300996"/>
                </a:cubicBezTo>
                <a:cubicBezTo>
                  <a:pt x="482322" y="299554"/>
                  <a:pt x="482322" y="300996"/>
                  <a:pt x="482322" y="299554"/>
                </a:cubicBezTo>
                <a:close/>
                <a:moveTo>
                  <a:pt x="68969" y="298175"/>
                </a:moveTo>
                <a:cubicBezTo>
                  <a:pt x="70406" y="299609"/>
                  <a:pt x="68969" y="301043"/>
                  <a:pt x="70406" y="302476"/>
                </a:cubicBezTo>
                <a:cubicBezTo>
                  <a:pt x="70406" y="303910"/>
                  <a:pt x="70406" y="306778"/>
                  <a:pt x="71843" y="306778"/>
                </a:cubicBezTo>
                <a:lnTo>
                  <a:pt x="71843" y="307854"/>
                </a:lnTo>
                <a:close/>
                <a:moveTo>
                  <a:pt x="455022" y="288060"/>
                </a:moveTo>
                <a:cubicBezTo>
                  <a:pt x="456458" y="290921"/>
                  <a:pt x="459332" y="292352"/>
                  <a:pt x="459332" y="296643"/>
                </a:cubicBezTo>
                <a:cubicBezTo>
                  <a:pt x="457895" y="298073"/>
                  <a:pt x="457895" y="300934"/>
                  <a:pt x="456458" y="300934"/>
                </a:cubicBezTo>
                <a:cubicBezTo>
                  <a:pt x="455022" y="300934"/>
                  <a:pt x="453585" y="299504"/>
                  <a:pt x="453585" y="298073"/>
                </a:cubicBezTo>
                <a:cubicBezTo>
                  <a:pt x="453585" y="293782"/>
                  <a:pt x="455022" y="292352"/>
                  <a:pt x="455022" y="288060"/>
                </a:cubicBezTo>
                <a:close/>
                <a:moveTo>
                  <a:pt x="485200" y="286640"/>
                </a:moveTo>
                <a:cubicBezTo>
                  <a:pt x="485200" y="289508"/>
                  <a:pt x="486635" y="289508"/>
                  <a:pt x="486635" y="290942"/>
                </a:cubicBezTo>
                <a:cubicBezTo>
                  <a:pt x="486635" y="292376"/>
                  <a:pt x="486635" y="293810"/>
                  <a:pt x="486635" y="293810"/>
                </a:cubicBezTo>
                <a:cubicBezTo>
                  <a:pt x="486635" y="295244"/>
                  <a:pt x="486635" y="295244"/>
                  <a:pt x="486635" y="295244"/>
                </a:cubicBezTo>
                <a:lnTo>
                  <a:pt x="486635" y="302414"/>
                </a:lnTo>
                <a:cubicBezTo>
                  <a:pt x="485200" y="299546"/>
                  <a:pt x="485200" y="298112"/>
                  <a:pt x="485200" y="296678"/>
                </a:cubicBezTo>
                <a:cubicBezTo>
                  <a:pt x="485200" y="295244"/>
                  <a:pt x="486635" y="292376"/>
                  <a:pt x="485200" y="292376"/>
                </a:cubicBezTo>
                <a:cubicBezTo>
                  <a:pt x="483764" y="292376"/>
                  <a:pt x="483764" y="292376"/>
                  <a:pt x="483764" y="292376"/>
                </a:cubicBezTo>
                <a:cubicBezTo>
                  <a:pt x="483764" y="292376"/>
                  <a:pt x="483764" y="290942"/>
                  <a:pt x="483764" y="290942"/>
                </a:cubicBezTo>
                <a:cubicBezTo>
                  <a:pt x="483764" y="289508"/>
                  <a:pt x="485200" y="288074"/>
                  <a:pt x="485200" y="288074"/>
                </a:cubicBezTo>
                <a:cubicBezTo>
                  <a:pt x="485200" y="288074"/>
                  <a:pt x="485200" y="286640"/>
                  <a:pt x="485200" y="286640"/>
                </a:cubicBezTo>
                <a:close/>
                <a:moveTo>
                  <a:pt x="381857" y="279554"/>
                </a:moveTo>
                <a:cubicBezTo>
                  <a:pt x="383236" y="279554"/>
                  <a:pt x="383236" y="279554"/>
                  <a:pt x="384616" y="279554"/>
                </a:cubicBezTo>
                <a:cubicBezTo>
                  <a:pt x="384616" y="279554"/>
                  <a:pt x="383236" y="280933"/>
                  <a:pt x="383236" y="280933"/>
                </a:cubicBezTo>
                <a:cubicBezTo>
                  <a:pt x="383236" y="280933"/>
                  <a:pt x="381857" y="280933"/>
                  <a:pt x="381857" y="279554"/>
                </a:cubicBezTo>
                <a:close/>
                <a:moveTo>
                  <a:pt x="312487" y="196705"/>
                </a:moveTo>
                <a:lnTo>
                  <a:pt x="311417" y="197826"/>
                </a:lnTo>
                <a:cubicBezTo>
                  <a:pt x="311417" y="197826"/>
                  <a:pt x="308566" y="199320"/>
                  <a:pt x="308566" y="199320"/>
                </a:cubicBezTo>
                <a:cubicBezTo>
                  <a:pt x="307141" y="199320"/>
                  <a:pt x="307141" y="197826"/>
                  <a:pt x="307141" y="197826"/>
                </a:cubicBezTo>
                <a:close/>
                <a:moveTo>
                  <a:pt x="312843" y="196331"/>
                </a:moveTo>
                <a:cubicBezTo>
                  <a:pt x="312843" y="196331"/>
                  <a:pt x="312843" y="196331"/>
                  <a:pt x="314268" y="196331"/>
                </a:cubicBezTo>
                <a:lnTo>
                  <a:pt x="312487" y="196705"/>
                </a:lnTo>
                <a:close/>
                <a:moveTo>
                  <a:pt x="275645" y="196331"/>
                </a:moveTo>
                <a:cubicBezTo>
                  <a:pt x="278496" y="196331"/>
                  <a:pt x="281347" y="196331"/>
                  <a:pt x="282772" y="197710"/>
                </a:cubicBezTo>
                <a:cubicBezTo>
                  <a:pt x="281347" y="197710"/>
                  <a:pt x="281347" y="197710"/>
                  <a:pt x="279921" y="197710"/>
                </a:cubicBezTo>
                <a:cubicBezTo>
                  <a:pt x="278496" y="197710"/>
                  <a:pt x="277070" y="197710"/>
                  <a:pt x="275645" y="196331"/>
                </a:cubicBezTo>
                <a:close/>
                <a:moveTo>
                  <a:pt x="234034" y="187826"/>
                </a:moveTo>
                <a:cubicBezTo>
                  <a:pt x="236859" y="186446"/>
                  <a:pt x="236859" y="187826"/>
                  <a:pt x="239683" y="187826"/>
                </a:cubicBezTo>
                <a:cubicBezTo>
                  <a:pt x="241095" y="187826"/>
                  <a:pt x="241095" y="186446"/>
                  <a:pt x="243920" y="187826"/>
                </a:cubicBezTo>
                <a:cubicBezTo>
                  <a:pt x="243920" y="187826"/>
                  <a:pt x="242508" y="187826"/>
                  <a:pt x="242508" y="189205"/>
                </a:cubicBezTo>
                <a:cubicBezTo>
                  <a:pt x="242508" y="190585"/>
                  <a:pt x="242508" y="190585"/>
                  <a:pt x="242508" y="191964"/>
                </a:cubicBezTo>
                <a:cubicBezTo>
                  <a:pt x="242508" y="191964"/>
                  <a:pt x="241095" y="191964"/>
                  <a:pt x="241095" y="191964"/>
                </a:cubicBezTo>
                <a:cubicBezTo>
                  <a:pt x="238271" y="190585"/>
                  <a:pt x="236859" y="189205"/>
                  <a:pt x="235446" y="189205"/>
                </a:cubicBezTo>
                <a:cubicBezTo>
                  <a:pt x="235446" y="189205"/>
                  <a:pt x="234034" y="189205"/>
                  <a:pt x="234034" y="189205"/>
                </a:cubicBezTo>
                <a:cubicBezTo>
                  <a:pt x="234034" y="187826"/>
                  <a:pt x="234034" y="187826"/>
                  <a:pt x="234034" y="187826"/>
                </a:cubicBezTo>
                <a:close/>
                <a:moveTo>
                  <a:pt x="199550" y="183457"/>
                </a:moveTo>
                <a:cubicBezTo>
                  <a:pt x="200930" y="183457"/>
                  <a:pt x="200930" y="183457"/>
                  <a:pt x="202309" y="183457"/>
                </a:cubicBezTo>
                <a:cubicBezTo>
                  <a:pt x="202309" y="184836"/>
                  <a:pt x="202309" y="184836"/>
                  <a:pt x="200930" y="184836"/>
                </a:cubicBezTo>
                <a:cubicBezTo>
                  <a:pt x="200930" y="184836"/>
                  <a:pt x="199550" y="183457"/>
                  <a:pt x="199550" y="183457"/>
                </a:cubicBezTo>
                <a:close/>
                <a:moveTo>
                  <a:pt x="222424" y="177710"/>
                </a:moveTo>
                <a:cubicBezTo>
                  <a:pt x="223861" y="177710"/>
                  <a:pt x="223861" y="177710"/>
                  <a:pt x="223861" y="177710"/>
                </a:cubicBezTo>
                <a:cubicBezTo>
                  <a:pt x="225298" y="179136"/>
                  <a:pt x="223861" y="180561"/>
                  <a:pt x="223861" y="181986"/>
                </a:cubicBezTo>
                <a:cubicBezTo>
                  <a:pt x="223861" y="183412"/>
                  <a:pt x="222424" y="184837"/>
                  <a:pt x="220988" y="184837"/>
                </a:cubicBezTo>
                <a:cubicBezTo>
                  <a:pt x="219551" y="184837"/>
                  <a:pt x="219551" y="183412"/>
                  <a:pt x="219551" y="183412"/>
                </a:cubicBezTo>
                <a:cubicBezTo>
                  <a:pt x="219551" y="181986"/>
                  <a:pt x="220988" y="181986"/>
                  <a:pt x="220988" y="180561"/>
                </a:cubicBezTo>
                <a:cubicBezTo>
                  <a:pt x="220988" y="179136"/>
                  <a:pt x="219551" y="179136"/>
                  <a:pt x="219551" y="179136"/>
                </a:cubicBezTo>
                <a:cubicBezTo>
                  <a:pt x="220988" y="177710"/>
                  <a:pt x="220988" y="177710"/>
                  <a:pt x="222424" y="177710"/>
                </a:cubicBezTo>
                <a:close/>
                <a:moveTo>
                  <a:pt x="221160" y="171962"/>
                </a:moveTo>
                <a:cubicBezTo>
                  <a:pt x="222540" y="171962"/>
                  <a:pt x="223919" y="171962"/>
                  <a:pt x="223919" y="171962"/>
                </a:cubicBezTo>
                <a:cubicBezTo>
                  <a:pt x="223919" y="173418"/>
                  <a:pt x="222540" y="176330"/>
                  <a:pt x="222540" y="176330"/>
                </a:cubicBezTo>
                <a:cubicBezTo>
                  <a:pt x="221160" y="176330"/>
                  <a:pt x="221160" y="173418"/>
                  <a:pt x="221160" y="171962"/>
                </a:cubicBezTo>
                <a:close/>
                <a:moveTo>
                  <a:pt x="370382" y="161884"/>
                </a:moveTo>
                <a:cubicBezTo>
                  <a:pt x="366076" y="161884"/>
                  <a:pt x="364641" y="163318"/>
                  <a:pt x="361770" y="163318"/>
                </a:cubicBezTo>
                <a:cubicBezTo>
                  <a:pt x="361770" y="163318"/>
                  <a:pt x="357465" y="164752"/>
                  <a:pt x="357465" y="164752"/>
                </a:cubicBezTo>
                <a:cubicBezTo>
                  <a:pt x="357465" y="164752"/>
                  <a:pt x="354594" y="167620"/>
                  <a:pt x="354594" y="167620"/>
                </a:cubicBezTo>
                <a:cubicBezTo>
                  <a:pt x="356030" y="169054"/>
                  <a:pt x="357465" y="170488"/>
                  <a:pt x="357465" y="171922"/>
                </a:cubicBezTo>
                <a:cubicBezTo>
                  <a:pt x="358900" y="174790"/>
                  <a:pt x="363206" y="179092"/>
                  <a:pt x="366076" y="180526"/>
                </a:cubicBezTo>
                <a:cubicBezTo>
                  <a:pt x="364641" y="181960"/>
                  <a:pt x="364641" y="183394"/>
                  <a:pt x="363206" y="184828"/>
                </a:cubicBezTo>
                <a:cubicBezTo>
                  <a:pt x="363206" y="184828"/>
                  <a:pt x="363206" y="184828"/>
                  <a:pt x="361770" y="184828"/>
                </a:cubicBezTo>
                <a:cubicBezTo>
                  <a:pt x="361770" y="186262"/>
                  <a:pt x="363206" y="186262"/>
                  <a:pt x="363206" y="186262"/>
                </a:cubicBezTo>
                <a:cubicBezTo>
                  <a:pt x="364641" y="187696"/>
                  <a:pt x="363206" y="187696"/>
                  <a:pt x="364641" y="189130"/>
                </a:cubicBezTo>
                <a:cubicBezTo>
                  <a:pt x="364641" y="190564"/>
                  <a:pt x="366076" y="190564"/>
                  <a:pt x="367511" y="191998"/>
                </a:cubicBezTo>
                <a:cubicBezTo>
                  <a:pt x="368947" y="191998"/>
                  <a:pt x="368947" y="193432"/>
                  <a:pt x="370382" y="193432"/>
                </a:cubicBezTo>
                <a:cubicBezTo>
                  <a:pt x="370382" y="194865"/>
                  <a:pt x="373252" y="194865"/>
                  <a:pt x="374687" y="194865"/>
                </a:cubicBezTo>
                <a:cubicBezTo>
                  <a:pt x="377558" y="194865"/>
                  <a:pt x="378993" y="194865"/>
                  <a:pt x="380428" y="194865"/>
                </a:cubicBezTo>
                <a:cubicBezTo>
                  <a:pt x="380428" y="193432"/>
                  <a:pt x="380428" y="193432"/>
                  <a:pt x="380428" y="191998"/>
                </a:cubicBezTo>
                <a:cubicBezTo>
                  <a:pt x="380428" y="191998"/>
                  <a:pt x="380428" y="190564"/>
                  <a:pt x="380428" y="190564"/>
                </a:cubicBezTo>
                <a:cubicBezTo>
                  <a:pt x="380428" y="189130"/>
                  <a:pt x="380428" y="189130"/>
                  <a:pt x="380428" y="187696"/>
                </a:cubicBezTo>
                <a:cubicBezTo>
                  <a:pt x="380428" y="186262"/>
                  <a:pt x="378993" y="184828"/>
                  <a:pt x="376123" y="184828"/>
                </a:cubicBezTo>
                <a:cubicBezTo>
                  <a:pt x="376123" y="183394"/>
                  <a:pt x="377558" y="181960"/>
                  <a:pt x="377558" y="181960"/>
                </a:cubicBezTo>
                <a:cubicBezTo>
                  <a:pt x="378993" y="181960"/>
                  <a:pt x="380428" y="181960"/>
                  <a:pt x="381864" y="181960"/>
                </a:cubicBezTo>
                <a:cubicBezTo>
                  <a:pt x="381864" y="180526"/>
                  <a:pt x="378993" y="179092"/>
                  <a:pt x="378993" y="177658"/>
                </a:cubicBezTo>
                <a:cubicBezTo>
                  <a:pt x="377558" y="177658"/>
                  <a:pt x="376123" y="179092"/>
                  <a:pt x="374687" y="179092"/>
                </a:cubicBezTo>
                <a:cubicBezTo>
                  <a:pt x="374687" y="176224"/>
                  <a:pt x="371817" y="174790"/>
                  <a:pt x="368947" y="171922"/>
                </a:cubicBezTo>
                <a:cubicBezTo>
                  <a:pt x="368947" y="170488"/>
                  <a:pt x="366076" y="170488"/>
                  <a:pt x="366076" y="169054"/>
                </a:cubicBezTo>
                <a:cubicBezTo>
                  <a:pt x="366076" y="169054"/>
                  <a:pt x="371817" y="167620"/>
                  <a:pt x="374687" y="167620"/>
                </a:cubicBezTo>
                <a:cubicBezTo>
                  <a:pt x="376123" y="167620"/>
                  <a:pt x="377558" y="169054"/>
                  <a:pt x="380428" y="167620"/>
                </a:cubicBezTo>
                <a:cubicBezTo>
                  <a:pt x="377558" y="166186"/>
                  <a:pt x="376123" y="163318"/>
                  <a:pt x="370382" y="161884"/>
                </a:cubicBezTo>
                <a:close/>
                <a:moveTo>
                  <a:pt x="182307" y="141846"/>
                </a:moveTo>
                <a:cubicBezTo>
                  <a:pt x="182307" y="141846"/>
                  <a:pt x="182307" y="143225"/>
                  <a:pt x="182307" y="143225"/>
                </a:cubicBezTo>
                <a:cubicBezTo>
                  <a:pt x="182307" y="143225"/>
                  <a:pt x="180928" y="143225"/>
                  <a:pt x="180928" y="143225"/>
                </a:cubicBezTo>
                <a:cubicBezTo>
                  <a:pt x="180928" y="143225"/>
                  <a:pt x="180928" y="141846"/>
                  <a:pt x="182307" y="141846"/>
                </a:cubicBezTo>
                <a:close/>
                <a:moveTo>
                  <a:pt x="173664" y="140466"/>
                </a:moveTo>
                <a:cubicBezTo>
                  <a:pt x="173664" y="140466"/>
                  <a:pt x="175089" y="140466"/>
                  <a:pt x="175089" y="140466"/>
                </a:cubicBezTo>
                <a:cubicBezTo>
                  <a:pt x="177940" y="140466"/>
                  <a:pt x="177940" y="141903"/>
                  <a:pt x="177940" y="143340"/>
                </a:cubicBezTo>
                <a:cubicBezTo>
                  <a:pt x="177940" y="143340"/>
                  <a:pt x="176515" y="143340"/>
                  <a:pt x="176515" y="144777"/>
                </a:cubicBezTo>
                <a:cubicBezTo>
                  <a:pt x="176515" y="144777"/>
                  <a:pt x="176515" y="146214"/>
                  <a:pt x="176515" y="146214"/>
                </a:cubicBezTo>
                <a:cubicBezTo>
                  <a:pt x="175089" y="147651"/>
                  <a:pt x="176515" y="147651"/>
                  <a:pt x="175089" y="149087"/>
                </a:cubicBezTo>
                <a:cubicBezTo>
                  <a:pt x="175089" y="149087"/>
                  <a:pt x="173664" y="149087"/>
                  <a:pt x="172238" y="149087"/>
                </a:cubicBezTo>
                <a:cubicBezTo>
                  <a:pt x="170813" y="149087"/>
                  <a:pt x="169388" y="150524"/>
                  <a:pt x="167962" y="151961"/>
                </a:cubicBezTo>
                <a:cubicBezTo>
                  <a:pt x="167962" y="151961"/>
                  <a:pt x="166537" y="151961"/>
                  <a:pt x="166537" y="151961"/>
                </a:cubicBezTo>
                <a:cubicBezTo>
                  <a:pt x="165111" y="151961"/>
                  <a:pt x="163686" y="151961"/>
                  <a:pt x="163686" y="150524"/>
                </a:cubicBezTo>
                <a:cubicBezTo>
                  <a:pt x="165111" y="149087"/>
                  <a:pt x="166537" y="149087"/>
                  <a:pt x="167962" y="147651"/>
                </a:cubicBezTo>
                <a:cubicBezTo>
                  <a:pt x="166537" y="146214"/>
                  <a:pt x="166537" y="146214"/>
                  <a:pt x="166537" y="146214"/>
                </a:cubicBezTo>
                <a:cubicBezTo>
                  <a:pt x="166537" y="144777"/>
                  <a:pt x="166537" y="144777"/>
                  <a:pt x="167962" y="144777"/>
                </a:cubicBezTo>
                <a:cubicBezTo>
                  <a:pt x="167962" y="144777"/>
                  <a:pt x="169388" y="143340"/>
                  <a:pt x="170813" y="143340"/>
                </a:cubicBezTo>
                <a:cubicBezTo>
                  <a:pt x="169388" y="143340"/>
                  <a:pt x="169388" y="143340"/>
                  <a:pt x="169388" y="143340"/>
                </a:cubicBezTo>
                <a:cubicBezTo>
                  <a:pt x="170813" y="141903"/>
                  <a:pt x="172238" y="140466"/>
                  <a:pt x="173664" y="140466"/>
                </a:cubicBezTo>
                <a:close/>
                <a:moveTo>
                  <a:pt x="231160" y="134719"/>
                </a:moveTo>
                <a:cubicBezTo>
                  <a:pt x="231160" y="134719"/>
                  <a:pt x="232655" y="134719"/>
                  <a:pt x="232655" y="134719"/>
                </a:cubicBezTo>
                <a:lnTo>
                  <a:pt x="231176" y="136083"/>
                </a:lnTo>
                <a:lnTo>
                  <a:pt x="231160" y="136068"/>
                </a:lnTo>
                <a:close/>
                <a:moveTo>
                  <a:pt x="234034" y="133340"/>
                </a:moveTo>
                <a:cubicBezTo>
                  <a:pt x="235414" y="133340"/>
                  <a:pt x="235414" y="133340"/>
                  <a:pt x="235414" y="133340"/>
                </a:cubicBezTo>
                <a:cubicBezTo>
                  <a:pt x="234034" y="134720"/>
                  <a:pt x="235414" y="136099"/>
                  <a:pt x="234034" y="136099"/>
                </a:cubicBezTo>
                <a:cubicBezTo>
                  <a:pt x="232655" y="136099"/>
                  <a:pt x="232655" y="136099"/>
                  <a:pt x="232655" y="136099"/>
                </a:cubicBezTo>
                <a:cubicBezTo>
                  <a:pt x="234034" y="134720"/>
                  <a:pt x="234034" y="134720"/>
                  <a:pt x="234034" y="134720"/>
                </a:cubicBezTo>
                <a:cubicBezTo>
                  <a:pt x="234034" y="134720"/>
                  <a:pt x="232655" y="134720"/>
                  <a:pt x="232655" y="134720"/>
                </a:cubicBezTo>
                <a:cubicBezTo>
                  <a:pt x="232655" y="134720"/>
                  <a:pt x="234034" y="133340"/>
                  <a:pt x="234034" y="133340"/>
                </a:cubicBezTo>
                <a:close/>
                <a:moveTo>
                  <a:pt x="177940" y="131960"/>
                </a:moveTo>
                <a:cubicBezTo>
                  <a:pt x="177940" y="133339"/>
                  <a:pt x="177940" y="133339"/>
                  <a:pt x="176560" y="133339"/>
                </a:cubicBezTo>
                <a:cubicBezTo>
                  <a:pt x="176560" y="133339"/>
                  <a:pt x="175181" y="133339"/>
                  <a:pt x="175181" y="133339"/>
                </a:cubicBezTo>
                <a:cubicBezTo>
                  <a:pt x="176560" y="133339"/>
                  <a:pt x="177940" y="131960"/>
                  <a:pt x="177940" y="131960"/>
                </a:cubicBezTo>
                <a:close/>
                <a:moveTo>
                  <a:pt x="183727" y="130351"/>
                </a:moveTo>
                <a:cubicBezTo>
                  <a:pt x="185161" y="130351"/>
                  <a:pt x="185161" y="130351"/>
                  <a:pt x="186594" y="130351"/>
                </a:cubicBezTo>
                <a:cubicBezTo>
                  <a:pt x="186594" y="130351"/>
                  <a:pt x="188028" y="130351"/>
                  <a:pt x="188028" y="130351"/>
                </a:cubicBezTo>
                <a:cubicBezTo>
                  <a:pt x="188028" y="131785"/>
                  <a:pt x="185161" y="131785"/>
                  <a:pt x="185161" y="131785"/>
                </a:cubicBezTo>
                <a:cubicBezTo>
                  <a:pt x="185161" y="133218"/>
                  <a:pt x="185161" y="133218"/>
                  <a:pt x="185161" y="133218"/>
                </a:cubicBezTo>
                <a:cubicBezTo>
                  <a:pt x="186594" y="131785"/>
                  <a:pt x="189461" y="131785"/>
                  <a:pt x="190895" y="131785"/>
                </a:cubicBezTo>
                <a:cubicBezTo>
                  <a:pt x="190895" y="133218"/>
                  <a:pt x="188028" y="134652"/>
                  <a:pt x="188028" y="136085"/>
                </a:cubicBezTo>
                <a:cubicBezTo>
                  <a:pt x="188028" y="136085"/>
                  <a:pt x="186594" y="137519"/>
                  <a:pt x="186594" y="137519"/>
                </a:cubicBezTo>
                <a:cubicBezTo>
                  <a:pt x="188028" y="137519"/>
                  <a:pt x="188028" y="136085"/>
                  <a:pt x="189461" y="137519"/>
                </a:cubicBezTo>
                <a:cubicBezTo>
                  <a:pt x="190895" y="137519"/>
                  <a:pt x="190895" y="138952"/>
                  <a:pt x="192328" y="138952"/>
                </a:cubicBezTo>
                <a:cubicBezTo>
                  <a:pt x="193762" y="140386"/>
                  <a:pt x="196629" y="140386"/>
                  <a:pt x="196629" y="141819"/>
                </a:cubicBezTo>
                <a:cubicBezTo>
                  <a:pt x="196629" y="143252"/>
                  <a:pt x="198062" y="143252"/>
                  <a:pt x="198062" y="143252"/>
                </a:cubicBezTo>
                <a:cubicBezTo>
                  <a:pt x="198062" y="143252"/>
                  <a:pt x="198062" y="144686"/>
                  <a:pt x="198062" y="144686"/>
                </a:cubicBezTo>
                <a:cubicBezTo>
                  <a:pt x="198062" y="143252"/>
                  <a:pt x="198062" y="143252"/>
                  <a:pt x="199496" y="143252"/>
                </a:cubicBezTo>
                <a:cubicBezTo>
                  <a:pt x="200929" y="143252"/>
                  <a:pt x="200929" y="144686"/>
                  <a:pt x="200929" y="144686"/>
                </a:cubicBezTo>
                <a:cubicBezTo>
                  <a:pt x="200929" y="146119"/>
                  <a:pt x="198062" y="147553"/>
                  <a:pt x="198062" y="147553"/>
                </a:cubicBezTo>
                <a:cubicBezTo>
                  <a:pt x="198062" y="148986"/>
                  <a:pt x="199496" y="148986"/>
                  <a:pt x="199496" y="147553"/>
                </a:cubicBezTo>
                <a:cubicBezTo>
                  <a:pt x="199496" y="148986"/>
                  <a:pt x="199496" y="148986"/>
                  <a:pt x="199496" y="148986"/>
                </a:cubicBezTo>
                <a:cubicBezTo>
                  <a:pt x="198062" y="148986"/>
                  <a:pt x="198062" y="150420"/>
                  <a:pt x="196629" y="150420"/>
                </a:cubicBezTo>
                <a:cubicBezTo>
                  <a:pt x="195195" y="150420"/>
                  <a:pt x="193762" y="150420"/>
                  <a:pt x="192328" y="150420"/>
                </a:cubicBezTo>
                <a:cubicBezTo>
                  <a:pt x="190895" y="150420"/>
                  <a:pt x="188028" y="151853"/>
                  <a:pt x="185161" y="151853"/>
                </a:cubicBezTo>
                <a:cubicBezTo>
                  <a:pt x="185161" y="151853"/>
                  <a:pt x="183727" y="151853"/>
                  <a:pt x="183727" y="151853"/>
                </a:cubicBezTo>
                <a:cubicBezTo>
                  <a:pt x="182294" y="151853"/>
                  <a:pt x="182294" y="153287"/>
                  <a:pt x="182294" y="153287"/>
                </a:cubicBezTo>
                <a:cubicBezTo>
                  <a:pt x="180860" y="153287"/>
                  <a:pt x="180860" y="153287"/>
                  <a:pt x="180860" y="153287"/>
                </a:cubicBezTo>
                <a:cubicBezTo>
                  <a:pt x="179427" y="153287"/>
                  <a:pt x="179427" y="153287"/>
                  <a:pt x="177993" y="154720"/>
                </a:cubicBezTo>
                <a:cubicBezTo>
                  <a:pt x="177993" y="154720"/>
                  <a:pt x="177993" y="154720"/>
                  <a:pt x="177993" y="153287"/>
                </a:cubicBezTo>
                <a:cubicBezTo>
                  <a:pt x="177993" y="153287"/>
                  <a:pt x="182294" y="150420"/>
                  <a:pt x="182294" y="150420"/>
                </a:cubicBezTo>
                <a:lnTo>
                  <a:pt x="183154" y="150133"/>
                </a:lnTo>
                <a:lnTo>
                  <a:pt x="183727" y="150420"/>
                </a:lnTo>
                <a:lnTo>
                  <a:pt x="184444" y="149703"/>
                </a:lnTo>
                <a:lnTo>
                  <a:pt x="186594" y="148986"/>
                </a:lnTo>
                <a:cubicBezTo>
                  <a:pt x="185161" y="148986"/>
                  <a:pt x="185161" y="148986"/>
                  <a:pt x="185161" y="148986"/>
                </a:cubicBezTo>
                <a:lnTo>
                  <a:pt x="184444" y="149703"/>
                </a:lnTo>
                <a:lnTo>
                  <a:pt x="183154" y="150133"/>
                </a:lnTo>
                <a:lnTo>
                  <a:pt x="180860" y="148986"/>
                </a:lnTo>
                <a:cubicBezTo>
                  <a:pt x="179427" y="148986"/>
                  <a:pt x="179427" y="150420"/>
                  <a:pt x="179427" y="150420"/>
                </a:cubicBezTo>
                <a:cubicBezTo>
                  <a:pt x="179427" y="150420"/>
                  <a:pt x="179427" y="148986"/>
                  <a:pt x="179427" y="148986"/>
                </a:cubicBezTo>
                <a:cubicBezTo>
                  <a:pt x="179427" y="148986"/>
                  <a:pt x="182294" y="147553"/>
                  <a:pt x="182294" y="147553"/>
                </a:cubicBezTo>
                <a:cubicBezTo>
                  <a:pt x="182294" y="146119"/>
                  <a:pt x="182294" y="146119"/>
                  <a:pt x="182294" y="144686"/>
                </a:cubicBezTo>
                <a:cubicBezTo>
                  <a:pt x="183727" y="144686"/>
                  <a:pt x="186594" y="143252"/>
                  <a:pt x="186594" y="143252"/>
                </a:cubicBezTo>
                <a:cubicBezTo>
                  <a:pt x="186594" y="143252"/>
                  <a:pt x="186594" y="141819"/>
                  <a:pt x="186594" y="141819"/>
                </a:cubicBezTo>
                <a:cubicBezTo>
                  <a:pt x="186594" y="141819"/>
                  <a:pt x="185161" y="141819"/>
                  <a:pt x="185161" y="141819"/>
                </a:cubicBezTo>
                <a:cubicBezTo>
                  <a:pt x="185161" y="140386"/>
                  <a:pt x="185161" y="140386"/>
                  <a:pt x="185161" y="140386"/>
                </a:cubicBezTo>
                <a:cubicBezTo>
                  <a:pt x="183727" y="140386"/>
                  <a:pt x="182294" y="140386"/>
                  <a:pt x="182294" y="141819"/>
                </a:cubicBezTo>
                <a:cubicBezTo>
                  <a:pt x="180860" y="141819"/>
                  <a:pt x="180860" y="141819"/>
                  <a:pt x="180860" y="140386"/>
                </a:cubicBezTo>
                <a:cubicBezTo>
                  <a:pt x="180860" y="140386"/>
                  <a:pt x="180860" y="140386"/>
                  <a:pt x="182294" y="138952"/>
                </a:cubicBezTo>
                <a:cubicBezTo>
                  <a:pt x="182294" y="138952"/>
                  <a:pt x="180860" y="138952"/>
                  <a:pt x="182294" y="137519"/>
                </a:cubicBezTo>
                <a:cubicBezTo>
                  <a:pt x="180860" y="137519"/>
                  <a:pt x="180860" y="137519"/>
                  <a:pt x="179427" y="137519"/>
                </a:cubicBezTo>
                <a:cubicBezTo>
                  <a:pt x="179427" y="137519"/>
                  <a:pt x="177993" y="137519"/>
                  <a:pt x="177993" y="136085"/>
                </a:cubicBezTo>
                <a:cubicBezTo>
                  <a:pt x="177993" y="136085"/>
                  <a:pt x="179427" y="136085"/>
                  <a:pt x="179427" y="136085"/>
                </a:cubicBezTo>
                <a:cubicBezTo>
                  <a:pt x="179427" y="136085"/>
                  <a:pt x="179427" y="134652"/>
                  <a:pt x="179427" y="134652"/>
                </a:cubicBezTo>
                <a:cubicBezTo>
                  <a:pt x="179427" y="134652"/>
                  <a:pt x="179427" y="133218"/>
                  <a:pt x="179427" y="133218"/>
                </a:cubicBezTo>
                <a:cubicBezTo>
                  <a:pt x="179427" y="133218"/>
                  <a:pt x="180860" y="133218"/>
                  <a:pt x="180860" y="133218"/>
                </a:cubicBezTo>
                <a:cubicBezTo>
                  <a:pt x="180860" y="131785"/>
                  <a:pt x="182294" y="131785"/>
                  <a:pt x="182294" y="131785"/>
                </a:cubicBezTo>
                <a:cubicBezTo>
                  <a:pt x="182294" y="131785"/>
                  <a:pt x="182294" y="130351"/>
                  <a:pt x="183727" y="130351"/>
                </a:cubicBezTo>
                <a:close/>
                <a:moveTo>
                  <a:pt x="258404" y="126213"/>
                </a:moveTo>
                <a:cubicBezTo>
                  <a:pt x="258404" y="126213"/>
                  <a:pt x="258404" y="126213"/>
                  <a:pt x="259783" y="126213"/>
                </a:cubicBezTo>
                <a:cubicBezTo>
                  <a:pt x="259783" y="127592"/>
                  <a:pt x="258404" y="127592"/>
                  <a:pt x="258404" y="127592"/>
                </a:cubicBezTo>
                <a:cubicBezTo>
                  <a:pt x="258404" y="127592"/>
                  <a:pt x="258404" y="127592"/>
                  <a:pt x="258404" y="126213"/>
                </a:cubicBezTo>
                <a:close/>
                <a:moveTo>
                  <a:pt x="414733" y="118856"/>
                </a:moveTo>
                <a:cubicBezTo>
                  <a:pt x="416189" y="118856"/>
                  <a:pt x="416189" y="118856"/>
                  <a:pt x="416189" y="118856"/>
                </a:cubicBezTo>
                <a:cubicBezTo>
                  <a:pt x="417645" y="120351"/>
                  <a:pt x="417645" y="121845"/>
                  <a:pt x="419101" y="121845"/>
                </a:cubicBezTo>
                <a:lnTo>
                  <a:pt x="417969" y="121845"/>
                </a:lnTo>
                <a:lnTo>
                  <a:pt x="417744" y="121733"/>
                </a:lnTo>
                <a:lnTo>
                  <a:pt x="417800" y="121845"/>
                </a:lnTo>
                <a:lnTo>
                  <a:pt x="417645" y="121845"/>
                </a:lnTo>
                <a:cubicBezTo>
                  <a:pt x="416189" y="120351"/>
                  <a:pt x="414733" y="120351"/>
                  <a:pt x="414733" y="118856"/>
                </a:cubicBezTo>
                <a:close/>
                <a:moveTo>
                  <a:pt x="156470" y="118856"/>
                </a:moveTo>
                <a:cubicBezTo>
                  <a:pt x="156470" y="120301"/>
                  <a:pt x="157913" y="120301"/>
                  <a:pt x="157913" y="118856"/>
                </a:cubicBezTo>
                <a:lnTo>
                  <a:pt x="159356" y="118856"/>
                </a:lnTo>
                <a:cubicBezTo>
                  <a:pt x="159356" y="120301"/>
                  <a:pt x="163686" y="118856"/>
                  <a:pt x="162243" y="120301"/>
                </a:cubicBezTo>
                <a:cubicBezTo>
                  <a:pt x="162243" y="120301"/>
                  <a:pt x="162243" y="121746"/>
                  <a:pt x="162243" y="121746"/>
                </a:cubicBezTo>
                <a:cubicBezTo>
                  <a:pt x="162243" y="121746"/>
                  <a:pt x="159356" y="123191"/>
                  <a:pt x="157913" y="124636"/>
                </a:cubicBezTo>
                <a:cubicBezTo>
                  <a:pt x="155027" y="124636"/>
                  <a:pt x="153583" y="126081"/>
                  <a:pt x="150697" y="127526"/>
                </a:cubicBezTo>
                <a:cubicBezTo>
                  <a:pt x="146367" y="128971"/>
                  <a:pt x="144924" y="128971"/>
                  <a:pt x="143481" y="128971"/>
                </a:cubicBezTo>
                <a:lnTo>
                  <a:pt x="140594" y="128971"/>
                </a:lnTo>
                <a:cubicBezTo>
                  <a:pt x="140594" y="127526"/>
                  <a:pt x="140594" y="127526"/>
                  <a:pt x="142038" y="127526"/>
                </a:cubicBezTo>
                <a:cubicBezTo>
                  <a:pt x="140594" y="127526"/>
                  <a:pt x="139151" y="128971"/>
                  <a:pt x="137708" y="127526"/>
                </a:cubicBezTo>
                <a:cubicBezTo>
                  <a:pt x="139151" y="127526"/>
                  <a:pt x="142038" y="126081"/>
                  <a:pt x="142038" y="126081"/>
                </a:cubicBezTo>
                <a:lnTo>
                  <a:pt x="140594" y="126081"/>
                </a:lnTo>
                <a:cubicBezTo>
                  <a:pt x="140594" y="126081"/>
                  <a:pt x="140594" y="126081"/>
                  <a:pt x="140594" y="124636"/>
                </a:cubicBezTo>
                <a:cubicBezTo>
                  <a:pt x="140594" y="124636"/>
                  <a:pt x="140594" y="124636"/>
                  <a:pt x="142038" y="124636"/>
                </a:cubicBezTo>
                <a:cubicBezTo>
                  <a:pt x="142038" y="124636"/>
                  <a:pt x="143481" y="126081"/>
                  <a:pt x="143481" y="124636"/>
                </a:cubicBezTo>
                <a:cubicBezTo>
                  <a:pt x="143481" y="124636"/>
                  <a:pt x="144924" y="124636"/>
                  <a:pt x="144924" y="124636"/>
                </a:cubicBezTo>
                <a:cubicBezTo>
                  <a:pt x="144924" y="123191"/>
                  <a:pt x="144924" y="124636"/>
                  <a:pt x="144924" y="123191"/>
                </a:cubicBezTo>
                <a:cubicBezTo>
                  <a:pt x="146367" y="123191"/>
                  <a:pt x="146367" y="124636"/>
                  <a:pt x="146367" y="123191"/>
                </a:cubicBezTo>
                <a:cubicBezTo>
                  <a:pt x="147811" y="123191"/>
                  <a:pt x="147811" y="123191"/>
                  <a:pt x="147811" y="123191"/>
                </a:cubicBezTo>
                <a:cubicBezTo>
                  <a:pt x="149254" y="123191"/>
                  <a:pt x="149254" y="123191"/>
                  <a:pt x="149254" y="123191"/>
                </a:cubicBezTo>
                <a:cubicBezTo>
                  <a:pt x="149254" y="123191"/>
                  <a:pt x="149254" y="121746"/>
                  <a:pt x="149254" y="121746"/>
                </a:cubicBezTo>
                <a:cubicBezTo>
                  <a:pt x="150697" y="121746"/>
                  <a:pt x="152140" y="121746"/>
                  <a:pt x="152140" y="121746"/>
                </a:cubicBezTo>
                <a:cubicBezTo>
                  <a:pt x="153583" y="121746"/>
                  <a:pt x="155027" y="120301"/>
                  <a:pt x="155027" y="120301"/>
                </a:cubicBezTo>
                <a:cubicBezTo>
                  <a:pt x="155027" y="120301"/>
                  <a:pt x="156470" y="120301"/>
                  <a:pt x="156470" y="118856"/>
                </a:cubicBezTo>
                <a:close/>
                <a:moveTo>
                  <a:pt x="143455" y="117477"/>
                </a:moveTo>
                <a:cubicBezTo>
                  <a:pt x="143455" y="118903"/>
                  <a:pt x="142018" y="118903"/>
                  <a:pt x="140581" y="120328"/>
                </a:cubicBezTo>
                <a:cubicBezTo>
                  <a:pt x="137708" y="121753"/>
                  <a:pt x="136271" y="121753"/>
                  <a:pt x="134834" y="123179"/>
                </a:cubicBezTo>
                <a:cubicBezTo>
                  <a:pt x="133397" y="124604"/>
                  <a:pt x="133397" y="124604"/>
                  <a:pt x="131960" y="124604"/>
                </a:cubicBezTo>
                <a:cubicBezTo>
                  <a:pt x="134834" y="123179"/>
                  <a:pt x="136271" y="121753"/>
                  <a:pt x="137708" y="120328"/>
                </a:cubicBezTo>
                <a:cubicBezTo>
                  <a:pt x="139144" y="120328"/>
                  <a:pt x="143455" y="118903"/>
                  <a:pt x="143455" y="117477"/>
                </a:cubicBezTo>
                <a:close/>
                <a:moveTo>
                  <a:pt x="143570" y="114718"/>
                </a:moveTo>
                <a:cubicBezTo>
                  <a:pt x="145006" y="114718"/>
                  <a:pt x="146443" y="114718"/>
                  <a:pt x="146443" y="116098"/>
                </a:cubicBezTo>
                <a:cubicBezTo>
                  <a:pt x="146443" y="116098"/>
                  <a:pt x="145006" y="117477"/>
                  <a:pt x="143570" y="117477"/>
                </a:cubicBezTo>
                <a:cubicBezTo>
                  <a:pt x="142133" y="118856"/>
                  <a:pt x="142133" y="117477"/>
                  <a:pt x="140696" y="117477"/>
                </a:cubicBezTo>
                <a:cubicBezTo>
                  <a:pt x="142133" y="117477"/>
                  <a:pt x="142133" y="116098"/>
                  <a:pt x="143570" y="114718"/>
                </a:cubicBezTo>
                <a:close/>
                <a:moveTo>
                  <a:pt x="146444" y="113339"/>
                </a:moveTo>
                <a:cubicBezTo>
                  <a:pt x="146444" y="113339"/>
                  <a:pt x="146444" y="113339"/>
                  <a:pt x="144950" y="114718"/>
                </a:cubicBezTo>
                <a:lnTo>
                  <a:pt x="143570" y="114718"/>
                </a:lnTo>
                <a:lnTo>
                  <a:pt x="143455" y="114718"/>
                </a:lnTo>
                <a:cubicBezTo>
                  <a:pt x="144950" y="114718"/>
                  <a:pt x="144950" y="113339"/>
                  <a:pt x="146444" y="113339"/>
                </a:cubicBezTo>
                <a:close/>
                <a:moveTo>
                  <a:pt x="382030" y="108419"/>
                </a:moveTo>
                <a:lnTo>
                  <a:pt x="384616" y="108971"/>
                </a:lnTo>
                <a:cubicBezTo>
                  <a:pt x="384616" y="110350"/>
                  <a:pt x="383179" y="108971"/>
                  <a:pt x="383179" y="108971"/>
                </a:cubicBezTo>
                <a:close/>
                <a:moveTo>
                  <a:pt x="380306" y="107591"/>
                </a:moveTo>
                <a:lnTo>
                  <a:pt x="382030" y="108419"/>
                </a:lnTo>
                <a:lnTo>
                  <a:pt x="381383" y="108281"/>
                </a:lnTo>
                <a:cubicBezTo>
                  <a:pt x="380306" y="107936"/>
                  <a:pt x="379587" y="107591"/>
                  <a:pt x="380306" y="107591"/>
                </a:cubicBezTo>
                <a:close/>
                <a:moveTo>
                  <a:pt x="153571" y="107591"/>
                </a:moveTo>
                <a:cubicBezTo>
                  <a:pt x="153571" y="107591"/>
                  <a:pt x="153571" y="107591"/>
                  <a:pt x="154950" y="107591"/>
                </a:cubicBezTo>
                <a:cubicBezTo>
                  <a:pt x="153571" y="107591"/>
                  <a:pt x="152191" y="108970"/>
                  <a:pt x="150812" y="108970"/>
                </a:cubicBezTo>
                <a:cubicBezTo>
                  <a:pt x="152191" y="108970"/>
                  <a:pt x="152191" y="108970"/>
                  <a:pt x="153571" y="107591"/>
                </a:cubicBezTo>
                <a:close/>
                <a:moveTo>
                  <a:pt x="159318" y="104603"/>
                </a:moveTo>
                <a:cubicBezTo>
                  <a:pt x="157862" y="104603"/>
                  <a:pt x="157862" y="104603"/>
                  <a:pt x="157862" y="105982"/>
                </a:cubicBezTo>
                <a:lnTo>
                  <a:pt x="157862" y="105292"/>
                </a:lnTo>
                <a:close/>
                <a:moveTo>
                  <a:pt x="157862" y="104603"/>
                </a:moveTo>
                <a:lnTo>
                  <a:pt x="157862" y="105292"/>
                </a:lnTo>
                <a:lnTo>
                  <a:pt x="156406" y="105982"/>
                </a:lnTo>
                <a:cubicBezTo>
                  <a:pt x="156406" y="104603"/>
                  <a:pt x="157862" y="104603"/>
                  <a:pt x="157862" y="104603"/>
                </a:cubicBezTo>
                <a:close/>
                <a:moveTo>
                  <a:pt x="353178" y="103223"/>
                </a:moveTo>
                <a:cubicBezTo>
                  <a:pt x="354614" y="103223"/>
                  <a:pt x="356051" y="104602"/>
                  <a:pt x="357488" y="104602"/>
                </a:cubicBezTo>
                <a:cubicBezTo>
                  <a:pt x="356051" y="104602"/>
                  <a:pt x="354614" y="104602"/>
                  <a:pt x="353178" y="104602"/>
                </a:cubicBezTo>
                <a:cubicBezTo>
                  <a:pt x="351741" y="104602"/>
                  <a:pt x="351741" y="104602"/>
                  <a:pt x="351741" y="104602"/>
                </a:cubicBezTo>
                <a:cubicBezTo>
                  <a:pt x="351741" y="104602"/>
                  <a:pt x="351741" y="103223"/>
                  <a:pt x="353178" y="103223"/>
                </a:cubicBezTo>
                <a:close/>
                <a:moveTo>
                  <a:pt x="386069" y="100334"/>
                </a:moveTo>
                <a:cubicBezTo>
                  <a:pt x="387504" y="100334"/>
                  <a:pt x="390373" y="100334"/>
                  <a:pt x="391807" y="101746"/>
                </a:cubicBezTo>
                <a:cubicBezTo>
                  <a:pt x="393242" y="101746"/>
                  <a:pt x="394676" y="103158"/>
                  <a:pt x="396111" y="103158"/>
                </a:cubicBezTo>
                <a:cubicBezTo>
                  <a:pt x="394676" y="103158"/>
                  <a:pt x="393242" y="103158"/>
                  <a:pt x="393242" y="103158"/>
                </a:cubicBezTo>
                <a:cubicBezTo>
                  <a:pt x="390373" y="101746"/>
                  <a:pt x="388938" y="101746"/>
                  <a:pt x="386069" y="100334"/>
                </a:cubicBezTo>
                <a:close/>
                <a:moveTo>
                  <a:pt x="368854" y="97509"/>
                </a:moveTo>
                <a:cubicBezTo>
                  <a:pt x="370289" y="97509"/>
                  <a:pt x="371723" y="97509"/>
                  <a:pt x="373158" y="97509"/>
                </a:cubicBezTo>
                <a:cubicBezTo>
                  <a:pt x="374593" y="97509"/>
                  <a:pt x="377462" y="97509"/>
                  <a:pt x="380331" y="98921"/>
                </a:cubicBezTo>
                <a:cubicBezTo>
                  <a:pt x="381765" y="98921"/>
                  <a:pt x="381765" y="98921"/>
                  <a:pt x="383200" y="98921"/>
                </a:cubicBezTo>
                <a:cubicBezTo>
                  <a:pt x="383200" y="98921"/>
                  <a:pt x="384635" y="98921"/>
                  <a:pt x="386069" y="100334"/>
                </a:cubicBezTo>
                <a:cubicBezTo>
                  <a:pt x="384635" y="100334"/>
                  <a:pt x="384635" y="101746"/>
                  <a:pt x="384635" y="101746"/>
                </a:cubicBezTo>
                <a:cubicBezTo>
                  <a:pt x="381765" y="100334"/>
                  <a:pt x="381765" y="100334"/>
                  <a:pt x="380331" y="100334"/>
                </a:cubicBezTo>
                <a:cubicBezTo>
                  <a:pt x="376027" y="100334"/>
                  <a:pt x="370289" y="100334"/>
                  <a:pt x="371723" y="103158"/>
                </a:cubicBezTo>
                <a:cubicBezTo>
                  <a:pt x="371723" y="104570"/>
                  <a:pt x="374593" y="104570"/>
                  <a:pt x="377462" y="105983"/>
                </a:cubicBezTo>
                <a:cubicBezTo>
                  <a:pt x="374593" y="105983"/>
                  <a:pt x="371723" y="104570"/>
                  <a:pt x="370289" y="104570"/>
                </a:cubicBezTo>
                <a:cubicBezTo>
                  <a:pt x="370289" y="104570"/>
                  <a:pt x="368854" y="104570"/>
                  <a:pt x="368854" y="104570"/>
                </a:cubicBezTo>
                <a:cubicBezTo>
                  <a:pt x="368854" y="104570"/>
                  <a:pt x="367420" y="104570"/>
                  <a:pt x="367420" y="103158"/>
                </a:cubicBezTo>
                <a:cubicBezTo>
                  <a:pt x="365985" y="103158"/>
                  <a:pt x="365985" y="103158"/>
                  <a:pt x="364551" y="101746"/>
                </a:cubicBezTo>
                <a:cubicBezTo>
                  <a:pt x="364551" y="101746"/>
                  <a:pt x="361682" y="101746"/>
                  <a:pt x="361682" y="101746"/>
                </a:cubicBezTo>
                <a:cubicBezTo>
                  <a:pt x="361682" y="101746"/>
                  <a:pt x="360247" y="101746"/>
                  <a:pt x="360247" y="100334"/>
                </a:cubicBezTo>
                <a:cubicBezTo>
                  <a:pt x="360247" y="100334"/>
                  <a:pt x="363116" y="100334"/>
                  <a:pt x="363116" y="100334"/>
                </a:cubicBezTo>
                <a:cubicBezTo>
                  <a:pt x="363116" y="100334"/>
                  <a:pt x="363116" y="100334"/>
                  <a:pt x="363116" y="98921"/>
                </a:cubicBezTo>
                <a:lnTo>
                  <a:pt x="364551" y="98921"/>
                </a:lnTo>
                <a:cubicBezTo>
                  <a:pt x="364551" y="97509"/>
                  <a:pt x="370289" y="98921"/>
                  <a:pt x="368854" y="97509"/>
                </a:cubicBezTo>
                <a:close/>
                <a:moveTo>
                  <a:pt x="274222" y="94487"/>
                </a:moveTo>
                <a:cubicBezTo>
                  <a:pt x="274222" y="94487"/>
                  <a:pt x="275657" y="95921"/>
                  <a:pt x="277092" y="95921"/>
                </a:cubicBezTo>
                <a:cubicBezTo>
                  <a:pt x="278527" y="95921"/>
                  <a:pt x="282833" y="94487"/>
                  <a:pt x="282833" y="94487"/>
                </a:cubicBezTo>
                <a:cubicBezTo>
                  <a:pt x="282833" y="95921"/>
                  <a:pt x="281398" y="95921"/>
                  <a:pt x="279963" y="95921"/>
                </a:cubicBezTo>
                <a:cubicBezTo>
                  <a:pt x="282833" y="95921"/>
                  <a:pt x="284268" y="95921"/>
                  <a:pt x="285704" y="94487"/>
                </a:cubicBezTo>
                <a:cubicBezTo>
                  <a:pt x="287139" y="95921"/>
                  <a:pt x="287139" y="95921"/>
                  <a:pt x="287139" y="95921"/>
                </a:cubicBezTo>
                <a:cubicBezTo>
                  <a:pt x="288574" y="95921"/>
                  <a:pt x="290009" y="95921"/>
                  <a:pt x="291444" y="94487"/>
                </a:cubicBezTo>
                <a:cubicBezTo>
                  <a:pt x="291444" y="95921"/>
                  <a:pt x="291444" y="95921"/>
                  <a:pt x="292880" y="95921"/>
                </a:cubicBezTo>
                <a:cubicBezTo>
                  <a:pt x="292880" y="95921"/>
                  <a:pt x="294315" y="95921"/>
                  <a:pt x="294315" y="95921"/>
                </a:cubicBezTo>
                <a:cubicBezTo>
                  <a:pt x="295750" y="95921"/>
                  <a:pt x="298621" y="95921"/>
                  <a:pt x="298621" y="95921"/>
                </a:cubicBezTo>
                <a:cubicBezTo>
                  <a:pt x="298621" y="97355"/>
                  <a:pt x="297185" y="95921"/>
                  <a:pt x="294315" y="97355"/>
                </a:cubicBezTo>
                <a:cubicBezTo>
                  <a:pt x="295750" y="97355"/>
                  <a:pt x="295750" y="97355"/>
                  <a:pt x="295750" y="97355"/>
                </a:cubicBezTo>
                <a:cubicBezTo>
                  <a:pt x="297185" y="97355"/>
                  <a:pt x="300056" y="97355"/>
                  <a:pt x="300056" y="97355"/>
                </a:cubicBezTo>
                <a:cubicBezTo>
                  <a:pt x="302926" y="97355"/>
                  <a:pt x="305797" y="98789"/>
                  <a:pt x="307232" y="98789"/>
                </a:cubicBezTo>
                <a:cubicBezTo>
                  <a:pt x="310102" y="98789"/>
                  <a:pt x="314408" y="100223"/>
                  <a:pt x="320149" y="101657"/>
                </a:cubicBezTo>
                <a:cubicBezTo>
                  <a:pt x="338807" y="105959"/>
                  <a:pt x="327325" y="107393"/>
                  <a:pt x="321584" y="107393"/>
                </a:cubicBezTo>
                <a:cubicBezTo>
                  <a:pt x="315843" y="105959"/>
                  <a:pt x="312973" y="105959"/>
                  <a:pt x="308667" y="105959"/>
                </a:cubicBezTo>
                <a:cubicBezTo>
                  <a:pt x="308667" y="105959"/>
                  <a:pt x="311538" y="107393"/>
                  <a:pt x="312973" y="108827"/>
                </a:cubicBezTo>
                <a:cubicBezTo>
                  <a:pt x="312973" y="108827"/>
                  <a:pt x="312973" y="110261"/>
                  <a:pt x="312973" y="110261"/>
                </a:cubicBezTo>
                <a:cubicBezTo>
                  <a:pt x="314408" y="110261"/>
                  <a:pt x="315843" y="111695"/>
                  <a:pt x="315843" y="111695"/>
                </a:cubicBezTo>
                <a:cubicBezTo>
                  <a:pt x="318714" y="111695"/>
                  <a:pt x="320149" y="111695"/>
                  <a:pt x="323019" y="111695"/>
                </a:cubicBezTo>
                <a:cubicBezTo>
                  <a:pt x="321584" y="111695"/>
                  <a:pt x="320149" y="110261"/>
                  <a:pt x="318714" y="110261"/>
                </a:cubicBezTo>
                <a:cubicBezTo>
                  <a:pt x="317278" y="110261"/>
                  <a:pt x="317278" y="108827"/>
                  <a:pt x="317278" y="108827"/>
                </a:cubicBezTo>
                <a:cubicBezTo>
                  <a:pt x="323019" y="110261"/>
                  <a:pt x="327325" y="111695"/>
                  <a:pt x="328760" y="110261"/>
                </a:cubicBezTo>
                <a:cubicBezTo>
                  <a:pt x="330196" y="110261"/>
                  <a:pt x="325890" y="108827"/>
                  <a:pt x="327325" y="108827"/>
                </a:cubicBezTo>
                <a:cubicBezTo>
                  <a:pt x="328760" y="108827"/>
                  <a:pt x="333066" y="107393"/>
                  <a:pt x="335936" y="107393"/>
                </a:cubicBezTo>
                <a:cubicBezTo>
                  <a:pt x="337372" y="107393"/>
                  <a:pt x="335936" y="107393"/>
                  <a:pt x="337372" y="108827"/>
                </a:cubicBezTo>
                <a:cubicBezTo>
                  <a:pt x="337372" y="108827"/>
                  <a:pt x="341677" y="108827"/>
                  <a:pt x="341677" y="107393"/>
                </a:cubicBezTo>
                <a:cubicBezTo>
                  <a:pt x="341677" y="107393"/>
                  <a:pt x="338807" y="105959"/>
                  <a:pt x="338807" y="105959"/>
                </a:cubicBezTo>
                <a:cubicBezTo>
                  <a:pt x="341677" y="104525"/>
                  <a:pt x="338807" y="104525"/>
                  <a:pt x="338807" y="103091"/>
                </a:cubicBezTo>
                <a:cubicBezTo>
                  <a:pt x="341677" y="101657"/>
                  <a:pt x="347418" y="104525"/>
                  <a:pt x="348853" y="105959"/>
                </a:cubicBezTo>
                <a:cubicBezTo>
                  <a:pt x="348853" y="107393"/>
                  <a:pt x="343113" y="105959"/>
                  <a:pt x="343113" y="105959"/>
                </a:cubicBezTo>
                <a:cubicBezTo>
                  <a:pt x="343113" y="107393"/>
                  <a:pt x="345983" y="107393"/>
                  <a:pt x="347418" y="108827"/>
                </a:cubicBezTo>
                <a:cubicBezTo>
                  <a:pt x="353159" y="108827"/>
                  <a:pt x="350289" y="107393"/>
                  <a:pt x="353159" y="107393"/>
                </a:cubicBezTo>
                <a:cubicBezTo>
                  <a:pt x="354594" y="107393"/>
                  <a:pt x="356030" y="107393"/>
                  <a:pt x="357465" y="107393"/>
                </a:cubicBezTo>
                <a:lnTo>
                  <a:pt x="367511" y="107393"/>
                </a:lnTo>
                <a:cubicBezTo>
                  <a:pt x="373252" y="110261"/>
                  <a:pt x="378993" y="108827"/>
                  <a:pt x="381864" y="110261"/>
                </a:cubicBezTo>
                <a:cubicBezTo>
                  <a:pt x="383299" y="110261"/>
                  <a:pt x="380428" y="111695"/>
                  <a:pt x="386169" y="111695"/>
                </a:cubicBezTo>
                <a:cubicBezTo>
                  <a:pt x="386169" y="111695"/>
                  <a:pt x="380428" y="107393"/>
                  <a:pt x="393345" y="111695"/>
                </a:cubicBezTo>
                <a:cubicBezTo>
                  <a:pt x="394781" y="113129"/>
                  <a:pt x="397651" y="114563"/>
                  <a:pt x="400521" y="115997"/>
                </a:cubicBezTo>
                <a:cubicBezTo>
                  <a:pt x="401957" y="115997"/>
                  <a:pt x="404827" y="117431"/>
                  <a:pt x="404827" y="118865"/>
                </a:cubicBezTo>
                <a:cubicBezTo>
                  <a:pt x="407698" y="118865"/>
                  <a:pt x="407698" y="118865"/>
                  <a:pt x="404827" y="115997"/>
                </a:cubicBezTo>
                <a:cubicBezTo>
                  <a:pt x="403392" y="115997"/>
                  <a:pt x="401957" y="114563"/>
                  <a:pt x="401957" y="114563"/>
                </a:cubicBezTo>
                <a:cubicBezTo>
                  <a:pt x="400521" y="114563"/>
                  <a:pt x="401957" y="114563"/>
                  <a:pt x="400521" y="113129"/>
                </a:cubicBezTo>
                <a:cubicBezTo>
                  <a:pt x="400521" y="113129"/>
                  <a:pt x="399086" y="111695"/>
                  <a:pt x="399086" y="111695"/>
                </a:cubicBezTo>
                <a:cubicBezTo>
                  <a:pt x="400521" y="111695"/>
                  <a:pt x="400521" y="111695"/>
                  <a:pt x="401957" y="111695"/>
                </a:cubicBezTo>
                <a:cubicBezTo>
                  <a:pt x="403392" y="111695"/>
                  <a:pt x="403392" y="110261"/>
                  <a:pt x="403392" y="110261"/>
                </a:cubicBezTo>
                <a:cubicBezTo>
                  <a:pt x="404827" y="110261"/>
                  <a:pt x="404827" y="110261"/>
                  <a:pt x="404827" y="111695"/>
                </a:cubicBezTo>
                <a:cubicBezTo>
                  <a:pt x="404827" y="110261"/>
                  <a:pt x="404827" y="110261"/>
                  <a:pt x="404827" y="110261"/>
                </a:cubicBezTo>
                <a:cubicBezTo>
                  <a:pt x="404827" y="110261"/>
                  <a:pt x="404827" y="110261"/>
                  <a:pt x="406262" y="110261"/>
                </a:cubicBezTo>
                <a:cubicBezTo>
                  <a:pt x="406262" y="110261"/>
                  <a:pt x="406262" y="111695"/>
                  <a:pt x="407698" y="111695"/>
                </a:cubicBezTo>
                <a:cubicBezTo>
                  <a:pt x="407698" y="113129"/>
                  <a:pt x="409133" y="113129"/>
                  <a:pt x="410568" y="114563"/>
                </a:cubicBezTo>
                <a:cubicBezTo>
                  <a:pt x="410568" y="115997"/>
                  <a:pt x="412003" y="115997"/>
                  <a:pt x="412003" y="117431"/>
                </a:cubicBezTo>
                <a:cubicBezTo>
                  <a:pt x="413438" y="117431"/>
                  <a:pt x="413438" y="118865"/>
                  <a:pt x="413438" y="120299"/>
                </a:cubicBezTo>
                <a:cubicBezTo>
                  <a:pt x="414874" y="120299"/>
                  <a:pt x="416309" y="121733"/>
                  <a:pt x="416309" y="121733"/>
                </a:cubicBezTo>
                <a:cubicBezTo>
                  <a:pt x="416309" y="121733"/>
                  <a:pt x="416309" y="121733"/>
                  <a:pt x="416309" y="123167"/>
                </a:cubicBezTo>
                <a:cubicBezTo>
                  <a:pt x="416309" y="123167"/>
                  <a:pt x="413438" y="123167"/>
                  <a:pt x="413438" y="123167"/>
                </a:cubicBezTo>
                <a:cubicBezTo>
                  <a:pt x="413438" y="123167"/>
                  <a:pt x="413438" y="124601"/>
                  <a:pt x="414874" y="124601"/>
                </a:cubicBezTo>
                <a:cubicBezTo>
                  <a:pt x="414874" y="124601"/>
                  <a:pt x="416309" y="126035"/>
                  <a:pt x="417744" y="124601"/>
                </a:cubicBezTo>
                <a:cubicBezTo>
                  <a:pt x="417744" y="124601"/>
                  <a:pt x="419179" y="124601"/>
                  <a:pt x="419179" y="124601"/>
                </a:cubicBezTo>
                <a:lnTo>
                  <a:pt x="417800" y="121845"/>
                </a:lnTo>
                <a:lnTo>
                  <a:pt x="417969" y="121845"/>
                </a:lnTo>
                <a:lnTo>
                  <a:pt x="420615" y="123167"/>
                </a:lnTo>
                <a:cubicBezTo>
                  <a:pt x="462236" y="161884"/>
                  <a:pt x="488070" y="216375"/>
                  <a:pt x="488070" y="276602"/>
                </a:cubicBezTo>
                <a:lnTo>
                  <a:pt x="488070" y="278036"/>
                </a:lnTo>
                <a:cubicBezTo>
                  <a:pt x="488070" y="276602"/>
                  <a:pt x="488070" y="276602"/>
                  <a:pt x="486635" y="276602"/>
                </a:cubicBezTo>
                <a:cubicBezTo>
                  <a:pt x="485200" y="276602"/>
                  <a:pt x="486635" y="276602"/>
                  <a:pt x="486635" y="278036"/>
                </a:cubicBezTo>
                <a:cubicBezTo>
                  <a:pt x="486635" y="278036"/>
                  <a:pt x="486635" y="279470"/>
                  <a:pt x="486635" y="280904"/>
                </a:cubicBezTo>
                <a:cubicBezTo>
                  <a:pt x="486635" y="283772"/>
                  <a:pt x="485200" y="283772"/>
                  <a:pt x="485200" y="286640"/>
                </a:cubicBezTo>
                <a:cubicBezTo>
                  <a:pt x="483764" y="286640"/>
                  <a:pt x="485200" y="285206"/>
                  <a:pt x="485200" y="283772"/>
                </a:cubicBezTo>
                <a:cubicBezTo>
                  <a:pt x="485200" y="279470"/>
                  <a:pt x="483764" y="275168"/>
                  <a:pt x="483764" y="272300"/>
                </a:cubicBezTo>
                <a:cubicBezTo>
                  <a:pt x="482329" y="272300"/>
                  <a:pt x="483764" y="269432"/>
                  <a:pt x="483764" y="267998"/>
                </a:cubicBezTo>
                <a:cubicBezTo>
                  <a:pt x="483764" y="266564"/>
                  <a:pt x="483764" y="266564"/>
                  <a:pt x="482329" y="266564"/>
                </a:cubicBezTo>
                <a:cubicBezTo>
                  <a:pt x="482329" y="267998"/>
                  <a:pt x="482329" y="269432"/>
                  <a:pt x="480894" y="269432"/>
                </a:cubicBezTo>
                <a:cubicBezTo>
                  <a:pt x="479459" y="269432"/>
                  <a:pt x="479459" y="269432"/>
                  <a:pt x="479459" y="267998"/>
                </a:cubicBezTo>
                <a:cubicBezTo>
                  <a:pt x="479459" y="266564"/>
                  <a:pt x="479459" y="266564"/>
                  <a:pt x="479459" y="265130"/>
                </a:cubicBezTo>
                <a:cubicBezTo>
                  <a:pt x="479459" y="265130"/>
                  <a:pt x="479459" y="263696"/>
                  <a:pt x="479459" y="263696"/>
                </a:cubicBezTo>
                <a:cubicBezTo>
                  <a:pt x="479459" y="262262"/>
                  <a:pt x="479459" y="260828"/>
                  <a:pt x="478023" y="259394"/>
                </a:cubicBezTo>
                <a:cubicBezTo>
                  <a:pt x="478023" y="257960"/>
                  <a:pt x="476588" y="257960"/>
                  <a:pt x="476588" y="256526"/>
                </a:cubicBezTo>
                <a:cubicBezTo>
                  <a:pt x="476588" y="255092"/>
                  <a:pt x="476588" y="253658"/>
                  <a:pt x="476588" y="252224"/>
                </a:cubicBezTo>
                <a:cubicBezTo>
                  <a:pt x="475153" y="250791"/>
                  <a:pt x="475153" y="249357"/>
                  <a:pt x="473718" y="249357"/>
                </a:cubicBezTo>
                <a:cubicBezTo>
                  <a:pt x="473718" y="252224"/>
                  <a:pt x="472283" y="252224"/>
                  <a:pt x="470847" y="252224"/>
                </a:cubicBezTo>
                <a:cubicBezTo>
                  <a:pt x="470847" y="252224"/>
                  <a:pt x="469412" y="252224"/>
                  <a:pt x="469412" y="252224"/>
                </a:cubicBezTo>
                <a:cubicBezTo>
                  <a:pt x="469412" y="253658"/>
                  <a:pt x="467977" y="252224"/>
                  <a:pt x="467977" y="252224"/>
                </a:cubicBezTo>
                <a:cubicBezTo>
                  <a:pt x="467977" y="253658"/>
                  <a:pt x="467977" y="255092"/>
                  <a:pt x="467977" y="256526"/>
                </a:cubicBezTo>
                <a:cubicBezTo>
                  <a:pt x="466542" y="257960"/>
                  <a:pt x="463671" y="259394"/>
                  <a:pt x="463671" y="260828"/>
                </a:cubicBezTo>
                <a:cubicBezTo>
                  <a:pt x="462236" y="262262"/>
                  <a:pt x="460801" y="265130"/>
                  <a:pt x="459366" y="266564"/>
                </a:cubicBezTo>
                <a:cubicBezTo>
                  <a:pt x="459366" y="267998"/>
                  <a:pt x="457930" y="269432"/>
                  <a:pt x="457930" y="269432"/>
                </a:cubicBezTo>
                <a:cubicBezTo>
                  <a:pt x="456495" y="269432"/>
                  <a:pt x="455060" y="269432"/>
                  <a:pt x="455060" y="270866"/>
                </a:cubicBezTo>
                <a:cubicBezTo>
                  <a:pt x="455060" y="273734"/>
                  <a:pt x="455060" y="276602"/>
                  <a:pt x="455060" y="278036"/>
                </a:cubicBezTo>
                <a:cubicBezTo>
                  <a:pt x="455060" y="280904"/>
                  <a:pt x="455060" y="282338"/>
                  <a:pt x="455060" y="283772"/>
                </a:cubicBezTo>
                <a:cubicBezTo>
                  <a:pt x="455060" y="285206"/>
                  <a:pt x="455060" y="286640"/>
                  <a:pt x="455060" y="286640"/>
                </a:cubicBezTo>
                <a:cubicBezTo>
                  <a:pt x="455060" y="286640"/>
                  <a:pt x="453625" y="286640"/>
                  <a:pt x="453625" y="286640"/>
                </a:cubicBezTo>
                <a:cubicBezTo>
                  <a:pt x="452189" y="288074"/>
                  <a:pt x="452189" y="290942"/>
                  <a:pt x="452189" y="290942"/>
                </a:cubicBezTo>
                <a:cubicBezTo>
                  <a:pt x="450754" y="292376"/>
                  <a:pt x="450754" y="290942"/>
                  <a:pt x="450754" y="292376"/>
                </a:cubicBezTo>
                <a:cubicBezTo>
                  <a:pt x="450754" y="293810"/>
                  <a:pt x="450754" y="295244"/>
                  <a:pt x="449319" y="295244"/>
                </a:cubicBezTo>
                <a:cubicBezTo>
                  <a:pt x="449319" y="295244"/>
                  <a:pt x="447884" y="293810"/>
                  <a:pt x="447884" y="293810"/>
                </a:cubicBezTo>
                <a:cubicBezTo>
                  <a:pt x="447884" y="293810"/>
                  <a:pt x="447884" y="292376"/>
                  <a:pt x="447884" y="292376"/>
                </a:cubicBezTo>
                <a:cubicBezTo>
                  <a:pt x="446449" y="289508"/>
                  <a:pt x="446449" y="288074"/>
                  <a:pt x="445013" y="285206"/>
                </a:cubicBezTo>
                <a:cubicBezTo>
                  <a:pt x="445013" y="283772"/>
                  <a:pt x="443578" y="282338"/>
                  <a:pt x="443578" y="282338"/>
                </a:cubicBezTo>
                <a:cubicBezTo>
                  <a:pt x="443578" y="280904"/>
                  <a:pt x="443578" y="279470"/>
                  <a:pt x="443578" y="278036"/>
                </a:cubicBezTo>
                <a:cubicBezTo>
                  <a:pt x="442143" y="276602"/>
                  <a:pt x="442143" y="275168"/>
                  <a:pt x="442143" y="273734"/>
                </a:cubicBezTo>
                <a:cubicBezTo>
                  <a:pt x="442143" y="272300"/>
                  <a:pt x="440708" y="269432"/>
                  <a:pt x="439272" y="266564"/>
                </a:cubicBezTo>
                <a:cubicBezTo>
                  <a:pt x="439272" y="263696"/>
                  <a:pt x="437837" y="262262"/>
                  <a:pt x="437837" y="259394"/>
                </a:cubicBezTo>
                <a:cubicBezTo>
                  <a:pt x="437837" y="259394"/>
                  <a:pt x="437837" y="259394"/>
                  <a:pt x="437837" y="257960"/>
                </a:cubicBezTo>
                <a:cubicBezTo>
                  <a:pt x="437837" y="256526"/>
                  <a:pt x="439272" y="256526"/>
                  <a:pt x="439272" y="255092"/>
                </a:cubicBezTo>
                <a:cubicBezTo>
                  <a:pt x="437837" y="253658"/>
                  <a:pt x="437837" y="252224"/>
                  <a:pt x="437837" y="250791"/>
                </a:cubicBezTo>
                <a:cubicBezTo>
                  <a:pt x="437837" y="250791"/>
                  <a:pt x="437837" y="249357"/>
                  <a:pt x="437837" y="249357"/>
                </a:cubicBezTo>
                <a:cubicBezTo>
                  <a:pt x="436402" y="250791"/>
                  <a:pt x="436402" y="253658"/>
                  <a:pt x="433532" y="253658"/>
                </a:cubicBezTo>
                <a:cubicBezTo>
                  <a:pt x="430661" y="252224"/>
                  <a:pt x="429226" y="249357"/>
                  <a:pt x="427791" y="247923"/>
                </a:cubicBezTo>
                <a:cubicBezTo>
                  <a:pt x="429226" y="246489"/>
                  <a:pt x="429226" y="247923"/>
                  <a:pt x="430661" y="247923"/>
                </a:cubicBezTo>
                <a:cubicBezTo>
                  <a:pt x="430661" y="247923"/>
                  <a:pt x="430661" y="246489"/>
                  <a:pt x="432096" y="246489"/>
                </a:cubicBezTo>
                <a:cubicBezTo>
                  <a:pt x="430661" y="245055"/>
                  <a:pt x="430661" y="245055"/>
                  <a:pt x="429226" y="245055"/>
                </a:cubicBezTo>
                <a:cubicBezTo>
                  <a:pt x="427791" y="245055"/>
                  <a:pt x="424920" y="243621"/>
                  <a:pt x="423485" y="240753"/>
                </a:cubicBezTo>
                <a:cubicBezTo>
                  <a:pt x="422050" y="239319"/>
                  <a:pt x="422050" y="237885"/>
                  <a:pt x="420615" y="236451"/>
                </a:cubicBezTo>
                <a:cubicBezTo>
                  <a:pt x="419179" y="236451"/>
                  <a:pt x="419179" y="236451"/>
                  <a:pt x="417744" y="236451"/>
                </a:cubicBezTo>
                <a:cubicBezTo>
                  <a:pt x="416309" y="236451"/>
                  <a:pt x="414874" y="236451"/>
                  <a:pt x="414874" y="236451"/>
                </a:cubicBezTo>
                <a:cubicBezTo>
                  <a:pt x="413438" y="236451"/>
                  <a:pt x="412003" y="236451"/>
                  <a:pt x="412003" y="236451"/>
                </a:cubicBezTo>
                <a:cubicBezTo>
                  <a:pt x="410568" y="236451"/>
                  <a:pt x="410568" y="236451"/>
                  <a:pt x="410568" y="236451"/>
                </a:cubicBezTo>
                <a:cubicBezTo>
                  <a:pt x="410568" y="236451"/>
                  <a:pt x="409133" y="236451"/>
                  <a:pt x="409133" y="236451"/>
                </a:cubicBezTo>
                <a:cubicBezTo>
                  <a:pt x="409133" y="236451"/>
                  <a:pt x="407698" y="236451"/>
                  <a:pt x="407698" y="236451"/>
                </a:cubicBezTo>
                <a:cubicBezTo>
                  <a:pt x="406262" y="236451"/>
                  <a:pt x="401957" y="233583"/>
                  <a:pt x="399086" y="233583"/>
                </a:cubicBezTo>
                <a:cubicBezTo>
                  <a:pt x="397651" y="233583"/>
                  <a:pt x="394781" y="233583"/>
                  <a:pt x="394781" y="232149"/>
                </a:cubicBezTo>
                <a:cubicBezTo>
                  <a:pt x="393345" y="232149"/>
                  <a:pt x="393345" y="227847"/>
                  <a:pt x="390475" y="227847"/>
                </a:cubicBezTo>
                <a:cubicBezTo>
                  <a:pt x="389040" y="227847"/>
                  <a:pt x="389040" y="229281"/>
                  <a:pt x="389040" y="229281"/>
                </a:cubicBezTo>
                <a:cubicBezTo>
                  <a:pt x="386169" y="229281"/>
                  <a:pt x="384734" y="229281"/>
                  <a:pt x="383299" y="229281"/>
                </a:cubicBezTo>
                <a:cubicBezTo>
                  <a:pt x="380428" y="229281"/>
                  <a:pt x="380428" y="227847"/>
                  <a:pt x="378993" y="226413"/>
                </a:cubicBezTo>
                <a:cubicBezTo>
                  <a:pt x="377558" y="224979"/>
                  <a:pt x="376123" y="224979"/>
                  <a:pt x="374687" y="223545"/>
                </a:cubicBezTo>
                <a:cubicBezTo>
                  <a:pt x="373252" y="223545"/>
                  <a:pt x="373252" y="222111"/>
                  <a:pt x="373252" y="222111"/>
                </a:cubicBezTo>
                <a:cubicBezTo>
                  <a:pt x="371817" y="219243"/>
                  <a:pt x="368947" y="214941"/>
                  <a:pt x="366076" y="214941"/>
                </a:cubicBezTo>
                <a:cubicBezTo>
                  <a:pt x="364641" y="214941"/>
                  <a:pt x="363206" y="216375"/>
                  <a:pt x="363206" y="219243"/>
                </a:cubicBezTo>
                <a:cubicBezTo>
                  <a:pt x="363206" y="219243"/>
                  <a:pt x="363206" y="220677"/>
                  <a:pt x="364641" y="222111"/>
                </a:cubicBezTo>
                <a:cubicBezTo>
                  <a:pt x="364641" y="224979"/>
                  <a:pt x="368947" y="229281"/>
                  <a:pt x="371817" y="230715"/>
                </a:cubicBezTo>
                <a:cubicBezTo>
                  <a:pt x="371817" y="232149"/>
                  <a:pt x="371817" y="232149"/>
                  <a:pt x="371817" y="233583"/>
                </a:cubicBezTo>
                <a:cubicBezTo>
                  <a:pt x="373252" y="232149"/>
                  <a:pt x="373252" y="230715"/>
                  <a:pt x="374687" y="230715"/>
                </a:cubicBezTo>
                <a:cubicBezTo>
                  <a:pt x="374687" y="230715"/>
                  <a:pt x="374687" y="232149"/>
                  <a:pt x="374687" y="232149"/>
                </a:cubicBezTo>
                <a:cubicBezTo>
                  <a:pt x="374687" y="233583"/>
                  <a:pt x="373252" y="235017"/>
                  <a:pt x="373252" y="236451"/>
                </a:cubicBezTo>
                <a:cubicBezTo>
                  <a:pt x="374687" y="237885"/>
                  <a:pt x="377558" y="237885"/>
                  <a:pt x="378993" y="239319"/>
                </a:cubicBezTo>
                <a:cubicBezTo>
                  <a:pt x="386169" y="239319"/>
                  <a:pt x="386169" y="233583"/>
                  <a:pt x="390475" y="230715"/>
                </a:cubicBezTo>
                <a:cubicBezTo>
                  <a:pt x="390475" y="232149"/>
                  <a:pt x="390475" y="233583"/>
                  <a:pt x="390475" y="235017"/>
                </a:cubicBezTo>
                <a:cubicBezTo>
                  <a:pt x="393345" y="239319"/>
                  <a:pt x="394781" y="239319"/>
                  <a:pt x="397651" y="240753"/>
                </a:cubicBezTo>
                <a:cubicBezTo>
                  <a:pt x="399086" y="240753"/>
                  <a:pt x="399086" y="243621"/>
                  <a:pt x="400521" y="243621"/>
                </a:cubicBezTo>
                <a:cubicBezTo>
                  <a:pt x="400521" y="245055"/>
                  <a:pt x="401957" y="245055"/>
                  <a:pt x="401957" y="245055"/>
                </a:cubicBezTo>
                <a:cubicBezTo>
                  <a:pt x="401957" y="247923"/>
                  <a:pt x="397651" y="249357"/>
                  <a:pt x="397651" y="252224"/>
                </a:cubicBezTo>
                <a:cubicBezTo>
                  <a:pt x="396216" y="252224"/>
                  <a:pt x="394781" y="252224"/>
                  <a:pt x="394781" y="253658"/>
                </a:cubicBezTo>
                <a:cubicBezTo>
                  <a:pt x="394781" y="255092"/>
                  <a:pt x="394781" y="256526"/>
                  <a:pt x="393345" y="256526"/>
                </a:cubicBezTo>
                <a:cubicBezTo>
                  <a:pt x="391910" y="256526"/>
                  <a:pt x="391910" y="260828"/>
                  <a:pt x="390475" y="260828"/>
                </a:cubicBezTo>
                <a:cubicBezTo>
                  <a:pt x="389040" y="260828"/>
                  <a:pt x="387604" y="262262"/>
                  <a:pt x="387604" y="263696"/>
                </a:cubicBezTo>
                <a:cubicBezTo>
                  <a:pt x="383299" y="265130"/>
                  <a:pt x="377558" y="265130"/>
                  <a:pt x="377558" y="267998"/>
                </a:cubicBezTo>
                <a:cubicBezTo>
                  <a:pt x="374687" y="269432"/>
                  <a:pt x="371817" y="270866"/>
                  <a:pt x="368947" y="270866"/>
                </a:cubicBezTo>
                <a:cubicBezTo>
                  <a:pt x="367511" y="272300"/>
                  <a:pt x="363206" y="275168"/>
                  <a:pt x="361770" y="276602"/>
                </a:cubicBezTo>
                <a:cubicBezTo>
                  <a:pt x="360335" y="276602"/>
                  <a:pt x="358900" y="276602"/>
                  <a:pt x="357465" y="276602"/>
                </a:cubicBezTo>
                <a:cubicBezTo>
                  <a:pt x="354594" y="278036"/>
                  <a:pt x="354594" y="279470"/>
                  <a:pt x="351724" y="279470"/>
                </a:cubicBezTo>
                <a:cubicBezTo>
                  <a:pt x="350289" y="279470"/>
                  <a:pt x="347418" y="278036"/>
                  <a:pt x="347418" y="278036"/>
                </a:cubicBezTo>
                <a:cubicBezTo>
                  <a:pt x="347418" y="278036"/>
                  <a:pt x="347418" y="278036"/>
                  <a:pt x="347418" y="276602"/>
                </a:cubicBezTo>
                <a:cubicBezTo>
                  <a:pt x="345983" y="275168"/>
                  <a:pt x="345983" y="272300"/>
                  <a:pt x="345983" y="269432"/>
                </a:cubicBezTo>
                <a:cubicBezTo>
                  <a:pt x="344548" y="269432"/>
                  <a:pt x="345983" y="266564"/>
                  <a:pt x="345983" y="266564"/>
                </a:cubicBezTo>
                <a:cubicBezTo>
                  <a:pt x="345983" y="263696"/>
                  <a:pt x="343113" y="262262"/>
                  <a:pt x="341677" y="260828"/>
                </a:cubicBezTo>
                <a:cubicBezTo>
                  <a:pt x="340242" y="259394"/>
                  <a:pt x="337372" y="255092"/>
                  <a:pt x="337372" y="252224"/>
                </a:cubicBezTo>
                <a:cubicBezTo>
                  <a:pt x="333066" y="250791"/>
                  <a:pt x="331631" y="249357"/>
                  <a:pt x="331631" y="243621"/>
                </a:cubicBezTo>
                <a:cubicBezTo>
                  <a:pt x="331631" y="240753"/>
                  <a:pt x="330196" y="240753"/>
                  <a:pt x="330196" y="237885"/>
                </a:cubicBezTo>
                <a:cubicBezTo>
                  <a:pt x="328760" y="237885"/>
                  <a:pt x="328760" y="236451"/>
                  <a:pt x="327325" y="236451"/>
                </a:cubicBezTo>
                <a:cubicBezTo>
                  <a:pt x="327325" y="236451"/>
                  <a:pt x="325890" y="236451"/>
                  <a:pt x="325890" y="236451"/>
                </a:cubicBezTo>
                <a:cubicBezTo>
                  <a:pt x="324455" y="235017"/>
                  <a:pt x="324455" y="233583"/>
                  <a:pt x="324455" y="232149"/>
                </a:cubicBezTo>
                <a:cubicBezTo>
                  <a:pt x="324455" y="232149"/>
                  <a:pt x="323019" y="230715"/>
                  <a:pt x="323019" y="229281"/>
                </a:cubicBezTo>
                <a:cubicBezTo>
                  <a:pt x="320149" y="227847"/>
                  <a:pt x="320149" y="226413"/>
                  <a:pt x="318714" y="224979"/>
                </a:cubicBezTo>
                <a:cubicBezTo>
                  <a:pt x="317278" y="223545"/>
                  <a:pt x="315843" y="222111"/>
                  <a:pt x="315843" y="220677"/>
                </a:cubicBezTo>
                <a:cubicBezTo>
                  <a:pt x="315843" y="220677"/>
                  <a:pt x="315843" y="219243"/>
                  <a:pt x="315843" y="217809"/>
                </a:cubicBezTo>
                <a:cubicBezTo>
                  <a:pt x="315843" y="219243"/>
                  <a:pt x="314408" y="222111"/>
                  <a:pt x="314408" y="223545"/>
                </a:cubicBezTo>
                <a:cubicBezTo>
                  <a:pt x="311538" y="223545"/>
                  <a:pt x="308667" y="217809"/>
                  <a:pt x="307232" y="214941"/>
                </a:cubicBezTo>
                <a:cubicBezTo>
                  <a:pt x="307232" y="216375"/>
                  <a:pt x="307232" y="217809"/>
                  <a:pt x="307232" y="217809"/>
                </a:cubicBezTo>
                <a:cubicBezTo>
                  <a:pt x="311538" y="224979"/>
                  <a:pt x="314408" y="232149"/>
                  <a:pt x="318714" y="239319"/>
                </a:cubicBezTo>
                <a:cubicBezTo>
                  <a:pt x="318714" y="242187"/>
                  <a:pt x="321584" y="243621"/>
                  <a:pt x="324455" y="245055"/>
                </a:cubicBezTo>
                <a:cubicBezTo>
                  <a:pt x="324455" y="247923"/>
                  <a:pt x="324455" y="249357"/>
                  <a:pt x="324455" y="252224"/>
                </a:cubicBezTo>
                <a:cubicBezTo>
                  <a:pt x="325890" y="255092"/>
                  <a:pt x="328760" y="257960"/>
                  <a:pt x="330196" y="260828"/>
                </a:cubicBezTo>
                <a:cubicBezTo>
                  <a:pt x="333066" y="263696"/>
                  <a:pt x="331631" y="266564"/>
                  <a:pt x="333066" y="269432"/>
                </a:cubicBezTo>
                <a:cubicBezTo>
                  <a:pt x="335936" y="270866"/>
                  <a:pt x="337372" y="270866"/>
                  <a:pt x="338807" y="272300"/>
                </a:cubicBezTo>
                <a:cubicBezTo>
                  <a:pt x="341677" y="275168"/>
                  <a:pt x="343113" y="279470"/>
                  <a:pt x="347418" y="279470"/>
                </a:cubicBezTo>
                <a:cubicBezTo>
                  <a:pt x="347418" y="282338"/>
                  <a:pt x="347418" y="282338"/>
                  <a:pt x="345983" y="283772"/>
                </a:cubicBezTo>
                <a:cubicBezTo>
                  <a:pt x="348853" y="285206"/>
                  <a:pt x="350289" y="288074"/>
                  <a:pt x="351724" y="288074"/>
                </a:cubicBezTo>
                <a:cubicBezTo>
                  <a:pt x="354594" y="288074"/>
                  <a:pt x="354594" y="286640"/>
                  <a:pt x="356030" y="286640"/>
                </a:cubicBezTo>
                <a:cubicBezTo>
                  <a:pt x="357465" y="286640"/>
                  <a:pt x="358900" y="286640"/>
                  <a:pt x="360335" y="286640"/>
                </a:cubicBezTo>
                <a:cubicBezTo>
                  <a:pt x="366076" y="285206"/>
                  <a:pt x="368947" y="283772"/>
                  <a:pt x="373252" y="282338"/>
                </a:cubicBezTo>
                <a:cubicBezTo>
                  <a:pt x="373252" y="283772"/>
                  <a:pt x="374687" y="283772"/>
                  <a:pt x="374687" y="283772"/>
                </a:cubicBezTo>
                <a:cubicBezTo>
                  <a:pt x="373252" y="290942"/>
                  <a:pt x="367511" y="300980"/>
                  <a:pt x="364641" y="305282"/>
                </a:cubicBezTo>
                <a:cubicBezTo>
                  <a:pt x="361770" y="311017"/>
                  <a:pt x="360335" y="313885"/>
                  <a:pt x="354594" y="316753"/>
                </a:cubicBezTo>
                <a:cubicBezTo>
                  <a:pt x="351724" y="319621"/>
                  <a:pt x="348853" y="322489"/>
                  <a:pt x="344548" y="323923"/>
                </a:cubicBezTo>
                <a:cubicBezTo>
                  <a:pt x="343113" y="325357"/>
                  <a:pt x="343113" y="329659"/>
                  <a:pt x="341677" y="331093"/>
                </a:cubicBezTo>
                <a:cubicBezTo>
                  <a:pt x="338807" y="333961"/>
                  <a:pt x="335936" y="333961"/>
                  <a:pt x="334501" y="338263"/>
                </a:cubicBezTo>
                <a:cubicBezTo>
                  <a:pt x="333066" y="341131"/>
                  <a:pt x="330196" y="342565"/>
                  <a:pt x="330196" y="345433"/>
                </a:cubicBezTo>
                <a:cubicBezTo>
                  <a:pt x="330196" y="348301"/>
                  <a:pt x="331631" y="352603"/>
                  <a:pt x="331631" y="355471"/>
                </a:cubicBezTo>
                <a:cubicBezTo>
                  <a:pt x="331631" y="359773"/>
                  <a:pt x="335936" y="361207"/>
                  <a:pt x="335936" y="364075"/>
                </a:cubicBezTo>
                <a:cubicBezTo>
                  <a:pt x="335936" y="364075"/>
                  <a:pt x="335936" y="365509"/>
                  <a:pt x="335936" y="365509"/>
                </a:cubicBezTo>
                <a:cubicBezTo>
                  <a:pt x="335936" y="366942"/>
                  <a:pt x="334501" y="368376"/>
                  <a:pt x="334501" y="368376"/>
                </a:cubicBezTo>
                <a:cubicBezTo>
                  <a:pt x="334501" y="371244"/>
                  <a:pt x="334501" y="372678"/>
                  <a:pt x="334501" y="375546"/>
                </a:cubicBezTo>
                <a:cubicBezTo>
                  <a:pt x="335936" y="375546"/>
                  <a:pt x="335936" y="376980"/>
                  <a:pt x="335936" y="378414"/>
                </a:cubicBezTo>
                <a:cubicBezTo>
                  <a:pt x="334501" y="387018"/>
                  <a:pt x="318714" y="385584"/>
                  <a:pt x="317278" y="392754"/>
                </a:cubicBezTo>
                <a:cubicBezTo>
                  <a:pt x="315843" y="392754"/>
                  <a:pt x="312973" y="394188"/>
                  <a:pt x="312973" y="395622"/>
                </a:cubicBezTo>
                <a:cubicBezTo>
                  <a:pt x="312973" y="398490"/>
                  <a:pt x="315843" y="398490"/>
                  <a:pt x="315843" y="401358"/>
                </a:cubicBezTo>
                <a:cubicBezTo>
                  <a:pt x="315843" y="404226"/>
                  <a:pt x="315843" y="408528"/>
                  <a:pt x="314408" y="409962"/>
                </a:cubicBezTo>
                <a:cubicBezTo>
                  <a:pt x="312973" y="409962"/>
                  <a:pt x="311538" y="409962"/>
                  <a:pt x="310102" y="411396"/>
                </a:cubicBezTo>
                <a:cubicBezTo>
                  <a:pt x="304362" y="412830"/>
                  <a:pt x="307232" y="411396"/>
                  <a:pt x="305797" y="414264"/>
                </a:cubicBezTo>
                <a:cubicBezTo>
                  <a:pt x="305797" y="415698"/>
                  <a:pt x="307232" y="415698"/>
                  <a:pt x="307232" y="417132"/>
                </a:cubicBezTo>
                <a:cubicBezTo>
                  <a:pt x="307232" y="420000"/>
                  <a:pt x="304362" y="421434"/>
                  <a:pt x="302926" y="422868"/>
                </a:cubicBezTo>
                <a:cubicBezTo>
                  <a:pt x="300056" y="424301"/>
                  <a:pt x="298621" y="425735"/>
                  <a:pt x="297185" y="427169"/>
                </a:cubicBezTo>
                <a:cubicBezTo>
                  <a:pt x="292880" y="430037"/>
                  <a:pt x="291444" y="432905"/>
                  <a:pt x="287139" y="434339"/>
                </a:cubicBezTo>
                <a:cubicBezTo>
                  <a:pt x="284268" y="435773"/>
                  <a:pt x="281398" y="434339"/>
                  <a:pt x="279963" y="435773"/>
                </a:cubicBezTo>
                <a:cubicBezTo>
                  <a:pt x="278527" y="435773"/>
                  <a:pt x="278527" y="435773"/>
                  <a:pt x="277092" y="435773"/>
                </a:cubicBezTo>
                <a:cubicBezTo>
                  <a:pt x="275657" y="435773"/>
                  <a:pt x="274222" y="435773"/>
                  <a:pt x="274222" y="435773"/>
                </a:cubicBezTo>
                <a:cubicBezTo>
                  <a:pt x="268481" y="435773"/>
                  <a:pt x="267046" y="438641"/>
                  <a:pt x="262740" y="438641"/>
                </a:cubicBezTo>
                <a:cubicBezTo>
                  <a:pt x="261305" y="438641"/>
                  <a:pt x="259870" y="437207"/>
                  <a:pt x="258434" y="435773"/>
                </a:cubicBezTo>
                <a:cubicBezTo>
                  <a:pt x="258434" y="437207"/>
                  <a:pt x="258434" y="437207"/>
                  <a:pt x="258434" y="437207"/>
                </a:cubicBezTo>
                <a:cubicBezTo>
                  <a:pt x="258434" y="434339"/>
                  <a:pt x="258434" y="432905"/>
                  <a:pt x="256999" y="432905"/>
                </a:cubicBezTo>
                <a:cubicBezTo>
                  <a:pt x="256999" y="431471"/>
                  <a:pt x="256999" y="431471"/>
                  <a:pt x="256999" y="430037"/>
                </a:cubicBezTo>
                <a:cubicBezTo>
                  <a:pt x="254129" y="427169"/>
                  <a:pt x="251258" y="422868"/>
                  <a:pt x="251258" y="421434"/>
                </a:cubicBezTo>
                <a:cubicBezTo>
                  <a:pt x="246953" y="418566"/>
                  <a:pt x="244082" y="415698"/>
                  <a:pt x="242647" y="405660"/>
                </a:cubicBezTo>
                <a:cubicBezTo>
                  <a:pt x="242647" y="405660"/>
                  <a:pt x="242647" y="404226"/>
                  <a:pt x="242647" y="402792"/>
                </a:cubicBezTo>
                <a:cubicBezTo>
                  <a:pt x="242647" y="401358"/>
                  <a:pt x="241212" y="401358"/>
                  <a:pt x="239776" y="399924"/>
                </a:cubicBezTo>
                <a:cubicBezTo>
                  <a:pt x="236906" y="394188"/>
                  <a:pt x="232600" y="391320"/>
                  <a:pt x="232600" y="384150"/>
                </a:cubicBezTo>
                <a:cubicBezTo>
                  <a:pt x="232600" y="375546"/>
                  <a:pt x="238341" y="372678"/>
                  <a:pt x="238341" y="366942"/>
                </a:cubicBezTo>
                <a:cubicBezTo>
                  <a:pt x="238341" y="364075"/>
                  <a:pt x="238341" y="362641"/>
                  <a:pt x="236906" y="361207"/>
                </a:cubicBezTo>
                <a:cubicBezTo>
                  <a:pt x="235471" y="355471"/>
                  <a:pt x="235471" y="354037"/>
                  <a:pt x="234036" y="351169"/>
                </a:cubicBezTo>
                <a:cubicBezTo>
                  <a:pt x="232600" y="348301"/>
                  <a:pt x="232600" y="345433"/>
                  <a:pt x="231165" y="343999"/>
                </a:cubicBezTo>
                <a:cubicBezTo>
                  <a:pt x="228295" y="339697"/>
                  <a:pt x="221119" y="333961"/>
                  <a:pt x="221119" y="328225"/>
                </a:cubicBezTo>
                <a:cubicBezTo>
                  <a:pt x="221119" y="326791"/>
                  <a:pt x="222554" y="323923"/>
                  <a:pt x="223989" y="323923"/>
                </a:cubicBezTo>
                <a:cubicBezTo>
                  <a:pt x="222554" y="322489"/>
                  <a:pt x="223989" y="322489"/>
                  <a:pt x="223989" y="322489"/>
                </a:cubicBezTo>
                <a:cubicBezTo>
                  <a:pt x="223989" y="319621"/>
                  <a:pt x="223989" y="316753"/>
                  <a:pt x="223989" y="315319"/>
                </a:cubicBezTo>
                <a:cubicBezTo>
                  <a:pt x="222554" y="312451"/>
                  <a:pt x="221119" y="311017"/>
                  <a:pt x="216813" y="311017"/>
                </a:cubicBezTo>
                <a:cubicBezTo>
                  <a:pt x="213942" y="311017"/>
                  <a:pt x="209637" y="311017"/>
                  <a:pt x="208202" y="311017"/>
                </a:cubicBezTo>
                <a:cubicBezTo>
                  <a:pt x="205331" y="311017"/>
                  <a:pt x="209637" y="303848"/>
                  <a:pt x="203896" y="302414"/>
                </a:cubicBezTo>
                <a:cubicBezTo>
                  <a:pt x="198155" y="302414"/>
                  <a:pt x="190979" y="306716"/>
                  <a:pt x="186673" y="306716"/>
                </a:cubicBezTo>
                <a:cubicBezTo>
                  <a:pt x="183803" y="308150"/>
                  <a:pt x="183803" y="309583"/>
                  <a:pt x="182368" y="309583"/>
                </a:cubicBezTo>
                <a:cubicBezTo>
                  <a:pt x="180932" y="309583"/>
                  <a:pt x="178062" y="308150"/>
                  <a:pt x="175191" y="306716"/>
                </a:cubicBezTo>
                <a:cubicBezTo>
                  <a:pt x="170886" y="306716"/>
                  <a:pt x="168015" y="309583"/>
                  <a:pt x="163710" y="309583"/>
                </a:cubicBezTo>
                <a:cubicBezTo>
                  <a:pt x="162274" y="309583"/>
                  <a:pt x="160839" y="308150"/>
                  <a:pt x="160839" y="308150"/>
                </a:cubicBezTo>
                <a:cubicBezTo>
                  <a:pt x="155098" y="300980"/>
                  <a:pt x="150793" y="300980"/>
                  <a:pt x="149357" y="298112"/>
                </a:cubicBezTo>
                <a:cubicBezTo>
                  <a:pt x="146487" y="293810"/>
                  <a:pt x="146487" y="292376"/>
                  <a:pt x="143617" y="289508"/>
                </a:cubicBezTo>
                <a:cubicBezTo>
                  <a:pt x="143617" y="288074"/>
                  <a:pt x="137876" y="283772"/>
                  <a:pt x="137876" y="282338"/>
                </a:cubicBezTo>
                <a:cubicBezTo>
                  <a:pt x="137876" y="282338"/>
                  <a:pt x="136440" y="282338"/>
                  <a:pt x="136440" y="280904"/>
                </a:cubicBezTo>
                <a:cubicBezTo>
                  <a:pt x="136440" y="279470"/>
                  <a:pt x="136440" y="278036"/>
                  <a:pt x="136440" y="278036"/>
                </a:cubicBezTo>
                <a:cubicBezTo>
                  <a:pt x="136440" y="275168"/>
                  <a:pt x="135005" y="273734"/>
                  <a:pt x="133570" y="272300"/>
                </a:cubicBezTo>
                <a:cubicBezTo>
                  <a:pt x="136440" y="270866"/>
                  <a:pt x="137876" y="265130"/>
                  <a:pt x="137876" y="262262"/>
                </a:cubicBezTo>
                <a:cubicBezTo>
                  <a:pt x="137876" y="256526"/>
                  <a:pt x="136440" y="253658"/>
                  <a:pt x="136440" y="249357"/>
                </a:cubicBezTo>
                <a:cubicBezTo>
                  <a:pt x="136440" y="246489"/>
                  <a:pt x="137876" y="245055"/>
                  <a:pt x="139311" y="243621"/>
                </a:cubicBezTo>
                <a:cubicBezTo>
                  <a:pt x="140746" y="239319"/>
                  <a:pt x="142181" y="235017"/>
                  <a:pt x="145052" y="230715"/>
                </a:cubicBezTo>
                <a:cubicBezTo>
                  <a:pt x="146487" y="229281"/>
                  <a:pt x="150793" y="226413"/>
                  <a:pt x="152228" y="226413"/>
                </a:cubicBezTo>
                <a:cubicBezTo>
                  <a:pt x="153663" y="224979"/>
                  <a:pt x="156534" y="222111"/>
                  <a:pt x="157969" y="220677"/>
                </a:cubicBezTo>
                <a:cubicBezTo>
                  <a:pt x="156534" y="217809"/>
                  <a:pt x="157969" y="214941"/>
                  <a:pt x="159404" y="213507"/>
                </a:cubicBezTo>
                <a:cubicBezTo>
                  <a:pt x="162274" y="209205"/>
                  <a:pt x="165145" y="207771"/>
                  <a:pt x="168015" y="204903"/>
                </a:cubicBezTo>
                <a:cubicBezTo>
                  <a:pt x="169451" y="204903"/>
                  <a:pt x="169451" y="203469"/>
                  <a:pt x="169451" y="203469"/>
                </a:cubicBezTo>
                <a:cubicBezTo>
                  <a:pt x="170886" y="202035"/>
                  <a:pt x="172321" y="199167"/>
                  <a:pt x="172321" y="199167"/>
                </a:cubicBezTo>
                <a:cubicBezTo>
                  <a:pt x="175191" y="200601"/>
                  <a:pt x="176627" y="200601"/>
                  <a:pt x="180932" y="200601"/>
                </a:cubicBezTo>
                <a:cubicBezTo>
                  <a:pt x="183803" y="200601"/>
                  <a:pt x="185238" y="199167"/>
                  <a:pt x="186673" y="197733"/>
                </a:cubicBezTo>
                <a:cubicBezTo>
                  <a:pt x="192414" y="196299"/>
                  <a:pt x="199590" y="193432"/>
                  <a:pt x="205331" y="191998"/>
                </a:cubicBezTo>
                <a:cubicBezTo>
                  <a:pt x="206766" y="191998"/>
                  <a:pt x="208202" y="193432"/>
                  <a:pt x="209637" y="193432"/>
                </a:cubicBezTo>
                <a:cubicBezTo>
                  <a:pt x="211072" y="193432"/>
                  <a:pt x="212507" y="191998"/>
                  <a:pt x="215378" y="191998"/>
                </a:cubicBezTo>
                <a:cubicBezTo>
                  <a:pt x="216813" y="191998"/>
                  <a:pt x="216813" y="191998"/>
                  <a:pt x="218248" y="191998"/>
                </a:cubicBezTo>
                <a:cubicBezTo>
                  <a:pt x="221119" y="191998"/>
                  <a:pt x="221119" y="190564"/>
                  <a:pt x="223989" y="190564"/>
                </a:cubicBezTo>
                <a:cubicBezTo>
                  <a:pt x="225424" y="190564"/>
                  <a:pt x="225424" y="191998"/>
                  <a:pt x="226859" y="191998"/>
                </a:cubicBezTo>
                <a:cubicBezTo>
                  <a:pt x="228295" y="191998"/>
                  <a:pt x="228295" y="191998"/>
                  <a:pt x="229730" y="191998"/>
                </a:cubicBezTo>
                <a:cubicBezTo>
                  <a:pt x="228295" y="193432"/>
                  <a:pt x="226859" y="193432"/>
                  <a:pt x="226859" y="194865"/>
                </a:cubicBezTo>
                <a:cubicBezTo>
                  <a:pt x="226859" y="196299"/>
                  <a:pt x="228295" y="196299"/>
                  <a:pt x="228295" y="196299"/>
                </a:cubicBezTo>
                <a:cubicBezTo>
                  <a:pt x="228295" y="199167"/>
                  <a:pt x="226859" y="199167"/>
                  <a:pt x="226859" y="202035"/>
                </a:cubicBezTo>
                <a:cubicBezTo>
                  <a:pt x="226859" y="204903"/>
                  <a:pt x="229730" y="206337"/>
                  <a:pt x="232600" y="206337"/>
                </a:cubicBezTo>
                <a:cubicBezTo>
                  <a:pt x="234036" y="206337"/>
                  <a:pt x="235471" y="206337"/>
                  <a:pt x="235471" y="206337"/>
                </a:cubicBezTo>
                <a:cubicBezTo>
                  <a:pt x="244082" y="206337"/>
                  <a:pt x="249823" y="214941"/>
                  <a:pt x="259870" y="214941"/>
                </a:cubicBezTo>
                <a:cubicBezTo>
                  <a:pt x="261305" y="213507"/>
                  <a:pt x="262740" y="213507"/>
                  <a:pt x="262740" y="212073"/>
                </a:cubicBezTo>
                <a:cubicBezTo>
                  <a:pt x="262740" y="212073"/>
                  <a:pt x="262740" y="210639"/>
                  <a:pt x="262740" y="210639"/>
                </a:cubicBezTo>
                <a:cubicBezTo>
                  <a:pt x="262740" y="206337"/>
                  <a:pt x="265610" y="206337"/>
                  <a:pt x="269916" y="204903"/>
                </a:cubicBezTo>
                <a:cubicBezTo>
                  <a:pt x="271351" y="204903"/>
                  <a:pt x="271351" y="204903"/>
                  <a:pt x="272787" y="204903"/>
                </a:cubicBezTo>
                <a:cubicBezTo>
                  <a:pt x="272787" y="206337"/>
                  <a:pt x="274222" y="207771"/>
                  <a:pt x="274222" y="207771"/>
                </a:cubicBezTo>
                <a:cubicBezTo>
                  <a:pt x="275657" y="209205"/>
                  <a:pt x="278527" y="207771"/>
                  <a:pt x="281398" y="209205"/>
                </a:cubicBezTo>
                <a:cubicBezTo>
                  <a:pt x="285704" y="210639"/>
                  <a:pt x="291444" y="212073"/>
                  <a:pt x="295750" y="212073"/>
                </a:cubicBezTo>
                <a:cubicBezTo>
                  <a:pt x="300056" y="212073"/>
                  <a:pt x="297185" y="210639"/>
                  <a:pt x="301491" y="210639"/>
                </a:cubicBezTo>
                <a:cubicBezTo>
                  <a:pt x="304362" y="210639"/>
                  <a:pt x="307232" y="212073"/>
                  <a:pt x="310102" y="212073"/>
                </a:cubicBezTo>
                <a:lnTo>
                  <a:pt x="312973" y="212073"/>
                </a:lnTo>
                <a:cubicBezTo>
                  <a:pt x="314408" y="212073"/>
                  <a:pt x="314408" y="213507"/>
                  <a:pt x="314408" y="213507"/>
                </a:cubicBezTo>
                <a:cubicBezTo>
                  <a:pt x="314408" y="213507"/>
                  <a:pt x="314408" y="212073"/>
                  <a:pt x="314408" y="212073"/>
                </a:cubicBezTo>
                <a:lnTo>
                  <a:pt x="312973" y="212073"/>
                </a:lnTo>
                <a:cubicBezTo>
                  <a:pt x="312973" y="210639"/>
                  <a:pt x="314408" y="210639"/>
                  <a:pt x="314408" y="210639"/>
                </a:cubicBezTo>
                <a:cubicBezTo>
                  <a:pt x="315843" y="207771"/>
                  <a:pt x="315843" y="206337"/>
                  <a:pt x="315843" y="204903"/>
                </a:cubicBezTo>
                <a:cubicBezTo>
                  <a:pt x="317278" y="202035"/>
                  <a:pt x="320149" y="202035"/>
                  <a:pt x="320149" y="199167"/>
                </a:cubicBezTo>
                <a:cubicBezTo>
                  <a:pt x="320149" y="196299"/>
                  <a:pt x="318714" y="194865"/>
                  <a:pt x="318714" y="193432"/>
                </a:cubicBezTo>
                <a:cubicBezTo>
                  <a:pt x="318714" y="193432"/>
                  <a:pt x="320149" y="193432"/>
                  <a:pt x="320149" y="191998"/>
                </a:cubicBezTo>
                <a:cubicBezTo>
                  <a:pt x="318714" y="191998"/>
                  <a:pt x="318714" y="191998"/>
                  <a:pt x="317278" y="191998"/>
                </a:cubicBezTo>
                <a:cubicBezTo>
                  <a:pt x="315843" y="191998"/>
                  <a:pt x="315843" y="191998"/>
                  <a:pt x="314408" y="191998"/>
                </a:cubicBezTo>
                <a:cubicBezTo>
                  <a:pt x="312973" y="193432"/>
                  <a:pt x="311538" y="194865"/>
                  <a:pt x="308667" y="193432"/>
                </a:cubicBezTo>
                <a:cubicBezTo>
                  <a:pt x="305797" y="193432"/>
                  <a:pt x="302926" y="190564"/>
                  <a:pt x="300056" y="190564"/>
                </a:cubicBezTo>
                <a:cubicBezTo>
                  <a:pt x="297185" y="190564"/>
                  <a:pt x="298621" y="193432"/>
                  <a:pt x="295750" y="193432"/>
                </a:cubicBezTo>
                <a:cubicBezTo>
                  <a:pt x="292880" y="193432"/>
                  <a:pt x="291444" y="190564"/>
                  <a:pt x="290009" y="190564"/>
                </a:cubicBezTo>
                <a:cubicBezTo>
                  <a:pt x="288574" y="191998"/>
                  <a:pt x="288574" y="191998"/>
                  <a:pt x="288574" y="190564"/>
                </a:cubicBezTo>
                <a:cubicBezTo>
                  <a:pt x="288574" y="190564"/>
                  <a:pt x="284268" y="187696"/>
                  <a:pt x="285704" y="187696"/>
                </a:cubicBezTo>
                <a:cubicBezTo>
                  <a:pt x="284268" y="184828"/>
                  <a:pt x="282833" y="184828"/>
                  <a:pt x="281398" y="183394"/>
                </a:cubicBezTo>
                <a:cubicBezTo>
                  <a:pt x="282833" y="183394"/>
                  <a:pt x="284268" y="183394"/>
                  <a:pt x="284268" y="181960"/>
                </a:cubicBezTo>
                <a:cubicBezTo>
                  <a:pt x="284268" y="180526"/>
                  <a:pt x="284268" y="180526"/>
                  <a:pt x="284268" y="180526"/>
                </a:cubicBezTo>
                <a:cubicBezTo>
                  <a:pt x="282833" y="180526"/>
                  <a:pt x="281398" y="180526"/>
                  <a:pt x="281398" y="180526"/>
                </a:cubicBezTo>
                <a:cubicBezTo>
                  <a:pt x="282833" y="177658"/>
                  <a:pt x="292880" y="179092"/>
                  <a:pt x="295750" y="177658"/>
                </a:cubicBezTo>
                <a:cubicBezTo>
                  <a:pt x="295750" y="177658"/>
                  <a:pt x="294315" y="177658"/>
                  <a:pt x="294315" y="177658"/>
                </a:cubicBezTo>
                <a:cubicBezTo>
                  <a:pt x="294315" y="176224"/>
                  <a:pt x="297185" y="176224"/>
                  <a:pt x="297185" y="176224"/>
                </a:cubicBezTo>
                <a:cubicBezTo>
                  <a:pt x="298621" y="176224"/>
                  <a:pt x="300056" y="176224"/>
                  <a:pt x="301491" y="176224"/>
                </a:cubicBezTo>
                <a:cubicBezTo>
                  <a:pt x="302926" y="176224"/>
                  <a:pt x="305797" y="176224"/>
                  <a:pt x="307232" y="174790"/>
                </a:cubicBezTo>
                <a:cubicBezTo>
                  <a:pt x="308667" y="174790"/>
                  <a:pt x="311538" y="174790"/>
                  <a:pt x="314408" y="174790"/>
                </a:cubicBezTo>
                <a:cubicBezTo>
                  <a:pt x="317278" y="174790"/>
                  <a:pt x="317278" y="176224"/>
                  <a:pt x="320149" y="176224"/>
                </a:cubicBezTo>
                <a:cubicBezTo>
                  <a:pt x="320149" y="177658"/>
                  <a:pt x="325890" y="177658"/>
                  <a:pt x="327325" y="177658"/>
                </a:cubicBezTo>
                <a:cubicBezTo>
                  <a:pt x="328760" y="177658"/>
                  <a:pt x="331631" y="179092"/>
                  <a:pt x="333066" y="177658"/>
                </a:cubicBezTo>
                <a:cubicBezTo>
                  <a:pt x="335936" y="179092"/>
                  <a:pt x="337372" y="177658"/>
                  <a:pt x="340242" y="176224"/>
                </a:cubicBezTo>
                <a:cubicBezTo>
                  <a:pt x="340242" y="176224"/>
                  <a:pt x="338807" y="176224"/>
                  <a:pt x="338807" y="176224"/>
                </a:cubicBezTo>
                <a:cubicBezTo>
                  <a:pt x="338807" y="170488"/>
                  <a:pt x="324455" y="169054"/>
                  <a:pt x="321584" y="163318"/>
                </a:cubicBezTo>
                <a:cubicBezTo>
                  <a:pt x="328760" y="163318"/>
                  <a:pt x="325890" y="160450"/>
                  <a:pt x="324455" y="160450"/>
                </a:cubicBezTo>
                <a:cubicBezTo>
                  <a:pt x="325890" y="160450"/>
                  <a:pt x="327325" y="159016"/>
                  <a:pt x="327325" y="159016"/>
                </a:cubicBezTo>
                <a:cubicBezTo>
                  <a:pt x="324455" y="159016"/>
                  <a:pt x="314408" y="161884"/>
                  <a:pt x="314408" y="161884"/>
                </a:cubicBezTo>
                <a:cubicBezTo>
                  <a:pt x="314408" y="163318"/>
                  <a:pt x="317278" y="163318"/>
                  <a:pt x="317278" y="163318"/>
                </a:cubicBezTo>
                <a:cubicBezTo>
                  <a:pt x="317278" y="163318"/>
                  <a:pt x="320149" y="163318"/>
                  <a:pt x="320149" y="163318"/>
                </a:cubicBezTo>
                <a:cubicBezTo>
                  <a:pt x="320149" y="164752"/>
                  <a:pt x="314408" y="166186"/>
                  <a:pt x="311538" y="166186"/>
                </a:cubicBezTo>
                <a:cubicBezTo>
                  <a:pt x="311538" y="166186"/>
                  <a:pt x="308667" y="164752"/>
                  <a:pt x="307232" y="163318"/>
                </a:cubicBezTo>
                <a:cubicBezTo>
                  <a:pt x="307232" y="161884"/>
                  <a:pt x="310102" y="161884"/>
                  <a:pt x="310102" y="161884"/>
                </a:cubicBezTo>
                <a:cubicBezTo>
                  <a:pt x="305797" y="160450"/>
                  <a:pt x="302926" y="159016"/>
                  <a:pt x="301491" y="159016"/>
                </a:cubicBezTo>
                <a:cubicBezTo>
                  <a:pt x="298621" y="159016"/>
                  <a:pt x="298621" y="163318"/>
                  <a:pt x="295750" y="163318"/>
                </a:cubicBezTo>
                <a:cubicBezTo>
                  <a:pt x="295750" y="163318"/>
                  <a:pt x="295750" y="164752"/>
                  <a:pt x="295750" y="164752"/>
                </a:cubicBezTo>
                <a:cubicBezTo>
                  <a:pt x="294315" y="164752"/>
                  <a:pt x="294315" y="164752"/>
                  <a:pt x="294315" y="166186"/>
                </a:cubicBezTo>
                <a:cubicBezTo>
                  <a:pt x="292880" y="167620"/>
                  <a:pt x="292880" y="166186"/>
                  <a:pt x="292880" y="167620"/>
                </a:cubicBezTo>
                <a:cubicBezTo>
                  <a:pt x="292880" y="167620"/>
                  <a:pt x="292880" y="169054"/>
                  <a:pt x="292880" y="169054"/>
                </a:cubicBezTo>
                <a:cubicBezTo>
                  <a:pt x="291444" y="170488"/>
                  <a:pt x="290009" y="171922"/>
                  <a:pt x="290009" y="173356"/>
                </a:cubicBezTo>
                <a:cubicBezTo>
                  <a:pt x="290009" y="174790"/>
                  <a:pt x="292880" y="176224"/>
                  <a:pt x="294315" y="176224"/>
                </a:cubicBezTo>
                <a:cubicBezTo>
                  <a:pt x="292880" y="177658"/>
                  <a:pt x="292880" y="177658"/>
                  <a:pt x="291444" y="177658"/>
                </a:cubicBezTo>
                <a:cubicBezTo>
                  <a:pt x="291444" y="177658"/>
                  <a:pt x="288574" y="177658"/>
                  <a:pt x="287139" y="177658"/>
                </a:cubicBezTo>
                <a:cubicBezTo>
                  <a:pt x="285704" y="177658"/>
                  <a:pt x="284268" y="177658"/>
                  <a:pt x="282833" y="177658"/>
                </a:cubicBezTo>
                <a:cubicBezTo>
                  <a:pt x="281398" y="177658"/>
                  <a:pt x="281398" y="177658"/>
                  <a:pt x="278527" y="177658"/>
                </a:cubicBezTo>
                <a:cubicBezTo>
                  <a:pt x="277092" y="177658"/>
                  <a:pt x="275657" y="177658"/>
                  <a:pt x="274222" y="177658"/>
                </a:cubicBezTo>
                <a:cubicBezTo>
                  <a:pt x="274222" y="179092"/>
                  <a:pt x="274222" y="179092"/>
                  <a:pt x="274222" y="180526"/>
                </a:cubicBezTo>
                <a:cubicBezTo>
                  <a:pt x="272787" y="180526"/>
                  <a:pt x="272787" y="179092"/>
                  <a:pt x="271351" y="179092"/>
                </a:cubicBezTo>
                <a:cubicBezTo>
                  <a:pt x="269916" y="179092"/>
                  <a:pt x="269916" y="179092"/>
                  <a:pt x="269916" y="180526"/>
                </a:cubicBezTo>
                <a:cubicBezTo>
                  <a:pt x="269916" y="180526"/>
                  <a:pt x="271351" y="180526"/>
                  <a:pt x="271351" y="181960"/>
                </a:cubicBezTo>
                <a:cubicBezTo>
                  <a:pt x="271351" y="181960"/>
                  <a:pt x="271351" y="181960"/>
                  <a:pt x="271351" y="183394"/>
                </a:cubicBezTo>
                <a:cubicBezTo>
                  <a:pt x="271351" y="183394"/>
                  <a:pt x="275657" y="184828"/>
                  <a:pt x="275657" y="184828"/>
                </a:cubicBezTo>
                <a:cubicBezTo>
                  <a:pt x="275657" y="184828"/>
                  <a:pt x="277092" y="186262"/>
                  <a:pt x="277092" y="186262"/>
                </a:cubicBezTo>
                <a:cubicBezTo>
                  <a:pt x="275657" y="186262"/>
                  <a:pt x="274222" y="187696"/>
                  <a:pt x="274222" y="187696"/>
                </a:cubicBezTo>
                <a:cubicBezTo>
                  <a:pt x="272787" y="187696"/>
                  <a:pt x="271351" y="186262"/>
                  <a:pt x="271351" y="184828"/>
                </a:cubicBezTo>
                <a:cubicBezTo>
                  <a:pt x="271351" y="184828"/>
                  <a:pt x="271351" y="186262"/>
                  <a:pt x="271351" y="186262"/>
                </a:cubicBezTo>
                <a:cubicBezTo>
                  <a:pt x="271351" y="186262"/>
                  <a:pt x="271351" y="189130"/>
                  <a:pt x="271351" y="189130"/>
                </a:cubicBezTo>
                <a:cubicBezTo>
                  <a:pt x="271351" y="189130"/>
                  <a:pt x="269916" y="191998"/>
                  <a:pt x="271351" y="191998"/>
                </a:cubicBezTo>
                <a:cubicBezTo>
                  <a:pt x="271351" y="191998"/>
                  <a:pt x="269916" y="191998"/>
                  <a:pt x="269916" y="191998"/>
                </a:cubicBezTo>
                <a:cubicBezTo>
                  <a:pt x="267046" y="191998"/>
                  <a:pt x="264175" y="189130"/>
                  <a:pt x="264175" y="187696"/>
                </a:cubicBezTo>
                <a:cubicBezTo>
                  <a:pt x="264175" y="186262"/>
                  <a:pt x="265610" y="184828"/>
                  <a:pt x="267046" y="184828"/>
                </a:cubicBezTo>
                <a:cubicBezTo>
                  <a:pt x="265610" y="184828"/>
                  <a:pt x="264175" y="184828"/>
                  <a:pt x="264175" y="184828"/>
                </a:cubicBezTo>
                <a:cubicBezTo>
                  <a:pt x="264175" y="184828"/>
                  <a:pt x="264175" y="183394"/>
                  <a:pt x="264175" y="183394"/>
                </a:cubicBezTo>
                <a:cubicBezTo>
                  <a:pt x="262740" y="181960"/>
                  <a:pt x="261305" y="181960"/>
                  <a:pt x="261305" y="180526"/>
                </a:cubicBezTo>
                <a:cubicBezTo>
                  <a:pt x="259870" y="179092"/>
                  <a:pt x="259870" y="179092"/>
                  <a:pt x="259870" y="177658"/>
                </a:cubicBezTo>
                <a:cubicBezTo>
                  <a:pt x="259870" y="177658"/>
                  <a:pt x="259870" y="176224"/>
                  <a:pt x="259870" y="174790"/>
                </a:cubicBezTo>
                <a:cubicBezTo>
                  <a:pt x="259870" y="174790"/>
                  <a:pt x="256999" y="171922"/>
                  <a:pt x="255564" y="171922"/>
                </a:cubicBezTo>
                <a:cubicBezTo>
                  <a:pt x="254129" y="171922"/>
                  <a:pt x="251258" y="171922"/>
                  <a:pt x="251258" y="170488"/>
                </a:cubicBezTo>
                <a:cubicBezTo>
                  <a:pt x="251258" y="170488"/>
                  <a:pt x="249823" y="170488"/>
                  <a:pt x="249823" y="170488"/>
                </a:cubicBezTo>
                <a:cubicBezTo>
                  <a:pt x="246953" y="170488"/>
                  <a:pt x="242647" y="166186"/>
                  <a:pt x="242647" y="164752"/>
                </a:cubicBezTo>
                <a:cubicBezTo>
                  <a:pt x="242647" y="164752"/>
                  <a:pt x="241212" y="164752"/>
                  <a:pt x="239776" y="164752"/>
                </a:cubicBezTo>
                <a:cubicBezTo>
                  <a:pt x="238341" y="164752"/>
                  <a:pt x="238341" y="163318"/>
                  <a:pt x="238341" y="163318"/>
                </a:cubicBezTo>
                <a:cubicBezTo>
                  <a:pt x="236906" y="163318"/>
                  <a:pt x="234036" y="163318"/>
                  <a:pt x="234036" y="164752"/>
                </a:cubicBezTo>
                <a:cubicBezTo>
                  <a:pt x="234036" y="164752"/>
                  <a:pt x="234036" y="166186"/>
                  <a:pt x="234036" y="166186"/>
                </a:cubicBezTo>
                <a:cubicBezTo>
                  <a:pt x="234036" y="167620"/>
                  <a:pt x="235471" y="167620"/>
                  <a:pt x="236906" y="169054"/>
                </a:cubicBezTo>
                <a:cubicBezTo>
                  <a:pt x="238341" y="169054"/>
                  <a:pt x="239776" y="170488"/>
                  <a:pt x="239776" y="170488"/>
                </a:cubicBezTo>
                <a:cubicBezTo>
                  <a:pt x="239776" y="171922"/>
                  <a:pt x="241212" y="174790"/>
                  <a:pt x="242647" y="174790"/>
                </a:cubicBezTo>
                <a:cubicBezTo>
                  <a:pt x="244082" y="174790"/>
                  <a:pt x="245517" y="174790"/>
                  <a:pt x="246953" y="174790"/>
                </a:cubicBezTo>
                <a:cubicBezTo>
                  <a:pt x="246953" y="176224"/>
                  <a:pt x="249823" y="176224"/>
                  <a:pt x="249823" y="176224"/>
                </a:cubicBezTo>
                <a:cubicBezTo>
                  <a:pt x="252693" y="177658"/>
                  <a:pt x="256999" y="179092"/>
                  <a:pt x="255564" y="180526"/>
                </a:cubicBezTo>
                <a:cubicBezTo>
                  <a:pt x="254129" y="180526"/>
                  <a:pt x="252693" y="179092"/>
                  <a:pt x="251258" y="179092"/>
                </a:cubicBezTo>
                <a:cubicBezTo>
                  <a:pt x="249823" y="179092"/>
                  <a:pt x="249823" y="180526"/>
                  <a:pt x="249823" y="181960"/>
                </a:cubicBezTo>
                <a:cubicBezTo>
                  <a:pt x="249823" y="183394"/>
                  <a:pt x="251258" y="181960"/>
                  <a:pt x="251258" y="183394"/>
                </a:cubicBezTo>
                <a:cubicBezTo>
                  <a:pt x="251258" y="183394"/>
                  <a:pt x="249823" y="184828"/>
                  <a:pt x="249823" y="184828"/>
                </a:cubicBezTo>
                <a:cubicBezTo>
                  <a:pt x="248388" y="186262"/>
                  <a:pt x="248388" y="187696"/>
                  <a:pt x="246953" y="187696"/>
                </a:cubicBezTo>
                <a:cubicBezTo>
                  <a:pt x="245517" y="187696"/>
                  <a:pt x="245517" y="187696"/>
                  <a:pt x="245517" y="187696"/>
                </a:cubicBezTo>
                <a:cubicBezTo>
                  <a:pt x="246953" y="187696"/>
                  <a:pt x="248388" y="186262"/>
                  <a:pt x="248388" y="184828"/>
                </a:cubicBezTo>
                <a:cubicBezTo>
                  <a:pt x="248388" y="183394"/>
                  <a:pt x="246953" y="183394"/>
                  <a:pt x="246953" y="181960"/>
                </a:cubicBezTo>
                <a:cubicBezTo>
                  <a:pt x="246953" y="181960"/>
                  <a:pt x="241212" y="177658"/>
                  <a:pt x="239776" y="177658"/>
                </a:cubicBezTo>
                <a:cubicBezTo>
                  <a:pt x="239776" y="177658"/>
                  <a:pt x="238341" y="177658"/>
                  <a:pt x="238341" y="176224"/>
                </a:cubicBezTo>
                <a:cubicBezTo>
                  <a:pt x="234036" y="176224"/>
                  <a:pt x="232600" y="176224"/>
                  <a:pt x="231165" y="174790"/>
                </a:cubicBezTo>
                <a:cubicBezTo>
                  <a:pt x="229730" y="173356"/>
                  <a:pt x="228295" y="173356"/>
                  <a:pt x="228295" y="173356"/>
                </a:cubicBezTo>
                <a:cubicBezTo>
                  <a:pt x="228295" y="169054"/>
                  <a:pt x="225424" y="167620"/>
                  <a:pt x="221119" y="167620"/>
                </a:cubicBezTo>
                <a:cubicBezTo>
                  <a:pt x="218248" y="167620"/>
                  <a:pt x="218248" y="169054"/>
                  <a:pt x="216813" y="169054"/>
                </a:cubicBezTo>
                <a:cubicBezTo>
                  <a:pt x="215378" y="170488"/>
                  <a:pt x="213942" y="171922"/>
                  <a:pt x="211072" y="171922"/>
                </a:cubicBezTo>
                <a:cubicBezTo>
                  <a:pt x="208202" y="171922"/>
                  <a:pt x="208202" y="171922"/>
                  <a:pt x="206766" y="171922"/>
                </a:cubicBezTo>
                <a:cubicBezTo>
                  <a:pt x="203896" y="171922"/>
                  <a:pt x="202461" y="173356"/>
                  <a:pt x="202461" y="173356"/>
                </a:cubicBezTo>
                <a:cubicBezTo>
                  <a:pt x="202461" y="174790"/>
                  <a:pt x="202461" y="174790"/>
                  <a:pt x="202461" y="176224"/>
                </a:cubicBezTo>
                <a:cubicBezTo>
                  <a:pt x="202461" y="177658"/>
                  <a:pt x="199590" y="177658"/>
                  <a:pt x="196720" y="179092"/>
                </a:cubicBezTo>
                <a:cubicBezTo>
                  <a:pt x="195285" y="179092"/>
                  <a:pt x="190979" y="183394"/>
                  <a:pt x="190979" y="184828"/>
                </a:cubicBezTo>
                <a:cubicBezTo>
                  <a:pt x="190979" y="184828"/>
                  <a:pt x="192414" y="186262"/>
                  <a:pt x="192414" y="186262"/>
                </a:cubicBezTo>
                <a:cubicBezTo>
                  <a:pt x="190979" y="187696"/>
                  <a:pt x="189544" y="190564"/>
                  <a:pt x="186673" y="191998"/>
                </a:cubicBezTo>
                <a:cubicBezTo>
                  <a:pt x="185238" y="191998"/>
                  <a:pt x="185238" y="194865"/>
                  <a:pt x="183803" y="194865"/>
                </a:cubicBezTo>
                <a:cubicBezTo>
                  <a:pt x="182368" y="194865"/>
                  <a:pt x="183803" y="194865"/>
                  <a:pt x="182368" y="194865"/>
                </a:cubicBezTo>
                <a:cubicBezTo>
                  <a:pt x="182368" y="194865"/>
                  <a:pt x="179497" y="194865"/>
                  <a:pt x="179497" y="194865"/>
                </a:cubicBezTo>
                <a:cubicBezTo>
                  <a:pt x="176627" y="194865"/>
                  <a:pt x="175191" y="197733"/>
                  <a:pt x="172321" y="197733"/>
                </a:cubicBezTo>
                <a:cubicBezTo>
                  <a:pt x="170886" y="197733"/>
                  <a:pt x="170886" y="193432"/>
                  <a:pt x="168015" y="193432"/>
                </a:cubicBezTo>
                <a:cubicBezTo>
                  <a:pt x="166580" y="194865"/>
                  <a:pt x="165145" y="194865"/>
                  <a:pt x="163710" y="194865"/>
                </a:cubicBezTo>
                <a:cubicBezTo>
                  <a:pt x="163710" y="193432"/>
                  <a:pt x="163710" y="190564"/>
                  <a:pt x="163710" y="189130"/>
                </a:cubicBezTo>
                <a:cubicBezTo>
                  <a:pt x="162274" y="189130"/>
                  <a:pt x="162274" y="189130"/>
                  <a:pt x="162274" y="187696"/>
                </a:cubicBezTo>
                <a:cubicBezTo>
                  <a:pt x="162274" y="187696"/>
                  <a:pt x="163710" y="186262"/>
                  <a:pt x="163710" y="186262"/>
                </a:cubicBezTo>
                <a:cubicBezTo>
                  <a:pt x="163710" y="184828"/>
                  <a:pt x="165145" y="181960"/>
                  <a:pt x="165145" y="180526"/>
                </a:cubicBezTo>
                <a:cubicBezTo>
                  <a:pt x="165145" y="179092"/>
                  <a:pt x="163710" y="177658"/>
                  <a:pt x="163710" y="177658"/>
                </a:cubicBezTo>
                <a:cubicBezTo>
                  <a:pt x="163710" y="176224"/>
                  <a:pt x="168015" y="174790"/>
                  <a:pt x="168015" y="174790"/>
                </a:cubicBezTo>
                <a:cubicBezTo>
                  <a:pt x="169451" y="174790"/>
                  <a:pt x="169451" y="174790"/>
                  <a:pt x="170886" y="174790"/>
                </a:cubicBezTo>
                <a:cubicBezTo>
                  <a:pt x="172321" y="174790"/>
                  <a:pt x="173756" y="173356"/>
                  <a:pt x="175191" y="173356"/>
                </a:cubicBezTo>
                <a:cubicBezTo>
                  <a:pt x="175191" y="174790"/>
                  <a:pt x="176627" y="174790"/>
                  <a:pt x="176627" y="174790"/>
                </a:cubicBezTo>
                <a:cubicBezTo>
                  <a:pt x="178062" y="173356"/>
                  <a:pt x="180932" y="173356"/>
                  <a:pt x="182368" y="173356"/>
                </a:cubicBezTo>
                <a:cubicBezTo>
                  <a:pt x="183803" y="173356"/>
                  <a:pt x="183803" y="173356"/>
                  <a:pt x="185238" y="173356"/>
                </a:cubicBezTo>
                <a:cubicBezTo>
                  <a:pt x="186673" y="173356"/>
                  <a:pt x="188108" y="173356"/>
                  <a:pt x="188108" y="173356"/>
                </a:cubicBezTo>
                <a:cubicBezTo>
                  <a:pt x="188108" y="171922"/>
                  <a:pt x="190979" y="171922"/>
                  <a:pt x="190979" y="169054"/>
                </a:cubicBezTo>
                <a:cubicBezTo>
                  <a:pt x="190979" y="169054"/>
                  <a:pt x="190979" y="167620"/>
                  <a:pt x="190979" y="167620"/>
                </a:cubicBezTo>
                <a:cubicBezTo>
                  <a:pt x="190979" y="167620"/>
                  <a:pt x="190979" y="166186"/>
                  <a:pt x="190979" y="166186"/>
                </a:cubicBezTo>
                <a:cubicBezTo>
                  <a:pt x="190979" y="166186"/>
                  <a:pt x="190979" y="166186"/>
                  <a:pt x="190979" y="164752"/>
                </a:cubicBezTo>
                <a:cubicBezTo>
                  <a:pt x="188108" y="164752"/>
                  <a:pt x="186673" y="161884"/>
                  <a:pt x="186673" y="161884"/>
                </a:cubicBezTo>
                <a:cubicBezTo>
                  <a:pt x="186673" y="161884"/>
                  <a:pt x="186673" y="160450"/>
                  <a:pt x="185238" y="160450"/>
                </a:cubicBezTo>
                <a:cubicBezTo>
                  <a:pt x="183803" y="160450"/>
                  <a:pt x="179497" y="160450"/>
                  <a:pt x="179497" y="159016"/>
                </a:cubicBezTo>
                <a:cubicBezTo>
                  <a:pt x="179497" y="159016"/>
                  <a:pt x="182368" y="157582"/>
                  <a:pt x="183803" y="157582"/>
                </a:cubicBezTo>
                <a:cubicBezTo>
                  <a:pt x="183803" y="157582"/>
                  <a:pt x="185238" y="157582"/>
                  <a:pt x="186673" y="157582"/>
                </a:cubicBezTo>
                <a:cubicBezTo>
                  <a:pt x="188108" y="157582"/>
                  <a:pt x="189544" y="157582"/>
                  <a:pt x="189544" y="157582"/>
                </a:cubicBezTo>
                <a:cubicBezTo>
                  <a:pt x="189544" y="157582"/>
                  <a:pt x="189544" y="156148"/>
                  <a:pt x="189544" y="156148"/>
                </a:cubicBezTo>
                <a:cubicBezTo>
                  <a:pt x="188108" y="156148"/>
                  <a:pt x="189544" y="154714"/>
                  <a:pt x="189544" y="154714"/>
                </a:cubicBezTo>
                <a:cubicBezTo>
                  <a:pt x="190979" y="154714"/>
                  <a:pt x="192414" y="154714"/>
                  <a:pt x="193849" y="154714"/>
                </a:cubicBezTo>
                <a:cubicBezTo>
                  <a:pt x="193849" y="154714"/>
                  <a:pt x="195285" y="154714"/>
                  <a:pt x="195285" y="153280"/>
                </a:cubicBezTo>
                <a:cubicBezTo>
                  <a:pt x="199590" y="153280"/>
                  <a:pt x="198155" y="153280"/>
                  <a:pt x="198155" y="150412"/>
                </a:cubicBezTo>
                <a:cubicBezTo>
                  <a:pt x="199590" y="150412"/>
                  <a:pt x="199590" y="150412"/>
                  <a:pt x="201025" y="150412"/>
                </a:cubicBezTo>
                <a:cubicBezTo>
                  <a:pt x="201025" y="150412"/>
                  <a:pt x="205331" y="148978"/>
                  <a:pt x="206766" y="147544"/>
                </a:cubicBezTo>
                <a:cubicBezTo>
                  <a:pt x="206766" y="147544"/>
                  <a:pt x="206766" y="146110"/>
                  <a:pt x="206766" y="146110"/>
                </a:cubicBezTo>
                <a:cubicBezTo>
                  <a:pt x="206766" y="144676"/>
                  <a:pt x="208202" y="144676"/>
                  <a:pt x="208202" y="144676"/>
                </a:cubicBezTo>
                <a:cubicBezTo>
                  <a:pt x="209637" y="143242"/>
                  <a:pt x="213942" y="140374"/>
                  <a:pt x="216813" y="140374"/>
                </a:cubicBezTo>
                <a:cubicBezTo>
                  <a:pt x="218248" y="140374"/>
                  <a:pt x="218248" y="140374"/>
                  <a:pt x="218248" y="140374"/>
                </a:cubicBezTo>
                <a:cubicBezTo>
                  <a:pt x="219683" y="140374"/>
                  <a:pt x="219683" y="140374"/>
                  <a:pt x="219683" y="140374"/>
                </a:cubicBezTo>
                <a:cubicBezTo>
                  <a:pt x="221119" y="138940"/>
                  <a:pt x="221119" y="138940"/>
                  <a:pt x="222554" y="138940"/>
                </a:cubicBezTo>
                <a:cubicBezTo>
                  <a:pt x="223989" y="138940"/>
                  <a:pt x="225424" y="138940"/>
                  <a:pt x="225424" y="137506"/>
                </a:cubicBezTo>
                <a:cubicBezTo>
                  <a:pt x="225424" y="137506"/>
                  <a:pt x="225424" y="136073"/>
                  <a:pt x="225424" y="136073"/>
                </a:cubicBezTo>
                <a:cubicBezTo>
                  <a:pt x="223989" y="134639"/>
                  <a:pt x="222554" y="134639"/>
                  <a:pt x="222554" y="133205"/>
                </a:cubicBezTo>
                <a:cubicBezTo>
                  <a:pt x="222554" y="130337"/>
                  <a:pt x="228295" y="130337"/>
                  <a:pt x="231165" y="128903"/>
                </a:cubicBezTo>
                <a:cubicBezTo>
                  <a:pt x="229730" y="130337"/>
                  <a:pt x="229730" y="130337"/>
                  <a:pt x="229730" y="131771"/>
                </a:cubicBezTo>
                <a:lnTo>
                  <a:pt x="231165" y="131771"/>
                </a:lnTo>
                <a:cubicBezTo>
                  <a:pt x="231165" y="131771"/>
                  <a:pt x="231165" y="133205"/>
                  <a:pt x="229730" y="133205"/>
                </a:cubicBezTo>
                <a:cubicBezTo>
                  <a:pt x="229730" y="133205"/>
                  <a:pt x="228295" y="134639"/>
                  <a:pt x="228295" y="134639"/>
                </a:cubicBezTo>
                <a:cubicBezTo>
                  <a:pt x="228295" y="136073"/>
                  <a:pt x="228295" y="136073"/>
                  <a:pt x="228295" y="136073"/>
                </a:cubicBezTo>
                <a:cubicBezTo>
                  <a:pt x="228295" y="136073"/>
                  <a:pt x="228295" y="137506"/>
                  <a:pt x="228295" y="137506"/>
                </a:cubicBezTo>
                <a:cubicBezTo>
                  <a:pt x="229730" y="137506"/>
                  <a:pt x="228295" y="134639"/>
                  <a:pt x="229730" y="134639"/>
                </a:cubicBezTo>
                <a:lnTo>
                  <a:pt x="231160" y="136068"/>
                </a:lnTo>
                <a:lnTo>
                  <a:pt x="231160" y="136098"/>
                </a:lnTo>
                <a:lnTo>
                  <a:pt x="231176" y="136083"/>
                </a:lnTo>
                <a:lnTo>
                  <a:pt x="232600" y="137506"/>
                </a:lnTo>
                <a:cubicBezTo>
                  <a:pt x="235471" y="137506"/>
                  <a:pt x="238341" y="136073"/>
                  <a:pt x="241212" y="136073"/>
                </a:cubicBezTo>
                <a:cubicBezTo>
                  <a:pt x="241212" y="136073"/>
                  <a:pt x="239776" y="136073"/>
                  <a:pt x="239776" y="137506"/>
                </a:cubicBezTo>
                <a:cubicBezTo>
                  <a:pt x="239776" y="137506"/>
                  <a:pt x="242647" y="137506"/>
                  <a:pt x="242647" y="137506"/>
                </a:cubicBezTo>
                <a:cubicBezTo>
                  <a:pt x="244082" y="137506"/>
                  <a:pt x="244082" y="137506"/>
                  <a:pt x="244082" y="137506"/>
                </a:cubicBezTo>
                <a:cubicBezTo>
                  <a:pt x="245517" y="136073"/>
                  <a:pt x="246953" y="137506"/>
                  <a:pt x="249823" y="136073"/>
                </a:cubicBezTo>
                <a:cubicBezTo>
                  <a:pt x="249823" y="136073"/>
                  <a:pt x="252693" y="134639"/>
                  <a:pt x="254129" y="134639"/>
                </a:cubicBezTo>
                <a:cubicBezTo>
                  <a:pt x="255564" y="134639"/>
                  <a:pt x="256999" y="134639"/>
                  <a:pt x="258434" y="134639"/>
                </a:cubicBezTo>
                <a:cubicBezTo>
                  <a:pt x="258434" y="136073"/>
                  <a:pt x="256999" y="136073"/>
                  <a:pt x="256999" y="136073"/>
                </a:cubicBezTo>
                <a:cubicBezTo>
                  <a:pt x="258434" y="136073"/>
                  <a:pt x="259870" y="136073"/>
                  <a:pt x="261305" y="136073"/>
                </a:cubicBezTo>
                <a:cubicBezTo>
                  <a:pt x="262740" y="133205"/>
                  <a:pt x="267046" y="134639"/>
                  <a:pt x="267046" y="131771"/>
                </a:cubicBezTo>
                <a:cubicBezTo>
                  <a:pt x="267046" y="130337"/>
                  <a:pt x="268481" y="127469"/>
                  <a:pt x="271351" y="127469"/>
                </a:cubicBezTo>
                <a:cubicBezTo>
                  <a:pt x="272787" y="127469"/>
                  <a:pt x="272787" y="128903"/>
                  <a:pt x="275657" y="128903"/>
                </a:cubicBezTo>
                <a:cubicBezTo>
                  <a:pt x="277092" y="128903"/>
                  <a:pt x="278527" y="127469"/>
                  <a:pt x="277092" y="126035"/>
                </a:cubicBezTo>
                <a:cubicBezTo>
                  <a:pt x="275657" y="124601"/>
                  <a:pt x="274222" y="126035"/>
                  <a:pt x="271351" y="124601"/>
                </a:cubicBezTo>
                <a:cubicBezTo>
                  <a:pt x="269916" y="124601"/>
                  <a:pt x="277092" y="121733"/>
                  <a:pt x="279963" y="121733"/>
                </a:cubicBezTo>
                <a:cubicBezTo>
                  <a:pt x="282833" y="121733"/>
                  <a:pt x="287139" y="121733"/>
                  <a:pt x="288574" y="121733"/>
                </a:cubicBezTo>
                <a:cubicBezTo>
                  <a:pt x="290009" y="121733"/>
                  <a:pt x="291444" y="121733"/>
                  <a:pt x="292880" y="120299"/>
                </a:cubicBezTo>
                <a:cubicBezTo>
                  <a:pt x="291444" y="120299"/>
                  <a:pt x="287139" y="120299"/>
                  <a:pt x="285704" y="118865"/>
                </a:cubicBezTo>
                <a:cubicBezTo>
                  <a:pt x="284268" y="120299"/>
                  <a:pt x="282833" y="120299"/>
                  <a:pt x="279963" y="120299"/>
                </a:cubicBezTo>
                <a:cubicBezTo>
                  <a:pt x="277092" y="120299"/>
                  <a:pt x="275657" y="120299"/>
                  <a:pt x="274222" y="120299"/>
                </a:cubicBezTo>
                <a:cubicBezTo>
                  <a:pt x="272787" y="120299"/>
                  <a:pt x="271351" y="120299"/>
                  <a:pt x="271351" y="120299"/>
                </a:cubicBezTo>
                <a:cubicBezTo>
                  <a:pt x="269916" y="120299"/>
                  <a:pt x="267046" y="118865"/>
                  <a:pt x="267046" y="117431"/>
                </a:cubicBezTo>
                <a:cubicBezTo>
                  <a:pt x="267046" y="117431"/>
                  <a:pt x="268481" y="117431"/>
                  <a:pt x="268481" y="117431"/>
                </a:cubicBezTo>
                <a:cubicBezTo>
                  <a:pt x="267046" y="115997"/>
                  <a:pt x="267046" y="115997"/>
                  <a:pt x="267046" y="115997"/>
                </a:cubicBezTo>
                <a:cubicBezTo>
                  <a:pt x="267046" y="114563"/>
                  <a:pt x="268481" y="113129"/>
                  <a:pt x="267046" y="113129"/>
                </a:cubicBezTo>
                <a:cubicBezTo>
                  <a:pt x="272787" y="113129"/>
                  <a:pt x="271351" y="111695"/>
                  <a:pt x="274222" y="110261"/>
                </a:cubicBezTo>
                <a:cubicBezTo>
                  <a:pt x="277092" y="110261"/>
                  <a:pt x="281398" y="108827"/>
                  <a:pt x="281398" y="107393"/>
                </a:cubicBezTo>
                <a:cubicBezTo>
                  <a:pt x="281398" y="105959"/>
                  <a:pt x="277092" y="105959"/>
                  <a:pt x="274222" y="105959"/>
                </a:cubicBezTo>
                <a:cubicBezTo>
                  <a:pt x="271351" y="105959"/>
                  <a:pt x="268481" y="107393"/>
                  <a:pt x="268481" y="108827"/>
                </a:cubicBezTo>
                <a:cubicBezTo>
                  <a:pt x="267046" y="110261"/>
                  <a:pt x="262740" y="111695"/>
                  <a:pt x="259870" y="113129"/>
                </a:cubicBezTo>
                <a:cubicBezTo>
                  <a:pt x="258434" y="113129"/>
                  <a:pt x="255564" y="114563"/>
                  <a:pt x="254129" y="114563"/>
                </a:cubicBezTo>
                <a:cubicBezTo>
                  <a:pt x="254129" y="115997"/>
                  <a:pt x="255564" y="115997"/>
                  <a:pt x="252693" y="117431"/>
                </a:cubicBezTo>
                <a:cubicBezTo>
                  <a:pt x="254129" y="117431"/>
                  <a:pt x="254129" y="117431"/>
                  <a:pt x="255564" y="118865"/>
                </a:cubicBezTo>
                <a:cubicBezTo>
                  <a:pt x="258434" y="118865"/>
                  <a:pt x="258434" y="120299"/>
                  <a:pt x="258434" y="121733"/>
                </a:cubicBezTo>
                <a:cubicBezTo>
                  <a:pt x="258434" y="123167"/>
                  <a:pt x="254129" y="124601"/>
                  <a:pt x="254129" y="124601"/>
                </a:cubicBezTo>
                <a:cubicBezTo>
                  <a:pt x="251258" y="124601"/>
                  <a:pt x="251258" y="126035"/>
                  <a:pt x="251258" y="127469"/>
                </a:cubicBezTo>
                <a:cubicBezTo>
                  <a:pt x="251258" y="127469"/>
                  <a:pt x="252693" y="127469"/>
                  <a:pt x="252693" y="128903"/>
                </a:cubicBezTo>
                <a:cubicBezTo>
                  <a:pt x="252693" y="130337"/>
                  <a:pt x="249823" y="130337"/>
                  <a:pt x="249823" y="130337"/>
                </a:cubicBezTo>
                <a:cubicBezTo>
                  <a:pt x="248388" y="130337"/>
                  <a:pt x="245517" y="130337"/>
                  <a:pt x="245517" y="130337"/>
                </a:cubicBezTo>
                <a:cubicBezTo>
                  <a:pt x="242647" y="131771"/>
                  <a:pt x="242647" y="133205"/>
                  <a:pt x="239776" y="134639"/>
                </a:cubicBezTo>
                <a:cubicBezTo>
                  <a:pt x="238341" y="133205"/>
                  <a:pt x="236906" y="131771"/>
                  <a:pt x="236906" y="130337"/>
                </a:cubicBezTo>
                <a:cubicBezTo>
                  <a:pt x="236906" y="130337"/>
                  <a:pt x="238341" y="130337"/>
                  <a:pt x="238341" y="130337"/>
                </a:cubicBezTo>
                <a:cubicBezTo>
                  <a:pt x="235471" y="128903"/>
                  <a:pt x="235471" y="128903"/>
                  <a:pt x="235471" y="127469"/>
                </a:cubicBezTo>
                <a:cubicBezTo>
                  <a:pt x="235471" y="127469"/>
                  <a:pt x="232600" y="126035"/>
                  <a:pt x="232600" y="126035"/>
                </a:cubicBezTo>
                <a:cubicBezTo>
                  <a:pt x="232600" y="126035"/>
                  <a:pt x="234036" y="124601"/>
                  <a:pt x="234036" y="124601"/>
                </a:cubicBezTo>
                <a:cubicBezTo>
                  <a:pt x="232600" y="124601"/>
                  <a:pt x="232600" y="124601"/>
                  <a:pt x="231165" y="123167"/>
                </a:cubicBezTo>
                <a:cubicBezTo>
                  <a:pt x="229730" y="126035"/>
                  <a:pt x="223989" y="127469"/>
                  <a:pt x="219683" y="127469"/>
                </a:cubicBezTo>
                <a:cubicBezTo>
                  <a:pt x="218248" y="127469"/>
                  <a:pt x="213942" y="127469"/>
                  <a:pt x="213942" y="127469"/>
                </a:cubicBezTo>
                <a:cubicBezTo>
                  <a:pt x="213942" y="126035"/>
                  <a:pt x="216813" y="126035"/>
                  <a:pt x="216813" y="126035"/>
                </a:cubicBezTo>
                <a:cubicBezTo>
                  <a:pt x="216813" y="126035"/>
                  <a:pt x="216813" y="126035"/>
                  <a:pt x="216813" y="124601"/>
                </a:cubicBezTo>
                <a:cubicBezTo>
                  <a:pt x="215378" y="126035"/>
                  <a:pt x="213942" y="126035"/>
                  <a:pt x="213942" y="126035"/>
                </a:cubicBezTo>
                <a:cubicBezTo>
                  <a:pt x="213942" y="126035"/>
                  <a:pt x="215378" y="124601"/>
                  <a:pt x="215378" y="124601"/>
                </a:cubicBezTo>
                <a:cubicBezTo>
                  <a:pt x="213942" y="123167"/>
                  <a:pt x="212507" y="121733"/>
                  <a:pt x="213942" y="120299"/>
                </a:cubicBezTo>
                <a:cubicBezTo>
                  <a:pt x="213942" y="118865"/>
                  <a:pt x="213942" y="118865"/>
                  <a:pt x="215378" y="118865"/>
                </a:cubicBezTo>
                <a:cubicBezTo>
                  <a:pt x="216813" y="117431"/>
                  <a:pt x="218248" y="115997"/>
                  <a:pt x="221119" y="115997"/>
                </a:cubicBezTo>
                <a:cubicBezTo>
                  <a:pt x="222554" y="115997"/>
                  <a:pt x="222554" y="114563"/>
                  <a:pt x="226859" y="114563"/>
                </a:cubicBezTo>
                <a:cubicBezTo>
                  <a:pt x="225424" y="114563"/>
                  <a:pt x="225424" y="114563"/>
                  <a:pt x="223989" y="114563"/>
                </a:cubicBezTo>
                <a:cubicBezTo>
                  <a:pt x="229730" y="113129"/>
                  <a:pt x="231165" y="111695"/>
                  <a:pt x="235471" y="110261"/>
                </a:cubicBezTo>
                <a:cubicBezTo>
                  <a:pt x="236906" y="110261"/>
                  <a:pt x="236906" y="108827"/>
                  <a:pt x="236906" y="108827"/>
                </a:cubicBezTo>
                <a:cubicBezTo>
                  <a:pt x="236906" y="108827"/>
                  <a:pt x="238341" y="107393"/>
                  <a:pt x="238341" y="107393"/>
                </a:cubicBezTo>
                <a:cubicBezTo>
                  <a:pt x="239776" y="105959"/>
                  <a:pt x="241212" y="105959"/>
                  <a:pt x="244082" y="104525"/>
                </a:cubicBezTo>
                <a:cubicBezTo>
                  <a:pt x="246953" y="104525"/>
                  <a:pt x="249823" y="103091"/>
                  <a:pt x="249823" y="101657"/>
                </a:cubicBezTo>
                <a:cubicBezTo>
                  <a:pt x="246953" y="101657"/>
                  <a:pt x="244082" y="103091"/>
                  <a:pt x="241212" y="103091"/>
                </a:cubicBezTo>
                <a:cubicBezTo>
                  <a:pt x="241212" y="101657"/>
                  <a:pt x="242647" y="101657"/>
                  <a:pt x="244082" y="101657"/>
                </a:cubicBezTo>
                <a:cubicBezTo>
                  <a:pt x="244082" y="100223"/>
                  <a:pt x="244082" y="100223"/>
                  <a:pt x="245517" y="100223"/>
                </a:cubicBezTo>
                <a:cubicBezTo>
                  <a:pt x="245517" y="100223"/>
                  <a:pt x="245517" y="100223"/>
                  <a:pt x="246953" y="100223"/>
                </a:cubicBezTo>
                <a:cubicBezTo>
                  <a:pt x="248388" y="100223"/>
                  <a:pt x="248388" y="100223"/>
                  <a:pt x="248388" y="100223"/>
                </a:cubicBezTo>
                <a:cubicBezTo>
                  <a:pt x="249823" y="100223"/>
                  <a:pt x="248388" y="100223"/>
                  <a:pt x="249823" y="100223"/>
                </a:cubicBezTo>
                <a:cubicBezTo>
                  <a:pt x="251258" y="100223"/>
                  <a:pt x="252693" y="98789"/>
                  <a:pt x="252693" y="98789"/>
                </a:cubicBezTo>
                <a:lnTo>
                  <a:pt x="254129" y="98789"/>
                </a:lnTo>
                <a:cubicBezTo>
                  <a:pt x="254129" y="98789"/>
                  <a:pt x="256999" y="98789"/>
                  <a:pt x="256999" y="98789"/>
                </a:cubicBezTo>
                <a:cubicBezTo>
                  <a:pt x="256999" y="98789"/>
                  <a:pt x="256999" y="97355"/>
                  <a:pt x="256999" y="97355"/>
                </a:cubicBezTo>
                <a:cubicBezTo>
                  <a:pt x="258434" y="97355"/>
                  <a:pt x="259870" y="97355"/>
                  <a:pt x="262740" y="97355"/>
                </a:cubicBezTo>
                <a:cubicBezTo>
                  <a:pt x="264175" y="97355"/>
                  <a:pt x="264175" y="95921"/>
                  <a:pt x="267046" y="95921"/>
                </a:cubicBezTo>
                <a:cubicBezTo>
                  <a:pt x="267046" y="97355"/>
                  <a:pt x="267046" y="97355"/>
                  <a:pt x="267046" y="97355"/>
                </a:cubicBezTo>
                <a:cubicBezTo>
                  <a:pt x="268481" y="95921"/>
                  <a:pt x="271351" y="95921"/>
                  <a:pt x="272787" y="95921"/>
                </a:cubicBezTo>
                <a:cubicBezTo>
                  <a:pt x="271351" y="95921"/>
                  <a:pt x="271351" y="95921"/>
                  <a:pt x="271351" y="95921"/>
                </a:cubicBezTo>
                <a:cubicBezTo>
                  <a:pt x="271351" y="95921"/>
                  <a:pt x="272787" y="94487"/>
                  <a:pt x="274222" y="94487"/>
                </a:cubicBezTo>
                <a:close/>
                <a:moveTo>
                  <a:pt x="368330" y="88294"/>
                </a:moveTo>
                <a:cubicBezTo>
                  <a:pt x="369227" y="88481"/>
                  <a:pt x="370305" y="88854"/>
                  <a:pt x="370305" y="88854"/>
                </a:cubicBezTo>
                <a:cubicBezTo>
                  <a:pt x="371742" y="88854"/>
                  <a:pt x="371742" y="88854"/>
                  <a:pt x="371742" y="90349"/>
                </a:cubicBezTo>
                <a:cubicBezTo>
                  <a:pt x="371742" y="90349"/>
                  <a:pt x="371742" y="90349"/>
                  <a:pt x="370305" y="90349"/>
                </a:cubicBezTo>
                <a:cubicBezTo>
                  <a:pt x="370305" y="88854"/>
                  <a:pt x="368868" y="88854"/>
                  <a:pt x="368868" y="88854"/>
                </a:cubicBezTo>
                <a:cubicBezTo>
                  <a:pt x="368868" y="88854"/>
                  <a:pt x="368868" y="88854"/>
                  <a:pt x="367432" y="88854"/>
                </a:cubicBezTo>
                <a:cubicBezTo>
                  <a:pt x="366713" y="88107"/>
                  <a:pt x="367432" y="88107"/>
                  <a:pt x="368330" y="88294"/>
                </a:cubicBezTo>
                <a:close/>
                <a:moveTo>
                  <a:pt x="361627" y="85981"/>
                </a:moveTo>
                <a:cubicBezTo>
                  <a:pt x="363098" y="85981"/>
                  <a:pt x="363098" y="85981"/>
                  <a:pt x="363098" y="85981"/>
                </a:cubicBezTo>
                <a:cubicBezTo>
                  <a:pt x="364570" y="85981"/>
                  <a:pt x="366041" y="87475"/>
                  <a:pt x="367513" y="87475"/>
                </a:cubicBezTo>
                <a:cubicBezTo>
                  <a:pt x="366041" y="87475"/>
                  <a:pt x="363098" y="85981"/>
                  <a:pt x="361627" y="85981"/>
                </a:cubicBezTo>
                <a:close/>
                <a:moveTo>
                  <a:pt x="338922" y="81132"/>
                </a:moveTo>
                <a:cubicBezTo>
                  <a:pt x="340534" y="81312"/>
                  <a:pt x="342324" y="81671"/>
                  <a:pt x="343040" y="81671"/>
                </a:cubicBezTo>
                <a:cubicBezTo>
                  <a:pt x="345905" y="81671"/>
                  <a:pt x="347338" y="83107"/>
                  <a:pt x="348770" y="83107"/>
                </a:cubicBezTo>
                <a:cubicBezTo>
                  <a:pt x="350203" y="83107"/>
                  <a:pt x="350203" y="83107"/>
                  <a:pt x="351635" y="83107"/>
                </a:cubicBezTo>
                <a:cubicBezTo>
                  <a:pt x="353068" y="84544"/>
                  <a:pt x="354500" y="84544"/>
                  <a:pt x="354500" y="84544"/>
                </a:cubicBezTo>
                <a:cubicBezTo>
                  <a:pt x="354500" y="85981"/>
                  <a:pt x="353068" y="84544"/>
                  <a:pt x="351635" y="84544"/>
                </a:cubicBezTo>
                <a:cubicBezTo>
                  <a:pt x="350203" y="84544"/>
                  <a:pt x="350203" y="84544"/>
                  <a:pt x="348770" y="84544"/>
                </a:cubicBezTo>
                <a:cubicBezTo>
                  <a:pt x="347338" y="84544"/>
                  <a:pt x="347338" y="84544"/>
                  <a:pt x="345905" y="84544"/>
                </a:cubicBezTo>
                <a:cubicBezTo>
                  <a:pt x="345905" y="84544"/>
                  <a:pt x="345905" y="83107"/>
                  <a:pt x="345905" y="83107"/>
                </a:cubicBezTo>
                <a:lnTo>
                  <a:pt x="344473" y="83107"/>
                </a:lnTo>
                <a:cubicBezTo>
                  <a:pt x="343040" y="83107"/>
                  <a:pt x="343040" y="81671"/>
                  <a:pt x="341608" y="81671"/>
                </a:cubicBezTo>
                <a:cubicBezTo>
                  <a:pt x="341608" y="81671"/>
                  <a:pt x="338743" y="81671"/>
                  <a:pt x="337310" y="81671"/>
                </a:cubicBezTo>
                <a:cubicBezTo>
                  <a:pt x="337310" y="81671"/>
                  <a:pt x="335878" y="81671"/>
                  <a:pt x="335878" y="81671"/>
                </a:cubicBezTo>
                <a:cubicBezTo>
                  <a:pt x="335878" y="80952"/>
                  <a:pt x="337311" y="80952"/>
                  <a:pt x="338922" y="81132"/>
                </a:cubicBezTo>
                <a:close/>
                <a:moveTo>
                  <a:pt x="268471" y="80291"/>
                </a:moveTo>
                <a:lnTo>
                  <a:pt x="269913" y="80291"/>
                </a:lnTo>
                <a:cubicBezTo>
                  <a:pt x="269913" y="80291"/>
                  <a:pt x="271356" y="80291"/>
                  <a:pt x="271356" y="80291"/>
                </a:cubicBezTo>
                <a:cubicBezTo>
                  <a:pt x="272799" y="80291"/>
                  <a:pt x="272799" y="81727"/>
                  <a:pt x="271356" y="81727"/>
                </a:cubicBezTo>
                <a:cubicBezTo>
                  <a:pt x="272799" y="81727"/>
                  <a:pt x="274242" y="81727"/>
                  <a:pt x="275685" y="81727"/>
                </a:cubicBezTo>
                <a:cubicBezTo>
                  <a:pt x="275685" y="81727"/>
                  <a:pt x="278570" y="81727"/>
                  <a:pt x="280013" y="81727"/>
                </a:cubicBezTo>
                <a:cubicBezTo>
                  <a:pt x="277127" y="83164"/>
                  <a:pt x="275685" y="83164"/>
                  <a:pt x="272799" y="83164"/>
                </a:cubicBezTo>
                <a:cubicBezTo>
                  <a:pt x="271356" y="83164"/>
                  <a:pt x="269913" y="83164"/>
                  <a:pt x="268471" y="83164"/>
                </a:cubicBezTo>
                <a:cubicBezTo>
                  <a:pt x="268471" y="81727"/>
                  <a:pt x="268471" y="83164"/>
                  <a:pt x="269913" y="81727"/>
                </a:cubicBezTo>
                <a:cubicBezTo>
                  <a:pt x="268471" y="81727"/>
                  <a:pt x="268471" y="81727"/>
                  <a:pt x="267028" y="81727"/>
                </a:cubicBezTo>
                <a:cubicBezTo>
                  <a:pt x="268471" y="81727"/>
                  <a:pt x="268471" y="80291"/>
                  <a:pt x="268471" y="80291"/>
                </a:cubicBezTo>
                <a:close/>
                <a:moveTo>
                  <a:pt x="249714" y="78854"/>
                </a:moveTo>
                <a:cubicBezTo>
                  <a:pt x="252600" y="78854"/>
                  <a:pt x="251157" y="80291"/>
                  <a:pt x="254043" y="80291"/>
                </a:cubicBezTo>
                <a:cubicBezTo>
                  <a:pt x="252600" y="80291"/>
                  <a:pt x="252600" y="80291"/>
                  <a:pt x="252600" y="78854"/>
                </a:cubicBezTo>
                <a:cubicBezTo>
                  <a:pt x="252600" y="78854"/>
                  <a:pt x="254043" y="78854"/>
                  <a:pt x="255486" y="78854"/>
                </a:cubicBezTo>
                <a:cubicBezTo>
                  <a:pt x="255486" y="78854"/>
                  <a:pt x="258371" y="78854"/>
                  <a:pt x="258371" y="78854"/>
                </a:cubicBezTo>
                <a:cubicBezTo>
                  <a:pt x="259814" y="78854"/>
                  <a:pt x="259814" y="78854"/>
                  <a:pt x="259814" y="78854"/>
                </a:cubicBezTo>
                <a:cubicBezTo>
                  <a:pt x="262699" y="78854"/>
                  <a:pt x="262699" y="78854"/>
                  <a:pt x="261257" y="80291"/>
                </a:cubicBezTo>
                <a:lnTo>
                  <a:pt x="262699" y="80291"/>
                </a:lnTo>
                <a:lnTo>
                  <a:pt x="265585" y="80291"/>
                </a:lnTo>
                <a:cubicBezTo>
                  <a:pt x="262699" y="80291"/>
                  <a:pt x="261257" y="81727"/>
                  <a:pt x="259814" y="83164"/>
                </a:cubicBezTo>
                <a:cubicBezTo>
                  <a:pt x="259814" y="83164"/>
                  <a:pt x="259814" y="83164"/>
                  <a:pt x="258371" y="83164"/>
                </a:cubicBezTo>
                <a:cubicBezTo>
                  <a:pt x="256928" y="83164"/>
                  <a:pt x="256928" y="84601"/>
                  <a:pt x="255486" y="84601"/>
                </a:cubicBezTo>
                <a:cubicBezTo>
                  <a:pt x="252600" y="84601"/>
                  <a:pt x="246829" y="84601"/>
                  <a:pt x="246829" y="83164"/>
                </a:cubicBezTo>
                <a:lnTo>
                  <a:pt x="249714" y="83164"/>
                </a:lnTo>
                <a:cubicBezTo>
                  <a:pt x="251157" y="81727"/>
                  <a:pt x="254043" y="81727"/>
                  <a:pt x="254043" y="81727"/>
                </a:cubicBezTo>
                <a:cubicBezTo>
                  <a:pt x="254043" y="81727"/>
                  <a:pt x="252600" y="81727"/>
                  <a:pt x="251157" y="81727"/>
                </a:cubicBezTo>
                <a:cubicBezTo>
                  <a:pt x="251157" y="81727"/>
                  <a:pt x="251157" y="81727"/>
                  <a:pt x="249714" y="81727"/>
                </a:cubicBezTo>
                <a:cubicBezTo>
                  <a:pt x="248272" y="81727"/>
                  <a:pt x="248272" y="81727"/>
                  <a:pt x="246829" y="83164"/>
                </a:cubicBezTo>
                <a:cubicBezTo>
                  <a:pt x="243943" y="83164"/>
                  <a:pt x="243943" y="83164"/>
                  <a:pt x="242500" y="81727"/>
                </a:cubicBezTo>
                <a:lnTo>
                  <a:pt x="241058" y="81727"/>
                </a:lnTo>
                <a:cubicBezTo>
                  <a:pt x="241058" y="81727"/>
                  <a:pt x="241058" y="81727"/>
                  <a:pt x="239615" y="81727"/>
                </a:cubicBezTo>
                <a:cubicBezTo>
                  <a:pt x="239615" y="81727"/>
                  <a:pt x="238172" y="81727"/>
                  <a:pt x="238172" y="80291"/>
                </a:cubicBezTo>
                <a:cubicBezTo>
                  <a:pt x="238172" y="80291"/>
                  <a:pt x="241058" y="80291"/>
                  <a:pt x="241058" y="80291"/>
                </a:cubicBezTo>
                <a:lnTo>
                  <a:pt x="245386" y="80291"/>
                </a:lnTo>
                <a:lnTo>
                  <a:pt x="246829" y="80291"/>
                </a:lnTo>
                <a:cubicBezTo>
                  <a:pt x="246829" y="80291"/>
                  <a:pt x="248272" y="78854"/>
                  <a:pt x="249714" y="78854"/>
                </a:cubicBezTo>
                <a:close/>
                <a:moveTo>
                  <a:pt x="259783" y="77475"/>
                </a:moveTo>
                <a:cubicBezTo>
                  <a:pt x="259783" y="77475"/>
                  <a:pt x="261223" y="77475"/>
                  <a:pt x="261223" y="77475"/>
                </a:cubicBezTo>
                <a:cubicBezTo>
                  <a:pt x="261223" y="77475"/>
                  <a:pt x="262663" y="77475"/>
                  <a:pt x="262663" y="77475"/>
                </a:cubicBezTo>
                <a:lnTo>
                  <a:pt x="264103" y="77475"/>
                </a:lnTo>
                <a:cubicBezTo>
                  <a:pt x="264103" y="77475"/>
                  <a:pt x="264103" y="77475"/>
                  <a:pt x="265543" y="77475"/>
                </a:cubicBezTo>
                <a:lnTo>
                  <a:pt x="266982" y="77475"/>
                </a:lnTo>
                <a:cubicBezTo>
                  <a:pt x="268422" y="77475"/>
                  <a:pt x="271302" y="77475"/>
                  <a:pt x="271302" y="77475"/>
                </a:cubicBezTo>
                <a:cubicBezTo>
                  <a:pt x="272742" y="77475"/>
                  <a:pt x="274182" y="77475"/>
                  <a:pt x="274182" y="77475"/>
                </a:cubicBezTo>
                <a:lnTo>
                  <a:pt x="275622" y="77475"/>
                </a:lnTo>
                <a:cubicBezTo>
                  <a:pt x="275622" y="77475"/>
                  <a:pt x="277062" y="77475"/>
                  <a:pt x="278502" y="77475"/>
                </a:cubicBezTo>
                <a:lnTo>
                  <a:pt x="281381" y="77475"/>
                </a:lnTo>
                <a:cubicBezTo>
                  <a:pt x="284261" y="77475"/>
                  <a:pt x="285701" y="77475"/>
                  <a:pt x="287141" y="78854"/>
                </a:cubicBezTo>
                <a:cubicBezTo>
                  <a:pt x="284261" y="78854"/>
                  <a:pt x="278502" y="80234"/>
                  <a:pt x="275622" y="80234"/>
                </a:cubicBezTo>
                <a:cubicBezTo>
                  <a:pt x="274182" y="80234"/>
                  <a:pt x="272742" y="80234"/>
                  <a:pt x="272742" y="78854"/>
                </a:cubicBezTo>
                <a:lnTo>
                  <a:pt x="269862" y="78854"/>
                </a:lnTo>
                <a:cubicBezTo>
                  <a:pt x="268422" y="78854"/>
                  <a:pt x="268422" y="78854"/>
                  <a:pt x="266982" y="78854"/>
                </a:cubicBezTo>
                <a:lnTo>
                  <a:pt x="265543" y="78854"/>
                </a:lnTo>
                <a:cubicBezTo>
                  <a:pt x="265543" y="78854"/>
                  <a:pt x="265543" y="78854"/>
                  <a:pt x="264103" y="78854"/>
                </a:cubicBezTo>
                <a:cubicBezTo>
                  <a:pt x="262663" y="78854"/>
                  <a:pt x="261223" y="78854"/>
                  <a:pt x="261223" y="78854"/>
                </a:cubicBezTo>
                <a:cubicBezTo>
                  <a:pt x="259783" y="78854"/>
                  <a:pt x="259783" y="78854"/>
                  <a:pt x="259783" y="77475"/>
                </a:cubicBezTo>
                <a:close/>
                <a:moveTo>
                  <a:pt x="276997" y="38702"/>
                </a:moveTo>
                <a:cubicBezTo>
                  <a:pt x="144957" y="38702"/>
                  <a:pt x="38751" y="144777"/>
                  <a:pt x="38751" y="276653"/>
                </a:cubicBezTo>
                <a:cubicBezTo>
                  <a:pt x="38751" y="408529"/>
                  <a:pt x="144957" y="516037"/>
                  <a:pt x="276997" y="516037"/>
                </a:cubicBezTo>
                <a:cubicBezTo>
                  <a:pt x="409037" y="516037"/>
                  <a:pt x="516678" y="408529"/>
                  <a:pt x="516678" y="276653"/>
                </a:cubicBezTo>
                <a:cubicBezTo>
                  <a:pt x="516678" y="144777"/>
                  <a:pt x="409037" y="38702"/>
                  <a:pt x="276997" y="38702"/>
                </a:cubicBezTo>
                <a:close/>
                <a:moveTo>
                  <a:pt x="276997" y="0"/>
                </a:moveTo>
                <a:cubicBezTo>
                  <a:pt x="430565" y="0"/>
                  <a:pt x="555429" y="124709"/>
                  <a:pt x="555429" y="276653"/>
                </a:cubicBezTo>
                <a:cubicBezTo>
                  <a:pt x="555429" y="430030"/>
                  <a:pt x="430565" y="554739"/>
                  <a:pt x="276997" y="554739"/>
                </a:cubicBezTo>
                <a:cubicBezTo>
                  <a:pt x="124864" y="554739"/>
                  <a:pt x="0" y="430030"/>
                  <a:pt x="0" y="276653"/>
                </a:cubicBezTo>
                <a:cubicBezTo>
                  <a:pt x="0" y="124709"/>
                  <a:pt x="124864" y="0"/>
                  <a:pt x="276997" y="0"/>
                </a:cubicBezTo>
                <a:close/>
              </a:path>
            </a:pathLst>
          </a:custGeom>
          <a:solidFill>
            <a:schemeClr val="accent2"/>
          </a:solidFill>
          <a:ln>
            <a:noFill/>
          </a:ln>
        </p:spPr>
        <p:txBody>
          <a:bodyPr/>
          <a:lstStyle/>
          <a:p/>
        </p:txBody>
      </p:sp>
      <p:cxnSp>
        <p:nvCxnSpPr>
          <p:cNvPr id="8" name="直接连接符 7"/>
          <p:cNvCxnSpPr/>
          <p:nvPr>
            <p:custDataLst>
              <p:tags r:id="rId3"/>
            </p:custDataLst>
          </p:nvPr>
        </p:nvCxnSpPr>
        <p:spPr>
          <a:xfrm>
            <a:off x="513080" y="635635"/>
            <a:ext cx="11017250" cy="0"/>
          </a:xfrm>
          <a:prstGeom prst="line">
            <a:avLst/>
          </a:prstGeom>
          <a:noFill/>
          <a:ln w="6350" cap="flat" cmpd="sng" algn="ctr">
            <a:gradFill>
              <a:gsLst>
                <a:gs pos="0">
                  <a:schemeClr val="accent1"/>
                </a:gs>
                <a:gs pos="100000">
                  <a:schemeClr val="accent2"/>
                </a:gs>
              </a:gsLst>
              <a:lin ang="0" scaled="0"/>
            </a:gradFill>
            <a:prstDash val="solid"/>
            <a:miter lim="800000"/>
          </a:ln>
          <a:effectLst/>
        </p:spPr>
      </p:cxnSp>
      <p:sp>
        <p:nvSpPr>
          <p:cNvPr id="9" name="文本框 8"/>
          <p:cNvSpPr txBox="1"/>
          <p:nvPr>
            <p:custDataLst>
              <p:tags r:id="rId4"/>
            </p:custDataLst>
          </p:nvPr>
        </p:nvSpPr>
        <p:spPr>
          <a:xfrm>
            <a:off x="592455" y="6013450"/>
            <a:ext cx="10991850" cy="650875"/>
          </a:xfrm>
          <a:prstGeom prst="rect">
            <a:avLst/>
          </a:prstGeom>
          <a:noFill/>
        </p:spPr>
        <p:txBody>
          <a:bodyPr wrap="square" rtlCol="0" anchor="t">
            <a:spAutoFit/>
          </a:bodyPr>
          <a:lstStyle/>
          <a:p>
            <a:pPr>
              <a:lnSpc>
                <a:spcPct val="130000"/>
              </a:lnSpc>
            </a:pPr>
            <a:r>
              <a:rPr lang="zh-CN" altLang="en-US" sz="2800" b="1" kern="100" smtClean="0">
                <a:solidFill>
                  <a:schemeClr val="bg1"/>
                </a:solidFill>
                <a:latin typeface="+mn-ea"/>
                <a:cs typeface="Times New Roman" panose="02020603050405020304" pitchFamily="18" charset="0"/>
                <a:sym typeface="+mn-ea"/>
              </a:rPr>
              <a:t>思考：黄河最大水文特征是什么？思考黄河下游</a:t>
            </a:r>
            <a:r>
              <a:rPr lang="en-US" altLang="zh-CN" sz="2800" b="1" kern="100" smtClean="0">
                <a:solidFill>
                  <a:schemeClr val="bg1"/>
                </a:solidFill>
                <a:latin typeface="+mn-ea"/>
                <a:cs typeface="Times New Roman" panose="02020603050405020304" pitchFamily="18" charset="0"/>
                <a:sym typeface="+mn-ea"/>
              </a:rPr>
              <a:t>“</a:t>
            </a:r>
            <a:r>
              <a:rPr lang="zh-CN" altLang="en-US" sz="2800" b="1" kern="100" smtClean="0">
                <a:solidFill>
                  <a:schemeClr val="bg1"/>
                </a:solidFill>
                <a:latin typeface="+mn-ea"/>
                <a:cs typeface="Times New Roman" panose="02020603050405020304" pitchFamily="18" charset="0"/>
                <a:sym typeface="+mn-ea"/>
              </a:rPr>
              <a:t>地上悬河</a:t>
            </a:r>
            <a:r>
              <a:rPr lang="en-US" altLang="zh-CN" sz="2800" b="1" kern="100" smtClean="0">
                <a:solidFill>
                  <a:schemeClr val="bg1"/>
                </a:solidFill>
                <a:latin typeface="+mn-ea"/>
                <a:cs typeface="Times New Roman" panose="02020603050405020304" pitchFamily="18" charset="0"/>
                <a:sym typeface="+mn-ea"/>
              </a:rPr>
              <a:t>”</a:t>
            </a:r>
            <a:r>
              <a:rPr lang="zh-CN" altLang="en-US" sz="2800" b="1" kern="100" smtClean="0">
                <a:solidFill>
                  <a:schemeClr val="bg1"/>
                </a:solidFill>
                <a:latin typeface="+mn-ea"/>
                <a:cs typeface="Times New Roman" panose="02020603050405020304" pitchFamily="18" charset="0"/>
                <a:sym typeface="+mn-ea"/>
              </a:rPr>
              <a:t>的成因？</a:t>
            </a:r>
            <a:endParaRPr lang="zh-CN" altLang="en-US" sz="2800" b="1" kern="100" smtClean="0">
              <a:solidFill>
                <a:schemeClr val="bg1"/>
              </a:solidFill>
              <a:latin typeface="+mn-ea"/>
              <a:cs typeface="Times New Roman" panose="02020603050405020304" pitchFamily="18" charset="0"/>
              <a:sym typeface="+mn-ea"/>
            </a:endParaRPr>
          </a:p>
        </p:txBody>
      </p:sp>
      <p:pic>
        <p:nvPicPr>
          <p:cNvPr id="3" name="petal_20240107_143727_20240107_14460337">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rot="16200000">
            <a:off x="3480435" y="-2570480"/>
            <a:ext cx="5305425" cy="1179004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2772410" y="191135"/>
            <a:ext cx="9419590"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250825" y="638175"/>
            <a:ext cx="6903720" cy="2675255"/>
          </a:xfrm>
          <a:prstGeom prst="rect">
            <a:avLst/>
          </a:prstGeom>
          <a:noFill/>
        </p:spPr>
        <p:txBody>
          <a:bodyPr wrap="square" rtlCol="0">
            <a:spAutoFit/>
          </a:bodyPr>
          <a:lstStyle/>
          <a:p>
            <a:pPr>
              <a:lnSpc>
                <a:spcPct val="120000"/>
              </a:lnSpc>
            </a:pPr>
            <a:r>
              <a:rPr lang="en-US" sz="2800">
                <a:solidFill>
                  <a:schemeClr val="bg1"/>
                </a:solidFill>
              </a:rPr>
              <a:t>      </a:t>
            </a:r>
            <a:r>
              <a:rPr sz="2800">
                <a:solidFill>
                  <a:schemeClr val="bg1"/>
                </a:solidFill>
              </a:rPr>
              <a:t>渭河是黄河的最大支流，它滋润了八百里秦川。横贯关中平原的渭河全长787 千米。关中平原是中国历史上农业最富庶的地区之一，也是目前陕西省城市最多、人口密度最大、经济最发达的地带。</a:t>
            </a:r>
            <a:endParaRPr sz="2800">
              <a:solidFill>
                <a:schemeClr val="bg1"/>
              </a:solidFill>
            </a:endParaRPr>
          </a:p>
        </p:txBody>
      </p:sp>
      <p:sp>
        <p:nvSpPr>
          <p:cNvPr id="4" name="文本框 3"/>
          <p:cNvSpPr txBox="1"/>
          <p:nvPr>
            <p:custDataLst>
              <p:tags r:id="rId4"/>
            </p:custDataLst>
          </p:nvPr>
        </p:nvSpPr>
        <p:spPr>
          <a:xfrm>
            <a:off x="871220" y="54610"/>
            <a:ext cx="1901825" cy="583565"/>
          </a:xfrm>
          <a:prstGeom prst="rect">
            <a:avLst/>
          </a:prstGeom>
          <a:noFill/>
        </p:spPr>
        <p:txBody>
          <a:bodyPr wrap="square" rtlCol="0">
            <a:spAutoFit/>
          </a:bodyPr>
          <a:lstStyle/>
          <a:p>
            <a:r>
              <a:rPr lang="zh-CN" sz="3200" b="1">
                <a:solidFill>
                  <a:schemeClr val="bg1"/>
                </a:solidFill>
              </a:rPr>
              <a:t>课后训练</a:t>
            </a:r>
            <a:endParaRPr lang="zh-CN" sz="3200" b="1">
              <a:solidFill>
                <a:schemeClr val="bg1"/>
              </a:solidFill>
            </a:endParaRPr>
          </a:p>
        </p:txBody>
      </p:sp>
      <p:sp>
        <p:nvSpPr>
          <p:cNvPr id="8" name="文本框 7"/>
          <p:cNvSpPr txBox="1"/>
          <p:nvPr>
            <p:custDataLst>
              <p:tags r:id="rId5"/>
            </p:custDataLst>
          </p:nvPr>
        </p:nvSpPr>
        <p:spPr>
          <a:xfrm>
            <a:off x="340360" y="3442970"/>
            <a:ext cx="7001510" cy="583565"/>
          </a:xfrm>
          <a:prstGeom prst="rect">
            <a:avLst/>
          </a:prstGeom>
          <a:noFill/>
        </p:spPr>
        <p:txBody>
          <a:bodyPr wrap="square" rtlCol="0">
            <a:spAutoFit/>
          </a:bodyPr>
          <a:lstStyle/>
          <a:p>
            <a:pPr marL="0" lvl="0" indent="0" eaLnBrk="1" hangingPunct="1"/>
            <a:r>
              <a:rPr lang="zh-CN" altLang="en-US" sz="3200" b="1">
                <a:solidFill>
                  <a:schemeClr val="bg1"/>
                </a:solidFill>
                <a:latin typeface="华文中宋" panose="02010600040101010101" charset="-122"/>
                <a:ea typeface="华文中宋" panose="02010600040101010101" charset="-122"/>
                <a:sym typeface="+mn-ea"/>
              </a:rPr>
              <a:t>（</a:t>
            </a:r>
            <a:r>
              <a:rPr lang="en-US" altLang="zh-CN" sz="3200" b="1">
                <a:solidFill>
                  <a:schemeClr val="bg1"/>
                </a:solidFill>
                <a:latin typeface="华文中宋" panose="02010600040101010101" charset="-122"/>
                <a:ea typeface="华文中宋" panose="02010600040101010101" charset="-122"/>
                <a:sym typeface="+mn-ea"/>
              </a:rPr>
              <a:t>1</a:t>
            </a:r>
            <a:r>
              <a:rPr lang="zh-CN" altLang="en-US" sz="3200" b="1">
                <a:solidFill>
                  <a:schemeClr val="bg1"/>
                </a:solidFill>
                <a:latin typeface="华文中宋" panose="02010600040101010101" charset="-122"/>
                <a:ea typeface="华文中宋" panose="02010600040101010101" charset="-122"/>
                <a:sym typeface="+mn-ea"/>
              </a:rPr>
              <a:t>）概括渭河干流的主要水文特征。</a:t>
            </a:r>
            <a:endParaRPr lang="zh-CN" altLang="en-US" sz="3200" b="1">
              <a:solidFill>
                <a:schemeClr val="bg1"/>
              </a:solidFill>
              <a:latin typeface="华文中宋" panose="02010600040101010101" charset="-122"/>
              <a:ea typeface="华文中宋" panose="02010600040101010101" charset="-122"/>
              <a:sym typeface="+mn-ea"/>
            </a:endParaRPr>
          </a:p>
        </p:txBody>
      </p:sp>
      <p:sp>
        <p:nvSpPr>
          <p:cNvPr id="3" name="文本框 2"/>
          <p:cNvSpPr txBox="1"/>
          <p:nvPr>
            <p:custDataLst>
              <p:tags r:id="rId6"/>
            </p:custDataLst>
          </p:nvPr>
        </p:nvSpPr>
        <p:spPr>
          <a:xfrm>
            <a:off x="446405" y="4094480"/>
            <a:ext cx="11206480" cy="1568450"/>
          </a:xfrm>
          <a:prstGeom prst="rect">
            <a:avLst/>
          </a:prstGeom>
          <a:noFill/>
        </p:spPr>
        <p:txBody>
          <a:bodyPr wrap="square" rtlCol="0">
            <a:spAutoFit/>
          </a:bodyPr>
          <a:lstStyle/>
          <a:p>
            <a:pPr marL="0" marR="0" lvl="0" indent="0" eaLnBrk="1" hangingPunct="1"/>
            <a:r>
              <a:rPr lang="en-US" altLang="zh-CN" sz="2800" b="1">
                <a:solidFill>
                  <a:srgbClr val="FF0000"/>
                </a:solidFill>
              </a:rPr>
              <a:t>     </a:t>
            </a:r>
            <a:r>
              <a:rPr lang="zh-CN" altLang="zh-CN" sz="3200" b="1">
                <a:solidFill>
                  <a:srgbClr val="FF0000"/>
                </a:solidFill>
                <a:latin typeface="华文中宋" panose="02010600040101010101" charset="-122"/>
                <a:ea typeface="华文中宋" panose="02010600040101010101" charset="-122"/>
                <a:sym typeface="+mn-ea"/>
              </a:rPr>
              <a:t>河流径流量较小；汛期一般出现在</a:t>
            </a:r>
            <a:r>
              <a:rPr lang="en-US" altLang="zh-CN" sz="3200" b="1">
                <a:solidFill>
                  <a:srgbClr val="FF0000"/>
                </a:solidFill>
                <a:latin typeface="华文中宋" panose="02010600040101010101" charset="-122"/>
                <a:ea typeface="华文中宋" panose="02010600040101010101" charset="-122"/>
                <a:sym typeface="+mn-ea"/>
              </a:rPr>
              <a:t>7</a:t>
            </a:r>
            <a:r>
              <a:rPr lang="zh-CN" altLang="zh-CN" sz="3200" b="1">
                <a:solidFill>
                  <a:srgbClr val="FF0000"/>
                </a:solidFill>
                <a:latin typeface="华文中宋" panose="02010600040101010101" charset="-122"/>
                <a:ea typeface="华文中宋" panose="02010600040101010101" charset="-122"/>
                <a:sym typeface="+mn-ea"/>
              </a:rPr>
              <a:t>、</a:t>
            </a:r>
            <a:r>
              <a:rPr lang="en-US" altLang="zh-CN" sz="3200" b="1">
                <a:solidFill>
                  <a:srgbClr val="FF0000"/>
                </a:solidFill>
                <a:latin typeface="华文中宋" panose="02010600040101010101" charset="-122"/>
                <a:ea typeface="华文中宋" panose="02010600040101010101" charset="-122"/>
                <a:sym typeface="+mn-ea"/>
              </a:rPr>
              <a:t>8</a:t>
            </a:r>
            <a:r>
              <a:rPr lang="zh-CN" altLang="zh-CN" sz="3200" b="1">
                <a:solidFill>
                  <a:srgbClr val="FF0000"/>
                </a:solidFill>
                <a:latin typeface="华文中宋" panose="02010600040101010101" charset="-122"/>
                <a:ea typeface="华文中宋" panose="02010600040101010101" charset="-122"/>
                <a:sym typeface="+mn-ea"/>
              </a:rPr>
              <a:t>月；河流含沙量较大；有结冰期；流速较</a:t>
            </a:r>
            <a:r>
              <a:rPr lang="zh-CN" altLang="en-US" sz="3200" b="1">
                <a:solidFill>
                  <a:srgbClr val="FF0000"/>
                </a:solidFill>
                <a:latin typeface="华文中宋" panose="02010600040101010101" charset="-122"/>
                <a:ea typeface="华文中宋" panose="02010600040101010101" charset="-122"/>
                <a:sym typeface="+mn-ea"/>
              </a:rPr>
              <a:t>慢</a:t>
            </a:r>
            <a:r>
              <a:rPr lang="zh-CN" altLang="zh-CN" sz="3200" b="1">
                <a:solidFill>
                  <a:srgbClr val="FF0000"/>
                </a:solidFill>
                <a:latin typeface="华文中宋" panose="02010600040101010101" charset="-122"/>
                <a:ea typeface="华文中宋" panose="02010600040101010101" charset="-122"/>
                <a:sym typeface="+mn-ea"/>
              </a:rPr>
              <a:t>。</a:t>
            </a:r>
            <a:endParaRPr lang="zh-CN" altLang="en-US" sz="3200" b="1">
              <a:solidFill>
                <a:srgbClr val="FF0000"/>
              </a:solidFill>
              <a:latin typeface="华文中宋" panose="02010600040101010101" charset="-122"/>
              <a:ea typeface="华文中宋" panose="02010600040101010101" charset="-122"/>
            </a:endParaRPr>
          </a:p>
          <a:p>
            <a:endParaRPr lang="zh-CN" altLang="en-US" sz="3200" b="1">
              <a:solidFill>
                <a:srgbClr val="FF0000"/>
              </a:solidFill>
              <a:latin typeface="华文中宋" panose="02010600040101010101" charset="-122"/>
              <a:ea typeface="华文中宋" panose="02010600040101010101" charset="-122"/>
            </a:endParaRPr>
          </a:p>
        </p:txBody>
      </p:sp>
      <p:pic>
        <p:nvPicPr>
          <p:cNvPr id="1073743028" name="Picture 2"/>
          <p:cNvPicPr>
            <a:picLocks noChangeAspect="1"/>
          </p:cNvPicPr>
          <p:nvPr>
            <p:custDataLst>
              <p:tags r:id="rId7"/>
            </p:custDataLst>
          </p:nvPr>
        </p:nvPicPr>
        <p:blipFill>
          <a:blip r:embed="rId8"/>
          <a:stretch>
            <a:fillRect/>
          </a:stretch>
        </p:blipFill>
        <p:spPr>
          <a:xfrm>
            <a:off x="7154545" y="803910"/>
            <a:ext cx="4876800" cy="29571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2772410" y="191135"/>
            <a:ext cx="9419590"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250825" y="638175"/>
            <a:ext cx="6903720" cy="2675255"/>
          </a:xfrm>
          <a:prstGeom prst="rect">
            <a:avLst/>
          </a:prstGeom>
          <a:noFill/>
        </p:spPr>
        <p:txBody>
          <a:bodyPr wrap="square" rtlCol="0">
            <a:spAutoFit/>
          </a:bodyPr>
          <a:lstStyle/>
          <a:p>
            <a:pPr>
              <a:lnSpc>
                <a:spcPct val="120000"/>
              </a:lnSpc>
            </a:pPr>
            <a:r>
              <a:rPr lang="en-US" sz="2800">
                <a:solidFill>
                  <a:schemeClr val="bg1"/>
                </a:solidFill>
              </a:rPr>
              <a:t>      </a:t>
            </a:r>
            <a:r>
              <a:rPr sz="2800">
                <a:solidFill>
                  <a:schemeClr val="bg1"/>
                </a:solidFill>
              </a:rPr>
              <a:t>渭河是黄河的最大支流，它滋润了八百里秦川。横贯关中平原的渭河全长787 千米。关中平原是中国历史上农业最富庶的地区之一，也是目前陕西省城市最多、人口密度最大、经济最发达的地带。</a:t>
            </a:r>
            <a:endParaRPr sz="2800">
              <a:solidFill>
                <a:schemeClr val="bg1"/>
              </a:solidFill>
            </a:endParaRPr>
          </a:p>
        </p:txBody>
      </p:sp>
      <p:sp>
        <p:nvSpPr>
          <p:cNvPr id="4" name="文本框 3"/>
          <p:cNvSpPr txBox="1"/>
          <p:nvPr>
            <p:custDataLst>
              <p:tags r:id="rId4"/>
            </p:custDataLst>
          </p:nvPr>
        </p:nvSpPr>
        <p:spPr>
          <a:xfrm>
            <a:off x="871220" y="54610"/>
            <a:ext cx="1901825" cy="583565"/>
          </a:xfrm>
          <a:prstGeom prst="rect">
            <a:avLst/>
          </a:prstGeom>
          <a:noFill/>
        </p:spPr>
        <p:txBody>
          <a:bodyPr wrap="square" rtlCol="0">
            <a:spAutoFit/>
          </a:bodyPr>
          <a:lstStyle/>
          <a:p>
            <a:r>
              <a:rPr lang="zh-CN" sz="3200" b="1">
                <a:solidFill>
                  <a:schemeClr val="bg1"/>
                </a:solidFill>
              </a:rPr>
              <a:t>课后训练</a:t>
            </a:r>
            <a:endParaRPr lang="zh-CN" sz="3200" b="1">
              <a:solidFill>
                <a:schemeClr val="bg1"/>
              </a:solidFill>
            </a:endParaRPr>
          </a:p>
        </p:txBody>
      </p:sp>
      <p:sp>
        <p:nvSpPr>
          <p:cNvPr id="8" name="文本框 7"/>
          <p:cNvSpPr txBox="1"/>
          <p:nvPr>
            <p:custDataLst>
              <p:tags r:id="rId5"/>
            </p:custDataLst>
          </p:nvPr>
        </p:nvSpPr>
        <p:spPr>
          <a:xfrm>
            <a:off x="250825" y="3313430"/>
            <a:ext cx="11595735" cy="1076325"/>
          </a:xfrm>
          <a:prstGeom prst="rect">
            <a:avLst/>
          </a:prstGeom>
          <a:noFill/>
        </p:spPr>
        <p:txBody>
          <a:bodyPr wrap="square" rtlCol="0">
            <a:spAutoFit/>
          </a:bodyPr>
          <a:lstStyle/>
          <a:p>
            <a:pPr marL="0" lvl="0" indent="0" eaLnBrk="1" hangingPunct="1"/>
            <a:r>
              <a:rPr lang="zh-CN" altLang="en-US" sz="3200" b="1">
                <a:solidFill>
                  <a:schemeClr val="bg1"/>
                </a:solidFill>
                <a:latin typeface="华文中宋" panose="02010600040101010101" charset="-122"/>
                <a:ea typeface="华文中宋" panose="02010600040101010101" charset="-122"/>
                <a:sym typeface="+mn-ea"/>
              </a:rPr>
              <a:t>（</a:t>
            </a:r>
            <a:r>
              <a:rPr lang="en-US" altLang="zh-CN" sz="3200" b="1">
                <a:solidFill>
                  <a:schemeClr val="bg1"/>
                </a:solidFill>
                <a:latin typeface="华文中宋" panose="02010600040101010101" charset="-122"/>
                <a:ea typeface="华文中宋" panose="02010600040101010101" charset="-122"/>
                <a:sym typeface="+mn-ea"/>
              </a:rPr>
              <a:t>2</a:t>
            </a:r>
            <a:r>
              <a:rPr lang="zh-CN" altLang="en-US" sz="3200" b="1">
                <a:solidFill>
                  <a:schemeClr val="bg1"/>
                </a:solidFill>
                <a:latin typeface="华文中宋" panose="02010600040101010101" charset="-122"/>
                <a:ea typeface="华文中宋" panose="02010600040101010101" charset="-122"/>
                <a:sym typeface="+mn-ea"/>
              </a:rPr>
              <a:t>）目前渭河河道淤积严重。根据南、北两侧支流的特征，分析该问题产生的原因。</a:t>
            </a:r>
            <a:endParaRPr lang="zh-CN" altLang="en-US" sz="3200" b="1">
              <a:solidFill>
                <a:schemeClr val="bg1"/>
              </a:solidFill>
              <a:latin typeface="华文中宋" panose="02010600040101010101" charset="-122"/>
              <a:ea typeface="华文中宋" panose="02010600040101010101" charset="-122"/>
              <a:sym typeface="+mn-ea"/>
            </a:endParaRPr>
          </a:p>
        </p:txBody>
      </p:sp>
      <p:sp>
        <p:nvSpPr>
          <p:cNvPr id="3" name="文本框 2"/>
          <p:cNvSpPr txBox="1"/>
          <p:nvPr>
            <p:custDataLst>
              <p:tags r:id="rId6"/>
            </p:custDataLst>
          </p:nvPr>
        </p:nvSpPr>
        <p:spPr>
          <a:xfrm>
            <a:off x="190500" y="4304665"/>
            <a:ext cx="11656060" cy="3046095"/>
          </a:xfrm>
          <a:prstGeom prst="rect">
            <a:avLst/>
          </a:prstGeom>
          <a:noFill/>
        </p:spPr>
        <p:txBody>
          <a:bodyPr wrap="square" rtlCol="0">
            <a:spAutoFit/>
          </a:bodyPr>
          <a:lstStyle/>
          <a:p>
            <a:pPr marL="0" marR="0" lvl="0" indent="0" eaLnBrk="1" hangingPunct="1"/>
            <a:r>
              <a:rPr lang="en-US" altLang="zh-CN" sz="2800" b="1">
                <a:solidFill>
                  <a:srgbClr val="FF0000"/>
                </a:solidFill>
              </a:rPr>
              <a:t>     </a:t>
            </a:r>
            <a:r>
              <a:rPr sz="3200">
                <a:solidFill>
                  <a:srgbClr val="FF0000"/>
                </a:solidFill>
                <a:latin typeface="华文中宋" panose="02010600040101010101" charset="-122"/>
                <a:ea typeface="华文中宋" panose="02010600040101010101" charset="-122"/>
                <a:sym typeface="+mn-ea"/>
              </a:rPr>
              <a:t>渭河北侧：支流多而长，流经黄土高原，带来大量泥沙，尤其是每年7、8月暴雨多且集中，水土流失更加严重，带来的泥沙更多。</a:t>
            </a:r>
            <a:endParaRPr lang="zh-CN" altLang="zh-CN" sz="3200">
              <a:solidFill>
                <a:srgbClr val="FF0000"/>
              </a:solidFill>
              <a:latin typeface="华文中宋" panose="02010600040101010101" charset="-122"/>
              <a:ea typeface="华文中宋" panose="02010600040101010101" charset="-122"/>
            </a:endParaRPr>
          </a:p>
          <a:p>
            <a:pPr marL="0" marR="0" lvl="0" indent="0" eaLnBrk="1" hangingPunct="1"/>
            <a:r>
              <a:rPr lang="en-US" sz="3200">
                <a:solidFill>
                  <a:srgbClr val="FF0000"/>
                </a:solidFill>
                <a:latin typeface="华文中宋" panose="02010600040101010101" charset="-122"/>
                <a:ea typeface="华文中宋" panose="02010600040101010101" charset="-122"/>
                <a:sym typeface="+mn-ea"/>
              </a:rPr>
              <a:t>    </a:t>
            </a:r>
            <a:r>
              <a:rPr sz="3200">
                <a:solidFill>
                  <a:srgbClr val="FF0000"/>
                </a:solidFill>
                <a:latin typeface="华文中宋" panose="02010600040101010101" charset="-122"/>
                <a:ea typeface="华文中宋" panose="02010600040101010101" charset="-122"/>
                <a:sym typeface="+mn-ea"/>
              </a:rPr>
              <a:t>渭河南侧：多发源于秦岭山区，支流短，水流急，易于带来泥沙。</a:t>
            </a:r>
            <a:endParaRPr lang="zh-CN" altLang="zh-CN" sz="3200">
              <a:solidFill>
                <a:srgbClr val="FF0000"/>
              </a:solidFill>
              <a:latin typeface="华文中宋" panose="02010600040101010101" charset="-122"/>
              <a:ea typeface="华文中宋" panose="02010600040101010101" charset="-122"/>
            </a:endParaRPr>
          </a:p>
          <a:p>
            <a:pPr marL="0" marR="0" lvl="0" indent="0" eaLnBrk="1" hangingPunct="1"/>
            <a:endParaRPr lang="zh-CN" altLang="zh-CN" sz="3200" b="1">
              <a:solidFill>
                <a:srgbClr val="FF0000"/>
              </a:solidFill>
              <a:latin typeface="华文中宋" panose="02010600040101010101" charset="-122"/>
              <a:ea typeface="华文中宋" panose="02010600040101010101" charset="-122"/>
            </a:endParaRPr>
          </a:p>
        </p:txBody>
      </p:sp>
      <p:pic>
        <p:nvPicPr>
          <p:cNvPr id="1073743028" name="Picture 2"/>
          <p:cNvPicPr>
            <a:picLocks noChangeAspect="1"/>
          </p:cNvPicPr>
          <p:nvPr>
            <p:custDataLst>
              <p:tags r:id="rId7"/>
            </p:custDataLst>
          </p:nvPr>
        </p:nvPicPr>
        <p:blipFill>
          <a:blip r:embed="rId8"/>
          <a:stretch>
            <a:fillRect/>
          </a:stretch>
        </p:blipFill>
        <p:spPr>
          <a:xfrm>
            <a:off x="7136765" y="512445"/>
            <a:ext cx="4876800" cy="28009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778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custDataLst>
              <p:tags r:id="rId3"/>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12" name="矩形 11"/>
          <p:cNvSpPr/>
          <p:nvPr>
            <p:custDataLst>
              <p:tags r:id="rId4"/>
            </p:custDataLst>
          </p:nvPr>
        </p:nvSpPr>
        <p:spPr>
          <a:xfrm>
            <a:off x="2738120" y="191135"/>
            <a:ext cx="9453880"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13" name="文本框 12"/>
          <p:cNvSpPr txBox="1"/>
          <p:nvPr>
            <p:custDataLst>
              <p:tags r:id="rId5"/>
            </p:custDataLst>
          </p:nvPr>
        </p:nvSpPr>
        <p:spPr>
          <a:xfrm>
            <a:off x="871220" y="92710"/>
            <a:ext cx="2661920" cy="583565"/>
          </a:xfrm>
          <a:prstGeom prst="rect">
            <a:avLst/>
          </a:prstGeom>
          <a:noFill/>
        </p:spPr>
        <p:txBody>
          <a:bodyPr wrap="square" rtlCol="0">
            <a:spAutoFit/>
          </a:bodyPr>
          <a:lstStyle/>
          <a:p>
            <a:r>
              <a:rPr lang="zh-CN" sz="3200" b="1">
                <a:solidFill>
                  <a:schemeClr val="bg1"/>
                </a:solidFill>
              </a:rPr>
              <a:t>自主学习</a:t>
            </a:r>
            <a:endParaRPr lang="zh-CN" sz="3200" b="1">
              <a:solidFill>
                <a:schemeClr val="bg1"/>
              </a:solidFill>
            </a:endParaRPr>
          </a:p>
        </p:txBody>
      </p:sp>
      <p:sp>
        <p:nvSpPr>
          <p:cNvPr id="10" name="文本框 10"/>
          <p:cNvSpPr txBox="1"/>
          <p:nvPr>
            <p:custDataLst>
              <p:tags r:id="rId6"/>
            </p:custDataLst>
          </p:nvPr>
        </p:nvSpPr>
        <p:spPr>
          <a:xfrm>
            <a:off x="403104" y="703845"/>
            <a:ext cx="11112970" cy="3783330"/>
          </a:xfrm>
          <a:prstGeom prst="rect">
            <a:avLst/>
          </a:prstGeom>
          <a:noFill/>
        </p:spPr>
        <p:txBody>
          <a:bodyPr wrap="square" lIns="91378" tIns="45689" rIns="91378" bIns="45689" rtlCol="0">
            <a:spAutoFit/>
          </a:bodyPr>
          <a:lstStyle/>
          <a:p>
            <a:pPr defTabSz="457200">
              <a:lnSpc>
                <a:spcPct val="150000"/>
              </a:lnSpc>
            </a:pPr>
            <a:r>
              <a:rPr lang="en-US" altLang="zh-CN" sz="3200">
                <a:solidFill>
                  <a:schemeClr val="bg1"/>
                </a:solidFill>
                <a:latin typeface="微软雅黑" panose="020B0503020204020204" charset="-122"/>
                <a:ea typeface="微软雅黑" panose="020B0503020204020204" charset="-122"/>
              </a:rPr>
              <a:t>   </a:t>
            </a:r>
            <a:r>
              <a:rPr lang="zh-CN" altLang="en-US" sz="3200">
                <a:solidFill>
                  <a:schemeClr val="bg1"/>
                </a:solidFill>
                <a:latin typeface="微软雅黑" panose="020B0503020204020204" charset="-122"/>
                <a:ea typeface="微软雅黑" panose="020B0503020204020204" charset="-122"/>
              </a:rPr>
              <a:t>阅读课本</a:t>
            </a:r>
            <a:r>
              <a:rPr lang="en-US" altLang="zh-CN" sz="3200">
                <a:solidFill>
                  <a:schemeClr val="bg1"/>
                </a:solidFill>
                <a:latin typeface="微软雅黑" panose="020B0503020204020204" charset="-122"/>
                <a:ea typeface="微软雅黑" panose="020B0503020204020204" charset="-122"/>
              </a:rPr>
              <a:t>60</a:t>
            </a:r>
            <a:r>
              <a:rPr lang="zh-CN" altLang="en-US" sz="3200">
                <a:solidFill>
                  <a:schemeClr val="bg1"/>
                </a:solidFill>
                <a:latin typeface="微软雅黑" panose="020B0503020204020204" charset="-122"/>
                <a:ea typeface="微软雅黑" panose="020B0503020204020204" charset="-122"/>
              </a:rPr>
              <a:t>-</a:t>
            </a:r>
            <a:r>
              <a:rPr lang="en-US" altLang="zh-CN" sz="3200">
                <a:solidFill>
                  <a:schemeClr val="bg1"/>
                </a:solidFill>
                <a:latin typeface="微软雅黑" panose="020B0503020204020204" charset="-122"/>
                <a:ea typeface="微软雅黑" panose="020B0503020204020204" charset="-122"/>
              </a:rPr>
              <a:t>61</a:t>
            </a:r>
            <a:r>
              <a:rPr lang="zh-CN" altLang="en-US" sz="3200">
                <a:solidFill>
                  <a:schemeClr val="bg1"/>
                </a:solidFill>
                <a:latin typeface="微软雅黑" panose="020B0503020204020204" charset="-122"/>
                <a:ea typeface="微软雅黑" panose="020B0503020204020204" charset="-122"/>
              </a:rPr>
              <a:t>页</a:t>
            </a:r>
            <a:r>
              <a:rPr lang="en-US" altLang="zh-CN" sz="3200">
                <a:solidFill>
                  <a:schemeClr val="bg1"/>
                </a:solidFill>
                <a:latin typeface="微软雅黑" panose="020B0503020204020204" charset="-122"/>
                <a:ea typeface="微软雅黑" panose="020B0503020204020204" charset="-122"/>
              </a:rPr>
              <a:t>“</a:t>
            </a:r>
            <a:r>
              <a:rPr lang="zh-CN" altLang="en-US" sz="3200">
                <a:solidFill>
                  <a:schemeClr val="bg1"/>
                </a:solidFill>
                <a:latin typeface="微软雅黑" panose="020B0503020204020204" charset="-122"/>
                <a:ea typeface="微软雅黑" panose="020B0503020204020204" charset="-122"/>
              </a:rPr>
              <a:t>流域内部水资源协作开发</a:t>
            </a:r>
            <a:r>
              <a:rPr lang="en-US" altLang="zh-CN" sz="3200">
                <a:solidFill>
                  <a:schemeClr val="bg1"/>
                </a:solidFill>
                <a:latin typeface="微软雅黑" panose="020B0503020204020204" charset="-122"/>
                <a:ea typeface="微软雅黑" panose="020B0503020204020204" charset="-122"/>
              </a:rPr>
              <a:t>”</a:t>
            </a:r>
            <a:r>
              <a:rPr lang="zh-CN" altLang="en-US" sz="3200">
                <a:solidFill>
                  <a:schemeClr val="bg1"/>
                </a:solidFill>
                <a:latin typeface="微软雅黑" panose="020B0503020204020204" charset="-122"/>
                <a:ea typeface="微软雅黑" panose="020B0503020204020204" charset="-122"/>
              </a:rPr>
              <a:t>模块的内容。</a:t>
            </a:r>
            <a:endParaRPr lang="zh-CN" altLang="en-US" sz="3200">
              <a:solidFill>
                <a:schemeClr val="bg1"/>
              </a:solidFill>
              <a:latin typeface="微软雅黑" panose="020B0503020204020204" charset="-122"/>
              <a:ea typeface="微软雅黑" panose="020B0503020204020204" charset="-122"/>
            </a:endParaRPr>
          </a:p>
          <a:p>
            <a:pPr defTabSz="457200">
              <a:lnSpc>
                <a:spcPct val="150000"/>
              </a:lnSpc>
            </a:pPr>
            <a:r>
              <a:rPr lang="zh-CN" altLang="en-US" sz="3200" b="1">
                <a:solidFill>
                  <a:schemeClr val="bg1"/>
                </a:solidFill>
                <a:latin typeface="微软雅黑" panose="020B0503020204020204" charset="-122"/>
                <a:ea typeface="微软雅黑" panose="020B0503020204020204" charset="-122"/>
              </a:rPr>
              <a:t>思考：</a:t>
            </a:r>
            <a:endParaRPr lang="zh-CN" altLang="en-US" sz="3200">
              <a:solidFill>
                <a:schemeClr val="bg1"/>
              </a:solidFill>
              <a:latin typeface="微软雅黑" panose="020B0503020204020204" charset="-122"/>
              <a:ea typeface="微软雅黑" panose="020B0503020204020204" charset="-122"/>
            </a:endParaRPr>
          </a:p>
          <a:p>
            <a:pPr>
              <a:lnSpc>
                <a:spcPct val="150000"/>
              </a:lnSpc>
            </a:pPr>
            <a:r>
              <a:rPr lang="en-US" altLang="zh-CN" sz="3200">
                <a:solidFill>
                  <a:schemeClr val="bg1"/>
                </a:solidFill>
                <a:sym typeface="+mn-ea"/>
              </a:rPr>
              <a:t>1.</a:t>
            </a:r>
            <a:r>
              <a:rPr lang="zh-CN" altLang="en-US" sz="3200">
                <a:solidFill>
                  <a:schemeClr val="bg1"/>
                </a:solidFill>
                <a:sym typeface="+mn-ea"/>
              </a:rPr>
              <a:t>什么是水系、分水岭、流域？</a:t>
            </a:r>
            <a:endParaRPr lang="zh-CN" altLang="en-US" sz="3200">
              <a:solidFill>
                <a:schemeClr val="bg1"/>
              </a:solidFill>
              <a:sym typeface="+mn-ea"/>
            </a:endParaRPr>
          </a:p>
          <a:p>
            <a:pPr>
              <a:lnSpc>
                <a:spcPct val="150000"/>
              </a:lnSpc>
            </a:pPr>
            <a:r>
              <a:rPr lang="en-US" altLang="zh-CN" sz="3200">
                <a:solidFill>
                  <a:schemeClr val="bg1"/>
                </a:solidFill>
                <a:sym typeface="+mn-ea"/>
              </a:rPr>
              <a:t>2.</a:t>
            </a:r>
            <a:r>
              <a:rPr lang="zh-CN" altLang="en-US" sz="3200">
                <a:solidFill>
                  <a:schemeClr val="bg1"/>
                </a:solidFill>
                <a:sym typeface="+mn-ea"/>
              </a:rPr>
              <a:t>流域内的水资源具有什么功能？</a:t>
            </a:r>
            <a:endParaRPr lang="zh-CN" altLang="en-US" sz="3200">
              <a:solidFill>
                <a:schemeClr val="bg1"/>
              </a:solidFill>
              <a:sym typeface="+mn-ea"/>
            </a:endParaRPr>
          </a:p>
          <a:p>
            <a:pPr>
              <a:lnSpc>
                <a:spcPct val="150000"/>
              </a:lnSpc>
            </a:pPr>
            <a:r>
              <a:rPr lang="en-US" altLang="zh-CN" sz="3200">
                <a:solidFill>
                  <a:schemeClr val="bg1"/>
                </a:solidFill>
                <a:sym typeface="+mn-ea"/>
              </a:rPr>
              <a:t>3.</a:t>
            </a:r>
            <a:r>
              <a:rPr lang="zh-CN" altLang="en-US" sz="3200">
                <a:solidFill>
                  <a:schemeClr val="bg1"/>
                </a:solidFill>
                <a:sym typeface="+mn-ea"/>
              </a:rPr>
              <a:t>流域内为什么要协作开发水资源和保护环境？</a:t>
            </a:r>
            <a:endParaRPr lang="zh-CN" altLang="en-US" sz="3200">
              <a:solidFill>
                <a:schemeClr val="bg1"/>
              </a:solidFill>
              <a:sym typeface="+mn-ea"/>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0" y="4768215"/>
            <a:ext cx="12127992" cy="9144"/>
          </a:xfrm>
          <a:prstGeom prst="line">
            <a:avLst/>
          </a:prstGeom>
          <a:ln w="76200">
            <a:gradFill>
              <a:gsLst>
                <a:gs pos="0">
                  <a:srgbClr val="00B050"/>
                </a:gs>
                <a:gs pos="8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2"/>
            </p:custDataLst>
          </p:nvPr>
        </p:nvCxnSpPr>
        <p:spPr>
          <a:xfrm flipH="1">
            <a:off x="765937" y="4900041"/>
            <a:ext cx="29845" cy="18903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3"/>
            </p:custDataLst>
          </p:nvPr>
        </p:nvCxnSpPr>
        <p:spPr>
          <a:xfrm flipV="1">
            <a:off x="435483" y="6748526"/>
            <a:ext cx="1566545" cy="1841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4"/>
            </p:custDataLst>
          </p:nvPr>
        </p:nvSpPr>
        <p:spPr>
          <a:xfrm>
            <a:off x="859406" y="5078436"/>
            <a:ext cx="1470025" cy="521970"/>
          </a:xfrm>
          <a:prstGeom prst="rect">
            <a:avLst/>
          </a:prstGeom>
        </p:spPr>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zh-CN" sz="2800" b="1" i="0" u="none" strike="noStrike" kern="100" cap="none" spc="0" normalizeH="0" baseline="0" noProof="0" smtClean="0">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1.水系</a:t>
            </a:r>
            <a:r>
              <a:rPr kumimoji="0" lang="zh-CN" altLang="zh-CN" sz="2000" b="1" i="0" u="none" strike="noStrike" kern="100" cap="none" spc="0" normalizeH="0" baseline="0" noProof="0" smtClean="0">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rPr>
              <a:t>：</a:t>
            </a:r>
            <a:endParaRPr kumimoji="0" lang="zh-CN" altLang="zh-CN" sz="2000" b="1" i="0" u="none" strike="noStrike" kern="100" cap="none" spc="0" normalizeH="0" baseline="0" noProof="0" smtClean="0">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7" name="矩形 16"/>
          <p:cNvSpPr/>
          <p:nvPr>
            <p:custDataLst>
              <p:tags r:id="rId5"/>
            </p:custDataLst>
          </p:nvPr>
        </p:nvSpPr>
        <p:spPr>
          <a:xfrm>
            <a:off x="2117725" y="4900295"/>
            <a:ext cx="10132060" cy="829945"/>
          </a:xfrm>
          <a:prstGeom prst="rect">
            <a:avLst/>
          </a:prstGeom>
        </p:spPr>
        <p:txBody>
          <a:bodyPr wrap="square">
            <a:spAutoFit/>
            <a:scene3d>
              <a:camera prst="orthographicFront"/>
              <a:lightRig rig="threePt" dir="t"/>
            </a:scene3d>
          </a:bodyPr>
          <a:lstStyle/>
          <a:p>
            <a:pPr>
              <a:lnSpc>
                <a:spcPct val="150000"/>
              </a:lnSpc>
            </a:pPr>
            <a:r>
              <a:rPr kumimoji="0" lang="zh-CN" altLang="zh-CN" sz="3200" b="1" i="0" u="none" strike="noStrike" kern="100" cap="none" spc="0" normalizeH="0" baseline="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rPr>
              <a:t>是</a:t>
            </a:r>
            <a:r>
              <a:rPr lang="zh-CN" altLang="zh-CN" sz="3200" b="1" kern="10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rPr>
              <a:t>河流干流和支流以及连通的湖泊、沼泽等构成的系统。</a:t>
            </a:r>
            <a:endParaRPr kumimoji="0" lang="zh-CN" altLang="zh-CN" sz="3200" b="1" i="0" u="none" strike="noStrike" kern="100" cap="none" spc="0" normalizeH="0" baseline="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7" name="矩形 6"/>
          <p:cNvSpPr/>
          <p:nvPr>
            <p:custDataLst>
              <p:tags r:id="rId6"/>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7"/>
            </p:custDataLst>
          </p:nvPr>
        </p:nvSpPr>
        <p:spPr>
          <a:xfrm>
            <a:off x="5606415" y="191135"/>
            <a:ext cx="65855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8"/>
            </p:custDataLst>
          </p:nvPr>
        </p:nvSpPr>
        <p:spPr>
          <a:xfrm>
            <a:off x="871220" y="92710"/>
            <a:ext cx="4885690" cy="583565"/>
          </a:xfrm>
          <a:prstGeom prst="rect">
            <a:avLst/>
          </a:prstGeom>
          <a:noFill/>
        </p:spPr>
        <p:txBody>
          <a:bodyPr wrap="square" rtlCol="0">
            <a:spAutoFit/>
          </a:bodyPr>
          <a:lstStyle/>
          <a:p>
            <a:r>
              <a:rPr lang="zh-CN" sz="3200" b="1">
                <a:solidFill>
                  <a:schemeClr val="bg1"/>
                </a:solidFill>
              </a:rPr>
              <a:t>流域内部水资源协作开发</a:t>
            </a:r>
            <a:endParaRPr lang="zh-CN" sz="3200" b="1">
              <a:solidFill>
                <a:schemeClr val="bg1"/>
              </a:solidFill>
            </a:endParaRPr>
          </a:p>
        </p:txBody>
      </p:sp>
      <p:pic>
        <p:nvPicPr>
          <p:cNvPr id="15362" name="Picture 2"/>
          <p:cNvPicPr>
            <a:picLocks noChangeAspect="1"/>
          </p:cNvPicPr>
          <p:nvPr>
            <p:custDataLst>
              <p:tags r:id="rId9"/>
            </p:custDataLst>
          </p:nvPr>
        </p:nvPicPr>
        <p:blipFill>
          <a:blip r:embed="rId10"/>
          <a:stretch>
            <a:fillRect/>
          </a:stretch>
        </p:blipFill>
        <p:spPr>
          <a:xfrm>
            <a:off x="107950" y="832485"/>
            <a:ext cx="5923280" cy="3634105"/>
          </a:xfrm>
          <a:prstGeom prst="rect">
            <a:avLst/>
          </a:prstGeom>
          <a:noFill/>
          <a:ln>
            <a:noFill/>
            <a:miter lim="800000"/>
            <a:headEnd/>
            <a:tailEnd/>
          </a:ln>
        </p:spPr>
      </p:pic>
      <p:pic>
        <p:nvPicPr>
          <p:cNvPr id="15373" name="Picture 8"/>
          <p:cNvPicPr>
            <a:picLocks noChangeAspect="1"/>
          </p:cNvPicPr>
          <p:nvPr>
            <p:custDataLst>
              <p:tags r:id="rId11"/>
            </p:custDataLst>
          </p:nvPr>
        </p:nvPicPr>
        <p:blipFill>
          <a:blip r:embed="rId12"/>
          <a:srcRect b="5058"/>
          <a:stretch>
            <a:fillRect/>
          </a:stretch>
        </p:blipFill>
        <p:spPr>
          <a:xfrm>
            <a:off x="6107430" y="832485"/>
            <a:ext cx="5909310" cy="3633470"/>
          </a:xfrm>
          <a:prstGeom prst="rect">
            <a:avLst/>
          </a:prstGeom>
          <a:noFill/>
          <a:ln>
            <a:noFill/>
            <a:miter lim="800000"/>
            <a:headEnd/>
            <a:tailEnd/>
          </a:ln>
        </p:spPr>
      </p:pic>
      <p:sp>
        <p:nvSpPr>
          <p:cNvPr id="8" name="矩形 7"/>
          <p:cNvSpPr/>
          <p:nvPr>
            <p:custDataLst>
              <p:tags r:id="rId13"/>
            </p:custDataLst>
          </p:nvPr>
        </p:nvSpPr>
        <p:spPr>
          <a:xfrm>
            <a:off x="871471" y="5660731"/>
            <a:ext cx="1825625" cy="521970"/>
          </a:xfrm>
          <a:prstGeom prst="rect">
            <a:avLst/>
          </a:prstGeom>
        </p:spPr>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00" cap="none" spc="0" normalizeH="0" baseline="0" noProof="0" smtClean="0">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2</a:t>
            </a:r>
            <a:r>
              <a:rPr kumimoji="0" lang="zh-CN" altLang="zh-CN" sz="2800" b="1" i="0" u="none" strike="noStrike" kern="100" cap="none" spc="0" normalizeH="0" baseline="0" noProof="0" smtClean="0">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.分水岭</a:t>
            </a:r>
            <a:r>
              <a:rPr kumimoji="0" lang="zh-CN" altLang="zh-CN" sz="2000" b="1" i="0" u="none" strike="noStrike" kern="100" cap="none" spc="0" normalizeH="0" baseline="0" noProof="0" smtClean="0">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rPr>
              <a:t>：</a:t>
            </a:r>
            <a:endParaRPr kumimoji="0" lang="zh-CN" altLang="zh-CN" sz="2000" b="1" i="0" u="none" strike="noStrike" kern="100" cap="none" spc="0" normalizeH="0" baseline="0" noProof="0" smtClean="0">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2" name="矩形 11"/>
          <p:cNvSpPr/>
          <p:nvPr>
            <p:custDataLst>
              <p:tags r:id="rId14"/>
            </p:custDataLst>
          </p:nvPr>
        </p:nvSpPr>
        <p:spPr>
          <a:xfrm>
            <a:off x="2402840" y="5583555"/>
            <a:ext cx="10132060" cy="681990"/>
          </a:xfrm>
          <a:prstGeom prst="rect">
            <a:avLst/>
          </a:prstGeom>
        </p:spPr>
        <p:txBody>
          <a:bodyPr wrap="square">
            <a:spAutoFit/>
            <a:scene3d>
              <a:camera prst="orthographicFront"/>
              <a:lightRig rig="threePt" dir="t"/>
            </a:scene3d>
          </a:bodyPr>
          <a:lstStyle/>
          <a:p>
            <a:pPr>
              <a:lnSpc>
                <a:spcPct val="120000"/>
              </a:lnSpc>
            </a:pPr>
            <a:r>
              <a:rPr lang="zh-CN" altLang="zh-CN" sz="3200" b="1" kern="10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rPr>
              <a:t>相邻流域间的山岭或高地。</a:t>
            </a:r>
            <a:endParaRPr kumimoji="0" lang="zh-CN" altLang="zh-CN" sz="3200" b="1" i="0" u="none" strike="noStrike" kern="100" cap="none" spc="0" normalizeH="0" baseline="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18" name="矩形 17"/>
          <p:cNvSpPr/>
          <p:nvPr>
            <p:custDataLst>
              <p:tags r:id="rId15"/>
            </p:custDataLst>
          </p:nvPr>
        </p:nvSpPr>
        <p:spPr>
          <a:xfrm>
            <a:off x="871471" y="6204926"/>
            <a:ext cx="1470025" cy="521970"/>
          </a:xfrm>
          <a:prstGeom prst="rect">
            <a:avLst/>
          </a:prstGeom>
        </p:spPr>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00" cap="none" spc="0" normalizeH="0" baseline="0" noProof="0" smtClean="0">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3</a:t>
            </a:r>
            <a:r>
              <a:rPr kumimoji="0" lang="zh-CN" altLang="zh-CN" sz="2800" b="1" i="0" u="none" strike="noStrike" kern="100" cap="none" spc="0" normalizeH="0" baseline="0" noProof="0" smtClean="0">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.流域</a:t>
            </a:r>
            <a:r>
              <a:rPr kumimoji="0" lang="zh-CN" altLang="zh-CN" sz="2000" b="1" i="0" u="none" strike="noStrike" kern="100" cap="none" spc="0" normalizeH="0" baseline="0" noProof="0" smtClean="0">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rPr>
              <a:t>：</a:t>
            </a:r>
            <a:endParaRPr kumimoji="0" lang="zh-CN" altLang="zh-CN" sz="2000" b="1" i="0" u="none" strike="noStrike" kern="100" cap="none" spc="0" normalizeH="0" baseline="0" noProof="0" smtClean="0">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9" name="矩形 18"/>
          <p:cNvSpPr/>
          <p:nvPr>
            <p:custDataLst>
              <p:tags r:id="rId16"/>
            </p:custDataLst>
          </p:nvPr>
        </p:nvSpPr>
        <p:spPr>
          <a:xfrm>
            <a:off x="2226945" y="6106795"/>
            <a:ext cx="10132060" cy="681990"/>
          </a:xfrm>
          <a:prstGeom prst="rect">
            <a:avLst/>
          </a:prstGeom>
        </p:spPr>
        <p:txBody>
          <a:bodyPr wrap="square">
            <a:spAutoFit/>
            <a:scene3d>
              <a:camera prst="orthographicFront"/>
              <a:lightRig rig="threePt" dir="t"/>
            </a:scene3d>
          </a:bodyPr>
          <a:lstStyle/>
          <a:p>
            <a:pPr>
              <a:lnSpc>
                <a:spcPct val="120000"/>
              </a:lnSpc>
            </a:pPr>
            <a:r>
              <a:rPr lang="zh-CN" altLang="zh-CN" sz="3200" b="1" kern="10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rPr>
              <a:t>指分水岭所包围的河流或水系的集水区域。</a:t>
            </a:r>
            <a:endParaRPr kumimoji="0" lang="zh-CN" altLang="zh-CN" sz="3200" b="1" i="0" u="none" strike="noStrike" kern="100" cap="none" spc="0" normalizeH="0" baseline="0" noProof="0">
              <a:solidFill>
                <a:schemeClr val="bg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8622354" y="4775501"/>
            <a:ext cx="2923574" cy="1862103"/>
          </a:xfrm>
          <a:prstGeom prst="round2DiagRect">
            <a:avLst>
              <a:gd name="adj1" fmla="val 9828"/>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 name="图片 26"/>
          <p:cNvPicPr>
            <a:picLocks noChangeAspect="1"/>
          </p:cNvPicPr>
          <p:nvPr>
            <p:custDataLst>
              <p:tags r:id="rId3"/>
            </p:custDataLst>
          </p:nvPr>
        </p:nvPicPr>
        <p:blipFill>
          <a:blip r:embed="rId4"/>
          <a:srcRect r="34687"/>
          <a:stretch>
            <a:fillRect/>
          </a:stretch>
        </p:blipFill>
        <p:spPr>
          <a:xfrm>
            <a:off x="158750" y="2392045"/>
            <a:ext cx="7374255" cy="3924935"/>
          </a:xfrm>
          <a:prstGeom prst="round2DiagRect">
            <a:avLst>
              <a:gd name="adj1" fmla="val 7495"/>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4" name="图片 13"/>
          <p:cNvPicPr>
            <a:picLocks noChangeAspect="1"/>
          </p:cNvPicPr>
          <p:nvPr>
            <p:custDataLst>
              <p:tags r:id="rId5"/>
            </p:custDataLst>
          </p:nvPr>
        </p:nvPicPr>
        <p:blipFill>
          <a:blip r:embed="rId6"/>
          <a:stretch>
            <a:fillRect/>
          </a:stretch>
        </p:blipFill>
        <p:spPr>
          <a:xfrm>
            <a:off x="8635940" y="616494"/>
            <a:ext cx="2909032" cy="1795072"/>
          </a:xfrm>
          <a:prstGeom prst="round2DiagRect">
            <a:avLst>
              <a:gd name="adj1" fmla="val 9828"/>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5" name="文本框 14"/>
          <p:cNvSpPr txBox="1"/>
          <p:nvPr>
            <p:custDataLst>
              <p:tags r:id="rId7"/>
            </p:custDataLst>
          </p:nvPr>
        </p:nvSpPr>
        <p:spPr>
          <a:xfrm>
            <a:off x="2380615" y="3733165"/>
            <a:ext cx="224663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⑤水能发电</a:t>
            </a:r>
            <a:endParaRPr lang="zh-CN" altLang="en-US" sz="2800" b="1">
              <a:solidFill>
                <a:srgbClr val="FF0000"/>
              </a:solidFill>
              <a:latin typeface="微软雅黑" panose="020B0503020204020204" charset="-122"/>
              <a:ea typeface="微软雅黑" panose="020B0503020204020204" charset="-122"/>
            </a:endParaRPr>
          </a:p>
        </p:txBody>
      </p:sp>
      <p:sp>
        <p:nvSpPr>
          <p:cNvPr id="17" name="文本框 16"/>
          <p:cNvSpPr txBox="1"/>
          <p:nvPr>
            <p:custDataLst>
              <p:tags r:id="rId8"/>
            </p:custDataLst>
          </p:nvPr>
        </p:nvSpPr>
        <p:spPr>
          <a:xfrm>
            <a:off x="10413365" y="4889500"/>
            <a:ext cx="1839595"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rPr>
              <a:t>⑦旅游</a:t>
            </a:r>
            <a:endParaRPr lang="zh-CN" altLang="en-US" sz="2800" b="1">
              <a:solidFill>
                <a:schemeClr val="tx1"/>
              </a:solidFill>
              <a:latin typeface="微软雅黑" panose="020B0503020204020204" charset="-122"/>
              <a:ea typeface="微软雅黑" panose="020B0503020204020204" charset="-122"/>
            </a:endParaRPr>
          </a:p>
        </p:txBody>
      </p:sp>
      <p:pic>
        <p:nvPicPr>
          <p:cNvPr id="19" name="图片 18"/>
          <p:cNvPicPr>
            <a:picLocks noChangeAspect="1"/>
          </p:cNvPicPr>
          <p:nvPr>
            <p:custDataLst>
              <p:tags r:id="rId9"/>
            </p:custDataLst>
          </p:nvPr>
        </p:nvPicPr>
        <p:blipFill>
          <a:blip r:embed="rId10"/>
          <a:stretch>
            <a:fillRect/>
          </a:stretch>
        </p:blipFill>
        <p:spPr>
          <a:xfrm>
            <a:off x="8636896" y="2729750"/>
            <a:ext cx="2909032" cy="1795072"/>
          </a:xfrm>
          <a:prstGeom prst="round2DiagRect">
            <a:avLst>
              <a:gd name="adj1" fmla="val 10199"/>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21" name="文本框 20"/>
          <p:cNvSpPr txBox="1"/>
          <p:nvPr>
            <p:custDataLst>
              <p:tags r:id="rId11"/>
            </p:custDataLst>
          </p:nvPr>
        </p:nvSpPr>
        <p:spPr>
          <a:xfrm>
            <a:off x="1747520" y="4843145"/>
            <a:ext cx="2290445" cy="521970"/>
          </a:xfrm>
          <a:prstGeom prst="rect">
            <a:avLst/>
          </a:prstGeom>
          <a:noFill/>
        </p:spPr>
        <p:txBody>
          <a:bodyPr wrap="square" rtlCol="0">
            <a:spAutoFit/>
          </a:bodyPr>
          <a:lstStyle/>
          <a:p>
            <a:r>
              <a:rPr lang="zh-CN" altLang="en-US" sz="2800" b="1">
                <a:solidFill>
                  <a:schemeClr val="bg1"/>
                </a:solidFill>
                <a:latin typeface="微软雅黑" panose="020B0503020204020204" charset="-122"/>
                <a:ea typeface="微软雅黑" panose="020B0503020204020204" charset="-122"/>
              </a:rPr>
              <a:t>①农业灌溉</a:t>
            </a:r>
            <a:endParaRPr lang="zh-CN" altLang="en-US" sz="2800" b="1">
              <a:solidFill>
                <a:schemeClr val="bg1"/>
              </a:solidFill>
              <a:latin typeface="微软雅黑" panose="020B0503020204020204" charset="-122"/>
              <a:ea typeface="微软雅黑" panose="020B0503020204020204" charset="-122"/>
            </a:endParaRPr>
          </a:p>
        </p:txBody>
      </p:sp>
      <p:sp>
        <p:nvSpPr>
          <p:cNvPr id="22" name="文本框 21"/>
          <p:cNvSpPr txBox="1"/>
          <p:nvPr>
            <p:custDataLst>
              <p:tags r:id="rId12"/>
            </p:custDataLst>
          </p:nvPr>
        </p:nvSpPr>
        <p:spPr>
          <a:xfrm>
            <a:off x="1546860" y="3211195"/>
            <a:ext cx="2237740" cy="521970"/>
          </a:xfrm>
          <a:prstGeom prst="rect">
            <a:avLst/>
          </a:prstGeom>
          <a:noFill/>
        </p:spPr>
        <p:txBody>
          <a:bodyPr wrap="square" rtlCol="0">
            <a:spAutoFit/>
          </a:bodyPr>
          <a:lstStyle/>
          <a:p>
            <a:pPr algn="ctr"/>
            <a:r>
              <a:rPr lang="zh-CN" altLang="en-US" sz="2800" b="1">
                <a:solidFill>
                  <a:schemeClr val="bg1"/>
                </a:solidFill>
                <a:latin typeface="微软雅黑" panose="020B0503020204020204" charset="-122"/>
                <a:ea typeface="微软雅黑" panose="020B0503020204020204" charset="-122"/>
              </a:rPr>
              <a:t>②淡水养殖</a:t>
            </a:r>
            <a:endParaRPr lang="zh-CN" altLang="en-US" sz="2800" b="1">
              <a:solidFill>
                <a:schemeClr val="bg1"/>
              </a:solidFill>
              <a:latin typeface="微软雅黑" panose="020B0503020204020204" charset="-122"/>
              <a:ea typeface="微软雅黑" panose="020B0503020204020204" charset="-122"/>
            </a:endParaRPr>
          </a:p>
        </p:txBody>
      </p:sp>
      <p:sp>
        <p:nvSpPr>
          <p:cNvPr id="23" name="文本框 22"/>
          <p:cNvSpPr txBox="1"/>
          <p:nvPr>
            <p:custDataLst>
              <p:tags r:id="rId13"/>
            </p:custDataLst>
          </p:nvPr>
        </p:nvSpPr>
        <p:spPr>
          <a:xfrm>
            <a:off x="4202430" y="4344670"/>
            <a:ext cx="2897505" cy="953135"/>
          </a:xfrm>
          <a:prstGeom prst="rect">
            <a:avLst/>
          </a:prstGeom>
          <a:noFill/>
        </p:spPr>
        <p:txBody>
          <a:bodyPr wrap="square" rtlCol="0">
            <a:spAutoFit/>
          </a:bodyPr>
          <a:lstStyle/>
          <a:p>
            <a:r>
              <a:rPr lang="zh-CN" altLang="en-US" sz="2800" b="1">
                <a:solidFill>
                  <a:schemeClr val="bg1"/>
                </a:solidFill>
                <a:latin typeface="微软雅黑" panose="020B0503020204020204" charset="-122"/>
                <a:ea typeface="微软雅黑" panose="020B0503020204020204" charset="-122"/>
              </a:rPr>
              <a:t>③提供工业用水和生活用水</a:t>
            </a:r>
            <a:endParaRPr lang="zh-CN" altLang="en-US" sz="2800" b="1">
              <a:solidFill>
                <a:schemeClr val="bg1"/>
              </a:solidFill>
              <a:latin typeface="微软雅黑" panose="020B0503020204020204" charset="-122"/>
              <a:ea typeface="微软雅黑" panose="020B0503020204020204" charset="-122"/>
            </a:endParaRPr>
          </a:p>
        </p:txBody>
      </p:sp>
      <p:sp>
        <p:nvSpPr>
          <p:cNvPr id="24" name="文本框 23"/>
          <p:cNvSpPr txBox="1"/>
          <p:nvPr>
            <p:custDataLst>
              <p:tags r:id="rId14"/>
            </p:custDataLst>
          </p:nvPr>
        </p:nvSpPr>
        <p:spPr>
          <a:xfrm>
            <a:off x="9156700" y="1843405"/>
            <a:ext cx="2188210"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rPr>
              <a:t>④发展航运</a:t>
            </a:r>
            <a:endParaRPr lang="zh-CN" altLang="en-US" sz="2800" b="1">
              <a:solidFill>
                <a:schemeClr val="tx1"/>
              </a:solidFill>
              <a:latin typeface="微软雅黑" panose="020B0503020204020204" charset="-122"/>
              <a:ea typeface="微软雅黑" panose="020B0503020204020204" charset="-122"/>
            </a:endParaRPr>
          </a:p>
        </p:txBody>
      </p:sp>
      <p:sp>
        <p:nvSpPr>
          <p:cNvPr id="16" name="文本框 15"/>
          <p:cNvSpPr txBox="1"/>
          <p:nvPr>
            <p:custDataLst>
              <p:tags r:id="rId15"/>
            </p:custDataLst>
          </p:nvPr>
        </p:nvSpPr>
        <p:spPr>
          <a:xfrm>
            <a:off x="9044305" y="3926205"/>
            <a:ext cx="2300605"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rPr>
              <a:t>⑥生态保护</a:t>
            </a:r>
            <a:endParaRPr lang="zh-CN" altLang="en-US" sz="2800" b="1">
              <a:solidFill>
                <a:schemeClr val="tx1"/>
              </a:solidFill>
              <a:latin typeface="微软雅黑" panose="020B0503020204020204" charset="-122"/>
              <a:ea typeface="微软雅黑" panose="020B0503020204020204" charset="-122"/>
            </a:endParaRPr>
          </a:p>
        </p:txBody>
      </p:sp>
      <p:sp>
        <p:nvSpPr>
          <p:cNvPr id="18" name="矩形 17"/>
          <p:cNvSpPr/>
          <p:nvPr>
            <p:custDataLst>
              <p:tags r:id="rId16"/>
            </p:custDataLst>
          </p:nvPr>
        </p:nvSpPr>
        <p:spPr>
          <a:xfrm>
            <a:off x="381000" y="739140"/>
            <a:ext cx="6930390" cy="1076325"/>
          </a:xfrm>
          <a:prstGeom prst="rect">
            <a:avLst/>
          </a:prstGeom>
          <a:solidFill>
            <a:schemeClr val="accent2">
              <a:lumMod val="40000"/>
              <a:lumOff val="60000"/>
            </a:schemeClr>
          </a:solidFill>
        </p:spPr>
        <p:txBody>
          <a:bodyPr wrap="square" rtlCol="0">
            <a:spAutoFit/>
          </a:bodyPr>
          <a:lstStyle/>
          <a:p>
            <a:r>
              <a:rPr lang="zh-CN" altLang="en-US" sz="2800" b="1" smtClean="0">
                <a:latin typeface="微软雅黑" panose="020B0503020204020204" charset="-122"/>
                <a:ea typeface="微软雅黑" panose="020B0503020204020204" charset="-122"/>
              </a:rPr>
              <a:t>   </a:t>
            </a:r>
            <a:r>
              <a:rPr lang="zh-CN" altLang="en-US" sz="3200" b="1" smtClean="0">
                <a:solidFill>
                  <a:schemeClr val="bg1"/>
                </a:solidFill>
                <a:latin typeface="微软雅黑" panose="020B0503020204020204" charset="-122"/>
                <a:ea typeface="微软雅黑" panose="020B0503020204020204" charset="-122"/>
              </a:rPr>
              <a:t>请大家读图思考，流域内水资源的功能。</a:t>
            </a:r>
            <a:endParaRPr lang="zh-CN" altLang="en-US" sz="3200" b="1" smtClean="0">
              <a:solidFill>
                <a:schemeClr val="bg1"/>
              </a:solidFill>
              <a:latin typeface="微软雅黑" panose="020B0503020204020204" charset="-122"/>
              <a:ea typeface="微软雅黑" panose="020B0503020204020204" charset="-122"/>
            </a:endParaRPr>
          </a:p>
        </p:txBody>
      </p:sp>
      <p:sp>
        <p:nvSpPr>
          <p:cNvPr id="7" name="矩形 6"/>
          <p:cNvSpPr/>
          <p:nvPr>
            <p:custDataLst>
              <p:tags r:id="rId17"/>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 name="矩形 1"/>
          <p:cNvSpPr/>
          <p:nvPr>
            <p:custDataLst>
              <p:tags r:id="rId18"/>
            </p:custDataLst>
          </p:nvPr>
        </p:nvSpPr>
        <p:spPr>
          <a:xfrm>
            <a:off x="5606415" y="191135"/>
            <a:ext cx="65855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19"/>
            </p:custDataLst>
          </p:nvPr>
        </p:nvSpPr>
        <p:spPr>
          <a:xfrm>
            <a:off x="871220" y="92710"/>
            <a:ext cx="4885690" cy="583565"/>
          </a:xfrm>
          <a:prstGeom prst="rect">
            <a:avLst/>
          </a:prstGeom>
          <a:noFill/>
        </p:spPr>
        <p:txBody>
          <a:bodyPr wrap="square" rtlCol="0">
            <a:spAutoFit/>
          </a:bodyPr>
          <a:lstStyle/>
          <a:p>
            <a:r>
              <a:rPr lang="zh-CN" sz="3200" b="1">
                <a:solidFill>
                  <a:schemeClr val="bg1"/>
                </a:solidFill>
              </a:rPr>
              <a:t>流域内部水资源协作开发</a:t>
            </a:r>
            <a:endParaRPr lang="zh-CN" sz="3200" b="1">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P spid="22" grpId="0"/>
      <p:bldP spid="23" grpId="0"/>
      <p:bldP spid="2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5606415" y="191135"/>
            <a:ext cx="65855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871220" y="92710"/>
            <a:ext cx="4885690" cy="583565"/>
          </a:xfrm>
          <a:prstGeom prst="rect">
            <a:avLst/>
          </a:prstGeom>
          <a:noFill/>
        </p:spPr>
        <p:txBody>
          <a:bodyPr wrap="square" rtlCol="0">
            <a:spAutoFit/>
          </a:bodyPr>
          <a:lstStyle/>
          <a:p>
            <a:r>
              <a:rPr lang="zh-CN" sz="3200" b="1">
                <a:solidFill>
                  <a:schemeClr val="bg1"/>
                </a:solidFill>
              </a:rPr>
              <a:t>流域内部水资源协作开发</a:t>
            </a:r>
            <a:endParaRPr lang="zh-CN" sz="3200" b="1">
              <a:solidFill>
                <a:schemeClr val="bg1"/>
              </a:solidFill>
            </a:endParaRPr>
          </a:p>
        </p:txBody>
      </p:sp>
      <p:pic>
        <p:nvPicPr>
          <p:cNvPr id="51" name="图片 50"/>
          <p:cNvPicPr>
            <a:picLocks noChangeAspect="1"/>
          </p:cNvPicPr>
          <p:nvPr>
            <p:custDataLst>
              <p:tags r:id="rId4"/>
            </p:custDataLst>
          </p:nvPr>
        </p:nvPicPr>
        <p:blipFill>
          <a:blip r:embed="rId5"/>
          <a:srcRect r="34556"/>
          <a:stretch>
            <a:fillRect/>
          </a:stretch>
        </p:blipFill>
        <p:spPr>
          <a:xfrm>
            <a:off x="4879936" y="680423"/>
            <a:ext cx="6609734" cy="3509976"/>
          </a:xfrm>
          <a:prstGeom prst="rect">
            <a:avLst/>
          </a:prstGeom>
          <a:ln>
            <a:noFill/>
          </a:ln>
        </p:spPr>
      </p:pic>
      <p:sp>
        <p:nvSpPr>
          <p:cNvPr id="2" name="文本框 1"/>
          <p:cNvSpPr txBox="1"/>
          <p:nvPr>
            <p:custDataLst>
              <p:tags r:id="rId6"/>
            </p:custDataLst>
          </p:nvPr>
        </p:nvSpPr>
        <p:spPr>
          <a:xfrm>
            <a:off x="398780" y="590550"/>
            <a:ext cx="4380230" cy="3338195"/>
          </a:xfrm>
          <a:prstGeom prst="rect">
            <a:avLst/>
          </a:prstGeom>
          <a:noFill/>
        </p:spPr>
        <p:txBody>
          <a:bodyPr wrap="square" rtlCol="0">
            <a:spAutoFit/>
          </a:bodyPr>
          <a:lstStyle/>
          <a:p>
            <a:pPr lvl="0">
              <a:lnSpc>
                <a:spcPct val="110000"/>
              </a:lnSpc>
              <a:defRPr/>
            </a:pPr>
            <a:r>
              <a:rPr lang="en-US" altLang="zh-CN" sz="3200" kern="10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3200" kern="100">
                <a:solidFill>
                  <a:schemeClr val="bg1"/>
                </a:solidFill>
                <a:latin typeface="微软雅黑" panose="020B0503020204020204" charset="-122"/>
                <a:ea typeface="微软雅黑" panose="020B0503020204020204" charset="-122"/>
                <a:cs typeface="Times New Roman" panose="02020603050405020304" pitchFamily="18" charset="0"/>
                <a:sym typeface="+mn-ea"/>
              </a:rPr>
              <a:t>可能出现争建水库或港口码头的现象上游大量排污，下游污染严重上游山区森林破坏、水土流失，加剧下游河道淤积、洪涝灾害。</a:t>
            </a:r>
            <a:endParaRPr lang="zh-CN" altLang="en-US" sz="3200" kern="10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3" name="矩形 2"/>
          <p:cNvSpPr/>
          <p:nvPr>
            <p:custDataLst>
              <p:tags r:id="rId7"/>
            </p:custDataLst>
          </p:nvPr>
        </p:nvSpPr>
        <p:spPr>
          <a:xfrm>
            <a:off x="94615" y="4099560"/>
            <a:ext cx="7691755" cy="521970"/>
          </a:xfrm>
          <a:prstGeom prst="rect">
            <a:avLst/>
          </a:prstGeom>
          <a:noFill/>
        </p:spPr>
        <p:txBody>
          <a:bodyPr wrap="square" rtlCol="0">
            <a:spAutoFit/>
          </a:bodyPr>
          <a:lstStyle/>
          <a:p>
            <a:r>
              <a:rPr lang="zh-CN" altLang="en-US" sz="2800" b="1" smtClean="0">
                <a:solidFill>
                  <a:schemeClr val="bg1"/>
                </a:solidFill>
                <a:latin typeface="微软雅黑" panose="020B0503020204020204" charset="-122"/>
                <a:ea typeface="微软雅黑" panose="020B0503020204020204" charset="-122"/>
              </a:rPr>
              <a:t>   思考： 说明流域</a:t>
            </a:r>
            <a:r>
              <a:rPr lang="zh-CN" altLang="en-US" sz="2800" b="1">
                <a:solidFill>
                  <a:schemeClr val="bg1"/>
                </a:solidFill>
                <a:latin typeface="微软雅黑" panose="020B0503020204020204" charset="-122"/>
                <a:ea typeface="微软雅黑" panose="020B0503020204020204" charset="-122"/>
              </a:rPr>
              <a:t>内部水资源协作</a:t>
            </a:r>
            <a:r>
              <a:rPr lang="zh-CN" altLang="en-US" sz="2800" b="1" smtClean="0">
                <a:solidFill>
                  <a:schemeClr val="bg1"/>
                </a:solidFill>
                <a:latin typeface="微软雅黑" panose="020B0503020204020204" charset="-122"/>
                <a:ea typeface="微软雅黑" panose="020B0503020204020204" charset="-122"/>
              </a:rPr>
              <a:t>开发的原因。</a:t>
            </a:r>
            <a:endParaRPr lang="zh-CN" altLang="en-US" sz="2800" b="1" smtClean="0">
              <a:solidFill>
                <a:schemeClr val="bg1"/>
              </a:solidFill>
              <a:latin typeface="微软雅黑" panose="020B0503020204020204" charset="-122"/>
              <a:ea typeface="微软雅黑" panose="020B0503020204020204" charset="-122"/>
            </a:endParaRPr>
          </a:p>
        </p:txBody>
      </p:sp>
      <p:sp>
        <p:nvSpPr>
          <p:cNvPr id="45" name="文本框 44"/>
          <p:cNvSpPr txBox="1"/>
          <p:nvPr>
            <p:custDataLst>
              <p:tags r:id="rId8"/>
            </p:custDataLst>
          </p:nvPr>
        </p:nvSpPr>
        <p:spPr>
          <a:xfrm>
            <a:off x="368300" y="4554855"/>
            <a:ext cx="11169015" cy="629920"/>
          </a:xfrm>
          <a:prstGeom prst="rect">
            <a:avLst/>
          </a:prstGeom>
          <a:noFill/>
        </p:spPr>
        <p:txBody>
          <a:bodyPr wrap="square" rtlCol="0">
            <a:spAutoFit/>
          </a:bodyPr>
          <a:lstStyle/>
          <a:p>
            <a:pPr>
              <a:lnSpc>
                <a:spcPct val="125000"/>
              </a:lnSpc>
            </a:pPr>
            <a:r>
              <a:rPr lang="zh-CN" altLang="en-US" sz="2800">
                <a:solidFill>
                  <a:schemeClr val="bg1"/>
                </a:solidFill>
                <a:latin typeface="微软雅黑" panose="020B0503020204020204" charset="-122"/>
                <a:ea typeface="微软雅黑" panose="020B0503020204020204" charset="-122"/>
              </a:rPr>
              <a:t>①不同利益</a:t>
            </a:r>
            <a:r>
              <a:rPr lang="zh-CN" altLang="en-US" sz="2800" smtClean="0">
                <a:solidFill>
                  <a:schemeClr val="bg1"/>
                </a:solidFill>
                <a:latin typeface="微软雅黑" panose="020B0503020204020204" charset="-122"/>
                <a:ea typeface="微软雅黑" panose="020B0503020204020204" charset="-122"/>
              </a:rPr>
              <a:t>主体，</a:t>
            </a:r>
            <a:r>
              <a:rPr lang="zh-CN" altLang="en-US" sz="2800" smtClean="0">
                <a:solidFill>
                  <a:srgbClr val="D11A2D"/>
                </a:solidFill>
                <a:latin typeface="微软雅黑" panose="020B0503020204020204" charset="-122"/>
                <a:ea typeface="微软雅黑" panose="020B0503020204020204" charset="-122"/>
              </a:rPr>
              <a:t>水资源</a:t>
            </a:r>
            <a:r>
              <a:rPr lang="zh-CN" altLang="en-US" sz="2800">
                <a:solidFill>
                  <a:srgbClr val="D11A2D"/>
                </a:solidFill>
                <a:latin typeface="微软雅黑" panose="020B0503020204020204" charset="-122"/>
                <a:ea typeface="微软雅黑" panose="020B0503020204020204" charset="-122"/>
              </a:rPr>
              <a:t>开发利用需求</a:t>
            </a:r>
            <a:r>
              <a:rPr lang="zh-CN" altLang="en-US" sz="2800" smtClean="0">
                <a:solidFill>
                  <a:srgbClr val="D11A2D"/>
                </a:solidFill>
                <a:latin typeface="微软雅黑" panose="020B0503020204020204" charset="-122"/>
                <a:ea typeface="微软雅黑" panose="020B0503020204020204" charset="-122"/>
              </a:rPr>
              <a:t>不同。</a:t>
            </a:r>
            <a:endParaRPr lang="zh-CN" altLang="en-US" sz="2800" smtClean="0">
              <a:solidFill>
                <a:srgbClr val="D11A2D"/>
              </a:solidFill>
              <a:latin typeface="微软雅黑" panose="020B0503020204020204" charset="-122"/>
              <a:ea typeface="微软雅黑" panose="020B0503020204020204" charset="-122"/>
            </a:endParaRPr>
          </a:p>
        </p:txBody>
      </p:sp>
      <p:sp>
        <p:nvSpPr>
          <p:cNvPr id="15" name="文本框 14"/>
          <p:cNvSpPr txBox="1"/>
          <p:nvPr>
            <p:custDataLst>
              <p:tags r:id="rId9"/>
            </p:custDataLst>
          </p:nvPr>
        </p:nvSpPr>
        <p:spPr>
          <a:xfrm>
            <a:off x="350520" y="5066665"/>
            <a:ext cx="10986770" cy="1168400"/>
          </a:xfrm>
          <a:prstGeom prst="rect">
            <a:avLst/>
          </a:prstGeom>
          <a:noFill/>
        </p:spPr>
        <p:txBody>
          <a:bodyPr wrap="square" rtlCol="0">
            <a:spAutoFit/>
          </a:bodyPr>
          <a:lstStyle>
            <a:defPPr>
              <a:defRPr lang="zh-CN"/>
            </a:defPPr>
            <a:lvl1pPr>
              <a:lnSpc>
                <a:spcPct val="125000"/>
              </a:lnSpc>
              <a:defRPr sz="2400">
                <a:latin typeface="微软雅黑" panose="020B0503020204020204" charset="-122"/>
                <a:ea typeface="微软雅黑" panose="020B0503020204020204" charset="-122"/>
              </a:defRPr>
            </a:lvl1pPr>
          </a:lstStyle>
          <a:p>
            <a:r>
              <a:rPr lang="zh-CN" altLang="en-US" sz="2800">
                <a:solidFill>
                  <a:schemeClr val="bg1"/>
                </a:solidFill>
              </a:rPr>
              <a:t>②流域开放性，整体性强、关联度高，以流域为</a:t>
            </a:r>
            <a:r>
              <a:rPr lang="zh-CN" altLang="en-US" sz="2800" smtClean="0">
                <a:solidFill>
                  <a:schemeClr val="bg1"/>
                </a:solidFill>
              </a:rPr>
              <a:t>单位流经</a:t>
            </a:r>
            <a:r>
              <a:rPr lang="zh-CN" altLang="en-US" sz="2800">
                <a:solidFill>
                  <a:schemeClr val="bg1"/>
                </a:solidFill>
              </a:rPr>
              <a:t>多行政管理</a:t>
            </a:r>
            <a:r>
              <a:rPr lang="zh-CN" altLang="en-US" sz="2800" smtClean="0">
                <a:solidFill>
                  <a:schemeClr val="bg1"/>
                </a:solidFill>
              </a:rPr>
              <a:t>区，</a:t>
            </a:r>
            <a:r>
              <a:rPr lang="zh-CN" altLang="en-US" sz="2800" smtClean="0">
                <a:solidFill>
                  <a:srgbClr val="FF0000"/>
                </a:solidFill>
              </a:rPr>
              <a:t>管理权分散。</a:t>
            </a:r>
            <a:endParaRPr lang="zh-CN" altLang="en-US" sz="2800" smtClean="0">
              <a:solidFill>
                <a:srgbClr val="FF0000"/>
              </a:solidFill>
            </a:endParaRPr>
          </a:p>
        </p:txBody>
      </p:sp>
      <p:sp>
        <p:nvSpPr>
          <p:cNvPr id="17" name="文本框 16"/>
          <p:cNvSpPr txBox="1"/>
          <p:nvPr>
            <p:custDataLst>
              <p:tags r:id="rId10"/>
            </p:custDataLst>
          </p:nvPr>
        </p:nvSpPr>
        <p:spPr>
          <a:xfrm>
            <a:off x="320675" y="6063615"/>
            <a:ext cx="11467465" cy="629920"/>
          </a:xfrm>
          <a:prstGeom prst="rect">
            <a:avLst/>
          </a:prstGeom>
          <a:noFill/>
        </p:spPr>
        <p:txBody>
          <a:bodyPr wrap="square" rtlCol="0">
            <a:spAutoFit/>
          </a:bodyPr>
          <a:lstStyle>
            <a:defPPr>
              <a:defRPr lang="zh-CN"/>
            </a:defPPr>
            <a:lvl1pPr>
              <a:lnSpc>
                <a:spcPct val="125000"/>
              </a:lnSpc>
              <a:defRPr sz="2400">
                <a:latin typeface="微软雅黑" panose="020B0503020204020204" charset="-122"/>
                <a:ea typeface="微软雅黑" panose="020B0503020204020204" charset="-122"/>
              </a:defRPr>
            </a:lvl1pPr>
          </a:lstStyle>
          <a:p>
            <a:r>
              <a:rPr lang="zh-CN" altLang="en-US" sz="2800" smtClean="0">
                <a:solidFill>
                  <a:schemeClr val="bg1"/>
                </a:solidFill>
              </a:rPr>
              <a:t>③水资源功能多样，会</a:t>
            </a:r>
            <a:r>
              <a:rPr lang="zh-CN" altLang="en-US" sz="2800" smtClean="0">
                <a:solidFill>
                  <a:srgbClr val="FF0000"/>
                </a:solidFill>
              </a:rPr>
              <a:t>影响社会、经济、生态环境系统的运行和发展。</a:t>
            </a:r>
            <a:endParaRPr lang="zh-CN" altLang="en-US" sz="2800" smtClean="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5606415" y="191135"/>
            <a:ext cx="65855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871220" y="92710"/>
            <a:ext cx="4885690" cy="583565"/>
          </a:xfrm>
          <a:prstGeom prst="rect">
            <a:avLst/>
          </a:prstGeom>
          <a:noFill/>
        </p:spPr>
        <p:txBody>
          <a:bodyPr wrap="square" rtlCol="0">
            <a:spAutoFit/>
          </a:bodyPr>
          <a:lstStyle/>
          <a:p>
            <a:r>
              <a:rPr lang="zh-CN" sz="3200" b="1">
                <a:solidFill>
                  <a:schemeClr val="bg1"/>
                </a:solidFill>
              </a:rPr>
              <a:t>流域内部水资源协作开发</a:t>
            </a:r>
            <a:endParaRPr lang="zh-CN" sz="3200" b="1">
              <a:solidFill>
                <a:schemeClr val="bg1"/>
              </a:solidFill>
            </a:endParaRPr>
          </a:p>
        </p:txBody>
      </p:sp>
      <p:sp>
        <p:nvSpPr>
          <p:cNvPr id="25" name="文本框 24"/>
          <p:cNvSpPr txBox="1"/>
          <p:nvPr>
            <p:custDataLst>
              <p:tags r:id="rId4"/>
            </p:custDataLst>
          </p:nvPr>
        </p:nvSpPr>
        <p:spPr>
          <a:xfrm>
            <a:off x="262255" y="4683125"/>
            <a:ext cx="5674360" cy="2030095"/>
          </a:xfrm>
          <a:prstGeom prst="rect">
            <a:avLst/>
          </a:prstGeom>
          <a:solidFill>
            <a:schemeClr val="accent2">
              <a:lumMod val="40000"/>
              <a:lumOff val="60000"/>
            </a:schemeClr>
          </a:solidFill>
        </p:spPr>
        <p:txBody>
          <a:bodyPr wrap="square">
            <a:spAutoFit/>
          </a:bodyPr>
          <a:lstStyle/>
          <a:p>
            <a:pPr marL="342900" marR="0" lvl="0" indent="-342900" algn="ctr"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在下游地区</a:t>
            </a:r>
            <a:endParaRPr kumimoji="0" lang="en-US" altLang="zh-CN"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ctr"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下游区域征收费用作为对上游生态保护的经济补偿</a:t>
            </a:r>
            <a:endParaRPr kumimoji="0" lang="zh-CN" altLang="en-US"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23" name="文本框 22"/>
          <p:cNvSpPr txBox="1"/>
          <p:nvPr>
            <p:custDataLst>
              <p:tags r:id="rId5"/>
            </p:custDataLst>
          </p:nvPr>
        </p:nvSpPr>
        <p:spPr>
          <a:xfrm>
            <a:off x="6669405" y="4683125"/>
            <a:ext cx="5221605" cy="2030095"/>
          </a:xfrm>
          <a:prstGeom prst="rect">
            <a:avLst/>
          </a:prstGeom>
          <a:solidFill>
            <a:schemeClr val="accent2">
              <a:lumMod val="40000"/>
              <a:lumOff val="60000"/>
            </a:schemeClr>
          </a:solidFill>
        </p:spPr>
        <p:txBody>
          <a:bodyPr wrap="square">
            <a:spAutoFit/>
          </a:bodyPr>
          <a:lstStyle/>
          <a:p>
            <a:pPr marL="342900" marR="0" lvl="0" indent="-342900" algn="ctr"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在上游地区</a:t>
            </a:r>
            <a:endParaRPr kumimoji="0" lang="en-US" altLang="zh-CN"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ctr"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制定相关法律，实施水源地保护、水土保持等生态保护措施</a:t>
            </a:r>
            <a:endParaRPr kumimoji="0" lang="zh-CN" altLang="en-US" sz="2800" b="0" i="0" u="none" strike="noStrike" kern="100" cap="none" spc="0" normalizeH="0" baseline="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p:txBody>
      </p:sp>
      <p:pic>
        <p:nvPicPr>
          <p:cNvPr id="3" name="图片 2"/>
          <p:cNvPicPr>
            <a:picLocks noChangeAspect="1"/>
          </p:cNvPicPr>
          <p:nvPr>
            <p:custDataLst>
              <p:tags r:id="rId6"/>
            </p:custDataLst>
          </p:nvPr>
        </p:nvPicPr>
        <p:blipFill>
          <a:blip r:embed="rId7"/>
          <a:stretch>
            <a:fillRect/>
          </a:stretch>
        </p:blipFill>
        <p:spPr>
          <a:xfrm>
            <a:off x="6407785" y="1148080"/>
            <a:ext cx="5483225" cy="3304540"/>
          </a:xfrm>
          <a:prstGeom prst="rect">
            <a:avLst/>
          </a:prstGeom>
        </p:spPr>
      </p:pic>
      <p:pic>
        <p:nvPicPr>
          <p:cNvPr id="4" name="图片 3"/>
          <p:cNvPicPr>
            <a:picLocks noChangeAspect="1"/>
          </p:cNvPicPr>
          <p:nvPr>
            <p:custDataLst>
              <p:tags r:id="rId8"/>
            </p:custDataLst>
          </p:nvPr>
        </p:nvPicPr>
        <p:blipFill>
          <a:blip r:embed="rId9"/>
          <a:stretch>
            <a:fillRect/>
          </a:stretch>
        </p:blipFill>
        <p:spPr>
          <a:xfrm>
            <a:off x="262255" y="1148080"/>
            <a:ext cx="5870575" cy="3302635"/>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3930015" y="191135"/>
            <a:ext cx="82619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黄河的调沙减淤</a:t>
            </a:r>
            <a:endParaRPr lang="zh-CN" sz="3200" b="1">
              <a:solidFill>
                <a:schemeClr val="bg1"/>
              </a:solidFill>
            </a:endParaRPr>
          </a:p>
        </p:txBody>
      </p:sp>
      <p:sp>
        <p:nvSpPr>
          <p:cNvPr id="2" name="文本框 1"/>
          <p:cNvSpPr txBox="1"/>
          <p:nvPr>
            <p:custDataLst>
              <p:tags r:id="rId4"/>
            </p:custDataLst>
          </p:nvPr>
        </p:nvSpPr>
        <p:spPr>
          <a:xfrm>
            <a:off x="111760" y="539750"/>
            <a:ext cx="11931015" cy="1986280"/>
          </a:xfrm>
          <a:prstGeom prst="rect">
            <a:avLst/>
          </a:prstGeom>
          <a:noFill/>
        </p:spPr>
        <p:txBody>
          <a:bodyPr wrap="square" rtlCol="0" anchor="t">
            <a:spAutoFit/>
          </a:bodyPr>
          <a:lstStyle/>
          <a:p>
            <a:pPr>
              <a:lnSpc>
                <a:spcPct val="110000"/>
              </a:lnSpc>
            </a:pPr>
            <a:r>
              <a:rPr lang="en-US" altLang="zh-CN" sz="2800" kern="100">
                <a:solidFill>
                  <a:schemeClr val="bg1"/>
                </a:solidFill>
                <a:latin typeface="微软雅黑" panose="020B0503020204020204" charset="-122"/>
                <a:ea typeface="微软雅黑" panose="020B0503020204020204" charset="-122"/>
                <a:cs typeface="Times New Roman" panose="02020603050405020304" pitchFamily="18" charset="0"/>
              </a:rPr>
              <a:t>      </a:t>
            </a:r>
            <a:r>
              <a:rPr lang="zh-CN" altLang="en-US" sz="2800" kern="100">
                <a:solidFill>
                  <a:schemeClr val="bg1"/>
                </a:solidFill>
                <a:latin typeface="微软雅黑" panose="020B0503020204020204" charset="-122"/>
                <a:ea typeface="微软雅黑" panose="020B0503020204020204" charset="-122"/>
                <a:cs typeface="Times New Roman" panose="02020603050405020304" pitchFamily="18" charset="0"/>
              </a:rPr>
              <a:t>黄河是世界上含沙量最多的河流,大量泥沙在下游平原淤积,河床高出两岸地面,形成悬河。近几十年来,我国重点开展黄土高原水土流失综合治理,并在黄河上修建水库,使下游年均来沙量大幅减少。如今,黄河流域生态保护和高质量发展上升为国家战略右图示意黄河下游悬河剖面。</a:t>
            </a:r>
            <a:endParaRPr lang="zh-CN" altLang="en-US" sz="2800"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6" name="文本框 5"/>
          <p:cNvSpPr txBox="1"/>
          <p:nvPr>
            <p:custDataLst>
              <p:tags r:id="rId5"/>
            </p:custDataLst>
          </p:nvPr>
        </p:nvSpPr>
        <p:spPr>
          <a:xfrm>
            <a:off x="566420" y="5113655"/>
            <a:ext cx="9439275" cy="1124585"/>
          </a:xfrm>
          <a:prstGeom prst="rect">
            <a:avLst/>
          </a:prstGeom>
          <a:noFill/>
        </p:spPr>
        <p:txBody>
          <a:bodyPr wrap="square" rtlCol="0">
            <a:spAutoFit/>
          </a:bodyPr>
          <a:lstStyle/>
          <a:p>
            <a:pPr>
              <a:lnSpc>
                <a:spcPct val="120000"/>
              </a:lnSpc>
            </a:pP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1</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）描述黄河下游</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地上悬河</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的形成过程。</a:t>
            </a:r>
            <a:endPar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20000"/>
              </a:lnSpc>
            </a:pP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2</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）面对黄河下游</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易淤、易决、易徒</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，提出解决措施。</a:t>
            </a:r>
            <a:endPar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9" name="图片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317500" y="2468880"/>
            <a:ext cx="11557635" cy="2519680"/>
          </a:xfrm>
          <a:prstGeom prst="rect">
            <a:avLst/>
          </a:prstGeom>
          <a:noFill/>
          <a:ln w="28575">
            <a:solidFill>
              <a:schemeClr val="accent3"/>
            </a:solid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7780" y="191135"/>
            <a:ext cx="78676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6" name="矩形 25"/>
          <p:cNvSpPr/>
          <p:nvPr>
            <p:custDataLst>
              <p:tags r:id="rId2"/>
            </p:custDataLst>
          </p:nvPr>
        </p:nvSpPr>
        <p:spPr>
          <a:xfrm>
            <a:off x="3930015" y="191135"/>
            <a:ext cx="8261985" cy="300990"/>
          </a:xfrm>
          <a:prstGeom prst="rect">
            <a:avLst/>
          </a:prstGeom>
          <a:solidFill>
            <a:srgbClr val="216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solidFill>
                <a:srgbClr val="294A5A"/>
              </a:solidFill>
            </a:endParaRPr>
          </a:p>
        </p:txBody>
      </p:sp>
      <p:sp>
        <p:nvSpPr>
          <p:cNvPr id="28" name="文本框 27"/>
          <p:cNvSpPr txBox="1"/>
          <p:nvPr>
            <p:custDataLst>
              <p:tags r:id="rId3"/>
            </p:custDataLst>
          </p:nvPr>
        </p:nvSpPr>
        <p:spPr>
          <a:xfrm>
            <a:off x="871220" y="54610"/>
            <a:ext cx="4885690" cy="583565"/>
          </a:xfrm>
          <a:prstGeom prst="rect">
            <a:avLst/>
          </a:prstGeom>
          <a:noFill/>
        </p:spPr>
        <p:txBody>
          <a:bodyPr wrap="square" rtlCol="0">
            <a:spAutoFit/>
          </a:bodyPr>
          <a:lstStyle/>
          <a:p>
            <a:r>
              <a:rPr lang="zh-CN" sz="3200" b="1">
                <a:solidFill>
                  <a:schemeClr val="bg1"/>
                </a:solidFill>
              </a:rPr>
              <a:t>黄河的调沙减淤</a:t>
            </a:r>
            <a:endParaRPr lang="zh-CN" sz="3200" b="1">
              <a:solidFill>
                <a:schemeClr val="bg1"/>
              </a:solidFill>
            </a:endParaRPr>
          </a:p>
        </p:txBody>
      </p:sp>
      <p:sp>
        <p:nvSpPr>
          <p:cNvPr id="2" name="文本框 1"/>
          <p:cNvSpPr txBox="1"/>
          <p:nvPr>
            <p:custDataLst>
              <p:tags r:id="rId4"/>
            </p:custDataLst>
          </p:nvPr>
        </p:nvSpPr>
        <p:spPr>
          <a:xfrm>
            <a:off x="111760" y="539750"/>
            <a:ext cx="11931015" cy="1986280"/>
          </a:xfrm>
          <a:prstGeom prst="rect">
            <a:avLst/>
          </a:prstGeom>
          <a:noFill/>
        </p:spPr>
        <p:txBody>
          <a:bodyPr wrap="square" rtlCol="0" anchor="t">
            <a:spAutoFit/>
          </a:bodyPr>
          <a:lstStyle/>
          <a:p>
            <a:pPr>
              <a:lnSpc>
                <a:spcPct val="110000"/>
              </a:lnSpc>
            </a:pPr>
            <a:r>
              <a:rPr lang="en-US" altLang="zh-CN" sz="2800" kern="100">
                <a:solidFill>
                  <a:schemeClr val="bg1"/>
                </a:solidFill>
                <a:latin typeface="微软雅黑" panose="020B0503020204020204" charset="-122"/>
                <a:ea typeface="微软雅黑" panose="020B0503020204020204" charset="-122"/>
                <a:cs typeface="Times New Roman" panose="02020603050405020304" pitchFamily="18" charset="0"/>
              </a:rPr>
              <a:t>      </a:t>
            </a:r>
            <a:r>
              <a:rPr lang="zh-CN" altLang="en-US" sz="2800" kern="100">
                <a:solidFill>
                  <a:schemeClr val="bg1"/>
                </a:solidFill>
                <a:latin typeface="微软雅黑" panose="020B0503020204020204" charset="-122"/>
                <a:ea typeface="微软雅黑" panose="020B0503020204020204" charset="-122"/>
                <a:cs typeface="Times New Roman" panose="02020603050405020304" pitchFamily="18" charset="0"/>
              </a:rPr>
              <a:t>黄河是世界上含沙量最多的河流,大量泥沙在下游平原淤积,河床高出两岸地面,形成悬河。近几十年来,我国重点开展黄土高原水土流失综合治理,并在黄河上修建水库,使下游年均来沙量大幅减少。如今,黄河流域生态保护和高质量发展上升为国家战略右图示意黄河下游悬河剖面。</a:t>
            </a:r>
            <a:endParaRPr lang="zh-CN" altLang="en-US" sz="2800"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6" name="文本框 5"/>
          <p:cNvSpPr txBox="1"/>
          <p:nvPr>
            <p:custDataLst>
              <p:tags r:id="rId5"/>
            </p:custDataLst>
          </p:nvPr>
        </p:nvSpPr>
        <p:spPr>
          <a:xfrm>
            <a:off x="566420" y="4980940"/>
            <a:ext cx="9439275" cy="521970"/>
          </a:xfrm>
          <a:prstGeom prst="rect">
            <a:avLst/>
          </a:prstGeom>
          <a:noFill/>
        </p:spPr>
        <p:txBody>
          <a:bodyPr wrap="square" rtlCol="0">
            <a:spAutoFit/>
          </a:bodyPr>
          <a:lstStyle/>
          <a:p>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1</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）描述黄河下游</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地上悬河</a:t>
            </a:r>
            <a:r>
              <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的形成过程。</a:t>
            </a:r>
            <a:endPar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8" name="图片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317500" y="2468880"/>
            <a:ext cx="11557635" cy="2519680"/>
          </a:xfrm>
          <a:prstGeom prst="rect">
            <a:avLst/>
          </a:prstGeom>
          <a:noFill/>
          <a:ln w="28575">
            <a:solidFill>
              <a:schemeClr val="accent3"/>
            </a:solidFill>
          </a:ln>
        </p:spPr>
      </p:pic>
      <p:sp>
        <p:nvSpPr>
          <p:cNvPr id="4" name="文本框 3"/>
          <p:cNvSpPr txBox="1"/>
          <p:nvPr>
            <p:custDataLst>
              <p:tags r:id="rId8"/>
            </p:custDataLst>
          </p:nvPr>
        </p:nvSpPr>
        <p:spPr>
          <a:xfrm>
            <a:off x="285750" y="5393055"/>
            <a:ext cx="11621135" cy="1512570"/>
          </a:xfrm>
          <a:prstGeom prst="rect">
            <a:avLst/>
          </a:prstGeom>
          <a:noFill/>
        </p:spPr>
        <p:txBody>
          <a:bodyPr wrap="square" rtlCol="0">
            <a:spAutoFit/>
          </a:bodyPr>
          <a:lstStyle/>
          <a:p>
            <a:pPr>
              <a:lnSpc>
                <a:spcPct val="110000"/>
              </a:lnSpc>
            </a:pPr>
            <a:r>
              <a:rPr lang="en-US" altLang="zh-CN" sz="2800">
                <a:solidFill>
                  <a:srgbClr val="FF0000"/>
                </a:solidFill>
              </a:rPr>
              <a:t>     </a:t>
            </a:r>
            <a:r>
              <a:rPr lang="zh-CN" altLang="en-US" sz="2800">
                <a:solidFill>
                  <a:srgbClr val="FF0000"/>
                </a:solidFill>
              </a:rPr>
              <a:t>黄河中游流经黄土高原，水土流失严重；河流下游流经华北平原，坡度变小，流速缓慢，泥沙沉积；为了防治水害，两岸加高河堤，使黄河下游河床高出两岸地面，形成</a:t>
            </a:r>
            <a:r>
              <a:rPr lang="en-US" altLang="zh-CN" sz="2800">
                <a:solidFill>
                  <a:srgbClr val="FF0000"/>
                </a:solidFill>
              </a:rPr>
              <a:t>“</a:t>
            </a:r>
            <a:r>
              <a:rPr lang="zh-CN" altLang="en-US" sz="2800">
                <a:solidFill>
                  <a:srgbClr val="FF0000"/>
                </a:solidFill>
              </a:rPr>
              <a:t>地上悬河</a:t>
            </a:r>
            <a:r>
              <a:rPr lang="en-US" altLang="zh-CN" sz="2800">
                <a:solidFill>
                  <a:srgbClr val="FF0000"/>
                </a:solidFill>
              </a:rPr>
              <a:t>”</a:t>
            </a:r>
            <a:r>
              <a:rPr lang="zh-CN" altLang="en-US" sz="2800">
                <a:solidFill>
                  <a:srgbClr val="FF0000"/>
                </a:solidFill>
              </a:rPr>
              <a:t>。</a:t>
            </a:r>
            <a:endParaRPr lang="zh-CN" altLang="en-US" sz="28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AS_UNIQUEID" val="4972"/>
</p:tagLst>
</file>

<file path=ppt/tags/tag10.xml><?xml version="1.0" encoding="utf-8"?>
<p:tagLst xmlns:p="http://schemas.openxmlformats.org/presentationml/2006/main">
  <p:tag name="AS_UNIQUEID" val="4984"/>
</p:tagLst>
</file>

<file path=ppt/tags/tag100.xml><?xml version="1.0" encoding="utf-8"?>
<p:tagLst xmlns:p="http://schemas.openxmlformats.org/presentationml/2006/main">
  <p:tag name="AS_UNIQUEID" val="5077"/>
</p:tagLst>
</file>

<file path=ppt/tags/tag101.xml><?xml version="1.0" encoding="utf-8"?>
<p:tagLst xmlns:p="http://schemas.openxmlformats.org/presentationml/2006/main">
  <p:tag name="AS_UNIQUEID" val="5078"/>
</p:tagLst>
</file>

<file path=ppt/tags/tag102.xml><?xml version="1.0" encoding="utf-8"?>
<p:tagLst xmlns:p="http://schemas.openxmlformats.org/presentationml/2006/main">
  <p:tag name="AS_UNIQUEID" val="5079"/>
</p:tagLst>
</file>

<file path=ppt/tags/tag103.xml><?xml version="1.0" encoding="utf-8"?>
<p:tagLst xmlns:p="http://schemas.openxmlformats.org/presentationml/2006/main">
  <p:tag name="AS_UNIQUEID" val="5080"/>
</p:tagLst>
</file>

<file path=ppt/tags/tag104.xml><?xml version="1.0" encoding="utf-8"?>
<p:tagLst xmlns:p="http://schemas.openxmlformats.org/presentationml/2006/main">
  <p:tag name="AS_UNIQUEID" val="5081"/>
</p:tagLst>
</file>

<file path=ppt/tags/tag105.xml><?xml version="1.0" encoding="utf-8"?>
<p:tagLst xmlns:p="http://schemas.openxmlformats.org/presentationml/2006/main">
  <p:tag name="AS_UNIQUEID" val="5082"/>
</p:tagLst>
</file>

<file path=ppt/tags/tag106.xml><?xml version="1.0" encoding="utf-8"?>
<p:tagLst xmlns:p="http://schemas.openxmlformats.org/presentationml/2006/main">
  <p:tag name="AS_UNIQUEID" val="5083"/>
</p:tagLst>
</file>

<file path=ppt/tags/tag107.xml><?xml version="1.0" encoding="utf-8"?>
<p:tagLst xmlns:p="http://schemas.openxmlformats.org/presentationml/2006/main">
  <p:tag name="AS_UNIQUEID" val="5084"/>
</p:tagLst>
</file>

<file path=ppt/tags/tag108.xml><?xml version="1.0" encoding="utf-8"?>
<p:tagLst xmlns:p="http://schemas.openxmlformats.org/presentationml/2006/main">
  <p:tag name="AS_UNIQUEID" val="5085"/>
</p:tagLst>
</file>

<file path=ppt/tags/tag109.xml><?xml version="1.0" encoding="utf-8"?>
<p:tagLst xmlns:p="http://schemas.openxmlformats.org/presentationml/2006/main">
  <p:tag name="AS_UNIQUEID" val="5086"/>
</p:tagLst>
</file>

<file path=ppt/tags/tag11.xml><?xml version="1.0" encoding="utf-8"?>
<p:tagLst xmlns:p="http://schemas.openxmlformats.org/presentationml/2006/main">
  <p:tag name="AS_UNIQUEID" val="4986"/>
</p:tagLst>
</file>

<file path=ppt/tags/tag110.xml><?xml version="1.0" encoding="utf-8"?>
<p:tagLst xmlns:p="http://schemas.openxmlformats.org/presentationml/2006/main">
  <p:tag name="AS_UNIQUEID" val="5087"/>
</p:tagLst>
</file>

<file path=ppt/tags/tag111.xml><?xml version="1.0" encoding="utf-8"?>
<p:tagLst xmlns:p="http://schemas.openxmlformats.org/presentationml/2006/main">
  <p:tag name="AS_UNIQUEID" val="5088"/>
</p:tagLst>
</file>

<file path=ppt/tags/tag112.xml><?xml version="1.0" encoding="utf-8"?>
<p:tagLst xmlns:p="http://schemas.openxmlformats.org/presentationml/2006/main">
  <p:tag name="AS_UNIQUEID" val="1076"/>
</p:tagLst>
</file>

<file path=ppt/tags/tag113.xml><?xml version="1.0" encoding="utf-8"?>
<p:tagLst xmlns:p="http://schemas.openxmlformats.org/presentationml/2006/main">
  <p:tag name="AS_UNIQUEID" val="1077"/>
</p:tagLst>
</file>

<file path=ppt/tags/tag114.xml><?xml version="1.0" encoding="utf-8"?>
<p:tagLst xmlns:p="http://schemas.openxmlformats.org/presentationml/2006/main">
  <p:tag name="AS_UNIQUEID" val="1078"/>
</p:tagLst>
</file>

<file path=ppt/tags/tag115.xml><?xml version="1.0" encoding="utf-8"?>
<p:tagLst xmlns:p="http://schemas.openxmlformats.org/presentationml/2006/main">
  <p:tag name="AS_UNIQUEID" val="1079"/>
</p:tagLst>
</file>

<file path=ppt/tags/tag116.xml><?xml version="1.0" encoding="utf-8"?>
<p:tagLst xmlns:p="http://schemas.openxmlformats.org/presentationml/2006/main">
  <p:tag name="AS_UNIQUEID" val="1080"/>
</p:tagLst>
</file>

<file path=ppt/tags/tag117.xml><?xml version="1.0" encoding="utf-8"?>
<p:tagLst xmlns:p="http://schemas.openxmlformats.org/presentationml/2006/main">
  <p:tag name="AS_UNIQUEID" val="1849"/>
  <p:tag name="KSO_WM_BEAUTIFY_FLAG" val=""/>
  <p:tag name="KSO_WM_UNIT_PLACING_PICTURE_USER_VIEWPORT" val="{&quot;height&quot;:7905,&quot;width&quot;:10781.8}"/>
</p:tagLst>
</file>

<file path=ppt/tags/tag118.xml><?xml version="1.0" encoding="utf-8"?>
<p:tagLst xmlns:p="http://schemas.openxmlformats.org/presentationml/2006/main">
  <p:tag name="AS_UNIQUEID" val="5115"/>
</p:tagLst>
</file>

<file path=ppt/tags/tag119.xml><?xml version="1.0" encoding="utf-8"?>
<p:tagLst xmlns:p="http://schemas.openxmlformats.org/presentationml/2006/main">
  <p:tag name="AS_UNIQUEID" val="5116"/>
</p:tagLst>
</file>

<file path=ppt/tags/tag12.xml><?xml version="1.0" encoding="utf-8"?>
<p:tagLst xmlns:p="http://schemas.openxmlformats.org/presentationml/2006/main">
  <p:tag name="AS_UNIQUEID" val="4987"/>
</p:tagLst>
</file>

<file path=ppt/tags/tag120.xml><?xml version="1.0" encoding="utf-8"?>
<p:tagLst xmlns:p="http://schemas.openxmlformats.org/presentationml/2006/main">
  <p:tag name="AS_UNIQUEID" val="5117"/>
</p:tagLst>
</file>

<file path=ppt/tags/tag121.xml><?xml version="1.0" encoding="utf-8"?>
<p:tagLst xmlns:p="http://schemas.openxmlformats.org/presentationml/2006/main">
  <p:tag name="AS_UNIQUEID" val="5118"/>
</p:tagLst>
</file>

<file path=ppt/tags/tag122.xml><?xml version="1.0" encoding="utf-8"?>
<p:tagLst xmlns:p="http://schemas.openxmlformats.org/presentationml/2006/main">
  <p:tag name="AS_UNIQUEID" val="269"/>
</p:tagLst>
</file>

<file path=ppt/tags/tag123.xml><?xml version="1.0" encoding="utf-8"?>
<p:tagLst xmlns:p="http://schemas.openxmlformats.org/presentationml/2006/main">
  <p:tag name="AS_UNIQUEID" val="270"/>
</p:tagLst>
</file>

<file path=ppt/tags/tag124.xml><?xml version="1.0" encoding="utf-8"?>
<p:tagLst xmlns:p="http://schemas.openxmlformats.org/presentationml/2006/main">
  <p:tag name="AS_UNIQUEID" val="5090"/>
</p:tagLst>
</file>

<file path=ppt/tags/tag125.xml><?xml version="1.0" encoding="utf-8"?>
<p:tagLst xmlns:p="http://schemas.openxmlformats.org/presentationml/2006/main">
  <p:tag name="AS_UNIQUEID" val="5121"/>
</p:tagLst>
</file>

<file path=ppt/tags/tag126.xml><?xml version="1.0" encoding="utf-8"?>
<p:tagLst xmlns:p="http://schemas.openxmlformats.org/presentationml/2006/main">
  <p:tag name="AS_UNIQUEID" val="138"/>
</p:tagLst>
</file>

<file path=ppt/tags/tag127.xml><?xml version="1.0" encoding="utf-8"?>
<p:tagLst xmlns:p="http://schemas.openxmlformats.org/presentationml/2006/main">
  <p:tag name="AS_UNIQUEID" val="910"/>
  <p:tag name="KSO_WM_BEAUTIFY_FLAG" val=""/>
</p:tagLst>
</file>

<file path=ppt/tags/tag128.xml><?xml version="1.0" encoding="utf-8"?>
<p:tagLst xmlns:p="http://schemas.openxmlformats.org/presentationml/2006/main">
  <p:tag name="AS_UNIQUEID" val="912"/>
  <p:tag name="KSO_WM_BEAUTIFY_FLAG" val=""/>
</p:tagLst>
</file>

<file path=ppt/tags/tag129.xml><?xml version="1.0" encoding="utf-8"?>
<p:tagLst xmlns:p="http://schemas.openxmlformats.org/presentationml/2006/main">
  <p:tag name="AS_UNIQUEID" val="911"/>
  <p:tag name="KSO_WM_BEAUTIFY_FLAG" val=""/>
</p:tagLst>
</file>

<file path=ppt/tags/tag13.xml><?xml version="1.0" encoding="utf-8"?>
<p:tagLst xmlns:p="http://schemas.openxmlformats.org/presentationml/2006/main">
  <p:tag name="AS_UNIQUEID" val="4988"/>
</p:tagLst>
</file>

<file path=ppt/tags/tag130.xml><?xml version="1.0" encoding="utf-8"?>
<p:tagLst xmlns:p="http://schemas.openxmlformats.org/presentationml/2006/main">
  <p:tag name="AS_UNIQUEID" val="5125"/>
  <p:tag name="KSO_WM_BEAUTIFY_FLAG" val=""/>
</p:tagLst>
</file>

<file path=ppt/tags/tag131.xml><?xml version="1.0" encoding="utf-8"?>
<p:tagLst xmlns:p="http://schemas.openxmlformats.org/presentationml/2006/main">
  <p:tag name="AS_UNIQUEID" val="5126"/>
  <p:tag name="KSO_WM_MEDIACOVER_FLAG" val="1"/>
  <p:tag name="KSO_WM_UNIT_MEDIACOVER_BTN_POS" val="c"/>
  <p:tag name="KSO_WM_UNIT_MEDIACOVER_BTN_STATE" val="1"/>
  <p:tag name="KSO_WM_UNIT_MEDIACOVER_BTN_STYLE" val="ee0bc779c1f3d7f3e90c96344320e69a"/>
  <p:tag name="KSO_WM_UNIT_MEDIACOVER_BTNRECT" val="4177*9283*0*0"/>
  <p:tag name="KSO_WM_UNIT_MEDIACOVER_RGB" val="000000"/>
  <p:tag name="KSO_WM_UNIT_MEDIACOVER_STYLEID" val="1"/>
  <p:tag name="KSO_WM_UNIT_MEDIACOVER_TEXTSTATE" val="0"/>
  <p:tag name="KSO_WM_UNIT_MEDIACOVER_TRANSPARENCY" val="0.5"/>
</p:tagLst>
</file>

<file path=ppt/tags/tag132.xml><?xml version="1.0" encoding="utf-8"?>
<p:tagLst xmlns:p="http://schemas.openxmlformats.org/presentationml/2006/main">
  <p:tag name="AS_UNIQUEID" val="5133"/>
  <p:tag name="KSO_WM_BEAUTIFY_FLAG" val=""/>
</p:tagLst>
</file>

<file path=ppt/tags/tag133.xml><?xml version="1.0" encoding="utf-8"?>
<p:tagLst xmlns:p="http://schemas.openxmlformats.org/presentationml/2006/main">
  <p:tag name="AS_UNIQUEID" val="5134"/>
  <p:tag name="KSO_WM_BEAUTIFY_FLAG" val=""/>
</p:tagLst>
</file>

<file path=ppt/tags/tag134.xml><?xml version="1.0" encoding="utf-8"?>
<p:tagLst xmlns:p="http://schemas.openxmlformats.org/presentationml/2006/main">
  <p:tag name="AS_UNIQUEID" val="5135"/>
  <p:tag name="KSO_WM_BEAUTIFY_FLAG" val=""/>
</p:tagLst>
</file>

<file path=ppt/tags/tag135.xml><?xml version="1.0" encoding="utf-8"?>
<p:tagLst xmlns:p="http://schemas.openxmlformats.org/presentationml/2006/main">
  <p:tag name="AS_UNIQUEID" val="5136"/>
  <p:tag name="KSO_WM_BEAUTIFY_FLAG" val=""/>
</p:tagLst>
</file>

<file path=ppt/tags/tag136.xml><?xml version="1.0" encoding="utf-8"?>
<p:tagLst xmlns:p="http://schemas.openxmlformats.org/presentationml/2006/main">
  <p:tag name="AS_UNIQUEID" val="2728"/>
  <p:tag name="KSO_WM_BEAUTIFY_FLAG" val=""/>
</p:tagLst>
</file>

<file path=ppt/tags/tag137.xml><?xml version="1.0" encoding="utf-8"?>
<p:tagLst xmlns:p="http://schemas.openxmlformats.org/presentationml/2006/main">
  <p:tag name="AS_UNIQUEID" val="2158"/>
</p:tagLst>
</file>

<file path=ppt/tags/tag138.xml><?xml version="1.0" encoding="utf-8"?>
<p:tagLst xmlns:p="http://schemas.openxmlformats.org/presentationml/2006/main">
  <p:tag name="AS_UNIQUEID" val="2160"/>
</p:tagLst>
</file>

<file path=ppt/tags/tag139.xml><?xml version="1.0" encoding="utf-8"?>
<p:tagLst xmlns:p="http://schemas.openxmlformats.org/presentationml/2006/main">
  <p:tag name="AS_UNIQUEID" val="2161"/>
</p:tagLst>
</file>

<file path=ppt/tags/tag14.xml><?xml version="1.0" encoding="utf-8"?>
<p:tagLst xmlns:p="http://schemas.openxmlformats.org/presentationml/2006/main">
  <p:tag name="AS_UNIQUEID" val="4989"/>
</p:tagLst>
</file>

<file path=ppt/tags/tag140.xml><?xml version="1.0" encoding="utf-8"?>
<p:tagLst xmlns:p="http://schemas.openxmlformats.org/presentationml/2006/main">
  <p:tag name="AS_UNIQUEID" val="2163"/>
</p:tagLst>
</file>

<file path=ppt/tags/tag141.xml><?xml version="1.0" encoding="utf-8"?>
<p:tagLst xmlns:p="http://schemas.openxmlformats.org/presentationml/2006/main">
  <p:tag name="AS_UNIQUEID" val="2164"/>
</p:tagLst>
</file>

<file path=ppt/tags/tag142.xml><?xml version="1.0" encoding="utf-8"?>
<p:tagLst xmlns:p="http://schemas.openxmlformats.org/presentationml/2006/main">
  <p:tag name="AS_UNIQUEID" val="5138"/>
  <p:tag name="KSO_WM_BEAUTIFY_FLAG" val=""/>
</p:tagLst>
</file>

<file path=ppt/tags/tag143.xml><?xml version="1.0" encoding="utf-8"?>
<p:tagLst xmlns:p="http://schemas.openxmlformats.org/presentationml/2006/main">
  <p:tag name="AS_UNIQUEID" val="5139"/>
  <p:tag name="KSO_WM_BEAUTIFY_FLAG" val=""/>
</p:tagLst>
</file>

<file path=ppt/tags/tag144.xml><?xml version="1.0" encoding="utf-8"?>
<p:tagLst xmlns:p="http://schemas.openxmlformats.org/presentationml/2006/main">
  <p:tag name="AS_UNIQUEID" val="5140"/>
  <p:tag name="KSO_WM_BEAUTIFY_FLAG" val=""/>
</p:tagLst>
</file>

<file path=ppt/tags/tag145.xml><?xml version="1.0" encoding="utf-8"?>
<p:tagLst xmlns:p="http://schemas.openxmlformats.org/presentationml/2006/main">
  <p:tag name="AS_UNIQUEID" val="1845"/>
  <p:tag name="KSO_WM_BEAUTIFY_FLAG" val=""/>
</p:tagLst>
</file>

<file path=ppt/tags/tag146.xml><?xml version="1.0" encoding="utf-8"?>
<p:tagLst xmlns:p="http://schemas.openxmlformats.org/presentationml/2006/main">
  <p:tag name="AS_UNIQUEID" val="1859"/>
  <p:tag name="KSO_WM_BEAUTIFY_FLAG" val=""/>
</p:tagLst>
</file>

<file path=ppt/tags/tag147.xml><?xml version="1.0" encoding="utf-8"?>
<p:tagLst xmlns:p="http://schemas.openxmlformats.org/presentationml/2006/main">
  <p:tag name="AS_UNIQUEID" val="2163"/>
  <p:tag name="KSO_WM_BEAUTIFY_FLAG" val=""/>
</p:tagLst>
</file>

<file path=ppt/tags/tag148.xml><?xml version="1.0" encoding="utf-8"?>
<p:tagLst xmlns:p="http://schemas.openxmlformats.org/presentationml/2006/main">
  <p:tag name="AS_UNIQUEID" val="2164"/>
  <p:tag name="KSO_WM_BEAUTIFY_FLAG" val=""/>
</p:tagLst>
</file>

<file path=ppt/tags/tag149.xml><?xml version="1.0" encoding="utf-8"?>
<p:tagLst xmlns:p="http://schemas.openxmlformats.org/presentationml/2006/main">
  <p:tag name="AS_UNIQUEID" val="2163"/>
  <p:tag name="KSO_WM_BEAUTIFY_FLAG" val=""/>
</p:tagLst>
</file>

<file path=ppt/tags/tag15.xml><?xml version="1.0" encoding="utf-8"?>
<p:tagLst xmlns:p="http://schemas.openxmlformats.org/presentationml/2006/main">
  <p:tag name="AS_UNIQUEID" val="4990"/>
</p:tagLst>
</file>

<file path=ppt/tags/tag150.xml><?xml version="1.0" encoding="utf-8"?>
<p:tagLst xmlns:p="http://schemas.openxmlformats.org/presentationml/2006/main">
  <p:tag name="AS_UNIQUEID" val="2164"/>
  <p:tag name="KSO_WM_BEAUTIFY_FLAG" val=""/>
</p:tagLst>
</file>

<file path=ppt/tags/tag151.xml><?xml version="1.0" encoding="utf-8"?>
<p:tagLst xmlns:p="http://schemas.openxmlformats.org/presentationml/2006/main">
  <p:tag name="AS_UNIQUEID" val="403"/>
</p:tagLst>
</file>

<file path=ppt/tags/tag152.xml><?xml version="1.0" encoding="utf-8"?>
<p:tagLst xmlns:p="http://schemas.openxmlformats.org/presentationml/2006/main">
  <p:tag name="AS_UNIQUEID" val="404"/>
</p:tagLst>
</file>

<file path=ppt/tags/tag153.xml><?xml version="1.0" encoding="utf-8"?>
<p:tagLst xmlns:p="http://schemas.openxmlformats.org/presentationml/2006/main">
  <p:tag name="AS_UNIQUEID" val="408"/>
</p:tagLst>
</file>

<file path=ppt/tags/tag154.xml><?xml version="1.0" encoding="utf-8"?>
<p:tagLst xmlns:p="http://schemas.openxmlformats.org/presentationml/2006/main">
  <p:tag name="AS_UNIQUEID" val="409"/>
</p:tagLst>
</file>

<file path=ppt/tags/tag155.xml><?xml version="1.0" encoding="utf-8"?>
<p:tagLst xmlns:p="http://schemas.openxmlformats.org/presentationml/2006/main">
  <p:tag name="AS_UNIQUEID" val="410"/>
</p:tagLst>
</file>

<file path=ppt/tags/tag156.xml><?xml version="1.0" encoding="utf-8"?>
<p:tagLst xmlns:p="http://schemas.openxmlformats.org/presentationml/2006/main">
  <p:tag name="AS_UNIQUEID" val="411"/>
</p:tagLst>
</file>

<file path=ppt/tags/tag157.xml><?xml version="1.0" encoding="utf-8"?>
<p:tagLst xmlns:p="http://schemas.openxmlformats.org/presentationml/2006/main">
  <p:tag name="AS_UNIQUEID" val="412"/>
</p:tagLst>
</file>

<file path=ppt/tags/tag158.xml><?xml version="1.0" encoding="utf-8"?>
<p:tagLst xmlns:p="http://schemas.openxmlformats.org/presentationml/2006/main">
  <p:tag name="AS_UNIQUEID" val="413"/>
</p:tagLst>
</file>

<file path=ppt/tags/tag159.xml><?xml version="1.0" encoding="utf-8"?>
<p:tagLst xmlns:p="http://schemas.openxmlformats.org/presentationml/2006/main">
  <p:tag name="AS_UNIQUEID" val="414"/>
</p:tagLst>
</file>

<file path=ppt/tags/tag16.xml><?xml version="1.0" encoding="utf-8"?>
<p:tagLst xmlns:p="http://schemas.openxmlformats.org/presentationml/2006/main">
  <p:tag name="AS_UNIQUEID" val="4991"/>
</p:tagLst>
</file>

<file path=ppt/tags/tag160.xml><?xml version="1.0" encoding="utf-8"?>
<p:tagLst xmlns:p="http://schemas.openxmlformats.org/presentationml/2006/main">
  <p:tag name="AS_UNIQUEID" val="415"/>
</p:tagLst>
</file>

<file path=ppt/tags/tag161.xml><?xml version="1.0" encoding="utf-8"?>
<p:tagLst xmlns:p="http://schemas.openxmlformats.org/presentationml/2006/main">
  <p:tag name="AS_UNIQUEID" val="416"/>
</p:tagLst>
</file>

<file path=ppt/tags/tag162.xml><?xml version="1.0" encoding="utf-8"?>
<p:tagLst xmlns:p="http://schemas.openxmlformats.org/presentationml/2006/main">
  <p:tag name="AS_UNIQUEID" val="417"/>
</p:tagLst>
</file>

<file path=ppt/tags/tag163.xml><?xml version="1.0" encoding="utf-8"?>
<p:tagLst xmlns:p="http://schemas.openxmlformats.org/presentationml/2006/main">
  <p:tag name="AS_UNIQUEID" val="5142"/>
  <p:tag name="KSO_WM_BEAUTIFY_FLAG" val=""/>
</p:tagLst>
</file>

<file path=ppt/tags/tag164.xml><?xml version="1.0" encoding="utf-8"?>
<p:tagLst xmlns:p="http://schemas.openxmlformats.org/presentationml/2006/main">
  <p:tag name="AS_UNIQUEID" val="5143"/>
  <p:tag name="KSO_WM_BEAUTIFY_FLAG" val=""/>
</p:tagLst>
</file>

<file path=ppt/tags/tag165.xml><?xml version="1.0" encoding="utf-8"?>
<p:tagLst xmlns:p="http://schemas.openxmlformats.org/presentationml/2006/main">
  <p:tag name="AS_UNIQUEID" val="5144"/>
  <p:tag name="KSO_WM_BEAUTIFY_FLAG" val=""/>
</p:tagLst>
</file>

<file path=ppt/tags/tag166.xml><?xml version="1.0" encoding="utf-8"?>
<p:tagLst xmlns:p="http://schemas.openxmlformats.org/presentationml/2006/main">
  <p:tag name="AS_UNIQUEID" val="5146"/>
  <p:tag name="KSO_WM_BEAUTIFY_FLAG" val=""/>
</p:tagLst>
</file>

<file path=ppt/tags/tag167.xml><?xml version="1.0" encoding="utf-8"?>
<p:tagLst xmlns:p="http://schemas.openxmlformats.org/presentationml/2006/main">
  <p:tag name="AS_UNIQUEID" val="5147"/>
  <p:tag name="KSO_WM_BEAUTIFY_FLAG" val=""/>
</p:tagLst>
</file>

<file path=ppt/tags/tag168.xml><?xml version="1.0" encoding="utf-8"?>
<p:tagLst xmlns:p="http://schemas.openxmlformats.org/presentationml/2006/main">
  <p:tag name="AS_UNIQUEID" val="5148"/>
  <p:tag name="KSO_WM_BEAUTIFY_FLAG" val=""/>
</p:tagLst>
</file>

<file path=ppt/tags/tag169.xml><?xml version="1.0" encoding="utf-8"?>
<p:tagLst xmlns:p="http://schemas.openxmlformats.org/presentationml/2006/main">
  <p:tag name="AS_UNIQUEID" val="419"/>
  <p:tag name="KSO_WM_BEAUTIFY_FLAG" val=""/>
</p:tagLst>
</file>

<file path=ppt/tags/tag17.xml><?xml version="1.0" encoding="utf-8"?>
<p:tagLst xmlns:p="http://schemas.openxmlformats.org/presentationml/2006/main">
  <p:tag name="AS_UNIQUEID" val="4993"/>
</p:tagLst>
</file>

<file path=ppt/tags/tag170.xml><?xml version="1.0" encoding="utf-8"?>
<p:tagLst xmlns:p="http://schemas.openxmlformats.org/presentationml/2006/main">
  <p:tag name="AS_UNIQUEID" val="5149"/>
</p:tagLst>
</file>

<file path=ppt/tags/tag171.xml><?xml version="1.0" encoding="utf-8"?>
<p:tagLst xmlns:p="http://schemas.openxmlformats.org/presentationml/2006/main">
  <p:tag name="AS_UNIQUEID" val="424"/>
  <p:tag name="KSO_WM_BEAUTIFY_FLAG" val=""/>
</p:tagLst>
</file>

<file path=ppt/tags/tag172.xml><?xml version="1.0" encoding="utf-8"?>
<p:tagLst xmlns:p="http://schemas.openxmlformats.org/presentationml/2006/main">
  <p:tag name="AS_UNIQUEID" val="420"/>
  <p:tag name="KSO_WM_BEAUTIFY_FLAG" val=""/>
</p:tagLst>
</file>

<file path=ppt/tags/tag173.xml><?xml version="1.0" encoding="utf-8"?>
<p:tagLst xmlns:p="http://schemas.openxmlformats.org/presentationml/2006/main">
  <p:tag name="AS_UNIQUEID" val="425"/>
  <p:tag name="KSO_WM_BEAUTIFY_FLAG" val=""/>
</p:tagLst>
</file>

<file path=ppt/tags/tag174.xml><?xml version="1.0" encoding="utf-8"?>
<p:tagLst xmlns:p="http://schemas.openxmlformats.org/presentationml/2006/main">
  <p:tag name="AS_UNIQUEID" val="426"/>
  <p:tag name="KSO_WM_BEAUTIFY_FLAG" val=""/>
</p:tagLst>
</file>

<file path=ppt/tags/tag175.xml><?xml version="1.0" encoding="utf-8"?>
<p:tagLst xmlns:p="http://schemas.openxmlformats.org/presentationml/2006/main">
  <p:tag name="AS_UNIQUEID" val="5151"/>
  <p:tag name="KSO_WM_BEAUTIFY_FLAG" val=""/>
</p:tagLst>
</file>

<file path=ppt/tags/tag176.xml><?xml version="1.0" encoding="utf-8"?>
<p:tagLst xmlns:p="http://schemas.openxmlformats.org/presentationml/2006/main">
  <p:tag name="AS_UNIQUEID" val="5152"/>
  <p:tag name="KSO_WM_BEAUTIFY_FLAG" val=""/>
</p:tagLst>
</file>

<file path=ppt/tags/tag177.xml><?xml version="1.0" encoding="utf-8"?>
<p:tagLst xmlns:p="http://schemas.openxmlformats.org/presentationml/2006/main">
  <p:tag name="AS_UNIQUEID" val="5153"/>
  <p:tag name="KSO_WM_BEAUTIFY_FLAG" val=""/>
</p:tagLst>
</file>

<file path=ppt/tags/tag178.xml><?xml version="1.0" encoding="utf-8"?>
<p:tagLst xmlns:p="http://schemas.openxmlformats.org/presentationml/2006/main">
  <p:tag name="AS_UNIQUEID" val="445"/>
  <p:tag name="KSO_WM_BEAUTIFY_FLAG" val=""/>
</p:tagLst>
</file>

<file path=ppt/tags/tag179.xml><?xml version="1.0" encoding="utf-8"?>
<p:tagLst xmlns:p="http://schemas.openxmlformats.org/presentationml/2006/main">
  <p:tag name="AS_UNIQUEID" val="444"/>
  <p:tag name="KSO_WM_BEAUTIFY_FLAG" val=""/>
</p:tagLst>
</file>

<file path=ppt/tags/tag18.xml><?xml version="1.0" encoding="utf-8"?>
<p:tagLst xmlns:p="http://schemas.openxmlformats.org/presentationml/2006/main">
  <p:tag name="AS_UNIQUEID" val="4994"/>
</p:tagLst>
</file>

<file path=ppt/tags/tag180.xml><?xml version="1.0" encoding="utf-8"?>
<p:tagLst xmlns:p="http://schemas.openxmlformats.org/presentationml/2006/main">
  <p:tag name="AS_UNIQUEID" val="5154"/>
  <p:tag name="KSO_WM_BEAUTIFY_FLAG" val=""/>
</p:tagLst>
</file>

<file path=ppt/tags/tag181.xml><?xml version="1.0" encoding="utf-8"?>
<p:tagLst xmlns:p="http://schemas.openxmlformats.org/presentationml/2006/main">
  <p:tag name="AS_UNIQUEID" val="5155"/>
  <p:tag name="KSO_WM_BEAUTIFY_FLAG" val=""/>
</p:tagLst>
</file>

<file path=ppt/tags/tag182.xml><?xml version="1.0" encoding="utf-8"?>
<p:tagLst xmlns:p="http://schemas.openxmlformats.org/presentationml/2006/main">
  <p:tag name="AS_UNIQUEID" val="5157"/>
  <p:tag name="KSO_WM_BEAUTIFY_FLAG" val=""/>
</p:tagLst>
</file>

<file path=ppt/tags/tag183.xml><?xml version="1.0" encoding="utf-8"?>
<p:tagLst xmlns:p="http://schemas.openxmlformats.org/presentationml/2006/main">
  <p:tag name="AS_UNIQUEID" val="5158"/>
  <p:tag name="KSO_WM_BEAUTIFY_FLAG" val=""/>
</p:tagLst>
</file>

<file path=ppt/tags/tag184.xml><?xml version="1.0" encoding="utf-8"?>
<p:tagLst xmlns:p="http://schemas.openxmlformats.org/presentationml/2006/main">
  <p:tag name="AS_UNIQUEID" val="5159"/>
  <p:tag name="KSO_WM_BEAUTIFY_FLAG" val=""/>
</p:tagLst>
</file>

<file path=ppt/tags/tag185.xml><?xml version="1.0" encoding="utf-8"?>
<p:tagLst xmlns:p="http://schemas.openxmlformats.org/presentationml/2006/main">
  <p:tag name="AS_UNIQUEID" val="5160"/>
</p:tagLst>
</file>

<file path=ppt/tags/tag186.xml><?xml version="1.0" encoding="utf-8"?>
<p:tagLst xmlns:p="http://schemas.openxmlformats.org/presentationml/2006/main">
  <p:tag name="AS_UNIQUEID" val="5161"/>
</p:tagLst>
</file>

<file path=ppt/tags/tag187.xml><?xml version="1.0" encoding="utf-8"?>
<p:tagLst xmlns:p="http://schemas.openxmlformats.org/presentationml/2006/main">
  <p:tag name="AS_UNIQUEID" val="5162"/>
  <p:tag name="KSO_WM_BEAUTIFY_FLAG" val=""/>
</p:tagLst>
</file>

<file path=ppt/tags/tag188.xml><?xml version="1.0" encoding="utf-8"?>
<p:tagLst xmlns:p="http://schemas.openxmlformats.org/presentationml/2006/main">
  <p:tag name="AS_UNIQUEID" val="5164"/>
  <p:tag name="KSO_WM_BEAUTIFY_FLAG" val=""/>
</p:tagLst>
</file>

<file path=ppt/tags/tag189.xml><?xml version="1.0" encoding="utf-8"?>
<p:tagLst xmlns:p="http://schemas.openxmlformats.org/presentationml/2006/main">
  <p:tag name="AS_UNIQUEID" val="5165"/>
  <p:tag name="KSO_WM_BEAUTIFY_FLAG" val=""/>
</p:tagLst>
</file>

<file path=ppt/tags/tag19.xml><?xml version="1.0" encoding="utf-8"?>
<p:tagLst xmlns:p="http://schemas.openxmlformats.org/presentationml/2006/main">
  <p:tag name="AS_UNIQUEID" val="4995"/>
</p:tagLst>
</file>

<file path=ppt/tags/tag190.xml><?xml version="1.0" encoding="utf-8"?>
<p:tagLst xmlns:p="http://schemas.openxmlformats.org/presentationml/2006/main">
  <p:tag name="AS_UNIQUEID" val="5166"/>
  <p:tag name="KSO_WM_BEAUTIFY_FLAG" val=""/>
</p:tagLst>
</file>

<file path=ppt/tags/tag191.xml><?xml version="1.0" encoding="utf-8"?>
<p:tagLst xmlns:p="http://schemas.openxmlformats.org/presentationml/2006/main">
  <p:tag name="AS_UNIQUEID" val="5167"/>
</p:tagLst>
</file>

<file path=ppt/tags/tag192.xml><?xml version="1.0" encoding="utf-8"?>
<p:tagLst xmlns:p="http://schemas.openxmlformats.org/presentationml/2006/main">
  <p:tag name="AS_UNIQUEID" val="5168"/>
</p:tagLst>
</file>

<file path=ppt/tags/tag193.xml><?xml version="1.0" encoding="utf-8"?>
<p:tagLst xmlns:p="http://schemas.openxmlformats.org/presentationml/2006/main">
  <p:tag name="AS_UNIQUEID" val="5169"/>
  <p:tag name="KSO_WM_BEAUTIFY_FLAG" val=""/>
</p:tagLst>
</file>

<file path=ppt/tags/tag194.xml><?xml version="1.0" encoding="utf-8"?>
<p:tagLst xmlns:p="http://schemas.openxmlformats.org/presentationml/2006/main">
  <p:tag name="AS_UNIQUEID" val="5170"/>
</p:tagLst>
</file>

<file path=ppt/tags/tag195.xml><?xml version="1.0" encoding="utf-8"?>
<p:tagLst xmlns:p="http://schemas.openxmlformats.org/presentationml/2006/main">
  <p:tag name="AS_UNIQUEID" val="5172"/>
  <p:tag name="KSO_WM_BEAUTIFY_FLAG" val=""/>
</p:tagLst>
</file>

<file path=ppt/tags/tag196.xml><?xml version="1.0" encoding="utf-8"?>
<p:tagLst xmlns:p="http://schemas.openxmlformats.org/presentationml/2006/main">
  <p:tag name="AS_UNIQUEID" val="5173"/>
  <p:tag name="KSO_WM_BEAUTIFY_FLAG" val=""/>
</p:tagLst>
</file>

<file path=ppt/tags/tag197.xml><?xml version="1.0" encoding="utf-8"?>
<p:tagLst xmlns:p="http://schemas.openxmlformats.org/presentationml/2006/main">
  <p:tag name="AS_UNIQUEID" val="5174"/>
  <p:tag name="KSO_WM_BEAUTIFY_FLAG" val=""/>
</p:tagLst>
</file>

<file path=ppt/tags/tag198.xml><?xml version="1.0" encoding="utf-8"?>
<p:tagLst xmlns:p="http://schemas.openxmlformats.org/presentationml/2006/main">
  <p:tag name="AS_UNIQUEID" val="5175"/>
</p:tagLst>
</file>

<file path=ppt/tags/tag199.xml><?xml version="1.0" encoding="utf-8"?>
<p:tagLst xmlns:p="http://schemas.openxmlformats.org/presentationml/2006/main">
  <p:tag name="AS_UNIQUEID" val="5176"/>
</p:tagLst>
</file>

<file path=ppt/tags/tag2.xml><?xml version="1.0" encoding="utf-8"?>
<p:tagLst xmlns:p="http://schemas.openxmlformats.org/presentationml/2006/main">
  <p:tag name="AS_UNIQUEID" val="4973"/>
</p:tagLst>
</file>

<file path=ppt/tags/tag20.xml><?xml version="1.0" encoding="utf-8"?>
<p:tagLst xmlns:p="http://schemas.openxmlformats.org/presentationml/2006/main">
  <p:tag name="AS_UNIQUEID" val="4996"/>
</p:tagLst>
</file>

<file path=ppt/tags/tag200.xml><?xml version="1.0" encoding="utf-8"?>
<p:tagLst xmlns:p="http://schemas.openxmlformats.org/presentationml/2006/main">
  <p:tag name="AS_UNIQUEID" val="5177"/>
  <p:tag name="KSO_WM_BEAUTIFY_FLAG" val=""/>
</p:tagLst>
</file>

<file path=ppt/tags/tag201.xml><?xml version="1.0" encoding="utf-8"?>
<p:tagLst xmlns:p="http://schemas.openxmlformats.org/presentationml/2006/main">
  <p:tag name="AS_UNIQUEID" val="5178"/>
</p:tagLst>
</file>

<file path=ppt/tags/tag202.xml><?xml version="1.0" encoding="utf-8"?>
<p:tagLst xmlns:p="http://schemas.openxmlformats.org/presentationml/2006/main">
  <p:tag name="AS_UNIQUEID" val="1960"/>
</p:tagLst>
</file>

<file path=ppt/tags/tag203.xml><?xml version="1.0" encoding="utf-8"?>
<p:tagLst xmlns:p="http://schemas.openxmlformats.org/presentationml/2006/main">
  <p:tag name="AS_UNIQUEID" val="1961"/>
</p:tagLst>
</file>

<file path=ppt/tags/tag204.xml><?xml version="1.0" encoding="utf-8"?>
<p:tagLst xmlns:p="http://schemas.openxmlformats.org/presentationml/2006/main">
  <p:tag name="AS_UNIQUEID" val="1962"/>
</p:tagLst>
</file>

<file path=ppt/tags/tag205.xml><?xml version="1.0" encoding="utf-8"?>
<p:tagLst xmlns:p="http://schemas.openxmlformats.org/presentationml/2006/main">
  <p:tag name="AS_UNIQUEID" val="1963"/>
</p:tagLst>
</file>

<file path=ppt/tags/tag206.xml><?xml version="1.0" encoding="utf-8"?>
<p:tagLst xmlns:p="http://schemas.openxmlformats.org/presentationml/2006/main">
  <p:tag name="AS_UNIQUEID" val="1964"/>
</p:tagLst>
</file>

<file path=ppt/tags/tag207.xml><?xml version="1.0" encoding="utf-8"?>
<p:tagLst xmlns:p="http://schemas.openxmlformats.org/presentationml/2006/main">
  <p:tag name="AS_UNIQUEID" val="1965"/>
</p:tagLst>
</file>

<file path=ppt/tags/tag208.xml><?xml version="1.0" encoding="utf-8"?>
<p:tagLst xmlns:p="http://schemas.openxmlformats.org/presentationml/2006/main">
  <p:tag name="AS_UNIQUEID" val="5180"/>
  <p:tag name="KSO_WM_BEAUTIFY_FLAG" val=""/>
</p:tagLst>
</file>

<file path=ppt/tags/tag209.xml><?xml version="1.0" encoding="utf-8"?>
<p:tagLst xmlns:p="http://schemas.openxmlformats.org/presentationml/2006/main">
  <p:tag name="AS_UNIQUEID" val="5181"/>
  <p:tag name="KSO_WM_BEAUTIFY_FLAG" val=""/>
</p:tagLst>
</file>

<file path=ppt/tags/tag21.xml><?xml version="1.0" encoding="utf-8"?>
<p:tagLst xmlns:p="http://schemas.openxmlformats.org/presentationml/2006/main">
  <p:tag name="AS_UNIQUEID" val="4997"/>
</p:tagLst>
</file>

<file path=ppt/tags/tag210.xml><?xml version="1.0" encoding="utf-8"?>
<p:tagLst xmlns:p="http://schemas.openxmlformats.org/presentationml/2006/main">
  <p:tag name="AS_UNIQUEID" val="5182"/>
  <p:tag name="KSO_WM_BEAUTIFY_FLAG" val=""/>
</p:tagLst>
</file>

<file path=ppt/tags/tag211.xml><?xml version="1.0" encoding="utf-8"?>
<p:tagLst xmlns:p="http://schemas.openxmlformats.org/presentationml/2006/main">
  <p:tag name="AS_UNIQUEID" val="1967"/>
</p:tagLst>
</file>

<file path=ppt/tags/tag212.xml><?xml version="1.0" encoding="utf-8"?>
<p:tagLst xmlns:p="http://schemas.openxmlformats.org/presentationml/2006/main">
  <p:tag name="AS_UNIQUEID" val="1968"/>
</p:tagLst>
</file>

<file path=ppt/tags/tag213.xml><?xml version="1.0" encoding="utf-8"?>
<p:tagLst xmlns:p="http://schemas.openxmlformats.org/presentationml/2006/main">
  <p:tag name="AS_UNIQUEID" val="1969"/>
</p:tagLst>
</file>

<file path=ppt/tags/tag214.xml><?xml version="1.0" encoding="utf-8"?>
<p:tagLst xmlns:p="http://schemas.openxmlformats.org/presentationml/2006/main">
  <p:tag name="AS_UNIQUEID" val="1970"/>
</p:tagLst>
</file>

<file path=ppt/tags/tag215.xml><?xml version="1.0" encoding="utf-8"?>
<p:tagLst xmlns:p="http://schemas.openxmlformats.org/presentationml/2006/main">
  <p:tag name="AS_UNIQUEID" val="1971"/>
</p:tagLst>
</file>

<file path=ppt/tags/tag216.xml><?xml version="1.0" encoding="utf-8"?>
<p:tagLst xmlns:p="http://schemas.openxmlformats.org/presentationml/2006/main">
  <p:tag name="AS_UNIQUEID" val="5184"/>
  <p:tag name="KSO_WM_BEAUTIFY_FLAG" val=""/>
</p:tagLst>
</file>

<file path=ppt/tags/tag217.xml><?xml version="1.0" encoding="utf-8"?>
<p:tagLst xmlns:p="http://schemas.openxmlformats.org/presentationml/2006/main">
  <p:tag name="AS_UNIQUEID" val="5185"/>
  <p:tag name="KSO_WM_BEAUTIFY_FLAG" val=""/>
</p:tagLst>
</file>

<file path=ppt/tags/tag218.xml><?xml version="1.0" encoding="utf-8"?>
<p:tagLst xmlns:p="http://schemas.openxmlformats.org/presentationml/2006/main">
  <p:tag name="AS_UNIQUEID" val="5186"/>
  <p:tag name="KSO_WM_BEAUTIFY_FLAG" val=""/>
</p:tagLst>
</file>

<file path=ppt/tags/tag219.xml><?xml version="1.0" encoding="utf-8"?>
<p:tagLst xmlns:p="http://schemas.openxmlformats.org/presentationml/2006/main">
  <p:tag name="AS_UNIQUEID" val="1973"/>
</p:tagLst>
</file>

<file path=ppt/tags/tag22.xml><?xml version="1.0" encoding="utf-8"?>
<p:tagLst xmlns:p="http://schemas.openxmlformats.org/presentationml/2006/main">
  <p:tag name="AS_UNIQUEID" val="4998"/>
</p:tagLst>
</file>

<file path=ppt/tags/tag220.xml><?xml version="1.0" encoding="utf-8"?>
<p:tagLst xmlns:p="http://schemas.openxmlformats.org/presentationml/2006/main">
  <p:tag name="AS_UNIQUEID" val="1974"/>
</p:tagLst>
</file>

<file path=ppt/tags/tag221.xml><?xml version="1.0" encoding="utf-8"?>
<p:tagLst xmlns:p="http://schemas.openxmlformats.org/presentationml/2006/main">
  <p:tag name="AS_UNIQUEID" val="1982"/>
</p:tagLst>
</file>

<file path=ppt/tags/tag222.xml><?xml version="1.0" encoding="utf-8"?>
<p:tagLst xmlns:p="http://schemas.openxmlformats.org/presentationml/2006/main">
  <p:tag name="AS_UNIQUEID" val="1983"/>
</p:tagLst>
</file>

<file path=ppt/tags/tag223.xml><?xml version="1.0" encoding="utf-8"?>
<p:tagLst xmlns:p="http://schemas.openxmlformats.org/presentationml/2006/main">
  <p:tag name="AS_UNIQUEID" val="1984"/>
</p:tagLst>
</file>

<file path=ppt/tags/tag224.xml><?xml version="1.0" encoding="utf-8"?>
<p:tagLst xmlns:p="http://schemas.openxmlformats.org/presentationml/2006/main">
  <p:tag name="AS_UNIQUEID" val="5189"/>
  <p:tag name="KSO_WM_BEAUTIFY_FLAG" val=""/>
</p:tagLst>
</file>

<file path=ppt/tags/tag225.xml><?xml version="1.0" encoding="utf-8"?>
<p:tagLst xmlns:p="http://schemas.openxmlformats.org/presentationml/2006/main">
  <p:tag name="AS_UNIQUEID" val="5190"/>
  <p:tag name="KSO_WM_BEAUTIFY_FLAG" val=""/>
</p:tagLst>
</file>

<file path=ppt/tags/tag226.xml><?xml version="1.0" encoding="utf-8"?>
<p:tagLst xmlns:p="http://schemas.openxmlformats.org/presentationml/2006/main">
  <p:tag name="AS_UNIQUEID" val="5191"/>
  <p:tag name="KSO_WM_BEAUTIFY_FLAG" val=""/>
</p:tagLst>
</file>

<file path=ppt/tags/tag227.xml><?xml version="1.0" encoding="utf-8"?>
<p:tagLst xmlns:p="http://schemas.openxmlformats.org/presentationml/2006/main">
  <p:tag name="AS_UNIQUEID" val="5241"/>
</p:tagLst>
</file>

<file path=ppt/tags/tag228.xml><?xml version="1.0" encoding="utf-8"?>
<p:tagLst xmlns:p="http://schemas.openxmlformats.org/presentationml/2006/main">
  <p:tag name="AS_UNIQUEID" val="5193"/>
  <p:tag name="KSO_WM_BEAUTIFY_FLAG" val=""/>
</p:tagLst>
</file>

<file path=ppt/tags/tag229.xml><?xml version="1.0" encoding="utf-8"?>
<p:tagLst xmlns:p="http://schemas.openxmlformats.org/presentationml/2006/main">
  <p:tag name="AS_UNIQUEID" val="5194"/>
  <p:tag name="KSO_WM_BEAUTIFY_FLAG" val=""/>
</p:tagLst>
</file>

<file path=ppt/tags/tag23.xml><?xml version="1.0" encoding="utf-8"?>
<p:tagLst xmlns:p="http://schemas.openxmlformats.org/presentationml/2006/main">
  <p:tag name="AS_UNIQUEID" val="4999"/>
</p:tagLst>
</file>

<file path=ppt/tags/tag230.xml><?xml version="1.0" encoding="utf-8"?>
<p:tagLst xmlns:p="http://schemas.openxmlformats.org/presentationml/2006/main">
  <p:tag name="AS_UNIQUEID" val="5195"/>
  <p:tag name="KSO_WM_BEAUTIFY_FLAG" val=""/>
</p:tagLst>
</file>

<file path=ppt/tags/tag231.xml><?xml version="1.0" encoding="utf-8"?>
<p:tagLst xmlns:p="http://schemas.openxmlformats.org/presentationml/2006/main">
  <p:tag name="AS_UNIQUEID" val="5196"/>
  <p:tag name="KSO_WM_BEAUTIFY_FLAG" val=""/>
</p:tagLst>
</file>

<file path=ppt/tags/tag232.xml><?xml version="1.0" encoding="utf-8"?>
<p:tagLst xmlns:p="http://schemas.openxmlformats.org/presentationml/2006/main">
  <p:tag name="AS_UNIQUEID" val="5197"/>
  <p:tag name="KSO_WM_BEAUTIFY_FLAG" val=""/>
</p:tagLst>
</file>

<file path=ppt/tags/tag233.xml><?xml version="1.0" encoding="utf-8"?>
<p:tagLst xmlns:p="http://schemas.openxmlformats.org/presentationml/2006/main">
  <p:tag name="AS_UNIQUEID" val="5198"/>
</p:tagLst>
</file>

<file path=ppt/tags/tag234.xml><?xml version="1.0" encoding="utf-8"?>
<p:tagLst xmlns:p="http://schemas.openxmlformats.org/presentationml/2006/main">
  <p:tag name="AS_UNIQUEID" val="5200"/>
  <p:tag name="KSO_WM_BEAUTIFY_FLAG" val=""/>
</p:tagLst>
</file>

<file path=ppt/tags/tag235.xml><?xml version="1.0" encoding="utf-8"?>
<p:tagLst xmlns:p="http://schemas.openxmlformats.org/presentationml/2006/main">
  <p:tag name="AS_UNIQUEID" val="5201"/>
  <p:tag name="KSO_WM_BEAUTIFY_FLAG" val=""/>
</p:tagLst>
</file>

<file path=ppt/tags/tag236.xml><?xml version="1.0" encoding="utf-8"?>
<p:tagLst xmlns:p="http://schemas.openxmlformats.org/presentationml/2006/main">
  <p:tag name="AS_UNIQUEID" val="5202"/>
  <p:tag name="KSO_WM_BEAUTIFY_FLAG" val=""/>
</p:tagLst>
</file>

<file path=ppt/tags/tag237.xml><?xml version="1.0" encoding="utf-8"?>
<p:tagLst xmlns:p="http://schemas.openxmlformats.org/presentationml/2006/main">
  <p:tag name="AS_UNIQUEID" val="5203"/>
  <p:tag name="KSO_WM_BEAUTIFY_FLAG" val=""/>
</p:tagLst>
</file>

<file path=ppt/tags/tag238.xml><?xml version="1.0" encoding="utf-8"?>
<p:tagLst xmlns:p="http://schemas.openxmlformats.org/presentationml/2006/main">
  <p:tag name="AS_UNIQUEID" val="5204"/>
  <p:tag name="KSO_WM_BEAUTIFY_FLAG" val=""/>
</p:tagLst>
</file>

<file path=ppt/tags/tag239.xml><?xml version="1.0" encoding="utf-8"?>
<p:tagLst xmlns:p="http://schemas.openxmlformats.org/presentationml/2006/main">
  <p:tag name="AS_UNIQUEID" val="5205"/>
</p:tagLst>
</file>

<file path=ppt/tags/tag24.xml><?xml version="1.0" encoding="utf-8"?>
<p:tagLst xmlns:p="http://schemas.openxmlformats.org/presentationml/2006/main">
  <p:tag name="AS_UNIQUEID" val="5000"/>
</p:tagLst>
</file>

<file path=ppt/tags/tag240.xml><?xml version="1.0" encoding="utf-8"?>
<p:tagLst xmlns:p="http://schemas.openxmlformats.org/presentationml/2006/main">
  <p:tag name="AS_UNIQUEID" val="5206"/>
</p:tagLst>
</file>

<file path=ppt/tags/tag241.xml><?xml version="1.0" encoding="utf-8"?>
<p:tagLst xmlns:p="http://schemas.openxmlformats.org/presentationml/2006/main">
  <p:tag name="AS_UNIQUEID" val="5208"/>
  <p:tag name="KSO_WM_BEAUTIFY_FLAG" val=""/>
</p:tagLst>
</file>

<file path=ppt/tags/tag242.xml><?xml version="1.0" encoding="utf-8"?>
<p:tagLst xmlns:p="http://schemas.openxmlformats.org/presentationml/2006/main">
  <p:tag name="AS_UNIQUEID" val="5209"/>
  <p:tag name="KSO_WM_BEAUTIFY_FLAG" val=""/>
</p:tagLst>
</file>

<file path=ppt/tags/tag243.xml><?xml version="1.0" encoding="utf-8"?>
<p:tagLst xmlns:p="http://schemas.openxmlformats.org/presentationml/2006/main">
  <p:tag name="AS_UNIQUEID" val="5210"/>
  <p:tag name="KSO_WM_BEAUTIFY_FLAG" val=""/>
</p:tagLst>
</file>

<file path=ppt/tags/tag244.xml><?xml version="1.0" encoding="utf-8"?>
<p:tagLst xmlns:p="http://schemas.openxmlformats.org/presentationml/2006/main">
  <p:tag name="AS_UNIQUEID" val="5211"/>
  <p:tag name="KSO_WM_BEAUTIFY_FLAG" val=""/>
</p:tagLst>
</file>

<file path=ppt/tags/tag245.xml><?xml version="1.0" encoding="utf-8"?>
<p:tagLst xmlns:p="http://schemas.openxmlformats.org/presentationml/2006/main">
  <p:tag name="AS_UNIQUEID" val="5212"/>
  <p:tag name="KSO_WM_BEAUTIFY_FLAG" val=""/>
</p:tagLst>
</file>

<file path=ppt/tags/tag246.xml><?xml version="1.0" encoding="utf-8"?>
<p:tagLst xmlns:p="http://schemas.openxmlformats.org/presentationml/2006/main">
  <p:tag name="AS_UNIQUEID" val="5213"/>
</p:tagLst>
</file>

<file path=ppt/tags/tag247.xml><?xml version="1.0" encoding="utf-8"?>
<p:tagLst xmlns:p="http://schemas.openxmlformats.org/presentationml/2006/main">
  <p:tag name="AS_UNIQUEID" val="5214"/>
</p:tagLst>
</file>

<file path=ppt/tags/tag248.xml><?xml version="1.0" encoding="utf-8"?>
<p:tagLst xmlns:p="http://schemas.openxmlformats.org/presentationml/2006/main">
  <p:tag name="AS_UNIQUEID" val="5215"/>
</p:tagLst>
</file>

<file path=ppt/tags/tag249.xml><?xml version="1.0" encoding="utf-8"?>
<p:tagLst xmlns:p="http://schemas.openxmlformats.org/presentationml/2006/main">
  <p:tag name="AS_UNIQUEID" val="5217"/>
  <p:tag name="KSO_WM_BEAUTIFY_FLAG" val=""/>
</p:tagLst>
</file>

<file path=ppt/tags/tag25.xml><?xml version="1.0" encoding="utf-8"?>
<p:tagLst xmlns:p="http://schemas.openxmlformats.org/presentationml/2006/main">
  <p:tag name="AS_UNIQUEID" val="5001"/>
</p:tagLst>
</file>

<file path=ppt/tags/tag250.xml><?xml version="1.0" encoding="utf-8"?>
<p:tagLst xmlns:p="http://schemas.openxmlformats.org/presentationml/2006/main">
  <p:tag name="AS_UNIQUEID" val="5218"/>
  <p:tag name="KSO_WM_BEAUTIFY_FLAG" val=""/>
</p:tagLst>
</file>

<file path=ppt/tags/tag251.xml><?xml version="1.0" encoding="utf-8"?>
<p:tagLst xmlns:p="http://schemas.openxmlformats.org/presentationml/2006/main">
  <p:tag name="AS_UNIQUEID" val="5219"/>
  <p:tag name="KSO_WM_BEAUTIFY_FLAG" val=""/>
</p:tagLst>
</file>

<file path=ppt/tags/tag252.xml><?xml version="1.0" encoding="utf-8"?>
<p:tagLst xmlns:p="http://schemas.openxmlformats.org/presentationml/2006/main">
  <p:tag name="AS_UNIQUEID" val="5220"/>
  <p:tag name="KSO_WM_BEAUTIFY_FLAG" val=""/>
</p:tagLst>
</file>

<file path=ppt/tags/tag253.xml><?xml version="1.0" encoding="utf-8"?>
<p:tagLst xmlns:p="http://schemas.openxmlformats.org/presentationml/2006/main">
  <p:tag name="AS_UNIQUEID" val="5221"/>
  <p:tag name="KSO_WM_BEAUTIFY_FLAG" val=""/>
</p:tagLst>
</file>

<file path=ppt/tags/tag254.xml><?xml version="1.0" encoding="utf-8"?>
<p:tagLst xmlns:p="http://schemas.openxmlformats.org/presentationml/2006/main">
  <p:tag name="AS_UNIQUEID" val="5222"/>
</p:tagLst>
</file>

<file path=ppt/tags/tag255.xml><?xml version="1.0" encoding="utf-8"?>
<p:tagLst xmlns:p="http://schemas.openxmlformats.org/presentationml/2006/main">
  <p:tag name="AS_UNIQUEID" val="5223"/>
</p:tagLst>
</file>

<file path=ppt/tags/tag256.xml><?xml version="1.0" encoding="utf-8"?>
<p:tagLst xmlns:p="http://schemas.openxmlformats.org/presentationml/2006/main">
  <p:tag name="AS_UNIQUEID" val="503"/>
</p:tagLst>
</file>

<file path=ppt/tags/tag257.xml><?xml version="1.0" encoding="utf-8"?>
<p:tagLst xmlns:p="http://schemas.openxmlformats.org/presentationml/2006/main">
  <p:tag name="AS_UNIQUEID" val="2626"/>
</p:tagLst>
</file>

<file path=ppt/tags/tag258.xml><?xml version="1.0" encoding="utf-8"?>
<p:tagLst xmlns:p="http://schemas.openxmlformats.org/presentationml/2006/main">
  <p:tag name="AS_UNIQUEID" val="491"/>
</p:tagLst>
</file>

<file path=ppt/tags/tag259.xml><?xml version="1.0" encoding="utf-8"?>
<p:tagLst xmlns:p="http://schemas.openxmlformats.org/presentationml/2006/main">
  <p:tag name="AS_UNIQUEID" val="492"/>
</p:tagLst>
</file>

<file path=ppt/tags/tag26.xml><?xml version="1.0" encoding="utf-8"?>
<p:tagLst xmlns:p="http://schemas.openxmlformats.org/presentationml/2006/main">
  <p:tag name="AS_UNIQUEID" val="5002"/>
</p:tagLst>
</file>

<file path=ppt/tags/tag260.xml><?xml version="1.0" encoding="utf-8"?>
<p:tagLst xmlns:p="http://schemas.openxmlformats.org/presentationml/2006/main">
  <p:tag name="AS_UNIQUEID" val="502"/>
</p:tagLst>
</file>

<file path=ppt/tags/tag261.xml><?xml version="1.0" encoding="utf-8"?>
<p:tagLst xmlns:p="http://schemas.openxmlformats.org/presentationml/2006/main">
  <p:tag name="AS_UNIQUEID" val="504"/>
</p:tagLst>
</file>

<file path=ppt/tags/tag262.xml><?xml version="1.0" encoding="utf-8"?>
<p:tagLst xmlns:p="http://schemas.openxmlformats.org/presentationml/2006/main">
  <p:tag name="AS_UNIQUEID" val="505"/>
</p:tagLst>
</file>

<file path=ppt/tags/tag263.xml><?xml version="1.0" encoding="utf-8"?>
<p:tagLst xmlns:p="http://schemas.openxmlformats.org/presentationml/2006/main">
  <p:tag name="AS_UNIQUEID" val="506"/>
</p:tagLst>
</file>

<file path=ppt/tags/tag264.xml><?xml version="1.0" encoding="utf-8"?>
<p:tagLst xmlns:p="http://schemas.openxmlformats.org/presentationml/2006/main">
  <p:tag name="AS_UNIQUEID" val="507"/>
</p:tagLst>
</file>

<file path=ppt/tags/tag265.xml><?xml version="1.0" encoding="utf-8"?>
<p:tagLst xmlns:p="http://schemas.openxmlformats.org/presentationml/2006/main">
  <p:tag name="AS_UNIQUEID" val="508"/>
</p:tagLst>
</file>

<file path=ppt/tags/tag266.xml><?xml version="1.0" encoding="utf-8"?>
<p:tagLst xmlns:p="http://schemas.openxmlformats.org/presentationml/2006/main">
  <p:tag name="AS_UNIQUEID" val="509"/>
</p:tagLst>
</file>

<file path=ppt/tags/tag267.xml><?xml version="1.0" encoding="utf-8"?>
<p:tagLst xmlns:p="http://schemas.openxmlformats.org/presentationml/2006/main">
  <p:tag name="AS_UNIQUEID" val="510"/>
</p:tagLst>
</file>

<file path=ppt/tags/tag268.xml><?xml version="1.0" encoding="utf-8"?>
<p:tagLst xmlns:p="http://schemas.openxmlformats.org/presentationml/2006/main">
  <p:tag name="AS_UNIQUEID" val="511"/>
</p:tagLst>
</file>

<file path=ppt/tags/tag269.xml><?xml version="1.0" encoding="utf-8"?>
<p:tagLst xmlns:p="http://schemas.openxmlformats.org/presentationml/2006/main">
  <p:tag name="AS_UNIQUEID" val="512"/>
</p:tagLst>
</file>

<file path=ppt/tags/tag27.xml><?xml version="1.0" encoding="utf-8"?>
<p:tagLst xmlns:p="http://schemas.openxmlformats.org/presentationml/2006/main">
  <p:tag name="AS_UNIQUEID" val="5003"/>
</p:tagLst>
</file>

<file path=ppt/tags/tag270.xml><?xml version="1.0" encoding="utf-8"?>
<p:tagLst xmlns:p="http://schemas.openxmlformats.org/presentationml/2006/main">
  <p:tag name="AS_UNIQUEID" val="513"/>
</p:tagLst>
</file>

<file path=ppt/tags/tag271.xml><?xml version="1.0" encoding="utf-8"?>
<p:tagLst xmlns:p="http://schemas.openxmlformats.org/presentationml/2006/main">
  <p:tag name="AS_UNIQUEID" val="514"/>
</p:tagLst>
</file>

<file path=ppt/tags/tag272.xml><?xml version="1.0" encoding="utf-8"?>
<p:tagLst xmlns:p="http://schemas.openxmlformats.org/presentationml/2006/main">
  <p:tag name="AS_UNIQUEID" val="515"/>
</p:tagLst>
</file>

<file path=ppt/tags/tag273.xml><?xml version="1.0" encoding="utf-8"?>
<p:tagLst xmlns:p="http://schemas.openxmlformats.org/presentationml/2006/main">
  <p:tag name="AS_UNIQUEID" val="5226"/>
  <p:tag name="KSO_WM_BEAUTIFY_FLAG" val=""/>
</p:tagLst>
</file>

<file path=ppt/tags/tag274.xml><?xml version="1.0" encoding="utf-8"?>
<p:tagLst xmlns:p="http://schemas.openxmlformats.org/presentationml/2006/main">
  <p:tag name="AS_UNIQUEID" val="5227"/>
  <p:tag name="KSO_WM_BEAUTIFY_FLAG" val=""/>
</p:tagLst>
</file>

<file path=ppt/tags/tag275.xml><?xml version="1.0" encoding="utf-8"?>
<p:tagLst xmlns:p="http://schemas.openxmlformats.org/presentationml/2006/main">
  <p:tag name="AS_UNIQUEID" val="5228"/>
  <p:tag name="KSO_WM_BEAUTIFY_FLAG" val=""/>
</p:tagLst>
</file>

<file path=ppt/tags/tag276.xml><?xml version="1.0" encoding="utf-8"?>
<p:tagLst xmlns:p="http://schemas.openxmlformats.org/presentationml/2006/main">
  <p:tag name="AS_UNIQUEID" val="5229"/>
  <p:tag name="KSO_WM_BEAUTIFY_FLAG" val=""/>
</p:tagLst>
</file>

<file path=ppt/tags/tag277.xml><?xml version="1.0" encoding="utf-8"?>
<p:tagLst xmlns:p="http://schemas.openxmlformats.org/presentationml/2006/main">
  <p:tag name="AS_UNIQUEID" val="5230"/>
</p:tagLst>
</file>

<file path=ppt/tags/tag278.xml><?xml version="1.0" encoding="utf-8"?>
<p:tagLst xmlns:p="http://schemas.openxmlformats.org/presentationml/2006/main">
  <p:tag name="AS_UNIQUEID" val="5231"/>
</p:tagLst>
</file>

<file path=ppt/tags/tag279.xml><?xml version="1.0" encoding="utf-8"?>
<p:tagLst xmlns:p="http://schemas.openxmlformats.org/presentationml/2006/main">
  <p:tag name="AS_UNIQUEID" val="5232"/>
  <p:tag name="KSO_WM_BEAUTIFY_FLAG" val=""/>
</p:tagLst>
</file>

<file path=ppt/tags/tag28.xml><?xml version="1.0" encoding="utf-8"?>
<p:tagLst xmlns:p="http://schemas.openxmlformats.org/presentationml/2006/main">
  <p:tag name="AS_UNIQUEID" val="5004"/>
</p:tagLst>
</file>

<file path=ppt/tags/tag280.xml><?xml version="1.0" encoding="utf-8"?>
<p:tagLst xmlns:p="http://schemas.openxmlformats.org/presentationml/2006/main">
  <p:tag name="AS_UNIQUEID" val="5234"/>
  <p:tag name="KSO_WM_BEAUTIFY_FLAG" val=""/>
</p:tagLst>
</file>

<file path=ppt/tags/tag281.xml><?xml version="1.0" encoding="utf-8"?>
<p:tagLst xmlns:p="http://schemas.openxmlformats.org/presentationml/2006/main">
  <p:tag name="AS_UNIQUEID" val="5235"/>
  <p:tag name="KSO_WM_BEAUTIFY_FLAG" val=""/>
</p:tagLst>
</file>

<file path=ppt/tags/tag282.xml><?xml version="1.0" encoding="utf-8"?>
<p:tagLst xmlns:p="http://schemas.openxmlformats.org/presentationml/2006/main">
  <p:tag name="AS_UNIQUEID" val="5236"/>
  <p:tag name="KSO_WM_BEAUTIFY_FLAG" val=""/>
</p:tagLst>
</file>

<file path=ppt/tags/tag283.xml><?xml version="1.0" encoding="utf-8"?>
<p:tagLst xmlns:p="http://schemas.openxmlformats.org/presentationml/2006/main">
  <p:tag name="AS_UNIQUEID" val="5237"/>
  <p:tag name="KSO_WM_BEAUTIFY_FLAG" val=""/>
</p:tagLst>
</file>

<file path=ppt/tags/tag284.xml><?xml version="1.0" encoding="utf-8"?>
<p:tagLst xmlns:p="http://schemas.openxmlformats.org/presentationml/2006/main">
  <p:tag name="AS_UNIQUEID" val="5238"/>
</p:tagLst>
</file>

<file path=ppt/tags/tag285.xml><?xml version="1.0" encoding="utf-8"?>
<p:tagLst xmlns:p="http://schemas.openxmlformats.org/presentationml/2006/main">
  <p:tag name="AS_UNIQUEID" val="5239"/>
</p:tagLst>
</file>

<file path=ppt/tags/tag286.xml><?xml version="1.0" encoding="utf-8"?>
<p:tagLst xmlns:p="http://schemas.openxmlformats.org/presentationml/2006/main">
  <p:tag name="AS_UNIQUEID" val="5240"/>
  <p:tag name="KSO_WM_BEAUTIFY_FLAG" val=""/>
</p:tagLst>
</file>

<file path=ppt/tags/tag287.xml><?xml version="1.0" encoding="utf-8"?>
<p:tagLst xmlns:p="http://schemas.openxmlformats.org/presentationml/2006/main">
  <p:tag name="AS_UNIQUEID" val="5092"/>
</p:tagLst>
</file>

<file path=ppt/tags/tag288.xml><?xml version="1.0" encoding="utf-8"?>
<p:tagLst xmlns:p="http://schemas.openxmlformats.org/presentationml/2006/main">
  <p:tag name="AS_UNIQUEID" val="5093"/>
</p:tagLst>
</file>

<file path=ppt/tags/tag289.xml><?xml version="1.0" encoding="utf-8"?>
<p:tagLst xmlns:p="http://schemas.openxmlformats.org/presentationml/2006/main">
  <p:tag name="AS_UNIQUEID" val="5094"/>
</p:tagLst>
</file>

<file path=ppt/tags/tag29.xml><?xml version="1.0" encoding="utf-8"?>
<p:tagLst xmlns:p="http://schemas.openxmlformats.org/presentationml/2006/main">
  <p:tag name="AS_UNIQUEID" val="5005"/>
</p:tagLst>
</file>

<file path=ppt/tags/tag290.xml><?xml version="1.0" encoding="utf-8"?>
<p:tagLst xmlns:p="http://schemas.openxmlformats.org/presentationml/2006/main">
  <p:tag name="AS_UNIQUEID" val="5095"/>
</p:tagLst>
</file>

<file path=ppt/tags/tag291.xml><?xml version="1.0" encoding="utf-8"?>
<p:tagLst xmlns:p="http://schemas.openxmlformats.org/presentationml/2006/main">
  <p:tag name="AS_UNIQUEID" val="5096"/>
</p:tagLst>
</file>

<file path=ppt/tags/tag292.xml><?xml version="1.0" encoding="utf-8"?>
<p:tagLst xmlns:p="http://schemas.openxmlformats.org/presentationml/2006/main">
  <p:tag name="AS_UNIQUEID" val="5097"/>
</p:tagLst>
</file>

<file path=ppt/tags/tag293.xml><?xml version="1.0" encoding="utf-8"?>
<p:tagLst xmlns:p="http://schemas.openxmlformats.org/presentationml/2006/main">
  <p:tag name="AS_UNIQUEID" val="5099"/>
</p:tagLst>
</file>

<file path=ppt/tags/tag294.xml><?xml version="1.0" encoding="utf-8"?>
<p:tagLst xmlns:p="http://schemas.openxmlformats.org/presentationml/2006/main">
  <p:tag name="AS_UNIQUEID" val="5100"/>
</p:tagLst>
</file>

<file path=ppt/tags/tag295.xml><?xml version="1.0" encoding="utf-8"?>
<p:tagLst xmlns:p="http://schemas.openxmlformats.org/presentationml/2006/main">
  <p:tag name="AS_UNIQUEID" val="5101"/>
</p:tagLst>
</file>

<file path=ppt/tags/tag296.xml><?xml version="1.0" encoding="utf-8"?>
<p:tagLst xmlns:p="http://schemas.openxmlformats.org/presentationml/2006/main">
  <p:tag name="AS_UNIQUEID" val="5102"/>
</p:tagLst>
</file>

<file path=ppt/tags/tag297.xml><?xml version="1.0" encoding="utf-8"?>
<p:tagLst xmlns:p="http://schemas.openxmlformats.org/presentationml/2006/main">
  <p:tag name="AS_OS" val="Unix 3.10 unknown"/>
  <p:tag name="AS_RELEASE_DATE" val="2023.03.31"/>
  <p:tag name="AS_TITLE" val="Aspose.Slides for Java"/>
  <p:tag name="AS_VERSION" val="23.3"/>
  <p:tag name="COMMONDATA" val="eyJoZGlkIjoiZjVhNGJiMWVmZTg4ZjFhYWZhYWFiMzBkODkwYWRkZmUifQ=="/>
  <p:tag name="KSO_WPP_MARK_KEY" val="7f70f1f5-0b59-4814-b594-e29af4645cbd"/>
</p:tagLst>
</file>

<file path=ppt/tags/tag3.xml><?xml version="1.0" encoding="utf-8"?>
<p:tagLst xmlns:p="http://schemas.openxmlformats.org/presentationml/2006/main">
  <p:tag name="AS_UNIQUEID" val="5106"/>
  <p:tag name="KSO_WM_BEAUTIFY_FLAG" val=""/>
</p:tagLst>
</file>

<file path=ppt/tags/tag30.xml><?xml version="1.0" encoding="utf-8"?>
<p:tagLst xmlns:p="http://schemas.openxmlformats.org/presentationml/2006/main">
  <p:tag name="AS_UNIQUEID" val="5006"/>
</p:tagLst>
</file>

<file path=ppt/tags/tag31.xml><?xml version="1.0" encoding="utf-8"?>
<p:tagLst xmlns:p="http://schemas.openxmlformats.org/presentationml/2006/main">
  <p:tag name="AS_UNIQUEID" val="5007"/>
</p:tagLst>
</file>

<file path=ppt/tags/tag32.xml><?xml version="1.0" encoding="utf-8"?>
<p:tagLst xmlns:p="http://schemas.openxmlformats.org/presentationml/2006/main">
  <p:tag name="AS_UNIQUEID" val="5008"/>
</p:tagLst>
</file>

<file path=ppt/tags/tag33.xml><?xml version="1.0" encoding="utf-8"?>
<p:tagLst xmlns:p="http://schemas.openxmlformats.org/presentationml/2006/main">
  <p:tag name="AS_UNIQUEID" val="5010"/>
</p:tagLst>
</file>

<file path=ppt/tags/tag34.xml><?xml version="1.0" encoding="utf-8"?>
<p:tagLst xmlns:p="http://schemas.openxmlformats.org/presentationml/2006/main">
  <p:tag name="AS_UNIQUEID" val="5011"/>
</p:tagLst>
</file>

<file path=ppt/tags/tag35.xml><?xml version="1.0" encoding="utf-8"?>
<p:tagLst xmlns:p="http://schemas.openxmlformats.org/presentationml/2006/main">
  <p:tag name="AS_UNIQUEID" val="5012"/>
</p:tagLst>
</file>

<file path=ppt/tags/tag36.xml><?xml version="1.0" encoding="utf-8"?>
<p:tagLst xmlns:p="http://schemas.openxmlformats.org/presentationml/2006/main">
  <p:tag name="AS_UNIQUEID" val="5013"/>
</p:tagLst>
</file>

<file path=ppt/tags/tag37.xml><?xml version="1.0" encoding="utf-8"?>
<p:tagLst xmlns:p="http://schemas.openxmlformats.org/presentationml/2006/main">
  <p:tag name="AS_UNIQUEID" val="5014"/>
</p:tagLst>
</file>

<file path=ppt/tags/tag38.xml><?xml version="1.0" encoding="utf-8"?>
<p:tagLst xmlns:p="http://schemas.openxmlformats.org/presentationml/2006/main">
  <p:tag name="AS_UNIQUEID" val="5015"/>
</p:tagLst>
</file>

<file path=ppt/tags/tag39.xml><?xml version="1.0" encoding="utf-8"?>
<p:tagLst xmlns:p="http://schemas.openxmlformats.org/presentationml/2006/main">
  <p:tag name="AS_UNIQUEID" val="5016"/>
</p:tagLst>
</file>

<file path=ppt/tags/tag4.xml><?xml version="1.0" encoding="utf-8"?>
<p:tagLst xmlns:p="http://schemas.openxmlformats.org/presentationml/2006/main">
  <p:tag name="AS_UNIQUEID" val="4977"/>
</p:tagLst>
</file>

<file path=ppt/tags/tag40.xml><?xml version="1.0" encoding="utf-8"?>
<p:tagLst xmlns:p="http://schemas.openxmlformats.org/presentationml/2006/main">
  <p:tag name="AS_UNIQUEID" val="5017"/>
</p:tagLst>
</file>

<file path=ppt/tags/tag41.xml><?xml version="1.0" encoding="utf-8"?>
<p:tagLst xmlns:p="http://schemas.openxmlformats.org/presentationml/2006/main">
  <p:tag name="AS_UNIQUEID" val="5018"/>
</p:tagLst>
</file>

<file path=ppt/tags/tag42.xml><?xml version="1.0" encoding="utf-8"?>
<p:tagLst xmlns:p="http://schemas.openxmlformats.org/presentationml/2006/main">
  <p:tag name="AS_UNIQUEID" val="5019"/>
</p:tagLst>
</file>

<file path=ppt/tags/tag43.xml><?xml version="1.0" encoding="utf-8"?>
<p:tagLst xmlns:p="http://schemas.openxmlformats.org/presentationml/2006/main">
  <p:tag name="AS_UNIQUEID" val="5020"/>
</p:tagLst>
</file>

<file path=ppt/tags/tag44.xml><?xml version="1.0" encoding="utf-8"?>
<p:tagLst xmlns:p="http://schemas.openxmlformats.org/presentationml/2006/main">
  <p:tag name="AS_UNIQUEID" val="5021"/>
</p:tagLst>
</file>

<file path=ppt/tags/tag45.xml><?xml version="1.0" encoding="utf-8"?>
<p:tagLst xmlns:p="http://schemas.openxmlformats.org/presentationml/2006/main">
  <p:tag name="AS_UNIQUEID" val="5022"/>
</p:tagLst>
</file>

<file path=ppt/tags/tag46.xml><?xml version="1.0" encoding="utf-8"?>
<p:tagLst xmlns:p="http://schemas.openxmlformats.org/presentationml/2006/main">
  <p:tag name="AS_UNIQUEID" val="5023"/>
</p:tagLst>
</file>

<file path=ppt/tags/tag47.xml><?xml version="1.0" encoding="utf-8"?>
<p:tagLst xmlns:p="http://schemas.openxmlformats.org/presentationml/2006/main">
  <p:tag name="AS_UNIQUEID" val="5024"/>
</p:tagLst>
</file>

<file path=ppt/tags/tag48.xml><?xml version="1.0" encoding="utf-8"?>
<p:tagLst xmlns:p="http://schemas.openxmlformats.org/presentationml/2006/main">
  <p:tag name="AS_UNIQUEID" val="5025"/>
</p:tagLst>
</file>

<file path=ppt/tags/tag49.xml><?xml version="1.0" encoding="utf-8"?>
<p:tagLst xmlns:p="http://schemas.openxmlformats.org/presentationml/2006/main">
  <p:tag name="AS_UNIQUEID" val="5026"/>
</p:tagLst>
</file>

<file path=ppt/tags/tag5.xml><?xml version="1.0" encoding="utf-8"?>
<p:tagLst xmlns:p="http://schemas.openxmlformats.org/presentationml/2006/main">
  <p:tag name="AS_UNIQUEID" val="4978"/>
</p:tagLst>
</file>

<file path=ppt/tags/tag50.xml><?xml version="1.0" encoding="utf-8"?>
<p:tagLst xmlns:p="http://schemas.openxmlformats.org/presentationml/2006/main">
  <p:tag name="AS_UNIQUEID" val="5027"/>
</p:tagLst>
</file>

<file path=ppt/tags/tag51.xml><?xml version="1.0" encoding="utf-8"?>
<p:tagLst xmlns:p="http://schemas.openxmlformats.org/presentationml/2006/main">
  <p:tag name="AS_UNIQUEID" val="5028"/>
</p:tagLst>
</file>

<file path=ppt/tags/tag52.xml><?xml version="1.0" encoding="utf-8"?>
<p:tagLst xmlns:p="http://schemas.openxmlformats.org/presentationml/2006/main">
  <p:tag name="AS_UNIQUEID" val="5029"/>
</p:tagLst>
</file>

<file path=ppt/tags/tag53.xml><?xml version="1.0" encoding="utf-8"?>
<p:tagLst xmlns:p="http://schemas.openxmlformats.org/presentationml/2006/main">
  <p:tag name="AS_UNIQUEID" val="5030"/>
</p:tagLst>
</file>

<file path=ppt/tags/tag54.xml><?xml version="1.0" encoding="utf-8"?>
<p:tagLst xmlns:p="http://schemas.openxmlformats.org/presentationml/2006/main">
  <p:tag name="AS_UNIQUEID" val="5031"/>
</p:tagLst>
</file>

<file path=ppt/tags/tag55.xml><?xml version="1.0" encoding="utf-8"?>
<p:tagLst xmlns:p="http://schemas.openxmlformats.org/presentationml/2006/main">
  <p:tag name="AS_UNIQUEID" val="5032"/>
</p:tagLst>
</file>

<file path=ppt/tags/tag56.xml><?xml version="1.0" encoding="utf-8"?>
<p:tagLst xmlns:p="http://schemas.openxmlformats.org/presentationml/2006/main">
  <p:tag name="AS_UNIQUEID" val="5033"/>
</p:tagLst>
</file>

<file path=ppt/tags/tag57.xml><?xml version="1.0" encoding="utf-8"?>
<p:tagLst xmlns:p="http://schemas.openxmlformats.org/presentationml/2006/main">
  <p:tag name="AS_UNIQUEID" val="5034"/>
</p:tagLst>
</file>

<file path=ppt/tags/tag58.xml><?xml version="1.0" encoding="utf-8"?>
<p:tagLst xmlns:p="http://schemas.openxmlformats.org/presentationml/2006/main">
  <p:tag name="AS_UNIQUEID" val="5035"/>
</p:tagLst>
</file>

<file path=ppt/tags/tag59.xml><?xml version="1.0" encoding="utf-8"?>
<p:tagLst xmlns:p="http://schemas.openxmlformats.org/presentationml/2006/main">
  <p:tag name="AS_UNIQUEID" val="5036"/>
</p:tagLst>
</file>

<file path=ppt/tags/tag6.xml><?xml version="1.0" encoding="utf-8"?>
<p:tagLst xmlns:p="http://schemas.openxmlformats.org/presentationml/2006/main">
  <p:tag name="AS_UNIQUEID" val="4979"/>
</p:tagLst>
</file>

<file path=ppt/tags/tag60.xml><?xml version="1.0" encoding="utf-8"?>
<p:tagLst xmlns:p="http://schemas.openxmlformats.org/presentationml/2006/main">
  <p:tag name="AS_UNIQUEID" val="5037"/>
</p:tagLst>
</file>

<file path=ppt/tags/tag61.xml><?xml version="1.0" encoding="utf-8"?>
<p:tagLst xmlns:p="http://schemas.openxmlformats.org/presentationml/2006/main">
  <p:tag name="AS_UNIQUEID" val="5038"/>
</p:tagLst>
</file>

<file path=ppt/tags/tag62.xml><?xml version="1.0" encoding="utf-8"?>
<p:tagLst xmlns:p="http://schemas.openxmlformats.org/presentationml/2006/main">
  <p:tag name="AS_UNIQUEID" val="5039"/>
</p:tagLst>
</file>

<file path=ppt/tags/tag63.xml><?xml version="1.0" encoding="utf-8"?>
<p:tagLst xmlns:p="http://schemas.openxmlformats.org/presentationml/2006/main">
  <p:tag name="AS_UNIQUEID" val="5040"/>
</p:tagLst>
</file>

<file path=ppt/tags/tag64.xml><?xml version="1.0" encoding="utf-8"?>
<p:tagLst xmlns:p="http://schemas.openxmlformats.org/presentationml/2006/main">
  <p:tag name="AS_UNIQUEID" val="5041"/>
</p:tagLst>
</file>

<file path=ppt/tags/tag65.xml><?xml version="1.0" encoding="utf-8"?>
<p:tagLst xmlns:p="http://schemas.openxmlformats.org/presentationml/2006/main">
  <p:tag name="AS_UNIQUEID" val="5042"/>
</p:tagLst>
</file>

<file path=ppt/tags/tag66.xml><?xml version="1.0" encoding="utf-8"?>
<p:tagLst xmlns:p="http://schemas.openxmlformats.org/presentationml/2006/main">
  <p:tag name="AS_UNIQUEID" val="5043"/>
</p:tagLst>
</file>

<file path=ppt/tags/tag67.xml><?xml version="1.0" encoding="utf-8"?>
<p:tagLst xmlns:p="http://schemas.openxmlformats.org/presentationml/2006/main">
  <p:tag name="AS_UNIQUEID" val="5044"/>
</p:tagLst>
</file>

<file path=ppt/tags/tag68.xml><?xml version="1.0" encoding="utf-8"?>
<p:tagLst xmlns:p="http://schemas.openxmlformats.org/presentationml/2006/main">
  <p:tag name="AS_UNIQUEID" val="5045"/>
</p:tagLst>
</file>

<file path=ppt/tags/tag69.xml><?xml version="1.0" encoding="utf-8"?>
<p:tagLst xmlns:p="http://schemas.openxmlformats.org/presentationml/2006/main">
  <p:tag name="AS_UNIQUEID" val="5046"/>
</p:tagLst>
</file>

<file path=ppt/tags/tag7.xml><?xml version="1.0" encoding="utf-8"?>
<p:tagLst xmlns:p="http://schemas.openxmlformats.org/presentationml/2006/main">
  <p:tag name="AS_UNIQUEID" val="4980"/>
</p:tagLst>
</file>

<file path=ppt/tags/tag70.xml><?xml version="1.0" encoding="utf-8"?>
<p:tagLst xmlns:p="http://schemas.openxmlformats.org/presentationml/2006/main">
  <p:tag name="AS_UNIQUEID" val="5047"/>
</p:tagLst>
</file>

<file path=ppt/tags/tag71.xml><?xml version="1.0" encoding="utf-8"?>
<p:tagLst xmlns:p="http://schemas.openxmlformats.org/presentationml/2006/main">
  <p:tag name="AS_UNIQUEID" val="5048"/>
</p:tagLst>
</file>

<file path=ppt/tags/tag72.xml><?xml version="1.0" encoding="utf-8"?>
<p:tagLst xmlns:p="http://schemas.openxmlformats.org/presentationml/2006/main">
  <p:tag name="AS_UNIQUEID" val="5049"/>
</p:tagLst>
</file>

<file path=ppt/tags/tag73.xml><?xml version="1.0" encoding="utf-8"?>
<p:tagLst xmlns:p="http://schemas.openxmlformats.org/presentationml/2006/main">
  <p:tag name="AS_UNIQUEID" val="5050"/>
</p:tagLst>
</file>

<file path=ppt/tags/tag74.xml><?xml version="1.0" encoding="utf-8"?>
<p:tagLst xmlns:p="http://schemas.openxmlformats.org/presentationml/2006/main">
  <p:tag name="AS_UNIQUEID" val="5051"/>
</p:tagLst>
</file>

<file path=ppt/tags/tag75.xml><?xml version="1.0" encoding="utf-8"?>
<p:tagLst xmlns:p="http://schemas.openxmlformats.org/presentationml/2006/main">
  <p:tag name="AS_UNIQUEID" val="5052"/>
</p:tagLst>
</file>

<file path=ppt/tags/tag76.xml><?xml version="1.0" encoding="utf-8"?>
<p:tagLst xmlns:p="http://schemas.openxmlformats.org/presentationml/2006/main">
  <p:tag name="AS_UNIQUEID" val="5053"/>
</p:tagLst>
</file>

<file path=ppt/tags/tag77.xml><?xml version="1.0" encoding="utf-8"?>
<p:tagLst xmlns:p="http://schemas.openxmlformats.org/presentationml/2006/main">
  <p:tag name="AS_UNIQUEID" val="5054"/>
</p:tagLst>
</file>

<file path=ppt/tags/tag78.xml><?xml version="1.0" encoding="utf-8"?>
<p:tagLst xmlns:p="http://schemas.openxmlformats.org/presentationml/2006/main">
  <p:tag name="AS_UNIQUEID" val="5055"/>
</p:tagLst>
</file>

<file path=ppt/tags/tag79.xml><?xml version="1.0" encoding="utf-8"?>
<p:tagLst xmlns:p="http://schemas.openxmlformats.org/presentationml/2006/main">
  <p:tag name="AS_UNIQUEID" val="5056"/>
</p:tagLst>
</file>

<file path=ppt/tags/tag8.xml><?xml version="1.0" encoding="utf-8"?>
<p:tagLst xmlns:p="http://schemas.openxmlformats.org/presentationml/2006/main">
  <p:tag name="AS_UNIQUEID" val="4982"/>
</p:tagLst>
</file>

<file path=ppt/tags/tag80.xml><?xml version="1.0" encoding="utf-8"?>
<p:tagLst xmlns:p="http://schemas.openxmlformats.org/presentationml/2006/main">
  <p:tag name="AS_UNIQUEID" val="5057"/>
</p:tagLst>
</file>

<file path=ppt/tags/tag81.xml><?xml version="1.0" encoding="utf-8"?>
<p:tagLst xmlns:p="http://schemas.openxmlformats.org/presentationml/2006/main">
  <p:tag name="AS_UNIQUEID" val="5058"/>
</p:tagLst>
</file>

<file path=ppt/tags/tag82.xml><?xml version="1.0" encoding="utf-8"?>
<p:tagLst xmlns:p="http://schemas.openxmlformats.org/presentationml/2006/main">
  <p:tag name="AS_UNIQUEID" val="5059"/>
</p:tagLst>
</file>

<file path=ppt/tags/tag83.xml><?xml version="1.0" encoding="utf-8"?>
<p:tagLst xmlns:p="http://schemas.openxmlformats.org/presentationml/2006/main">
  <p:tag name="AS_UNIQUEID" val="5060"/>
</p:tagLst>
</file>

<file path=ppt/tags/tag84.xml><?xml version="1.0" encoding="utf-8"?>
<p:tagLst xmlns:p="http://schemas.openxmlformats.org/presentationml/2006/main">
  <p:tag name="AS_UNIQUEID" val="5061"/>
</p:tagLst>
</file>

<file path=ppt/tags/tag85.xml><?xml version="1.0" encoding="utf-8"?>
<p:tagLst xmlns:p="http://schemas.openxmlformats.org/presentationml/2006/main">
  <p:tag name="AS_UNIQUEID" val="5062"/>
</p:tagLst>
</file>

<file path=ppt/tags/tag86.xml><?xml version="1.0" encoding="utf-8"?>
<p:tagLst xmlns:p="http://schemas.openxmlformats.org/presentationml/2006/main">
  <p:tag name="AS_UNIQUEID" val="5063"/>
</p:tagLst>
</file>

<file path=ppt/tags/tag87.xml><?xml version="1.0" encoding="utf-8"?>
<p:tagLst xmlns:p="http://schemas.openxmlformats.org/presentationml/2006/main">
  <p:tag name="AS_UNIQUEID" val="5064"/>
</p:tagLst>
</file>

<file path=ppt/tags/tag88.xml><?xml version="1.0" encoding="utf-8"?>
<p:tagLst xmlns:p="http://schemas.openxmlformats.org/presentationml/2006/main">
  <p:tag name="AS_UNIQUEID" val="5065"/>
</p:tagLst>
</file>

<file path=ppt/tags/tag89.xml><?xml version="1.0" encoding="utf-8"?>
<p:tagLst xmlns:p="http://schemas.openxmlformats.org/presentationml/2006/main">
  <p:tag name="AS_UNIQUEID" val="5066"/>
</p:tagLst>
</file>

<file path=ppt/tags/tag9.xml><?xml version="1.0" encoding="utf-8"?>
<p:tagLst xmlns:p="http://schemas.openxmlformats.org/presentationml/2006/main">
  <p:tag name="AS_UNIQUEID" val="4983"/>
</p:tagLst>
</file>

<file path=ppt/tags/tag90.xml><?xml version="1.0" encoding="utf-8"?>
<p:tagLst xmlns:p="http://schemas.openxmlformats.org/presentationml/2006/main">
  <p:tag name="AS_UNIQUEID" val="5067"/>
</p:tagLst>
</file>

<file path=ppt/tags/tag91.xml><?xml version="1.0" encoding="utf-8"?>
<p:tagLst xmlns:p="http://schemas.openxmlformats.org/presentationml/2006/main">
  <p:tag name="AS_UNIQUEID" val="5068"/>
</p:tagLst>
</file>

<file path=ppt/tags/tag92.xml><?xml version="1.0" encoding="utf-8"?>
<p:tagLst xmlns:p="http://schemas.openxmlformats.org/presentationml/2006/main">
  <p:tag name="AS_UNIQUEID" val="5069"/>
</p:tagLst>
</file>

<file path=ppt/tags/tag93.xml><?xml version="1.0" encoding="utf-8"?>
<p:tagLst xmlns:p="http://schemas.openxmlformats.org/presentationml/2006/main">
  <p:tag name="AS_UNIQUEID" val="5070"/>
</p:tagLst>
</file>

<file path=ppt/tags/tag94.xml><?xml version="1.0" encoding="utf-8"?>
<p:tagLst xmlns:p="http://schemas.openxmlformats.org/presentationml/2006/main">
  <p:tag name="AS_UNIQUEID" val="5071"/>
</p:tagLst>
</file>

<file path=ppt/tags/tag95.xml><?xml version="1.0" encoding="utf-8"?>
<p:tagLst xmlns:p="http://schemas.openxmlformats.org/presentationml/2006/main">
  <p:tag name="AS_UNIQUEID" val="5072"/>
</p:tagLst>
</file>

<file path=ppt/tags/tag96.xml><?xml version="1.0" encoding="utf-8"?>
<p:tagLst xmlns:p="http://schemas.openxmlformats.org/presentationml/2006/main">
  <p:tag name="AS_UNIQUEID" val="5073"/>
</p:tagLst>
</file>

<file path=ppt/tags/tag97.xml><?xml version="1.0" encoding="utf-8"?>
<p:tagLst xmlns:p="http://schemas.openxmlformats.org/presentationml/2006/main">
  <p:tag name="AS_UNIQUEID" val="5074"/>
</p:tagLst>
</file>

<file path=ppt/tags/tag98.xml><?xml version="1.0" encoding="utf-8"?>
<p:tagLst xmlns:p="http://schemas.openxmlformats.org/presentationml/2006/main">
  <p:tag name="AS_UNIQUEID" val="5075"/>
</p:tagLst>
</file>

<file path=ppt/tags/tag99.xml><?xml version="1.0" encoding="utf-8"?>
<p:tagLst xmlns:p="http://schemas.openxmlformats.org/presentationml/2006/main">
  <p:tag name="AS_UNIQUEID" val="5076"/>
</p:tagLst>
</file>

<file path=ppt/theme/theme1.xml><?xml version="1.0" encoding="utf-8"?>
<a:theme xmlns:a="http://schemas.openxmlformats.org/drawingml/2006/main" name="主题1">
  <a:themeElements>
    <a:clrScheme name="自定义 5">
      <a:dk1>
        <a:srgbClr val="333333"/>
      </a:dk1>
      <a:lt1>
        <a:sysClr val="window" lastClr="FFFFFF"/>
      </a:lt1>
      <a:dk2>
        <a:srgbClr val="44546A"/>
      </a:dk2>
      <a:lt2>
        <a:srgbClr val="FAFAFA"/>
      </a:lt2>
      <a:accent1>
        <a:srgbClr val="0095BD"/>
      </a:accent1>
      <a:accent2>
        <a:srgbClr val="00B0F0"/>
      </a:accent2>
      <a:accent3>
        <a:srgbClr val="5A5A5A"/>
      </a:accent3>
      <a:accent4>
        <a:srgbClr val="6E6E6E"/>
      </a:accent4>
      <a:accent5>
        <a:srgbClr val="878787"/>
      </a:accent5>
      <a:accent6>
        <a:srgbClr val="A5A5A5"/>
      </a:accent6>
      <a:hlink>
        <a:srgbClr val="333333"/>
      </a:hlink>
      <a:folHlink>
        <a:srgbClr val="5F5F5F"/>
      </a:folHlink>
    </a:clrScheme>
    <a:fontScheme name="fgrwkbfj">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defRPr kumimoji="0"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flip="none" rotWithShape="1">
            <a:gsLst>
              <a:gs pos="0">
                <a:schemeClr val="accent1"/>
              </a:gs>
              <a:gs pos="100000">
                <a:schemeClr val="bg1">
                  <a:alpha val="0"/>
                </a:schemeClr>
              </a:gs>
            </a:gsLst>
            <a:lin ang="5400000" scaled="0"/>
            <a:tileRect/>
          </a:gra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2866</Words>
  <Application>WPS 演示</Application>
  <PresentationFormat/>
  <Paragraphs>195</Paragraphs>
  <Slides>21</Slides>
  <Notes>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21</vt:i4>
      </vt:variant>
    </vt:vector>
  </HeadingPairs>
  <TitlesOfParts>
    <vt:vector size="40" baseType="lpstr">
      <vt:lpstr>Arial</vt:lpstr>
      <vt:lpstr>宋体</vt:lpstr>
      <vt:lpstr>Wingdings</vt:lpstr>
      <vt:lpstr>微软雅黑</vt:lpstr>
      <vt:lpstr>思源黑体 CN Normal</vt:lpstr>
      <vt:lpstr>Calibri</vt:lpstr>
      <vt:lpstr>Abadi</vt:lpstr>
      <vt:lpstr>Segoe Print</vt:lpstr>
      <vt:lpstr>等线</vt:lpstr>
      <vt:lpstr>方正细金陵简体</vt:lpstr>
      <vt:lpstr>Times New Roman</vt:lpstr>
      <vt:lpstr>思源黑体 CN Medium</vt:lpstr>
      <vt:lpstr>黑体</vt:lpstr>
      <vt:lpstr>楷体</vt:lpstr>
      <vt:lpstr>Arial Unicode MS</vt:lpstr>
      <vt:lpstr>仿宋</vt:lpstr>
      <vt:lpstr>华文中宋</vt:lpstr>
      <vt:lpstr>思源黑体 CN Heavy</vt:lpstr>
      <vt:lpstr>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家有一宝</cp:lastModifiedBy>
  <cp:revision>2</cp:revision>
  <cp:lastPrinted>2024-12-09T17:19:00Z</cp:lastPrinted>
  <dcterms:created xsi:type="dcterms:W3CDTF">2024-12-09T17:19:00Z</dcterms:created>
  <dcterms:modified xsi:type="dcterms:W3CDTF">2025-03-18T09:47:19Z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B2C9E52EE0864C408BFDB38E68BD0803_12</vt:lpwstr>
  </property>
  <property fmtid="{D5CDD505-2E9C-101B-9397-08002B2CF9AE}" pid="7" name="KSOProductBuildVer">
    <vt:lpwstr>2052-12.1.0.20305</vt:lpwstr>
  </property>
</Properties>
</file>