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58" r:id="rId4"/>
    <p:sldId id="266" r:id="rId6"/>
    <p:sldId id="267" r:id="rId7"/>
    <p:sldId id="260" r:id="rId8"/>
    <p:sldId id="317" r:id="rId9"/>
    <p:sldId id="318" r:id="rId10"/>
    <p:sldId id="319" r:id="rId11"/>
    <p:sldId id="320" r:id="rId12"/>
    <p:sldId id="321" r:id="rId13"/>
    <p:sldId id="322" r:id="rId14"/>
    <p:sldId id="274" r:id="rId15"/>
    <p:sldId id="323" r:id="rId16"/>
    <p:sldId id="295" r:id="rId17"/>
    <p:sldId id="324" r:id="rId18"/>
    <p:sldId id="325" r:id="rId19"/>
    <p:sldId id="326" r:id="rId20"/>
    <p:sldId id="268" r:id="rId21"/>
    <p:sldId id="279" r:id="rId22"/>
    <p:sldId id="277" r:id="rId23"/>
    <p:sldId id="281" r:id="rId24"/>
    <p:sldId id="282" r:id="rId25"/>
    <p:sldId id="280" r:id="rId26"/>
    <p:sldId id="327" r:id="rId27"/>
    <p:sldId id="328" r:id="rId28"/>
    <p:sldId id="329" r:id="rId29"/>
    <p:sldId id="269" r:id="rId30"/>
    <p:sldId id="286" r:id="rId31"/>
    <p:sldId id="292" r:id="rId32"/>
    <p:sldId id="287" r:id="rId33"/>
    <p:sldId id="289" r:id="rId34"/>
    <p:sldId id="331" r:id="rId35"/>
    <p:sldId id="330" r:id="rId36"/>
    <p:sldId id="335" r:id="rId37"/>
    <p:sldId id="333" r:id="rId38"/>
    <p:sldId id="334" r:id="rId39"/>
    <p:sldId id="336" r:id="rId40"/>
  </p:sldIdLst>
  <p:sldSz cx="9144000" cy="5143500" type="screen16x9"/>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廖 明林" initials="廖" lastIdx="0" clrIdx="0"/>
  <p:cmAuthor id="3" name="User" initials="U" lastIdx="0" clrIdx="2"/>
  <p:cmAuthor id="4" name="wei" initials="w" lastIdx="0" clrIdx="3"/>
  <p:cmAuthor id="5" name="宗金东" initials="宗" lastIdx="0" clrIdx="4"/>
  <p:cmAuthor id="0" name="新课标第一网" initials="" lastIdx="0" clrIdx="0"/>
  <p:cmAuthor id="7" name="liyan" initials="l" lastIdx="0" clrIdx="6"/>
  <p:cmAuthor id="6" name="user" initials="u" lastIdx="0" clrIdx="4"/>
  <p:cmAuthor id="8" name="1206988966@qq.com" initials="1" lastIdx="0" clrIdx="2"/>
  <p:cmAuthor id="9" name="姜伟光" initials="姜" lastIdx="0" clrIdx="0"/>
  <p:cmAuthor id="11" name="my" initials="m" lastIdx="0" clrIdx="10"/>
  <p:cmAuthor id="10" name="123" initials="1"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98758" autoAdjust="0"/>
  </p:normalViewPr>
  <p:slideViewPr>
    <p:cSldViewPr showGuides="1">
      <p:cViewPr varScale="1">
        <p:scale>
          <a:sx n="102" d="100"/>
          <a:sy n="102" d="100"/>
        </p:scale>
        <p:origin x="-108" y="-258"/>
      </p:cViewPr>
      <p:guideLst>
        <p:guide orient="horz" pos="1558"/>
        <p:guide pos="2880"/>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gs" Target="tags/tag632.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31.xml"/><Relationship Id="rId5" Type="http://schemas.openxmlformats.org/officeDocument/2006/relationships/tags" Target="../tags/tag630.xml"/><Relationship Id="rId4" Type="http://schemas.openxmlformats.org/officeDocument/2006/relationships/tags" Target="../tags/tag629.xml"/><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15F227D3-A415-442B-B94E-4B10EFE38577}"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05458A66-3473-4CD0-87AA-5ED8FF8B3D6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407.xml"/><Relationship Id="rId3" Type="http://schemas.openxmlformats.org/officeDocument/2006/relationships/tags" Target="../tags/tag406.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601.xml"/><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67.xml"/><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tags" Target="../tags/tag6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8.xml"/><Relationship Id="rId7" Type="http://schemas.openxmlformats.org/officeDocument/2006/relationships/image" Target="../media/image17.png"/><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85.xml"/><Relationship Id="rId7" Type="http://schemas.openxmlformats.org/officeDocument/2006/relationships/image" Target="../media/image18.png"/><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0" Type="http://schemas.openxmlformats.org/officeDocument/2006/relationships/notesSlide" Target="../notesSlides/notesSlide3.xml"/><Relationship Id="rId1" Type="http://schemas.openxmlformats.org/officeDocument/2006/relationships/tags" Target="../tags/tag179.xml"/></Relationships>
</file>

<file path=ppt/slides/_rels/slide12.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image" Target="../media/image19.GIF"/><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1" Type="http://schemas.openxmlformats.org/officeDocument/2006/relationships/slideLayout" Target="../slideLayouts/slideLayout2.xml"/><Relationship Id="rId30" Type="http://schemas.openxmlformats.org/officeDocument/2006/relationships/tags" Target="../tags/tag212.xml"/><Relationship Id="rId3" Type="http://schemas.openxmlformats.org/officeDocument/2006/relationships/tags" Target="../tags/tag189.xml"/><Relationship Id="rId29" Type="http://schemas.openxmlformats.org/officeDocument/2006/relationships/tags" Target="../tags/tag211.xml"/><Relationship Id="rId28" Type="http://schemas.openxmlformats.org/officeDocument/2006/relationships/tags" Target="../tags/tag210.xml"/><Relationship Id="rId27" Type="http://schemas.openxmlformats.org/officeDocument/2006/relationships/tags" Target="../tags/tag209.xml"/><Relationship Id="rId26" Type="http://schemas.openxmlformats.org/officeDocument/2006/relationships/tags" Target="../tags/tag208.xml"/><Relationship Id="rId25" Type="http://schemas.openxmlformats.org/officeDocument/2006/relationships/tags" Target="../tags/tag207.xml"/><Relationship Id="rId24" Type="http://schemas.openxmlformats.org/officeDocument/2006/relationships/tags" Target="../tags/tag206.xml"/><Relationship Id="rId23" Type="http://schemas.openxmlformats.org/officeDocument/2006/relationships/image" Target="../media/image22.jpeg"/><Relationship Id="rId22" Type="http://schemas.openxmlformats.org/officeDocument/2006/relationships/tags" Target="../tags/tag205.xml"/><Relationship Id="rId21" Type="http://schemas.openxmlformats.org/officeDocument/2006/relationships/tags" Target="../tags/tag204.xml"/><Relationship Id="rId20" Type="http://schemas.openxmlformats.org/officeDocument/2006/relationships/tags" Target="../tags/tag203.xml"/><Relationship Id="rId2" Type="http://schemas.openxmlformats.org/officeDocument/2006/relationships/image" Target="../media/image5.png"/><Relationship Id="rId19" Type="http://schemas.openxmlformats.org/officeDocument/2006/relationships/tags" Target="../tags/tag202.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microsoft.com/office/2007/relationships/hdphoto" Target="../media/image21.wdp"/><Relationship Id="rId11" Type="http://schemas.openxmlformats.org/officeDocument/2006/relationships/image" Target="../media/image20.jpeg"/><Relationship Id="rId10" Type="http://schemas.openxmlformats.org/officeDocument/2006/relationships/tags" Target="../tags/tag195.xml"/><Relationship Id="rId1" Type="http://schemas.openxmlformats.org/officeDocument/2006/relationships/tags" Target="../tags/tag188.xml"/></Relationships>
</file>

<file path=ppt/slides/_rels/slide1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219.xml"/><Relationship Id="rId7" Type="http://schemas.openxmlformats.org/officeDocument/2006/relationships/image" Target="../media/image23.png"/><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2" Type="http://schemas.openxmlformats.org/officeDocument/2006/relationships/slideLayout" Target="../slideLayouts/slideLayout7.xml"/><Relationship Id="rId11" Type="http://schemas.openxmlformats.org/officeDocument/2006/relationships/image" Target="../media/image25.png"/><Relationship Id="rId10" Type="http://schemas.openxmlformats.org/officeDocument/2006/relationships/tags" Target="../tags/tag220.xml"/><Relationship Id="rId1" Type="http://schemas.openxmlformats.org/officeDocument/2006/relationships/tags" Target="../tags/tag213.xml"/></Relationships>
</file>

<file path=ppt/slides/_rels/slide14.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6" Type="http://schemas.openxmlformats.org/officeDocument/2006/relationships/slideLayout" Target="../slideLayouts/slideLayout2.xml"/><Relationship Id="rId65" Type="http://schemas.openxmlformats.org/officeDocument/2006/relationships/tags" Target="../tags/tag284.xml"/><Relationship Id="rId64" Type="http://schemas.openxmlformats.org/officeDocument/2006/relationships/tags" Target="../tags/tag283.xml"/><Relationship Id="rId63" Type="http://schemas.openxmlformats.org/officeDocument/2006/relationships/tags" Target="../tags/tag282.xml"/><Relationship Id="rId62" Type="http://schemas.openxmlformats.org/officeDocument/2006/relationships/tags" Target="../tags/tag281.xml"/><Relationship Id="rId61" Type="http://schemas.openxmlformats.org/officeDocument/2006/relationships/tags" Target="../tags/tag280.xml"/><Relationship Id="rId60" Type="http://schemas.openxmlformats.org/officeDocument/2006/relationships/tags" Target="../tags/tag279.xml"/><Relationship Id="rId6" Type="http://schemas.openxmlformats.org/officeDocument/2006/relationships/tags" Target="../tags/tag225.xml"/><Relationship Id="rId59" Type="http://schemas.openxmlformats.org/officeDocument/2006/relationships/tags" Target="../tags/tag278.xml"/><Relationship Id="rId58" Type="http://schemas.openxmlformats.org/officeDocument/2006/relationships/tags" Target="../tags/tag277.xml"/><Relationship Id="rId57" Type="http://schemas.openxmlformats.org/officeDocument/2006/relationships/tags" Target="../tags/tag276.xml"/><Relationship Id="rId56" Type="http://schemas.openxmlformats.org/officeDocument/2006/relationships/tags" Target="../tags/tag275.xml"/><Relationship Id="rId55" Type="http://schemas.openxmlformats.org/officeDocument/2006/relationships/tags" Target="../tags/tag274.xml"/><Relationship Id="rId54" Type="http://schemas.openxmlformats.org/officeDocument/2006/relationships/tags" Target="../tags/tag273.xml"/><Relationship Id="rId53" Type="http://schemas.openxmlformats.org/officeDocument/2006/relationships/tags" Target="../tags/tag272.xml"/><Relationship Id="rId52" Type="http://schemas.openxmlformats.org/officeDocument/2006/relationships/tags" Target="../tags/tag271.xml"/><Relationship Id="rId51" Type="http://schemas.openxmlformats.org/officeDocument/2006/relationships/tags" Target="../tags/tag270.xml"/><Relationship Id="rId50" Type="http://schemas.openxmlformats.org/officeDocument/2006/relationships/tags" Target="../tags/tag269.xml"/><Relationship Id="rId5" Type="http://schemas.openxmlformats.org/officeDocument/2006/relationships/tags" Target="../tags/tag224.xml"/><Relationship Id="rId49" Type="http://schemas.openxmlformats.org/officeDocument/2006/relationships/tags" Target="../tags/tag268.xml"/><Relationship Id="rId48" Type="http://schemas.openxmlformats.org/officeDocument/2006/relationships/tags" Target="../tags/tag267.xml"/><Relationship Id="rId47" Type="http://schemas.openxmlformats.org/officeDocument/2006/relationships/tags" Target="../tags/tag266.xml"/><Relationship Id="rId46" Type="http://schemas.openxmlformats.org/officeDocument/2006/relationships/tags" Target="../tags/tag265.xml"/><Relationship Id="rId45" Type="http://schemas.openxmlformats.org/officeDocument/2006/relationships/tags" Target="../tags/tag264.xml"/><Relationship Id="rId44" Type="http://schemas.openxmlformats.org/officeDocument/2006/relationships/tags" Target="../tags/tag263.xml"/><Relationship Id="rId43" Type="http://schemas.openxmlformats.org/officeDocument/2006/relationships/tags" Target="../tags/tag262.xml"/><Relationship Id="rId42" Type="http://schemas.openxmlformats.org/officeDocument/2006/relationships/tags" Target="../tags/tag261.xml"/><Relationship Id="rId41" Type="http://schemas.openxmlformats.org/officeDocument/2006/relationships/tags" Target="../tags/tag260.xml"/><Relationship Id="rId40" Type="http://schemas.openxmlformats.org/officeDocument/2006/relationships/tags" Target="../tags/tag259.xml"/><Relationship Id="rId4" Type="http://schemas.openxmlformats.org/officeDocument/2006/relationships/tags" Target="../tags/tag223.xml"/><Relationship Id="rId39" Type="http://schemas.openxmlformats.org/officeDocument/2006/relationships/tags" Target="../tags/tag258.xml"/><Relationship Id="rId38" Type="http://schemas.openxmlformats.org/officeDocument/2006/relationships/tags" Target="../tags/tag257.xml"/><Relationship Id="rId37" Type="http://schemas.openxmlformats.org/officeDocument/2006/relationships/tags" Target="../tags/tag256.xml"/><Relationship Id="rId36" Type="http://schemas.openxmlformats.org/officeDocument/2006/relationships/tags" Target="../tags/tag255.xml"/><Relationship Id="rId35" Type="http://schemas.openxmlformats.org/officeDocument/2006/relationships/tags" Target="../tags/tag254.xml"/><Relationship Id="rId34" Type="http://schemas.openxmlformats.org/officeDocument/2006/relationships/tags" Target="../tags/tag253.xml"/><Relationship Id="rId33" Type="http://schemas.openxmlformats.org/officeDocument/2006/relationships/tags" Target="../tags/tag252.xml"/><Relationship Id="rId32" Type="http://schemas.openxmlformats.org/officeDocument/2006/relationships/tags" Target="../tags/tag251.xml"/><Relationship Id="rId31" Type="http://schemas.openxmlformats.org/officeDocument/2006/relationships/tags" Target="../tags/tag250.xml"/><Relationship Id="rId30" Type="http://schemas.openxmlformats.org/officeDocument/2006/relationships/tags" Target="../tags/tag249.xml"/><Relationship Id="rId3" Type="http://schemas.openxmlformats.org/officeDocument/2006/relationships/tags" Target="../tags/tag222.xml"/><Relationship Id="rId29" Type="http://schemas.openxmlformats.org/officeDocument/2006/relationships/tags" Target="../tags/tag248.xml"/><Relationship Id="rId28" Type="http://schemas.openxmlformats.org/officeDocument/2006/relationships/tags" Target="../tags/tag247.xml"/><Relationship Id="rId27" Type="http://schemas.openxmlformats.org/officeDocument/2006/relationships/tags" Target="../tags/tag246.xml"/><Relationship Id="rId26" Type="http://schemas.openxmlformats.org/officeDocument/2006/relationships/tags" Target="../tags/tag245.xml"/><Relationship Id="rId25" Type="http://schemas.openxmlformats.org/officeDocument/2006/relationships/tags" Target="../tags/tag244.xml"/><Relationship Id="rId24" Type="http://schemas.openxmlformats.org/officeDocument/2006/relationships/tags" Target="../tags/tag243.xml"/><Relationship Id="rId23" Type="http://schemas.openxmlformats.org/officeDocument/2006/relationships/tags" Target="../tags/tag242.xml"/><Relationship Id="rId22" Type="http://schemas.openxmlformats.org/officeDocument/2006/relationships/tags" Target="../tags/tag241.xml"/><Relationship Id="rId21" Type="http://schemas.openxmlformats.org/officeDocument/2006/relationships/tags" Target="../tags/tag240.xml"/><Relationship Id="rId20" Type="http://schemas.openxmlformats.org/officeDocument/2006/relationships/tags" Target="../tags/tag239.xml"/><Relationship Id="rId2" Type="http://schemas.openxmlformats.org/officeDocument/2006/relationships/image" Target="../media/image5.png"/><Relationship Id="rId19" Type="http://schemas.openxmlformats.org/officeDocument/2006/relationships/tags" Target="../tags/tag238.xml"/><Relationship Id="rId18" Type="http://schemas.openxmlformats.org/officeDocument/2006/relationships/tags" Target="../tags/tag237.xml"/><Relationship Id="rId17" Type="http://schemas.openxmlformats.org/officeDocument/2006/relationships/tags" Target="../tags/tag236.xml"/><Relationship Id="rId16" Type="http://schemas.openxmlformats.org/officeDocument/2006/relationships/tags" Target="../tags/tag235.xml"/><Relationship Id="rId15" Type="http://schemas.openxmlformats.org/officeDocument/2006/relationships/tags" Target="../tags/tag234.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tags" Target="../tags/tag22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88.xml"/><Relationship Id="rId5" Type="http://schemas.openxmlformats.org/officeDocument/2006/relationships/image" Target="../media/image27.png"/><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image" Target="../media/image26.png"/><Relationship Id="rId1" Type="http://schemas.openxmlformats.org/officeDocument/2006/relationships/tags" Target="../tags/tag285.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26.png"/><Relationship Id="rId1" Type="http://schemas.openxmlformats.org/officeDocument/2006/relationships/tags" Target="../tags/tag289.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image" Target="../media/image26.png"/><Relationship Id="rId1" Type="http://schemas.openxmlformats.org/officeDocument/2006/relationships/tags" Target="../tags/tag292.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image" Target="../media/image28.jpeg"/><Relationship Id="rId1" Type="http://schemas.openxmlformats.org/officeDocument/2006/relationships/tags" Target="../tags/tag295.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08.xml"/><Relationship Id="rId7" Type="http://schemas.openxmlformats.org/officeDocument/2006/relationships/image" Target="../media/image29.jpeg"/><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image" Target="../media/image5.png"/><Relationship Id="rId1" Type="http://schemas.openxmlformats.org/officeDocument/2006/relationships/tags" Target="../tags/tag303.xml"/></Relationships>
</file>

<file path=ppt/slides/_rels/slide2.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image" Target="../media/image4.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6" Type="http://schemas.openxmlformats.org/officeDocument/2006/relationships/notesSlide" Target="../notesSlides/notesSlide1.xml"/><Relationship Id="rId15" Type="http://schemas.openxmlformats.org/officeDocument/2006/relationships/slideLayout" Target="../slideLayouts/slideLayout12.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8.xml"/></Relationships>
</file>

<file path=ppt/slides/_rels/slide20.xml.rels><?xml version="1.0" encoding="UTF-8" standalone="yes"?>
<Relationships xmlns="http://schemas.openxmlformats.org/package/2006/relationships"><Relationship Id="rId9" Type="http://schemas.openxmlformats.org/officeDocument/2006/relationships/tags" Target="../tags/tag316.xml"/><Relationship Id="rId8" Type="http://schemas.openxmlformats.org/officeDocument/2006/relationships/tags" Target="../tags/tag315.xml"/><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ags" Target="../tags/tag324.xml"/><Relationship Id="rId16" Type="http://schemas.openxmlformats.org/officeDocument/2006/relationships/tags" Target="../tags/tag323.xml"/><Relationship Id="rId15" Type="http://schemas.openxmlformats.org/officeDocument/2006/relationships/tags" Target="../tags/tag322.xml"/><Relationship Id="rId14" Type="http://schemas.openxmlformats.org/officeDocument/2006/relationships/tags" Target="../tags/tag321.xml"/><Relationship Id="rId13" Type="http://schemas.openxmlformats.org/officeDocument/2006/relationships/tags" Target="../tags/tag320.xml"/><Relationship Id="rId12" Type="http://schemas.openxmlformats.org/officeDocument/2006/relationships/tags" Target="../tags/tag319.xml"/><Relationship Id="rId11" Type="http://schemas.openxmlformats.org/officeDocument/2006/relationships/tags" Target="../tags/tag318.xml"/><Relationship Id="rId10" Type="http://schemas.openxmlformats.org/officeDocument/2006/relationships/tags" Target="../tags/tag317.xml"/><Relationship Id="rId1" Type="http://schemas.openxmlformats.org/officeDocument/2006/relationships/tags" Target="../tags/tag309.xml"/></Relationships>
</file>

<file path=ppt/slides/_rels/slide21.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ags" Target="../tags/tag340.xml"/><Relationship Id="rId16" Type="http://schemas.openxmlformats.org/officeDocument/2006/relationships/tags" Target="../tags/tag339.xml"/><Relationship Id="rId15" Type="http://schemas.openxmlformats.org/officeDocument/2006/relationships/tags" Target="../tags/tag338.xml"/><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5.xml"/></Relationships>
</file>

<file path=ppt/slides/_rels/slide22.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ags" Target="../tags/tag356.xml"/><Relationship Id="rId16" Type="http://schemas.openxmlformats.org/officeDocument/2006/relationships/tags" Target="../tags/tag355.xml"/><Relationship Id="rId15" Type="http://schemas.openxmlformats.org/officeDocument/2006/relationships/tags" Target="../tags/tag354.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tags" Target="../tags/tag341.xml"/></Relationships>
</file>

<file path=ppt/slides/_rels/slide23.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image" Target="../media/image30.png"/><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4" Type="http://schemas.openxmlformats.org/officeDocument/2006/relationships/slideLayout" Target="../slideLayouts/slideLayout2.xml"/><Relationship Id="rId33" Type="http://schemas.openxmlformats.org/officeDocument/2006/relationships/tags" Target="../tags/tag385.xml"/><Relationship Id="rId32" Type="http://schemas.openxmlformats.org/officeDocument/2006/relationships/tags" Target="../tags/tag384.xml"/><Relationship Id="rId31" Type="http://schemas.openxmlformats.org/officeDocument/2006/relationships/tags" Target="../tags/tag383.xml"/><Relationship Id="rId30" Type="http://schemas.openxmlformats.org/officeDocument/2006/relationships/tags" Target="../tags/tag382.xml"/><Relationship Id="rId3" Type="http://schemas.openxmlformats.org/officeDocument/2006/relationships/tags" Target="../tags/tag358.xml"/><Relationship Id="rId29" Type="http://schemas.openxmlformats.org/officeDocument/2006/relationships/tags" Target="../tags/tag381.xml"/><Relationship Id="rId28" Type="http://schemas.openxmlformats.org/officeDocument/2006/relationships/tags" Target="../tags/tag380.xml"/><Relationship Id="rId27" Type="http://schemas.openxmlformats.org/officeDocument/2006/relationships/image" Target="../media/image32.jpeg"/><Relationship Id="rId26" Type="http://schemas.openxmlformats.org/officeDocument/2006/relationships/tags" Target="../tags/tag379.xml"/><Relationship Id="rId25" Type="http://schemas.openxmlformats.org/officeDocument/2006/relationships/tags" Target="../tags/tag378.xml"/><Relationship Id="rId24" Type="http://schemas.openxmlformats.org/officeDocument/2006/relationships/tags" Target="../tags/tag377.xml"/><Relationship Id="rId23" Type="http://schemas.openxmlformats.org/officeDocument/2006/relationships/tags" Target="../tags/tag376.xml"/><Relationship Id="rId22" Type="http://schemas.openxmlformats.org/officeDocument/2006/relationships/tags" Target="../tags/tag375.xml"/><Relationship Id="rId21" Type="http://schemas.openxmlformats.org/officeDocument/2006/relationships/tags" Target="../tags/tag374.xml"/><Relationship Id="rId20" Type="http://schemas.openxmlformats.org/officeDocument/2006/relationships/tags" Target="../tags/tag373.xml"/><Relationship Id="rId2" Type="http://schemas.openxmlformats.org/officeDocument/2006/relationships/image" Target="../media/image5.png"/><Relationship Id="rId19" Type="http://schemas.openxmlformats.org/officeDocument/2006/relationships/tags" Target="../tags/tag372.xml"/><Relationship Id="rId18" Type="http://schemas.openxmlformats.org/officeDocument/2006/relationships/tags" Target="../tags/tag371.xml"/><Relationship Id="rId17" Type="http://schemas.openxmlformats.org/officeDocument/2006/relationships/tags" Target="../tags/tag370.xml"/><Relationship Id="rId16" Type="http://schemas.openxmlformats.org/officeDocument/2006/relationships/tags" Target="../tags/tag369.xml"/><Relationship Id="rId15" Type="http://schemas.openxmlformats.org/officeDocument/2006/relationships/tags" Target="../tags/tag368.xml"/><Relationship Id="rId14" Type="http://schemas.openxmlformats.org/officeDocument/2006/relationships/tags" Target="../tags/tag367.xml"/><Relationship Id="rId13" Type="http://schemas.openxmlformats.org/officeDocument/2006/relationships/tags" Target="../tags/tag366.xml"/><Relationship Id="rId12" Type="http://schemas.openxmlformats.org/officeDocument/2006/relationships/tags" Target="../tags/tag365.xml"/><Relationship Id="rId11" Type="http://schemas.openxmlformats.org/officeDocument/2006/relationships/tags" Target="../tags/tag364.xml"/><Relationship Id="rId10" Type="http://schemas.openxmlformats.org/officeDocument/2006/relationships/image" Target="../media/image31.GIF"/><Relationship Id="rId1" Type="http://schemas.openxmlformats.org/officeDocument/2006/relationships/tags" Target="../tags/tag357.xml"/></Relationships>
</file>

<file path=ppt/slides/_rels/slide24.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391.xml"/><Relationship Id="rId7" Type="http://schemas.openxmlformats.org/officeDocument/2006/relationships/image" Target="../media/image34.png"/><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image" Target="../media/image33.png"/><Relationship Id="rId3" Type="http://schemas.openxmlformats.org/officeDocument/2006/relationships/tags" Target="../tags/tag388.xml"/><Relationship Id="rId2" Type="http://schemas.openxmlformats.org/officeDocument/2006/relationships/tags" Target="../tags/tag387.xml"/><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tags" Target="../tags/tag386.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image" Target="../media/image36.png"/><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image" Target="../media/image33.png"/><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image" Target="../media/image33.png"/><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image" Target="../media/image4.png"/><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image" Target="../media/image37.jpeg"/><Relationship Id="rId10" Type="http://schemas.openxmlformats.org/officeDocument/2006/relationships/notesSlide" Target="../notesSlides/notesSlide8.xml"/><Relationship Id="rId1" Type="http://schemas.openxmlformats.org/officeDocument/2006/relationships/tags" Target="../tags/tag408.xml"/></Relationships>
</file>

<file path=ppt/slides/_rels/slide28.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image" Target="../media/image38.GIF"/><Relationship Id="rId63" Type="http://schemas.openxmlformats.org/officeDocument/2006/relationships/slideLayout" Target="../slideLayouts/slideLayout2.xml"/><Relationship Id="rId62" Type="http://schemas.openxmlformats.org/officeDocument/2006/relationships/tags" Target="../tags/tag475.xml"/><Relationship Id="rId61" Type="http://schemas.openxmlformats.org/officeDocument/2006/relationships/tags" Target="../tags/tag474.xml"/><Relationship Id="rId60" Type="http://schemas.openxmlformats.org/officeDocument/2006/relationships/tags" Target="../tags/tag473.xml"/><Relationship Id="rId6" Type="http://schemas.openxmlformats.org/officeDocument/2006/relationships/tags" Target="../tags/tag421.xml"/><Relationship Id="rId59" Type="http://schemas.openxmlformats.org/officeDocument/2006/relationships/tags" Target="../tags/tag472.xml"/><Relationship Id="rId58" Type="http://schemas.openxmlformats.org/officeDocument/2006/relationships/tags" Target="../tags/tag471.xml"/><Relationship Id="rId57" Type="http://schemas.openxmlformats.org/officeDocument/2006/relationships/tags" Target="../tags/tag470.xml"/><Relationship Id="rId56" Type="http://schemas.openxmlformats.org/officeDocument/2006/relationships/tags" Target="../tags/tag469.xml"/><Relationship Id="rId55" Type="http://schemas.openxmlformats.org/officeDocument/2006/relationships/tags" Target="../tags/tag468.xml"/><Relationship Id="rId54" Type="http://schemas.openxmlformats.org/officeDocument/2006/relationships/tags" Target="../tags/tag467.xml"/><Relationship Id="rId53" Type="http://schemas.openxmlformats.org/officeDocument/2006/relationships/tags" Target="../tags/tag466.xml"/><Relationship Id="rId52" Type="http://schemas.openxmlformats.org/officeDocument/2006/relationships/image" Target="../media/image39.jpeg"/><Relationship Id="rId51" Type="http://schemas.openxmlformats.org/officeDocument/2006/relationships/tags" Target="../tags/tag465.xml"/><Relationship Id="rId50" Type="http://schemas.openxmlformats.org/officeDocument/2006/relationships/tags" Target="../tags/tag464.xml"/><Relationship Id="rId5" Type="http://schemas.openxmlformats.org/officeDocument/2006/relationships/tags" Target="../tags/tag420.xml"/><Relationship Id="rId49" Type="http://schemas.openxmlformats.org/officeDocument/2006/relationships/tags" Target="../tags/tag463.xml"/><Relationship Id="rId48" Type="http://schemas.openxmlformats.org/officeDocument/2006/relationships/tags" Target="../tags/tag462.xml"/><Relationship Id="rId47" Type="http://schemas.openxmlformats.org/officeDocument/2006/relationships/tags" Target="../tags/tag461.xml"/><Relationship Id="rId46" Type="http://schemas.openxmlformats.org/officeDocument/2006/relationships/tags" Target="../tags/tag460.xml"/><Relationship Id="rId45" Type="http://schemas.openxmlformats.org/officeDocument/2006/relationships/tags" Target="../tags/tag459.xml"/><Relationship Id="rId44" Type="http://schemas.openxmlformats.org/officeDocument/2006/relationships/tags" Target="../tags/tag458.xml"/><Relationship Id="rId43" Type="http://schemas.openxmlformats.org/officeDocument/2006/relationships/tags" Target="../tags/tag457.xml"/><Relationship Id="rId42" Type="http://schemas.openxmlformats.org/officeDocument/2006/relationships/tags" Target="../tags/tag456.xml"/><Relationship Id="rId41" Type="http://schemas.openxmlformats.org/officeDocument/2006/relationships/tags" Target="../tags/tag455.xml"/><Relationship Id="rId40" Type="http://schemas.openxmlformats.org/officeDocument/2006/relationships/tags" Target="../tags/tag454.xml"/><Relationship Id="rId4" Type="http://schemas.openxmlformats.org/officeDocument/2006/relationships/tags" Target="../tags/tag419.xml"/><Relationship Id="rId39" Type="http://schemas.openxmlformats.org/officeDocument/2006/relationships/tags" Target="../tags/tag453.xml"/><Relationship Id="rId38" Type="http://schemas.openxmlformats.org/officeDocument/2006/relationships/tags" Target="../tags/tag452.xml"/><Relationship Id="rId37" Type="http://schemas.openxmlformats.org/officeDocument/2006/relationships/tags" Target="../tags/tag451.xml"/><Relationship Id="rId36" Type="http://schemas.openxmlformats.org/officeDocument/2006/relationships/tags" Target="../tags/tag450.xml"/><Relationship Id="rId35" Type="http://schemas.openxmlformats.org/officeDocument/2006/relationships/tags" Target="../tags/tag449.xml"/><Relationship Id="rId34" Type="http://schemas.openxmlformats.org/officeDocument/2006/relationships/tags" Target="../tags/tag448.xml"/><Relationship Id="rId33" Type="http://schemas.openxmlformats.org/officeDocument/2006/relationships/tags" Target="../tags/tag447.xml"/><Relationship Id="rId32" Type="http://schemas.openxmlformats.org/officeDocument/2006/relationships/tags" Target="../tags/tag446.xml"/><Relationship Id="rId31" Type="http://schemas.openxmlformats.org/officeDocument/2006/relationships/tags" Target="../tags/tag445.xml"/><Relationship Id="rId30" Type="http://schemas.openxmlformats.org/officeDocument/2006/relationships/tags" Target="../tags/tag444.xml"/><Relationship Id="rId3" Type="http://schemas.openxmlformats.org/officeDocument/2006/relationships/tags" Target="../tags/tag418.xml"/><Relationship Id="rId29" Type="http://schemas.openxmlformats.org/officeDocument/2006/relationships/tags" Target="../tags/tag443.xml"/><Relationship Id="rId28" Type="http://schemas.openxmlformats.org/officeDocument/2006/relationships/tags" Target="../tags/tag442.xml"/><Relationship Id="rId27" Type="http://schemas.openxmlformats.org/officeDocument/2006/relationships/tags" Target="../tags/tag441.xml"/><Relationship Id="rId26" Type="http://schemas.openxmlformats.org/officeDocument/2006/relationships/tags" Target="../tags/tag440.xml"/><Relationship Id="rId25" Type="http://schemas.openxmlformats.org/officeDocument/2006/relationships/tags" Target="../tags/tag439.xml"/><Relationship Id="rId24" Type="http://schemas.openxmlformats.org/officeDocument/2006/relationships/tags" Target="../tags/tag438.xml"/><Relationship Id="rId23" Type="http://schemas.openxmlformats.org/officeDocument/2006/relationships/tags" Target="../tags/tag437.xml"/><Relationship Id="rId22" Type="http://schemas.openxmlformats.org/officeDocument/2006/relationships/tags" Target="../tags/tag436.xml"/><Relationship Id="rId21" Type="http://schemas.openxmlformats.org/officeDocument/2006/relationships/tags" Target="../tags/tag435.xml"/><Relationship Id="rId20" Type="http://schemas.openxmlformats.org/officeDocument/2006/relationships/tags" Target="../tags/tag434.xml"/><Relationship Id="rId2" Type="http://schemas.openxmlformats.org/officeDocument/2006/relationships/image" Target="../media/image5.png"/><Relationship Id="rId19" Type="http://schemas.openxmlformats.org/officeDocument/2006/relationships/tags" Target="../tags/tag433.xml"/><Relationship Id="rId18" Type="http://schemas.openxmlformats.org/officeDocument/2006/relationships/tags" Target="../tags/tag432.xml"/><Relationship Id="rId17" Type="http://schemas.openxmlformats.org/officeDocument/2006/relationships/tags" Target="../tags/tag431.xml"/><Relationship Id="rId16" Type="http://schemas.openxmlformats.org/officeDocument/2006/relationships/tags" Target="../tags/tag430.xml"/><Relationship Id="rId15" Type="http://schemas.openxmlformats.org/officeDocument/2006/relationships/tags" Target="../tags/tag429.xml"/><Relationship Id="rId14" Type="http://schemas.openxmlformats.org/officeDocument/2006/relationships/tags" Target="../tags/tag428.xml"/><Relationship Id="rId13" Type="http://schemas.openxmlformats.org/officeDocument/2006/relationships/tags" Target="../tags/tag427.xml"/><Relationship Id="rId12" Type="http://schemas.openxmlformats.org/officeDocument/2006/relationships/tags" Target="../tags/tag426.xml"/><Relationship Id="rId11" Type="http://schemas.openxmlformats.org/officeDocument/2006/relationships/tags" Target="../tags/tag425.xml"/><Relationship Id="rId10" Type="http://schemas.openxmlformats.org/officeDocument/2006/relationships/tags" Target="../tags/tag424.xml"/><Relationship Id="rId1" Type="http://schemas.openxmlformats.org/officeDocument/2006/relationships/tags" Target="../tags/tag417.xml"/></Relationships>
</file>

<file path=ppt/slides/_rels/slide29.xml.rels><?xml version="1.0" encoding="UTF-8" standalone="yes"?>
<Relationships xmlns="http://schemas.openxmlformats.org/package/2006/relationships"><Relationship Id="rId9" Type="http://schemas.openxmlformats.org/officeDocument/2006/relationships/tags" Target="../tags/tag482.xml"/><Relationship Id="rId8" Type="http://schemas.openxmlformats.org/officeDocument/2006/relationships/tags" Target="../tags/tag481.xml"/><Relationship Id="rId7" Type="http://schemas.openxmlformats.org/officeDocument/2006/relationships/image" Target="../media/image38.GIF"/><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7" Type="http://schemas.openxmlformats.org/officeDocument/2006/relationships/slideLayout" Target="../slideLayouts/slideLayout2.xml"/><Relationship Id="rId36" Type="http://schemas.openxmlformats.org/officeDocument/2006/relationships/tags" Target="../tags/tag508.xml"/><Relationship Id="rId35" Type="http://schemas.openxmlformats.org/officeDocument/2006/relationships/tags" Target="../tags/tag507.xml"/><Relationship Id="rId34" Type="http://schemas.openxmlformats.org/officeDocument/2006/relationships/tags" Target="../tags/tag506.xml"/><Relationship Id="rId33" Type="http://schemas.openxmlformats.org/officeDocument/2006/relationships/tags" Target="../tags/tag505.xml"/><Relationship Id="rId32" Type="http://schemas.openxmlformats.org/officeDocument/2006/relationships/tags" Target="../tags/tag504.xml"/><Relationship Id="rId31" Type="http://schemas.openxmlformats.org/officeDocument/2006/relationships/tags" Target="../tags/tag503.xml"/><Relationship Id="rId30" Type="http://schemas.openxmlformats.org/officeDocument/2006/relationships/tags" Target="../tags/tag502.xml"/><Relationship Id="rId3" Type="http://schemas.openxmlformats.org/officeDocument/2006/relationships/tags" Target="../tags/tag477.xml"/><Relationship Id="rId29" Type="http://schemas.openxmlformats.org/officeDocument/2006/relationships/tags" Target="../tags/tag501.xml"/><Relationship Id="rId28" Type="http://schemas.openxmlformats.org/officeDocument/2006/relationships/tags" Target="../tags/tag500.xml"/><Relationship Id="rId27" Type="http://schemas.openxmlformats.org/officeDocument/2006/relationships/tags" Target="../tags/tag499.xml"/><Relationship Id="rId26" Type="http://schemas.openxmlformats.org/officeDocument/2006/relationships/image" Target="../media/image39.jpeg"/><Relationship Id="rId25" Type="http://schemas.openxmlformats.org/officeDocument/2006/relationships/tags" Target="../tags/tag498.xml"/><Relationship Id="rId24" Type="http://schemas.openxmlformats.org/officeDocument/2006/relationships/tags" Target="../tags/tag497.xml"/><Relationship Id="rId23" Type="http://schemas.openxmlformats.org/officeDocument/2006/relationships/tags" Target="../tags/tag496.xml"/><Relationship Id="rId22" Type="http://schemas.openxmlformats.org/officeDocument/2006/relationships/tags" Target="../tags/tag495.xml"/><Relationship Id="rId21" Type="http://schemas.openxmlformats.org/officeDocument/2006/relationships/tags" Target="../tags/tag494.xml"/><Relationship Id="rId20" Type="http://schemas.openxmlformats.org/officeDocument/2006/relationships/tags" Target="../tags/tag493.xml"/><Relationship Id="rId2" Type="http://schemas.openxmlformats.org/officeDocument/2006/relationships/image" Target="../media/image5.png"/><Relationship Id="rId19" Type="http://schemas.openxmlformats.org/officeDocument/2006/relationships/tags" Target="../tags/tag492.xml"/><Relationship Id="rId18" Type="http://schemas.openxmlformats.org/officeDocument/2006/relationships/tags" Target="../tags/tag491.xml"/><Relationship Id="rId17" Type="http://schemas.openxmlformats.org/officeDocument/2006/relationships/tags" Target="../tags/tag490.xml"/><Relationship Id="rId16" Type="http://schemas.openxmlformats.org/officeDocument/2006/relationships/tags" Target="../tags/tag489.xml"/><Relationship Id="rId15" Type="http://schemas.openxmlformats.org/officeDocument/2006/relationships/tags" Target="../tags/tag488.xml"/><Relationship Id="rId14" Type="http://schemas.openxmlformats.org/officeDocument/2006/relationships/tags" Target="../tags/tag487.xml"/><Relationship Id="rId13" Type="http://schemas.openxmlformats.org/officeDocument/2006/relationships/tags" Target="../tags/tag486.xml"/><Relationship Id="rId12" Type="http://schemas.openxmlformats.org/officeDocument/2006/relationships/tags" Target="../tags/tag485.xml"/><Relationship Id="rId11" Type="http://schemas.openxmlformats.org/officeDocument/2006/relationships/tags" Target="../tags/tag484.xml"/><Relationship Id="rId10" Type="http://schemas.openxmlformats.org/officeDocument/2006/relationships/tags" Target="../tags/tag483.xml"/><Relationship Id="rId1" Type="http://schemas.openxmlformats.org/officeDocument/2006/relationships/tags" Target="../tags/tag476.xml"/></Relationships>
</file>

<file path=ppt/slides/_rels/slide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tags" Target="../tags/tag89.xml"/><Relationship Id="rId7" Type="http://schemas.openxmlformats.org/officeDocument/2006/relationships/image" Target="../media/image6.GIF"/><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5.png"/><Relationship Id="rId11" Type="http://schemas.openxmlformats.org/officeDocument/2006/relationships/slideLayout" Target="../slideLayouts/slideLayout2.xml"/><Relationship Id="rId10" Type="http://schemas.openxmlformats.org/officeDocument/2006/relationships/tags" Target="../tags/tag90.xml"/><Relationship Id="rId1" Type="http://schemas.openxmlformats.org/officeDocument/2006/relationships/tags" Target="../tags/tag84.xml"/></Relationships>
</file>

<file path=ppt/slides/_rels/slide30.xml.rels><?xml version="1.0" encoding="UTF-8" standalone="yes"?>
<Relationships xmlns="http://schemas.openxmlformats.org/package/2006/relationships"><Relationship Id="rId9" Type="http://schemas.openxmlformats.org/officeDocument/2006/relationships/tags" Target="../tags/tag515.xml"/><Relationship Id="rId8" Type="http://schemas.openxmlformats.org/officeDocument/2006/relationships/tags" Target="../tags/tag514.xml"/><Relationship Id="rId7" Type="http://schemas.openxmlformats.org/officeDocument/2006/relationships/image" Target="../media/image38.GIF"/><Relationship Id="rId6" Type="http://schemas.openxmlformats.org/officeDocument/2006/relationships/tags" Target="../tags/tag513.xml"/><Relationship Id="rId5" Type="http://schemas.openxmlformats.org/officeDocument/2006/relationships/tags" Target="../tags/tag512.xml"/><Relationship Id="rId4" Type="http://schemas.openxmlformats.org/officeDocument/2006/relationships/tags" Target="../tags/tag511.xml"/><Relationship Id="rId30" Type="http://schemas.openxmlformats.org/officeDocument/2006/relationships/slideLayout" Target="../slideLayouts/slideLayout2.xml"/><Relationship Id="rId3" Type="http://schemas.openxmlformats.org/officeDocument/2006/relationships/tags" Target="../tags/tag510.xml"/><Relationship Id="rId29" Type="http://schemas.openxmlformats.org/officeDocument/2006/relationships/tags" Target="../tags/tag534.xml"/><Relationship Id="rId28" Type="http://schemas.openxmlformats.org/officeDocument/2006/relationships/tags" Target="../tags/tag533.xml"/><Relationship Id="rId27" Type="http://schemas.openxmlformats.org/officeDocument/2006/relationships/tags" Target="../tags/tag532.xml"/><Relationship Id="rId26" Type="http://schemas.openxmlformats.org/officeDocument/2006/relationships/image" Target="../media/image22.jpeg"/><Relationship Id="rId25" Type="http://schemas.openxmlformats.org/officeDocument/2006/relationships/tags" Target="../tags/tag531.xml"/><Relationship Id="rId24" Type="http://schemas.openxmlformats.org/officeDocument/2006/relationships/tags" Target="../tags/tag530.xml"/><Relationship Id="rId23" Type="http://schemas.openxmlformats.org/officeDocument/2006/relationships/tags" Target="../tags/tag529.xml"/><Relationship Id="rId22" Type="http://schemas.openxmlformats.org/officeDocument/2006/relationships/tags" Target="../tags/tag528.xml"/><Relationship Id="rId21" Type="http://schemas.openxmlformats.org/officeDocument/2006/relationships/tags" Target="../tags/tag527.xml"/><Relationship Id="rId20" Type="http://schemas.openxmlformats.org/officeDocument/2006/relationships/tags" Target="../tags/tag526.xml"/><Relationship Id="rId2" Type="http://schemas.openxmlformats.org/officeDocument/2006/relationships/image" Target="../media/image5.png"/><Relationship Id="rId19" Type="http://schemas.openxmlformats.org/officeDocument/2006/relationships/tags" Target="../tags/tag525.xml"/><Relationship Id="rId18" Type="http://schemas.openxmlformats.org/officeDocument/2006/relationships/tags" Target="../tags/tag524.xml"/><Relationship Id="rId17" Type="http://schemas.openxmlformats.org/officeDocument/2006/relationships/tags" Target="../tags/tag523.xml"/><Relationship Id="rId16" Type="http://schemas.openxmlformats.org/officeDocument/2006/relationships/tags" Target="../tags/tag522.xml"/><Relationship Id="rId15" Type="http://schemas.openxmlformats.org/officeDocument/2006/relationships/tags" Target="../tags/tag521.xml"/><Relationship Id="rId14" Type="http://schemas.openxmlformats.org/officeDocument/2006/relationships/tags" Target="../tags/tag520.xml"/><Relationship Id="rId13" Type="http://schemas.openxmlformats.org/officeDocument/2006/relationships/tags" Target="../tags/tag519.xml"/><Relationship Id="rId12" Type="http://schemas.openxmlformats.org/officeDocument/2006/relationships/tags" Target="../tags/tag518.xml"/><Relationship Id="rId11" Type="http://schemas.openxmlformats.org/officeDocument/2006/relationships/tags" Target="../tags/tag517.xml"/><Relationship Id="rId10" Type="http://schemas.openxmlformats.org/officeDocument/2006/relationships/tags" Target="../tags/tag516.xml"/><Relationship Id="rId1" Type="http://schemas.openxmlformats.org/officeDocument/2006/relationships/tags" Target="../tags/tag509.xml"/></Relationships>
</file>

<file path=ppt/slides/_rels/slide31.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6" Type="http://schemas.openxmlformats.org/officeDocument/2006/relationships/slideLayout" Target="../slideLayouts/slideLayout2.xml"/><Relationship Id="rId45" Type="http://schemas.openxmlformats.org/officeDocument/2006/relationships/tags" Target="../tags/tag577.xml"/><Relationship Id="rId44" Type="http://schemas.openxmlformats.org/officeDocument/2006/relationships/tags" Target="../tags/tag576.xml"/><Relationship Id="rId43" Type="http://schemas.openxmlformats.org/officeDocument/2006/relationships/tags" Target="../tags/tag575.xml"/><Relationship Id="rId42" Type="http://schemas.openxmlformats.org/officeDocument/2006/relationships/tags" Target="../tags/tag574.xml"/><Relationship Id="rId41" Type="http://schemas.openxmlformats.org/officeDocument/2006/relationships/tags" Target="../tags/tag573.xml"/><Relationship Id="rId40" Type="http://schemas.openxmlformats.org/officeDocument/2006/relationships/tags" Target="../tags/tag572.xml"/><Relationship Id="rId4" Type="http://schemas.openxmlformats.org/officeDocument/2006/relationships/tags" Target="../tags/tag537.xml"/><Relationship Id="rId39" Type="http://schemas.openxmlformats.org/officeDocument/2006/relationships/tags" Target="../tags/tag571.xml"/><Relationship Id="rId38" Type="http://schemas.openxmlformats.org/officeDocument/2006/relationships/tags" Target="../tags/tag570.xml"/><Relationship Id="rId37" Type="http://schemas.openxmlformats.org/officeDocument/2006/relationships/tags" Target="../tags/tag569.xml"/><Relationship Id="rId36" Type="http://schemas.openxmlformats.org/officeDocument/2006/relationships/tags" Target="../tags/tag568.xml"/><Relationship Id="rId35" Type="http://schemas.openxmlformats.org/officeDocument/2006/relationships/tags" Target="../tags/tag567.xml"/><Relationship Id="rId34" Type="http://schemas.openxmlformats.org/officeDocument/2006/relationships/tags" Target="../tags/tag566.xml"/><Relationship Id="rId33" Type="http://schemas.openxmlformats.org/officeDocument/2006/relationships/tags" Target="../tags/tag565.xml"/><Relationship Id="rId32" Type="http://schemas.openxmlformats.org/officeDocument/2006/relationships/image" Target="../media/image38.GIF"/><Relationship Id="rId31" Type="http://schemas.openxmlformats.org/officeDocument/2006/relationships/tags" Target="../tags/tag564.xml"/><Relationship Id="rId30" Type="http://schemas.openxmlformats.org/officeDocument/2006/relationships/tags" Target="../tags/tag563.xml"/><Relationship Id="rId3" Type="http://schemas.openxmlformats.org/officeDocument/2006/relationships/tags" Target="../tags/tag536.xml"/><Relationship Id="rId29" Type="http://schemas.openxmlformats.org/officeDocument/2006/relationships/tags" Target="../tags/tag562.xml"/><Relationship Id="rId28" Type="http://schemas.openxmlformats.org/officeDocument/2006/relationships/tags" Target="../tags/tag561.xml"/><Relationship Id="rId27" Type="http://schemas.openxmlformats.org/officeDocument/2006/relationships/tags" Target="../tags/tag560.xml"/><Relationship Id="rId26" Type="http://schemas.openxmlformats.org/officeDocument/2006/relationships/tags" Target="../tags/tag559.xml"/><Relationship Id="rId25" Type="http://schemas.openxmlformats.org/officeDocument/2006/relationships/tags" Target="../tags/tag558.xml"/><Relationship Id="rId24" Type="http://schemas.openxmlformats.org/officeDocument/2006/relationships/tags" Target="../tags/tag557.xml"/><Relationship Id="rId23" Type="http://schemas.openxmlformats.org/officeDocument/2006/relationships/tags" Target="../tags/tag556.xml"/><Relationship Id="rId22" Type="http://schemas.openxmlformats.org/officeDocument/2006/relationships/tags" Target="../tags/tag555.xml"/><Relationship Id="rId21" Type="http://schemas.openxmlformats.org/officeDocument/2006/relationships/tags" Target="../tags/tag554.xml"/><Relationship Id="rId20" Type="http://schemas.openxmlformats.org/officeDocument/2006/relationships/tags" Target="../tags/tag553.xml"/><Relationship Id="rId2" Type="http://schemas.openxmlformats.org/officeDocument/2006/relationships/image" Target="../media/image5.png"/><Relationship Id="rId19" Type="http://schemas.openxmlformats.org/officeDocument/2006/relationships/tags" Target="../tags/tag552.xml"/><Relationship Id="rId18" Type="http://schemas.openxmlformats.org/officeDocument/2006/relationships/tags" Target="../tags/tag551.xml"/><Relationship Id="rId17" Type="http://schemas.openxmlformats.org/officeDocument/2006/relationships/tags" Target="../tags/tag550.xml"/><Relationship Id="rId16" Type="http://schemas.openxmlformats.org/officeDocument/2006/relationships/tags" Target="../tags/tag549.xml"/><Relationship Id="rId15" Type="http://schemas.openxmlformats.org/officeDocument/2006/relationships/tags" Target="../tags/tag548.xml"/><Relationship Id="rId14" Type="http://schemas.openxmlformats.org/officeDocument/2006/relationships/tags" Target="../tags/tag547.xml"/><Relationship Id="rId13" Type="http://schemas.openxmlformats.org/officeDocument/2006/relationships/tags" Target="../tags/tag546.xml"/><Relationship Id="rId12" Type="http://schemas.openxmlformats.org/officeDocument/2006/relationships/tags" Target="../tags/tag545.xml"/><Relationship Id="rId11" Type="http://schemas.openxmlformats.org/officeDocument/2006/relationships/tags" Target="../tags/tag544.xml"/><Relationship Id="rId10" Type="http://schemas.openxmlformats.org/officeDocument/2006/relationships/tags" Target="../tags/tag543.xml"/><Relationship Id="rId1" Type="http://schemas.openxmlformats.org/officeDocument/2006/relationships/tags" Target="../tags/tag535.xml"/></Relationships>
</file>

<file path=ppt/slides/_rels/slide32.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image" Target="../media/image38.GIF"/><Relationship Id="rId7" Type="http://schemas.openxmlformats.org/officeDocument/2006/relationships/tags" Target="../tags/tag583.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3" Type="http://schemas.openxmlformats.org/officeDocument/2006/relationships/image" Target="../media/image5.png"/><Relationship Id="rId2" Type="http://schemas.openxmlformats.org/officeDocument/2006/relationships/tags" Target="../tags/tag579.xml"/><Relationship Id="rId13" Type="http://schemas.openxmlformats.org/officeDocument/2006/relationships/slideLayout" Target="../slideLayouts/slideLayout2.xml"/><Relationship Id="rId12" Type="http://schemas.openxmlformats.org/officeDocument/2006/relationships/tags" Target="../tags/tag587.xml"/><Relationship Id="rId11" Type="http://schemas.openxmlformats.org/officeDocument/2006/relationships/tags" Target="../tags/tag586.xml"/><Relationship Id="rId10" Type="http://schemas.openxmlformats.org/officeDocument/2006/relationships/tags" Target="../tags/tag585.xml"/><Relationship Id="rId1" Type="http://schemas.openxmlformats.org/officeDocument/2006/relationships/tags" Target="../tags/tag578.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tags" Target="../tags/tag590.xml"/><Relationship Id="rId3" Type="http://schemas.openxmlformats.org/officeDocument/2006/relationships/image" Target="../media/image40.png"/><Relationship Id="rId2" Type="http://schemas.openxmlformats.org/officeDocument/2006/relationships/tags" Target="../tags/tag589.xml"/><Relationship Id="rId1" Type="http://schemas.openxmlformats.org/officeDocument/2006/relationships/tags" Target="../tags/tag588.xml"/></Relationships>
</file>

<file path=ppt/slides/_rels/slide3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596.xml"/><Relationship Id="rId7" Type="http://schemas.openxmlformats.org/officeDocument/2006/relationships/tags" Target="../tags/tag595.xml"/><Relationship Id="rId6" Type="http://schemas.openxmlformats.org/officeDocument/2006/relationships/tags" Target="../tags/tag594.xml"/><Relationship Id="rId5" Type="http://schemas.openxmlformats.org/officeDocument/2006/relationships/image" Target="../media/image43.jpeg"/><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image" Target="../media/image42.jpeg"/><Relationship Id="rId14" Type="http://schemas.openxmlformats.org/officeDocument/2006/relationships/notesSlide" Target="../notesSlides/notesSlide9.xml"/><Relationship Id="rId13" Type="http://schemas.openxmlformats.org/officeDocument/2006/relationships/slideLayout" Target="../slideLayouts/slideLayout2.xml"/><Relationship Id="rId12" Type="http://schemas.openxmlformats.org/officeDocument/2006/relationships/tags" Target="../tags/tag598.xml"/><Relationship Id="rId11" Type="http://schemas.openxmlformats.org/officeDocument/2006/relationships/image" Target="../media/image45.png"/><Relationship Id="rId10" Type="http://schemas.openxmlformats.org/officeDocument/2006/relationships/tags" Target="../tags/tag597.xml"/><Relationship Id="rId1" Type="http://schemas.openxmlformats.org/officeDocument/2006/relationships/tags" Target="../tags/tag591.xml"/></Relationships>
</file>

<file path=ppt/slides/_rels/slide35.xml.rels><?xml version="1.0" encoding="UTF-8" standalone="yes"?>
<Relationships xmlns="http://schemas.openxmlformats.org/package/2006/relationships"><Relationship Id="rId9" Type="http://schemas.openxmlformats.org/officeDocument/2006/relationships/tags" Target="../tags/tag609.xml"/><Relationship Id="rId8" Type="http://schemas.openxmlformats.org/officeDocument/2006/relationships/image" Target="../media/image46.png"/><Relationship Id="rId7" Type="http://schemas.openxmlformats.org/officeDocument/2006/relationships/tags" Target="../tags/tag608.xml"/><Relationship Id="rId6" Type="http://schemas.openxmlformats.org/officeDocument/2006/relationships/tags" Target="../tags/tag607.xml"/><Relationship Id="rId5" Type="http://schemas.openxmlformats.org/officeDocument/2006/relationships/tags" Target="../tags/tag606.xml"/><Relationship Id="rId4" Type="http://schemas.openxmlformats.org/officeDocument/2006/relationships/tags" Target="../tags/tag605.xml"/><Relationship Id="rId3" Type="http://schemas.openxmlformats.org/officeDocument/2006/relationships/tags" Target="../tags/tag604.xml"/><Relationship Id="rId2" Type="http://schemas.openxmlformats.org/officeDocument/2006/relationships/tags" Target="../tags/tag603.xml"/><Relationship Id="rId14" Type="http://schemas.openxmlformats.org/officeDocument/2006/relationships/slideLayout" Target="../slideLayouts/slideLayout7.xml"/><Relationship Id="rId13" Type="http://schemas.openxmlformats.org/officeDocument/2006/relationships/image" Target="../media/image49.png"/><Relationship Id="rId12" Type="http://schemas.openxmlformats.org/officeDocument/2006/relationships/tags" Target="../tags/tag610.xml"/><Relationship Id="rId11" Type="http://schemas.openxmlformats.org/officeDocument/2006/relationships/image" Target="../media/image48.svg"/><Relationship Id="rId10" Type="http://schemas.openxmlformats.org/officeDocument/2006/relationships/image" Target="../media/image47.png"/><Relationship Id="rId1" Type="http://schemas.openxmlformats.org/officeDocument/2006/relationships/tags" Target="../tags/tag602.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png"/><Relationship Id="rId7" Type="http://schemas.openxmlformats.org/officeDocument/2006/relationships/tags" Target="../tags/tag617.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tags" Target="../tags/tag614.xml"/><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25.xml"/><Relationship Id="rId7" Type="http://schemas.openxmlformats.org/officeDocument/2006/relationships/tags" Target="../tags/tag624.xml"/><Relationship Id="rId6" Type="http://schemas.openxmlformats.org/officeDocument/2006/relationships/tags" Target="../tags/tag623.xml"/><Relationship Id="rId5" Type="http://schemas.openxmlformats.org/officeDocument/2006/relationships/tags" Target="../tags/tag622.xml"/><Relationship Id="rId4" Type="http://schemas.openxmlformats.org/officeDocument/2006/relationships/tags" Target="../tags/tag621.xml"/><Relationship Id="rId3" Type="http://schemas.openxmlformats.org/officeDocument/2006/relationships/tags" Target="../tags/tag620.xml"/><Relationship Id="rId2" Type="http://schemas.openxmlformats.org/officeDocument/2006/relationships/tags" Target="../tags/tag619.xml"/><Relationship Id="rId1" Type="http://schemas.openxmlformats.org/officeDocument/2006/relationships/tags" Target="../tags/tag618.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8.jpeg"/><Relationship Id="rId1" Type="http://schemas.openxmlformats.org/officeDocument/2006/relationships/tags" Target="../tags/tag91.xml"/></Relationships>
</file>

<file path=ppt/slides/_rels/slide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4" Type="http://schemas.openxmlformats.org/officeDocument/2006/relationships/slideLayout" Target="../slideLayouts/slideLayout2.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image" Target="../media/image5.png"/><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1" Type="http://schemas.openxmlformats.org/officeDocument/2006/relationships/slideLayout" Target="../slideLayouts/slideLayout1.xml"/><Relationship Id="rId30" Type="http://schemas.openxmlformats.org/officeDocument/2006/relationships/tags" Target="../tags/tag146.xml"/><Relationship Id="rId3" Type="http://schemas.openxmlformats.org/officeDocument/2006/relationships/tags" Target="../tags/tag123.xml"/><Relationship Id="rId29" Type="http://schemas.openxmlformats.org/officeDocument/2006/relationships/tags" Target="../tags/tag145.xml"/><Relationship Id="rId28" Type="http://schemas.openxmlformats.org/officeDocument/2006/relationships/tags" Target="../tags/tag144.xml"/><Relationship Id="rId27" Type="http://schemas.openxmlformats.org/officeDocument/2006/relationships/tags" Target="../tags/tag143.xml"/><Relationship Id="rId26" Type="http://schemas.openxmlformats.org/officeDocument/2006/relationships/tags" Target="../tags/tag142.xml"/><Relationship Id="rId25" Type="http://schemas.openxmlformats.org/officeDocument/2006/relationships/image" Target="../media/image12.png"/><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image" Target="../media/image11.jpeg"/><Relationship Id="rId2" Type="http://schemas.openxmlformats.org/officeDocument/2006/relationships/tags" Target="../tags/tag122.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image" Target="../media/image10.png"/><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image" Target="../media/image9.png"/><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image" Target="../media/image13.jpeg"/><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0" Type="http://schemas.openxmlformats.org/officeDocument/2006/relationships/slideLayout" Target="../slideLayouts/slideLayout7.xml"/><Relationship Id="rId1" Type="http://schemas.openxmlformats.org/officeDocument/2006/relationships/tags" Target="../tags/tag147.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image" Target="../media/image14.jpe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9.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image" Target="../media/image15.png"/><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3" Type="http://schemas.openxmlformats.org/officeDocument/2006/relationships/slideLayout" Target="../slideLayouts/slideLayout7.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image" Target="../media/image16.png"/><Relationship Id="rId1" Type="http://schemas.openxmlformats.org/officeDocument/2006/relationships/tags" Target="../tags/tag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flipH="1">
            <a:off x="0" y="2"/>
            <a:ext cx="9144000" cy="3472542"/>
          </a:xfrm>
          <a:prstGeom prst="rect">
            <a:avLst/>
          </a:prstGeom>
          <a:gradFill>
            <a:gsLst>
              <a:gs pos="0">
                <a:srgbClr val="2A89B7"/>
              </a:gs>
              <a:gs pos="100000">
                <a:srgbClr val="1B4D6B"/>
              </a:gs>
            </a:gsLst>
            <a:lin ang="0" scaled="0"/>
          </a:gradFill>
          <a:ln w="12700" cap="flat" cmpd="sng" algn="ctr">
            <a:noFill/>
            <a:prstDash val="solid"/>
            <a:miter lim="800000"/>
          </a:ln>
          <a:effectLst/>
        </p:spPr>
        <p:txBody>
          <a:bodyPr lIns="68580" tIns="34290" rIns="68580" bIns="34290" rtlCol="0" anchor="ctr"/>
          <a:lstStyle/>
          <a:p>
            <a:pPr algn="ctr" defTabSz="685800">
              <a:defRPr/>
            </a:pPr>
            <a:endParaRPr kumimoji="1" lang="zh-CN" altLang="en-US" kern="0">
              <a:solidFill>
                <a:srgbClr val="FFFFFF"/>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608952" y="718750"/>
            <a:ext cx="4364033" cy="3817019"/>
          </a:xfrm>
          <a:prstGeom prst="rect">
            <a:avLst/>
          </a:prstGeom>
        </p:spPr>
      </p:pic>
      <p:pic>
        <p:nvPicPr>
          <p:cNvPr id="1026"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39395" y="1059815"/>
            <a:ext cx="4759325"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市场</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5" name="文本框 14"/>
          <p:cNvSpPr txBox="1"/>
          <p:nvPr>
            <p:custDataLst>
              <p:tags r:id="rId5"/>
            </p:custDataLst>
          </p:nvPr>
        </p:nvSpPr>
        <p:spPr>
          <a:xfrm>
            <a:off x="169545" y="1167765"/>
            <a:ext cx="4145915" cy="3042285"/>
          </a:xfrm>
          <a:prstGeom prst="rect">
            <a:avLst/>
          </a:prstGeom>
          <a:noFill/>
        </p:spPr>
        <p:txBody>
          <a:bodyPr wrap="square">
            <a:spAutoFit/>
          </a:bodyPr>
          <a:lstStyle/>
          <a:p>
            <a:pPr marL="342900" indent="-342900">
              <a:lnSpc>
                <a:spcPct val="170000"/>
              </a:lnSpc>
              <a:buFont typeface="Wingdings" panose="05000000000000000000" pitchFamily="2" charset="2"/>
              <a:buChar char="Ø"/>
            </a:pPr>
            <a:r>
              <a:rPr lang="zh-CN" altLang="zh-CN" sz="1875" kern="0">
                <a:effectLst/>
                <a:latin typeface="微软雅黑" panose="020B0503020204020204" charset="-122"/>
                <a:ea typeface="微软雅黑" panose="020B0503020204020204" charset="-122"/>
                <a:cs typeface="Courier New" panose="02070309020205020404" pitchFamily="49" charset="0"/>
              </a:rPr>
              <a:t>产品的国内市场趋于饱和，或者国内市场满足不了其发展壮大的需要时，企业就会开辟国际市场。</a:t>
            </a:r>
            <a:endParaRPr lang="zh-CN" altLang="zh-CN" sz="1875" kern="100">
              <a:effectLst/>
              <a:latin typeface="微软雅黑" panose="020B0503020204020204" charset="-122"/>
              <a:ea typeface="微软雅黑" panose="020B0503020204020204" charset="-122"/>
              <a:cs typeface="Courier New" panose="02070309020205020404" pitchFamily="49" charset="0"/>
            </a:endParaRPr>
          </a:p>
          <a:p>
            <a:pPr marL="342900" indent="-342900" algn="just">
              <a:lnSpc>
                <a:spcPct val="170000"/>
              </a:lnSpc>
              <a:buFont typeface="Wingdings" panose="05000000000000000000" pitchFamily="2" charset="2"/>
              <a:buChar char="Ø"/>
            </a:pPr>
            <a:r>
              <a:rPr lang="zh-CN" altLang="zh-CN" sz="1875" kern="0">
                <a:effectLst/>
                <a:latin typeface="微软雅黑" panose="020B0503020204020204" charset="-122"/>
                <a:ea typeface="微软雅黑" panose="020B0503020204020204" charset="-122"/>
                <a:cs typeface="Courier New" panose="02070309020205020404" pitchFamily="49" charset="0"/>
              </a:rPr>
              <a:t>企业为了避开跨国销售所面临的各种限制，就直接在市场广阔的国家或地区投资建厂。</a:t>
            </a:r>
            <a:endParaRPr lang="zh-CN" altLang="zh-CN" sz="1875" kern="100">
              <a:effectLst/>
              <a:latin typeface="微软雅黑" panose="020B0503020204020204" charset="-122"/>
              <a:ea typeface="微软雅黑" panose="020B0503020204020204" charset="-122"/>
              <a:cs typeface="Courier New" panose="02070309020205020404" pitchFamily="49" charset="0"/>
            </a:endParaRPr>
          </a:p>
        </p:txBody>
      </p:sp>
      <p:pic>
        <p:nvPicPr>
          <p:cNvPr id="9"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626005" y="1329647"/>
            <a:ext cx="3935306" cy="2700225"/>
          </a:xfrm>
          <a:prstGeom prst="rect">
            <a:avLst/>
          </a:prstGeom>
        </p:spPr>
      </p:pic>
      <p:sp>
        <p:nvSpPr>
          <p:cNvPr id="16" name="文本框 15"/>
          <p:cNvSpPr txBox="1"/>
          <p:nvPr>
            <p:custDataLst>
              <p:tags r:id="rId8"/>
            </p:custDataLst>
          </p:nvPr>
        </p:nvSpPr>
        <p:spPr>
          <a:xfrm>
            <a:off x="5544081" y="4137881"/>
            <a:ext cx="2430203" cy="344805"/>
          </a:xfrm>
          <a:prstGeom prst="rect">
            <a:avLst/>
          </a:prstGeom>
          <a:noFill/>
        </p:spPr>
        <p:txBody>
          <a:bodyPr wrap="square">
            <a:spAutoFit/>
          </a:bodyPr>
          <a:lstStyle/>
          <a:p>
            <a:pPr marL="285750" indent="-285750">
              <a:buFont typeface="Wingdings" panose="05000000000000000000" pitchFamily="2" charset="2"/>
              <a:buChar char="n"/>
            </a:pPr>
            <a:r>
              <a:rPr lang="zh-CN" altLang="en-US" sz="1650">
                <a:latin typeface="楷体" panose="02010609060101010101" pitchFamily="49" charset="-122"/>
                <a:ea typeface="楷体" panose="02010609060101010101" pitchFamily="49" charset="-122"/>
              </a:rPr>
              <a:t>上海特斯拉超级工厂</a:t>
            </a:r>
            <a:endParaRPr lang="zh-CN" altLang="en-US" sz="1650">
              <a:latin typeface="楷体" panose="02010609060101010101" pitchFamily="49" charset="-122"/>
              <a:ea typeface="楷体" panose="02010609060101010101"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政策</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文本框 11"/>
          <p:cNvSpPr txBox="1"/>
          <p:nvPr>
            <p:custDataLst>
              <p:tags r:id="rId5"/>
            </p:custDataLst>
          </p:nvPr>
        </p:nvSpPr>
        <p:spPr>
          <a:xfrm>
            <a:off x="546159" y="789601"/>
            <a:ext cx="4079846" cy="3830955"/>
          </a:xfrm>
          <a:prstGeom prst="rect">
            <a:avLst/>
          </a:prstGeom>
          <a:noFill/>
        </p:spPr>
        <p:txBody>
          <a:bodyPr wrap="square">
            <a:spAutoFit/>
          </a:bodyPr>
          <a:lstStyle/>
          <a:p>
            <a:pPr algn="just">
              <a:lnSpc>
                <a:spcPct val="150000"/>
              </a:lnSpc>
            </a:pPr>
            <a:endParaRPr lang="zh-CN" altLang="zh-CN" kern="100">
              <a:effectLst/>
              <a:latin typeface="微软雅黑" panose="020B0503020204020204" charset="-122"/>
              <a:ea typeface="微软雅黑" panose="020B0503020204020204" charset="-122"/>
              <a:cs typeface="Courier New" panose="02070309020205020404" pitchFamily="49" charset="0"/>
            </a:endParaRPr>
          </a:p>
          <a:p>
            <a:pPr marL="342900" indent="-342900" algn="l">
              <a:lnSpc>
                <a:spcPct val="150000"/>
              </a:lnSpc>
              <a:buFont typeface="Wingdings" panose="05000000000000000000" pitchFamily="2" charset="2"/>
              <a:buChar char="Ø"/>
            </a:pPr>
            <a:r>
              <a:rPr lang="zh-CN" altLang="zh-CN" b="1" kern="100">
                <a:effectLst/>
                <a:highlight>
                  <a:srgbClr val="FFFF00"/>
                </a:highlight>
                <a:latin typeface="微软雅黑" panose="020B0503020204020204" charset="-122"/>
                <a:ea typeface="微软雅黑" panose="020B0503020204020204" charset="-122"/>
                <a:cs typeface="Times New Roman" panose="02020603050405020304" pitchFamily="18" charset="0"/>
              </a:rPr>
              <a:t>产业转出地</a:t>
            </a:r>
            <a:endParaRPr lang="en-US" altLang="zh-CN" kern="100">
              <a:effectLst/>
              <a:highlight>
                <a:srgbClr val="FFFF00"/>
              </a:highlight>
              <a:latin typeface="微软雅黑" panose="020B0503020204020204" charset="-122"/>
              <a:ea typeface="微软雅黑" panose="020B0503020204020204" charset="-122"/>
              <a:cs typeface="Times New Roman" panose="02020603050405020304" pitchFamily="18" charset="0"/>
            </a:endParaRPr>
          </a:p>
          <a:p>
            <a:pPr algn="l">
              <a:lnSpc>
                <a:spcPct val="150000"/>
              </a:lnSpc>
            </a:pPr>
            <a:r>
              <a:rPr lang="zh-CN" altLang="zh-CN" kern="100">
                <a:effectLst/>
                <a:latin typeface="微软雅黑" panose="020B0503020204020204" charset="-122"/>
                <a:ea typeface="微软雅黑" panose="020B0503020204020204" charset="-122"/>
                <a:cs typeface="Times New Roman" panose="02020603050405020304" pitchFamily="18" charset="0"/>
              </a:rPr>
              <a:t>政府通过间接干预的方式调节市场机制，通过项目审批、价格管制、紧缩信贷等方式迫使一些落后产业向外转移；</a:t>
            </a:r>
            <a:endParaRPr lang="zh-CN" altLang="zh-CN" kern="100">
              <a:effectLst/>
              <a:latin typeface="微软雅黑" panose="020B0503020204020204" charset="-122"/>
              <a:ea typeface="微软雅黑" panose="020B0503020204020204" charset="-122"/>
              <a:cs typeface="Courier New" panose="02070309020205020404" pitchFamily="49" charset="0"/>
            </a:endParaRPr>
          </a:p>
          <a:p>
            <a:pPr marL="342900" indent="-342900" algn="just">
              <a:lnSpc>
                <a:spcPct val="150000"/>
              </a:lnSpc>
              <a:buFont typeface="Wingdings" panose="05000000000000000000" pitchFamily="2" charset="2"/>
              <a:buChar char="Ø"/>
            </a:pPr>
            <a:r>
              <a:rPr lang="zh-CN" altLang="en-US" b="1" kern="0">
                <a:effectLst/>
                <a:highlight>
                  <a:srgbClr val="FFFF00"/>
                </a:highlight>
                <a:latin typeface="微软雅黑" panose="020B0503020204020204" charset="-122"/>
                <a:ea typeface="微软雅黑" panose="020B0503020204020204" charset="-122"/>
                <a:cs typeface="Courier New" panose="02070309020205020404" pitchFamily="49" charset="0"/>
              </a:rPr>
              <a:t>产</a:t>
            </a:r>
            <a:r>
              <a:rPr lang="zh-CN" altLang="zh-CN" b="1" kern="100">
                <a:effectLst/>
                <a:highlight>
                  <a:srgbClr val="FFFF00"/>
                </a:highlight>
                <a:latin typeface="微软雅黑" panose="020B0503020204020204" charset="-122"/>
                <a:ea typeface="微软雅黑" panose="020B0503020204020204" charset="-122"/>
                <a:cs typeface="Times New Roman" panose="02020603050405020304" pitchFamily="18" charset="0"/>
              </a:rPr>
              <a:t>业承接地</a:t>
            </a:r>
            <a:endParaRPr lang="en-US" altLang="zh-CN" b="1" kern="100">
              <a:effectLst/>
              <a:highlight>
                <a:srgbClr val="FFFF00"/>
              </a:highlight>
              <a:latin typeface="微软雅黑" panose="020B0503020204020204" charset="-122"/>
              <a:ea typeface="微软雅黑" panose="020B0503020204020204" charset="-122"/>
              <a:cs typeface="Times New Roman" panose="02020603050405020304" pitchFamily="18" charset="0"/>
            </a:endParaRPr>
          </a:p>
          <a:p>
            <a:pPr algn="just">
              <a:lnSpc>
                <a:spcPct val="150000"/>
              </a:lnSpc>
            </a:pPr>
            <a:r>
              <a:rPr lang="zh-CN" altLang="zh-CN" kern="100">
                <a:effectLst/>
                <a:latin typeface="微软雅黑" panose="020B0503020204020204" charset="-122"/>
                <a:ea typeface="微软雅黑" panose="020B0503020204020204" charset="-122"/>
                <a:cs typeface="Times New Roman" panose="02020603050405020304" pitchFamily="18" charset="0"/>
              </a:rPr>
              <a:t>政府通过优惠的土地、税收、区域补贴政策，以及改善公共基础设施、提升政府服务水平等来吸引企业进驻。</a:t>
            </a:r>
            <a:endParaRPr lang="zh-CN" altLang="zh-CN" kern="100">
              <a:effectLst/>
              <a:latin typeface="微软雅黑" panose="020B0503020204020204" charset="-122"/>
              <a:ea typeface="微软雅黑" panose="020B0503020204020204" charset="-122"/>
              <a:cs typeface="Courier New" panose="02070309020205020404" pitchFamily="49" charset="0"/>
            </a:endParaRPr>
          </a:p>
        </p:txBody>
      </p:sp>
      <p:pic>
        <p:nvPicPr>
          <p:cNvPr id="9"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950032" y="1653674"/>
            <a:ext cx="3597424" cy="2808234"/>
          </a:xfrm>
          <a:prstGeom prst="rect">
            <a:avLst/>
          </a:prstGeom>
        </p:spPr>
      </p:pic>
      <p:sp>
        <p:nvSpPr>
          <p:cNvPr id="16" name="文本框 15"/>
          <p:cNvSpPr txBox="1"/>
          <p:nvPr>
            <p:custDataLst>
              <p:tags r:id="rId8"/>
            </p:custDataLst>
          </p:nvPr>
        </p:nvSpPr>
        <p:spPr>
          <a:xfrm>
            <a:off x="2303811" y="735597"/>
            <a:ext cx="5512328" cy="414020"/>
          </a:xfrm>
          <a:prstGeom prst="rect">
            <a:avLst/>
          </a:prstGeom>
          <a:noFill/>
        </p:spPr>
        <p:txBody>
          <a:bodyPr wrap="square">
            <a:spAutoFit/>
          </a:bodyPr>
          <a:lstStyle/>
          <a:p>
            <a:r>
              <a:rPr lang="zh-CN" altLang="zh-CN" sz="2100" b="1" kern="100">
                <a:effectLst/>
                <a:latin typeface="微软雅黑" panose="020B0503020204020204" charset="-122"/>
                <a:ea typeface="微软雅黑" panose="020B0503020204020204" charset="-122"/>
                <a:cs typeface="Times New Roman" panose="02020603050405020304" pitchFamily="18" charset="0"/>
              </a:rPr>
              <a:t>政策因素在产业转移中起着重要的调节作用</a:t>
            </a:r>
            <a:endParaRPr lang="zh-CN" altLang="en-US" sz="21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5" name="TextBox 74"/>
          <p:cNvSpPr txBox="1"/>
          <p:nvPr>
            <p:custDataLst>
              <p:tags r:id="rId5"/>
            </p:custDataLst>
          </p:nvPr>
        </p:nvSpPr>
        <p:spPr>
          <a:xfrm>
            <a:off x="1166360" y="96917"/>
            <a:ext cx="2109496" cy="645160"/>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思考：</a:t>
            </a:r>
            <a:endParaRPr lang="zh-CN" altLang="en-US" sz="3600" smtClean="0">
              <a:latin typeface="方正粗黑宋简体" pitchFamily="2" charset="-122"/>
              <a:ea typeface="方正粗黑宋简体" pitchFamily="2" charset="-122"/>
            </a:endParaRPr>
          </a:p>
        </p:txBody>
      </p:sp>
      <p:sp>
        <p:nvSpPr>
          <p:cNvPr id="12" name="TextBox 11"/>
          <p:cNvSpPr txBox="1"/>
          <p:nvPr>
            <p:custDataLst>
              <p:tags r:id="rId6"/>
            </p:custDataLst>
          </p:nvPr>
        </p:nvSpPr>
        <p:spPr>
          <a:xfrm>
            <a:off x="611560" y="737722"/>
            <a:ext cx="8244916" cy="553085"/>
          </a:xfrm>
          <a:prstGeom prst="rect">
            <a:avLst/>
          </a:prstGeom>
          <a:noFill/>
        </p:spPr>
        <p:txBody>
          <a:bodyPr wrap="square" rtlCol="0">
            <a:spAutoFit/>
          </a:bodyPr>
          <a:lstStyle/>
          <a:p>
            <a:pPr indent="457200" algn="just">
              <a:lnSpc>
                <a:spcPct val="150000"/>
              </a:lnSpc>
            </a:pPr>
            <a:r>
              <a:rPr lang="zh-CN" altLang="en-US" sz="2000" b="1">
                <a:latin typeface="微软雅黑" panose="020B0503020204020204" charset="-122"/>
                <a:ea typeface="微软雅黑" panose="020B0503020204020204" charset="-122"/>
              </a:rPr>
              <a:t>是什么原因导致导致中国的企业</a:t>
            </a:r>
            <a:r>
              <a:rPr lang="zh-CN" altLang="en-US" sz="2000" b="1" smtClean="0">
                <a:latin typeface="微软雅黑" panose="020B0503020204020204" charset="-122"/>
                <a:ea typeface="微软雅黑" panose="020B0503020204020204" charset="-122"/>
              </a:rPr>
              <a:t>在埃塞俄比亚</a:t>
            </a:r>
            <a:r>
              <a:rPr lang="zh-CN" altLang="en-US" sz="2000" b="1">
                <a:latin typeface="微软雅黑" panose="020B0503020204020204" charset="-122"/>
                <a:ea typeface="微软雅黑" panose="020B0503020204020204" charset="-122"/>
              </a:rPr>
              <a:t>开展业务？</a:t>
            </a:r>
            <a:endParaRPr lang="zh-CN" altLang="en-US" sz="2000" b="1">
              <a:latin typeface="微软雅黑" panose="020B0503020204020204" charset="-122"/>
              <a:ea typeface="微软雅黑" panose="020B0503020204020204" charset="-122"/>
            </a:endParaRPr>
          </a:p>
        </p:txBody>
      </p:sp>
      <p:pic>
        <p:nvPicPr>
          <p:cNvPr id="13" name="Picture 6"/>
          <p:cNvPicPr>
            <a:picLocks noChangeAspect="1" noChangeArrowheads="1" noCrop="1"/>
          </p:cNvPicPr>
          <p:nvPr>
            <p:custDataLst>
              <p:tags r:id="rId7"/>
            </p:custDataLst>
          </p:nvPr>
        </p:nvPicPr>
        <p:blipFill>
          <a:blip r:embed="rId8"/>
          <a:stretch>
            <a:fillRect/>
          </a:stretch>
        </p:blipFill>
        <p:spPr bwMode="auto">
          <a:xfrm>
            <a:off x="638018" y="686659"/>
            <a:ext cx="587574" cy="6561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custDataLst>
              <p:tags r:id="rId9"/>
            </p:custDataLst>
          </p:nvPr>
        </p:nvGrpSpPr>
        <p:grpSpPr>
          <a:xfrm>
            <a:off x="532902" y="1779662"/>
            <a:ext cx="3672408" cy="2974040"/>
            <a:chOff x="532902" y="1779662"/>
            <a:chExt cx="3672408" cy="2974040"/>
          </a:xfrm>
        </p:grpSpPr>
        <p:pic>
          <p:nvPicPr>
            <p:cNvPr id="7172" name="Picture 4" descr="https://timgsa.baidu.com/timg?image&amp;quality=80&amp;size=b9999_10000&amp;sec=1606047147235&amp;di=8eacc24573fcfadeaa5346549b94d875&amp;imgtype=0&amp;src=http%3A%2F%2Fwww.dljs.net%2Fuploads%2Fallimg%2F1901%2F0KQ25G4-0.jpg"/>
            <p:cNvPicPr>
              <a:picLocks noChangeAspect="1" noChangeArrowheads="1"/>
            </p:cNvPicPr>
            <p:nvPr>
              <p:custDataLst>
                <p:tags r:id="rId10"/>
              </p:custDataLst>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532902" y="1779662"/>
              <a:ext cx="3672408" cy="2974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custDataLst>
                <p:tags r:id="rId13"/>
              </p:custDataLst>
            </p:nvPr>
          </p:nvSpPr>
          <p:spPr>
            <a:xfrm>
              <a:off x="1403648" y="3507854"/>
              <a:ext cx="1512168" cy="369332"/>
            </a:xfrm>
            <a:prstGeom prst="rect">
              <a:avLst/>
            </a:prstGeom>
            <a:noFill/>
          </p:spPr>
          <p:txBody>
            <a:bodyPr wrap="square" rtlCol="0">
              <a:spAutoFit/>
            </a:bodyPr>
            <a:lstStyle/>
            <a:p>
              <a:pPr algn="dist"/>
              <a:r>
                <a:rPr lang="zh-CN" altLang="en-US" smtClean="0">
                  <a:latin typeface="微软雅黑" panose="020B0503020204020204" charset="-122"/>
                  <a:ea typeface="微软雅黑" panose="020B0503020204020204" charset="-122"/>
                </a:rPr>
                <a:t>埃塞俄比亚</a:t>
              </a:r>
              <a:endParaRPr lang="zh-CN" altLang="en-US">
                <a:latin typeface="微软雅黑" panose="020B0503020204020204" charset="-122"/>
                <a:ea typeface="微软雅黑" panose="020B0503020204020204" charset="-122"/>
              </a:endParaRPr>
            </a:p>
          </p:txBody>
        </p:sp>
        <p:sp>
          <p:nvSpPr>
            <p:cNvPr id="17" name="TextBox 16"/>
            <p:cNvSpPr txBox="1"/>
            <p:nvPr>
              <p:custDataLst>
                <p:tags r:id="rId14"/>
              </p:custDataLst>
            </p:nvPr>
          </p:nvSpPr>
          <p:spPr>
            <a:xfrm>
              <a:off x="1069392" y="2897350"/>
              <a:ext cx="1512168" cy="307777"/>
            </a:xfrm>
            <a:prstGeom prst="rect">
              <a:avLst/>
            </a:prstGeom>
            <a:noFill/>
          </p:spPr>
          <p:txBody>
            <a:bodyPr wrap="square" rtlCol="0">
              <a:spAutoFit/>
            </a:bodyPr>
            <a:lstStyle/>
            <a:p>
              <a:pPr algn="dist"/>
              <a:r>
                <a:rPr lang="zh-CN" altLang="en-US" sz="1400">
                  <a:latin typeface="微软雅黑" panose="020B0503020204020204" charset="-122"/>
                  <a:ea typeface="微软雅黑" panose="020B0503020204020204" charset="-122"/>
                </a:rPr>
                <a:t>亚的斯亚贝巴</a:t>
              </a:r>
              <a:endParaRPr lang="zh-CN" altLang="en-US" sz="1400">
                <a:latin typeface="微软雅黑" panose="020B0503020204020204" charset="-122"/>
                <a:ea typeface="微软雅黑" panose="020B0503020204020204" charset="-122"/>
              </a:endParaRPr>
            </a:p>
          </p:txBody>
        </p:sp>
        <p:sp>
          <p:nvSpPr>
            <p:cNvPr id="18" name="TextBox 17"/>
            <p:cNvSpPr txBox="1"/>
            <p:nvPr>
              <p:custDataLst>
                <p:tags r:id="rId15"/>
              </p:custDataLst>
            </p:nvPr>
          </p:nvSpPr>
          <p:spPr>
            <a:xfrm>
              <a:off x="2915816" y="2726161"/>
              <a:ext cx="792088" cy="307777"/>
            </a:xfrm>
            <a:prstGeom prst="rect">
              <a:avLst/>
            </a:prstGeom>
            <a:noFill/>
          </p:spPr>
          <p:txBody>
            <a:bodyPr wrap="square" rtlCol="0">
              <a:spAutoFit/>
            </a:bodyPr>
            <a:lstStyle/>
            <a:p>
              <a:pPr algn="dist"/>
              <a:r>
                <a:rPr lang="zh-CN" altLang="en-US" sz="1400" smtClean="0">
                  <a:latin typeface="微软雅黑" panose="020B0503020204020204" charset="-122"/>
                  <a:ea typeface="微软雅黑" panose="020B0503020204020204" charset="-122"/>
                </a:rPr>
                <a:t>吉布提</a:t>
              </a:r>
              <a:endParaRPr lang="zh-CN" altLang="en-US" sz="1400">
                <a:latin typeface="微软雅黑" panose="020B0503020204020204" charset="-122"/>
                <a:ea typeface="微软雅黑" panose="020B0503020204020204" charset="-122"/>
              </a:endParaRPr>
            </a:p>
          </p:txBody>
        </p:sp>
        <p:sp>
          <p:nvSpPr>
            <p:cNvPr id="9" name="椭圆 8"/>
            <p:cNvSpPr/>
            <p:nvPr>
              <p:custDataLst>
                <p:tags r:id="rId16"/>
              </p:custDataLst>
            </p:nvPr>
          </p:nvSpPr>
          <p:spPr>
            <a:xfrm>
              <a:off x="1895666" y="3219838"/>
              <a:ext cx="144000" cy="144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7"/>
              </p:custDataLst>
            </p:nvPr>
          </p:nvSpPr>
          <p:spPr>
            <a:xfrm>
              <a:off x="2771816" y="2907238"/>
              <a:ext cx="144000" cy="144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custDataLst>
                <p:tags r:id="rId18"/>
              </p:custDataLst>
            </p:nvPr>
          </p:nvSpPr>
          <p:spPr>
            <a:xfrm>
              <a:off x="2011680" y="3032760"/>
              <a:ext cx="777240" cy="302403"/>
            </a:xfrm>
            <a:custGeom>
              <a:avLst/>
              <a:gdLst>
                <a:gd name="connsiteX0" fmla="*/ 0 w 777240"/>
                <a:gd name="connsiteY0" fmla="*/ 289560 h 302403"/>
                <a:gd name="connsiteX1" fmla="*/ 198120 w 777240"/>
                <a:gd name="connsiteY1" fmla="*/ 297180 h 302403"/>
                <a:gd name="connsiteX2" fmla="*/ 320040 w 777240"/>
                <a:gd name="connsiteY2" fmla="*/ 220980 h 302403"/>
                <a:gd name="connsiteX3" fmla="*/ 487680 w 777240"/>
                <a:gd name="connsiteY3" fmla="*/ 213360 h 302403"/>
                <a:gd name="connsiteX4" fmla="*/ 655320 w 777240"/>
                <a:gd name="connsiteY4" fmla="*/ 144780 h 302403"/>
                <a:gd name="connsiteX5" fmla="*/ 723900 w 777240"/>
                <a:gd name="connsiteY5" fmla="*/ 60960 h 302403"/>
                <a:gd name="connsiteX6" fmla="*/ 777240 w 777240"/>
                <a:gd name="connsiteY6" fmla="*/ 0 h 3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 h="302403">
                  <a:moveTo>
                    <a:pt x="0" y="289560"/>
                  </a:moveTo>
                  <a:cubicBezTo>
                    <a:pt x="72390" y="299085"/>
                    <a:pt x="144780" y="308610"/>
                    <a:pt x="198120" y="297180"/>
                  </a:cubicBezTo>
                  <a:cubicBezTo>
                    <a:pt x="251460" y="285750"/>
                    <a:pt x="271780" y="234950"/>
                    <a:pt x="320040" y="220980"/>
                  </a:cubicBezTo>
                  <a:cubicBezTo>
                    <a:pt x="368300" y="207010"/>
                    <a:pt x="431800" y="226060"/>
                    <a:pt x="487680" y="213360"/>
                  </a:cubicBezTo>
                  <a:cubicBezTo>
                    <a:pt x="543560" y="200660"/>
                    <a:pt x="615950" y="170180"/>
                    <a:pt x="655320" y="144780"/>
                  </a:cubicBezTo>
                  <a:cubicBezTo>
                    <a:pt x="694690" y="119380"/>
                    <a:pt x="703580" y="85090"/>
                    <a:pt x="723900" y="60960"/>
                  </a:cubicBezTo>
                  <a:cubicBezTo>
                    <a:pt x="744220" y="36830"/>
                    <a:pt x="760730" y="18415"/>
                    <a:pt x="777240" y="0"/>
                  </a:cubicBezTo>
                </a:path>
              </a:pathLst>
            </a:cu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custDataLst>
                <p:tags r:id="rId19"/>
              </p:custDataLst>
            </p:nvPr>
          </p:nvSpPr>
          <p:spPr>
            <a:xfrm>
              <a:off x="2011680" y="3032760"/>
              <a:ext cx="777240" cy="302403"/>
            </a:xfrm>
            <a:custGeom>
              <a:avLst/>
              <a:gdLst>
                <a:gd name="connsiteX0" fmla="*/ 0 w 777240"/>
                <a:gd name="connsiteY0" fmla="*/ 289560 h 302403"/>
                <a:gd name="connsiteX1" fmla="*/ 198120 w 777240"/>
                <a:gd name="connsiteY1" fmla="*/ 297180 h 302403"/>
                <a:gd name="connsiteX2" fmla="*/ 320040 w 777240"/>
                <a:gd name="connsiteY2" fmla="*/ 220980 h 302403"/>
                <a:gd name="connsiteX3" fmla="*/ 487680 w 777240"/>
                <a:gd name="connsiteY3" fmla="*/ 213360 h 302403"/>
                <a:gd name="connsiteX4" fmla="*/ 655320 w 777240"/>
                <a:gd name="connsiteY4" fmla="*/ 144780 h 302403"/>
                <a:gd name="connsiteX5" fmla="*/ 723900 w 777240"/>
                <a:gd name="connsiteY5" fmla="*/ 60960 h 302403"/>
                <a:gd name="connsiteX6" fmla="*/ 777240 w 777240"/>
                <a:gd name="connsiteY6" fmla="*/ 0 h 3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 h="302403">
                  <a:moveTo>
                    <a:pt x="0" y="289560"/>
                  </a:moveTo>
                  <a:cubicBezTo>
                    <a:pt x="72390" y="299085"/>
                    <a:pt x="144780" y="308610"/>
                    <a:pt x="198120" y="297180"/>
                  </a:cubicBezTo>
                  <a:cubicBezTo>
                    <a:pt x="251460" y="285750"/>
                    <a:pt x="271780" y="234950"/>
                    <a:pt x="320040" y="220980"/>
                  </a:cubicBezTo>
                  <a:cubicBezTo>
                    <a:pt x="368300" y="207010"/>
                    <a:pt x="431800" y="226060"/>
                    <a:pt x="487680" y="213360"/>
                  </a:cubicBezTo>
                  <a:cubicBezTo>
                    <a:pt x="543560" y="200660"/>
                    <a:pt x="615950" y="170180"/>
                    <a:pt x="655320" y="144780"/>
                  </a:cubicBezTo>
                  <a:cubicBezTo>
                    <a:pt x="694690" y="119380"/>
                    <a:pt x="703580" y="85090"/>
                    <a:pt x="723900" y="60960"/>
                  </a:cubicBezTo>
                  <a:cubicBezTo>
                    <a:pt x="744220" y="36830"/>
                    <a:pt x="760730" y="18415"/>
                    <a:pt x="777240" y="0"/>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23"/>
          <p:cNvSpPr txBox="1"/>
          <p:nvPr>
            <p:custDataLst>
              <p:tags r:id="rId20"/>
            </p:custDataLst>
          </p:nvPr>
        </p:nvSpPr>
        <p:spPr>
          <a:xfrm>
            <a:off x="433396" y="1364517"/>
            <a:ext cx="3871419"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埃塞俄比亚位置示意</a:t>
            </a:r>
            <a:endParaRPr lang="zh-CN" altLang="en-US">
              <a:latin typeface="微软雅黑" panose="020B0503020204020204" charset="-122"/>
              <a:ea typeface="微软雅黑" panose="020B0503020204020204" charset="-122"/>
            </a:endParaRPr>
          </a:p>
        </p:txBody>
      </p:sp>
      <p:grpSp>
        <p:nvGrpSpPr>
          <p:cNvPr id="16" name="组合 15"/>
          <p:cNvGrpSpPr/>
          <p:nvPr>
            <p:custDataLst>
              <p:tags r:id="rId21"/>
            </p:custDataLst>
          </p:nvPr>
        </p:nvGrpSpPr>
        <p:grpSpPr>
          <a:xfrm>
            <a:off x="4499992" y="1435761"/>
            <a:ext cx="1428680" cy="596176"/>
            <a:chOff x="4499992" y="1435761"/>
            <a:chExt cx="1428680" cy="596176"/>
          </a:xfrm>
        </p:grpSpPr>
        <p:pic>
          <p:nvPicPr>
            <p:cNvPr id="7174" name="Picture 6" descr="https://timgsa.baidu.com/timg?image&amp;quality=80&amp;size=b9999_10000&amp;sec=1606047522608&amp;di=f197966302e2595e2b7631a7122a501d&amp;imgtype=0&amp;src=http%3A%2F%2Fimg95.699pic.com%2Fxsj%2F0t%2Fev%2Fqf.jpg%2521%2Ffw%2F700%2Fwatermark%2Furl%2FL3hzai93YXRlcl9kZXRhaWwyLnBuZw%2Falign%2Fsoutheast"/>
            <p:cNvPicPr>
              <a:picLocks noChangeAspect="1" noChangeArrowheads="1"/>
            </p:cNvPicPr>
            <p:nvPr>
              <p:custDataLst>
                <p:tags r:id="rId22"/>
              </p:custDataLst>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27694" t="17575" r="24787" b="27472"/>
            <a:stretch>
              <a:fillRect/>
            </a:stretch>
          </p:blipFill>
          <p:spPr bwMode="auto">
            <a:xfrm flipH="1">
              <a:off x="4499992" y="1435761"/>
              <a:ext cx="515536" cy="596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custDataLst>
                <p:tags r:id="rId24"/>
              </p:custDataLst>
            </p:nvPr>
          </p:nvSpPr>
          <p:spPr>
            <a:xfrm>
              <a:off x="4932040" y="1503016"/>
              <a:ext cx="99663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思考</a:t>
              </a:r>
              <a:endParaRPr lang="zh-CN" altLang="en-US" sz="2400">
                <a:latin typeface="方正粗黑宋简体" pitchFamily="2" charset="-122"/>
                <a:ea typeface="方正粗黑宋简体" pitchFamily="2" charset="-122"/>
              </a:endParaRPr>
            </a:p>
          </p:txBody>
        </p:sp>
      </p:grpSp>
      <p:sp>
        <p:nvSpPr>
          <p:cNvPr id="19" name="TextBox 18"/>
          <p:cNvSpPr txBox="1"/>
          <p:nvPr>
            <p:custDataLst>
              <p:tags r:id="rId25"/>
            </p:custDataLst>
          </p:nvPr>
        </p:nvSpPr>
        <p:spPr>
          <a:xfrm>
            <a:off x="4499992" y="2139702"/>
            <a:ext cx="4356484" cy="2554545"/>
          </a:xfrm>
          <a:prstGeom prst="rect">
            <a:avLst/>
          </a:prstGeom>
          <a:solidFill>
            <a:schemeClr val="bg1"/>
          </a:solidFill>
        </p:spPr>
        <p:txBody>
          <a:bodyPr wrap="square" rtlCol="0">
            <a:spAutoFit/>
          </a:bodyPr>
          <a:lstStyle/>
          <a:p>
            <a:r>
              <a:rPr lang="en-US" altLang="zh-CN" sz="2000" smtClean="0">
                <a:latin typeface="方正粗黑宋简体" pitchFamily="2" charset="-122"/>
                <a:ea typeface="方正粗黑宋简体" pitchFamily="2" charset="-122"/>
              </a:rPr>
              <a:t>1.</a:t>
            </a:r>
            <a:r>
              <a:rPr lang="zh-CN" altLang="en-US" sz="2000" smtClean="0">
                <a:latin typeface="方正粗黑宋简体" pitchFamily="2" charset="-122"/>
                <a:ea typeface="方正粗黑宋简体" pitchFamily="2" charset="-122"/>
              </a:rPr>
              <a:t>为什么我国在埃塞俄比亚建厂的企业多为制鞋等企业？</a:t>
            </a:r>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p:txBody>
      </p:sp>
      <p:sp>
        <p:nvSpPr>
          <p:cNvPr id="21" name="TextBox 20"/>
          <p:cNvSpPr txBox="1"/>
          <p:nvPr>
            <p:custDataLst>
              <p:tags r:id="rId26"/>
            </p:custDataLst>
          </p:nvPr>
        </p:nvSpPr>
        <p:spPr>
          <a:xfrm>
            <a:off x="4546362" y="2907238"/>
            <a:ext cx="4176464" cy="923330"/>
          </a:xfrm>
          <a:prstGeom prst="rect">
            <a:avLst/>
          </a:prstGeom>
          <a:noFill/>
        </p:spPr>
        <p:txBody>
          <a:bodyPr wrap="square" rtlCol="0">
            <a:spAutoFit/>
          </a:bodyPr>
          <a:lstStyle/>
          <a:p>
            <a:r>
              <a:rPr lang="zh-CN" altLang="en-US" smtClean="0">
                <a:latin typeface="微软雅黑" panose="020B0503020204020204" charset="-122"/>
                <a:ea typeface="微软雅黑" panose="020B0503020204020204" charset="-122"/>
              </a:rPr>
              <a:t>制鞋业是劳动密集型产业，埃塞俄比亚地处非洲热带地区，经济落后、人口密集，当地劳动力丰富而廉价，市场广阔。</a:t>
            </a:r>
            <a:endParaRPr lang="zh-CN" altLang="en-US">
              <a:latin typeface="微软雅黑" panose="020B0503020204020204" charset="-122"/>
              <a:ea typeface="微软雅黑" panose="020B0503020204020204" charset="-122"/>
            </a:endParaRPr>
          </a:p>
        </p:txBody>
      </p:sp>
      <p:sp>
        <p:nvSpPr>
          <p:cNvPr id="31" name="TextBox 30"/>
          <p:cNvSpPr txBox="1"/>
          <p:nvPr>
            <p:custDataLst>
              <p:tags r:id="rId27"/>
            </p:custDataLst>
          </p:nvPr>
        </p:nvSpPr>
        <p:spPr>
          <a:xfrm>
            <a:off x="4546362" y="2091630"/>
            <a:ext cx="4356484" cy="2554545"/>
          </a:xfrm>
          <a:prstGeom prst="rect">
            <a:avLst/>
          </a:prstGeom>
          <a:solidFill>
            <a:schemeClr val="bg1"/>
          </a:solidFill>
        </p:spPr>
        <p:txBody>
          <a:bodyPr wrap="square" rtlCol="0">
            <a:spAutoFit/>
          </a:bodyPr>
          <a:lstStyle/>
          <a:p>
            <a:r>
              <a:rPr lang="en-US" altLang="zh-CN" sz="2000" smtClean="0">
                <a:latin typeface="方正粗黑宋简体" pitchFamily="2" charset="-122"/>
                <a:ea typeface="方正粗黑宋简体" pitchFamily="2" charset="-122"/>
              </a:rPr>
              <a:t>2.</a:t>
            </a:r>
            <a:r>
              <a:rPr lang="zh-CN" altLang="en-US" sz="2000" smtClean="0">
                <a:latin typeface="方正粗黑宋简体" pitchFamily="2" charset="-122"/>
                <a:ea typeface="方正粗黑宋简体" pitchFamily="2" charset="-122"/>
              </a:rPr>
              <a:t>为什么新建工厂主要分布在亚吉铁路沿线？</a:t>
            </a:r>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p:txBody>
      </p:sp>
      <p:sp>
        <p:nvSpPr>
          <p:cNvPr id="30" name="TextBox 29"/>
          <p:cNvSpPr txBox="1"/>
          <p:nvPr>
            <p:custDataLst>
              <p:tags r:id="rId28"/>
            </p:custDataLst>
          </p:nvPr>
        </p:nvSpPr>
        <p:spPr>
          <a:xfrm>
            <a:off x="4546362" y="2907238"/>
            <a:ext cx="4176464" cy="646331"/>
          </a:xfrm>
          <a:prstGeom prst="rect">
            <a:avLst/>
          </a:prstGeom>
          <a:noFill/>
        </p:spPr>
        <p:txBody>
          <a:bodyPr wrap="square" rtlCol="0">
            <a:spAutoFit/>
          </a:bodyPr>
          <a:lstStyle/>
          <a:p>
            <a:r>
              <a:rPr lang="zh-CN" altLang="en-US" smtClean="0">
                <a:latin typeface="微软雅黑" panose="020B0503020204020204" charset="-122"/>
                <a:ea typeface="微软雅黑" panose="020B0503020204020204" charset="-122"/>
              </a:rPr>
              <a:t>铁路沿线，交通便利，利于原材料的运入和产品的运出。</a:t>
            </a:r>
            <a:endParaRPr lang="zh-CN" altLang="en-US">
              <a:latin typeface="微软雅黑" panose="020B0503020204020204" charset="-122"/>
              <a:ea typeface="微软雅黑" panose="020B0503020204020204" charset="-122"/>
            </a:endParaRPr>
          </a:p>
        </p:txBody>
      </p:sp>
      <p:sp>
        <p:nvSpPr>
          <p:cNvPr id="32" name="TextBox 31"/>
          <p:cNvSpPr txBox="1"/>
          <p:nvPr>
            <p:custDataLst>
              <p:tags r:id="rId29"/>
            </p:custDataLst>
          </p:nvPr>
        </p:nvSpPr>
        <p:spPr>
          <a:xfrm>
            <a:off x="4546362" y="2091630"/>
            <a:ext cx="4356484" cy="2554545"/>
          </a:xfrm>
          <a:prstGeom prst="rect">
            <a:avLst/>
          </a:prstGeom>
          <a:solidFill>
            <a:schemeClr val="bg1"/>
          </a:solidFill>
        </p:spPr>
        <p:txBody>
          <a:bodyPr wrap="square" rtlCol="0">
            <a:spAutoFit/>
          </a:bodyPr>
          <a:lstStyle/>
          <a:p>
            <a:r>
              <a:rPr lang="en-US" altLang="zh-CN" sz="2000" smtClean="0">
                <a:latin typeface="方正粗黑宋简体" pitchFamily="2" charset="-122"/>
                <a:ea typeface="方正粗黑宋简体" pitchFamily="2" charset="-122"/>
              </a:rPr>
              <a:t>3.</a:t>
            </a:r>
            <a:r>
              <a:rPr lang="zh-CN" altLang="en-US" sz="2000" smtClean="0">
                <a:latin typeface="方正粗黑宋简体" pitchFamily="2" charset="-122"/>
                <a:ea typeface="方正粗黑宋简体" pitchFamily="2" charset="-122"/>
              </a:rPr>
              <a:t>我国企业去埃塞俄比亚建厂主要受到哪些政策因素的影响？</a:t>
            </a:r>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a:p>
            <a:endParaRPr lang="en-US" altLang="zh-CN" sz="2000">
              <a:latin typeface="方正粗黑宋简体" pitchFamily="2" charset="-122"/>
              <a:ea typeface="方正粗黑宋简体" pitchFamily="2" charset="-122"/>
            </a:endParaRPr>
          </a:p>
          <a:p>
            <a:endParaRPr lang="en-US" altLang="zh-CN" sz="2000" smtClean="0">
              <a:latin typeface="方正粗黑宋简体" pitchFamily="2" charset="-122"/>
              <a:ea typeface="方正粗黑宋简体" pitchFamily="2" charset="-122"/>
            </a:endParaRPr>
          </a:p>
        </p:txBody>
      </p:sp>
      <p:sp>
        <p:nvSpPr>
          <p:cNvPr id="33" name="TextBox 32"/>
          <p:cNvSpPr txBox="1"/>
          <p:nvPr>
            <p:custDataLst>
              <p:tags r:id="rId30"/>
            </p:custDataLst>
          </p:nvPr>
        </p:nvSpPr>
        <p:spPr>
          <a:xfrm>
            <a:off x="4546362" y="2907238"/>
            <a:ext cx="4176464" cy="1754326"/>
          </a:xfrm>
          <a:prstGeom prst="rect">
            <a:avLst/>
          </a:prstGeom>
          <a:noFill/>
        </p:spPr>
        <p:txBody>
          <a:bodyPr wrap="square" rtlCol="0">
            <a:spAutoFit/>
          </a:bodyPr>
          <a:lstStyle/>
          <a:p>
            <a:r>
              <a:rPr lang="zh-CN" altLang="en-US" smtClean="0">
                <a:latin typeface="微软雅黑" panose="020B0503020204020204" charset="-122"/>
                <a:ea typeface="微软雅黑" panose="020B0503020204020204" charset="-122"/>
              </a:rPr>
              <a:t>①我国鼓励对外投资的政策</a:t>
            </a:r>
            <a:endParaRPr lang="en-US" altLang="zh-CN" smtClean="0">
              <a:latin typeface="微软雅黑" panose="020B0503020204020204" charset="-122"/>
              <a:ea typeface="微软雅黑" panose="020B0503020204020204" charset="-122"/>
            </a:endParaRPr>
          </a:p>
          <a:p>
            <a:endParaRPr lang="en-US" altLang="zh-CN" smtClean="0">
              <a:latin typeface="微软雅黑" panose="020B0503020204020204" charset="-122"/>
              <a:ea typeface="微软雅黑" panose="020B0503020204020204" charset="-122"/>
            </a:endParaRPr>
          </a:p>
          <a:p>
            <a:r>
              <a:rPr lang="zh-CN" altLang="en-US" smtClean="0">
                <a:latin typeface="微软雅黑" panose="020B0503020204020204" charset="-122"/>
                <a:ea typeface="微软雅黑" panose="020B0503020204020204" charset="-122"/>
              </a:rPr>
              <a:t>②欧美等国对来自非洲国家生产的工业产品免关税且无限量措施</a:t>
            </a:r>
            <a:endParaRPr lang="en-US" altLang="zh-CN" smtClean="0">
              <a:latin typeface="微软雅黑" panose="020B0503020204020204" charset="-122"/>
              <a:ea typeface="微软雅黑" panose="020B0503020204020204" charset="-122"/>
            </a:endParaRPr>
          </a:p>
          <a:p>
            <a:endParaRPr lang="en-US" altLang="zh-CN" smtClean="0">
              <a:latin typeface="微软雅黑" panose="020B0503020204020204" charset="-122"/>
              <a:ea typeface="微软雅黑" panose="020B0503020204020204" charset="-122"/>
            </a:endParaRPr>
          </a:p>
          <a:p>
            <a:r>
              <a:rPr lang="zh-CN" altLang="en-US" smtClean="0">
                <a:latin typeface="微软雅黑" panose="020B0503020204020204" charset="-122"/>
                <a:ea typeface="微软雅黑" panose="020B0503020204020204" charset="-122"/>
              </a:rPr>
              <a:t>③埃塞俄比亚开放和推进工业化政策</a:t>
            </a:r>
            <a:endParaRPr lang="zh-CN" altLang="en-US">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animBg="1"/>
      <p:bldP spid="30" grpId="0"/>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其他因素</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文本框 7"/>
          <p:cNvSpPr txBox="1"/>
          <p:nvPr>
            <p:custDataLst>
              <p:tags r:id="rId5"/>
            </p:custDataLst>
          </p:nvPr>
        </p:nvSpPr>
        <p:spPr>
          <a:xfrm>
            <a:off x="521662" y="951615"/>
            <a:ext cx="8184188" cy="991235"/>
          </a:xfrm>
          <a:prstGeom prst="rect">
            <a:avLst/>
          </a:prstGeom>
          <a:noFill/>
        </p:spPr>
        <p:txBody>
          <a:bodyPr wrap="square" rtlCol="0">
            <a:spAutoFit/>
          </a:bodyPr>
          <a:lstStyle/>
          <a:p>
            <a:pPr marR="0" lvl="0" algn="just" defTabSz="914400" rtl="0" eaLnBrk="1" fontAlgn="auto" latinLnBrk="0" hangingPunct="1">
              <a:lnSpc>
                <a:spcPct val="150000"/>
              </a:lnSpc>
              <a:spcBef>
                <a:spcPct val="0"/>
              </a:spcBef>
              <a:spcAft>
                <a:spcPct val="0"/>
              </a:spcAft>
              <a:buClrTx/>
              <a:buSzTx/>
              <a:defRPr/>
            </a:pPr>
            <a:r>
              <a:rPr lang="zh-CN" altLang="en-US" sz="1950">
                <a:solidFill>
                  <a:schemeClr val="tx1"/>
                </a:solidFill>
                <a:latin typeface="微软雅黑" panose="020B0503020204020204" charset="-122"/>
                <a:ea typeface="微软雅黑" panose="020B0503020204020204" charset="-122"/>
                <a:sym typeface="+mn-ea"/>
              </a:rPr>
              <a:t>国际经济形势变化、原生产区地价昂贵、原材料短缺及运输成本增加等，都会促使企业进行产业转移</a:t>
            </a:r>
            <a:endParaRPr lang="zh-CN" altLang="en-US" sz="195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custDataLst>
              <p:tags r:id="rId6"/>
            </p:custDataLst>
          </p:nvPr>
        </p:nvPicPr>
        <p:blipFill>
          <a:blip r:embed="rId7"/>
          <a:stretch>
            <a:fillRect/>
          </a:stretch>
        </p:blipFill>
        <p:spPr>
          <a:xfrm>
            <a:off x="3302437" y="2185364"/>
            <a:ext cx="2878403" cy="2006522"/>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602212" y="2293373"/>
            <a:ext cx="2648961" cy="1728144"/>
          </a:xfrm>
          <a:prstGeom prst="rect">
            <a:avLst/>
          </a:prstGeom>
        </p:spPr>
      </p:pic>
      <p:pic>
        <p:nvPicPr>
          <p:cNvPr id="13" name="图片 12"/>
          <p:cNvPicPr>
            <a:picLocks noChangeAspect="1"/>
          </p:cNvPicPr>
          <p:nvPr>
            <p:custDataLst>
              <p:tags r:id="rId10"/>
            </p:custDataLst>
          </p:nvPr>
        </p:nvPicPr>
        <p:blipFill>
          <a:blip r:embed="rId11"/>
          <a:stretch>
            <a:fillRect/>
          </a:stretch>
        </p:blipFill>
        <p:spPr>
          <a:xfrm>
            <a:off x="6272684" y="2509391"/>
            <a:ext cx="2133635" cy="1458122"/>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借例构建</a:t>
            </a:r>
            <a:endParaRPr lang="zh-CN" altLang="en-US" sz="3600">
              <a:latin typeface="方正粗黑宋简体" pitchFamily="2" charset="-122"/>
              <a:ea typeface="方正粗黑宋简体" pitchFamily="2" charset="-122"/>
            </a:endParaRPr>
          </a:p>
        </p:txBody>
      </p:sp>
      <p:sp>
        <p:nvSpPr>
          <p:cNvPr id="19" name="TextBox 18"/>
          <p:cNvSpPr txBox="1"/>
          <p:nvPr>
            <p:custDataLst>
              <p:tags r:id="rId6"/>
            </p:custDataLst>
          </p:nvPr>
        </p:nvSpPr>
        <p:spPr>
          <a:xfrm>
            <a:off x="3875531" y="2283833"/>
            <a:ext cx="1367787" cy="369332"/>
          </a:xfrm>
          <a:prstGeom prst="rect">
            <a:avLst/>
          </a:prstGeom>
          <a:noFill/>
          <a:ln>
            <a:solidFill>
              <a:schemeClr val="tx1"/>
            </a:solidFill>
          </a:ln>
        </p:spPr>
        <p:txBody>
          <a:bodyPr wrap="square" rtlCol="0">
            <a:spAutoFit/>
          </a:bodyPr>
          <a:lstStyle/>
          <a:p>
            <a:pPr algn="ctr"/>
            <a:r>
              <a:rPr lang="zh-CN" altLang="en-US" b="1" smtClean="0">
                <a:latin typeface="微软雅黑" panose="020B0503020204020204" charset="-122"/>
                <a:ea typeface="微软雅黑" panose="020B0503020204020204" charset="-122"/>
              </a:rPr>
              <a:t>产业转移</a:t>
            </a:r>
            <a:endParaRPr lang="zh-CN" altLang="en-US" b="1">
              <a:latin typeface="微软雅黑" panose="020B0503020204020204" charset="-122"/>
              <a:ea typeface="微软雅黑" panose="020B0503020204020204" charset="-122"/>
            </a:endParaRPr>
          </a:p>
        </p:txBody>
      </p:sp>
      <p:grpSp>
        <p:nvGrpSpPr>
          <p:cNvPr id="140" name="组合 139"/>
          <p:cNvGrpSpPr/>
          <p:nvPr>
            <p:custDataLst>
              <p:tags r:id="rId7"/>
            </p:custDataLst>
          </p:nvPr>
        </p:nvGrpSpPr>
        <p:grpSpPr>
          <a:xfrm>
            <a:off x="849718" y="2653165"/>
            <a:ext cx="7538706" cy="2232133"/>
            <a:chOff x="849718" y="2653165"/>
            <a:chExt cx="7538706" cy="2232133"/>
          </a:xfrm>
        </p:grpSpPr>
        <p:sp>
          <p:nvSpPr>
            <p:cNvPr id="28" name="TextBox 27"/>
            <p:cNvSpPr txBox="1"/>
            <p:nvPr>
              <p:custDataLst>
                <p:tags r:id="rId8"/>
              </p:custDataLst>
            </p:nvPr>
          </p:nvSpPr>
          <p:spPr>
            <a:xfrm>
              <a:off x="1477528" y="3439566"/>
              <a:ext cx="787779" cy="923330"/>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国际形势变化</a:t>
              </a:r>
              <a:endParaRPr lang="zh-CN" altLang="en-US">
                <a:latin typeface="微软雅黑" panose="020B0503020204020204" charset="-122"/>
                <a:ea typeface="微软雅黑" panose="020B0503020204020204" charset="-122"/>
              </a:endParaRPr>
            </a:p>
          </p:txBody>
        </p:sp>
        <p:sp>
          <p:nvSpPr>
            <p:cNvPr id="29" name="TextBox 28"/>
            <p:cNvSpPr txBox="1"/>
            <p:nvPr>
              <p:custDataLst>
                <p:tags r:id="rId9"/>
              </p:custDataLst>
            </p:nvPr>
          </p:nvSpPr>
          <p:spPr>
            <a:xfrm>
              <a:off x="2704101" y="3439566"/>
              <a:ext cx="787779" cy="923330"/>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国家政策调整</a:t>
              </a:r>
              <a:endParaRPr lang="zh-CN" altLang="en-US">
                <a:latin typeface="微软雅黑" panose="020B0503020204020204" charset="-122"/>
                <a:ea typeface="微软雅黑" panose="020B0503020204020204" charset="-122"/>
              </a:endParaRPr>
            </a:p>
          </p:txBody>
        </p:sp>
        <p:sp>
          <p:nvSpPr>
            <p:cNvPr id="30" name="TextBox 29"/>
            <p:cNvSpPr txBox="1"/>
            <p:nvPr>
              <p:custDataLst>
                <p:tags r:id="rId10"/>
              </p:custDataLst>
            </p:nvPr>
          </p:nvSpPr>
          <p:spPr>
            <a:xfrm>
              <a:off x="4644008" y="3363838"/>
              <a:ext cx="787779" cy="646331"/>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用地紧张</a:t>
              </a:r>
              <a:endParaRPr lang="zh-CN" altLang="en-US">
                <a:latin typeface="微软雅黑" panose="020B0503020204020204" charset="-122"/>
                <a:ea typeface="微软雅黑" panose="020B0503020204020204" charset="-122"/>
              </a:endParaRPr>
            </a:p>
          </p:txBody>
        </p:sp>
        <p:sp>
          <p:nvSpPr>
            <p:cNvPr id="31" name="TextBox 30"/>
            <p:cNvSpPr txBox="1"/>
            <p:nvPr>
              <p:custDataLst>
                <p:tags r:id="rId11"/>
              </p:custDataLst>
            </p:nvPr>
          </p:nvSpPr>
          <p:spPr>
            <a:xfrm>
              <a:off x="5699779" y="3363838"/>
              <a:ext cx="787779" cy="646331"/>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地价昂贵</a:t>
              </a:r>
              <a:endParaRPr lang="zh-CN" altLang="en-US">
                <a:latin typeface="微软雅黑" panose="020B0503020204020204" charset="-122"/>
                <a:ea typeface="微软雅黑" panose="020B0503020204020204" charset="-122"/>
              </a:endParaRPr>
            </a:p>
          </p:txBody>
        </p:sp>
        <p:sp>
          <p:nvSpPr>
            <p:cNvPr id="32" name="TextBox 31"/>
            <p:cNvSpPr txBox="1"/>
            <p:nvPr>
              <p:custDataLst>
                <p:tags r:id="rId12"/>
              </p:custDataLst>
            </p:nvPr>
          </p:nvSpPr>
          <p:spPr>
            <a:xfrm>
              <a:off x="6755551" y="3363838"/>
              <a:ext cx="787779" cy="646331"/>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环境污染</a:t>
              </a:r>
              <a:endParaRPr lang="zh-CN" altLang="en-US">
                <a:latin typeface="微软雅黑" panose="020B0503020204020204" charset="-122"/>
                <a:ea typeface="微软雅黑" panose="020B0503020204020204" charset="-122"/>
              </a:endParaRPr>
            </a:p>
          </p:txBody>
        </p:sp>
        <p:sp>
          <p:nvSpPr>
            <p:cNvPr id="33" name="TextBox 32"/>
            <p:cNvSpPr txBox="1"/>
            <p:nvPr>
              <p:custDataLst>
                <p:tags r:id="rId13"/>
              </p:custDataLst>
            </p:nvPr>
          </p:nvSpPr>
          <p:spPr>
            <a:xfrm>
              <a:off x="849718" y="4515966"/>
              <a:ext cx="7538706" cy="369332"/>
            </a:xfrm>
            <a:prstGeom prst="rect">
              <a:avLst/>
            </a:prstGeom>
            <a:noFill/>
            <a:ln>
              <a:solidFill>
                <a:schemeClr val="tx1"/>
              </a:solidFill>
            </a:ln>
          </p:spPr>
          <p:txBody>
            <a:bodyPr wrap="square" rtlCol="0">
              <a:spAutoFit/>
            </a:bodyPr>
            <a:lstStyle/>
            <a:p>
              <a:pPr algn="ctr"/>
              <a:r>
                <a:rPr lang="zh-CN" altLang="en-US" b="1" smtClean="0">
                  <a:latin typeface="微软雅黑" panose="020B0503020204020204" charset="-122"/>
                  <a:ea typeface="微软雅黑" panose="020B0503020204020204" charset="-122"/>
                </a:rPr>
                <a:t>其它因素</a:t>
              </a:r>
              <a:endParaRPr lang="zh-CN" altLang="en-US" b="1">
                <a:latin typeface="微软雅黑" panose="020B0503020204020204" charset="-122"/>
                <a:ea typeface="微软雅黑" panose="020B0503020204020204" charset="-122"/>
              </a:endParaRPr>
            </a:p>
          </p:txBody>
        </p:sp>
        <p:sp>
          <p:nvSpPr>
            <p:cNvPr id="34" name="TextBox 33"/>
            <p:cNvSpPr txBox="1"/>
            <p:nvPr>
              <p:custDataLst>
                <p:tags r:id="rId14"/>
              </p:custDataLst>
            </p:nvPr>
          </p:nvSpPr>
          <p:spPr>
            <a:xfrm>
              <a:off x="4644008" y="4070906"/>
              <a:ext cx="2899322"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原生产地</a:t>
              </a:r>
              <a:endParaRPr lang="zh-CN" altLang="en-US">
                <a:latin typeface="微软雅黑" panose="020B0503020204020204" charset="-122"/>
                <a:ea typeface="微软雅黑" panose="020B0503020204020204" charset="-122"/>
              </a:endParaRPr>
            </a:p>
          </p:txBody>
        </p:sp>
        <p:cxnSp>
          <p:nvCxnSpPr>
            <p:cNvPr id="14" name="直接连接符 13"/>
            <p:cNvCxnSpPr>
              <a:stCxn id="28" idx="2"/>
            </p:cNvCxnSpPr>
            <p:nvPr>
              <p:custDataLst>
                <p:tags r:id="rId15"/>
              </p:custDataLst>
            </p:nvPr>
          </p:nvCxnSpPr>
          <p:spPr>
            <a:xfrm flipH="1">
              <a:off x="1871417" y="4362896"/>
              <a:ext cx="1" cy="1530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29" idx="2"/>
            </p:cNvCxnSpPr>
            <p:nvPr>
              <p:custDataLst>
                <p:tags r:id="rId16"/>
              </p:custDataLst>
            </p:nvPr>
          </p:nvCxnSpPr>
          <p:spPr>
            <a:xfrm flipH="1">
              <a:off x="3097991" y="4362896"/>
              <a:ext cx="0" cy="1530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4" idx="2"/>
            </p:cNvCxnSpPr>
            <p:nvPr>
              <p:custDataLst>
                <p:tags r:id="rId17"/>
              </p:custDataLst>
            </p:nvPr>
          </p:nvCxnSpPr>
          <p:spPr>
            <a:xfrm flipH="1">
              <a:off x="6093668" y="4440238"/>
              <a:ext cx="1" cy="757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30" idx="2"/>
            </p:cNvCxnSpPr>
            <p:nvPr>
              <p:custDataLst>
                <p:tags r:id="rId18"/>
              </p:custDataLst>
            </p:nvPr>
          </p:nvCxnSpPr>
          <p:spPr>
            <a:xfrm flipH="1">
              <a:off x="5037897" y="4010169"/>
              <a:ext cx="1" cy="60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34" idx="0"/>
              <a:endCxn id="31" idx="2"/>
            </p:cNvCxnSpPr>
            <p:nvPr>
              <p:custDataLst>
                <p:tags r:id="rId19"/>
              </p:custDataLst>
            </p:nvPr>
          </p:nvCxnSpPr>
          <p:spPr>
            <a:xfrm flipH="1" flipV="1">
              <a:off x="6093669" y="4010169"/>
              <a:ext cx="0" cy="60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32" idx="2"/>
            </p:cNvCxnSpPr>
            <p:nvPr>
              <p:custDataLst>
                <p:tags r:id="rId20"/>
              </p:custDataLst>
            </p:nvPr>
          </p:nvCxnSpPr>
          <p:spPr>
            <a:xfrm flipH="1" flipV="1">
              <a:off x="7149441" y="4010169"/>
              <a:ext cx="0" cy="60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endCxn id="28" idx="0"/>
            </p:cNvCxnSpPr>
            <p:nvPr>
              <p:custDataLst>
                <p:tags r:id="rId21"/>
              </p:custDataLst>
            </p:nvPr>
          </p:nvCxnSpPr>
          <p:spPr>
            <a:xfrm>
              <a:off x="1871417" y="3266511"/>
              <a:ext cx="1" cy="173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22"/>
              </p:custDataLst>
            </p:nvPr>
          </p:nvCxnSpPr>
          <p:spPr>
            <a:xfrm>
              <a:off x="1871418" y="3266511"/>
              <a:ext cx="52780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29" idx="0"/>
            </p:cNvCxnSpPr>
            <p:nvPr>
              <p:custDataLst>
                <p:tags r:id="rId23"/>
              </p:custDataLst>
            </p:nvPr>
          </p:nvCxnSpPr>
          <p:spPr>
            <a:xfrm flipH="1" flipV="1">
              <a:off x="3097991" y="3266511"/>
              <a:ext cx="0" cy="173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30" idx="0"/>
            </p:cNvCxnSpPr>
            <p:nvPr>
              <p:custDataLst>
                <p:tags r:id="rId24"/>
              </p:custDataLst>
            </p:nvPr>
          </p:nvCxnSpPr>
          <p:spPr>
            <a:xfrm flipH="1" flipV="1">
              <a:off x="5037898" y="3266511"/>
              <a:ext cx="0" cy="97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31" idx="0"/>
            </p:cNvCxnSpPr>
            <p:nvPr>
              <p:custDataLst>
                <p:tags r:id="rId25"/>
              </p:custDataLst>
            </p:nvPr>
          </p:nvCxnSpPr>
          <p:spPr>
            <a:xfrm flipH="1" flipV="1">
              <a:off x="6093668" y="3266511"/>
              <a:ext cx="1" cy="97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32" idx="0"/>
            </p:cNvCxnSpPr>
            <p:nvPr>
              <p:custDataLst>
                <p:tags r:id="rId26"/>
              </p:custDataLst>
            </p:nvPr>
          </p:nvCxnSpPr>
          <p:spPr>
            <a:xfrm flipH="1" flipV="1">
              <a:off x="7149441" y="3266511"/>
              <a:ext cx="0" cy="97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endCxn id="19" idx="2"/>
            </p:cNvCxnSpPr>
            <p:nvPr>
              <p:custDataLst>
                <p:tags r:id="rId27"/>
              </p:custDataLst>
            </p:nvPr>
          </p:nvCxnSpPr>
          <p:spPr>
            <a:xfrm flipV="1">
              <a:off x="4559424" y="2653165"/>
              <a:ext cx="1" cy="61334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8" name="组合 137"/>
          <p:cNvGrpSpPr/>
          <p:nvPr>
            <p:custDataLst>
              <p:tags r:id="rId28"/>
            </p:custDataLst>
          </p:nvPr>
        </p:nvGrpSpPr>
        <p:grpSpPr>
          <a:xfrm>
            <a:off x="849718" y="1779662"/>
            <a:ext cx="3025813" cy="1477328"/>
            <a:chOff x="849718" y="1779662"/>
            <a:chExt cx="3025813" cy="1477328"/>
          </a:xfrm>
        </p:grpSpPr>
        <p:sp>
          <p:nvSpPr>
            <p:cNvPr id="20" name="TextBox 19"/>
            <p:cNvSpPr txBox="1"/>
            <p:nvPr>
              <p:custDataLst>
                <p:tags r:id="rId29"/>
              </p:custDataLst>
            </p:nvPr>
          </p:nvSpPr>
          <p:spPr>
            <a:xfrm>
              <a:off x="2024151" y="1789183"/>
              <a:ext cx="787779" cy="369332"/>
            </a:xfrm>
            <a:prstGeom prst="rect">
              <a:avLst/>
            </a:prstGeom>
            <a:noFill/>
            <a:ln>
              <a:solidFill>
                <a:schemeClr val="tx1"/>
              </a:solidFill>
            </a:ln>
          </p:spPr>
          <p:txBody>
            <a:bodyPr wrap="square" rtlCol="0">
              <a:spAutoFit/>
            </a:bodyPr>
            <a:lstStyle/>
            <a:p>
              <a:pPr algn="ctr"/>
              <a:r>
                <a:rPr lang="zh-CN" altLang="en-US">
                  <a:latin typeface="微软雅黑" panose="020B0503020204020204" charset="-122"/>
                  <a:ea typeface="微软雅黑" panose="020B0503020204020204" charset="-122"/>
                </a:rPr>
                <a:t>数量</a:t>
              </a:r>
              <a:endParaRPr lang="zh-CN" altLang="en-US">
                <a:latin typeface="微软雅黑" panose="020B0503020204020204" charset="-122"/>
                <a:ea typeface="微软雅黑" panose="020B0503020204020204" charset="-122"/>
              </a:endParaRPr>
            </a:p>
          </p:txBody>
        </p:sp>
        <p:sp>
          <p:nvSpPr>
            <p:cNvPr id="21" name="TextBox 20"/>
            <p:cNvSpPr txBox="1"/>
            <p:nvPr>
              <p:custDataLst>
                <p:tags r:id="rId30"/>
              </p:custDataLst>
            </p:nvPr>
          </p:nvSpPr>
          <p:spPr>
            <a:xfrm>
              <a:off x="2024152" y="2283833"/>
              <a:ext cx="787779"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质量</a:t>
              </a:r>
              <a:endParaRPr lang="zh-CN" altLang="en-US">
                <a:latin typeface="微软雅黑" panose="020B0503020204020204" charset="-122"/>
                <a:ea typeface="微软雅黑" panose="020B0503020204020204" charset="-122"/>
              </a:endParaRPr>
            </a:p>
          </p:txBody>
        </p:sp>
        <p:sp>
          <p:nvSpPr>
            <p:cNvPr id="22" name="TextBox 21"/>
            <p:cNvSpPr txBox="1"/>
            <p:nvPr>
              <p:custDataLst>
                <p:tags r:id="rId31"/>
              </p:custDataLst>
            </p:nvPr>
          </p:nvSpPr>
          <p:spPr>
            <a:xfrm>
              <a:off x="2020071" y="2778482"/>
              <a:ext cx="787779" cy="369332"/>
            </a:xfrm>
            <a:prstGeom prst="rect">
              <a:avLst/>
            </a:prstGeom>
            <a:noFill/>
            <a:ln>
              <a:solidFill>
                <a:schemeClr val="tx1"/>
              </a:solidFill>
            </a:ln>
          </p:spPr>
          <p:txBody>
            <a:bodyPr wrap="square" rtlCol="0">
              <a:spAutoFit/>
            </a:bodyPr>
            <a:lstStyle/>
            <a:p>
              <a:pPr algn="ctr"/>
              <a:r>
                <a:rPr lang="zh-CN" altLang="en-US">
                  <a:latin typeface="微软雅黑" panose="020B0503020204020204" charset="-122"/>
                  <a:ea typeface="微软雅黑" panose="020B0503020204020204" charset="-122"/>
                </a:rPr>
                <a:t>价格</a:t>
              </a:r>
              <a:endParaRPr lang="zh-CN" altLang="en-US">
                <a:latin typeface="微软雅黑" panose="020B0503020204020204" charset="-122"/>
                <a:ea typeface="微软雅黑" panose="020B0503020204020204" charset="-122"/>
              </a:endParaRPr>
            </a:p>
          </p:txBody>
        </p:sp>
        <p:sp>
          <p:nvSpPr>
            <p:cNvPr id="23" name="TextBox 22"/>
            <p:cNvSpPr txBox="1"/>
            <p:nvPr>
              <p:custDataLst>
                <p:tags r:id="rId32"/>
              </p:custDataLst>
            </p:nvPr>
          </p:nvSpPr>
          <p:spPr>
            <a:xfrm>
              <a:off x="849718" y="1779662"/>
              <a:ext cx="373614" cy="1477328"/>
            </a:xfrm>
            <a:prstGeom prst="rect">
              <a:avLst/>
            </a:prstGeom>
            <a:noFill/>
            <a:ln>
              <a:solidFill>
                <a:schemeClr val="tx1"/>
              </a:solidFill>
            </a:ln>
          </p:spPr>
          <p:txBody>
            <a:bodyPr wrap="square" rtlCol="0">
              <a:spAutoFit/>
            </a:bodyPr>
            <a:lstStyle/>
            <a:p>
              <a:pPr algn="ctr"/>
              <a:r>
                <a:rPr lang="zh-CN" altLang="en-US" b="1" smtClean="0">
                  <a:latin typeface="微软雅黑" panose="020B0503020204020204" charset="-122"/>
                  <a:ea typeface="微软雅黑" panose="020B0503020204020204" charset="-122"/>
                </a:rPr>
                <a:t>劳动力因素</a:t>
              </a:r>
              <a:endParaRPr lang="zh-CN" altLang="en-US" b="1">
                <a:latin typeface="微软雅黑" panose="020B0503020204020204" charset="-122"/>
                <a:ea typeface="微软雅黑" panose="020B0503020204020204" charset="-122"/>
              </a:endParaRPr>
            </a:p>
          </p:txBody>
        </p:sp>
        <p:cxnSp>
          <p:nvCxnSpPr>
            <p:cNvPr id="78" name="直接连接符 77"/>
            <p:cNvCxnSpPr>
              <a:stCxn id="20" idx="1"/>
            </p:cNvCxnSpPr>
            <p:nvPr>
              <p:custDataLst>
                <p:tags r:id="rId33"/>
              </p:custDataLst>
            </p:nvPr>
          </p:nvCxnSpPr>
          <p:spPr>
            <a:xfrm flipH="1">
              <a:off x="1223332" y="1973849"/>
              <a:ext cx="800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34"/>
              </p:custDataLst>
            </p:nvPr>
          </p:nvCxnSpPr>
          <p:spPr>
            <a:xfrm flipH="1">
              <a:off x="1223332" y="2461108"/>
              <a:ext cx="800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custDataLst>
                <p:tags r:id="rId35"/>
              </p:custDataLst>
            </p:nvPr>
          </p:nvCxnSpPr>
          <p:spPr>
            <a:xfrm flipH="1">
              <a:off x="1223333" y="2964640"/>
              <a:ext cx="800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36"/>
              </p:custDataLst>
            </p:nvPr>
          </p:nvCxnSpPr>
          <p:spPr>
            <a:xfrm flipH="1">
              <a:off x="2807850" y="1973849"/>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21" idx="3"/>
              <a:endCxn id="19" idx="1"/>
            </p:cNvCxnSpPr>
            <p:nvPr>
              <p:custDataLst>
                <p:tags r:id="rId37"/>
              </p:custDataLst>
            </p:nvPr>
          </p:nvCxnSpPr>
          <p:spPr>
            <a:xfrm>
              <a:off x="2811931" y="2468499"/>
              <a:ext cx="1063600" cy="0"/>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custDataLst>
                <p:tags r:id="rId38"/>
              </p:custDataLst>
            </p:nvPr>
          </p:nvCxnSpPr>
          <p:spPr>
            <a:xfrm flipH="1">
              <a:off x="2811931" y="2963148"/>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custDataLst>
                <p:tags r:id="rId39"/>
              </p:custDataLst>
            </p:nvPr>
          </p:nvCxnSpPr>
          <p:spPr>
            <a:xfrm flipV="1">
              <a:off x="3059850" y="1973850"/>
              <a:ext cx="1" cy="9859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组合 138"/>
          <p:cNvGrpSpPr/>
          <p:nvPr>
            <p:custDataLst>
              <p:tags r:id="rId40"/>
            </p:custDataLst>
          </p:nvPr>
        </p:nvGrpSpPr>
        <p:grpSpPr>
          <a:xfrm>
            <a:off x="5243318" y="1789183"/>
            <a:ext cx="3145106" cy="1367923"/>
            <a:chOff x="5243318" y="1789183"/>
            <a:chExt cx="3145106" cy="1367923"/>
          </a:xfrm>
        </p:grpSpPr>
        <p:sp>
          <p:nvSpPr>
            <p:cNvPr id="24" name="TextBox 23"/>
            <p:cNvSpPr txBox="1"/>
            <p:nvPr>
              <p:custDataLst>
                <p:tags r:id="rId41"/>
              </p:custDataLst>
            </p:nvPr>
          </p:nvSpPr>
          <p:spPr>
            <a:xfrm>
              <a:off x="8014810" y="1860944"/>
              <a:ext cx="373614" cy="1200329"/>
            </a:xfrm>
            <a:prstGeom prst="rect">
              <a:avLst/>
            </a:prstGeom>
            <a:noFill/>
            <a:ln>
              <a:solidFill>
                <a:schemeClr val="tx1"/>
              </a:solidFill>
            </a:ln>
          </p:spPr>
          <p:txBody>
            <a:bodyPr wrap="square" rtlCol="0">
              <a:spAutoFit/>
            </a:bodyPr>
            <a:lstStyle/>
            <a:p>
              <a:pPr algn="ctr"/>
              <a:r>
                <a:rPr lang="zh-CN" altLang="en-US" b="1" smtClean="0">
                  <a:latin typeface="微软雅黑" panose="020B0503020204020204" charset="-122"/>
                  <a:ea typeface="微软雅黑" panose="020B0503020204020204" charset="-122"/>
                </a:rPr>
                <a:t>市场因素</a:t>
              </a:r>
              <a:endParaRPr lang="zh-CN" altLang="en-US" b="1">
                <a:latin typeface="微软雅黑" panose="020B0503020204020204" charset="-122"/>
                <a:ea typeface="微软雅黑" panose="020B0503020204020204" charset="-122"/>
              </a:endParaRPr>
            </a:p>
          </p:txBody>
        </p:sp>
        <p:sp>
          <p:nvSpPr>
            <p:cNvPr id="25" name="TextBox 24"/>
            <p:cNvSpPr txBox="1"/>
            <p:nvPr>
              <p:custDataLst>
                <p:tags r:id="rId42"/>
              </p:custDataLst>
            </p:nvPr>
          </p:nvSpPr>
          <p:spPr>
            <a:xfrm>
              <a:off x="6165764" y="1789183"/>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开辟国际市场</a:t>
              </a:r>
              <a:endParaRPr lang="zh-CN" altLang="en-US">
                <a:latin typeface="微软雅黑" panose="020B0503020204020204" charset="-122"/>
                <a:ea typeface="微软雅黑" panose="020B0503020204020204" charset="-122"/>
              </a:endParaRPr>
            </a:p>
          </p:txBody>
        </p:sp>
        <p:sp>
          <p:nvSpPr>
            <p:cNvPr id="26" name="TextBox 25"/>
            <p:cNvSpPr txBox="1"/>
            <p:nvPr>
              <p:custDataLst>
                <p:tags r:id="rId43"/>
              </p:custDataLst>
            </p:nvPr>
          </p:nvSpPr>
          <p:spPr>
            <a:xfrm>
              <a:off x="6165764" y="2283833"/>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避开限制</a:t>
              </a:r>
              <a:endParaRPr lang="zh-CN" altLang="en-US">
                <a:latin typeface="微软雅黑" panose="020B0503020204020204" charset="-122"/>
                <a:ea typeface="微软雅黑" panose="020B0503020204020204" charset="-122"/>
              </a:endParaRPr>
            </a:p>
          </p:txBody>
        </p:sp>
        <p:sp>
          <p:nvSpPr>
            <p:cNvPr id="27" name="TextBox 26"/>
            <p:cNvSpPr txBox="1"/>
            <p:nvPr>
              <p:custDataLst>
                <p:tags r:id="rId44"/>
              </p:custDataLst>
            </p:nvPr>
          </p:nvSpPr>
          <p:spPr>
            <a:xfrm>
              <a:off x="6165764" y="2787774"/>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市场变化</a:t>
              </a:r>
              <a:endParaRPr lang="zh-CN" altLang="en-US">
                <a:latin typeface="微软雅黑" panose="020B0503020204020204" charset="-122"/>
                <a:ea typeface="微软雅黑" panose="020B0503020204020204" charset="-122"/>
              </a:endParaRPr>
            </a:p>
          </p:txBody>
        </p:sp>
        <p:cxnSp>
          <p:nvCxnSpPr>
            <p:cNvPr id="90" name="直接连接符 89"/>
            <p:cNvCxnSpPr/>
            <p:nvPr>
              <p:custDataLst>
                <p:tags r:id="rId45"/>
              </p:custDataLst>
            </p:nvPr>
          </p:nvCxnSpPr>
          <p:spPr>
            <a:xfrm flipH="1">
              <a:off x="7749764" y="1953798"/>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46"/>
              </p:custDataLst>
            </p:nvPr>
          </p:nvCxnSpPr>
          <p:spPr>
            <a:xfrm flipH="1">
              <a:off x="7749764" y="2441057"/>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47"/>
              </p:custDataLst>
            </p:nvPr>
          </p:nvCxnSpPr>
          <p:spPr>
            <a:xfrm flipH="1">
              <a:off x="7762810" y="2948402"/>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48"/>
              </p:custDataLst>
            </p:nvPr>
          </p:nvCxnSpPr>
          <p:spPr>
            <a:xfrm flipH="1">
              <a:off x="5913764" y="1953798"/>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49"/>
              </p:custDataLst>
            </p:nvPr>
          </p:nvCxnSpPr>
          <p:spPr>
            <a:xfrm flipH="1">
              <a:off x="5909684" y="2952389"/>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26" idx="1"/>
              <a:endCxn id="19" idx="3"/>
            </p:cNvCxnSpPr>
            <p:nvPr>
              <p:custDataLst>
                <p:tags r:id="rId50"/>
              </p:custDataLst>
            </p:nvPr>
          </p:nvCxnSpPr>
          <p:spPr>
            <a:xfrm flipH="1">
              <a:off x="5243318" y="2468499"/>
              <a:ext cx="922446" cy="0"/>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custDataLst>
                <p:tags r:id="rId51"/>
              </p:custDataLst>
            </p:nvPr>
          </p:nvCxnSpPr>
          <p:spPr>
            <a:xfrm flipH="1" flipV="1">
              <a:off x="5913765" y="1953798"/>
              <a:ext cx="0" cy="994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组合 136"/>
          <p:cNvGrpSpPr/>
          <p:nvPr>
            <p:custDataLst>
              <p:tags r:id="rId52"/>
            </p:custDataLst>
          </p:nvPr>
        </p:nvGrpSpPr>
        <p:grpSpPr>
          <a:xfrm>
            <a:off x="849718" y="771550"/>
            <a:ext cx="7538706" cy="1512283"/>
            <a:chOff x="849718" y="771550"/>
            <a:chExt cx="7538706" cy="1512283"/>
          </a:xfrm>
        </p:grpSpPr>
        <p:sp>
          <p:nvSpPr>
            <p:cNvPr id="12" name="TextBox 11"/>
            <p:cNvSpPr txBox="1"/>
            <p:nvPr>
              <p:custDataLst>
                <p:tags r:id="rId53"/>
              </p:custDataLst>
            </p:nvPr>
          </p:nvSpPr>
          <p:spPr>
            <a:xfrm>
              <a:off x="849718" y="771550"/>
              <a:ext cx="7538706" cy="369332"/>
            </a:xfrm>
            <a:prstGeom prst="rect">
              <a:avLst/>
            </a:prstGeom>
            <a:noFill/>
            <a:ln>
              <a:solidFill>
                <a:schemeClr val="tx1"/>
              </a:solidFill>
            </a:ln>
          </p:spPr>
          <p:txBody>
            <a:bodyPr wrap="square" rtlCol="0">
              <a:spAutoFit/>
            </a:bodyPr>
            <a:lstStyle/>
            <a:p>
              <a:pPr algn="ctr"/>
              <a:r>
                <a:rPr lang="zh-CN" altLang="en-US" b="1" smtClean="0">
                  <a:latin typeface="微软雅黑" panose="020B0503020204020204" charset="-122"/>
                  <a:ea typeface="微软雅黑" panose="020B0503020204020204" charset="-122"/>
                </a:rPr>
                <a:t>政策因素</a:t>
              </a:r>
              <a:endParaRPr lang="zh-CN" altLang="en-US" b="1">
                <a:latin typeface="微软雅黑" panose="020B0503020204020204" charset="-122"/>
                <a:ea typeface="微软雅黑" panose="020B0503020204020204" charset="-122"/>
              </a:endParaRPr>
            </a:p>
          </p:txBody>
        </p:sp>
        <p:sp>
          <p:nvSpPr>
            <p:cNvPr id="15" name="TextBox 14"/>
            <p:cNvSpPr txBox="1"/>
            <p:nvPr>
              <p:custDataLst>
                <p:tags r:id="rId54"/>
              </p:custDataLst>
            </p:nvPr>
          </p:nvSpPr>
          <p:spPr>
            <a:xfrm>
              <a:off x="849718" y="1283372"/>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间接干预</a:t>
              </a:r>
              <a:endParaRPr lang="zh-CN" altLang="en-US">
                <a:latin typeface="微软雅黑" panose="020B0503020204020204" charset="-122"/>
                <a:ea typeface="微软雅黑" panose="020B0503020204020204" charset="-122"/>
              </a:endParaRPr>
            </a:p>
          </p:txBody>
        </p:sp>
        <p:sp>
          <p:nvSpPr>
            <p:cNvPr id="16" name="TextBox 15"/>
            <p:cNvSpPr txBox="1"/>
            <p:nvPr>
              <p:custDataLst>
                <p:tags r:id="rId55"/>
              </p:custDataLst>
            </p:nvPr>
          </p:nvSpPr>
          <p:spPr>
            <a:xfrm>
              <a:off x="2834620" y="1283372"/>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提供优惠</a:t>
              </a:r>
              <a:endParaRPr lang="zh-CN" altLang="en-US">
                <a:latin typeface="微软雅黑" panose="020B0503020204020204" charset="-122"/>
                <a:ea typeface="微软雅黑" panose="020B0503020204020204" charset="-122"/>
              </a:endParaRPr>
            </a:p>
          </p:txBody>
        </p:sp>
        <p:sp>
          <p:nvSpPr>
            <p:cNvPr id="17" name="TextBox 16"/>
            <p:cNvSpPr txBox="1"/>
            <p:nvPr>
              <p:custDataLst>
                <p:tags r:id="rId56"/>
              </p:custDataLst>
            </p:nvPr>
          </p:nvSpPr>
          <p:spPr>
            <a:xfrm>
              <a:off x="4819522" y="1283372"/>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改善基础设施</a:t>
              </a:r>
              <a:endParaRPr lang="zh-CN" altLang="en-US">
                <a:latin typeface="微软雅黑" panose="020B0503020204020204" charset="-122"/>
                <a:ea typeface="微软雅黑" panose="020B0503020204020204" charset="-122"/>
              </a:endParaRPr>
            </a:p>
          </p:txBody>
        </p:sp>
        <p:sp>
          <p:nvSpPr>
            <p:cNvPr id="18" name="TextBox 17"/>
            <p:cNvSpPr txBox="1"/>
            <p:nvPr>
              <p:custDataLst>
                <p:tags r:id="rId57"/>
              </p:custDataLst>
            </p:nvPr>
          </p:nvSpPr>
          <p:spPr>
            <a:xfrm>
              <a:off x="6804424" y="1283372"/>
              <a:ext cx="1584000" cy="369332"/>
            </a:xfrm>
            <a:prstGeom prst="rect">
              <a:avLst/>
            </a:prstGeom>
            <a:noFill/>
            <a:ln>
              <a:solidFill>
                <a:schemeClr val="tx1"/>
              </a:solidFill>
            </a:ln>
          </p:spPr>
          <p:txBody>
            <a:bodyPr wrap="square" rtlCol="0">
              <a:spAutoFit/>
            </a:bodyPr>
            <a:lstStyle/>
            <a:p>
              <a:pPr algn="ctr"/>
              <a:r>
                <a:rPr lang="zh-CN" altLang="en-US" smtClean="0">
                  <a:latin typeface="微软雅黑" panose="020B0503020204020204" charset="-122"/>
                  <a:ea typeface="微软雅黑" panose="020B0503020204020204" charset="-122"/>
                </a:rPr>
                <a:t>提升服务水平</a:t>
              </a:r>
              <a:endParaRPr lang="zh-CN" altLang="en-US">
                <a:latin typeface="微软雅黑" panose="020B0503020204020204" charset="-122"/>
                <a:ea typeface="微软雅黑" panose="020B0503020204020204" charset="-122"/>
              </a:endParaRPr>
            </a:p>
          </p:txBody>
        </p:sp>
        <p:cxnSp>
          <p:nvCxnSpPr>
            <p:cNvPr id="115" name="直接连接符 114"/>
            <p:cNvCxnSpPr>
              <a:endCxn id="15" idx="0"/>
            </p:cNvCxnSpPr>
            <p:nvPr>
              <p:custDataLst>
                <p:tags r:id="rId58"/>
              </p:custDataLst>
            </p:nvPr>
          </p:nvCxnSpPr>
          <p:spPr>
            <a:xfrm flipH="1">
              <a:off x="1641718" y="1140882"/>
              <a:ext cx="0" cy="1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custDataLst>
                <p:tags r:id="rId59"/>
              </p:custDataLst>
            </p:nvPr>
          </p:nvCxnSpPr>
          <p:spPr>
            <a:xfrm flipH="1">
              <a:off x="3637658" y="1140882"/>
              <a:ext cx="0" cy="1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custDataLst>
                <p:tags r:id="rId60"/>
              </p:custDataLst>
            </p:nvPr>
          </p:nvCxnSpPr>
          <p:spPr>
            <a:xfrm flipH="1">
              <a:off x="5615994" y="1140882"/>
              <a:ext cx="0" cy="1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custDataLst>
                <p:tags r:id="rId61"/>
              </p:custDataLst>
            </p:nvPr>
          </p:nvCxnSpPr>
          <p:spPr>
            <a:xfrm flipH="1">
              <a:off x="7596424" y="1140882"/>
              <a:ext cx="0" cy="1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15" idx="3"/>
              <a:endCxn id="16" idx="1"/>
            </p:cNvCxnSpPr>
            <p:nvPr>
              <p:custDataLst>
                <p:tags r:id="rId62"/>
              </p:custDataLst>
            </p:nvPr>
          </p:nvCxnSpPr>
          <p:spPr>
            <a:xfrm>
              <a:off x="2433718" y="1468038"/>
              <a:ext cx="400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16" idx="3"/>
              <a:endCxn id="17" idx="1"/>
            </p:cNvCxnSpPr>
            <p:nvPr>
              <p:custDataLst>
                <p:tags r:id="rId63"/>
              </p:custDataLst>
            </p:nvPr>
          </p:nvCxnSpPr>
          <p:spPr>
            <a:xfrm>
              <a:off x="4418620" y="1468038"/>
              <a:ext cx="400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7" idx="3"/>
              <a:endCxn id="18" idx="1"/>
            </p:cNvCxnSpPr>
            <p:nvPr>
              <p:custDataLst>
                <p:tags r:id="rId64"/>
              </p:custDataLst>
            </p:nvPr>
          </p:nvCxnSpPr>
          <p:spPr>
            <a:xfrm>
              <a:off x="6403522" y="1468038"/>
              <a:ext cx="400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a:endCxn id="19" idx="0"/>
            </p:cNvCxnSpPr>
            <p:nvPr>
              <p:custDataLst>
                <p:tags r:id="rId65"/>
              </p:custDataLst>
            </p:nvPr>
          </p:nvCxnSpPr>
          <p:spPr>
            <a:xfrm>
              <a:off x="4559424" y="1468038"/>
              <a:ext cx="1" cy="81579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left)">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wipe(right)">
                                      <p:cBhvr>
                                        <p:cTn id="12" dur="5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wipe(up)">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wipe(down)">
                                      <p:cBhvr>
                                        <p:cTn id="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6466"/>
          <a:stretch>
            <a:fillRect/>
          </a:stretch>
        </p:blipFill>
        <p:spPr>
          <a:xfrm>
            <a:off x="-26268" y="-16542"/>
            <a:ext cx="3109061" cy="736156"/>
          </a:xfrm>
          <a:prstGeom prst="rect">
            <a:avLst/>
          </a:prstGeom>
        </p:spPr>
      </p:pic>
      <p:sp>
        <p:nvSpPr>
          <p:cNvPr id="3" name="矩形 2"/>
          <p:cNvSpPr/>
          <p:nvPr>
            <p:custDataLst>
              <p:tags r:id="rId3"/>
            </p:custDataLst>
          </p:nvPr>
        </p:nvSpPr>
        <p:spPr>
          <a:xfrm>
            <a:off x="292500" y="357566"/>
            <a:ext cx="8559000" cy="575945"/>
          </a:xfrm>
          <a:prstGeom prst="rect">
            <a:avLst/>
          </a:prstGeom>
        </p:spPr>
        <p:txBody>
          <a:bodyPr>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zh-CN" sz="2100" b="1"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产业转移原因的分析思路</a:t>
            </a:r>
            <a:endParaRPr kumimoji="0" lang="zh-CN" altLang="zh-CN" sz="825" b="1" i="0" u="none" strike="noStrike" kern="1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Courier New" panose="02070309020205020404" pitchFamily="49" charset="0"/>
            </a:endParaRPr>
          </a:p>
        </p:txBody>
      </p:sp>
      <p:pic>
        <p:nvPicPr>
          <p:cNvPr id="4" name="Picture 2"/>
          <p:cNvPicPr>
            <a:picLocks noChangeAspect="1" noChangeArrowheads="1"/>
          </p:cNvPicPr>
          <p:nvPr>
            <p:custDataLst>
              <p:tags r:id="rId4"/>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32279" y="958714"/>
            <a:ext cx="5279442" cy="23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custDataLst>
              <p:tags r:id="rId6"/>
            </p:custDataLst>
          </p:nvPr>
        </p:nvSpPr>
        <p:spPr>
          <a:xfrm>
            <a:off x="292500" y="3313308"/>
            <a:ext cx="8559000" cy="1337945"/>
          </a:xfrm>
          <a:prstGeom prst="rect">
            <a:avLst/>
          </a:prstGeom>
        </p:spPr>
        <p:txBody>
          <a:bodyPr>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en-US"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Courier New" panose="02070309020205020404" pitchFamily="49" charset="0"/>
              </a:rPr>
              <a:t>(1)</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明确两个</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为什么</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endParaRPr kumimoji="0" lang="zh-CN" altLang="zh-CN" b="0" i="0" u="none" strike="noStrike" kern="1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Courier New" panose="02070309020205020404" pitchFamily="49" charset="0"/>
            </a:endParaRPr>
          </a:p>
          <a:p>
            <a:pPr marL="0" marR="0" lvl="0" indent="0" algn="just" defTabSz="914400" rtl="0" eaLnBrk="1" fontAlgn="auto" latinLnBrk="0" hangingPunct="1">
              <a:lnSpc>
                <a:spcPct val="150000"/>
              </a:lnSpc>
              <a:spcBef>
                <a:spcPct val="0"/>
              </a:spcBef>
              <a:spcAft>
                <a:spcPct val="0"/>
              </a:spcAft>
              <a:buClrTx/>
              <a:buSzTx/>
              <a:buFontTx/>
              <a:buNone/>
              <a:defRPr/>
            </a:pP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一是</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为什么转出</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，即明确转出地的区位条件变化。</a:t>
            </a:r>
            <a:endParaRPr kumimoji="0" lang="zh-CN" altLang="zh-CN" b="0" i="0" u="none" strike="noStrike" kern="1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Courier New" panose="02070309020205020404" pitchFamily="49" charset="0"/>
            </a:endParaRPr>
          </a:p>
          <a:p>
            <a:pPr marL="0" marR="0" lvl="0" indent="0" algn="just" defTabSz="914400" rtl="0" eaLnBrk="1" fontAlgn="auto" latinLnBrk="0" hangingPunct="1">
              <a:lnSpc>
                <a:spcPct val="150000"/>
              </a:lnSpc>
              <a:spcBef>
                <a:spcPct val="0"/>
              </a:spcBef>
              <a:spcAft>
                <a:spcPct val="0"/>
              </a:spcAft>
              <a:buClrTx/>
              <a:buSzTx/>
              <a:buFontTx/>
              <a:buNone/>
              <a:defRPr/>
            </a:pP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二是</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为什么转入</a:t>
            </a:r>
            <a:r>
              <a:rPr kumimoji="0" lang="en-US" altLang="zh-CN" b="0" i="0" u="none" strike="noStrike" kern="100" cap="none" spc="0" normalizeH="0" baseline="0" noProof="0">
                <a:ln>
                  <a:noFill/>
                </a:ln>
                <a:solidFill>
                  <a:prstClr val="black"/>
                </a:solidFill>
                <a:effectLst/>
                <a:uLnTx/>
                <a:uFillTx/>
                <a:latin typeface="宋体" panose="02010600030101010101" pitchFamily="2" charset="-122"/>
                <a:ea typeface="微软雅黑" panose="020B0503020204020204" charset="-122"/>
                <a:cs typeface="Times New Roman" panose="02020603050405020304" pitchFamily="18" charset="0"/>
              </a:rPr>
              <a:t>”</a:t>
            </a:r>
            <a:r>
              <a:rPr kumimoji="0" lang="zh-CN" altLang="zh-CN" b="0"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，即明确承接地的优势区位条件。</a:t>
            </a:r>
            <a:endParaRPr kumimoji="0" lang="zh-CN" altLang="zh-CN" b="0" i="0" u="none" strike="noStrike" kern="1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6466"/>
          <a:stretch>
            <a:fillRect/>
          </a:stretch>
        </p:blipFill>
        <p:spPr>
          <a:xfrm>
            <a:off x="-26268" y="-16542"/>
            <a:ext cx="3109061" cy="736156"/>
          </a:xfrm>
          <a:prstGeom prst="rect">
            <a:avLst/>
          </a:prstGeom>
        </p:spPr>
      </p:pic>
      <p:sp>
        <p:nvSpPr>
          <p:cNvPr id="13" name="矩形 12"/>
          <p:cNvSpPr/>
          <p:nvPr>
            <p:custDataLst>
              <p:tags r:id="rId3"/>
            </p:custDataLst>
          </p:nvPr>
        </p:nvSpPr>
        <p:spPr>
          <a:xfrm>
            <a:off x="413654" y="3003786"/>
            <a:ext cx="8282333" cy="1753235"/>
          </a:xfrm>
          <a:prstGeom prst="rect">
            <a:avLst/>
          </a:prstGeom>
        </p:spPr>
        <p:txBody>
          <a:bodyPr wrap="square">
            <a:spAutoFit/>
          </a:bodyPr>
          <a:lstStyle/>
          <a:p>
            <a:pPr algn="just" fontAlgn="auto">
              <a:lnSpc>
                <a:spcPct val="150000"/>
              </a:lnSpc>
              <a:spcBef>
                <a:spcPct val="0"/>
              </a:spcBef>
              <a:spcAft>
                <a:spcPct val="0"/>
              </a:spcAft>
            </a:pPr>
            <a:r>
              <a:rPr lang="en-US" altLang="zh-CN" kern="100">
                <a:solidFill>
                  <a:prstClr val="black"/>
                </a:solidFill>
                <a:latin typeface="Times New Roman" panose="02020603050405020304" pitchFamily="18" charset="0"/>
                <a:ea typeface="微软雅黑" panose="020B0503020204020204" charset="-122"/>
                <a:cs typeface="Courier New" panose="02070309020205020404" pitchFamily="49" charset="0"/>
              </a:rPr>
              <a:t>(2)</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明确转移方向</a:t>
            </a:r>
            <a:endParaRPr lang="zh-CN" altLang="zh-CN" kern="100">
              <a:solidFill>
                <a:prstClr val="black"/>
              </a:solidFill>
              <a:latin typeface="宋体" panose="02010600030101010101" pitchFamily="2" charset="-122"/>
              <a:cs typeface="Courier New" panose="02070309020205020404" pitchFamily="49" charset="0"/>
            </a:endParaRPr>
          </a:p>
          <a:p>
            <a:pPr algn="just" fontAlgn="auto">
              <a:lnSpc>
                <a:spcPct val="150000"/>
              </a:lnSpc>
              <a:spcBef>
                <a:spcPct val="0"/>
              </a:spcBef>
              <a:spcAft>
                <a:spcPct val="0"/>
              </a:spcAft>
            </a:pPr>
            <a:r>
              <a:rPr lang="en-US" altLang="zh-CN" kern="100">
                <a:solidFill>
                  <a:prstClr val="black"/>
                </a:solidFill>
                <a:latin typeface="宋体" panose="02010600030101010101" pitchFamily="2" charset="-122"/>
                <a:ea typeface="微软雅黑" panose="020B0503020204020204" charset="-122"/>
                <a:cs typeface="Times New Roman" panose="02020603050405020304" pitchFamily="18" charset="0"/>
              </a:rPr>
              <a:t>①</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欠发达</a:t>
            </a:r>
            <a:r>
              <a:rPr lang="en-US" altLang="zh-CN" kern="100">
                <a:solidFill>
                  <a:prstClr val="black"/>
                </a:solidFill>
                <a:latin typeface="宋体" panose="02010600030101010101" pitchFamily="2" charset="-122"/>
                <a:ea typeface="微软雅黑" panose="020B0503020204020204" charset="-122"/>
                <a:cs typeface="Times New Roman" panose="02020603050405020304" pitchFamily="18" charset="0"/>
              </a:rPr>
              <a:t>→</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发达：利用发达国家或地区的技术、信息等区位优势和避开关税壁垒。</a:t>
            </a:r>
            <a:endParaRPr lang="zh-CN" altLang="zh-CN" kern="100">
              <a:solidFill>
                <a:prstClr val="black"/>
              </a:solidFill>
              <a:latin typeface="宋体" panose="02010600030101010101" pitchFamily="2" charset="-122"/>
              <a:cs typeface="Courier New" panose="02070309020205020404" pitchFamily="49" charset="0"/>
            </a:endParaRPr>
          </a:p>
          <a:p>
            <a:pPr algn="just" fontAlgn="auto">
              <a:lnSpc>
                <a:spcPct val="150000"/>
              </a:lnSpc>
              <a:spcBef>
                <a:spcPct val="0"/>
              </a:spcBef>
              <a:spcAft>
                <a:spcPct val="0"/>
              </a:spcAft>
            </a:pPr>
            <a:r>
              <a:rPr lang="en-US" altLang="zh-CN" kern="100">
                <a:solidFill>
                  <a:prstClr val="black"/>
                </a:solidFill>
                <a:latin typeface="宋体" panose="02010600030101010101" pitchFamily="2" charset="-122"/>
                <a:ea typeface="微软雅黑" panose="020B0503020204020204" charset="-122"/>
                <a:cs typeface="Times New Roman" panose="02020603050405020304" pitchFamily="18" charset="0"/>
              </a:rPr>
              <a:t>②</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发达</a:t>
            </a:r>
            <a:r>
              <a:rPr lang="en-US" altLang="zh-CN" kern="100">
                <a:solidFill>
                  <a:prstClr val="black"/>
                </a:solidFill>
                <a:latin typeface="宋体" panose="02010600030101010101" pitchFamily="2" charset="-122"/>
                <a:ea typeface="微软雅黑" panose="020B0503020204020204" charset="-122"/>
                <a:cs typeface="Times New Roman" panose="02020603050405020304" pitchFamily="18" charset="0"/>
              </a:rPr>
              <a:t>→</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欠发达：利用欠发达国家或地区丰富的资源、廉价的劳动力和土地、广阔的市场、优惠的政策等。</a:t>
            </a:r>
            <a:endParaRPr lang="zh-CN" altLang="zh-CN" kern="100">
              <a:solidFill>
                <a:prstClr val="black"/>
              </a:solidFill>
              <a:latin typeface="宋体" panose="02010600030101010101" pitchFamily="2" charset="-122"/>
              <a:cs typeface="Courier New" panose="02070309020205020404" pitchFamily="49" charset="0"/>
            </a:endParaRPr>
          </a:p>
        </p:txBody>
      </p:sp>
      <p:pic>
        <p:nvPicPr>
          <p:cNvPr id="14" name="Picture 2"/>
          <p:cNvPicPr>
            <a:picLocks noChangeAspect="1" noChangeArrowheads="1"/>
          </p:cNvPicPr>
          <p:nvPr>
            <p:custDataLst>
              <p:tags r:id="rId4"/>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25780" y="719614"/>
            <a:ext cx="5279442" cy="23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6466"/>
          <a:stretch>
            <a:fillRect/>
          </a:stretch>
        </p:blipFill>
        <p:spPr>
          <a:xfrm>
            <a:off x="-26268" y="-16542"/>
            <a:ext cx="3109061" cy="736156"/>
          </a:xfrm>
          <a:prstGeom prst="rect">
            <a:avLst/>
          </a:prstGeom>
        </p:spPr>
      </p:pic>
      <p:sp>
        <p:nvSpPr>
          <p:cNvPr id="3" name="矩形 2"/>
          <p:cNvSpPr/>
          <p:nvPr>
            <p:custDataLst>
              <p:tags r:id="rId3"/>
            </p:custDataLst>
          </p:nvPr>
        </p:nvSpPr>
        <p:spPr>
          <a:xfrm>
            <a:off x="394009" y="2949782"/>
            <a:ext cx="8336337" cy="1753235"/>
          </a:xfrm>
          <a:prstGeom prst="rect">
            <a:avLst/>
          </a:prstGeom>
        </p:spPr>
        <p:txBody>
          <a:bodyPr wrap="square">
            <a:spAutoFit/>
          </a:bodyPr>
          <a:lstStyle/>
          <a:p>
            <a:pPr algn="just" fontAlgn="auto">
              <a:lnSpc>
                <a:spcPct val="150000"/>
              </a:lnSpc>
              <a:spcBef>
                <a:spcPct val="0"/>
              </a:spcBef>
              <a:spcAft>
                <a:spcPct val="0"/>
              </a:spcAft>
            </a:pPr>
            <a:r>
              <a:rPr lang="en-US" altLang="zh-CN" kern="100">
                <a:solidFill>
                  <a:prstClr val="black"/>
                </a:solidFill>
                <a:latin typeface="Times New Roman" panose="02020603050405020304" pitchFamily="18" charset="0"/>
                <a:ea typeface="微软雅黑" panose="020B0503020204020204" charset="-122"/>
                <a:cs typeface="Courier New" panose="02070309020205020404" pitchFamily="49" charset="0"/>
              </a:rPr>
              <a:t>(3)</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明确转移产业的类型</a:t>
            </a:r>
            <a:endParaRPr lang="zh-CN" altLang="zh-CN" kern="100">
              <a:solidFill>
                <a:prstClr val="black"/>
              </a:solidFill>
              <a:latin typeface="宋体" panose="02010600030101010101" pitchFamily="2" charset="-122"/>
              <a:cs typeface="Courier New" panose="02070309020205020404" pitchFamily="49" charset="0"/>
            </a:endParaRPr>
          </a:p>
          <a:p>
            <a:pPr algn="just" fontAlgn="auto">
              <a:lnSpc>
                <a:spcPct val="150000"/>
              </a:lnSpc>
              <a:spcBef>
                <a:spcPct val="0"/>
              </a:spcBef>
              <a:spcAft>
                <a:spcPct val="0"/>
              </a:spcAft>
            </a:pP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劳动密集型产业一般向具有大量廉价劳动力的国家或地区转移；资源密集型产业如钢铁工业由接近煤炭产地到接近原料产地，再到接近市场；对环境污染严重的产业一般远离人口密集区。</a:t>
            </a:r>
            <a:endParaRPr lang="zh-CN" altLang="zh-CN" kern="100">
              <a:solidFill>
                <a:prstClr val="black"/>
              </a:solidFill>
              <a:latin typeface="宋体" panose="02010600030101010101" pitchFamily="2" charset="-122"/>
              <a:cs typeface="Courier New" panose="02070309020205020404" pitchFamily="49" charset="0"/>
            </a:endParaRPr>
          </a:p>
        </p:txBody>
      </p:sp>
      <p:pic>
        <p:nvPicPr>
          <p:cNvPr id="4" name="Picture 2"/>
          <p:cNvPicPr>
            <a:picLocks noChangeAspect="1" noChangeArrowheads="1"/>
          </p:cNvPicPr>
          <p:nvPr>
            <p:custDataLst>
              <p:tags r:id="rId4"/>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25780" y="712297"/>
            <a:ext cx="5279442" cy="23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36" t="11746" r="-36" b="17047"/>
          <a:stretch>
            <a:fillRect/>
          </a:stretch>
        </p:blipFill>
        <p:spPr bwMode="auto">
          <a:xfrm>
            <a:off x="3306" y="1563638"/>
            <a:ext cx="9140694" cy="357986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8"/>
          <p:cNvSpPr/>
          <p:nvPr>
            <p:custDataLst>
              <p:tags r:id="rId3"/>
            </p:custDataLst>
          </p:nvPr>
        </p:nvSpPr>
        <p:spPr>
          <a:xfrm flipH="1">
            <a:off x="3306" y="-9949"/>
            <a:ext cx="9140694" cy="1573587"/>
          </a:xfrm>
          <a:prstGeom prst="rect">
            <a:avLst/>
          </a:prstGeom>
          <a:gradFill>
            <a:gsLst>
              <a:gs pos="0">
                <a:srgbClr val="2A89B7"/>
              </a:gs>
              <a:gs pos="100000">
                <a:srgbClr val="1B4D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6" name="TextBox 7"/>
          <p:cNvSpPr txBox="1"/>
          <p:nvPr>
            <p:custDataLst>
              <p:tags r:id="rId4"/>
            </p:custDataLst>
          </p:nvPr>
        </p:nvSpPr>
        <p:spPr>
          <a:xfrm>
            <a:off x="2771800" y="195486"/>
            <a:ext cx="6372200" cy="1084912"/>
          </a:xfrm>
          <a:prstGeom prst="rect">
            <a:avLst/>
          </a:prstGeom>
          <a:noFill/>
        </p:spPr>
        <p:txBody>
          <a:bodyPr wrap="square" lIns="68580" tIns="34290" rIns="68580" bIns="34290" rtlCol="0">
            <a:spAutoFit/>
          </a:bodyPr>
          <a:lstStyle/>
          <a:p>
            <a:pPr algn="ctr" defTabSz="685800">
              <a:defRPr/>
            </a:pPr>
            <a:r>
              <a:rPr lang="en-US" altLang="zh-CN" sz="6600" b="1" smtClean="0">
                <a:solidFill>
                  <a:prstClr val="white"/>
                </a:solidFill>
                <a:latin typeface="华文彩云" pitchFamily="2" charset="-122"/>
                <a:ea typeface="华文彩云" pitchFamily="2" charset="-122"/>
                <a:sym typeface="Source Han Serif SC" panose="02020400000000000000" pitchFamily="18" charset="-122"/>
              </a:rPr>
              <a:t>2</a:t>
            </a:r>
            <a:r>
              <a:rPr lang="zh-CN" altLang="en-US" sz="4000" smtClean="0">
                <a:solidFill>
                  <a:prstClr val="white"/>
                </a:solidFill>
                <a:latin typeface="方正粗黑宋简体" pitchFamily="2" charset="-122"/>
                <a:ea typeface="方正粗黑宋简体" pitchFamily="2" charset="-122"/>
                <a:sym typeface="Source Han Serif SC" panose="02020400000000000000" pitchFamily="18" charset="-122"/>
              </a:rPr>
              <a:t>东亚、东南亚的产业转移</a:t>
            </a:r>
            <a:endParaRPr lang="en-US" altLang="zh-CN" sz="4000">
              <a:solidFill>
                <a:prstClr val="white"/>
              </a:solidFill>
              <a:latin typeface="方正粗黑宋简体" pitchFamily="2" charset="-122"/>
              <a:ea typeface="方正粗黑宋简体" pitchFamily="2" charset="-122"/>
              <a:sym typeface="Source Han Serif SC" panose="02020400000000000000" pitchFamily="18" charset="-122"/>
            </a:endParaRPr>
          </a:p>
        </p:txBody>
      </p:sp>
      <p:cxnSp>
        <p:nvCxnSpPr>
          <p:cNvPr id="62" name="Straight Connector 8"/>
          <p:cNvCxnSpPr/>
          <p:nvPr>
            <p:custDataLst>
              <p:tags r:id="rId5"/>
            </p:custDataLst>
          </p:nvPr>
        </p:nvCxnSpPr>
        <p:spPr>
          <a:xfrm>
            <a:off x="2918744" y="1275606"/>
            <a:ext cx="4656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6625" y="-351728"/>
            <a:ext cx="2561119" cy="224009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2050"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251520" y="1328130"/>
            <a:ext cx="4625330" cy="3086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8"/>
            </p:custDataLst>
          </p:nvPr>
        </p:nvSpPr>
        <p:spPr>
          <a:xfrm>
            <a:off x="5004048" y="1578647"/>
            <a:ext cx="3888432" cy="2585323"/>
          </a:xfrm>
          <a:prstGeom prst="rect">
            <a:avLst/>
          </a:prstGeom>
          <a:noFill/>
        </p:spPr>
        <p:txBody>
          <a:bodyPr wrap="square" rtlCol="0">
            <a:spAutoFit/>
          </a:bodyPr>
          <a:lstStyle/>
          <a:p>
            <a:pPr indent="457200" algn="just">
              <a:lnSpc>
                <a:spcPct val="150000"/>
              </a:lnSpc>
            </a:pPr>
            <a:r>
              <a:rPr lang="zh-CN" altLang="en-US" smtClean="0">
                <a:latin typeface="微软雅黑" panose="020B0503020204020204" charset="-122"/>
                <a:ea typeface="微软雅黑" panose="020B0503020204020204" charset="-122"/>
              </a:rPr>
              <a:t>第二次世界大战后，日本大量引进美国先进技术和设备发展轻纺工业，推动了经济发展。</a:t>
            </a:r>
            <a:endParaRPr lang="en-US" altLang="zh-CN" smtClean="0">
              <a:latin typeface="微软雅黑" panose="020B0503020204020204" charset="-122"/>
              <a:ea typeface="微软雅黑" panose="020B0503020204020204" charset="-122"/>
            </a:endParaRPr>
          </a:p>
          <a:p>
            <a:pPr indent="457200" algn="just">
              <a:lnSpc>
                <a:spcPct val="150000"/>
              </a:lnSpc>
            </a:pPr>
            <a:r>
              <a:rPr lang="zh-CN" altLang="en-US" smtClean="0">
                <a:latin typeface="微软雅黑" panose="020B0503020204020204" charset="-122"/>
                <a:ea typeface="微软雅黑" panose="020B0503020204020204" charset="-122"/>
              </a:rPr>
              <a:t>自</a:t>
            </a:r>
            <a:r>
              <a:rPr lang="en-US" altLang="zh-CN" smtClean="0">
                <a:latin typeface="微软雅黑" panose="020B0503020204020204" charset="-122"/>
                <a:ea typeface="微软雅黑" panose="020B0503020204020204" charset="-122"/>
              </a:rPr>
              <a:t>20</a:t>
            </a:r>
            <a:r>
              <a:rPr lang="zh-CN" altLang="en-US" smtClean="0">
                <a:latin typeface="微软雅黑" panose="020B0503020204020204" charset="-122"/>
                <a:ea typeface="微软雅黑" panose="020B0503020204020204" charset="-122"/>
              </a:rPr>
              <a:t>世纪</a:t>
            </a:r>
            <a:r>
              <a:rPr lang="en-US" altLang="zh-CN" smtClean="0">
                <a:latin typeface="微软雅黑" panose="020B0503020204020204" charset="-122"/>
                <a:ea typeface="微软雅黑" panose="020B0503020204020204" charset="-122"/>
              </a:rPr>
              <a:t>60</a:t>
            </a:r>
            <a:r>
              <a:rPr lang="zh-CN" altLang="en-US" smtClean="0">
                <a:latin typeface="微软雅黑" panose="020B0503020204020204" charset="-122"/>
                <a:ea typeface="微软雅黑" panose="020B0503020204020204" charset="-122"/>
              </a:rPr>
              <a:t>年代，日本开始向国外转移产业，推动东亚、东南亚持续、大规模的产业转移。</a:t>
            </a:r>
            <a:endParaRPr lang="zh-CN" altLang="en-US">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8"/>
          <p:cNvSpPr/>
          <p:nvPr>
            <p:custDataLst>
              <p:tags r:id="rId1"/>
            </p:custDataLst>
          </p:nvPr>
        </p:nvSpPr>
        <p:spPr>
          <a:xfrm flipH="1">
            <a:off x="3306" y="-9949"/>
            <a:ext cx="9140694" cy="2230616"/>
          </a:xfrm>
          <a:prstGeom prst="rect">
            <a:avLst/>
          </a:prstGeom>
          <a:gradFill>
            <a:gsLst>
              <a:gs pos="0">
                <a:srgbClr val="2A89B7"/>
              </a:gs>
              <a:gs pos="100000">
                <a:srgbClr val="1B4D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6" name="TextBox 7"/>
          <p:cNvSpPr txBox="1"/>
          <p:nvPr>
            <p:custDataLst>
              <p:tags r:id="rId2"/>
            </p:custDataLst>
          </p:nvPr>
        </p:nvSpPr>
        <p:spPr>
          <a:xfrm>
            <a:off x="5377614" y="478726"/>
            <a:ext cx="3442858" cy="1084912"/>
          </a:xfrm>
          <a:prstGeom prst="rect">
            <a:avLst/>
          </a:prstGeom>
          <a:noFill/>
        </p:spPr>
        <p:txBody>
          <a:bodyPr wrap="square" lIns="68580" tIns="34290" rIns="68580" bIns="34290" rtlCol="0">
            <a:spAutoFit/>
          </a:bodyPr>
          <a:lstStyle/>
          <a:p>
            <a:pPr algn="ctr" defTabSz="685800">
              <a:defRPr/>
            </a:pPr>
            <a:r>
              <a:rPr lang="zh-CN" altLang="en-US" sz="6600" b="1">
                <a:solidFill>
                  <a:prstClr val="white"/>
                </a:solidFill>
                <a:latin typeface="方正粗黑宋简体" pitchFamily="2" charset="-122"/>
                <a:ea typeface="方正粗黑宋简体" pitchFamily="2" charset="-122"/>
                <a:sym typeface="Source Han Serif SC" panose="02020400000000000000" pitchFamily="18" charset="-122"/>
              </a:rPr>
              <a:t>目录</a:t>
            </a:r>
            <a:endParaRPr lang="en-US" altLang="zh-CN" sz="6600" b="1">
              <a:solidFill>
                <a:prstClr val="white"/>
              </a:solidFill>
              <a:latin typeface="方正粗黑宋简体" pitchFamily="2" charset="-122"/>
              <a:ea typeface="方正粗黑宋简体" pitchFamily="2" charset="-122"/>
              <a:sym typeface="Source Han Serif SC" panose="02020400000000000000" pitchFamily="18" charset="-122"/>
            </a:endParaRPr>
          </a:p>
        </p:txBody>
      </p:sp>
      <p:cxnSp>
        <p:nvCxnSpPr>
          <p:cNvPr id="62" name="Straight Connector 8"/>
          <p:cNvCxnSpPr/>
          <p:nvPr>
            <p:custDataLst>
              <p:tags r:id="rId3"/>
            </p:custDataLst>
          </p:nvPr>
        </p:nvCxnSpPr>
        <p:spPr>
          <a:xfrm>
            <a:off x="2918744" y="1508731"/>
            <a:ext cx="4656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6625" y="-351728"/>
            <a:ext cx="2561119" cy="2240093"/>
          </a:xfrm>
          <a:prstGeom prst="rect">
            <a:avLst/>
          </a:prstGeom>
        </p:spPr>
      </p:pic>
      <p:grpSp>
        <p:nvGrpSpPr>
          <p:cNvPr id="8" name="组合 7"/>
          <p:cNvGrpSpPr/>
          <p:nvPr>
            <p:custDataLst>
              <p:tags r:id="rId6"/>
            </p:custDataLst>
          </p:nvPr>
        </p:nvGrpSpPr>
        <p:grpSpPr>
          <a:xfrm>
            <a:off x="611560" y="2608626"/>
            <a:ext cx="5360428" cy="540000"/>
            <a:chOff x="4637544" y="915566"/>
            <a:chExt cx="5360428" cy="540000"/>
          </a:xfrm>
        </p:grpSpPr>
        <p:sp>
          <p:nvSpPr>
            <p:cNvPr id="3" name="泪滴形 2"/>
            <p:cNvSpPr/>
            <p:nvPr>
              <p:custDataLst>
                <p:tags r:id="rId7"/>
              </p:custDataLst>
            </p:nvPr>
          </p:nvSpPr>
          <p:spPr>
            <a:xfrm>
              <a:off x="4637544" y="915566"/>
              <a:ext cx="540000" cy="540000"/>
            </a:xfrm>
            <a:prstGeom prst="teardrop">
              <a:avLst/>
            </a:prstGeom>
            <a:gradFill flip="none" rotWithShape="1">
              <a:gsLst>
                <a:gs pos="0">
                  <a:schemeClr val="tx2">
                    <a:lumMod val="75000"/>
                  </a:schemeClr>
                </a:gs>
                <a:gs pos="50000">
                  <a:schemeClr val="tx2">
                    <a:lumMod val="60000"/>
                    <a:lumOff val="40000"/>
                  </a:schemeClr>
                </a:gs>
                <a:gs pos="100000">
                  <a:schemeClr val="tx2">
                    <a:lumMod val="40000"/>
                    <a:lumOff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华文彩云" pitchFamily="2" charset="-122"/>
                  <a:ea typeface="华文彩云" pitchFamily="2" charset="-122"/>
                  <a:cs typeface="Aharoni" pitchFamily="2" charset="-79"/>
                </a:rPr>
                <a:t>1</a:t>
              </a:r>
              <a:endParaRPr lang="zh-CN" altLang="en-US" sz="3600" b="1">
                <a:latin typeface="华文彩云" pitchFamily="2" charset="-122"/>
                <a:ea typeface="华文彩云" pitchFamily="2" charset="-122"/>
                <a:cs typeface="Aharoni" pitchFamily="2" charset="-79"/>
              </a:endParaRPr>
            </a:p>
          </p:txBody>
        </p:sp>
        <p:sp>
          <p:nvSpPr>
            <p:cNvPr id="7" name="TextBox 6"/>
            <p:cNvSpPr txBox="1"/>
            <p:nvPr>
              <p:custDataLst>
                <p:tags r:id="rId8"/>
              </p:custDataLst>
            </p:nvPr>
          </p:nvSpPr>
          <p:spPr>
            <a:xfrm>
              <a:off x="5177544" y="923956"/>
              <a:ext cx="4820428" cy="523220"/>
            </a:xfrm>
            <a:prstGeom prst="rect">
              <a:avLst/>
            </a:prstGeom>
            <a:noFill/>
          </p:spPr>
          <p:txBody>
            <a:bodyPr wrap="square" rtlCol="0">
              <a:spAutoFit/>
            </a:bodyPr>
            <a:lstStyle/>
            <a:p>
              <a:r>
                <a:rPr lang="zh-CN" altLang="en-US" sz="2800" smtClean="0">
                  <a:latin typeface="方正粗黑宋简体" pitchFamily="2" charset="-122"/>
                  <a:ea typeface="方正粗黑宋简体" pitchFamily="2" charset="-122"/>
                </a:rPr>
                <a:t>影响产业转移的因素</a:t>
              </a:r>
              <a:endParaRPr lang="zh-CN" altLang="en-US" sz="2800">
                <a:latin typeface="方正粗黑宋简体" pitchFamily="2" charset="-122"/>
                <a:ea typeface="方正粗黑宋简体" pitchFamily="2" charset="-122"/>
              </a:endParaRPr>
            </a:p>
          </p:txBody>
        </p:sp>
      </p:grpSp>
      <p:grpSp>
        <p:nvGrpSpPr>
          <p:cNvPr id="9" name="组合 8"/>
          <p:cNvGrpSpPr/>
          <p:nvPr>
            <p:custDataLst>
              <p:tags r:id="rId9"/>
            </p:custDataLst>
          </p:nvPr>
        </p:nvGrpSpPr>
        <p:grpSpPr>
          <a:xfrm>
            <a:off x="814898" y="3373726"/>
            <a:ext cx="6165202" cy="540000"/>
            <a:chOff x="4756188" y="1680666"/>
            <a:chExt cx="6165202" cy="540000"/>
          </a:xfrm>
        </p:grpSpPr>
        <p:sp>
          <p:nvSpPr>
            <p:cNvPr id="25" name="泪滴形 24"/>
            <p:cNvSpPr/>
            <p:nvPr>
              <p:custDataLst>
                <p:tags r:id="rId10"/>
              </p:custDataLst>
            </p:nvPr>
          </p:nvSpPr>
          <p:spPr>
            <a:xfrm>
              <a:off x="4756188" y="1680666"/>
              <a:ext cx="540000" cy="540000"/>
            </a:xfrm>
            <a:prstGeom prst="teardrop">
              <a:avLst/>
            </a:prstGeom>
            <a:gradFill flip="none" rotWithShape="1">
              <a:gsLst>
                <a:gs pos="0">
                  <a:schemeClr val="tx2">
                    <a:lumMod val="75000"/>
                  </a:schemeClr>
                </a:gs>
                <a:gs pos="50000">
                  <a:schemeClr val="tx2">
                    <a:lumMod val="60000"/>
                    <a:lumOff val="40000"/>
                  </a:schemeClr>
                </a:gs>
                <a:gs pos="100000">
                  <a:schemeClr val="tx2">
                    <a:lumMod val="40000"/>
                    <a:lumOff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latin typeface="华文彩云" pitchFamily="2" charset="-122"/>
                  <a:ea typeface="华文彩云" pitchFamily="2" charset="-122"/>
                  <a:cs typeface="Aharoni" pitchFamily="2" charset="-79"/>
                </a:rPr>
                <a:t>2</a:t>
              </a:r>
              <a:endParaRPr lang="zh-CN" altLang="en-US" sz="3600" b="1">
                <a:latin typeface="华文彩云" pitchFamily="2" charset="-122"/>
                <a:ea typeface="华文彩云" pitchFamily="2" charset="-122"/>
                <a:cs typeface="Aharoni" pitchFamily="2" charset="-79"/>
              </a:endParaRPr>
            </a:p>
          </p:txBody>
        </p:sp>
        <p:sp>
          <p:nvSpPr>
            <p:cNvPr id="34" name="TextBox 33"/>
            <p:cNvSpPr txBox="1"/>
            <p:nvPr>
              <p:custDataLst>
                <p:tags r:id="rId11"/>
              </p:custDataLst>
            </p:nvPr>
          </p:nvSpPr>
          <p:spPr>
            <a:xfrm>
              <a:off x="5296188" y="1689056"/>
              <a:ext cx="5625202" cy="523220"/>
            </a:xfrm>
            <a:prstGeom prst="rect">
              <a:avLst/>
            </a:prstGeom>
            <a:noFill/>
          </p:spPr>
          <p:txBody>
            <a:bodyPr wrap="square" rtlCol="0">
              <a:spAutoFit/>
            </a:bodyPr>
            <a:lstStyle/>
            <a:p>
              <a:r>
                <a:rPr lang="zh-CN" altLang="en-US" sz="2800" smtClean="0">
                  <a:latin typeface="方正粗黑宋简体" pitchFamily="2" charset="-122"/>
                  <a:ea typeface="方正粗黑宋简体" pitchFamily="2" charset="-122"/>
                </a:rPr>
                <a:t>东亚、东南亚的产业转移</a:t>
              </a:r>
              <a:endParaRPr lang="zh-CN" altLang="en-US" sz="2800">
                <a:latin typeface="方正粗黑宋简体" pitchFamily="2" charset="-122"/>
                <a:ea typeface="方正粗黑宋简体" pitchFamily="2" charset="-122"/>
              </a:endParaRPr>
            </a:p>
          </p:txBody>
        </p:sp>
      </p:grpSp>
      <p:grpSp>
        <p:nvGrpSpPr>
          <p:cNvPr id="10" name="组合 9"/>
          <p:cNvGrpSpPr/>
          <p:nvPr>
            <p:custDataLst>
              <p:tags r:id="rId12"/>
            </p:custDataLst>
          </p:nvPr>
        </p:nvGrpSpPr>
        <p:grpSpPr>
          <a:xfrm>
            <a:off x="1018236" y="4138826"/>
            <a:ext cx="7370188" cy="540000"/>
            <a:chOff x="4874832" y="2445766"/>
            <a:chExt cx="7370188" cy="540000"/>
          </a:xfrm>
        </p:grpSpPr>
        <p:sp>
          <p:nvSpPr>
            <p:cNvPr id="26" name="泪滴形 25"/>
            <p:cNvSpPr/>
            <p:nvPr>
              <p:custDataLst>
                <p:tags r:id="rId13"/>
              </p:custDataLst>
            </p:nvPr>
          </p:nvSpPr>
          <p:spPr>
            <a:xfrm>
              <a:off x="4874832" y="2445766"/>
              <a:ext cx="540000" cy="540000"/>
            </a:xfrm>
            <a:prstGeom prst="teardrop">
              <a:avLst/>
            </a:prstGeom>
            <a:gradFill flip="none" rotWithShape="1">
              <a:gsLst>
                <a:gs pos="0">
                  <a:schemeClr val="tx2">
                    <a:lumMod val="75000"/>
                  </a:schemeClr>
                </a:gs>
                <a:gs pos="50000">
                  <a:schemeClr val="tx2">
                    <a:lumMod val="60000"/>
                    <a:lumOff val="40000"/>
                  </a:schemeClr>
                </a:gs>
                <a:gs pos="100000">
                  <a:schemeClr val="tx2">
                    <a:lumMod val="40000"/>
                    <a:lumOff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latin typeface="华文彩云" pitchFamily="2" charset="-122"/>
                  <a:ea typeface="华文彩云" pitchFamily="2" charset="-122"/>
                  <a:cs typeface="Aharoni" pitchFamily="2" charset="-79"/>
                </a:rPr>
                <a:t>3</a:t>
              </a:r>
              <a:endParaRPr lang="zh-CN" altLang="en-US" sz="3600" b="1">
                <a:latin typeface="华文彩云" pitchFamily="2" charset="-122"/>
                <a:ea typeface="华文彩云" pitchFamily="2" charset="-122"/>
                <a:cs typeface="Aharoni" pitchFamily="2" charset="-79"/>
              </a:endParaRPr>
            </a:p>
          </p:txBody>
        </p:sp>
        <p:sp>
          <p:nvSpPr>
            <p:cNvPr id="35" name="TextBox 34"/>
            <p:cNvSpPr txBox="1"/>
            <p:nvPr>
              <p:custDataLst>
                <p:tags r:id="rId14"/>
              </p:custDataLst>
            </p:nvPr>
          </p:nvSpPr>
          <p:spPr>
            <a:xfrm>
              <a:off x="5414832" y="2454156"/>
              <a:ext cx="6830188" cy="523220"/>
            </a:xfrm>
            <a:prstGeom prst="rect">
              <a:avLst/>
            </a:prstGeom>
            <a:noFill/>
          </p:spPr>
          <p:txBody>
            <a:bodyPr wrap="square" rtlCol="0">
              <a:spAutoFit/>
            </a:bodyPr>
            <a:lstStyle/>
            <a:p>
              <a:r>
                <a:rPr lang="zh-CN" altLang="en-US" sz="2800" smtClean="0">
                  <a:latin typeface="方正粗黑宋简体" pitchFamily="2" charset="-122"/>
                  <a:ea typeface="方正粗黑宋简体" pitchFamily="2" charset="-122"/>
                </a:rPr>
                <a:t>东亚、东南亚产业转移对区域发展的影响</a:t>
              </a:r>
              <a:endParaRPr lang="zh-CN" altLang="en-US" sz="2800">
                <a:latin typeface="方正粗黑宋简体" pitchFamily="2" charset="-122"/>
                <a:ea typeface="方正粗黑宋简体"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26" presetClass="emph" presetSubtype="0" fill="hold"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26" presetClass="emph" presetSubtype="0" fill="hold" nodeType="with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26" presetClass="emph" presetSubtype="0" fill="hold" nodeType="with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sp>
        <p:nvSpPr>
          <p:cNvPr id="2" name="TextBox 1"/>
          <p:cNvSpPr txBox="1"/>
          <p:nvPr>
            <p:custDataLst>
              <p:tags r:id="rId6"/>
            </p:custDataLst>
          </p:nvPr>
        </p:nvSpPr>
        <p:spPr>
          <a:xfrm>
            <a:off x="971600" y="1059582"/>
            <a:ext cx="576064" cy="1815882"/>
          </a:xfrm>
          <a:prstGeom prst="rect">
            <a:avLst/>
          </a:prstGeom>
          <a:noFill/>
          <a:ln w="19050">
            <a:solidFill>
              <a:srgbClr val="0070C0"/>
            </a:solidFill>
            <a:prstDash val="sysDot"/>
          </a:ln>
        </p:spPr>
        <p:txBody>
          <a:bodyPr wrap="square" rtlCol="0">
            <a:spAutoFit/>
          </a:bodyPr>
          <a:lstStyle/>
          <a:p>
            <a:endParaRPr lang="en-US" altLang="zh-CN" sz="2800" smtClean="0">
              <a:latin typeface="方正粗黑宋简体" pitchFamily="2" charset="-122"/>
              <a:ea typeface="方正粗黑宋简体" pitchFamily="2" charset="-122"/>
            </a:endParaRPr>
          </a:p>
          <a:p>
            <a:r>
              <a:rPr lang="zh-CN" altLang="en-US" sz="2800" smtClean="0">
                <a:latin typeface="方正粗黑宋简体" pitchFamily="2" charset="-122"/>
                <a:ea typeface="方正粗黑宋简体" pitchFamily="2" charset="-122"/>
              </a:rPr>
              <a:t>日本</a:t>
            </a:r>
            <a:endParaRPr lang="zh-CN" altLang="en-US" sz="2800" smtClean="0">
              <a:latin typeface="方正粗黑宋简体" pitchFamily="2" charset="-122"/>
              <a:ea typeface="方正粗黑宋简体" pitchFamily="2" charset="-122"/>
            </a:endParaRPr>
          </a:p>
          <a:p>
            <a:endParaRPr lang="zh-CN" altLang="en-US" sz="2800">
              <a:latin typeface="方正粗黑宋简体" pitchFamily="2" charset="-122"/>
              <a:ea typeface="方正粗黑宋简体" pitchFamily="2" charset="-122"/>
            </a:endParaRPr>
          </a:p>
        </p:txBody>
      </p:sp>
      <p:sp>
        <p:nvSpPr>
          <p:cNvPr id="9" name="TextBox 8"/>
          <p:cNvSpPr txBox="1"/>
          <p:nvPr>
            <p:custDataLst>
              <p:tags r:id="rId7"/>
            </p:custDataLst>
          </p:nvPr>
        </p:nvSpPr>
        <p:spPr>
          <a:xfrm>
            <a:off x="6660232" y="1059582"/>
            <a:ext cx="2016224" cy="1815882"/>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smtClean="0">
                <a:latin typeface="方正粗黑宋简体" pitchFamily="2" charset="-122"/>
                <a:ea typeface="方正粗黑宋简体" pitchFamily="2" charset="-122"/>
              </a:rPr>
              <a:t>台湾地区</a:t>
            </a:r>
            <a:endParaRPr lang="en-US" altLang="zh-CN" sz="20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中国</a:t>
            </a:r>
            <a:r>
              <a:rPr lang="zh-CN" altLang="en-US" sz="2000">
                <a:latin typeface="方正粗黑宋简体" pitchFamily="2" charset="-122"/>
                <a:ea typeface="方正粗黑宋简体" pitchFamily="2" charset="-122"/>
              </a:rPr>
              <a:t>香港</a:t>
            </a:r>
            <a:r>
              <a:rPr lang="zh-CN" altLang="en-US" sz="2000" smtClean="0">
                <a:latin typeface="方正粗黑宋简体" pitchFamily="2" charset="-122"/>
                <a:ea typeface="方正粗黑宋简体" pitchFamily="2" charset="-122"/>
              </a:rPr>
              <a:t>地区</a:t>
            </a:r>
            <a:endParaRPr lang="en-US" altLang="zh-CN" sz="2000" smtClean="0">
              <a:latin typeface="方正粗黑宋简体" pitchFamily="2" charset="-122"/>
              <a:ea typeface="方正粗黑宋简体" pitchFamily="2" charset="-122"/>
            </a:endParaRPr>
          </a:p>
          <a:p>
            <a:pPr algn="ctr"/>
            <a:r>
              <a:rPr lang="zh-CN" altLang="en-US" sz="2800" smtClean="0">
                <a:latin typeface="方正粗黑宋简体" pitchFamily="2" charset="-122"/>
                <a:ea typeface="方正粗黑宋简体" pitchFamily="2" charset="-122"/>
              </a:rPr>
              <a:t>韩国</a:t>
            </a:r>
            <a:endParaRPr lang="en-US" altLang="zh-CN" sz="28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新加坡</a:t>
            </a:r>
            <a:endParaRPr lang="zh-CN" altLang="en-US" sz="2800">
              <a:latin typeface="方正粗黑宋简体" pitchFamily="2" charset="-122"/>
              <a:ea typeface="方正粗黑宋简体" pitchFamily="2" charset="-122"/>
            </a:endParaRPr>
          </a:p>
        </p:txBody>
      </p:sp>
      <p:grpSp>
        <p:nvGrpSpPr>
          <p:cNvPr id="6" name="组合 5"/>
          <p:cNvGrpSpPr/>
          <p:nvPr>
            <p:custDataLst>
              <p:tags r:id="rId8"/>
            </p:custDataLst>
          </p:nvPr>
        </p:nvGrpSpPr>
        <p:grpSpPr>
          <a:xfrm>
            <a:off x="1800216" y="1274446"/>
            <a:ext cx="4716000" cy="1369160"/>
            <a:chOff x="1800216" y="1274446"/>
            <a:chExt cx="4716000" cy="1369160"/>
          </a:xfrm>
        </p:grpSpPr>
        <p:sp>
          <p:nvSpPr>
            <p:cNvPr id="11" name="右箭头 10"/>
            <p:cNvSpPr/>
            <p:nvPr>
              <p:custDataLst>
                <p:tags r:id="rId9"/>
              </p:custDataLst>
            </p:nvPr>
          </p:nvSpPr>
          <p:spPr>
            <a:xfrm>
              <a:off x="1800216" y="1743290"/>
              <a:ext cx="4716000" cy="144016"/>
            </a:xfrm>
            <a:prstGeom prst="rightArrow">
              <a:avLst>
                <a:gd name="adj1" fmla="val 50000"/>
                <a:gd name="adj2" fmla="val 440217"/>
              </a:avLst>
            </a:prstGeom>
            <a:gradFill flip="none" rotWithShape="1">
              <a:gsLst>
                <a:gs pos="0">
                  <a:schemeClr val="tx2">
                    <a:lumMod val="60000"/>
                    <a:lumOff val="40000"/>
                  </a:schemeClr>
                </a:gs>
                <a:gs pos="50000">
                  <a:schemeClr val="tx2">
                    <a:lumMod val="20000"/>
                    <a:lumOff val="8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custDataLst>
                <p:tags r:id="rId10"/>
              </p:custDataLst>
            </p:nvPr>
          </p:nvSpPr>
          <p:spPr>
            <a:xfrm>
              <a:off x="2825806" y="1274446"/>
              <a:ext cx="2484276" cy="400110"/>
            </a:xfrm>
            <a:prstGeom prst="rect">
              <a:avLst/>
            </a:prstGeom>
            <a:noFill/>
          </p:spPr>
          <p:txBody>
            <a:bodyPr wrap="square" rtlCol="0">
              <a:spAutoFit/>
            </a:bodyPr>
            <a:lstStyle/>
            <a:p>
              <a:pPr algn="ctr"/>
              <a:r>
                <a:rPr lang="en-US" altLang="zh-CN" sz="2000" b="1" smtClean="0">
                  <a:latin typeface="微软雅黑" panose="020B0503020204020204" charset="-122"/>
                  <a:ea typeface="微软雅黑" panose="020B0503020204020204" charset="-122"/>
                </a:rPr>
                <a:t>20</a:t>
              </a:r>
              <a:r>
                <a:rPr lang="zh-CN" altLang="en-US" sz="2000" b="1" smtClean="0">
                  <a:latin typeface="微软雅黑" panose="020B0503020204020204" charset="-122"/>
                  <a:ea typeface="微软雅黑" panose="020B0503020204020204" charset="-122"/>
                </a:rPr>
                <a:t>世纪</a:t>
              </a:r>
              <a:r>
                <a:rPr lang="en-US" altLang="zh-CN" sz="2000" b="1" smtClean="0">
                  <a:latin typeface="微软雅黑" panose="020B0503020204020204" charset="-122"/>
                  <a:ea typeface="微软雅黑" panose="020B0503020204020204" charset="-122"/>
                </a:rPr>
                <a:t>60-70</a:t>
              </a:r>
              <a:r>
                <a:rPr lang="zh-CN" altLang="en-US" sz="2000" b="1" smtClean="0">
                  <a:latin typeface="微软雅黑" panose="020B0503020204020204" charset="-122"/>
                  <a:ea typeface="微软雅黑" panose="020B0503020204020204" charset="-122"/>
                </a:rPr>
                <a:t>年代</a:t>
              </a:r>
              <a:endParaRPr lang="zh-CN" altLang="en-US" sz="2000" b="1">
                <a:latin typeface="微软雅黑" panose="020B0503020204020204" charset="-122"/>
                <a:ea typeface="微软雅黑" panose="020B0503020204020204" charset="-122"/>
              </a:endParaRPr>
            </a:p>
          </p:txBody>
        </p:sp>
        <p:sp>
          <p:nvSpPr>
            <p:cNvPr id="13" name="TextBox 12"/>
            <p:cNvSpPr txBox="1"/>
            <p:nvPr>
              <p:custDataLst>
                <p:tags r:id="rId11"/>
              </p:custDataLst>
            </p:nvPr>
          </p:nvSpPr>
          <p:spPr>
            <a:xfrm>
              <a:off x="2663788" y="1997275"/>
              <a:ext cx="2808312"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纺织等工业</a:t>
              </a:r>
              <a:endParaRPr lang="en-US" altLang="zh-CN" smtClean="0">
                <a:latin typeface="微软雅黑" panose="020B0503020204020204" charset="-122"/>
                <a:ea typeface="微软雅黑" panose="020B0503020204020204" charset="-122"/>
              </a:endParaRPr>
            </a:p>
            <a:p>
              <a:pPr algn="ctr"/>
              <a:r>
                <a:rPr lang="zh-CN" altLang="en-US" smtClean="0">
                  <a:latin typeface="微软雅黑" panose="020B0503020204020204" charset="-122"/>
                  <a:ea typeface="微软雅黑" panose="020B0503020204020204" charset="-122"/>
                </a:rPr>
                <a:t>钢铁、化工和造船等产业</a:t>
              </a:r>
              <a:endParaRPr lang="zh-CN" altLang="en-US">
                <a:latin typeface="微软雅黑" panose="020B0503020204020204" charset="-122"/>
                <a:ea typeface="微软雅黑" panose="020B0503020204020204" charset="-122"/>
              </a:endParaRPr>
            </a:p>
          </p:txBody>
        </p:sp>
      </p:grpSp>
      <p:grpSp>
        <p:nvGrpSpPr>
          <p:cNvPr id="7" name="组合 6"/>
          <p:cNvGrpSpPr/>
          <p:nvPr>
            <p:custDataLst>
              <p:tags r:id="rId12"/>
            </p:custDataLst>
          </p:nvPr>
        </p:nvGrpSpPr>
        <p:grpSpPr>
          <a:xfrm>
            <a:off x="504072" y="2875464"/>
            <a:ext cx="3995920" cy="1596535"/>
            <a:chOff x="504072" y="2875464"/>
            <a:chExt cx="3995920" cy="1596535"/>
          </a:xfrm>
        </p:grpSpPr>
        <p:sp>
          <p:nvSpPr>
            <p:cNvPr id="16" name="TextBox 15"/>
            <p:cNvSpPr txBox="1"/>
            <p:nvPr>
              <p:custDataLst>
                <p:tags r:id="rId13"/>
              </p:custDataLst>
            </p:nvPr>
          </p:nvSpPr>
          <p:spPr>
            <a:xfrm>
              <a:off x="504072" y="3182094"/>
              <a:ext cx="3995920" cy="1289905"/>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产业转出地条件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已成为世界制造业大国</a:t>
              </a:r>
              <a:endParaRPr lang="en-US" altLang="zh-CN"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应对世界石油危机和经济危机的冲击</a:t>
              </a:r>
              <a:endParaRPr lang="zh-CN" altLang="en-US">
                <a:latin typeface="微软雅黑" panose="020B0503020204020204" charset="-122"/>
                <a:ea typeface="微软雅黑" panose="020B0503020204020204" charset="-122"/>
              </a:endParaRPr>
            </a:p>
          </p:txBody>
        </p:sp>
        <p:cxnSp>
          <p:nvCxnSpPr>
            <p:cNvPr id="19" name="直接连接符 18"/>
            <p:cNvCxnSpPr>
              <a:stCxn id="2" idx="2"/>
            </p:cNvCxnSpPr>
            <p:nvPr>
              <p:custDataLst>
                <p:tags r:id="rId14"/>
              </p:custDataLst>
            </p:nvPr>
          </p:nvCxnSpPr>
          <p:spPr>
            <a:xfrm flipH="1">
              <a:off x="1259632" y="2875464"/>
              <a:ext cx="0" cy="306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custDataLst>
              <p:tags r:id="rId15"/>
            </p:custDataLst>
          </p:nvPr>
        </p:nvGrpSpPr>
        <p:grpSpPr>
          <a:xfrm>
            <a:off x="4680536" y="2875464"/>
            <a:ext cx="3995920" cy="1645458"/>
            <a:chOff x="4680536" y="2875464"/>
            <a:chExt cx="3995920" cy="1645458"/>
          </a:xfrm>
        </p:grpSpPr>
        <p:sp>
          <p:nvSpPr>
            <p:cNvPr id="18" name="TextBox 17"/>
            <p:cNvSpPr txBox="1"/>
            <p:nvPr>
              <p:custDataLst>
                <p:tags r:id="rId16"/>
              </p:custDataLst>
            </p:nvPr>
          </p:nvSpPr>
          <p:spPr>
            <a:xfrm>
              <a:off x="4680536" y="3182094"/>
              <a:ext cx="3995920"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产业承接地条件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劳动力素质和成本具有较大优势</a:t>
              </a:r>
              <a:endParaRPr lang="en-US" altLang="zh-CN" smtClean="0">
                <a:latin typeface="微软雅黑" panose="020B0503020204020204" charset="-122"/>
                <a:ea typeface="微软雅黑" panose="020B0503020204020204" charset="-122"/>
              </a:endParaRPr>
            </a:p>
            <a:p>
              <a:pPr algn="ctr">
                <a:lnSpc>
                  <a:spcPct val="150000"/>
                </a:lnSpc>
              </a:pPr>
              <a:endParaRPr lang="zh-CN" altLang="en-US">
                <a:latin typeface="微软雅黑" panose="020B0503020204020204" charset="-122"/>
                <a:ea typeface="微软雅黑" panose="020B0503020204020204" charset="-122"/>
              </a:endParaRPr>
            </a:p>
          </p:txBody>
        </p:sp>
        <p:cxnSp>
          <p:nvCxnSpPr>
            <p:cNvPr id="22" name="直接连接符 21"/>
            <p:cNvCxnSpPr>
              <a:stCxn id="9" idx="2"/>
            </p:cNvCxnSpPr>
            <p:nvPr>
              <p:custDataLst>
                <p:tags r:id="rId17"/>
              </p:custDataLst>
            </p:nvPr>
          </p:nvCxnSpPr>
          <p:spPr>
            <a:xfrm flipH="1">
              <a:off x="7668344" y="2875464"/>
              <a:ext cx="0" cy="306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sp>
        <p:nvSpPr>
          <p:cNvPr id="9" name="TextBox 8"/>
          <p:cNvSpPr txBox="1"/>
          <p:nvPr>
            <p:custDataLst>
              <p:tags r:id="rId6"/>
            </p:custDataLst>
          </p:nvPr>
        </p:nvSpPr>
        <p:spPr>
          <a:xfrm>
            <a:off x="6660232" y="843558"/>
            <a:ext cx="2016224" cy="2000548"/>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smtClean="0">
                <a:latin typeface="方正粗黑宋简体" pitchFamily="2" charset="-122"/>
                <a:ea typeface="方正粗黑宋简体" pitchFamily="2" charset="-122"/>
              </a:rPr>
              <a:t>东部</a:t>
            </a:r>
            <a:endParaRPr lang="en-US" altLang="zh-CN" sz="20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泰国</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马来西亚</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菲律宾</a:t>
            </a:r>
            <a:endParaRPr lang="en-US" altLang="zh-CN" sz="2400" smtClean="0">
              <a:latin typeface="方正粗黑宋简体" pitchFamily="2" charset="-122"/>
              <a:ea typeface="方正粗黑宋简体" pitchFamily="2" charset="-122"/>
            </a:endParaRPr>
          </a:p>
          <a:p>
            <a:pPr algn="ctr"/>
            <a:r>
              <a:rPr lang="zh-CN" altLang="en-US" sz="2400">
                <a:latin typeface="方正粗黑宋简体" pitchFamily="2" charset="-122"/>
                <a:ea typeface="方正粗黑宋简体" pitchFamily="2" charset="-122"/>
              </a:rPr>
              <a:t>印度尼西亚</a:t>
            </a:r>
            <a:endParaRPr lang="en-US" altLang="zh-CN" sz="2400" smtClean="0">
              <a:latin typeface="方正粗黑宋简体" pitchFamily="2" charset="-122"/>
              <a:ea typeface="方正粗黑宋简体" pitchFamily="2" charset="-122"/>
            </a:endParaRPr>
          </a:p>
        </p:txBody>
      </p:sp>
      <p:grpSp>
        <p:nvGrpSpPr>
          <p:cNvPr id="2" name="组合 1"/>
          <p:cNvGrpSpPr/>
          <p:nvPr>
            <p:custDataLst>
              <p:tags r:id="rId7"/>
            </p:custDataLst>
          </p:nvPr>
        </p:nvGrpSpPr>
        <p:grpSpPr>
          <a:xfrm>
            <a:off x="2339752" y="1274446"/>
            <a:ext cx="4284000" cy="1092161"/>
            <a:chOff x="2339752" y="1274446"/>
            <a:chExt cx="4284000" cy="1092161"/>
          </a:xfrm>
        </p:grpSpPr>
        <p:sp>
          <p:nvSpPr>
            <p:cNvPr id="11" name="右箭头 10"/>
            <p:cNvSpPr/>
            <p:nvPr>
              <p:custDataLst>
                <p:tags r:id="rId8"/>
              </p:custDataLst>
            </p:nvPr>
          </p:nvSpPr>
          <p:spPr>
            <a:xfrm>
              <a:off x="2339752" y="1743290"/>
              <a:ext cx="4284000" cy="144016"/>
            </a:xfrm>
            <a:prstGeom prst="rightArrow">
              <a:avLst>
                <a:gd name="adj1" fmla="val 50000"/>
                <a:gd name="adj2" fmla="val 440217"/>
              </a:avLst>
            </a:prstGeom>
            <a:gradFill flip="none" rotWithShape="1">
              <a:gsLst>
                <a:gs pos="0">
                  <a:schemeClr val="tx2">
                    <a:lumMod val="60000"/>
                    <a:lumOff val="40000"/>
                  </a:schemeClr>
                </a:gs>
                <a:gs pos="50000">
                  <a:schemeClr val="tx2">
                    <a:lumMod val="20000"/>
                    <a:lumOff val="8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custDataLst>
                <p:tags r:id="rId9"/>
              </p:custDataLst>
            </p:nvPr>
          </p:nvSpPr>
          <p:spPr>
            <a:xfrm>
              <a:off x="2825806" y="1274446"/>
              <a:ext cx="2484276" cy="400110"/>
            </a:xfrm>
            <a:prstGeom prst="rect">
              <a:avLst/>
            </a:prstGeom>
            <a:noFill/>
          </p:spPr>
          <p:txBody>
            <a:bodyPr wrap="square" rtlCol="0">
              <a:spAutoFit/>
            </a:bodyPr>
            <a:lstStyle/>
            <a:p>
              <a:pPr algn="ctr"/>
              <a:r>
                <a:rPr lang="en-US" altLang="zh-CN" sz="2000" b="1" smtClean="0">
                  <a:latin typeface="微软雅黑" panose="020B0503020204020204" charset="-122"/>
                  <a:ea typeface="微软雅黑" panose="020B0503020204020204" charset="-122"/>
                </a:rPr>
                <a:t>20</a:t>
              </a:r>
              <a:r>
                <a:rPr lang="zh-CN" altLang="en-US" sz="2000" b="1" smtClean="0">
                  <a:latin typeface="微软雅黑" panose="020B0503020204020204" charset="-122"/>
                  <a:ea typeface="微软雅黑" panose="020B0503020204020204" charset="-122"/>
                </a:rPr>
                <a:t>世纪</a:t>
              </a:r>
              <a:r>
                <a:rPr lang="en-US" altLang="zh-CN" sz="2000" b="1" smtClean="0">
                  <a:latin typeface="微软雅黑" panose="020B0503020204020204" charset="-122"/>
                  <a:ea typeface="微软雅黑" panose="020B0503020204020204" charset="-122"/>
                </a:rPr>
                <a:t>80-90</a:t>
              </a:r>
              <a:r>
                <a:rPr lang="zh-CN" altLang="en-US" sz="2000" b="1" smtClean="0">
                  <a:latin typeface="微软雅黑" panose="020B0503020204020204" charset="-122"/>
                  <a:ea typeface="微软雅黑" panose="020B0503020204020204" charset="-122"/>
                </a:rPr>
                <a:t>年代</a:t>
              </a:r>
              <a:endParaRPr lang="zh-CN" altLang="en-US" sz="2000" b="1">
                <a:latin typeface="微软雅黑" panose="020B0503020204020204" charset="-122"/>
                <a:ea typeface="微软雅黑" panose="020B0503020204020204" charset="-122"/>
              </a:endParaRPr>
            </a:p>
          </p:txBody>
        </p:sp>
        <p:sp>
          <p:nvSpPr>
            <p:cNvPr id="13" name="TextBox 12"/>
            <p:cNvSpPr txBox="1"/>
            <p:nvPr>
              <p:custDataLst>
                <p:tags r:id="rId10"/>
              </p:custDataLst>
            </p:nvPr>
          </p:nvSpPr>
          <p:spPr>
            <a:xfrm>
              <a:off x="2447764" y="1997275"/>
              <a:ext cx="3492388"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家电、服装、汽车、电子等产业</a:t>
              </a:r>
              <a:endParaRPr lang="zh-CN" altLang="en-US">
                <a:latin typeface="微软雅黑" panose="020B0503020204020204" charset="-122"/>
                <a:ea typeface="微软雅黑" panose="020B0503020204020204" charset="-122"/>
              </a:endParaRPr>
            </a:p>
          </p:txBody>
        </p:sp>
      </p:grpSp>
      <p:grpSp>
        <p:nvGrpSpPr>
          <p:cNvPr id="6" name="组合 5"/>
          <p:cNvGrpSpPr/>
          <p:nvPr>
            <p:custDataLst>
              <p:tags r:id="rId11"/>
            </p:custDataLst>
          </p:nvPr>
        </p:nvGrpSpPr>
        <p:grpSpPr>
          <a:xfrm>
            <a:off x="251520" y="2875464"/>
            <a:ext cx="3995920" cy="1645458"/>
            <a:chOff x="251520" y="2875464"/>
            <a:chExt cx="3995920" cy="1645458"/>
          </a:xfrm>
        </p:grpSpPr>
        <p:sp>
          <p:nvSpPr>
            <p:cNvPr id="16" name="TextBox 15"/>
            <p:cNvSpPr txBox="1"/>
            <p:nvPr>
              <p:custDataLst>
                <p:tags r:id="rId12"/>
              </p:custDataLst>
            </p:nvPr>
          </p:nvSpPr>
          <p:spPr>
            <a:xfrm>
              <a:off x="251520" y="3182094"/>
              <a:ext cx="3995920"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产业转出地条件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致力于发展技术密集型产业</a:t>
              </a:r>
              <a:endParaRPr lang="en-US" altLang="zh-CN" smtClean="0">
                <a:latin typeface="微软雅黑" panose="020B0503020204020204" charset="-122"/>
                <a:ea typeface="微软雅黑" panose="020B0503020204020204" charset="-122"/>
              </a:endParaRPr>
            </a:p>
            <a:p>
              <a:pPr algn="ctr">
                <a:lnSpc>
                  <a:spcPct val="150000"/>
                </a:lnSpc>
              </a:pPr>
              <a:endParaRPr lang="zh-CN" altLang="en-US">
                <a:latin typeface="微软雅黑" panose="020B0503020204020204" charset="-122"/>
                <a:ea typeface="微软雅黑" panose="020B0503020204020204" charset="-122"/>
              </a:endParaRPr>
            </a:p>
          </p:txBody>
        </p:sp>
        <p:cxnSp>
          <p:nvCxnSpPr>
            <p:cNvPr id="19" name="直接连接符 18"/>
            <p:cNvCxnSpPr/>
            <p:nvPr>
              <p:custDataLst>
                <p:tags r:id="rId13"/>
              </p:custDataLst>
            </p:nvPr>
          </p:nvCxnSpPr>
          <p:spPr>
            <a:xfrm flipH="1">
              <a:off x="1259632" y="2875464"/>
              <a:ext cx="0" cy="306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custDataLst>
              <p:tags r:id="rId14"/>
            </p:custDataLst>
          </p:nvPr>
        </p:nvGrpSpPr>
        <p:grpSpPr>
          <a:xfrm>
            <a:off x="4680536" y="2844106"/>
            <a:ext cx="3995920" cy="1676816"/>
            <a:chOff x="4680536" y="2844106"/>
            <a:chExt cx="3995920" cy="1676816"/>
          </a:xfrm>
        </p:grpSpPr>
        <p:sp>
          <p:nvSpPr>
            <p:cNvPr id="18" name="TextBox 17"/>
            <p:cNvSpPr txBox="1"/>
            <p:nvPr>
              <p:custDataLst>
                <p:tags r:id="rId15"/>
              </p:custDataLst>
            </p:nvPr>
          </p:nvSpPr>
          <p:spPr>
            <a:xfrm>
              <a:off x="4680536" y="3182094"/>
              <a:ext cx="3995920"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产业承接地条件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开放的优惠政策、充足的劳动力、</a:t>
              </a:r>
              <a:endParaRPr lang="en-US" altLang="zh-CN" smtClean="0">
                <a:latin typeface="微软雅黑" panose="020B0503020204020204" charset="-122"/>
                <a:ea typeface="微软雅黑" panose="020B0503020204020204" charset="-122"/>
              </a:endParaRPr>
            </a:p>
            <a:p>
              <a:pPr algn="ctr">
                <a:lnSpc>
                  <a:spcPct val="150000"/>
                </a:lnSpc>
              </a:pPr>
              <a:r>
                <a:rPr lang="zh-CN" altLang="en-US">
                  <a:latin typeface="微软雅黑" panose="020B0503020204020204" charset="-122"/>
                  <a:ea typeface="微软雅黑" panose="020B0503020204020204" charset="-122"/>
                </a:rPr>
                <a:t>广阔</a:t>
              </a:r>
              <a:r>
                <a:rPr lang="zh-CN" altLang="en-US" smtClean="0">
                  <a:latin typeface="微软雅黑" panose="020B0503020204020204" charset="-122"/>
                  <a:ea typeface="微软雅黑" panose="020B0503020204020204" charset="-122"/>
                </a:rPr>
                <a:t>的市场等优势</a:t>
              </a:r>
              <a:endParaRPr lang="zh-CN" altLang="en-US">
                <a:latin typeface="微软雅黑" panose="020B0503020204020204" charset="-122"/>
                <a:ea typeface="微软雅黑" panose="020B0503020204020204" charset="-122"/>
              </a:endParaRPr>
            </a:p>
          </p:txBody>
        </p:sp>
        <p:cxnSp>
          <p:nvCxnSpPr>
            <p:cNvPr id="22" name="直接连接符 21"/>
            <p:cNvCxnSpPr>
              <a:stCxn id="9" idx="2"/>
            </p:cNvCxnSpPr>
            <p:nvPr>
              <p:custDataLst>
                <p:tags r:id="rId16"/>
              </p:custDataLst>
            </p:nvPr>
          </p:nvCxnSpPr>
          <p:spPr>
            <a:xfrm flipH="1">
              <a:off x="7668344" y="2844106"/>
              <a:ext cx="0" cy="337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custDataLst>
              <p:tags r:id="rId17"/>
            </p:custDataLst>
          </p:nvPr>
        </p:nvSpPr>
        <p:spPr>
          <a:xfrm>
            <a:off x="251520" y="1059582"/>
            <a:ext cx="2016224" cy="1815882"/>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smtClean="0">
                <a:latin typeface="方正粗黑宋简体" pitchFamily="2" charset="-122"/>
                <a:ea typeface="方正粗黑宋简体" pitchFamily="2" charset="-122"/>
              </a:rPr>
              <a:t>台湾地区</a:t>
            </a:r>
            <a:endParaRPr lang="en-US" altLang="zh-CN" sz="20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中国</a:t>
            </a:r>
            <a:r>
              <a:rPr lang="zh-CN" altLang="en-US" sz="2000">
                <a:latin typeface="方正粗黑宋简体" pitchFamily="2" charset="-122"/>
                <a:ea typeface="方正粗黑宋简体" pitchFamily="2" charset="-122"/>
              </a:rPr>
              <a:t>香港</a:t>
            </a:r>
            <a:r>
              <a:rPr lang="zh-CN" altLang="en-US" sz="2000" smtClean="0">
                <a:latin typeface="方正粗黑宋简体" pitchFamily="2" charset="-122"/>
                <a:ea typeface="方正粗黑宋简体" pitchFamily="2" charset="-122"/>
              </a:rPr>
              <a:t>地区</a:t>
            </a:r>
            <a:endParaRPr lang="en-US" altLang="zh-CN" sz="2000" smtClean="0">
              <a:latin typeface="方正粗黑宋简体" pitchFamily="2" charset="-122"/>
              <a:ea typeface="方正粗黑宋简体" pitchFamily="2" charset="-122"/>
            </a:endParaRPr>
          </a:p>
          <a:p>
            <a:pPr algn="ctr"/>
            <a:r>
              <a:rPr lang="zh-CN" altLang="en-US" sz="2800" smtClean="0">
                <a:latin typeface="方正粗黑宋简体" pitchFamily="2" charset="-122"/>
                <a:ea typeface="方正粗黑宋简体" pitchFamily="2" charset="-122"/>
              </a:rPr>
              <a:t>韩国</a:t>
            </a:r>
            <a:endParaRPr lang="en-US" altLang="zh-CN" sz="28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新加坡</a:t>
            </a:r>
            <a:endParaRPr lang="zh-CN" altLang="en-US" sz="2800">
              <a:latin typeface="方正粗黑宋简体" pitchFamily="2" charset="-122"/>
              <a:ea typeface="方正粗黑宋简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sp>
        <p:nvSpPr>
          <p:cNvPr id="9" name="TextBox 8"/>
          <p:cNvSpPr txBox="1"/>
          <p:nvPr>
            <p:custDataLst>
              <p:tags r:id="rId6"/>
            </p:custDataLst>
          </p:nvPr>
        </p:nvSpPr>
        <p:spPr>
          <a:xfrm>
            <a:off x="6660232" y="843558"/>
            <a:ext cx="2016224" cy="2000548"/>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a:latin typeface="方正粗黑宋简体" pitchFamily="2" charset="-122"/>
                <a:ea typeface="方正粗黑宋简体" pitchFamily="2" charset="-122"/>
              </a:rPr>
              <a:t>中西</a:t>
            </a:r>
            <a:r>
              <a:rPr lang="zh-CN" altLang="en-US" sz="2000" smtClean="0">
                <a:latin typeface="方正粗黑宋简体" pitchFamily="2" charset="-122"/>
                <a:ea typeface="方正粗黑宋简体" pitchFamily="2" charset="-122"/>
              </a:rPr>
              <a:t>部</a:t>
            </a:r>
            <a:endParaRPr lang="en-US" altLang="zh-CN" sz="20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越南</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柬埔寨</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老挝</a:t>
            </a:r>
            <a:endParaRPr lang="en-US" altLang="zh-CN" sz="2400" smtClean="0">
              <a:latin typeface="方正粗黑宋简体" pitchFamily="2" charset="-122"/>
              <a:ea typeface="方正粗黑宋简体" pitchFamily="2" charset="-122"/>
            </a:endParaRPr>
          </a:p>
          <a:p>
            <a:pPr algn="ctr"/>
            <a:r>
              <a:rPr lang="zh-CN" altLang="en-US" sz="2400">
                <a:latin typeface="方正粗黑宋简体" pitchFamily="2" charset="-122"/>
                <a:ea typeface="方正粗黑宋简体" pitchFamily="2" charset="-122"/>
              </a:rPr>
              <a:t>缅甸</a:t>
            </a:r>
            <a:endParaRPr lang="en-US" altLang="zh-CN" sz="2400" smtClean="0">
              <a:latin typeface="方正粗黑宋简体" pitchFamily="2" charset="-122"/>
              <a:ea typeface="方正粗黑宋简体" pitchFamily="2" charset="-122"/>
            </a:endParaRPr>
          </a:p>
        </p:txBody>
      </p:sp>
      <p:grpSp>
        <p:nvGrpSpPr>
          <p:cNvPr id="2" name="组合 1"/>
          <p:cNvGrpSpPr/>
          <p:nvPr>
            <p:custDataLst>
              <p:tags r:id="rId7"/>
            </p:custDataLst>
          </p:nvPr>
        </p:nvGrpSpPr>
        <p:grpSpPr>
          <a:xfrm>
            <a:off x="2411760" y="1274446"/>
            <a:ext cx="4104456" cy="1092161"/>
            <a:chOff x="2411760" y="1274446"/>
            <a:chExt cx="4104456" cy="1092161"/>
          </a:xfrm>
        </p:grpSpPr>
        <p:sp>
          <p:nvSpPr>
            <p:cNvPr id="11" name="右箭头 10"/>
            <p:cNvSpPr/>
            <p:nvPr>
              <p:custDataLst>
                <p:tags r:id="rId8"/>
              </p:custDataLst>
            </p:nvPr>
          </p:nvSpPr>
          <p:spPr>
            <a:xfrm>
              <a:off x="2411760" y="1743290"/>
              <a:ext cx="4104456" cy="144016"/>
            </a:xfrm>
            <a:prstGeom prst="rightArrow">
              <a:avLst>
                <a:gd name="adj1" fmla="val 50000"/>
                <a:gd name="adj2" fmla="val 440217"/>
              </a:avLst>
            </a:prstGeom>
            <a:gradFill flip="none" rotWithShape="1">
              <a:gsLst>
                <a:gs pos="0">
                  <a:schemeClr val="tx2">
                    <a:lumMod val="60000"/>
                    <a:lumOff val="40000"/>
                  </a:schemeClr>
                </a:gs>
                <a:gs pos="50000">
                  <a:schemeClr val="tx2">
                    <a:lumMod val="20000"/>
                    <a:lumOff val="8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custDataLst>
                <p:tags r:id="rId9"/>
              </p:custDataLst>
            </p:nvPr>
          </p:nvSpPr>
          <p:spPr>
            <a:xfrm>
              <a:off x="2825806" y="1274446"/>
              <a:ext cx="2484276" cy="400110"/>
            </a:xfrm>
            <a:prstGeom prst="rect">
              <a:avLst/>
            </a:prstGeom>
            <a:noFill/>
          </p:spPr>
          <p:txBody>
            <a:bodyPr wrap="square" rtlCol="0">
              <a:spAutoFit/>
            </a:bodyPr>
            <a:lstStyle/>
            <a:p>
              <a:pPr algn="ctr"/>
              <a:r>
                <a:rPr lang="en-US" altLang="zh-CN" sz="2000" b="1" smtClean="0">
                  <a:latin typeface="微软雅黑" panose="020B0503020204020204" charset="-122"/>
                  <a:ea typeface="微软雅黑" panose="020B0503020204020204" charset="-122"/>
                </a:rPr>
                <a:t>21</a:t>
              </a:r>
              <a:r>
                <a:rPr lang="zh-CN" altLang="en-US" sz="2000" b="1" smtClean="0">
                  <a:latin typeface="微软雅黑" panose="020B0503020204020204" charset="-122"/>
                  <a:ea typeface="微软雅黑" panose="020B0503020204020204" charset="-122"/>
                </a:rPr>
                <a:t>世纪以来</a:t>
              </a:r>
              <a:endParaRPr lang="zh-CN" altLang="en-US" sz="2000" b="1">
                <a:latin typeface="微软雅黑" panose="020B0503020204020204" charset="-122"/>
                <a:ea typeface="微软雅黑" panose="020B0503020204020204" charset="-122"/>
              </a:endParaRPr>
            </a:p>
          </p:txBody>
        </p:sp>
        <p:sp>
          <p:nvSpPr>
            <p:cNvPr id="13" name="TextBox 12"/>
            <p:cNvSpPr txBox="1"/>
            <p:nvPr>
              <p:custDataLst>
                <p:tags r:id="rId10"/>
              </p:custDataLst>
            </p:nvPr>
          </p:nvSpPr>
          <p:spPr>
            <a:xfrm>
              <a:off x="2411760" y="1997275"/>
              <a:ext cx="3492388"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服装、制鞋、家电等产业</a:t>
              </a:r>
              <a:endParaRPr lang="zh-CN" altLang="en-US">
                <a:latin typeface="微软雅黑" panose="020B0503020204020204" charset="-122"/>
                <a:ea typeface="微软雅黑" panose="020B0503020204020204" charset="-122"/>
              </a:endParaRPr>
            </a:p>
          </p:txBody>
        </p:sp>
      </p:grpSp>
      <p:grpSp>
        <p:nvGrpSpPr>
          <p:cNvPr id="6" name="组合 5"/>
          <p:cNvGrpSpPr/>
          <p:nvPr>
            <p:custDataLst>
              <p:tags r:id="rId11"/>
            </p:custDataLst>
          </p:nvPr>
        </p:nvGrpSpPr>
        <p:grpSpPr>
          <a:xfrm>
            <a:off x="262525" y="2875464"/>
            <a:ext cx="3995920" cy="1645458"/>
            <a:chOff x="262525" y="2875464"/>
            <a:chExt cx="3995920" cy="1645458"/>
          </a:xfrm>
        </p:grpSpPr>
        <p:sp>
          <p:nvSpPr>
            <p:cNvPr id="16" name="TextBox 15"/>
            <p:cNvSpPr txBox="1"/>
            <p:nvPr>
              <p:custDataLst>
                <p:tags r:id="rId12"/>
              </p:custDataLst>
            </p:nvPr>
          </p:nvSpPr>
          <p:spPr>
            <a:xfrm>
              <a:off x="262525" y="3182094"/>
              <a:ext cx="3995920"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产业转出地条件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a:latin typeface="微软雅黑" panose="020B0503020204020204" charset="-122"/>
                  <a:ea typeface="微软雅黑" panose="020B0503020204020204" charset="-122"/>
                </a:rPr>
                <a:t>劳动力</a:t>
              </a:r>
              <a:r>
                <a:rPr lang="zh-CN" altLang="en-US" smtClean="0">
                  <a:latin typeface="微软雅黑" panose="020B0503020204020204" charset="-122"/>
                  <a:ea typeface="微软雅黑" panose="020B0503020204020204" charset="-122"/>
                </a:rPr>
                <a:t>价格随着经济</a:t>
              </a:r>
              <a:r>
                <a:rPr lang="zh-CN" altLang="en-US">
                  <a:latin typeface="微软雅黑" panose="020B0503020204020204" charset="-122"/>
                  <a:ea typeface="微软雅黑" panose="020B0503020204020204" charset="-122"/>
                </a:rPr>
                <a:t>的发展不断</a:t>
              </a:r>
              <a:r>
                <a:rPr lang="zh-CN" altLang="en-US" smtClean="0">
                  <a:latin typeface="微软雅黑" panose="020B0503020204020204" charset="-122"/>
                  <a:ea typeface="微软雅黑" panose="020B0503020204020204" charset="-122"/>
                </a:rPr>
                <a:t>提高</a:t>
              </a:r>
              <a:endParaRPr lang="zh-CN" altLang="en-US" smtClean="0">
                <a:latin typeface="微软雅黑" panose="020B0503020204020204" charset="-122"/>
                <a:ea typeface="微软雅黑" panose="020B0503020204020204" charset="-122"/>
              </a:endParaRPr>
            </a:p>
            <a:p>
              <a:pPr algn="ctr">
                <a:lnSpc>
                  <a:spcPct val="150000"/>
                </a:lnSpc>
              </a:pPr>
              <a:endParaRPr lang="en-US" altLang="zh-CN" smtClean="0">
                <a:latin typeface="微软雅黑" panose="020B0503020204020204" charset="-122"/>
                <a:ea typeface="微软雅黑" panose="020B0503020204020204" charset="-122"/>
              </a:endParaRPr>
            </a:p>
          </p:txBody>
        </p:sp>
        <p:cxnSp>
          <p:nvCxnSpPr>
            <p:cNvPr id="19" name="直接连接符 18"/>
            <p:cNvCxnSpPr/>
            <p:nvPr>
              <p:custDataLst>
                <p:tags r:id="rId13"/>
              </p:custDataLst>
            </p:nvPr>
          </p:nvCxnSpPr>
          <p:spPr>
            <a:xfrm flipH="1">
              <a:off x="1259632" y="2875464"/>
              <a:ext cx="0" cy="306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custDataLst>
              <p:tags r:id="rId14"/>
            </p:custDataLst>
          </p:nvPr>
        </p:nvGrpSpPr>
        <p:grpSpPr>
          <a:xfrm>
            <a:off x="4680536" y="2844106"/>
            <a:ext cx="3995920" cy="1676816"/>
            <a:chOff x="4680536" y="2844106"/>
            <a:chExt cx="3995920" cy="1676816"/>
          </a:xfrm>
        </p:grpSpPr>
        <p:sp>
          <p:nvSpPr>
            <p:cNvPr id="18" name="TextBox 17"/>
            <p:cNvSpPr txBox="1"/>
            <p:nvPr>
              <p:custDataLst>
                <p:tags r:id="rId15"/>
              </p:custDataLst>
            </p:nvPr>
          </p:nvSpPr>
          <p:spPr>
            <a:xfrm>
              <a:off x="4680536" y="3182094"/>
              <a:ext cx="3995920"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b="1" smtClean="0">
                  <a:latin typeface="微软雅黑" panose="020B0503020204020204" charset="-122"/>
                  <a:ea typeface="微软雅黑" panose="020B0503020204020204" charset="-122"/>
                </a:rPr>
                <a:t>产业承接地条件</a:t>
              </a:r>
              <a:endParaRPr lang="en-US" altLang="zh-CN" b="1" smtClean="0">
                <a:latin typeface="微软雅黑" panose="020B0503020204020204" charset="-122"/>
                <a:ea typeface="微软雅黑" panose="020B0503020204020204" charset="-122"/>
              </a:endParaRPr>
            </a:p>
            <a:p>
              <a:pPr algn="ctr">
                <a:lnSpc>
                  <a:spcPct val="150000"/>
                </a:lnSpc>
              </a:pPr>
              <a:r>
                <a:rPr lang="zh-CN" altLang="en-US" smtClean="0">
                  <a:latin typeface="微软雅黑" panose="020B0503020204020204" charset="-122"/>
                  <a:ea typeface="微软雅黑" panose="020B0503020204020204" charset="-122"/>
                </a:rPr>
                <a:t>更具有劳动力优势</a:t>
              </a:r>
              <a:endParaRPr lang="zh-CN" altLang="en-US" smtClean="0">
                <a:latin typeface="微软雅黑" panose="020B0503020204020204" charset="-122"/>
                <a:ea typeface="微软雅黑" panose="020B0503020204020204" charset="-122"/>
              </a:endParaRPr>
            </a:p>
            <a:p>
              <a:pPr algn="ctr">
                <a:lnSpc>
                  <a:spcPct val="150000"/>
                </a:lnSpc>
              </a:pPr>
              <a:endParaRPr lang="zh-CN" altLang="en-US">
                <a:latin typeface="微软雅黑" panose="020B0503020204020204" charset="-122"/>
                <a:ea typeface="微软雅黑" panose="020B0503020204020204" charset="-122"/>
              </a:endParaRPr>
            </a:p>
          </p:txBody>
        </p:sp>
        <p:cxnSp>
          <p:nvCxnSpPr>
            <p:cNvPr id="22" name="直接连接符 21"/>
            <p:cNvCxnSpPr>
              <a:stCxn id="9" idx="2"/>
            </p:cNvCxnSpPr>
            <p:nvPr>
              <p:custDataLst>
                <p:tags r:id="rId16"/>
              </p:custDataLst>
            </p:nvPr>
          </p:nvCxnSpPr>
          <p:spPr>
            <a:xfrm flipH="1">
              <a:off x="7668344" y="2844106"/>
              <a:ext cx="0" cy="337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custDataLst>
              <p:tags r:id="rId17"/>
            </p:custDataLst>
          </p:nvPr>
        </p:nvSpPr>
        <p:spPr>
          <a:xfrm>
            <a:off x="262525" y="818719"/>
            <a:ext cx="2016224" cy="2062103"/>
          </a:xfrm>
          <a:prstGeom prst="rect">
            <a:avLst/>
          </a:prstGeom>
          <a:noFill/>
          <a:ln w="19050">
            <a:solidFill>
              <a:srgbClr val="0070C0"/>
            </a:solidFill>
            <a:prstDash val="sysDot"/>
          </a:ln>
        </p:spPr>
        <p:txBody>
          <a:bodyPr wrap="square" rtlCol="0">
            <a:spAutoFit/>
          </a:bodyPr>
          <a:lstStyle/>
          <a:p>
            <a:pPr lvl="0" algn="ctr"/>
            <a:r>
              <a:rPr lang="zh-CN" altLang="en-US" sz="2800">
                <a:solidFill>
                  <a:prstClr val="black"/>
                </a:solidFill>
                <a:latin typeface="方正粗黑宋简体" pitchFamily="2" charset="-122"/>
                <a:ea typeface="方正粗黑宋简体" pitchFamily="2" charset="-122"/>
              </a:rPr>
              <a:t>中国</a:t>
            </a:r>
            <a:r>
              <a:rPr lang="zh-CN" altLang="en-US" sz="2000">
                <a:solidFill>
                  <a:prstClr val="black"/>
                </a:solidFill>
                <a:latin typeface="方正粗黑宋简体" pitchFamily="2" charset="-122"/>
                <a:ea typeface="方正粗黑宋简体" pitchFamily="2" charset="-122"/>
              </a:rPr>
              <a:t>东部</a:t>
            </a:r>
            <a:endParaRPr lang="en-US" altLang="zh-CN" sz="2000">
              <a:solidFill>
                <a:prstClr val="black"/>
              </a:solidFill>
              <a:latin typeface="方正粗黑宋简体" pitchFamily="2" charset="-122"/>
              <a:ea typeface="方正粗黑宋简体" pitchFamily="2" charset="-122"/>
            </a:endParaRPr>
          </a:p>
          <a:p>
            <a:pPr lvl="0" algn="ctr"/>
            <a:r>
              <a:rPr lang="zh-CN" altLang="en-US" sz="2400">
                <a:solidFill>
                  <a:prstClr val="black"/>
                </a:solidFill>
                <a:latin typeface="方正粗黑宋简体" pitchFamily="2" charset="-122"/>
                <a:ea typeface="方正粗黑宋简体" pitchFamily="2" charset="-122"/>
              </a:rPr>
              <a:t>泰国</a:t>
            </a:r>
            <a:endParaRPr lang="en-US" altLang="zh-CN" sz="2400">
              <a:solidFill>
                <a:prstClr val="black"/>
              </a:solidFill>
              <a:latin typeface="方正粗黑宋简体" pitchFamily="2" charset="-122"/>
              <a:ea typeface="方正粗黑宋简体" pitchFamily="2" charset="-122"/>
            </a:endParaRPr>
          </a:p>
          <a:p>
            <a:pPr lvl="0" algn="ctr"/>
            <a:r>
              <a:rPr lang="zh-CN" altLang="en-US" sz="2400">
                <a:solidFill>
                  <a:prstClr val="black"/>
                </a:solidFill>
                <a:latin typeface="方正粗黑宋简体" pitchFamily="2" charset="-122"/>
                <a:ea typeface="方正粗黑宋简体" pitchFamily="2" charset="-122"/>
              </a:rPr>
              <a:t>马来西亚</a:t>
            </a:r>
            <a:endParaRPr lang="en-US" altLang="zh-CN" sz="2400">
              <a:solidFill>
                <a:prstClr val="black"/>
              </a:solidFill>
              <a:latin typeface="方正粗黑宋简体" pitchFamily="2" charset="-122"/>
              <a:ea typeface="方正粗黑宋简体" pitchFamily="2" charset="-122"/>
            </a:endParaRPr>
          </a:p>
          <a:p>
            <a:pPr lvl="0" algn="ctr"/>
            <a:r>
              <a:rPr lang="zh-CN" altLang="en-US" sz="2400">
                <a:solidFill>
                  <a:prstClr val="black"/>
                </a:solidFill>
                <a:latin typeface="方正粗黑宋简体" pitchFamily="2" charset="-122"/>
                <a:ea typeface="方正粗黑宋简体" pitchFamily="2" charset="-122"/>
              </a:rPr>
              <a:t>菲律宾</a:t>
            </a:r>
            <a:endParaRPr lang="en-US" altLang="zh-CN" sz="2400">
              <a:solidFill>
                <a:prstClr val="black"/>
              </a:solidFill>
              <a:latin typeface="方正粗黑宋简体" pitchFamily="2" charset="-122"/>
              <a:ea typeface="方正粗黑宋简体" pitchFamily="2" charset="-122"/>
            </a:endParaRPr>
          </a:p>
          <a:p>
            <a:pPr lvl="0" algn="ctr"/>
            <a:r>
              <a:rPr lang="zh-CN" altLang="en-US" sz="2400">
                <a:solidFill>
                  <a:prstClr val="black"/>
                </a:solidFill>
                <a:latin typeface="方正粗黑宋简体" pitchFamily="2" charset="-122"/>
                <a:ea typeface="方正粗黑宋简体" pitchFamily="2" charset="-122"/>
              </a:rPr>
              <a:t>印度尼西亚</a:t>
            </a:r>
            <a:endParaRPr lang="en-US" altLang="zh-CN" sz="2400">
              <a:solidFill>
                <a:prstClr val="black"/>
              </a:solidFill>
              <a:latin typeface="方正粗黑宋简体" pitchFamily="2" charset="-122"/>
              <a:ea typeface="方正粗黑宋简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6"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l="17956" r="3605"/>
          <a:stretch>
            <a:fillRect/>
          </a:stretch>
        </p:blipFill>
        <p:spPr bwMode="auto">
          <a:xfrm>
            <a:off x="251520" y="915566"/>
            <a:ext cx="3024336" cy="3923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custDataLst>
              <p:tags r:id="rId8"/>
            </p:custDataLst>
          </p:nvPr>
        </p:nvSpPr>
        <p:spPr>
          <a:xfrm>
            <a:off x="4283968" y="771550"/>
            <a:ext cx="576064" cy="1815882"/>
          </a:xfrm>
          <a:prstGeom prst="rect">
            <a:avLst/>
          </a:prstGeom>
          <a:noFill/>
          <a:ln w="19050">
            <a:solidFill>
              <a:srgbClr val="0070C0"/>
            </a:solidFill>
            <a:prstDash val="sysDot"/>
          </a:ln>
        </p:spPr>
        <p:txBody>
          <a:bodyPr wrap="square" rtlCol="0">
            <a:spAutoFit/>
          </a:bodyPr>
          <a:lstStyle/>
          <a:p>
            <a:endParaRPr lang="en-US" altLang="zh-CN" sz="2800" smtClean="0">
              <a:latin typeface="方正粗黑宋简体" pitchFamily="2" charset="-122"/>
              <a:ea typeface="方正粗黑宋简体" pitchFamily="2" charset="-122"/>
            </a:endParaRPr>
          </a:p>
          <a:p>
            <a:r>
              <a:rPr lang="zh-CN" altLang="en-US" sz="2800" smtClean="0">
                <a:latin typeface="方正粗黑宋简体" pitchFamily="2" charset="-122"/>
                <a:ea typeface="方正粗黑宋简体" pitchFamily="2" charset="-122"/>
              </a:rPr>
              <a:t>日本</a:t>
            </a:r>
            <a:endParaRPr lang="zh-CN" altLang="en-US" sz="2800" smtClean="0">
              <a:latin typeface="方正粗黑宋简体" pitchFamily="2" charset="-122"/>
              <a:ea typeface="方正粗黑宋简体" pitchFamily="2" charset="-122"/>
            </a:endParaRPr>
          </a:p>
          <a:p>
            <a:endParaRPr lang="zh-CN" altLang="en-US" sz="2800">
              <a:latin typeface="方正粗黑宋简体" pitchFamily="2" charset="-122"/>
              <a:ea typeface="方正粗黑宋简体" pitchFamily="2" charset="-122"/>
            </a:endParaRPr>
          </a:p>
        </p:txBody>
      </p:sp>
      <p:pic>
        <p:nvPicPr>
          <p:cNvPr id="23" name="Picture 5">
            <a:hlinkClick r:id="" action="ppaction://noaction"/>
          </p:cNvPr>
          <p:cNvPicPr>
            <a:picLocks noChangeAspect="1" noChangeArrowheads="1" noCrop="1"/>
          </p:cNvPicPr>
          <p:nvPr>
            <p:custDataLst>
              <p:tags r:id="rId9"/>
            </p:custDataLst>
          </p:nvPr>
        </p:nvPicPr>
        <p:blipFill>
          <a:blip r:embed="rId10"/>
          <a:stretch>
            <a:fillRect/>
          </a:stretch>
        </p:blipFill>
        <p:spPr bwMode="auto">
          <a:xfrm>
            <a:off x="1067545" y="3990644"/>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a:hlinkClick r:id="" action="ppaction://noaction"/>
          </p:cNvPr>
          <p:cNvPicPr>
            <a:picLocks noChangeAspect="1" noChangeArrowheads="1" noCrop="1"/>
          </p:cNvPicPr>
          <p:nvPr>
            <p:custDataLst>
              <p:tags r:id="rId11"/>
            </p:custDataLst>
          </p:nvPr>
        </p:nvPicPr>
        <p:blipFill>
          <a:blip r:embed="rId10"/>
          <a:stretch>
            <a:fillRect/>
          </a:stretch>
        </p:blipFill>
        <p:spPr bwMode="auto">
          <a:xfrm>
            <a:off x="1606016" y="300379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a:hlinkClick r:id="" action="ppaction://noaction"/>
          </p:cNvPr>
          <p:cNvPicPr>
            <a:picLocks noChangeAspect="1" noChangeArrowheads="1" noCrop="1"/>
          </p:cNvPicPr>
          <p:nvPr>
            <p:custDataLst>
              <p:tags r:id="rId12"/>
            </p:custDataLst>
          </p:nvPr>
        </p:nvPicPr>
        <p:blipFill>
          <a:blip r:embed="rId10"/>
          <a:stretch>
            <a:fillRect/>
          </a:stretch>
        </p:blipFill>
        <p:spPr bwMode="auto">
          <a:xfrm>
            <a:off x="2339752" y="2211710"/>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a:hlinkClick r:id="" action="ppaction://noaction"/>
          </p:cNvPr>
          <p:cNvPicPr>
            <a:picLocks noChangeAspect="1" noChangeArrowheads="1" noCrop="1"/>
          </p:cNvPicPr>
          <p:nvPr>
            <p:custDataLst>
              <p:tags r:id="rId13"/>
            </p:custDataLst>
          </p:nvPr>
        </p:nvPicPr>
        <p:blipFill>
          <a:blip r:embed="rId10"/>
          <a:stretch>
            <a:fillRect/>
          </a:stretch>
        </p:blipFill>
        <p:spPr bwMode="auto">
          <a:xfrm>
            <a:off x="2871014" y="2208636"/>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a:hlinkClick r:id="" action="ppaction://noaction"/>
          </p:cNvPr>
          <p:cNvPicPr>
            <a:picLocks noChangeAspect="1" noChangeArrowheads="1" noCrop="1"/>
          </p:cNvPicPr>
          <p:nvPr>
            <p:custDataLst>
              <p:tags r:id="rId14"/>
            </p:custDataLst>
          </p:nvPr>
        </p:nvPicPr>
        <p:blipFill>
          <a:blip r:embed="rId10"/>
          <a:stretch>
            <a:fillRect/>
          </a:stretch>
        </p:blipFill>
        <p:spPr bwMode="auto">
          <a:xfrm>
            <a:off x="950100" y="3918644"/>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a:hlinkClick r:id="" action="ppaction://noaction"/>
          </p:cNvPr>
          <p:cNvPicPr>
            <a:picLocks noChangeAspect="1" noChangeArrowheads="1" noCrop="1"/>
          </p:cNvPicPr>
          <p:nvPr>
            <p:custDataLst>
              <p:tags r:id="rId15"/>
            </p:custDataLst>
          </p:nvPr>
        </p:nvPicPr>
        <p:blipFill>
          <a:blip r:embed="rId10"/>
          <a:stretch>
            <a:fillRect/>
          </a:stretch>
        </p:blipFill>
        <p:spPr bwMode="auto">
          <a:xfrm>
            <a:off x="1044688" y="3332263"/>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a:hlinkClick r:id="" action="ppaction://noaction"/>
          </p:cNvPr>
          <p:cNvPicPr>
            <a:picLocks noChangeAspect="1" noChangeArrowheads="1" noCrop="1"/>
          </p:cNvPicPr>
          <p:nvPr>
            <p:custDataLst>
              <p:tags r:id="rId16"/>
            </p:custDataLst>
          </p:nvPr>
        </p:nvPicPr>
        <p:blipFill>
          <a:blip r:embed="rId10"/>
          <a:stretch>
            <a:fillRect/>
          </a:stretch>
        </p:blipFill>
        <p:spPr bwMode="auto">
          <a:xfrm>
            <a:off x="1902416" y="2522820"/>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a:hlinkClick r:id="" action="ppaction://noaction"/>
          </p:cNvPr>
          <p:cNvPicPr>
            <a:picLocks noChangeAspect="1" noChangeArrowheads="1" noCrop="1"/>
          </p:cNvPicPr>
          <p:nvPr>
            <p:custDataLst>
              <p:tags r:id="rId17"/>
            </p:custDataLst>
          </p:nvPr>
        </p:nvPicPr>
        <p:blipFill>
          <a:blip r:embed="rId10"/>
          <a:stretch>
            <a:fillRect/>
          </a:stretch>
        </p:blipFill>
        <p:spPr bwMode="auto">
          <a:xfrm>
            <a:off x="1974416" y="4299942"/>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a:hlinkClick r:id="" action="ppaction://noaction"/>
          </p:cNvPr>
          <p:cNvPicPr>
            <a:picLocks noChangeAspect="1" noChangeArrowheads="1" noCrop="1"/>
          </p:cNvPicPr>
          <p:nvPr>
            <p:custDataLst>
              <p:tags r:id="rId18"/>
            </p:custDataLst>
          </p:nvPr>
        </p:nvPicPr>
        <p:blipFill>
          <a:blip r:embed="rId10"/>
          <a:stretch>
            <a:fillRect/>
          </a:stretch>
        </p:blipFill>
        <p:spPr bwMode="auto">
          <a:xfrm>
            <a:off x="2091524" y="3579862"/>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a:hlinkClick r:id="" action="ppaction://noaction"/>
          </p:cNvPr>
          <p:cNvPicPr>
            <a:picLocks noChangeAspect="1" noChangeArrowheads="1" noCrop="1"/>
          </p:cNvPicPr>
          <p:nvPr>
            <p:custDataLst>
              <p:tags r:id="rId19"/>
            </p:custDataLst>
          </p:nvPr>
        </p:nvPicPr>
        <p:blipFill>
          <a:blip r:embed="rId10"/>
          <a:stretch>
            <a:fillRect/>
          </a:stretch>
        </p:blipFill>
        <p:spPr bwMode="auto">
          <a:xfrm>
            <a:off x="900688" y="2500149"/>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a:hlinkClick r:id="" action="ppaction://noaction"/>
          </p:cNvPr>
          <p:cNvPicPr>
            <a:picLocks noChangeAspect="1" noChangeArrowheads="1" noCrop="1"/>
          </p:cNvPicPr>
          <p:nvPr>
            <p:custDataLst>
              <p:tags r:id="rId20"/>
            </p:custDataLst>
          </p:nvPr>
        </p:nvPicPr>
        <p:blipFill>
          <a:blip r:embed="rId10"/>
          <a:stretch>
            <a:fillRect/>
          </a:stretch>
        </p:blipFill>
        <p:spPr bwMode="auto">
          <a:xfrm>
            <a:off x="1087109" y="3165798"/>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a:hlinkClick r:id="" action="ppaction://noaction"/>
          </p:cNvPr>
          <p:cNvPicPr>
            <a:picLocks noChangeAspect="1" noChangeArrowheads="1" noCrop="1"/>
          </p:cNvPicPr>
          <p:nvPr>
            <p:custDataLst>
              <p:tags r:id="rId21"/>
            </p:custDataLst>
          </p:nvPr>
        </p:nvPicPr>
        <p:blipFill>
          <a:blip r:embed="rId10"/>
          <a:stretch>
            <a:fillRect/>
          </a:stretch>
        </p:blipFill>
        <p:spPr bwMode="auto">
          <a:xfrm>
            <a:off x="755576" y="2995994"/>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a:hlinkClick r:id="" action="ppaction://noaction"/>
          </p:cNvPr>
          <p:cNvPicPr>
            <a:picLocks noChangeAspect="1" noChangeArrowheads="1" noCrop="1"/>
          </p:cNvPicPr>
          <p:nvPr>
            <p:custDataLst>
              <p:tags r:id="rId22"/>
            </p:custDataLst>
          </p:nvPr>
        </p:nvPicPr>
        <p:blipFill>
          <a:blip r:embed="rId10"/>
          <a:stretch>
            <a:fillRect/>
          </a:stretch>
        </p:blipFill>
        <p:spPr bwMode="auto">
          <a:xfrm>
            <a:off x="1196942" y="3554323"/>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a:hlinkClick r:id="" action="ppaction://noaction"/>
          </p:cNvPr>
          <p:cNvPicPr>
            <a:picLocks noChangeAspect="1" noChangeArrowheads="1" noCrop="1"/>
          </p:cNvPicPr>
          <p:nvPr>
            <p:custDataLst>
              <p:tags r:id="rId23"/>
            </p:custDataLst>
          </p:nvPr>
        </p:nvPicPr>
        <p:blipFill>
          <a:blip r:embed="rId10"/>
          <a:stretch>
            <a:fillRect/>
          </a:stretch>
        </p:blipFill>
        <p:spPr bwMode="auto">
          <a:xfrm>
            <a:off x="1384284" y="3500323"/>
            <a:ext cx="144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custDataLst>
              <p:tags r:id="rId24"/>
            </p:custDataLst>
          </p:nvPr>
        </p:nvGrpSpPr>
        <p:grpSpPr>
          <a:xfrm>
            <a:off x="4944784" y="771550"/>
            <a:ext cx="3256547" cy="1815882"/>
            <a:chOff x="4944784" y="771550"/>
            <a:chExt cx="3256547" cy="1815882"/>
          </a:xfrm>
        </p:grpSpPr>
        <p:sp>
          <p:nvSpPr>
            <p:cNvPr id="10" name="TextBox 9"/>
            <p:cNvSpPr txBox="1"/>
            <p:nvPr>
              <p:custDataLst>
                <p:tags r:id="rId25"/>
              </p:custDataLst>
            </p:nvPr>
          </p:nvSpPr>
          <p:spPr>
            <a:xfrm>
              <a:off x="6185107" y="771550"/>
              <a:ext cx="2016224" cy="1815882"/>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smtClean="0">
                  <a:latin typeface="方正粗黑宋简体" pitchFamily="2" charset="-122"/>
                  <a:ea typeface="方正粗黑宋简体" pitchFamily="2" charset="-122"/>
                </a:rPr>
                <a:t>台湾地区</a:t>
              </a:r>
              <a:endParaRPr lang="en-US" altLang="zh-CN" sz="20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中国</a:t>
              </a:r>
              <a:r>
                <a:rPr lang="zh-CN" altLang="en-US" sz="2000">
                  <a:latin typeface="方正粗黑宋简体" pitchFamily="2" charset="-122"/>
                  <a:ea typeface="方正粗黑宋简体" pitchFamily="2" charset="-122"/>
                </a:rPr>
                <a:t>香港</a:t>
              </a:r>
              <a:r>
                <a:rPr lang="zh-CN" altLang="en-US" sz="2000" smtClean="0">
                  <a:latin typeface="方正粗黑宋简体" pitchFamily="2" charset="-122"/>
                  <a:ea typeface="方正粗黑宋简体" pitchFamily="2" charset="-122"/>
                </a:rPr>
                <a:t>地区</a:t>
              </a:r>
              <a:endParaRPr lang="en-US" altLang="zh-CN" sz="2000" smtClean="0">
                <a:latin typeface="方正粗黑宋简体" pitchFamily="2" charset="-122"/>
                <a:ea typeface="方正粗黑宋简体" pitchFamily="2" charset="-122"/>
              </a:endParaRPr>
            </a:p>
            <a:p>
              <a:pPr algn="ctr"/>
              <a:r>
                <a:rPr lang="zh-CN" altLang="en-US" sz="2800" smtClean="0">
                  <a:latin typeface="方正粗黑宋简体" pitchFamily="2" charset="-122"/>
                  <a:ea typeface="方正粗黑宋简体" pitchFamily="2" charset="-122"/>
                </a:rPr>
                <a:t>韩国</a:t>
              </a:r>
              <a:endParaRPr lang="en-US" altLang="zh-CN" sz="2800" smtClean="0">
                <a:latin typeface="方正粗黑宋简体" pitchFamily="2" charset="-122"/>
                <a:ea typeface="方正粗黑宋简体" pitchFamily="2" charset="-122"/>
              </a:endParaRPr>
            </a:p>
            <a:p>
              <a:pPr algn="ctr"/>
              <a:r>
                <a:rPr lang="zh-CN" altLang="en-US" sz="2800">
                  <a:latin typeface="方正粗黑宋简体" pitchFamily="2" charset="-122"/>
                  <a:ea typeface="方正粗黑宋简体" pitchFamily="2" charset="-122"/>
                </a:rPr>
                <a:t>新加坡</a:t>
              </a:r>
              <a:endParaRPr lang="zh-CN" altLang="en-US" sz="2800">
                <a:latin typeface="方正粗黑宋简体" pitchFamily="2" charset="-122"/>
                <a:ea typeface="方正粗黑宋简体" pitchFamily="2" charset="-122"/>
              </a:endParaRPr>
            </a:p>
          </p:txBody>
        </p:sp>
        <p:pic>
          <p:nvPicPr>
            <p:cNvPr id="1028" name="Picture 4" descr="https://timgsa.baidu.com/timg?image&amp;quality=80&amp;size=b9999_10000&amp;sec=1606500311982&amp;di=fc4bf61b9176b0361b8e0cf45bbbcd58&amp;imgtype=0&amp;src=http%3A%2F%2Fku.90sjimg.com%2Felement_origin_min_pic%2F17%2F03%2F15%2Fcb136ab6c21c66adf30c254e2f13bf5e.jpg%2521%2Ffwfh%2F804x804%2Fquality%2F90%2Funsharp%2Ftrue%2Fcompress%2Ftrue"/>
            <p:cNvPicPr>
              <a:picLocks noChangeAspect="1" noChangeArrowheads="1"/>
            </p:cNvPicPr>
            <p:nvPr>
              <p:custDataLst>
                <p:tags r:id="rId26"/>
              </p:custDataLst>
            </p:nvPr>
          </p:nvPicPr>
          <p:blipFill>
            <a:blip r:embed="rId2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rot="6532667" flipH="1">
              <a:off x="4945760" y="1030454"/>
              <a:ext cx="1268704" cy="1270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custDataLst>
              <p:tags r:id="rId28"/>
            </p:custDataLst>
          </p:nvPr>
        </p:nvGrpSpPr>
        <p:grpSpPr>
          <a:xfrm>
            <a:off x="6732240" y="1510479"/>
            <a:ext cx="2567722" cy="3353503"/>
            <a:chOff x="6732240" y="1510479"/>
            <a:chExt cx="2567722" cy="3353503"/>
          </a:xfrm>
        </p:grpSpPr>
        <p:sp>
          <p:nvSpPr>
            <p:cNvPr id="11" name="TextBox 10"/>
            <p:cNvSpPr txBox="1"/>
            <p:nvPr>
              <p:custDataLst>
                <p:tags r:id="rId29"/>
              </p:custDataLst>
            </p:nvPr>
          </p:nvSpPr>
          <p:spPr>
            <a:xfrm>
              <a:off x="6732240" y="2863434"/>
              <a:ext cx="2016224" cy="2000548"/>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smtClean="0">
                  <a:latin typeface="方正粗黑宋简体" pitchFamily="2" charset="-122"/>
                  <a:ea typeface="方正粗黑宋简体" pitchFamily="2" charset="-122"/>
                </a:rPr>
                <a:t>东部</a:t>
              </a:r>
              <a:endParaRPr lang="en-US" altLang="zh-CN" sz="20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泰国</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马来西亚</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菲律宾</a:t>
              </a:r>
              <a:endParaRPr lang="en-US" altLang="zh-CN" sz="2400" smtClean="0">
                <a:latin typeface="方正粗黑宋简体" pitchFamily="2" charset="-122"/>
                <a:ea typeface="方正粗黑宋简体" pitchFamily="2" charset="-122"/>
              </a:endParaRPr>
            </a:p>
            <a:p>
              <a:pPr algn="ctr"/>
              <a:r>
                <a:rPr lang="zh-CN" altLang="en-US" sz="2400">
                  <a:latin typeface="方正粗黑宋简体" pitchFamily="2" charset="-122"/>
                  <a:ea typeface="方正粗黑宋简体" pitchFamily="2" charset="-122"/>
                </a:rPr>
                <a:t>印度尼西亚</a:t>
              </a:r>
              <a:endParaRPr lang="en-US" altLang="zh-CN" sz="2400" smtClean="0">
                <a:latin typeface="方正粗黑宋简体" pitchFamily="2" charset="-122"/>
                <a:ea typeface="方正粗黑宋简体" pitchFamily="2" charset="-122"/>
              </a:endParaRPr>
            </a:p>
          </p:txBody>
        </p:sp>
        <p:pic>
          <p:nvPicPr>
            <p:cNvPr id="41" name="Picture 4" descr="https://timgsa.baidu.com/timg?image&amp;quality=80&amp;size=b9999_10000&amp;sec=1606500311982&amp;di=fc4bf61b9176b0361b8e0cf45bbbcd58&amp;imgtype=0&amp;src=http%3A%2F%2Fku.90sjimg.com%2Felement_origin_min_pic%2F17%2F03%2F15%2Fcb136ab6c21c66adf30c254e2f13bf5e.jpg%2521%2Ffwfh%2F804x804%2Fquality%2F90%2Funsharp%2Ftrue%2Fcompress%2Ftrue"/>
            <p:cNvPicPr>
              <a:picLocks noChangeAspect="1" noChangeArrowheads="1"/>
            </p:cNvPicPr>
            <p:nvPr>
              <p:custDataLst>
                <p:tags r:id="rId30"/>
              </p:custDataLst>
            </p:nvPr>
          </p:nvPicPr>
          <p:blipFill>
            <a:blip r:embed="rId2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rot="11999499" flipH="1">
              <a:off x="8031258" y="1510479"/>
              <a:ext cx="1268704" cy="1270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custDataLst>
              <p:tags r:id="rId31"/>
            </p:custDataLst>
          </p:nvPr>
        </p:nvGrpSpPr>
        <p:grpSpPr>
          <a:xfrm>
            <a:off x="3563888" y="2863434"/>
            <a:ext cx="3256546" cy="2000548"/>
            <a:chOff x="3563888" y="2863434"/>
            <a:chExt cx="3256546" cy="2000548"/>
          </a:xfrm>
        </p:grpSpPr>
        <p:sp>
          <p:nvSpPr>
            <p:cNvPr id="12" name="TextBox 11"/>
            <p:cNvSpPr txBox="1"/>
            <p:nvPr>
              <p:custDataLst>
                <p:tags r:id="rId32"/>
              </p:custDataLst>
            </p:nvPr>
          </p:nvSpPr>
          <p:spPr>
            <a:xfrm>
              <a:off x="3563888" y="2863434"/>
              <a:ext cx="2016224" cy="2000548"/>
            </a:xfrm>
            <a:prstGeom prst="rect">
              <a:avLst/>
            </a:prstGeom>
            <a:noFill/>
            <a:ln w="19050">
              <a:solidFill>
                <a:srgbClr val="0070C0"/>
              </a:solidFill>
              <a:prstDash val="sysDot"/>
            </a:ln>
          </p:spPr>
          <p:txBody>
            <a:bodyPr wrap="square" rtlCol="0">
              <a:spAutoFit/>
            </a:bodyPr>
            <a:lstStyle/>
            <a:p>
              <a:pPr algn="ctr"/>
              <a:r>
                <a:rPr lang="zh-CN" altLang="en-US" sz="2800" smtClean="0">
                  <a:latin typeface="方正粗黑宋简体" pitchFamily="2" charset="-122"/>
                  <a:ea typeface="方正粗黑宋简体" pitchFamily="2" charset="-122"/>
                </a:rPr>
                <a:t>中国</a:t>
              </a:r>
              <a:r>
                <a:rPr lang="zh-CN" altLang="en-US" sz="2000">
                  <a:latin typeface="方正粗黑宋简体" pitchFamily="2" charset="-122"/>
                  <a:ea typeface="方正粗黑宋简体" pitchFamily="2" charset="-122"/>
                </a:rPr>
                <a:t>中西</a:t>
              </a:r>
              <a:r>
                <a:rPr lang="zh-CN" altLang="en-US" sz="2000" smtClean="0">
                  <a:latin typeface="方正粗黑宋简体" pitchFamily="2" charset="-122"/>
                  <a:ea typeface="方正粗黑宋简体" pitchFamily="2" charset="-122"/>
                </a:rPr>
                <a:t>部</a:t>
              </a:r>
              <a:endParaRPr lang="en-US" altLang="zh-CN" sz="20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越南</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柬埔寨</a:t>
              </a:r>
              <a:endParaRPr lang="en-US" altLang="zh-CN" sz="2400" smtClean="0">
                <a:latin typeface="方正粗黑宋简体" pitchFamily="2" charset="-122"/>
                <a:ea typeface="方正粗黑宋简体" pitchFamily="2" charset="-122"/>
              </a:endParaRPr>
            </a:p>
            <a:p>
              <a:pPr algn="ctr"/>
              <a:r>
                <a:rPr lang="zh-CN" altLang="en-US" sz="2400" smtClean="0">
                  <a:latin typeface="方正粗黑宋简体" pitchFamily="2" charset="-122"/>
                  <a:ea typeface="方正粗黑宋简体" pitchFamily="2" charset="-122"/>
                </a:rPr>
                <a:t>老挝</a:t>
              </a:r>
              <a:endParaRPr lang="en-US" altLang="zh-CN" sz="2400" smtClean="0">
                <a:latin typeface="方正粗黑宋简体" pitchFamily="2" charset="-122"/>
                <a:ea typeface="方正粗黑宋简体" pitchFamily="2" charset="-122"/>
              </a:endParaRPr>
            </a:p>
            <a:p>
              <a:pPr algn="ctr"/>
              <a:r>
                <a:rPr lang="zh-CN" altLang="en-US" sz="2400">
                  <a:latin typeface="方正粗黑宋简体" pitchFamily="2" charset="-122"/>
                  <a:ea typeface="方正粗黑宋简体" pitchFamily="2" charset="-122"/>
                </a:rPr>
                <a:t>缅甸</a:t>
              </a:r>
              <a:endParaRPr lang="en-US" altLang="zh-CN" sz="2400" smtClean="0">
                <a:latin typeface="方正粗黑宋简体" pitchFamily="2" charset="-122"/>
                <a:ea typeface="方正粗黑宋简体" pitchFamily="2" charset="-122"/>
              </a:endParaRPr>
            </a:p>
          </p:txBody>
        </p:sp>
        <p:pic>
          <p:nvPicPr>
            <p:cNvPr id="42" name="Picture 4" descr="https://timgsa.baidu.com/timg?image&amp;quality=80&amp;size=b9999_10000&amp;sec=1606500311982&amp;di=fc4bf61b9176b0361b8e0cf45bbbcd58&amp;imgtype=0&amp;src=http%3A%2F%2Fku.90sjimg.com%2Felement_origin_min_pic%2F17%2F03%2F15%2Fcb136ab6c21c66adf30c254e2f13bf5e.jpg%2521%2Ffwfh%2F804x804%2Fquality%2F90%2Funsharp%2Ftrue%2Fcompress%2Ftrue"/>
            <p:cNvPicPr>
              <a:picLocks noChangeAspect="1" noChangeArrowheads="1"/>
            </p:cNvPicPr>
            <p:nvPr>
              <p:custDataLst>
                <p:tags r:id="rId33"/>
              </p:custDataLst>
            </p:nvPr>
          </p:nvPicPr>
          <p:blipFill>
            <a:blip r:embed="rId2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rot="17751626" flipH="1">
              <a:off x="5550754" y="3228380"/>
              <a:ext cx="1268704" cy="12706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xit" presetSubtype="0" fill="hold"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xit" presetSubtype="0" fill="hold" nodeType="withEffect">
                                  <p:stCondLst>
                                    <p:cond delay="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22" presetClass="entr" presetSubtype="1"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xit" presetSubtype="0" fill="hold"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22" presetClass="entr" presetSubtype="2"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right)">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82"/>
          <p:cNvSpPr/>
          <p:nvPr>
            <p:custDataLst>
              <p:tags r:id="rId1"/>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683"/>
          <p:cNvSpPr/>
          <p:nvPr>
            <p:custDataLst>
              <p:tags r:id="rId2"/>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pic>
        <p:nvPicPr>
          <p:cNvPr id="21" name="图片 20"/>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7198"/>
          <a:stretch>
            <a:fillRect/>
          </a:stretch>
        </p:blipFill>
        <p:spPr>
          <a:xfrm>
            <a:off x="0" y="-20538"/>
            <a:ext cx="3081851" cy="731584"/>
          </a:xfrm>
          <a:prstGeom prst="rect">
            <a:avLst/>
          </a:prstGeom>
        </p:spPr>
      </p:pic>
      <p:sp>
        <p:nvSpPr>
          <p:cNvPr id="22" name="矩形 21"/>
          <p:cNvSpPr/>
          <p:nvPr>
            <p:custDataLst>
              <p:tags r:id="rId5"/>
            </p:custDataLst>
          </p:nvPr>
        </p:nvSpPr>
        <p:spPr>
          <a:xfrm>
            <a:off x="251225" y="195641"/>
            <a:ext cx="8559000" cy="1476375"/>
          </a:xfrm>
          <a:prstGeom prst="rect">
            <a:avLst/>
          </a:prstGeom>
        </p:spPr>
        <p:txBody>
          <a:bodyPr>
            <a:spAutoFit/>
          </a:bodyPr>
          <a:lstStyle/>
          <a:p>
            <a:pPr algn="ctr">
              <a:lnSpc>
                <a:spcPct val="150000"/>
              </a:lnSpc>
              <a:spcAft>
                <a:spcPct val="0"/>
              </a:spcAft>
            </a:pPr>
            <a:r>
              <a:rPr lang="zh-CN" altLang="zh-CN" sz="2400" b="1" kern="1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产业转移的规律</a:t>
            </a:r>
            <a:endParaRPr lang="zh-CN" altLang="zh-CN" sz="2400" b="1" kern="100">
              <a:solidFill>
                <a:srgbClr val="FF0000"/>
              </a:solidFill>
              <a:highlight>
                <a:srgbClr val="FFFF00"/>
              </a:highligh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pPr>
            <a:r>
              <a:rPr lang="en-US" altLang="zh-CN" kern="100">
                <a:latin typeface="Times New Roman" panose="02020603050405020304" pitchFamily="18" charset="0"/>
                <a:ea typeface="微软雅黑" panose="020B0503020204020204" charset="-122"/>
                <a:cs typeface="Courier New" panose="02070309020205020404" pitchFamily="49" charset="0"/>
              </a:rPr>
              <a:t>(1)</a:t>
            </a:r>
            <a:r>
              <a:rPr lang="zh-CN" altLang="zh-CN" kern="100">
                <a:latin typeface="Times New Roman" panose="02020603050405020304" pitchFamily="18" charset="0"/>
                <a:ea typeface="微软雅黑" panose="020B0503020204020204" charset="-122"/>
                <a:cs typeface="Times New Roman" panose="02020603050405020304" pitchFamily="18" charset="0"/>
              </a:rPr>
              <a:t>转移主体：先是劳动密集型产业转移，然后是资本密集型产业，最后是技术密集型产业转移。</a:t>
            </a:r>
            <a:endParaRPr lang="zh-CN" altLang="zh-CN"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4" name="Picture 2"/>
          <p:cNvPicPr>
            <a:picLocks noChangeAspect="1" noChangeArrowheads="1"/>
          </p:cNvPicPr>
          <p:nvPr>
            <p:custDataLst>
              <p:tags r:id="rId6"/>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35006" y="1221662"/>
            <a:ext cx="4183208" cy="53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custDataLst>
              <p:tags r:id="rId8"/>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62544" y="1812374"/>
            <a:ext cx="4255820" cy="32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 calcmode="lin" valueType="num">
                                      <p:cBhvr additive="base">
                                        <p:cTn id="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82"/>
          <p:cNvSpPr/>
          <p:nvPr>
            <p:custDataLst>
              <p:tags r:id="rId1"/>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683"/>
          <p:cNvSpPr/>
          <p:nvPr>
            <p:custDataLst>
              <p:tags r:id="rId2"/>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pic>
        <p:nvPicPr>
          <p:cNvPr id="1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7198"/>
          <a:stretch>
            <a:fillRect/>
          </a:stretch>
        </p:blipFill>
        <p:spPr>
          <a:xfrm>
            <a:off x="0" y="-20538"/>
            <a:ext cx="3081851" cy="731584"/>
          </a:xfrm>
          <a:prstGeom prst="rect">
            <a:avLst/>
          </a:prstGeom>
        </p:spPr>
      </p:pic>
      <p:sp>
        <p:nvSpPr>
          <p:cNvPr id="5" name="矩形 4"/>
          <p:cNvSpPr/>
          <p:nvPr>
            <p:custDataLst>
              <p:tags r:id="rId5"/>
            </p:custDataLst>
          </p:nvPr>
        </p:nvSpPr>
        <p:spPr>
          <a:xfrm>
            <a:off x="292500" y="537482"/>
            <a:ext cx="8559000" cy="506730"/>
          </a:xfrm>
          <a:prstGeom prst="rect">
            <a:avLst/>
          </a:prstGeom>
        </p:spPr>
        <p:txBody>
          <a:bodyPr>
            <a:spAutoFit/>
          </a:bodyPr>
          <a:lstStyle/>
          <a:p>
            <a:pPr algn="just" fontAlgn="auto">
              <a:lnSpc>
                <a:spcPct val="150000"/>
              </a:lnSpc>
              <a:spcBef>
                <a:spcPct val="0"/>
              </a:spcBef>
              <a:spcAft>
                <a:spcPct val="0"/>
              </a:spcAft>
            </a:pPr>
            <a:r>
              <a:rPr lang="en-US" altLang="zh-CN" kern="100">
                <a:solidFill>
                  <a:prstClr val="black"/>
                </a:solidFill>
                <a:latin typeface="Times New Roman" panose="02020603050405020304" pitchFamily="18" charset="0"/>
                <a:ea typeface="微软雅黑" panose="020B0503020204020204" charset="-122"/>
                <a:cs typeface="Courier New" panose="02070309020205020404" pitchFamily="49" charset="0"/>
              </a:rPr>
              <a:t>(2)</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转移方向：由发达国家或地区向发展中国家或欠发达地区转移。</a:t>
            </a:r>
            <a:endParaRPr lang="zh-CN" altLang="zh-CN" kern="100">
              <a:solidFill>
                <a:prstClr val="black"/>
              </a:solidFill>
              <a:latin typeface="宋体" panose="02010600030101010101" pitchFamily="2" charset="-122"/>
              <a:cs typeface="Courier New" panose="02070309020205020404" pitchFamily="49" charset="0"/>
            </a:endParaRPr>
          </a:p>
        </p:txBody>
      </p:sp>
      <p:pic>
        <p:nvPicPr>
          <p:cNvPr id="6" name="Picture 2"/>
          <p:cNvPicPr>
            <a:picLocks noChangeAspect="1" noChangeArrowheads="1"/>
          </p:cNvPicPr>
          <p:nvPr>
            <p:custDataLst>
              <p:tags r:id="rId6"/>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111063" y="1067592"/>
            <a:ext cx="4921874" cy="398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82"/>
          <p:cNvSpPr/>
          <p:nvPr>
            <p:custDataLst>
              <p:tags r:id="rId1"/>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683"/>
          <p:cNvSpPr/>
          <p:nvPr>
            <p:custDataLst>
              <p:tags r:id="rId2"/>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prstClr val="white"/>
              </a:solidFill>
              <a:effectLst/>
              <a:uLnTx/>
              <a:uFillTx/>
              <a:latin typeface="Calibri" panose="020F0502020204030204"/>
              <a:ea typeface="宋体" panose="02010600030101010101" pitchFamily="2" charset="-122"/>
              <a:cs typeface="+mn-cs"/>
            </a:endParaRPr>
          </a:p>
        </p:txBody>
      </p:sp>
      <p:pic>
        <p:nvPicPr>
          <p:cNvPr id="1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7198"/>
          <a:stretch>
            <a:fillRect/>
          </a:stretch>
        </p:blipFill>
        <p:spPr>
          <a:xfrm>
            <a:off x="0" y="-20538"/>
            <a:ext cx="3081851" cy="731584"/>
          </a:xfrm>
          <a:prstGeom prst="rect">
            <a:avLst/>
          </a:prstGeom>
        </p:spPr>
      </p:pic>
      <p:sp>
        <p:nvSpPr>
          <p:cNvPr id="5" name="矩形 4"/>
          <p:cNvSpPr/>
          <p:nvPr>
            <p:custDataLst>
              <p:tags r:id="rId5"/>
            </p:custDataLst>
          </p:nvPr>
        </p:nvSpPr>
        <p:spPr>
          <a:xfrm>
            <a:off x="585000" y="843606"/>
            <a:ext cx="7717620" cy="506730"/>
          </a:xfrm>
          <a:prstGeom prst="rect">
            <a:avLst/>
          </a:prstGeom>
        </p:spPr>
        <p:txBody>
          <a:bodyPr wrap="square">
            <a:spAutoFit/>
          </a:bodyPr>
          <a:lstStyle/>
          <a:p>
            <a:pPr algn="just" fontAlgn="auto">
              <a:lnSpc>
                <a:spcPct val="150000"/>
              </a:lnSpc>
              <a:spcBef>
                <a:spcPct val="0"/>
              </a:spcBef>
              <a:spcAft>
                <a:spcPct val="0"/>
              </a:spcAft>
            </a:pPr>
            <a:r>
              <a:rPr lang="en-US" altLang="zh-CN" kern="100">
                <a:solidFill>
                  <a:prstClr val="black"/>
                </a:solidFill>
                <a:latin typeface="Times New Roman" panose="02020603050405020304" pitchFamily="18" charset="0"/>
                <a:ea typeface="微软雅黑" panose="020B0503020204020204" charset="-122"/>
                <a:cs typeface="Courier New" panose="02070309020205020404" pitchFamily="49" charset="0"/>
              </a:rPr>
              <a:t>(3)</a:t>
            </a:r>
            <a:r>
              <a:rPr lang="zh-CN" altLang="zh-CN" kern="100">
                <a:solidFill>
                  <a:prstClr val="black"/>
                </a:solidFill>
                <a:latin typeface="Times New Roman" panose="02020603050405020304" pitchFamily="18" charset="0"/>
                <a:ea typeface="微软雅黑" panose="020B0503020204020204" charset="-122"/>
                <a:cs typeface="Times New Roman" panose="02020603050405020304" pitchFamily="18" charset="0"/>
              </a:rPr>
              <a:t>具体产业</a:t>
            </a:r>
            <a:endParaRPr lang="zh-CN" altLang="zh-CN" kern="100">
              <a:solidFill>
                <a:prstClr val="black"/>
              </a:solidFill>
              <a:latin typeface="宋体" panose="02010600030101010101" pitchFamily="2" charset="-122"/>
              <a:cs typeface="Courier New" panose="02070309020205020404" pitchFamily="49" charset="0"/>
            </a:endParaRPr>
          </a:p>
        </p:txBody>
      </p:sp>
      <p:graphicFrame>
        <p:nvGraphicFramePr>
          <p:cNvPr id="6" name="表格 5"/>
          <p:cNvGraphicFramePr>
            <a:graphicFrameLocks noGrp="1"/>
          </p:cNvGraphicFramePr>
          <p:nvPr>
            <p:custDataLst>
              <p:tags r:id="rId6"/>
            </p:custDataLst>
          </p:nvPr>
        </p:nvGraphicFramePr>
        <p:xfrm>
          <a:off x="683676" y="1491660"/>
          <a:ext cx="7618730" cy="2324100"/>
        </p:xfrm>
        <a:graphic>
          <a:graphicData uri="http://schemas.openxmlformats.org/drawingml/2006/table">
            <a:tbl>
              <a:tblPr/>
              <a:tblGrid>
                <a:gridCol w="2230120"/>
                <a:gridCol w="5388610"/>
              </a:tblGrid>
              <a:tr h="774700">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资源密集型产业</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由能源地、原料地向市场和交通优势地转移</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tr>
              <a:tr h="774700">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劳动密集型产业</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向劳动力数量较多、工资较低的地区转移</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tr>
              <a:tr h="774700">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高污染风险型产业</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wrap="square"/>
                    <a:lstStyle>
                      <a:lvl1pPr marL="0" algn="l" defTabSz="866775" rtl="0" eaLnBrk="1" latinLnBrk="0" hangingPunct="1">
                        <a:defRPr sz="1705" kern="1200">
                          <a:solidFill>
                            <a:schemeClr val="tx1"/>
                          </a:solidFill>
                          <a:latin typeface="Arial" panose="020B0604020202020204"/>
                          <a:ea typeface="微软雅黑" panose="020B0503020204020204" charset="-122"/>
                        </a:defRPr>
                      </a:lvl1pPr>
                      <a:lvl2pPr marL="433705" algn="l" defTabSz="866775" rtl="0" eaLnBrk="1" latinLnBrk="0" hangingPunct="1">
                        <a:defRPr sz="1705" kern="1200">
                          <a:solidFill>
                            <a:schemeClr val="tx1"/>
                          </a:solidFill>
                          <a:latin typeface="Arial" panose="020B0604020202020204"/>
                          <a:ea typeface="微软雅黑" panose="020B0503020204020204" charset="-122"/>
                        </a:defRPr>
                      </a:lvl2pPr>
                      <a:lvl3pPr marL="866775" algn="l" defTabSz="866775" rtl="0" eaLnBrk="1" latinLnBrk="0" hangingPunct="1">
                        <a:defRPr sz="1705" kern="1200">
                          <a:solidFill>
                            <a:schemeClr val="tx1"/>
                          </a:solidFill>
                          <a:latin typeface="Arial" panose="020B0604020202020204"/>
                          <a:ea typeface="微软雅黑" panose="020B0503020204020204" charset="-122"/>
                        </a:defRPr>
                      </a:lvl3pPr>
                      <a:lvl4pPr marL="1300480" algn="l" defTabSz="866775" rtl="0" eaLnBrk="1" latinLnBrk="0" hangingPunct="1">
                        <a:defRPr sz="1705" kern="1200">
                          <a:solidFill>
                            <a:schemeClr val="tx1"/>
                          </a:solidFill>
                          <a:latin typeface="Arial" panose="020B0604020202020204"/>
                          <a:ea typeface="微软雅黑" panose="020B0503020204020204" charset="-122"/>
                        </a:defRPr>
                      </a:lvl4pPr>
                      <a:lvl5pPr marL="1734185" algn="l" defTabSz="866775" rtl="0" eaLnBrk="1" latinLnBrk="0" hangingPunct="1">
                        <a:defRPr sz="1705" kern="1200">
                          <a:solidFill>
                            <a:schemeClr val="tx1"/>
                          </a:solidFill>
                          <a:latin typeface="Arial" panose="020B0604020202020204"/>
                          <a:ea typeface="微软雅黑" panose="020B0503020204020204" charset="-122"/>
                        </a:defRPr>
                      </a:lvl5pPr>
                      <a:lvl6pPr marL="2167890" algn="l" defTabSz="866775" rtl="0" eaLnBrk="1" latinLnBrk="0" hangingPunct="1">
                        <a:defRPr sz="1705" kern="1200">
                          <a:solidFill>
                            <a:schemeClr val="tx1"/>
                          </a:solidFill>
                          <a:latin typeface="Arial" panose="020B0604020202020204"/>
                          <a:ea typeface="微软雅黑" panose="020B0503020204020204" charset="-122"/>
                        </a:defRPr>
                      </a:lvl6pPr>
                      <a:lvl7pPr marL="2600960" algn="l" defTabSz="866775" rtl="0" eaLnBrk="1" latinLnBrk="0" hangingPunct="1">
                        <a:defRPr sz="1705" kern="1200">
                          <a:solidFill>
                            <a:schemeClr val="tx1"/>
                          </a:solidFill>
                          <a:latin typeface="Arial" panose="020B0604020202020204"/>
                          <a:ea typeface="微软雅黑" panose="020B0503020204020204" charset="-122"/>
                        </a:defRPr>
                      </a:lvl7pPr>
                      <a:lvl8pPr marL="3034665" algn="l" defTabSz="866775" rtl="0" eaLnBrk="1" latinLnBrk="0" hangingPunct="1">
                        <a:defRPr sz="1705" kern="1200">
                          <a:solidFill>
                            <a:schemeClr val="tx1"/>
                          </a:solidFill>
                          <a:latin typeface="Arial" panose="020B0604020202020204"/>
                          <a:ea typeface="微软雅黑" panose="020B0503020204020204" charset="-122"/>
                        </a:defRPr>
                      </a:lvl8pPr>
                      <a:lvl9pPr marL="3468370" algn="l" defTabSz="866775" rtl="0" eaLnBrk="1" latinLnBrk="0" hangingPunct="1">
                        <a:defRPr sz="1705" kern="1200">
                          <a:solidFill>
                            <a:schemeClr val="tx1"/>
                          </a:solidFill>
                          <a:latin typeface="Arial" panose="020B0604020202020204"/>
                          <a:ea typeface="微软雅黑" panose="020B0503020204020204" charset="-122"/>
                        </a:defRPr>
                      </a:lvl9pPr>
                    </a:lstStyle>
                    <a:p>
                      <a:pPr algn="ctr">
                        <a:lnSpc>
                          <a:spcPct val="150000"/>
                        </a:lnSpc>
                        <a:spcAft>
                          <a:spcPct val="0"/>
                        </a:spcAft>
                      </a:pPr>
                      <a:r>
                        <a:rPr lang="zh-CN" sz="1800" kern="100" baseline="0">
                          <a:effectLst/>
                          <a:latin typeface="Times New Roman" panose="02020603050405020304" pitchFamily="18" charset="0"/>
                          <a:ea typeface="微软雅黑" panose="020B0503020204020204" charset="-122"/>
                          <a:cs typeface="Times New Roman" panose="02020603050405020304" pitchFamily="18" charset="0"/>
                        </a:rPr>
                        <a:t>由发达国家或地区向发展中国家或欠发达地区转移</a:t>
                      </a:r>
                      <a:endParaRPr lang="zh-CN" sz="1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1435" marR="51435" marT="0" marB="0" vert="horz"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t="12763" b="28491"/>
          <a:stretch>
            <a:fillRect/>
          </a:stretch>
        </p:blipFill>
        <p:spPr bwMode="auto">
          <a:xfrm>
            <a:off x="3306" y="1563638"/>
            <a:ext cx="9140694" cy="357986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8"/>
          <p:cNvSpPr/>
          <p:nvPr>
            <p:custDataLst>
              <p:tags r:id="rId3"/>
            </p:custDataLst>
          </p:nvPr>
        </p:nvSpPr>
        <p:spPr>
          <a:xfrm flipH="1">
            <a:off x="3306" y="-9949"/>
            <a:ext cx="9140694" cy="1573587"/>
          </a:xfrm>
          <a:prstGeom prst="rect">
            <a:avLst/>
          </a:prstGeom>
          <a:gradFill>
            <a:gsLst>
              <a:gs pos="0">
                <a:srgbClr val="2A89B7"/>
              </a:gs>
              <a:gs pos="100000">
                <a:srgbClr val="1B4D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cxnSp>
        <p:nvCxnSpPr>
          <p:cNvPr id="62" name="Straight Connector 8"/>
          <p:cNvCxnSpPr/>
          <p:nvPr>
            <p:custDataLst>
              <p:tags r:id="rId4"/>
            </p:custDataLst>
          </p:nvPr>
        </p:nvCxnSpPr>
        <p:spPr>
          <a:xfrm>
            <a:off x="2918744" y="1275606"/>
            <a:ext cx="4656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6625" y="-351728"/>
            <a:ext cx="2561119" cy="2240093"/>
          </a:xfrm>
          <a:prstGeom prst="rect">
            <a:avLst/>
          </a:prstGeom>
        </p:spPr>
      </p:pic>
      <p:sp>
        <p:nvSpPr>
          <p:cNvPr id="15" name="TextBox 7"/>
          <p:cNvSpPr txBox="1"/>
          <p:nvPr>
            <p:custDataLst>
              <p:tags r:id="rId7"/>
            </p:custDataLst>
          </p:nvPr>
        </p:nvSpPr>
        <p:spPr>
          <a:xfrm>
            <a:off x="2771800" y="195486"/>
            <a:ext cx="1080120" cy="1084912"/>
          </a:xfrm>
          <a:prstGeom prst="rect">
            <a:avLst/>
          </a:prstGeom>
          <a:noFill/>
        </p:spPr>
        <p:txBody>
          <a:bodyPr wrap="square" lIns="68580" tIns="34290" rIns="68580" bIns="34290" rtlCol="0">
            <a:spAutoFit/>
          </a:bodyPr>
          <a:lstStyle/>
          <a:p>
            <a:pPr algn="ctr" defTabSz="685800">
              <a:defRPr/>
            </a:pPr>
            <a:r>
              <a:rPr lang="en-US" altLang="zh-CN" sz="6600" b="1">
                <a:solidFill>
                  <a:prstClr val="white"/>
                </a:solidFill>
                <a:latin typeface="华文彩云" pitchFamily="2" charset="-122"/>
                <a:ea typeface="华文彩云" pitchFamily="2" charset="-122"/>
                <a:sym typeface="Source Han Serif SC" panose="02020400000000000000" pitchFamily="18" charset="-122"/>
              </a:rPr>
              <a:t>3</a:t>
            </a:r>
            <a:endParaRPr lang="en-US" altLang="zh-CN" sz="4000">
              <a:solidFill>
                <a:prstClr val="white"/>
              </a:solidFill>
              <a:latin typeface="方正粗黑宋简体" pitchFamily="2" charset="-122"/>
              <a:ea typeface="方正粗黑宋简体" pitchFamily="2" charset="-122"/>
              <a:sym typeface="Source Han Serif SC" panose="02020400000000000000" pitchFamily="18" charset="-122"/>
            </a:endParaRPr>
          </a:p>
        </p:txBody>
      </p:sp>
      <p:sp>
        <p:nvSpPr>
          <p:cNvPr id="16" name="TextBox 15"/>
          <p:cNvSpPr txBox="1"/>
          <p:nvPr>
            <p:custDataLst>
              <p:tags r:id="rId8"/>
            </p:custDataLst>
          </p:nvPr>
        </p:nvSpPr>
        <p:spPr>
          <a:xfrm>
            <a:off x="3635896" y="75277"/>
            <a:ext cx="5508104" cy="1200329"/>
          </a:xfrm>
          <a:prstGeom prst="rect">
            <a:avLst/>
          </a:prstGeom>
          <a:noFill/>
        </p:spPr>
        <p:txBody>
          <a:bodyPr wrap="square" rtlCol="0">
            <a:spAutoFit/>
          </a:bodyPr>
          <a:lstStyle/>
          <a:p>
            <a:r>
              <a:rPr lang="zh-CN" altLang="en-US" sz="3600" smtClean="0">
                <a:solidFill>
                  <a:schemeClr val="bg1"/>
                </a:solidFill>
                <a:latin typeface="方正粗黑宋简体" pitchFamily="2" charset="-122"/>
                <a:ea typeface="方正粗黑宋简体" pitchFamily="2" charset="-122"/>
              </a:rPr>
              <a:t>东亚、东南亚产业转移</a:t>
            </a:r>
            <a:endParaRPr lang="en-US" altLang="zh-CN" sz="3600" smtClean="0">
              <a:solidFill>
                <a:schemeClr val="bg1"/>
              </a:solidFill>
              <a:latin typeface="方正粗黑宋简体" pitchFamily="2" charset="-122"/>
              <a:ea typeface="方正粗黑宋简体" pitchFamily="2" charset="-122"/>
            </a:endParaRPr>
          </a:p>
          <a:p>
            <a:r>
              <a:rPr lang="zh-CN" altLang="en-US" sz="3600" smtClean="0">
                <a:solidFill>
                  <a:schemeClr val="bg1"/>
                </a:solidFill>
                <a:latin typeface="方正粗黑宋简体" pitchFamily="2" charset="-122"/>
                <a:ea typeface="方正粗黑宋简体" pitchFamily="2" charset="-122"/>
              </a:rPr>
              <a:t>对区域发展的影响</a:t>
            </a:r>
            <a:endParaRPr lang="zh-CN" altLang="en-US" sz="3600">
              <a:solidFill>
                <a:schemeClr val="bg1"/>
              </a:solidFill>
              <a:latin typeface="方正粗黑宋简体" pitchFamily="2" charset="-122"/>
              <a:ea typeface="方正粗黑宋简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16" name="Picture 2"/>
          <p:cNvPicPr>
            <a:picLocks noChangeAspect="1" noChangeArrowheads="1" noCrop="1"/>
          </p:cNvPicPr>
          <p:nvPr>
            <p:custDataLst>
              <p:tags r:id="rId6"/>
            </p:custDataLst>
          </p:nvPr>
        </p:nvPicPr>
        <p:blipFill>
          <a:blip r:embed="rId7"/>
          <a:stretch>
            <a:fillRect/>
          </a:stretch>
        </p:blipFill>
        <p:spPr bwMode="auto">
          <a:xfrm>
            <a:off x="2555776" y="743248"/>
            <a:ext cx="594946" cy="594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8"/>
            </p:custDataLst>
          </p:nvPr>
        </p:nvSpPr>
        <p:spPr>
          <a:xfrm>
            <a:off x="3150722" y="809888"/>
            <a:ext cx="415758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促进区域产业结构调整</a:t>
            </a:r>
            <a:endParaRPr lang="zh-CN" altLang="en-US" sz="2400">
              <a:latin typeface="方正粗黑宋简体" pitchFamily="2" charset="-122"/>
              <a:ea typeface="方正粗黑宋简体" pitchFamily="2" charset="-122"/>
            </a:endParaRPr>
          </a:p>
        </p:txBody>
      </p:sp>
      <p:cxnSp>
        <p:nvCxnSpPr>
          <p:cNvPr id="15" name="直接箭头连接符 14"/>
          <p:cNvCxnSpPr/>
          <p:nvPr>
            <p:custDataLst>
              <p:tags r:id="rId9"/>
            </p:custDataLst>
          </p:nvPr>
        </p:nvCxnSpPr>
        <p:spPr>
          <a:xfrm>
            <a:off x="1115616" y="4424213"/>
            <a:ext cx="7056784" cy="0"/>
          </a:xfrm>
          <a:prstGeom prst="straightConnector1">
            <a:avLst/>
          </a:prstGeom>
          <a:ln w="28575">
            <a:solidFill>
              <a:schemeClr val="tx1"/>
            </a:solidFill>
            <a:headEnd type="none" w="sm"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0"/>
            </p:custDataLst>
          </p:nvPr>
        </p:nvCxnSpPr>
        <p:spPr>
          <a:xfrm flipH="1" flipV="1">
            <a:off x="2051720"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11"/>
            </p:custDataLst>
          </p:nvPr>
        </p:nvCxnSpPr>
        <p:spPr>
          <a:xfrm flipH="1" flipV="1">
            <a:off x="2744797"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12"/>
            </p:custDataLst>
          </p:nvPr>
        </p:nvCxnSpPr>
        <p:spPr>
          <a:xfrm flipH="1" flipV="1">
            <a:off x="7596336"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13"/>
            </p:custDataLst>
          </p:nvPr>
        </p:nvCxnSpPr>
        <p:spPr>
          <a:xfrm flipH="1" flipV="1">
            <a:off x="6903259"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4"/>
            </p:custDataLst>
          </p:nvPr>
        </p:nvCxnSpPr>
        <p:spPr>
          <a:xfrm flipH="1" flipV="1">
            <a:off x="6210182"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15"/>
            </p:custDataLst>
          </p:nvPr>
        </p:nvCxnSpPr>
        <p:spPr>
          <a:xfrm flipH="1" flipV="1">
            <a:off x="5517105"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16"/>
            </p:custDataLst>
          </p:nvPr>
        </p:nvCxnSpPr>
        <p:spPr>
          <a:xfrm flipH="1" flipV="1">
            <a:off x="4824028"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17"/>
            </p:custDataLst>
          </p:nvPr>
        </p:nvCxnSpPr>
        <p:spPr>
          <a:xfrm flipH="1" flipV="1">
            <a:off x="4130951"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18"/>
            </p:custDataLst>
          </p:nvPr>
        </p:nvCxnSpPr>
        <p:spPr>
          <a:xfrm flipH="1" flipV="1">
            <a:off x="3437874" y="4309981"/>
            <a:ext cx="0" cy="10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custDataLst>
              <p:tags r:id="rId19"/>
            </p:custDataLst>
          </p:nvPr>
        </p:nvSpPr>
        <p:spPr>
          <a:xfrm>
            <a:off x="1732143" y="4424213"/>
            <a:ext cx="639154" cy="307777"/>
          </a:xfrm>
          <a:prstGeom prst="rect">
            <a:avLst/>
          </a:prstGeom>
          <a:noFill/>
        </p:spPr>
        <p:txBody>
          <a:bodyPr wrap="square" rtlCol="0">
            <a:spAutoFit/>
          </a:bodyPr>
          <a:lstStyle/>
          <a:p>
            <a:pPr algn="ctr"/>
            <a:r>
              <a:rPr lang="en-US" altLang="zh-CN" sz="1400" smtClean="0"/>
              <a:t>1960</a:t>
            </a:r>
            <a:endParaRPr lang="zh-CN" altLang="en-US" sz="1400"/>
          </a:p>
        </p:txBody>
      </p:sp>
      <p:sp>
        <p:nvSpPr>
          <p:cNvPr id="55" name="TextBox 54"/>
          <p:cNvSpPr txBox="1"/>
          <p:nvPr>
            <p:custDataLst>
              <p:tags r:id="rId20"/>
            </p:custDataLst>
          </p:nvPr>
        </p:nvSpPr>
        <p:spPr>
          <a:xfrm>
            <a:off x="2425220" y="4424213"/>
            <a:ext cx="639154" cy="307777"/>
          </a:xfrm>
          <a:prstGeom prst="rect">
            <a:avLst/>
          </a:prstGeom>
          <a:noFill/>
        </p:spPr>
        <p:txBody>
          <a:bodyPr wrap="square" rtlCol="0">
            <a:spAutoFit/>
          </a:bodyPr>
          <a:lstStyle/>
          <a:p>
            <a:pPr algn="ctr"/>
            <a:r>
              <a:rPr lang="en-US" altLang="zh-CN" sz="1400" smtClean="0"/>
              <a:t>1965</a:t>
            </a:r>
            <a:endParaRPr lang="zh-CN" altLang="en-US" sz="1400"/>
          </a:p>
        </p:txBody>
      </p:sp>
      <p:sp>
        <p:nvSpPr>
          <p:cNvPr id="56" name="TextBox 55"/>
          <p:cNvSpPr txBox="1"/>
          <p:nvPr>
            <p:custDataLst>
              <p:tags r:id="rId21"/>
            </p:custDataLst>
          </p:nvPr>
        </p:nvSpPr>
        <p:spPr>
          <a:xfrm>
            <a:off x="3118297" y="4424213"/>
            <a:ext cx="639154" cy="307777"/>
          </a:xfrm>
          <a:prstGeom prst="rect">
            <a:avLst/>
          </a:prstGeom>
          <a:noFill/>
        </p:spPr>
        <p:txBody>
          <a:bodyPr wrap="square" rtlCol="0">
            <a:spAutoFit/>
          </a:bodyPr>
          <a:lstStyle/>
          <a:p>
            <a:pPr algn="ctr"/>
            <a:r>
              <a:rPr lang="en-US" altLang="zh-CN" sz="1400" smtClean="0"/>
              <a:t>1970</a:t>
            </a:r>
            <a:endParaRPr lang="zh-CN" altLang="en-US" sz="1400"/>
          </a:p>
        </p:txBody>
      </p:sp>
      <p:sp>
        <p:nvSpPr>
          <p:cNvPr id="57" name="TextBox 56"/>
          <p:cNvSpPr txBox="1"/>
          <p:nvPr>
            <p:custDataLst>
              <p:tags r:id="rId22"/>
            </p:custDataLst>
          </p:nvPr>
        </p:nvSpPr>
        <p:spPr>
          <a:xfrm>
            <a:off x="3811374" y="4417981"/>
            <a:ext cx="639154" cy="307777"/>
          </a:xfrm>
          <a:prstGeom prst="rect">
            <a:avLst/>
          </a:prstGeom>
          <a:noFill/>
        </p:spPr>
        <p:txBody>
          <a:bodyPr wrap="square" rtlCol="0">
            <a:spAutoFit/>
          </a:bodyPr>
          <a:lstStyle/>
          <a:p>
            <a:pPr algn="ctr"/>
            <a:r>
              <a:rPr lang="en-US" altLang="zh-CN" sz="1400" smtClean="0"/>
              <a:t>1975</a:t>
            </a:r>
            <a:endParaRPr lang="zh-CN" altLang="en-US" sz="1400"/>
          </a:p>
        </p:txBody>
      </p:sp>
      <p:sp>
        <p:nvSpPr>
          <p:cNvPr id="58" name="TextBox 57"/>
          <p:cNvSpPr txBox="1"/>
          <p:nvPr>
            <p:custDataLst>
              <p:tags r:id="rId23"/>
            </p:custDataLst>
          </p:nvPr>
        </p:nvSpPr>
        <p:spPr>
          <a:xfrm>
            <a:off x="4504451" y="4424213"/>
            <a:ext cx="639154" cy="307777"/>
          </a:xfrm>
          <a:prstGeom prst="rect">
            <a:avLst/>
          </a:prstGeom>
          <a:noFill/>
        </p:spPr>
        <p:txBody>
          <a:bodyPr wrap="square" rtlCol="0">
            <a:spAutoFit/>
          </a:bodyPr>
          <a:lstStyle/>
          <a:p>
            <a:pPr algn="ctr"/>
            <a:r>
              <a:rPr lang="en-US" altLang="zh-CN" sz="1400" smtClean="0"/>
              <a:t>1980</a:t>
            </a:r>
            <a:endParaRPr lang="zh-CN" altLang="en-US" sz="1400"/>
          </a:p>
        </p:txBody>
      </p:sp>
      <p:sp>
        <p:nvSpPr>
          <p:cNvPr id="59" name="TextBox 58"/>
          <p:cNvSpPr txBox="1"/>
          <p:nvPr>
            <p:custDataLst>
              <p:tags r:id="rId24"/>
            </p:custDataLst>
          </p:nvPr>
        </p:nvSpPr>
        <p:spPr>
          <a:xfrm>
            <a:off x="5197528" y="4424213"/>
            <a:ext cx="639154" cy="307777"/>
          </a:xfrm>
          <a:prstGeom prst="rect">
            <a:avLst/>
          </a:prstGeom>
          <a:noFill/>
        </p:spPr>
        <p:txBody>
          <a:bodyPr wrap="square" rtlCol="0">
            <a:spAutoFit/>
          </a:bodyPr>
          <a:lstStyle/>
          <a:p>
            <a:pPr algn="ctr"/>
            <a:r>
              <a:rPr lang="en-US" altLang="zh-CN" sz="1400" smtClean="0"/>
              <a:t>1985</a:t>
            </a:r>
            <a:endParaRPr lang="zh-CN" altLang="en-US" sz="1400"/>
          </a:p>
        </p:txBody>
      </p:sp>
      <p:sp>
        <p:nvSpPr>
          <p:cNvPr id="60" name="TextBox 59"/>
          <p:cNvSpPr txBox="1"/>
          <p:nvPr>
            <p:custDataLst>
              <p:tags r:id="rId25"/>
            </p:custDataLst>
          </p:nvPr>
        </p:nvSpPr>
        <p:spPr>
          <a:xfrm>
            <a:off x="5890605" y="4424213"/>
            <a:ext cx="639154" cy="307777"/>
          </a:xfrm>
          <a:prstGeom prst="rect">
            <a:avLst/>
          </a:prstGeom>
          <a:noFill/>
        </p:spPr>
        <p:txBody>
          <a:bodyPr wrap="square" rtlCol="0">
            <a:spAutoFit/>
          </a:bodyPr>
          <a:lstStyle/>
          <a:p>
            <a:pPr algn="ctr"/>
            <a:r>
              <a:rPr lang="en-US" altLang="zh-CN" sz="1400" smtClean="0"/>
              <a:t>1990</a:t>
            </a:r>
            <a:endParaRPr lang="zh-CN" altLang="en-US" sz="1400"/>
          </a:p>
        </p:txBody>
      </p:sp>
      <p:sp>
        <p:nvSpPr>
          <p:cNvPr id="61" name="TextBox 60"/>
          <p:cNvSpPr txBox="1"/>
          <p:nvPr>
            <p:custDataLst>
              <p:tags r:id="rId26"/>
            </p:custDataLst>
          </p:nvPr>
        </p:nvSpPr>
        <p:spPr>
          <a:xfrm>
            <a:off x="6583682" y="4417419"/>
            <a:ext cx="639154" cy="307777"/>
          </a:xfrm>
          <a:prstGeom prst="rect">
            <a:avLst/>
          </a:prstGeom>
          <a:noFill/>
        </p:spPr>
        <p:txBody>
          <a:bodyPr wrap="square" rtlCol="0">
            <a:spAutoFit/>
          </a:bodyPr>
          <a:lstStyle/>
          <a:p>
            <a:pPr algn="ctr"/>
            <a:r>
              <a:rPr lang="en-US" altLang="zh-CN" sz="1400" smtClean="0"/>
              <a:t>1995</a:t>
            </a:r>
            <a:endParaRPr lang="zh-CN" altLang="en-US" sz="1400"/>
          </a:p>
        </p:txBody>
      </p:sp>
      <p:sp>
        <p:nvSpPr>
          <p:cNvPr id="62" name="TextBox 61"/>
          <p:cNvSpPr txBox="1"/>
          <p:nvPr>
            <p:custDataLst>
              <p:tags r:id="rId27"/>
            </p:custDataLst>
          </p:nvPr>
        </p:nvSpPr>
        <p:spPr>
          <a:xfrm>
            <a:off x="7276759" y="4424213"/>
            <a:ext cx="639154" cy="307777"/>
          </a:xfrm>
          <a:prstGeom prst="rect">
            <a:avLst/>
          </a:prstGeom>
          <a:noFill/>
        </p:spPr>
        <p:txBody>
          <a:bodyPr wrap="square" rtlCol="0">
            <a:spAutoFit/>
          </a:bodyPr>
          <a:lstStyle/>
          <a:p>
            <a:pPr algn="ctr"/>
            <a:r>
              <a:rPr lang="en-US" altLang="zh-CN" sz="1400" smtClean="0"/>
              <a:t>2000</a:t>
            </a:r>
            <a:endParaRPr lang="zh-CN" altLang="en-US" sz="1400"/>
          </a:p>
        </p:txBody>
      </p:sp>
      <p:sp>
        <p:nvSpPr>
          <p:cNvPr id="36" name="圆角矩形 35"/>
          <p:cNvSpPr/>
          <p:nvPr>
            <p:custDataLst>
              <p:tags r:id="rId28"/>
            </p:custDataLst>
          </p:nvPr>
        </p:nvSpPr>
        <p:spPr>
          <a:xfrm>
            <a:off x="1115616" y="3194091"/>
            <a:ext cx="720080" cy="965888"/>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tx1"/>
                </a:solidFill>
                <a:latin typeface="微软雅黑" panose="020B0503020204020204" charset="-122"/>
                <a:ea typeface="微软雅黑" panose="020B0503020204020204" charset="-122"/>
              </a:rPr>
              <a:t>新建主导产业</a:t>
            </a:r>
            <a:endParaRPr lang="zh-CN" altLang="en-US" b="1">
              <a:solidFill>
                <a:schemeClr val="tx1"/>
              </a:solidFill>
              <a:latin typeface="微软雅黑" panose="020B0503020204020204" charset="-122"/>
              <a:ea typeface="微软雅黑" panose="020B0503020204020204" charset="-122"/>
            </a:endParaRPr>
          </a:p>
        </p:txBody>
      </p:sp>
      <p:sp>
        <p:nvSpPr>
          <p:cNvPr id="63" name="圆角矩形 62"/>
          <p:cNvSpPr/>
          <p:nvPr>
            <p:custDataLst>
              <p:tags r:id="rId29"/>
            </p:custDataLst>
          </p:nvPr>
        </p:nvSpPr>
        <p:spPr>
          <a:xfrm>
            <a:off x="1115616" y="2211710"/>
            <a:ext cx="720080" cy="868149"/>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solidFill>
                <a:latin typeface="微软雅黑" panose="020B0503020204020204" charset="-122"/>
                <a:ea typeface="微软雅黑" panose="020B0503020204020204" charset="-122"/>
              </a:rPr>
              <a:t>产业转移</a:t>
            </a:r>
            <a:endParaRPr lang="zh-CN" altLang="en-US" b="1">
              <a:solidFill>
                <a:schemeClr val="tx1"/>
              </a:solidFill>
              <a:latin typeface="微软雅黑" panose="020B0503020204020204" charset="-122"/>
              <a:ea typeface="微软雅黑" panose="020B0503020204020204" charset="-122"/>
            </a:endParaRPr>
          </a:p>
        </p:txBody>
      </p:sp>
      <p:grpSp>
        <p:nvGrpSpPr>
          <p:cNvPr id="42" name="组合 41"/>
          <p:cNvGrpSpPr/>
          <p:nvPr>
            <p:custDataLst>
              <p:tags r:id="rId30"/>
            </p:custDataLst>
          </p:nvPr>
        </p:nvGrpSpPr>
        <p:grpSpPr>
          <a:xfrm>
            <a:off x="2010736" y="1707654"/>
            <a:ext cx="1481144" cy="2452325"/>
            <a:chOff x="2010736" y="1707654"/>
            <a:chExt cx="1481144" cy="2452325"/>
          </a:xfrm>
        </p:grpSpPr>
        <p:sp>
          <p:nvSpPr>
            <p:cNvPr id="64" name="圆角矩形 63"/>
            <p:cNvSpPr/>
            <p:nvPr>
              <p:custDataLst>
                <p:tags r:id="rId31"/>
              </p:custDataLst>
            </p:nvPr>
          </p:nvSpPr>
          <p:spPr>
            <a:xfrm>
              <a:off x="2010736" y="1707654"/>
              <a:ext cx="1481144" cy="362067"/>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tx1"/>
                  </a:solidFill>
                  <a:latin typeface="微软雅黑" panose="020B0503020204020204" charset="-122"/>
                  <a:ea typeface="微软雅黑" panose="020B0503020204020204" charset="-122"/>
                </a:rPr>
                <a:t>第一次转移</a:t>
              </a:r>
              <a:endParaRPr lang="zh-CN" altLang="en-US" b="1">
                <a:solidFill>
                  <a:schemeClr val="tx1"/>
                </a:solidFill>
                <a:latin typeface="微软雅黑" panose="020B0503020204020204" charset="-122"/>
                <a:ea typeface="微软雅黑" panose="020B0503020204020204" charset="-122"/>
              </a:endParaRPr>
            </a:p>
          </p:txBody>
        </p:sp>
        <p:sp>
          <p:nvSpPr>
            <p:cNvPr id="67" name="圆角矩形 66"/>
            <p:cNvSpPr/>
            <p:nvPr>
              <p:custDataLst>
                <p:tags r:id="rId32"/>
              </p:custDataLst>
            </p:nvPr>
          </p:nvSpPr>
          <p:spPr>
            <a:xfrm>
              <a:off x="2010736" y="2211710"/>
              <a:ext cx="1481144" cy="868149"/>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smtClean="0">
                  <a:solidFill>
                    <a:schemeClr val="tx1"/>
                  </a:solidFill>
                  <a:latin typeface="微软雅黑" panose="020B0503020204020204" charset="-122"/>
                  <a:ea typeface="微软雅黑" panose="020B0503020204020204" charset="-122"/>
                </a:rPr>
                <a:t>棉纺织</a:t>
              </a:r>
              <a:endParaRPr lang="en-US" altLang="zh-CN" sz="1600" smtClean="0">
                <a:solidFill>
                  <a:schemeClr val="tx1"/>
                </a:solidFill>
                <a:latin typeface="微软雅黑" panose="020B0503020204020204" charset="-122"/>
                <a:ea typeface="微软雅黑" panose="020B0503020204020204" charset="-122"/>
              </a:endParaRPr>
            </a:p>
            <a:p>
              <a:pPr algn="r"/>
              <a:r>
                <a:rPr lang="zh-CN" altLang="en-US" sz="1600">
                  <a:solidFill>
                    <a:schemeClr val="tx1"/>
                  </a:solidFill>
                  <a:latin typeface="微软雅黑" panose="020B0503020204020204" charset="-122"/>
                  <a:ea typeface="微软雅黑" panose="020B0503020204020204" charset="-122"/>
                </a:rPr>
                <a:t>合成纺织</a:t>
              </a:r>
              <a:endParaRPr lang="zh-CN" altLang="en-US" sz="1600">
                <a:solidFill>
                  <a:schemeClr val="tx1"/>
                </a:solidFill>
                <a:latin typeface="微软雅黑" panose="020B0503020204020204" charset="-122"/>
                <a:ea typeface="微软雅黑" panose="020B0503020204020204" charset="-122"/>
              </a:endParaRPr>
            </a:p>
          </p:txBody>
        </p:sp>
        <p:sp>
          <p:nvSpPr>
            <p:cNvPr id="68" name="圆角矩形 67"/>
            <p:cNvSpPr/>
            <p:nvPr>
              <p:custDataLst>
                <p:tags r:id="rId33"/>
              </p:custDataLst>
            </p:nvPr>
          </p:nvSpPr>
          <p:spPr>
            <a:xfrm>
              <a:off x="2010736" y="3194091"/>
              <a:ext cx="1481144" cy="965888"/>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smtClean="0">
                  <a:solidFill>
                    <a:schemeClr val="tx1"/>
                  </a:solidFill>
                  <a:latin typeface="微软雅黑" panose="020B0503020204020204" charset="-122"/>
                  <a:ea typeface="微软雅黑" panose="020B0503020204020204" charset="-122"/>
                </a:rPr>
                <a:t>重化工业</a:t>
              </a:r>
              <a:endParaRPr lang="zh-CN" altLang="en-US" sz="1600">
                <a:solidFill>
                  <a:schemeClr val="tx1"/>
                </a:solidFill>
                <a:latin typeface="微软雅黑" panose="020B0503020204020204" charset="-122"/>
                <a:ea typeface="微软雅黑" panose="020B0503020204020204" charset="-122"/>
              </a:endParaRPr>
            </a:p>
          </p:txBody>
        </p:sp>
        <p:sp>
          <p:nvSpPr>
            <p:cNvPr id="75" name="Freeform 47"/>
            <p:cNvSpPr>
              <a:spLocks noEditPoints="1"/>
            </p:cNvSpPr>
            <p:nvPr>
              <p:custDataLst>
                <p:tags r:id="rId34"/>
              </p:custDataLst>
            </p:nvPr>
          </p:nvSpPr>
          <p:spPr bwMode="auto">
            <a:xfrm>
              <a:off x="2101203" y="3486175"/>
              <a:ext cx="380460" cy="381720"/>
            </a:xfrm>
            <a:custGeom>
              <a:avLst/>
              <a:gdLst>
                <a:gd name="T0" fmla="*/ 128 w 128"/>
                <a:gd name="T1" fmla="*/ 74 h 128"/>
                <a:gd name="T2" fmla="*/ 128 w 128"/>
                <a:gd name="T3" fmla="*/ 54 h 128"/>
                <a:gd name="T4" fmla="*/ 128 w 128"/>
                <a:gd name="T5" fmla="*/ 54 h 128"/>
                <a:gd name="T6" fmla="*/ 128 w 128"/>
                <a:gd name="T7" fmla="*/ 54 h 128"/>
                <a:gd name="T8" fmla="*/ 110 w 128"/>
                <a:gd name="T9" fmla="*/ 39 h 128"/>
                <a:gd name="T10" fmla="*/ 116 w 128"/>
                <a:gd name="T11" fmla="*/ 26 h 128"/>
                <a:gd name="T12" fmla="*/ 116 w 128"/>
                <a:gd name="T13" fmla="*/ 26 h 128"/>
                <a:gd name="T14" fmla="*/ 116 w 128"/>
                <a:gd name="T15" fmla="*/ 26 h 128"/>
                <a:gd name="T16" fmla="*/ 102 w 128"/>
                <a:gd name="T17" fmla="*/ 12 h 128"/>
                <a:gd name="T18" fmla="*/ 102 w 128"/>
                <a:gd name="T19" fmla="*/ 12 h 128"/>
                <a:gd name="T20" fmla="*/ 78 w 128"/>
                <a:gd name="T21" fmla="*/ 14 h 128"/>
                <a:gd name="T22" fmla="*/ 74 w 128"/>
                <a:gd name="T23" fmla="*/ 0 h 128"/>
                <a:gd name="T24" fmla="*/ 74 w 128"/>
                <a:gd name="T25" fmla="*/ 0 h 128"/>
                <a:gd name="T26" fmla="*/ 54 w 128"/>
                <a:gd name="T27" fmla="*/ 0 h 128"/>
                <a:gd name="T28" fmla="*/ 54 w 128"/>
                <a:gd name="T29" fmla="*/ 0 h 128"/>
                <a:gd name="T30" fmla="*/ 54 w 128"/>
                <a:gd name="T31" fmla="*/ 0 h 128"/>
                <a:gd name="T32" fmla="*/ 54 w 128"/>
                <a:gd name="T33" fmla="*/ 6 h 128"/>
                <a:gd name="T34" fmla="*/ 30 w 128"/>
                <a:gd name="T35" fmla="*/ 16 h 128"/>
                <a:gd name="T36" fmla="*/ 26 w 128"/>
                <a:gd name="T37" fmla="*/ 12 h 128"/>
                <a:gd name="T38" fmla="*/ 26 w 128"/>
                <a:gd name="T39" fmla="*/ 12 h 128"/>
                <a:gd name="T40" fmla="*/ 12 w 128"/>
                <a:gd name="T41" fmla="*/ 26 h 128"/>
                <a:gd name="T42" fmla="*/ 11 w 128"/>
                <a:gd name="T43" fmla="*/ 26 h 128"/>
                <a:gd name="T44" fmla="*/ 15 w 128"/>
                <a:gd name="T45" fmla="*/ 30 h 128"/>
                <a:gd name="T46" fmla="*/ 6 w 128"/>
                <a:gd name="T47" fmla="*/ 54 h 128"/>
                <a:gd name="T48" fmla="*/ 0 w 128"/>
                <a:gd name="T49" fmla="*/ 54 h 128"/>
                <a:gd name="T50" fmla="*/ 0 w 128"/>
                <a:gd name="T51" fmla="*/ 54 h 128"/>
                <a:gd name="T52" fmla="*/ 0 w 128"/>
                <a:gd name="T53" fmla="*/ 74 h 128"/>
                <a:gd name="T54" fmla="*/ 0 w 128"/>
                <a:gd name="T55" fmla="*/ 74 h 128"/>
                <a:gd name="T56" fmla="*/ 0 w 128"/>
                <a:gd name="T57" fmla="*/ 74 h 128"/>
                <a:gd name="T58" fmla="*/ 18 w 128"/>
                <a:gd name="T59" fmla="*/ 89 h 128"/>
                <a:gd name="T60" fmla="*/ 12 w 128"/>
                <a:gd name="T61" fmla="*/ 102 h 128"/>
                <a:gd name="T62" fmla="*/ 12 w 128"/>
                <a:gd name="T63" fmla="*/ 102 h 128"/>
                <a:gd name="T64" fmla="*/ 12 w 128"/>
                <a:gd name="T65" fmla="*/ 102 h 128"/>
                <a:gd name="T66" fmla="*/ 26 w 128"/>
                <a:gd name="T67" fmla="*/ 116 h 128"/>
                <a:gd name="T68" fmla="*/ 26 w 128"/>
                <a:gd name="T69" fmla="*/ 116 h 128"/>
                <a:gd name="T70" fmla="*/ 50 w 128"/>
                <a:gd name="T71" fmla="*/ 114 h 128"/>
                <a:gd name="T72" fmla="*/ 54 w 128"/>
                <a:gd name="T73" fmla="*/ 128 h 128"/>
                <a:gd name="T74" fmla="*/ 54 w 128"/>
                <a:gd name="T75" fmla="*/ 128 h 128"/>
                <a:gd name="T76" fmla="*/ 74 w 128"/>
                <a:gd name="T77" fmla="*/ 128 h 128"/>
                <a:gd name="T78" fmla="*/ 74 w 128"/>
                <a:gd name="T79" fmla="*/ 128 h 128"/>
                <a:gd name="T80" fmla="*/ 74 w 128"/>
                <a:gd name="T81" fmla="*/ 128 h 128"/>
                <a:gd name="T82" fmla="*/ 74 w 128"/>
                <a:gd name="T83" fmla="*/ 122 h 128"/>
                <a:gd name="T84" fmla="*/ 98 w 128"/>
                <a:gd name="T85" fmla="*/ 112 h 128"/>
                <a:gd name="T86" fmla="*/ 102 w 128"/>
                <a:gd name="T87" fmla="*/ 116 h 128"/>
                <a:gd name="T88" fmla="*/ 102 w 128"/>
                <a:gd name="T89" fmla="*/ 116 h 128"/>
                <a:gd name="T90" fmla="*/ 116 w 128"/>
                <a:gd name="T91" fmla="*/ 102 h 128"/>
                <a:gd name="T92" fmla="*/ 117 w 128"/>
                <a:gd name="T93" fmla="*/ 102 h 128"/>
                <a:gd name="T94" fmla="*/ 113 w 128"/>
                <a:gd name="T95" fmla="*/ 98 h 128"/>
                <a:gd name="T96" fmla="*/ 122 w 128"/>
                <a:gd name="T97" fmla="*/ 74 h 128"/>
                <a:gd name="T98" fmla="*/ 128 w 128"/>
                <a:gd name="T99" fmla="*/ 74 h 128"/>
                <a:gd name="T100" fmla="*/ 39 w 128"/>
                <a:gd name="T101" fmla="*/ 64 h 128"/>
                <a:gd name="T102" fmla="*/ 89 w 128"/>
                <a:gd name="T10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128">
                  <a:moveTo>
                    <a:pt x="128" y="74"/>
                  </a:moveTo>
                  <a:cubicBezTo>
                    <a:pt x="128" y="74"/>
                    <a:pt x="128" y="74"/>
                    <a:pt x="128" y="74"/>
                  </a:cubicBezTo>
                  <a:cubicBezTo>
                    <a:pt x="128" y="54"/>
                    <a:pt x="128" y="54"/>
                    <a:pt x="128" y="54"/>
                  </a:cubicBezTo>
                  <a:cubicBezTo>
                    <a:pt x="128" y="54"/>
                    <a:pt x="128" y="54"/>
                    <a:pt x="128" y="54"/>
                  </a:cubicBezTo>
                  <a:cubicBezTo>
                    <a:pt x="128" y="54"/>
                    <a:pt x="128" y="54"/>
                    <a:pt x="128" y="54"/>
                  </a:cubicBezTo>
                  <a:cubicBezTo>
                    <a:pt x="128" y="54"/>
                    <a:pt x="128" y="54"/>
                    <a:pt x="128" y="54"/>
                  </a:cubicBezTo>
                  <a:cubicBezTo>
                    <a:pt x="128" y="54"/>
                    <a:pt x="128" y="54"/>
                    <a:pt x="128" y="54"/>
                  </a:cubicBezTo>
                  <a:cubicBezTo>
                    <a:pt x="128" y="54"/>
                    <a:pt x="128" y="54"/>
                    <a:pt x="128" y="54"/>
                  </a:cubicBezTo>
                  <a:cubicBezTo>
                    <a:pt x="122" y="54"/>
                    <a:pt x="122" y="54"/>
                    <a:pt x="122" y="54"/>
                  </a:cubicBezTo>
                  <a:cubicBezTo>
                    <a:pt x="115" y="53"/>
                    <a:pt x="110" y="46"/>
                    <a:pt x="110" y="39"/>
                  </a:cubicBezTo>
                  <a:cubicBezTo>
                    <a:pt x="110" y="36"/>
                    <a:pt x="111" y="33"/>
                    <a:pt x="112" y="30"/>
                  </a:cubicBezTo>
                  <a:cubicBezTo>
                    <a:pt x="116" y="26"/>
                    <a:pt x="116" y="26"/>
                    <a:pt x="116" y="26"/>
                  </a:cubicBezTo>
                  <a:cubicBezTo>
                    <a:pt x="116" y="26"/>
                    <a:pt x="116" y="26"/>
                    <a:pt x="116" y="26"/>
                  </a:cubicBezTo>
                  <a:cubicBezTo>
                    <a:pt x="116" y="26"/>
                    <a:pt x="116" y="26"/>
                    <a:pt x="116" y="26"/>
                  </a:cubicBezTo>
                  <a:cubicBezTo>
                    <a:pt x="116" y="26"/>
                    <a:pt x="116" y="26"/>
                    <a:pt x="116" y="26"/>
                  </a:cubicBezTo>
                  <a:cubicBezTo>
                    <a:pt x="116" y="26"/>
                    <a:pt x="116" y="26"/>
                    <a:pt x="116" y="26"/>
                  </a:cubicBezTo>
                  <a:cubicBezTo>
                    <a:pt x="102" y="12"/>
                    <a:pt x="102" y="12"/>
                    <a:pt x="102" y="12"/>
                  </a:cubicBezTo>
                  <a:cubicBezTo>
                    <a:pt x="102" y="12"/>
                    <a:pt x="102" y="12"/>
                    <a:pt x="102" y="12"/>
                  </a:cubicBezTo>
                  <a:cubicBezTo>
                    <a:pt x="102" y="11"/>
                    <a:pt x="102" y="11"/>
                    <a:pt x="102" y="11"/>
                  </a:cubicBezTo>
                  <a:cubicBezTo>
                    <a:pt x="102" y="12"/>
                    <a:pt x="102" y="12"/>
                    <a:pt x="102" y="12"/>
                  </a:cubicBezTo>
                  <a:cubicBezTo>
                    <a:pt x="98" y="15"/>
                    <a:pt x="98" y="15"/>
                    <a:pt x="98" y="15"/>
                  </a:cubicBezTo>
                  <a:cubicBezTo>
                    <a:pt x="92" y="20"/>
                    <a:pt x="84" y="19"/>
                    <a:pt x="78" y="14"/>
                  </a:cubicBezTo>
                  <a:cubicBezTo>
                    <a:pt x="76" y="12"/>
                    <a:pt x="75" y="9"/>
                    <a:pt x="74" y="6"/>
                  </a:cubicBezTo>
                  <a:cubicBezTo>
                    <a:pt x="74" y="0"/>
                    <a:pt x="74" y="0"/>
                    <a:pt x="74" y="0"/>
                  </a:cubicBezTo>
                  <a:cubicBezTo>
                    <a:pt x="74" y="0"/>
                    <a:pt x="74" y="0"/>
                    <a:pt x="74" y="0"/>
                  </a:cubicBezTo>
                  <a:cubicBezTo>
                    <a:pt x="74" y="0"/>
                    <a:pt x="74" y="0"/>
                    <a:pt x="74" y="0"/>
                  </a:cubicBezTo>
                  <a:cubicBezTo>
                    <a:pt x="74" y="0"/>
                    <a:pt x="74" y="0"/>
                    <a:pt x="74" y="0"/>
                  </a:cubicBezTo>
                  <a:cubicBezTo>
                    <a:pt x="54" y="0"/>
                    <a:pt x="54" y="0"/>
                    <a:pt x="54" y="0"/>
                  </a:cubicBezTo>
                  <a:cubicBezTo>
                    <a:pt x="54" y="0"/>
                    <a:pt x="54" y="0"/>
                    <a:pt x="54" y="0"/>
                  </a:cubicBezTo>
                  <a:cubicBezTo>
                    <a:pt x="54" y="0"/>
                    <a:pt x="54" y="0"/>
                    <a:pt x="54" y="0"/>
                  </a:cubicBezTo>
                  <a:cubicBezTo>
                    <a:pt x="54" y="0"/>
                    <a:pt x="54" y="0"/>
                    <a:pt x="54" y="0"/>
                  </a:cubicBezTo>
                  <a:cubicBezTo>
                    <a:pt x="54" y="0"/>
                    <a:pt x="54" y="0"/>
                    <a:pt x="54" y="0"/>
                  </a:cubicBezTo>
                  <a:cubicBezTo>
                    <a:pt x="54" y="0"/>
                    <a:pt x="54" y="0"/>
                    <a:pt x="54" y="0"/>
                  </a:cubicBezTo>
                  <a:cubicBezTo>
                    <a:pt x="54" y="6"/>
                    <a:pt x="54" y="6"/>
                    <a:pt x="54" y="6"/>
                  </a:cubicBezTo>
                  <a:cubicBezTo>
                    <a:pt x="53" y="13"/>
                    <a:pt x="46" y="18"/>
                    <a:pt x="39" y="18"/>
                  </a:cubicBezTo>
                  <a:cubicBezTo>
                    <a:pt x="35" y="18"/>
                    <a:pt x="33" y="17"/>
                    <a:pt x="30" y="16"/>
                  </a:cubicBezTo>
                  <a:cubicBezTo>
                    <a:pt x="26" y="12"/>
                    <a:pt x="26" y="12"/>
                    <a:pt x="26" y="12"/>
                  </a:cubicBezTo>
                  <a:cubicBezTo>
                    <a:pt x="26" y="12"/>
                    <a:pt x="26" y="12"/>
                    <a:pt x="26" y="12"/>
                  </a:cubicBezTo>
                  <a:cubicBezTo>
                    <a:pt x="26" y="12"/>
                    <a:pt x="26" y="12"/>
                    <a:pt x="26" y="12"/>
                  </a:cubicBezTo>
                  <a:cubicBezTo>
                    <a:pt x="26" y="12"/>
                    <a:pt x="26" y="12"/>
                    <a:pt x="26" y="12"/>
                  </a:cubicBezTo>
                  <a:cubicBezTo>
                    <a:pt x="26" y="12"/>
                    <a:pt x="26" y="12"/>
                    <a:pt x="26" y="12"/>
                  </a:cubicBezTo>
                  <a:cubicBezTo>
                    <a:pt x="12" y="26"/>
                    <a:pt x="12" y="26"/>
                    <a:pt x="12" y="26"/>
                  </a:cubicBezTo>
                  <a:cubicBezTo>
                    <a:pt x="12" y="26"/>
                    <a:pt x="12" y="26"/>
                    <a:pt x="12" y="26"/>
                  </a:cubicBezTo>
                  <a:cubicBezTo>
                    <a:pt x="11" y="26"/>
                    <a:pt x="11" y="26"/>
                    <a:pt x="11" y="26"/>
                  </a:cubicBezTo>
                  <a:cubicBezTo>
                    <a:pt x="12" y="26"/>
                    <a:pt x="12" y="26"/>
                    <a:pt x="12" y="26"/>
                  </a:cubicBezTo>
                  <a:cubicBezTo>
                    <a:pt x="15" y="30"/>
                    <a:pt x="15" y="30"/>
                    <a:pt x="15" y="30"/>
                  </a:cubicBezTo>
                  <a:cubicBezTo>
                    <a:pt x="20" y="36"/>
                    <a:pt x="19" y="44"/>
                    <a:pt x="14" y="50"/>
                  </a:cubicBezTo>
                  <a:cubicBezTo>
                    <a:pt x="11" y="52"/>
                    <a:pt x="9" y="53"/>
                    <a:pt x="6" y="54"/>
                  </a:cubicBezTo>
                  <a:cubicBezTo>
                    <a:pt x="0" y="54"/>
                    <a:pt x="0" y="54"/>
                    <a:pt x="0" y="54"/>
                  </a:cubicBezTo>
                  <a:cubicBezTo>
                    <a:pt x="0" y="54"/>
                    <a:pt x="0" y="54"/>
                    <a:pt x="0" y="54"/>
                  </a:cubicBezTo>
                  <a:cubicBezTo>
                    <a:pt x="0" y="54"/>
                    <a:pt x="0" y="54"/>
                    <a:pt x="0" y="54"/>
                  </a:cubicBezTo>
                  <a:cubicBezTo>
                    <a:pt x="0" y="54"/>
                    <a:pt x="0" y="54"/>
                    <a:pt x="0" y="5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6" y="74"/>
                    <a:pt x="6" y="74"/>
                    <a:pt x="6" y="74"/>
                  </a:cubicBezTo>
                  <a:cubicBezTo>
                    <a:pt x="13" y="75"/>
                    <a:pt x="18" y="82"/>
                    <a:pt x="18" y="89"/>
                  </a:cubicBezTo>
                  <a:cubicBezTo>
                    <a:pt x="18" y="93"/>
                    <a:pt x="17" y="95"/>
                    <a:pt x="16" y="98"/>
                  </a:cubicBezTo>
                  <a:cubicBezTo>
                    <a:pt x="12" y="102"/>
                    <a:pt x="12" y="102"/>
                    <a:pt x="12" y="102"/>
                  </a:cubicBezTo>
                  <a:cubicBezTo>
                    <a:pt x="12" y="102"/>
                    <a:pt x="12" y="102"/>
                    <a:pt x="12" y="102"/>
                  </a:cubicBezTo>
                  <a:cubicBezTo>
                    <a:pt x="12" y="102"/>
                    <a:pt x="12" y="102"/>
                    <a:pt x="12" y="102"/>
                  </a:cubicBezTo>
                  <a:cubicBezTo>
                    <a:pt x="12" y="102"/>
                    <a:pt x="12" y="102"/>
                    <a:pt x="12" y="102"/>
                  </a:cubicBezTo>
                  <a:cubicBezTo>
                    <a:pt x="12" y="102"/>
                    <a:pt x="12" y="102"/>
                    <a:pt x="12" y="102"/>
                  </a:cubicBezTo>
                  <a:cubicBezTo>
                    <a:pt x="26" y="116"/>
                    <a:pt x="26" y="116"/>
                    <a:pt x="26" y="116"/>
                  </a:cubicBezTo>
                  <a:cubicBezTo>
                    <a:pt x="26" y="116"/>
                    <a:pt x="26" y="116"/>
                    <a:pt x="26" y="116"/>
                  </a:cubicBezTo>
                  <a:cubicBezTo>
                    <a:pt x="26" y="117"/>
                    <a:pt x="26" y="117"/>
                    <a:pt x="26" y="117"/>
                  </a:cubicBezTo>
                  <a:cubicBezTo>
                    <a:pt x="26" y="116"/>
                    <a:pt x="26" y="116"/>
                    <a:pt x="26" y="116"/>
                  </a:cubicBezTo>
                  <a:cubicBezTo>
                    <a:pt x="30" y="113"/>
                    <a:pt x="30" y="113"/>
                    <a:pt x="30" y="113"/>
                  </a:cubicBezTo>
                  <a:cubicBezTo>
                    <a:pt x="36" y="108"/>
                    <a:pt x="44" y="109"/>
                    <a:pt x="50" y="114"/>
                  </a:cubicBezTo>
                  <a:cubicBezTo>
                    <a:pt x="52" y="117"/>
                    <a:pt x="53" y="119"/>
                    <a:pt x="54" y="122"/>
                  </a:cubicBezTo>
                  <a:cubicBezTo>
                    <a:pt x="54" y="128"/>
                    <a:pt x="54" y="128"/>
                    <a:pt x="54" y="128"/>
                  </a:cubicBezTo>
                  <a:cubicBezTo>
                    <a:pt x="54" y="128"/>
                    <a:pt x="54" y="128"/>
                    <a:pt x="54" y="128"/>
                  </a:cubicBezTo>
                  <a:cubicBezTo>
                    <a:pt x="54" y="128"/>
                    <a:pt x="54" y="128"/>
                    <a:pt x="54" y="128"/>
                  </a:cubicBezTo>
                  <a:cubicBezTo>
                    <a:pt x="54" y="128"/>
                    <a:pt x="54" y="128"/>
                    <a:pt x="54" y="128"/>
                  </a:cubicBezTo>
                  <a:cubicBezTo>
                    <a:pt x="74" y="128"/>
                    <a:pt x="74" y="128"/>
                    <a:pt x="74" y="128"/>
                  </a:cubicBezTo>
                  <a:cubicBezTo>
                    <a:pt x="74" y="128"/>
                    <a:pt x="74" y="128"/>
                    <a:pt x="74" y="128"/>
                  </a:cubicBezTo>
                  <a:cubicBezTo>
                    <a:pt x="74" y="128"/>
                    <a:pt x="74" y="128"/>
                    <a:pt x="74" y="128"/>
                  </a:cubicBezTo>
                  <a:cubicBezTo>
                    <a:pt x="74" y="128"/>
                    <a:pt x="74" y="128"/>
                    <a:pt x="74" y="128"/>
                  </a:cubicBezTo>
                  <a:cubicBezTo>
                    <a:pt x="74" y="128"/>
                    <a:pt x="74" y="128"/>
                    <a:pt x="74" y="128"/>
                  </a:cubicBezTo>
                  <a:cubicBezTo>
                    <a:pt x="74" y="128"/>
                    <a:pt x="74" y="128"/>
                    <a:pt x="74" y="128"/>
                  </a:cubicBezTo>
                  <a:cubicBezTo>
                    <a:pt x="74" y="122"/>
                    <a:pt x="74" y="122"/>
                    <a:pt x="74" y="122"/>
                  </a:cubicBezTo>
                  <a:cubicBezTo>
                    <a:pt x="75" y="115"/>
                    <a:pt x="82" y="110"/>
                    <a:pt x="89" y="110"/>
                  </a:cubicBezTo>
                  <a:cubicBezTo>
                    <a:pt x="93" y="110"/>
                    <a:pt x="95" y="111"/>
                    <a:pt x="98" y="112"/>
                  </a:cubicBezTo>
                  <a:cubicBezTo>
                    <a:pt x="102" y="116"/>
                    <a:pt x="102" y="116"/>
                    <a:pt x="102" y="116"/>
                  </a:cubicBezTo>
                  <a:cubicBezTo>
                    <a:pt x="102" y="116"/>
                    <a:pt x="102" y="116"/>
                    <a:pt x="102" y="116"/>
                  </a:cubicBezTo>
                  <a:cubicBezTo>
                    <a:pt x="102" y="116"/>
                    <a:pt x="102" y="116"/>
                    <a:pt x="102" y="116"/>
                  </a:cubicBezTo>
                  <a:cubicBezTo>
                    <a:pt x="102" y="116"/>
                    <a:pt x="102" y="116"/>
                    <a:pt x="102" y="116"/>
                  </a:cubicBezTo>
                  <a:cubicBezTo>
                    <a:pt x="102" y="116"/>
                    <a:pt x="102" y="116"/>
                    <a:pt x="102" y="116"/>
                  </a:cubicBezTo>
                  <a:cubicBezTo>
                    <a:pt x="116" y="102"/>
                    <a:pt x="116" y="102"/>
                    <a:pt x="116" y="102"/>
                  </a:cubicBezTo>
                  <a:cubicBezTo>
                    <a:pt x="116" y="102"/>
                    <a:pt x="116" y="102"/>
                    <a:pt x="116" y="102"/>
                  </a:cubicBezTo>
                  <a:cubicBezTo>
                    <a:pt x="117" y="102"/>
                    <a:pt x="117" y="102"/>
                    <a:pt x="117" y="102"/>
                  </a:cubicBezTo>
                  <a:cubicBezTo>
                    <a:pt x="116" y="102"/>
                    <a:pt x="116" y="102"/>
                    <a:pt x="116" y="102"/>
                  </a:cubicBezTo>
                  <a:cubicBezTo>
                    <a:pt x="113" y="98"/>
                    <a:pt x="113" y="98"/>
                    <a:pt x="113" y="98"/>
                  </a:cubicBezTo>
                  <a:cubicBezTo>
                    <a:pt x="108" y="92"/>
                    <a:pt x="109" y="84"/>
                    <a:pt x="114" y="78"/>
                  </a:cubicBezTo>
                  <a:cubicBezTo>
                    <a:pt x="116" y="76"/>
                    <a:pt x="119" y="75"/>
                    <a:pt x="122" y="74"/>
                  </a:cubicBezTo>
                  <a:cubicBezTo>
                    <a:pt x="128" y="74"/>
                    <a:pt x="128" y="74"/>
                    <a:pt x="128" y="74"/>
                  </a:cubicBezTo>
                  <a:cubicBezTo>
                    <a:pt x="128" y="74"/>
                    <a:pt x="128" y="74"/>
                    <a:pt x="128" y="74"/>
                  </a:cubicBezTo>
                  <a:close/>
                  <a:moveTo>
                    <a:pt x="64" y="89"/>
                  </a:moveTo>
                  <a:cubicBezTo>
                    <a:pt x="50" y="89"/>
                    <a:pt x="39" y="78"/>
                    <a:pt x="39" y="64"/>
                  </a:cubicBezTo>
                  <a:cubicBezTo>
                    <a:pt x="39" y="50"/>
                    <a:pt x="50" y="39"/>
                    <a:pt x="64" y="39"/>
                  </a:cubicBezTo>
                  <a:cubicBezTo>
                    <a:pt x="78" y="39"/>
                    <a:pt x="89" y="50"/>
                    <a:pt x="89" y="64"/>
                  </a:cubicBezTo>
                  <a:cubicBezTo>
                    <a:pt x="89" y="78"/>
                    <a:pt x="78" y="89"/>
                    <a:pt x="64" y="89"/>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66"/>
            <p:cNvSpPr/>
            <p:nvPr>
              <p:custDataLst>
                <p:tags r:id="rId35"/>
              </p:custDataLst>
            </p:nvPr>
          </p:nvSpPr>
          <p:spPr bwMode="auto">
            <a:xfrm>
              <a:off x="2051720" y="2461634"/>
              <a:ext cx="479425" cy="368300"/>
            </a:xfrm>
            <a:custGeom>
              <a:avLst/>
              <a:gdLst>
                <a:gd name="T0" fmla="*/ 128 w 128"/>
                <a:gd name="T1" fmla="*/ 20 h 98"/>
                <a:gd name="T2" fmla="*/ 107 w 128"/>
                <a:gd name="T3" fmla="*/ 0 h 98"/>
                <a:gd name="T4" fmla="*/ 79 w 128"/>
                <a:gd name="T5" fmla="*/ 0 h 98"/>
                <a:gd name="T6" fmla="*/ 64 w 128"/>
                <a:gd name="T7" fmla="*/ 14 h 98"/>
                <a:gd name="T8" fmla="*/ 49 w 128"/>
                <a:gd name="T9" fmla="*/ 0 h 98"/>
                <a:gd name="T10" fmla="*/ 21 w 128"/>
                <a:gd name="T11" fmla="*/ 0 h 98"/>
                <a:gd name="T12" fmla="*/ 0 w 128"/>
                <a:gd name="T13" fmla="*/ 20 h 98"/>
                <a:gd name="T14" fmla="*/ 21 w 128"/>
                <a:gd name="T15" fmla="*/ 41 h 98"/>
                <a:gd name="T16" fmla="*/ 28 w 128"/>
                <a:gd name="T17" fmla="*/ 34 h 98"/>
                <a:gd name="T18" fmla="*/ 28 w 128"/>
                <a:gd name="T19" fmla="*/ 98 h 98"/>
                <a:gd name="T20" fmla="*/ 100 w 128"/>
                <a:gd name="T21" fmla="*/ 98 h 98"/>
                <a:gd name="T22" fmla="*/ 100 w 128"/>
                <a:gd name="T23" fmla="*/ 34 h 98"/>
                <a:gd name="T24" fmla="*/ 107 w 128"/>
                <a:gd name="T25" fmla="*/ 41 h 98"/>
                <a:gd name="T26" fmla="*/ 128 w 128"/>
                <a:gd name="T27" fmla="*/ 2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98">
                  <a:moveTo>
                    <a:pt x="128" y="20"/>
                  </a:moveTo>
                  <a:cubicBezTo>
                    <a:pt x="107" y="0"/>
                    <a:pt x="107" y="0"/>
                    <a:pt x="107" y="0"/>
                  </a:cubicBezTo>
                  <a:cubicBezTo>
                    <a:pt x="79" y="0"/>
                    <a:pt x="79" y="0"/>
                    <a:pt x="79" y="0"/>
                  </a:cubicBezTo>
                  <a:cubicBezTo>
                    <a:pt x="79" y="8"/>
                    <a:pt x="72" y="14"/>
                    <a:pt x="64" y="14"/>
                  </a:cubicBezTo>
                  <a:cubicBezTo>
                    <a:pt x="56" y="14"/>
                    <a:pt x="49" y="8"/>
                    <a:pt x="49" y="0"/>
                  </a:cubicBezTo>
                  <a:cubicBezTo>
                    <a:pt x="21" y="0"/>
                    <a:pt x="21" y="0"/>
                    <a:pt x="21" y="0"/>
                  </a:cubicBezTo>
                  <a:cubicBezTo>
                    <a:pt x="0" y="20"/>
                    <a:pt x="0" y="20"/>
                    <a:pt x="0" y="20"/>
                  </a:cubicBezTo>
                  <a:cubicBezTo>
                    <a:pt x="21" y="41"/>
                    <a:pt x="21" y="41"/>
                    <a:pt x="21" y="41"/>
                  </a:cubicBezTo>
                  <a:cubicBezTo>
                    <a:pt x="28" y="34"/>
                    <a:pt x="28" y="34"/>
                    <a:pt x="28" y="34"/>
                  </a:cubicBezTo>
                  <a:cubicBezTo>
                    <a:pt x="28" y="98"/>
                    <a:pt x="28" y="98"/>
                    <a:pt x="28" y="98"/>
                  </a:cubicBezTo>
                  <a:cubicBezTo>
                    <a:pt x="100" y="98"/>
                    <a:pt x="100" y="98"/>
                    <a:pt x="100" y="98"/>
                  </a:cubicBezTo>
                  <a:cubicBezTo>
                    <a:pt x="100" y="34"/>
                    <a:pt x="100" y="34"/>
                    <a:pt x="100" y="34"/>
                  </a:cubicBezTo>
                  <a:cubicBezTo>
                    <a:pt x="107" y="41"/>
                    <a:pt x="107" y="41"/>
                    <a:pt x="107" y="41"/>
                  </a:cubicBezTo>
                  <a:lnTo>
                    <a:pt x="128" y="20"/>
                  </a:ln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0" name="组合 79"/>
          <p:cNvGrpSpPr/>
          <p:nvPr>
            <p:custDataLst>
              <p:tags r:id="rId36"/>
            </p:custDataLst>
          </p:nvPr>
        </p:nvGrpSpPr>
        <p:grpSpPr>
          <a:xfrm>
            <a:off x="3662461" y="1707654"/>
            <a:ext cx="1481144" cy="2452325"/>
            <a:chOff x="3662461" y="1707654"/>
            <a:chExt cx="1481144" cy="2452325"/>
          </a:xfrm>
        </p:grpSpPr>
        <p:sp>
          <p:nvSpPr>
            <p:cNvPr id="65" name="圆角矩形 64"/>
            <p:cNvSpPr/>
            <p:nvPr>
              <p:custDataLst>
                <p:tags r:id="rId37"/>
              </p:custDataLst>
            </p:nvPr>
          </p:nvSpPr>
          <p:spPr>
            <a:xfrm>
              <a:off x="3662461" y="1707654"/>
              <a:ext cx="1481144" cy="362067"/>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tx1"/>
                  </a:solidFill>
                  <a:latin typeface="微软雅黑" panose="020B0503020204020204" charset="-122"/>
                  <a:ea typeface="微软雅黑" panose="020B0503020204020204" charset="-122"/>
                </a:rPr>
                <a:t>第二次转移</a:t>
              </a:r>
              <a:endParaRPr lang="zh-CN" altLang="en-US" b="1">
                <a:solidFill>
                  <a:schemeClr val="tx1"/>
                </a:solidFill>
                <a:latin typeface="微软雅黑" panose="020B0503020204020204" charset="-122"/>
                <a:ea typeface="微软雅黑" panose="020B0503020204020204" charset="-122"/>
              </a:endParaRPr>
            </a:p>
          </p:txBody>
        </p:sp>
        <p:sp>
          <p:nvSpPr>
            <p:cNvPr id="69" name="圆角矩形 68"/>
            <p:cNvSpPr/>
            <p:nvPr>
              <p:custDataLst>
                <p:tags r:id="rId38"/>
              </p:custDataLst>
            </p:nvPr>
          </p:nvSpPr>
          <p:spPr>
            <a:xfrm>
              <a:off x="3662461" y="2211710"/>
              <a:ext cx="1481144" cy="868149"/>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    钢铁</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    化工</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    汽车</a:t>
              </a:r>
              <a:endParaRPr lang="zh-CN" altLang="en-US" sz="1600">
                <a:solidFill>
                  <a:schemeClr val="tx1"/>
                </a:solidFill>
                <a:latin typeface="微软雅黑" panose="020B0503020204020204" charset="-122"/>
                <a:ea typeface="微软雅黑" panose="020B0503020204020204" charset="-122"/>
              </a:endParaRPr>
            </a:p>
          </p:txBody>
        </p:sp>
        <p:sp>
          <p:nvSpPr>
            <p:cNvPr id="70" name="圆角矩形 69"/>
            <p:cNvSpPr/>
            <p:nvPr>
              <p:custDataLst>
                <p:tags r:id="rId39"/>
              </p:custDataLst>
            </p:nvPr>
          </p:nvSpPr>
          <p:spPr>
            <a:xfrm>
              <a:off x="3662461" y="3194091"/>
              <a:ext cx="1481143" cy="965888"/>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      电器</a:t>
              </a:r>
              <a:endParaRPr lang="en-US" altLang="zh-CN" sz="1600" smtClean="0">
                <a:solidFill>
                  <a:schemeClr val="tx1"/>
                </a:solidFill>
                <a:latin typeface="微软雅黑" panose="020B0503020204020204" charset="-122"/>
                <a:ea typeface="微软雅黑" panose="020B0503020204020204" charset="-122"/>
              </a:endParaRPr>
            </a:p>
            <a:p>
              <a:pPr algn="r"/>
              <a:r>
                <a:rPr lang="zh-CN" altLang="en-US" sz="1600" smtClean="0">
                  <a:solidFill>
                    <a:schemeClr val="tx1"/>
                  </a:solidFill>
                  <a:latin typeface="微软雅黑" panose="020B0503020204020204" charset="-122"/>
                  <a:ea typeface="微软雅黑" panose="020B0503020204020204" charset="-122"/>
                </a:rPr>
                <a:t>运输机械</a:t>
              </a:r>
              <a:endParaRPr lang="en-US" altLang="zh-CN" sz="1600" smtClean="0">
                <a:solidFill>
                  <a:schemeClr val="tx1"/>
                </a:solidFill>
                <a:latin typeface="微软雅黑" panose="020B0503020204020204" charset="-122"/>
                <a:ea typeface="微软雅黑" panose="020B0503020204020204" charset="-122"/>
              </a:endParaRPr>
            </a:p>
            <a:p>
              <a:pPr algn="r"/>
              <a:r>
                <a:rPr lang="zh-CN" altLang="en-US" sz="1600">
                  <a:solidFill>
                    <a:schemeClr val="tx1"/>
                  </a:solidFill>
                  <a:latin typeface="微软雅黑" panose="020B0503020204020204" charset="-122"/>
                  <a:ea typeface="微软雅黑" panose="020B0503020204020204" charset="-122"/>
                </a:rPr>
                <a:t>精密机械</a:t>
              </a:r>
              <a:endParaRPr lang="en-US" altLang="zh-CN" sz="1600" smtClean="0">
                <a:solidFill>
                  <a:schemeClr val="tx1"/>
                </a:solidFill>
                <a:latin typeface="微软雅黑" panose="020B0503020204020204" charset="-122"/>
                <a:ea typeface="微软雅黑" panose="020B0503020204020204" charset="-122"/>
              </a:endParaRPr>
            </a:p>
          </p:txBody>
        </p:sp>
        <p:sp>
          <p:nvSpPr>
            <p:cNvPr id="74" name="Freeform 9"/>
            <p:cNvSpPr>
              <a:spLocks noEditPoints="1"/>
            </p:cNvSpPr>
            <p:nvPr>
              <p:custDataLst>
                <p:tags r:id="rId40"/>
              </p:custDataLst>
            </p:nvPr>
          </p:nvSpPr>
          <p:spPr bwMode="auto">
            <a:xfrm>
              <a:off x="3707904" y="3532796"/>
              <a:ext cx="429688" cy="288476"/>
            </a:xfrm>
            <a:custGeom>
              <a:avLst/>
              <a:gdLst>
                <a:gd name="T0" fmla="*/ 540 w 569"/>
                <a:gd name="T1" fmla="*/ 0 h 382"/>
                <a:gd name="T2" fmla="*/ 569 w 569"/>
                <a:gd name="T3" fmla="*/ 352 h 382"/>
                <a:gd name="T4" fmla="*/ 29 w 569"/>
                <a:gd name="T5" fmla="*/ 382 h 382"/>
                <a:gd name="T6" fmla="*/ 0 w 569"/>
                <a:gd name="T7" fmla="*/ 29 h 382"/>
                <a:gd name="T8" fmla="*/ 413 w 569"/>
                <a:gd name="T9" fmla="*/ 90 h 382"/>
                <a:gd name="T10" fmla="*/ 433 w 569"/>
                <a:gd name="T11" fmla="*/ 148 h 382"/>
                <a:gd name="T12" fmla="*/ 429 w 569"/>
                <a:gd name="T13" fmla="*/ 134 h 382"/>
                <a:gd name="T14" fmla="*/ 432 w 569"/>
                <a:gd name="T15" fmla="*/ 122 h 382"/>
                <a:gd name="T16" fmla="*/ 394 w 569"/>
                <a:gd name="T17" fmla="*/ 122 h 382"/>
                <a:gd name="T18" fmla="*/ 397 w 569"/>
                <a:gd name="T19" fmla="*/ 134 h 382"/>
                <a:gd name="T20" fmla="*/ 393 w 569"/>
                <a:gd name="T21" fmla="*/ 148 h 382"/>
                <a:gd name="T22" fmla="*/ 413 w 569"/>
                <a:gd name="T23" fmla="*/ 90 h 382"/>
                <a:gd name="T24" fmla="*/ 426 w 569"/>
                <a:gd name="T25" fmla="*/ 182 h 382"/>
                <a:gd name="T26" fmla="*/ 450 w 569"/>
                <a:gd name="T27" fmla="*/ 189 h 382"/>
                <a:gd name="T28" fmla="*/ 476 w 569"/>
                <a:gd name="T29" fmla="*/ 196 h 382"/>
                <a:gd name="T30" fmla="*/ 478 w 569"/>
                <a:gd name="T31" fmla="*/ 200 h 382"/>
                <a:gd name="T32" fmla="*/ 501 w 569"/>
                <a:gd name="T33" fmla="*/ 264 h 382"/>
                <a:gd name="T34" fmla="*/ 484 w 569"/>
                <a:gd name="T35" fmla="*/ 321 h 382"/>
                <a:gd name="T36" fmla="*/ 421 w 569"/>
                <a:gd name="T37" fmla="*/ 326 h 382"/>
                <a:gd name="T38" fmla="*/ 416 w 569"/>
                <a:gd name="T39" fmla="*/ 308 h 382"/>
                <a:gd name="T40" fmla="*/ 366 w 569"/>
                <a:gd name="T41" fmla="*/ 207 h 382"/>
                <a:gd name="T42" fmla="*/ 398 w 569"/>
                <a:gd name="T43" fmla="*/ 213 h 382"/>
                <a:gd name="T44" fmla="*/ 400 w 569"/>
                <a:gd name="T45" fmla="*/ 142 h 382"/>
                <a:gd name="T46" fmla="*/ 413 w 569"/>
                <a:gd name="T47" fmla="*/ 61 h 382"/>
                <a:gd name="T48" fmla="*/ 445 w 569"/>
                <a:gd name="T49" fmla="*/ 175 h 382"/>
                <a:gd name="T50" fmla="*/ 433 w 569"/>
                <a:gd name="T51" fmla="*/ 175 h 382"/>
                <a:gd name="T52" fmla="*/ 430 w 569"/>
                <a:gd name="T53" fmla="*/ 168 h 382"/>
                <a:gd name="T54" fmla="*/ 461 w 569"/>
                <a:gd name="T55" fmla="*/ 122 h 382"/>
                <a:gd name="T56" fmla="*/ 365 w 569"/>
                <a:gd name="T57" fmla="*/ 122 h 382"/>
                <a:gd name="T58" fmla="*/ 396 w 569"/>
                <a:gd name="T59" fmla="*/ 168 h 382"/>
                <a:gd name="T60" fmla="*/ 395 w 569"/>
                <a:gd name="T61" fmla="*/ 180 h 382"/>
                <a:gd name="T62" fmla="*/ 352 w 569"/>
                <a:gd name="T63" fmla="*/ 122 h 382"/>
                <a:gd name="T64" fmla="*/ 284 w 569"/>
                <a:gd name="T65" fmla="*/ 9 h 382"/>
                <a:gd name="T66" fmla="*/ 284 w 569"/>
                <a:gd name="T67" fmla="*/ 23 h 382"/>
                <a:gd name="T68" fmla="*/ 284 w 569"/>
                <a:gd name="T69" fmla="*/ 9 h 382"/>
                <a:gd name="T70" fmla="*/ 527 w 569"/>
                <a:gd name="T71" fmla="*/ 32 h 382"/>
                <a:gd name="T72" fmla="*/ 541 w 569"/>
                <a:gd name="T73" fmla="*/ 334 h 382"/>
                <a:gd name="T74" fmla="*/ 42 w 569"/>
                <a:gd name="T75" fmla="*/ 349 h 382"/>
                <a:gd name="T76" fmla="*/ 27 w 569"/>
                <a:gd name="T77" fmla="*/ 4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9" h="382">
                  <a:moveTo>
                    <a:pt x="29" y="0"/>
                  </a:moveTo>
                  <a:cubicBezTo>
                    <a:pt x="540" y="0"/>
                    <a:pt x="540" y="0"/>
                    <a:pt x="540" y="0"/>
                  </a:cubicBezTo>
                  <a:cubicBezTo>
                    <a:pt x="556" y="0"/>
                    <a:pt x="569" y="13"/>
                    <a:pt x="569" y="29"/>
                  </a:cubicBezTo>
                  <a:cubicBezTo>
                    <a:pt x="569" y="352"/>
                    <a:pt x="569" y="352"/>
                    <a:pt x="569" y="352"/>
                  </a:cubicBezTo>
                  <a:cubicBezTo>
                    <a:pt x="569" y="368"/>
                    <a:pt x="556" y="382"/>
                    <a:pt x="540" y="382"/>
                  </a:cubicBezTo>
                  <a:cubicBezTo>
                    <a:pt x="29" y="382"/>
                    <a:pt x="29" y="382"/>
                    <a:pt x="29" y="382"/>
                  </a:cubicBezTo>
                  <a:cubicBezTo>
                    <a:pt x="13" y="382"/>
                    <a:pt x="0" y="368"/>
                    <a:pt x="0" y="352"/>
                  </a:cubicBezTo>
                  <a:cubicBezTo>
                    <a:pt x="0" y="29"/>
                    <a:pt x="0" y="29"/>
                    <a:pt x="0" y="29"/>
                  </a:cubicBezTo>
                  <a:cubicBezTo>
                    <a:pt x="0" y="13"/>
                    <a:pt x="13" y="0"/>
                    <a:pt x="29" y="0"/>
                  </a:cubicBezTo>
                  <a:close/>
                  <a:moveTo>
                    <a:pt x="413" y="90"/>
                  </a:moveTo>
                  <a:cubicBezTo>
                    <a:pt x="431" y="90"/>
                    <a:pt x="445" y="104"/>
                    <a:pt x="445" y="122"/>
                  </a:cubicBezTo>
                  <a:cubicBezTo>
                    <a:pt x="445" y="133"/>
                    <a:pt x="441" y="142"/>
                    <a:pt x="433" y="148"/>
                  </a:cubicBezTo>
                  <a:cubicBezTo>
                    <a:pt x="432" y="149"/>
                    <a:pt x="430" y="148"/>
                    <a:pt x="430" y="146"/>
                  </a:cubicBezTo>
                  <a:cubicBezTo>
                    <a:pt x="430" y="142"/>
                    <a:pt x="430" y="138"/>
                    <a:pt x="429" y="134"/>
                  </a:cubicBezTo>
                  <a:cubicBezTo>
                    <a:pt x="428" y="134"/>
                    <a:pt x="428" y="133"/>
                    <a:pt x="429" y="132"/>
                  </a:cubicBezTo>
                  <a:cubicBezTo>
                    <a:pt x="430" y="130"/>
                    <a:pt x="432" y="126"/>
                    <a:pt x="432" y="122"/>
                  </a:cubicBezTo>
                  <a:cubicBezTo>
                    <a:pt x="432" y="112"/>
                    <a:pt x="423" y="104"/>
                    <a:pt x="413" y="104"/>
                  </a:cubicBezTo>
                  <a:cubicBezTo>
                    <a:pt x="403" y="104"/>
                    <a:pt x="394" y="112"/>
                    <a:pt x="394" y="122"/>
                  </a:cubicBezTo>
                  <a:cubicBezTo>
                    <a:pt x="394" y="126"/>
                    <a:pt x="395" y="130"/>
                    <a:pt x="397" y="133"/>
                  </a:cubicBezTo>
                  <a:cubicBezTo>
                    <a:pt x="398" y="133"/>
                    <a:pt x="398" y="134"/>
                    <a:pt x="397" y="134"/>
                  </a:cubicBezTo>
                  <a:cubicBezTo>
                    <a:pt x="396" y="138"/>
                    <a:pt x="396" y="142"/>
                    <a:pt x="396" y="147"/>
                  </a:cubicBezTo>
                  <a:cubicBezTo>
                    <a:pt x="396" y="148"/>
                    <a:pt x="394" y="149"/>
                    <a:pt x="393" y="148"/>
                  </a:cubicBezTo>
                  <a:cubicBezTo>
                    <a:pt x="385" y="142"/>
                    <a:pt x="380" y="133"/>
                    <a:pt x="380" y="122"/>
                  </a:cubicBezTo>
                  <a:cubicBezTo>
                    <a:pt x="380" y="104"/>
                    <a:pt x="395" y="90"/>
                    <a:pt x="413" y="90"/>
                  </a:cubicBezTo>
                  <a:close/>
                  <a:moveTo>
                    <a:pt x="426" y="142"/>
                  </a:moveTo>
                  <a:cubicBezTo>
                    <a:pt x="426" y="156"/>
                    <a:pt x="426" y="169"/>
                    <a:pt x="426" y="182"/>
                  </a:cubicBezTo>
                  <a:cubicBezTo>
                    <a:pt x="426" y="183"/>
                    <a:pt x="427" y="184"/>
                    <a:pt x="428" y="183"/>
                  </a:cubicBezTo>
                  <a:cubicBezTo>
                    <a:pt x="434" y="175"/>
                    <a:pt x="448" y="177"/>
                    <a:pt x="450" y="189"/>
                  </a:cubicBezTo>
                  <a:cubicBezTo>
                    <a:pt x="450" y="190"/>
                    <a:pt x="452" y="190"/>
                    <a:pt x="452" y="190"/>
                  </a:cubicBezTo>
                  <a:cubicBezTo>
                    <a:pt x="458" y="181"/>
                    <a:pt x="476" y="184"/>
                    <a:pt x="476" y="196"/>
                  </a:cubicBezTo>
                  <a:cubicBezTo>
                    <a:pt x="476" y="197"/>
                    <a:pt x="476" y="198"/>
                    <a:pt x="476" y="199"/>
                  </a:cubicBezTo>
                  <a:cubicBezTo>
                    <a:pt x="476" y="201"/>
                    <a:pt x="477" y="201"/>
                    <a:pt x="478" y="200"/>
                  </a:cubicBezTo>
                  <a:cubicBezTo>
                    <a:pt x="484" y="194"/>
                    <a:pt x="501" y="199"/>
                    <a:pt x="501" y="210"/>
                  </a:cubicBezTo>
                  <a:cubicBezTo>
                    <a:pt x="501" y="219"/>
                    <a:pt x="502" y="246"/>
                    <a:pt x="501" y="264"/>
                  </a:cubicBezTo>
                  <a:cubicBezTo>
                    <a:pt x="500" y="288"/>
                    <a:pt x="485" y="293"/>
                    <a:pt x="485" y="312"/>
                  </a:cubicBezTo>
                  <a:cubicBezTo>
                    <a:pt x="485" y="315"/>
                    <a:pt x="484" y="318"/>
                    <a:pt x="484" y="321"/>
                  </a:cubicBezTo>
                  <a:cubicBezTo>
                    <a:pt x="484" y="323"/>
                    <a:pt x="483" y="325"/>
                    <a:pt x="481" y="325"/>
                  </a:cubicBezTo>
                  <a:cubicBezTo>
                    <a:pt x="461" y="325"/>
                    <a:pt x="441" y="325"/>
                    <a:pt x="421" y="326"/>
                  </a:cubicBezTo>
                  <a:cubicBezTo>
                    <a:pt x="419" y="326"/>
                    <a:pt x="417" y="324"/>
                    <a:pt x="417" y="322"/>
                  </a:cubicBezTo>
                  <a:cubicBezTo>
                    <a:pt x="417" y="318"/>
                    <a:pt x="417" y="313"/>
                    <a:pt x="416" y="308"/>
                  </a:cubicBezTo>
                  <a:cubicBezTo>
                    <a:pt x="414" y="295"/>
                    <a:pt x="398" y="283"/>
                    <a:pt x="390" y="266"/>
                  </a:cubicBezTo>
                  <a:cubicBezTo>
                    <a:pt x="381" y="246"/>
                    <a:pt x="376" y="226"/>
                    <a:pt x="366" y="207"/>
                  </a:cubicBezTo>
                  <a:cubicBezTo>
                    <a:pt x="359" y="191"/>
                    <a:pt x="382" y="180"/>
                    <a:pt x="389" y="196"/>
                  </a:cubicBezTo>
                  <a:cubicBezTo>
                    <a:pt x="393" y="202"/>
                    <a:pt x="395" y="207"/>
                    <a:pt x="398" y="213"/>
                  </a:cubicBezTo>
                  <a:cubicBezTo>
                    <a:pt x="398" y="214"/>
                    <a:pt x="400" y="214"/>
                    <a:pt x="400" y="213"/>
                  </a:cubicBezTo>
                  <a:cubicBezTo>
                    <a:pt x="400" y="189"/>
                    <a:pt x="400" y="166"/>
                    <a:pt x="400" y="142"/>
                  </a:cubicBezTo>
                  <a:cubicBezTo>
                    <a:pt x="400" y="125"/>
                    <a:pt x="426" y="125"/>
                    <a:pt x="426" y="142"/>
                  </a:cubicBezTo>
                  <a:close/>
                  <a:moveTo>
                    <a:pt x="413" y="61"/>
                  </a:moveTo>
                  <a:cubicBezTo>
                    <a:pt x="447" y="61"/>
                    <a:pt x="474" y="89"/>
                    <a:pt x="474" y="122"/>
                  </a:cubicBezTo>
                  <a:cubicBezTo>
                    <a:pt x="474" y="145"/>
                    <a:pt x="462" y="164"/>
                    <a:pt x="445" y="175"/>
                  </a:cubicBezTo>
                  <a:cubicBezTo>
                    <a:pt x="444" y="175"/>
                    <a:pt x="444" y="175"/>
                    <a:pt x="443" y="175"/>
                  </a:cubicBezTo>
                  <a:cubicBezTo>
                    <a:pt x="440" y="174"/>
                    <a:pt x="436" y="174"/>
                    <a:pt x="433" y="175"/>
                  </a:cubicBezTo>
                  <a:cubicBezTo>
                    <a:pt x="432" y="175"/>
                    <a:pt x="430" y="174"/>
                    <a:pt x="430" y="173"/>
                  </a:cubicBezTo>
                  <a:cubicBezTo>
                    <a:pt x="430" y="171"/>
                    <a:pt x="430" y="170"/>
                    <a:pt x="430" y="168"/>
                  </a:cubicBezTo>
                  <a:cubicBezTo>
                    <a:pt x="430" y="167"/>
                    <a:pt x="431" y="167"/>
                    <a:pt x="432" y="166"/>
                  </a:cubicBezTo>
                  <a:cubicBezTo>
                    <a:pt x="449" y="159"/>
                    <a:pt x="461" y="142"/>
                    <a:pt x="461" y="122"/>
                  </a:cubicBezTo>
                  <a:cubicBezTo>
                    <a:pt x="461" y="96"/>
                    <a:pt x="439" y="74"/>
                    <a:pt x="413" y="74"/>
                  </a:cubicBezTo>
                  <a:cubicBezTo>
                    <a:pt x="386" y="74"/>
                    <a:pt x="365" y="96"/>
                    <a:pt x="365" y="122"/>
                  </a:cubicBezTo>
                  <a:cubicBezTo>
                    <a:pt x="365" y="142"/>
                    <a:pt x="377" y="160"/>
                    <a:pt x="395" y="167"/>
                  </a:cubicBezTo>
                  <a:cubicBezTo>
                    <a:pt x="395" y="167"/>
                    <a:pt x="396" y="168"/>
                    <a:pt x="396" y="168"/>
                  </a:cubicBezTo>
                  <a:cubicBezTo>
                    <a:pt x="396" y="172"/>
                    <a:pt x="396" y="175"/>
                    <a:pt x="396" y="178"/>
                  </a:cubicBezTo>
                  <a:cubicBezTo>
                    <a:pt x="396" y="179"/>
                    <a:pt x="396" y="180"/>
                    <a:pt x="395" y="180"/>
                  </a:cubicBezTo>
                  <a:cubicBezTo>
                    <a:pt x="394" y="180"/>
                    <a:pt x="394" y="181"/>
                    <a:pt x="393" y="180"/>
                  </a:cubicBezTo>
                  <a:cubicBezTo>
                    <a:pt x="369" y="172"/>
                    <a:pt x="352" y="149"/>
                    <a:pt x="352" y="122"/>
                  </a:cubicBezTo>
                  <a:cubicBezTo>
                    <a:pt x="352" y="89"/>
                    <a:pt x="379" y="61"/>
                    <a:pt x="413" y="61"/>
                  </a:cubicBezTo>
                  <a:close/>
                  <a:moveTo>
                    <a:pt x="284" y="9"/>
                  </a:moveTo>
                  <a:cubicBezTo>
                    <a:pt x="288" y="9"/>
                    <a:pt x="291" y="12"/>
                    <a:pt x="291" y="16"/>
                  </a:cubicBezTo>
                  <a:cubicBezTo>
                    <a:pt x="291" y="19"/>
                    <a:pt x="288" y="23"/>
                    <a:pt x="284" y="23"/>
                  </a:cubicBezTo>
                  <a:cubicBezTo>
                    <a:pt x="281" y="23"/>
                    <a:pt x="277" y="19"/>
                    <a:pt x="277" y="16"/>
                  </a:cubicBezTo>
                  <a:cubicBezTo>
                    <a:pt x="277" y="12"/>
                    <a:pt x="281" y="9"/>
                    <a:pt x="284" y="9"/>
                  </a:cubicBezTo>
                  <a:close/>
                  <a:moveTo>
                    <a:pt x="42" y="32"/>
                  </a:moveTo>
                  <a:cubicBezTo>
                    <a:pt x="527" y="32"/>
                    <a:pt x="527" y="32"/>
                    <a:pt x="527" y="32"/>
                  </a:cubicBezTo>
                  <a:cubicBezTo>
                    <a:pt x="535" y="32"/>
                    <a:pt x="541" y="39"/>
                    <a:pt x="541" y="47"/>
                  </a:cubicBezTo>
                  <a:cubicBezTo>
                    <a:pt x="541" y="334"/>
                    <a:pt x="541" y="334"/>
                    <a:pt x="541" y="334"/>
                  </a:cubicBezTo>
                  <a:cubicBezTo>
                    <a:pt x="541" y="342"/>
                    <a:pt x="535" y="349"/>
                    <a:pt x="527" y="349"/>
                  </a:cubicBezTo>
                  <a:cubicBezTo>
                    <a:pt x="42" y="349"/>
                    <a:pt x="42" y="349"/>
                    <a:pt x="42" y="349"/>
                  </a:cubicBezTo>
                  <a:cubicBezTo>
                    <a:pt x="34" y="349"/>
                    <a:pt x="27" y="342"/>
                    <a:pt x="27" y="334"/>
                  </a:cubicBezTo>
                  <a:cubicBezTo>
                    <a:pt x="27" y="47"/>
                    <a:pt x="27" y="47"/>
                    <a:pt x="27" y="47"/>
                  </a:cubicBezTo>
                  <a:cubicBezTo>
                    <a:pt x="27" y="39"/>
                    <a:pt x="34" y="32"/>
                    <a:pt x="42" y="32"/>
                  </a:cubicBezTo>
                  <a:close/>
                </a:path>
              </a:pathLst>
            </a:custGeom>
            <a:solidFill>
              <a:srgbClr val="5357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66"/>
            <p:cNvSpPr>
              <a:spLocks noEditPoints="1"/>
            </p:cNvSpPr>
            <p:nvPr>
              <p:custDataLst>
                <p:tags r:id="rId41"/>
              </p:custDataLst>
            </p:nvPr>
          </p:nvSpPr>
          <p:spPr bwMode="auto">
            <a:xfrm>
              <a:off x="3886542" y="2406445"/>
              <a:ext cx="325418" cy="478678"/>
            </a:xfrm>
            <a:custGeom>
              <a:avLst/>
              <a:gdLst>
                <a:gd name="T0" fmla="*/ 94 w 117"/>
                <a:gd name="T1" fmla="*/ 142 h 173"/>
                <a:gd name="T2" fmla="*/ 93 w 117"/>
                <a:gd name="T3" fmla="*/ 141 h 173"/>
                <a:gd name="T4" fmla="*/ 71 w 117"/>
                <a:gd name="T5" fmla="*/ 90 h 173"/>
                <a:gd name="T6" fmla="*/ 59 w 117"/>
                <a:gd name="T7" fmla="*/ 87 h 173"/>
                <a:gd name="T8" fmla="*/ 46 w 117"/>
                <a:gd name="T9" fmla="*/ 90 h 173"/>
                <a:gd name="T10" fmla="*/ 24 w 117"/>
                <a:gd name="T11" fmla="*/ 141 h 173"/>
                <a:gd name="T12" fmla="*/ 24 w 117"/>
                <a:gd name="T13" fmla="*/ 142 h 173"/>
                <a:gd name="T14" fmla="*/ 23 w 117"/>
                <a:gd name="T15" fmla="*/ 144 h 173"/>
                <a:gd name="T16" fmla="*/ 23 w 117"/>
                <a:gd name="T17" fmla="*/ 144 h 173"/>
                <a:gd name="T18" fmla="*/ 23 w 117"/>
                <a:gd name="T19" fmla="*/ 144 h 173"/>
                <a:gd name="T20" fmla="*/ 59 w 117"/>
                <a:gd name="T21" fmla="*/ 157 h 173"/>
                <a:gd name="T22" fmla="*/ 95 w 117"/>
                <a:gd name="T23" fmla="*/ 144 h 173"/>
                <a:gd name="T24" fmla="*/ 95 w 117"/>
                <a:gd name="T25" fmla="*/ 144 h 173"/>
                <a:gd name="T26" fmla="*/ 95 w 117"/>
                <a:gd name="T27" fmla="*/ 144 h 173"/>
                <a:gd name="T28" fmla="*/ 94 w 117"/>
                <a:gd name="T29" fmla="*/ 142 h 173"/>
                <a:gd name="T30" fmla="*/ 116 w 117"/>
                <a:gd name="T31" fmla="*/ 152 h 173"/>
                <a:gd name="T32" fmla="*/ 115 w 117"/>
                <a:gd name="T33" fmla="*/ 149 h 173"/>
                <a:gd name="T34" fmla="*/ 114 w 117"/>
                <a:gd name="T35" fmla="*/ 147 h 173"/>
                <a:gd name="T36" fmla="*/ 78 w 117"/>
                <a:gd name="T37" fmla="*/ 66 h 173"/>
                <a:gd name="T38" fmla="*/ 79 w 117"/>
                <a:gd name="T39" fmla="*/ 66 h 173"/>
                <a:gd name="T40" fmla="*/ 79 w 117"/>
                <a:gd name="T41" fmla="*/ 30 h 173"/>
                <a:gd name="T42" fmla="*/ 87 w 117"/>
                <a:gd name="T43" fmla="*/ 22 h 173"/>
                <a:gd name="T44" fmla="*/ 87 w 117"/>
                <a:gd name="T45" fmla="*/ 11 h 173"/>
                <a:gd name="T46" fmla="*/ 59 w 117"/>
                <a:gd name="T47" fmla="*/ 0 h 173"/>
                <a:gd name="T48" fmla="*/ 30 w 117"/>
                <a:gd name="T49" fmla="*/ 11 h 173"/>
                <a:gd name="T50" fmla="*/ 30 w 117"/>
                <a:gd name="T51" fmla="*/ 22 h 173"/>
                <a:gd name="T52" fmla="*/ 38 w 117"/>
                <a:gd name="T53" fmla="*/ 30 h 173"/>
                <a:gd name="T54" fmla="*/ 38 w 117"/>
                <a:gd name="T55" fmla="*/ 66 h 173"/>
                <a:gd name="T56" fmla="*/ 39 w 117"/>
                <a:gd name="T57" fmla="*/ 66 h 173"/>
                <a:gd name="T58" fmla="*/ 4 w 117"/>
                <a:gd name="T59" fmla="*/ 147 h 173"/>
                <a:gd name="T60" fmla="*/ 2 w 117"/>
                <a:gd name="T61" fmla="*/ 149 h 173"/>
                <a:gd name="T62" fmla="*/ 1 w 117"/>
                <a:gd name="T63" fmla="*/ 152 h 173"/>
                <a:gd name="T64" fmla="*/ 1 w 117"/>
                <a:gd name="T65" fmla="*/ 153 h 173"/>
                <a:gd name="T66" fmla="*/ 1 w 117"/>
                <a:gd name="T67" fmla="*/ 153 h 173"/>
                <a:gd name="T68" fmla="*/ 59 w 117"/>
                <a:gd name="T69" fmla="*/ 173 h 173"/>
                <a:gd name="T70" fmla="*/ 116 w 117"/>
                <a:gd name="T71" fmla="*/ 153 h 173"/>
                <a:gd name="T72" fmla="*/ 116 w 117"/>
                <a:gd name="T73" fmla="*/ 153 h 173"/>
                <a:gd name="T74" fmla="*/ 116 w 117"/>
                <a:gd name="T75" fmla="*/ 152 h 173"/>
                <a:gd name="T76" fmla="*/ 34 w 117"/>
                <a:gd name="T77" fmla="*/ 15 h 173"/>
                <a:gd name="T78" fmla="*/ 59 w 117"/>
                <a:gd name="T79" fmla="*/ 8 h 173"/>
                <a:gd name="T80" fmla="*/ 83 w 117"/>
                <a:gd name="T81" fmla="*/ 15 h 173"/>
                <a:gd name="T82" fmla="*/ 59 w 117"/>
                <a:gd name="T83" fmla="*/ 21 h 173"/>
                <a:gd name="T84" fmla="*/ 34 w 117"/>
                <a:gd name="T85" fmla="*/ 15 h 173"/>
                <a:gd name="T86" fmla="*/ 104 w 117"/>
                <a:gd name="T87" fmla="*/ 149 h 173"/>
                <a:gd name="T88" fmla="*/ 59 w 117"/>
                <a:gd name="T89" fmla="*/ 165 h 173"/>
                <a:gd name="T90" fmla="*/ 13 w 117"/>
                <a:gd name="T91" fmla="*/ 149 h 173"/>
                <a:gd name="T92" fmla="*/ 13 w 117"/>
                <a:gd name="T93" fmla="*/ 149 h 173"/>
                <a:gd name="T94" fmla="*/ 13 w 117"/>
                <a:gd name="T95" fmla="*/ 149 h 173"/>
                <a:gd name="T96" fmla="*/ 14 w 117"/>
                <a:gd name="T97" fmla="*/ 146 h 173"/>
                <a:gd name="T98" fmla="*/ 15 w 117"/>
                <a:gd name="T99" fmla="*/ 144 h 173"/>
                <a:gd name="T100" fmla="*/ 46 w 117"/>
                <a:gd name="T101" fmla="*/ 71 h 173"/>
                <a:gd name="T102" fmla="*/ 46 w 117"/>
                <a:gd name="T103" fmla="*/ 32 h 173"/>
                <a:gd name="T104" fmla="*/ 59 w 117"/>
                <a:gd name="T105" fmla="*/ 33 h 173"/>
                <a:gd name="T106" fmla="*/ 71 w 117"/>
                <a:gd name="T107" fmla="*/ 32 h 173"/>
                <a:gd name="T108" fmla="*/ 71 w 117"/>
                <a:gd name="T109" fmla="*/ 71 h 173"/>
                <a:gd name="T110" fmla="*/ 102 w 117"/>
                <a:gd name="T111" fmla="*/ 144 h 173"/>
                <a:gd name="T112" fmla="*/ 103 w 117"/>
                <a:gd name="T113" fmla="*/ 146 h 173"/>
                <a:gd name="T114" fmla="*/ 104 w 117"/>
                <a:gd name="T115" fmla="*/ 149 h 173"/>
                <a:gd name="T116" fmla="*/ 104 w 117"/>
                <a:gd name="T117" fmla="*/ 14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 h="173">
                  <a:moveTo>
                    <a:pt x="94" y="142"/>
                  </a:moveTo>
                  <a:cubicBezTo>
                    <a:pt x="94" y="141"/>
                    <a:pt x="93" y="141"/>
                    <a:pt x="93" y="141"/>
                  </a:cubicBezTo>
                  <a:cubicBezTo>
                    <a:pt x="71" y="90"/>
                    <a:pt x="71" y="90"/>
                    <a:pt x="71" y="90"/>
                  </a:cubicBezTo>
                  <a:cubicBezTo>
                    <a:pt x="71" y="90"/>
                    <a:pt x="65" y="87"/>
                    <a:pt x="59" y="87"/>
                  </a:cubicBezTo>
                  <a:cubicBezTo>
                    <a:pt x="53" y="87"/>
                    <a:pt x="46" y="90"/>
                    <a:pt x="46" y="90"/>
                  </a:cubicBezTo>
                  <a:cubicBezTo>
                    <a:pt x="24" y="141"/>
                    <a:pt x="24" y="141"/>
                    <a:pt x="24" y="141"/>
                  </a:cubicBezTo>
                  <a:cubicBezTo>
                    <a:pt x="24" y="141"/>
                    <a:pt x="24" y="141"/>
                    <a:pt x="24" y="142"/>
                  </a:cubicBezTo>
                  <a:cubicBezTo>
                    <a:pt x="23" y="142"/>
                    <a:pt x="23" y="143"/>
                    <a:pt x="23" y="144"/>
                  </a:cubicBezTo>
                  <a:cubicBezTo>
                    <a:pt x="23" y="144"/>
                    <a:pt x="23" y="144"/>
                    <a:pt x="23" y="144"/>
                  </a:cubicBezTo>
                  <a:cubicBezTo>
                    <a:pt x="23" y="144"/>
                    <a:pt x="23" y="144"/>
                    <a:pt x="23" y="144"/>
                  </a:cubicBezTo>
                  <a:cubicBezTo>
                    <a:pt x="22" y="151"/>
                    <a:pt x="37" y="157"/>
                    <a:pt x="59" y="157"/>
                  </a:cubicBezTo>
                  <a:cubicBezTo>
                    <a:pt x="80" y="157"/>
                    <a:pt x="95" y="151"/>
                    <a:pt x="95" y="144"/>
                  </a:cubicBezTo>
                  <a:cubicBezTo>
                    <a:pt x="95" y="144"/>
                    <a:pt x="95" y="144"/>
                    <a:pt x="95" y="144"/>
                  </a:cubicBezTo>
                  <a:cubicBezTo>
                    <a:pt x="95" y="144"/>
                    <a:pt x="95" y="144"/>
                    <a:pt x="95" y="144"/>
                  </a:cubicBezTo>
                  <a:cubicBezTo>
                    <a:pt x="94" y="143"/>
                    <a:pt x="94" y="142"/>
                    <a:pt x="94" y="142"/>
                  </a:cubicBezTo>
                  <a:close/>
                  <a:moveTo>
                    <a:pt x="116" y="152"/>
                  </a:moveTo>
                  <a:cubicBezTo>
                    <a:pt x="116" y="151"/>
                    <a:pt x="116" y="150"/>
                    <a:pt x="115" y="149"/>
                  </a:cubicBezTo>
                  <a:cubicBezTo>
                    <a:pt x="115" y="148"/>
                    <a:pt x="114" y="148"/>
                    <a:pt x="114" y="147"/>
                  </a:cubicBezTo>
                  <a:cubicBezTo>
                    <a:pt x="78" y="66"/>
                    <a:pt x="78" y="66"/>
                    <a:pt x="78" y="66"/>
                  </a:cubicBezTo>
                  <a:cubicBezTo>
                    <a:pt x="79" y="66"/>
                    <a:pt x="79" y="66"/>
                    <a:pt x="79" y="66"/>
                  </a:cubicBezTo>
                  <a:cubicBezTo>
                    <a:pt x="79" y="30"/>
                    <a:pt x="79" y="30"/>
                    <a:pt x="79" y="30"/>
                  </a:cubicBezTo>
                  <a:cubicBezTo>
                    <a:pt x="84" y="28"/>
                    <a:pt x="87" y="25"/>
                    <a:pt x="87" y="22"/>
                  </a:cubicBezTo>
                  <a:cubicBezTo>
                    <a:pt x="87" y="11"/>
                    <a:pt x="87" y="11"/>
                    <a:pt x="87" y="11"/>
                  </a:cubicBezTo>
                  <a:cubicBezTo>
                    <a:pt x="87" y="5"/>
                    <a:pt x="75" y="0"/>
                    <a:pt x="59" y="0"/>
                  </a:cubicBezTo>
                  <a:cubicBezTo>
                    <a:pt x="43" y="0"/>
                    <a:pt x="30" y="5"/>
                    <a:pt x="30" y="11"/>
                  </a:cubicBezTo>
                  <a:cubicBezTo>
                    <a:pt x="30" y="22"/>
                    <a:pt x="30" y="22"/>
                    <a:pt x="30" y="22"/>
                  </a:cubicBezTo>
                  <a:cubicBezTo>
                    <a:pt x="30" y="25"/>
                    <a:pt x="33" y="28"/>
                    <a:pt x="38" y="30"/>
                  </a:cubicBezTo>
                  <a:cubicBezTo>
                    <a:pt x="38" y="66"/>
                    <a:pt x="38" y="66"/>
                    <a:pt x="38" y="66"/>
                  </a:cubicBezTo>
                  <a:cubicBezTo>
                    <a:pt x="39" y="66"/>
                    <a:pt x="39" y="66"/>
                    <a:pt x="39" y="66"/>
                  </a:cubicBezTo>
                  <a:cubicBezTo>
                    <a:pt x="4" y="147"/>
                    <a:pt x="4" y="147"/>
                    <a:pt x="4" y="147"/>
                  </a:cubicBezTo>
                  <a:cubicBezTo>
                    <a:pt x="3" y="148"/>
                    <a:pt x="3" y="148"/>
                    <a:pt x="2" y="149"/>
                  </a:cubicBezTo>
                  <a:cubicBezTo>
                    <a:pt x="2" y="150"/>
                    <a:pt x="1" y="151"/>
                    <a:pt x="1" y="152"/>
                  </a:cubicBezTo>
                  <a:cubicBezTo>
                    <a:pt x="1" y="153"/>
                    <a:pt x="1" y="153"/>
                    <a:pt x="1" y="153"/>
                  </a:cubicBezTo>
                  <a:cubicBezTo>
                    <a:pt x="1" y="153"/>
                    <a:pt x="1" y="153"/>
                    <a:pt x="1" y="153"/>
                  </a:cubicBezTo>
                  <a:cubicBezTo>
                    <a:pt x="0" y="164"/>
                    <a:pt x="24" y="173"/>
                    <a:pt x="59" y="173"/>
                  </a:cubicBezTo>
                  <a:cubicBezTo>
                    <a:pt x="94" y="173"/>
                    <a:pt x="117" y="164"/>
                    <a:pt x="116" y="153"/>
                  </a:cubicBezTo>
                  <a:cubicBezTo>
                    <a:pt x="116" y="153"/>
                    <a:pt x="116" y="153"/>
                    <a:pt x="116" y="153"/>
                  </a:cubicBezTo>
                  <a:lnTo>
                    <a:pt x="116" y="152"/>
                  </a:lnTo>
                  <a:close/>
                  <a:moveTo>
                    <a:pt x="34" y="15"/>
                  </a:moveTo>
                  <a:cubicBezTo>
                    <a:pt x="34" y="11"/>
                    <a:pt x="45" y="8"/>
                    <a:pt x="59" y="8"/>
                  </a:cubicBezTo>
                  <a:cubicBezTo>
                    <a:pt x="72" y="8"/>
                    <a:pt x="83" y="11"/>
                    <a:pt x="83" y="15"/>
                  </a:cubicBezTo>
                  <a:cubicBezTo>
                    <a:pt x="83" y="18"/>
                    <a:pt x="72" y="21"/>
                    <a:pt x="59" y="21"/>
                  </a:cubicBezTo>
                  <a:cubicBezTo>
                    <a:pt x="45" y="21"/>
                    <a:pt x="34" y="18"/>
                    <a:pt x="34" y="15"/>
                  </a:cubicBezTo>
                  <a:close/>
                  <a:moveTo>
                    <a:pt x="104" y="149"/>
                  </a:moveTo>
                  <a:cubicBezTo>
                    <a:pt x="105" y="158"/>
                    <a:pt x="86" y="165"/>
                    <a:pt x="59" y="165"/>
                  </a:cubicBezTo>
                  <a:cubicBezTo>
                    <a:pt x="31" y="165"/>
                    <a:pt x="13" y="158"/>
                    <a:pt x="13" y="149"/>
                  </a:cubicBezTo>
                  <a:cubicBezTo>
                    <a:pt x="13" y="149"/>
                    <a:pt x="13" y="149"/>
                    <a:pt x="13" y="149"/>
                  </a:cubicBezTo>
                  <a:cubicBezTo>
                    <a:pt x="13" y="149"/>
                    <a:pt x="13" y="149"/>
                    <a:pt x="13" y="149"/>
                  </a:cubicBezTo>
                  <a:cubicBezTo>
                    <a:pt x="13" y="148"/>
                    <a:pt x="14" y="147"/>
                    <a:pt x="14" y="146"/>
                  </a:cubicBezTo>
                  <a:cubicBezTo>
                    <a:pt x="14" y="145"/>
                    <a:pt x="15" y="145"/>
                    <a:pt x="15" y="144"/>
                  </a:cubicBezTo>
                  <a:cubicBezTo>
                    <a:pt x="46" y="71"/>
                    <a:pt x="46" y="71"/>
                    <a:pt x="46" y="71"/>
                  </a:cubicBezTo>
                  <a:cubicBezTo>
                    <a:pt x="46" y="32"/>
                    <a:pt x="46" y="32"/>
                    <a:pt x="46" y="32"/>
                  </a:cubicBezTo>
                  <a:cubicBezTo>
                    <a:pt x="50" y="33"/>
                    <a:pt x="54" y="33"/>
                    <a:pt x="59" y="33"/>
                  </a:cubicBezTo>
                  <a:cubicBezTo>
                    <a:pt x="63" y="33"/>
                    <a:pt x="67" y="33"/>
                    <a:pt x="71" y="32"/>
                  </a:cubicBezTo>
                  <a:cubicBezTo>
                    <a:pt x="71" y="71"/>
                    <a:pt x="71" y="71"/>
                    <a:pt x="71" y="71"/>
                  </a:cubicBezTo>
                  <a:cubicBezTo>
                    <a:pt x="102" y="144"/>
                    <a:pt x="102" y="144"/>
                    <a:pt x="102" y="144"/>
                  </a:cubicBezTo>
                  <a:cubicBezTo>
                    <a:pt x="103" y="145"/>
                    <a:pt x="103" y="145"/>
                    <a:pt x="103" y="146"/>
                  </a:cubicBezTo>
                  <a:cubicBezTo>
                    <a:pt x="104" y="147"/>
                    <a:pt x="104" y="148"/>
                    <a:pt x="104" y="149"/>
                  </a:cubicBezTo>
                  <a:cubicBezTo>
                    <a:pt x="104" y="149"/>
                    <a:pt x="104" y="149"/>
                    <a:pt x="104" y="149"/>
                  </a:cubicBezTo>
                  <a:close/>
                </a:path>
              </a:pathLst>
            </a:custGeom>
            <a:solidFill>
              <a:srgbClr val="424953"/>
            </a:solidFill>
            <a:ln>
              <a:noFill/>
            </a:ln>
          </p:spPr>
          <p:txBody>
            <a:bodyPr vert="horz" wrap="square" lIns="91440" tIns="45720" rIns="91440" bIns="45720" numCol="1" anchor="t" anchorCtr="0" compatLnSpc="1"/>
            <a:lstStyle/>
            <a:p>
              <a:endParaRPr lang="en-US"/>
            </a:p>
          </p:txBody>
        </p:sp>
      </p:grpSp>
      <p:grpSp>
        <p:nvGrpSpPr>
          <p:cNvPr id="81" name="组合 80"/>
          <p:cNvGrpSpPr/>
          <p:nvPr>
            <p:custDataLst>
              <p:tags r:id="rId42"/>
            </p:custDataLst>
          </p:nvPr>
        </p:nvGrpSpPr>
        <p:grpSpPr>
          <a:xfrm>
            <a:off x="5296003" y="1704959"/>
            <a:ext cx="2444348" cy="2455020"/>
            <a:chOff x="5296003" y="1704959"/>
            <a:chExt cx="2444348" cy="2455020"/>
          </a:xfrm>
        </p:grpSpPr>
        <p:sp>
          <p:nvSpPr>
            <p:cNvPr id="66" name="圆角矩形 65"/>
            <p:cNvSpPr/>
            <p:nvPr>
              <p:custDataLst>
                <p:tags r:id="rId43"/>
              </p:custDataLst>
            </p:nvPr>
          </p:nvSpPr>
          <p:spPr>
            <a:xfrm>
              <a:off x="5296004" y="1704959"/>
              <a:ext cx="2444347" cy="362067"/>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tx1"/>
                  </a:solidFill>
                  <a:latin typeface="微软雅黑" panose="020B0503020204020204" charset="-122"/>
                  <a:ea typeface="微软雅黑" panose="020B0503020204020204" charset="-122"/>
                </a:rPr>
                <a:t>第三次转移</a:t>
              </a:r>
              <a:endParaRPr lang="zh-CN" altLang="en-US" b="1">
                <a:solidFill>
                  <a:schemeClr val="tx1"/>
                </a:solidFill>
                <a:latin typeface="微软雅黑" panose="020B0503020204020204" charset="-122"/>
                <a:ea typeface="微软雅黑" panose="020B0503020204020204" charset="-122"/>
              </a:endParaRPr>
            </a:p>
          </p:txBody>
        </p:sp>
        <p:sp>
          <p:nvSpPr>
            <p:cNvPr id="71" name="圆角矩形 70"/>
            <p:cNvSpPr/>
            <p:nvPr>
              <p:custDataLst>
                <p:tags r:id="rId44"/>
              </p:custDataLst>
            </p:nvPr>
          </p:nvSpPr>
          <p:spPr>
            <a:xfrm>
              <a:off x="5296004" y="2211710"/>
              <a:ext cx="2444347" cy="868149"/>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               摩托车</a:t>
              </a:r>
              <a:endParaRPr lang="en-US" altLang="zh-CN" sz="160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               消费电子产业</a:t>
              </a:r>
              <a:endParaRPr lang="zh-CN" altLang="en-US" sz="1600">
                <a:solidFill>
                  <a:schemeClr val="tx1"/>
                </a:solidFill>
                <a:latin typeface="微软雅黑" panose="020B0503020204020204" charset="-122"/>
                <a:ea typeface="微软雅黑" panose="020B0503020204020204" charset="-122"/>
              </a:endParaRPr>
            </a:p>
          </p:txBody>
        </p:sp>
        <p:sp>
          <p:nvSpPr>
            <p:cNvPr id="72" name="圆角矩形 71"/>
            <p:cNvSpPr/>
            <p:nvPr>
              <p:custDataLst>
                <p:tags r:id="rId45"/>
              </p:custDataLst>
            </p:nvPr>
          </p:nvSpPr>
          <p:spPr>
            <a:xfrm>
              <a:off x="5296003" y="3194091"/>
              <a:ext cx="2444347" cy="965888"/>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            微电子、新能源</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            宇航、生物工程</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            人工智能</a:t>
              </a:r>
              <a:endParaRPr lang="zh-CN" altLang="en-US" sz="1600">
                <a:solidFill>
                  <a:schemeClr val="tx1"/>
                </a:solidFill>
                <a:latin typeface="微软雅黑" panose="020B0503020204020204" charset="-122"/>
                <a:ea typeface="微软雅黑" panose="020B0503020204020204" charset="-122"/>
              </a:endParaRPr>
            </a:p>
          </p:txBody>
        </p:sp>
        <p:sp>
          <p:nvSpPr>
            <p:cNvPr id="73" name="Freeform 6"/>
            <p:cNvSpPr>
              <a:spLocks noEditPoints="1"/>
            </p:cNvSpPr>
            <p:nvPr>
              <p:custDataLst>
                <p:tags r:id="rId46"/>
              </p:custDataLst>
            </p:nvPr>
          </p:nvSpPr>
          <p:spPr bwMode="auto">
            <a:xfrm>
              <a:off x="5508104" y="2435233"/>
              <a:ext cx="639156" cy="421102"/>
            </a:xfrm>
            <a:custGeom>
              <a:avLst/>
              <a:gdLst>
                <a:gd name="T0" fmla="*/ 88 w 569"/>
                <a:gd name="T1" fmla="*/ 286 h 375"/>
                <a:gd name="T2" fmla="*/ 58 w 569"/>
                <a:gd name="T3" fmla="*/ 299 h 375"/>
                <a:gd name="T4" fmla="*/ 12 w 569"/>
                <a:gd name="T5" fmla="*/ 333 h 375"/>
                <a:gd name="T6" fmla="*/ 1 w 569"/>
                <a:gd name="T7" fmla="*/ 346 h 375"/>
                <a:gd name="T8" fmla="*/ 3 w 569"/>
                <a:gd name="T9" fmla="*/ 349 h 375"/>
                <a:gd name="T10" fmla="*/ 566 w 569"/>
                <a:gd name="T11" fmla="*/ 349 h 375"/>
                <a:gd name="T12" fmla="*/ 567 w 569"/>
                <a:gd name="T13" fmla="*/ 346 h 375"/>
                <a:gd name="T14" fmla="*/ 556 w 569"/>
                <a:gd name="T15" fmla="*/ 333 h 375"/>
                <a:gd name="T16" fmla="*/ 510 w 569"/>
                <a:gd name="T17" fmla="*/ 299 h 375"/>
                <a:gd name="T18" fmla="*/ 480 w 569"/>
                <a:gd name="T19" fmla="*/ 287 h 375"/>
                <a:gd name="T20" fmla="*/ 88 w 569"/>
                <a:gd name="T21" fmla="*/ 286 h 375"/>
                <a:gd name="T22" fmla="*/ 116 w 569"/>
                <a:gd name="T23" fmla="*/ 21 h 375"/>
                <a:gd name="T24" fmla="*/ 452 w 569"/>
                <a:gd name="T25" fmla="*/ 21 h 375"/>
                <a:gd name="T26" fmla="*/ 472 w 569"/>
                <a:gd name="T27" fmla="*/ 40 h 375"/>
                <a:gd name="T28" fmla="*/ 472 w 569"/>
                <a:gd name="T29" fmla="*/ 229 h 375"/>
                <a:gd name="T30" fmla="*/ 452 w 569"/>
                <a:gd name="T31" fmla="*/ 248 h 375"/>
                <a:gd name="T32" fmla="*/ 116 w 569"/>
                <a:gd name="T33" fmla="*/ 248 h 375"/>
                <a:gd name="T34" fmla="*/ 97 w 569"/>
                <a:gd name="T35" fmla="*/ 229 h 375"/>
                <a:gd name="T36" fmla="*/ 97 w 569"/>
                <a:gd name="T37" fmla="*/ 40 h 375"/>
                <a:gd name="T38" fmla="*/ 116 w 569"/>
                <a:gd name="T39" fmla="*/ 21 h 375"/>
                <a:gd name="T40" fmla="*/ 103 w 569"/>
                <a:gd name="T41" fmla="*/ 296 h 375"/>
                <a:gd name="T42" fmla="*/ 74 w 569"/>
                <a:gd name="T43" fmla="*/ 310 h 375"/>
                <a:gd name="T44" fmla="*/ 74 w 569"/>
                <a:gd name="T45" fmla="*/ 328 h 375"/>
                <a:gd name="T46" fmla="*/ 494 w 569"/>
                <a:gd name="T47" fmla="*/ 328 h 375"/>
                <a:gd name="T48" fmla="*/ 495 w 569"/>
                <a:gd name="T49" fmla="*/ 310 h 375"/>
                <a:gd name="T50" fmla="*/ 465 w 569"/>
                <a:gd name="T51" fmla="*/ 297 h 375"/>
                <a:gd name="T52" fmla="*/ 103 w 569"/>
                <a:gd name="T53" fmla="*/ 296 h 375"/>
                <a:gd name="T54" fmla="*/ 284 w 569"/>
                <a:gd name="T55" fmla="*/ 6 h 375"/>
                <a:gd name="T56" fmla="*/ 288 w 569"/>
                <a:gd name="T57" fmla="*/ 10 h 375"/>
                <a:gd name="T58" fmla="*/ 284 w 569"/>
                <a:gd name="T59" fmla="*/ 14 h 375"/>
                <a:gd name="T60" fmla="*/ 281 w 569"/>
                <a:gd name="T61" fmla="*/ 10 h 375"/>
                <a:gd name="T62" fmla="*/ 284 w 569"/>
                <a:gd name="T63" fmla="*/ 6 h 375"/>
                <a:gd name="T64" fmla="*/ 107 w 569"/>
                <a:gd name="T65" fmla="*/ 0 h 375"/>
                <a:gd name="T66" fmla="*/ 462 w 569"/>
                <a:gd name="T67" fmla="*/ 0 h 375"/>
                <a:gd name="T68" fmla="*/ 494 w 569"/>
                <a:gd name="T69" fmla="*/ 32 h 375"/>
                <a:gd name="T70" fmla="*/ 494 w 569"/>
                <a:gd name="T71" fmla="*/ 237 h 375"/>
                <a:gd name="T72" fmla="*/ 462 w 569"/>
                <a:gd name="T73" fmla="*/ 270 h 375"/>
                <a:gd name="T74" fmla="*/ 107 w 569"/>
                <a:gd name="T75" fmla="*/ 270 h 375"/>
                <a:gd name="T76" fmla="*/ 75 w 569"/>
                <a:gd name="T77" fmla="*/ 237 h 375"/>
                <a:gd name="T78" fmla="*/ 75 w 569"/>
                <a:gd name="T79" fmla="*/ 32 h 375"/>
                <a:gd name="T80" fmla="*/ 107 w 569"/>
                <a:gd name="T81" fmla="*/ 0 h 375"/>
                <a:gd name="T82" fmla="*/ 0 w 569"/>
                <a:gd name="T83" fmla="*/ 355 h 375"/>
                <a:gd name="T84" fmla="*/ 23 w 569"/>
                <a:gd name="T85" fmla="*/ 372 h 375"/>
                <a:gd name="T86" fmla="*/ 546 w 569"/>
                <a:gd name="T87" fmla="*/ 372 h 375"/>
                <a:gd name="T88" fmla="*/ 569 w 569"/>
                <a:gd name="T89" fmla="*/ 355 h 375"/>
                <a:gd name="T90" fmla="*/ 567 w 569"/>
                <a:gd name="T91" fmla="*/ 353 h 375"/>
                <a:gd name="T92" fmla="*/ 326 w 569"/>
                <a:gd name="T93" fmla="*/ 353 h 375"/>
                <a:gd name="T94" fmla="*/ 324 w 569"/>
                <a:gd name="T95" fmla="*/ 355 h 375"/>
                <a:gd name="T96" fmla="*/ 324 w 569"/>
                <a:gd name="T97" fmla="*/ 358 h 375"/>
                <a:gd name="T98" fmla="*/ 321 w 569"/>
                <a:gd name="T99" fmla="*/ 361 h 375"/>
                <a:gd name="T100" fmla="*/ 243 w 569"/>
                <a:gd name="T101" fmla="*/ 361 h 375"/>
                <a:gd name="T102" fmla="*/ 240 w 569"/>
                <a:gd name="T103" fmla="*/ 358 h 375"/>
                <a:gd name="T104" fmla="*/ 240 w 569"/>
                <a:gd name="T105" fmla="*/ 355 h 375"/>
                <a:gd name="T106" fmla="*/ 238 w 569"/>
                <a:gd name="T107" fmla="*/ 353 h 375"/>
                <a:gd name="T108" fmla="*/ 2 w 569"/>
                <a:gd name="T109" fmla="*/ 353 h 375"/>
                <a:gd name="T110" fmla="*/ 0 w 569"/>
                <a:gd name="T111" fmla="*/ 35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9" h="375">
                  <a:moveTo>
                    <a:pt x="88" y="286"/>
                  </a:moveTo>
                  <a:cubicBezTo>
                    <a:pt x="76" y="286"/>
                    <a:pt x="73" y="288"/>
                    <a:pt x="58" y="299"/>
                  </a:cubicBezTo>
                  <a:cubicBezTo>
                    <a:pt x="34" y="317"/>
                    <a:pt x="32" y="318"/>
                    <a:pt x="12" y="333"/>
                  </a:cubicBezTo>
                  <a:cubicBezTo>
                    <a:pt x="6" y="337"/>
                    <a:pt x="3" y="342"/>
                    <a:pt x="1" y="346"/>
                  </a:cubicBezTo>
                  <a:cubicBezTo>
                    <a:pt x="0" y="348"/>
                    <a:pt x="1" y="349"/>
                    <a:pt x="3" y="349"/>
                  </a:cubicBezTo>
                  <a:cubicBezTo>
                    <a:pt x="190" y="349"/>
                    <a:pt x="378" y="349"/>
                    <a:pt x="566" y="349"/>
                  </a:cubicBezTo>
                  <a:cubicBezTo>
                    <a:pt x="567" y="349"/>
                    <a:pt x="568" y="348"/>
                    <a:pt x="567" y="346"/>
                  </a:cubicBezTo>
                  <a:cubicBezTo>
                    <a:pt x="566" y="342"/>
                    <a:pt x="562" y="337"/>
                    <a:pt x="556" y="333"/>
                  </a:cubicBezTo>
                  <a:cubicBezTo>
                    <a:pt x="536" y="318"/>
                    <a:pt x="534" y="317"/>
                    <a:pt x="510" y="299"/>
                  </a:cubicBezTo>
                  <a:cubicBezTo>
                    <a:pt x="496" y="288"/>
                    <a:pt x="492" y="287"/>
                    <a:pt x="480" y="287"/>
                  </a:cubicBezTo>
                  <a:cubicBezTo>
                    <a:pt x="350" y="287"/>
                    <a:pt x="219" y="286"/>
                    <a:pt x="88" y="286"/>
                  </a:cubicBezTo>
                  <a:close/>
                  <a:moveTo>
                    <a:pt x="116" y="21"/>
                  </a:moveTo>
                  <a:cubicBezTo>
                    <a:pt x="452" y="21"/>
                    <a:pt x="452" y="21"/>
                    <a:pt x="452" y="21"/>
                  </a:cubicBezTo>
                  <a:cubicBezTo>
                    <a:pt x="463" y="21"/>
                    <a:pt x="472" y="30"/>
                    <a:pt x="472" y="40"/>
                  </a:cubicBezTo>
                  <a:cubicBezTo>
                    <a:pt x="472" y="229"/>
                    <a:pt x="472" y="229"/>
                    <a:pt x="472" y="229"/>
                  </a:cubicBezTo>
                  <a:cubicBezTo>
                    <a:pt x="472" y="239"/>
                    <a:pt x="463" y="248"/>
                    <a:pt x="452" y="248"/>
                  </a:cubicBezTo>
                  <a:cubicBezTo>
                    <a:pt x="116" y="248"/>
                    <a:pt x="116" y="248"/>
                    <a:pt x="116" y="248"/>
                  </a:cubicBezTo>
                  <a:cubicBezTo>
                    <a:pt x="105" y="248"/>
                    <a:pt x="97" y="239"/>
                    <a:pt x="97" y="229"/>
                  </a:cubicBezTo>
                  <a:cubicBezTo>
                    <a:pt x="97" y="40"/>
                    <a:pt x="97" y="40"/>
                    <a:pt x="97" y="40"/>
                  </a:cubicBezTo>
                  <a:cubicBezTo>
                    <a:pt x="97" y="30"/>
                    <a:pt x="105" y="21"/>
                    <a:pt x="116" y="21"/>
                  </a:cubicBezTo>
                  <a:close/>
                  <a:moveTo>
                    <a:pt x="103" y="296"/>
                  </a:moveTo>
                  <a:cubicBezTo>
                    <a:pt x="88" y="297"/>
                    <a:pt x="83" y="302"/>
                    <a:pt x="74" y="310"/>
                  </a:cubicBezTo>
                  <a:cubicBezTo>
                    <a:pt x="60" y="323"/>
                    <a:pt x="59" y="328"/>
                    <a:pt x="74" y="328"/>
                  </a:cubicBezTo>
                  <a:cubicBezTo>
                    <a:pt x="214" y="328"/>
                    <a:pt x="354" y="328"/>
                    <a:pt x="494" y="328"/>
                  </a:cubicBezTo>
                  <a:cubicBezTo>
                    <a:pt x="510" y="328"/>
                    <a:pt x="508" y="323"/>
                    <a:pt x="495" y="310"/>
                  </a:cubicBezTo>
                  <a:cubicBezTo>
                    <a:pt x="485" y="302"/>
                    <a:pt x="481" y="297"/>
                    <a:pt x="465" y="297"/>
                  </a:cubicBezTo>
                  <a:cubicBezTo>
                    <a:pt x="349" y="293"/>
                    <a:pt x="219" y="293"/>
                    <a:pt x="103" y="296"/>
                  </a:cubicBezTo>
                  <a:close/>
                  <a:moveTo>
                    <a:pt x="284" y="6"/>
                  </a:moveTo>
                  <a:cubicBezTo>
                    <a:pt x="286" y="6"/>
                    <a:pt x="288" y="8"/>
                    <a:pt x="288" y="10"/>
                  </a:cubicBezTo>
                  <a:cubicBezTo>
                    <a:pt x="288" y="12"/>
                    <a:pt x="286" y="14"/>
                    <a:pt x="284" y="14"/>
                  </a:cubicBezTo>
                  <a:cubicBezTo>
                    <a:pt x="282" y="14"/>
                    <a:pt x="281" y="12"/>
                    <a:pt x="281" y="10"/>
                  </a:cubicBezTo>
                  <a:cubicBezTo>
                    <a:pt x="281" y="8"/>
                    <a:pt x="282" y="6"/>
                    <a:pt x="284" y="6"/>
                  </a:cubicBezTo>
                  <a:close/>
                  <a:moveTo>
                    <a:pt x="107" y="0"/>
                  </a:moveTo>
                  <a:cubicBezTo>
                    <a:pt x="462" y="0"/>
                    <a:pt x="462" y="0"/>
                    <a:pt x="462" y="0"/>
                  </a:cubicBezTo>
                  <a:cubicBezTo>
                    <a:pt x="479" y="0"/>
                    <a:pt x="494" y="14"/>
                    <a:pt x="494" y="32"/>
                  </a:cubicBezTo>
                  <a:cubicBezTo>
                    <a:pt x="494" y="237"/>
                    <a:pt x="494" y="237"/>
                    <a:pt x="494" y="237"/>
                  </a:cubicBezTo>
                  <a:cubicBezTo>
                    <a:pt x="494" y="255"/>
                    <a:pt x="479" y="270"/>
                    <a:pt x="462" y="270"/>
                  </a:cubicBezTo>
                  <a:cubicBezTo>
                    <a:pt x="107" y="270"/>
                    <a:pt x="107" y="270"/>
                    <a:pt x="107" y="270"/>
                  </a:cubicBezTo>
                  <a:cubicBezTo>
                    <a:pt x="89" y="270"/>
                    <a:pt x="75" y="255"/>
                    <a:pt x="75" y="237"/>
                  </a:cubicBezTo>
                  <a:cubicBezTo>
                    <a:pt x="75" y="32"/>
                    <a:pt x="75" y="32"/>
                    <a:pt x="75" y="32"/>
                  </a:cubicBezTo>
                  <a:cubicBezTo>
                    <a:pt x="75" y="14"/>
                    <a:pt x="89" y="0"/>
                    <a:pt x="107" y="0"/>
                  </a:cubicBezTo>
                  <a:close/>
                  <a:moveTo>
                    <a:pt x="0" y="355"/>
                  </a:moveTo>
                  <a:cubicBezTo>
                    <a:pt x="1" y="364"/>
                    <a:pt x="10" y="372"/>
                    <a:pt x="23" y="372"/>
                  </a:cubicBezTo>
                  <a:cubicBezTo>
                    <a:pt x="197" y="375"/>
                    <a:pt x="372" y="375"/>
                    <a:pt x="546" y="372"/>
                  </a:cubicBezTo>
                  <a:cubicBezTo>
                    <a:pt x="558" y="372"/>
                    <a:pt x="568" y="364"/>
                    <a:pt x="569" y="355"/>
                  </a:cubicBezTo>
                  <a:cubicBezTo>
                    <a:pt x="569" y="354"/>
                    <a:pt x="568" y="353"/>
                    <a:pt x="567" y="353"/>
                  </a:cubicBezTo>
                  <a:cubicBezTo>
                    <a:pt x="486" y="353"/>
                    <a:pt x="406" y="353"/>
                    <a:pt x="326" y="353"/>
                  </a:cubicBezTo>
                  <a:cubicBezTo>
                    <a:pt x="325" y="353"/>
                    <a:pt x="324" y="354"/>
                    <a:pt x="324" y="355"/>
                  </a:cubicBezTo>
                  <a:cubicBezTo>
                    <a:pt x="324" y="356"/>
                    <a:pt x="324" y="357"/>
                    <a:pt x="324" y="358"/>
                  </a:cubicBezTo>
                  <a:cubicBezTo>
                    <a:pt x="324" y="359"/>
                    <a:pt x="323" y="361"/>
                    <a:pt x="321" y="361"/>
                  </a:cubicBezTo>
                  <a:cubicBezTo>
                    <a:pt x="295" y="361"/>
                    <a:pt x="269" y="361"/>
                    <a:pt x="243" y="361"/>
                  </a:cubicBezTo>
                  <a:cubicBezTo>
                    <a:pt x="241" y="361"/>
                    <a:pt x="240" y="359"/>
                    <a:pt x="240" y="358"/>
                  </a:cubicBezTo>
                  <a:cubicBezTo>
                    <a:pt x="240" y="357"/>
                    <a:pt x="240" y="356"/>
                    <a:pt x="240" y="355"/>
                  </a:cubicBezTo>
                  <a:cubicBezTo>
                    <a:pt x="240" y="354"/>
                    <a:pt x="239" y="353"/>
                    <a:pt x="238" y="353"/>
                  </a:cubicBezTo>
                  <a:cubicBezTo>
                    <a:pt x="159" y="353"/>
                    <a:pt x="81" y="353"/>
                    <a:pt x="2" y="353"/>
                  </a:cubicBezTo>
                  <a:cubicBezTo>
                    <a:pt x="0" y="353"/>
                    <a:pt x="0" y="354"/>
                    <a:pt x="0" y="355"/>
                  </a:cubicBezTo>
                  <a:close/>
                </a:path>
              </a:pathLst>
            </a:custGeom>
            <a:solidFill>
              <a:srgbClr val="5357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5"/>
            <p:cNvSpPr>
              <a:spLocks noEditPoints="1"/>
            </p:cNvSpPr>
            <p:nvPr>
              <p:custDataLst>
                <p:tags r:id="rId47"/>
              </p:custDataLst>
            </p:nvPr>
          </p:nvSpPr>
          <p:spPr bwMode="auto">
            <a:xfrm>
              <a:off x="5648666" y="3373464"/>
              <a:ext cx="435502" cy="607141"/>
            </a:xfrm>
            <a:custGeom>
              <a:avLst/>
              <a:gdLst>
                <a:gd name="T0" fmla="*/ 76 w 128"/>
                <a:gd name="T1" fmla="*/ 76 h 179"/>
                <a:gd name="T2" fmla="*/ 71 w 128"/>
                <a:gd name="T3" fmla="*/ 89 h 179"/>
                <a:gd name="T4" fmla="*/ 84 w 128"/>
                <a:gd name="T5" fmla="*/ 99 h 179"/>
                <a:gd name="T6" fmla="*/ 84 w 128"/>
                <a:gd name="T7" fmla="*/ 100 h 179"/>
                <a:gd name="T8" fmla="*/ 94 w 128"/>
                <a:gd name="T9" fmla="*/ 94 h 179"/>
                <a:gd name="T10" fmla="*/ 100 w 128"/>
                <a:gd name="T11" fmla="*/ 84 h 179"/>
                <a:gd name="T12" fmla="*/ 99 w 128"/>
                <a:gd name="T13" fmla="*/ 84 h 179"/>
                <a:gd name="T14" fmla="*/ 78 w 128"/>
                <a:gd name="T15" fmla="*/ 58 h 179"/>
                <a:gd name="T16" fmla="*/ 73 w 128"/>
                <a:gd name="T17" fmla="*/ 66 h 179"/>
                <a:gd name="T18" fmla="*/ 76 w 128"/>
                <a:gd name="T19" fmla="*/ 76 h 179"/>
                <a:gd name="T20" fmla="*/ 58 w 128"/>
                <a:gd name="T21" fmla="*/ 57 h 179"/>
                <a:gd name="T22" fmla="*/ 69 w 128"/>
                <a:gd name="T23" fmla="*/ 61 h 179"/>
                <a:gd name="T24" fmla="*/ 74 w 128"/>
                <a:gd name="T25" fmla="*/ 51 h 179"/>
                <a:gd name="T26" fmla="*/ 74 w 128"/>
                <a:gd name="T27" fmla="*/ 51 h 179"/>
                <a:gd name="T28" fmla="*/ 48 w 128"/>
                <a:gd name="T29" fmla="*/ 20 h 179"/>
                <a:gd name="T30" fmla="*/ 36 w 128"/>
                <a:gd name="T31" fmla="*/ 36 h 179"/>
                <a:gd name="T32" fmla="*/ 20 w 128"/>
                <a:gd name="T33" fmla="*/ 48 h 179"/>
                <a:gd name="T34" fmla="*/ 42 w 128"/>
                <a:gd name="T35" fmla="*/ 66 h 179"/>
                <a:gd name="T36" fmla="*/ 58 w 128"/>
                <a:gd name="T37" fmla="*/ 57 h 179"/>
                <a:gd name="T38" fmla="*/ 43 w 128"/>
                <a:gd name="T39" fmla="*/ 9 h 179"/>
                <a:gd name="T40" fmla="*/ 38 w 128"/>
                <a:gd name="T41" fmla="*/ 4 h 179"/>
                <a:gd name="T42" fmla="*/ 14 w 128"/>
                <a:gd name="T43" fmla="*/ 15 h 179"/>
                <a:gd name="T44" fmla="*/ 3 w 128"/>
                <a:gd name="T45" fmla="*/ 38 h 179"/>
                <a:gd name="T46" fmla="*/ 9 w 128"/>
                <a:gd name="T47" fmla="*/ 44 h 179"/>
                <a:gd name="T48" fmla="*/ 32 w 128"/>
                <a:gd name="T49" fmla="*/ 33 h 179"/>
                <a:gd name="T50" fmla="*/ 43 w 128"/>
                <a:gd name="T51" fmla="*/ 9 h 179"/>
                <a:gd name="T52" fmla="*/ 49 w 128"/>
                <a:gd name="T53" fmla="*/ 93 h 179"/>
                <a:gd name="T54" fmla="*/ 49 w 128"/>
                <a:gd name="T55" fmla="*/ 105 h 179"/>
                <a:gd name="T56" fmla="*/ 66 w 128"/>
                <a:gd name="T57" fmla="*/ 105 h 179"/>
                <a:gd name="T58" fmla="*/ 66 w 128"/>
                <a:gd name="T59" fmla="*/ 93 h 179"/>
                <a:gd name="T60" fmla="*/ 58 w 128"/>
                <a:gd name="T61" fmla="*/ 95 h 179"/>
                <a:gd name="T62" fmla="*/ 49 w 128"/>
                <a:gd name="T63" fmla="*/ 93 h 179"/>
                <a:gd name="T64" fmla="*/ 70 w 128"/>
                <a:gd name="T65" fmla="*/ 76 h 179"/>
                <a:gd name="T66" fmla="*/ 58 w 128"/>
                <a:gd name="T67" fmla="*/ 64 h 179"/>
                <a:gd name="T68" fmla="*/ 45 w 128"/>
                <a:gd name="T69" fmla="*/ 76 h 179"/>
                <a:gd name="T70" fmla="*/ 58 w 128"/>
                <a:gd name="T71" fmla="*/ 88 h 179"/>
                <a:gd name="T72" fmla="*/ 70 w 128"/>
                <a:gd name="T73" fmla="*/ 76 h 179"/>
                <a:gd name="T74" fmla="*/ 62 w 128"/>
                <a:gd name="T75" fmla="*/ 113 h 179"/>
                <a:gd name="T76" fmla="*/ 53 w 128"/>
                <a:gd name="T77" fmla="*/ 113 h 179"/>
                <a:gd name="T78" fmla="*/ 53 w 128"/>
                <a:gd name="T79" fmla="*/ 129 h 179"/>
                <a:gd name="T80" fmla="*/ 25 w 128"/>
                <a:gd name="T81" fmla="*/ 171 h 179"/>
                <a:gd name="T82" fmla="*/ 33 w 128"/>
                <a:gd name="T83" fmla="*/ 175 h 179"/>
                <a:gd name="T84" fmla="*/ 53 w 128"/>
                <a:gd name="T85" fmla="*/ 144 h 179"/>
                <a:gd name="T86" fmla="*/ 53 w 128"/>
                <a:gd name="T87" fmla="*/ 179 h 179"/>
                <a:gd name="T88" fmla="*/ 62 w 128"/>
                <a:gd name="T89" fmla="*/ 179 h 179"/>
                <a:gd name="T90" fmla="*/ 62 w 128"/>
                <a:gd name="T91" fmla="*/ 144 h 179"/>
                <a:gd name="T92" fmla="*/ 82 w 128"/>
                <a:gd name="T93" fmla="*/ 175 h 179"/>
                <a:gd name="T94" fmla="*/ 90 w 128"/>
                <a:gd name="T95" fmla="*/ 171 h 179"/>
                <a:gd name="T96" fmla="*/ 62 w 128"/>
                <a:gd name="T97" fmla="*/ 129 h 179"/>
                <a:gd name="T98" fmla="*/ 62 w 128"/>
                <a:gd name="T99" fmla="*/ 113 h 179"/>
                <a:gd name="T100" fmla="*/ 127 w 128"/>
                <a:gd name="T101" fmla="*/ 120 h 179"/>
                <a:gd name="T102" fmla="*/ 102 w 128"/>
                <a:gd name="T103" fmla="*/ 92 h 179"/>
                <a:gd name="T104" fmla="*/ 98 w 128"/>
                <a:gd name="T105" fmla="*/ 98 h 179"/>
                <a:gd name="T106" fmla="*/ 92 w 128"/>
                <a:gd name="T107" fmla="*/ 102 h 179"/>
                <a:gd name="T108" fmla="*/ 120 w 128"/>
                <a:gd name="T109" fmla="*/ 127 h 179"/>
                <a:gd name="T110" fmla="*/ 120 w 128"/>
                <a:gd name="T111" fmla="*/ 128 h 179"/>
                <a:gd name="T112" fmla="*/ 125 w 128"/>
                <a:gd name="T113" fmla="*/ 125 h 179"/>
                <a:gd name="T114" fmla="*/ 128 w 128"/>
                <a:gd name="T115" fmla="*/ 120 h 179"/>
                <a:gd name="T116" fmla="*/ 127 w 128"/>
                <a:gd name="T117" fmla="*/ 12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79">
                  <a:moveTo>
                    <a:pt x="76" y="76"/>
                  </a:moveTo>
                  <a:cubicBezTo>
                    <a:pt x="76" y="81"/>
                    <a:pt x="74" y="85"/>
                    <a:pt x="71" y="89"/>
                  </a:cubicBezTo>
                  <a:cubicBezTo>
                    <a:pt x="84" y="99"/>
                    <a:pt x="84" y="99"/>
                    <a:pt x="84" y="99"/>
                  </a:cubicBezTo>
                  <a:cubicBezTo>
                    <a:pt x="84" y="100"/>
                    <a:pt x="84" y="100"/>
                    <a:pt x="84" y="100"/>
                  </a:cubicBezTo>
                  <a:cubicBezTo>
                    <a:pt x="85" y="101"/>
                    <a:pt x="89" y="98"/>
                    <a:pt x="94" y="94"/>
                  </a:cubicBezTo>
                  <a:cubicBezTo>
                    <a:pt x="98" y="90"/>
                    <a:pt x="101" y="85"/>
                    <a:pt x="100" y="84"/>
                  </a:cubicBezTo>
                  <a:cubicBezTo>
                    <a:pt x="100" y="84"/>
                    <a:pt x="100" y="84"/>
                    <a:pt x="99" y="84"/>
                  </a:cubicBezTo>
                  <a:cubicBezTo>
                    <a:pt x="78" y="58"/>
                    <a:pt x="78" y="58"/>
                    <a:pt x="78" y="58"/>
                  </a:cubicBezTo>
                  <a:cubicBezTo>
                    <a:pt x="77" y="61"/>
                    <a:pt x="75" y="63"/>
                    <a:pt x="73" y="66"/>
                  </a:cubicBezTo>
                  <a:cubicBezTo>
                    <a:pt x="75" y="69"/>
                    <a:pt x="76" y="72"/>
                    <a:pt x="76" y="76"/>
                  </a:cubicBezTo>
                  <a:close/>
                  <a:moveTo>
                    <a:pt x="58" y="57"/>
                  </a:moveTo>
                  <a:cubicBezTo>
                    <a:pt x="62" y="57"/>
                    <a:pt x="66" y="59"/>
                    <a:pt x="69" y="61"/>
                  </a:cubicBezTo>
                  <a:cubicBezTo>
                    <a:pt x="73" y="56"/>
                    <a:pt x="75" y="52"/>
                    <a:pt x="74" y="51"/>
                  </a:cubicBezTo>
                  <a:cubicBezTo>
                    <a:pt x="74" y="51"/>
                    <a:pt x="74" y="51"/>
                    <a:pt x="74" y="51"/>
                  </a:cubicBezTo>
                  <a:cubicBezTo>
                    <a:pt x="48" y="20"/>
                    <a:pt x="48" y="20"/>
                    <a:pt x="48" y="20"/>
                  </a:cubicBezTo>
                  <a:cubicBezTo>
                    <a:pt x="46" y="25"/>
                    <a:pt x="42" y="31"/>
                    <a:pt x="36" y="36"/>
                  </a:cubicBezTo>
                  <a:cubicBezTo>
                    <a:pt x="31" y="42"/>
                    <a:pt x="25" y="46"/>
                    <a:pt x="20" y="48"/>
                  </a:cubicBezTo>
                  <a:cubicBezTo>
                    <a:pt x="42" y="66"/>
                    <a:pt x="42" y="66"/>
                    <a:pt x="42" y="66"/>
                  </a:cubicBezTo>
                  <a:cubicBezTo>
                    <a:pt x="45" y="61"/>
                    <a:pt x="51" y="57"/>
                    <a:pt x="58" y="57"/>
                  </a:cubicBezTo>
                  <a:close/>
                  <a:moveTo>
                    <a:pt x="43" y="9"/>
                  </a:moveTo>
                  <a:cubicBezTo>
                    <a:pt x="38" y="4"/>
                    <a:pt x="38" y="4"/>
                    <a:pt x="38" y="4"/>
                  </a:cubicBezTo>
                  <a:cubicBezTo>
                    <a:pt x="34" y="0"/>
                    <a:pt x="24" y="6"/>
                    <a:pt x="14" y="15"/>
                  </a:cubicBezTo>
                  <a:cubicBezTo>
                    <a:pt x="5" y="25"/>
                    <a:pt x="0" y="35"/>
                    <a:pt x="3" y="38"/>
                  </a:cubicBezTo>
                  <a:cubicBezTo>
                    <a:pt x="9" y="44"/>
                    <a:pt x="9" y="44"/>
                    <a:pt x="9" y="44"/>
                  </a:cubicBezTo>
                  <a:cubicBezTo>
                    <a:pt x="12" y="47"/>
                    <a:pt x="22" y="42"/>
                    <a:pt x="32" y="33"/>
                  </a:cubicBezTo>
                  <a:cubicBezTo>
                    <a:pt x="42" y="23"/>
                    <a:pt x="47" y="13"/>
                    <a:pt x="43" y="9"/>
                  </a:cubicBezTo>
                  <a:close/>
                  <a:moveTo>
                    <a:pt x="49" y="93"/>
                  </a:moveTo>
                  <a:cubicBezTo>
                    <a:pt x="49" y="105"/>
                    <a:pt x="49" y="105"/>
                    <a:pt x="49" y="105"/>
                  </a:cubicBezTo>
                  <a:cubicBezTo>
                    <a:pt x="66" y="105"/>
                    <a:pt x="66" y="105"/>
                    <a:pt x="66" y="105"/>
                  </a:cubicBezTo>
                  <a:cubicBezTo>
                    <a:pt x="66" y="93"/>
                    <a:pt x="66" y="93"/>
                    <a:pt x="66" y="93"/>
                  </a:cubicBezTo>
                  <a:cubicBezTo>
                    <a:pt x="63" y="94"/>
                    <a:pt x="61" y="95"/>
                    <a:pt x="58" y="95"/>
                  </a:cubicBezTo>
                  <a:cubicBezTo>
                    <a:pt x="55" y="95"/>
                    <a:pt x="52" y="94"/>
                    <a:pt x="49" y="93"/>
                  </a:cubicBezTo>
                  <a:close/>
                  <a:moveTo>
                    <a:pt x="70" y="76"/>
                  </a:moveTo>
                  <a:cubicBezTo>
                    <a:pt x="70" y="69"/>
                    <a:pt x="64" y="64"/>
                    <a:pt x="58" y="64"/>
                  </a:cubicBezTo>
                  <a:cubicBezTo>
                    <a:pt x="51" y="64"/>
                    <a:pt x="45" y="69"/>
                    <a:pt x="45" y="76"/>
                  </a:cubicBezTo>
                  <a:cubicBezTo>
                    <a:pt x="45" y="83"/>
                    <a:pt x="51" y="88"/>
                    <a:pt x="58" y="88"/>
                  </a:cubicBezTo>
                  <a:cubicBezTo>
                    <a:pt x="64" y="88"/>
                    <a:pt x="70" y="83"/>
                    <a:pt x="70" y="76"/>
                  </a:cubicBezTo>
                  <a:close/>
                  <a:moveTo>
                    <a:pt x="62" y="113"/>
                  </a:moveTo>
                  <a:cubicBezTo>
                    <a:pt x="53" y="113"/>
                    <a:pt x="53" y="113"/>
                    <a:pt x="53" y="113"/>
                  </a:cubicBezTo>
                  <a:cubicBezTo>
                    <a:pt x="53" y="129"/>
                    <a:pt x="53" y="129"/>
                    <a:pt x="53" y="129"/>
                  </a:cubicBezTo>
                  <a:cubicBezTo>
                    <a:pt x="25" y="171"/>
                    <a:pt x="25" y="171"/>
                    <a:pt x="25" y="171"/>
                  </a:cubicBezTo>
                  <a:cubicBezTo>
                    <a:pt x="33" y="175"/>
                    <a:pt x="33" y="175"/>
                    <a:pt x="33" y="175"/>
                  </a:cubicBezTo>
                  <a:cubicBezTo>
                    <a:pt x="53" y="144"/>
                    <a:pt x="53" y="144"/>
                    <a:pt x="53" y="144"/>
                  </a:cubicBezTo>
                  <a:cubicBezTo>
                    <a:pt x="53" y="179"/>
                    <a:pt x="53" y="179"/>
                    <a:pt x="53" y="179"/>
                  </a:cubicBezTo>
                  <a:cubicBezTo>
                    <a:pt x="62" y="179"/>
                    <a:pt x="62" y="179"/>
                    <a:pt x="62" y="179"/>
                  </a:cubicBezTo>
                  <a:cubicBezTo>
                    <a:pt x="62" y="144"/>
                    <a:pt x="62" y="144"/>
                    <a:pt x="62" y="144"/>
                  </a:cubicBezTo>
                  <a:cubicBezTo>
                    <a:pt x="82" y="175"/>
                    <a:pt x="82" y="175"/>
                    <a:pt x="82" y="175"/>
                  </a:cubicBezTo>
                  <a:cubicBezTo>
                    <a:pt x="90" y="171"/>
                    <a:pt x="90" y="171"/>
                    <a:pt x="90" y="171"/>
                  </a:cubicBezTo>
                  <a:cubicBezTo>
                    <a:pt x="62" y="129"/>
                    <a:pt x="62" y="129"/>
                    <a:pt x="62" y="129"/>
                  </a:cubicBezTo>
                  <a:lnTo>
                    <a:pt x="62" y="113"/>
                  </a:lnTo>
                  <a:close/>
                  <a:moveTo>
                    <a:pt x="127" y="120"/>
                  </a:moveTo>
                  <a:cubicBezTo>
                    <a:pt x="102" y="92"/>
                    <a:pt x="102" y="92"/>
                    <a:pt x="102" y="92"/>
                  </a:cubicBezTo>
                  <a:cubicBezTo>
                    <a:pt x="102" y="94"/>
                    <a:pt x="100" y="96"/>
                    <a:pt x="98" y="98"/>
                  </a:cubicBezTo>
                  <a:cubicBezTo>
                    <a:pt x="96" y="100"/>
                    <a:pt x="94" y="102"/>
                    <a:pt x="92" y="102"/>
                  </a:cubicBezTo>
                  <a:cubicBezTo>
                    <a:pt x="120" y="127"/>
                    <a:pt x="120" y="127"/>
                    <a:pt x="120" y="127"/>
                  </a:cubicBezTo>
                  <a:cubicBezTo>
                    <a:pt x="120" y="128"/>
                    <a:pt x="120" y="128"/>
                    <a:pt x="120" y="128"/>
                  </a:cubicBezTo>
                  <a:cubicBezTo>
                    <a:pt x="120" y="128"/>
                    <a:pt x="122" y="127"/>
                    <a:pt x="125" y="125"/>
                  </a:cubicBezTo>
                  <a:cubicBezTo>
                    <a:pt x="127" y="122"/>
                    <a:pt x="128" y="120"/>
                    <a:pt x="128" y="120"/>
                  </a:cubicBezTo>
                  <a:cubicBezTo>
                    <a:pt x="128" y="120"/>
                    <a:pt x="127" y="120"/>
                    <a:pt x="127" y="120"/>
                  </a:cubicBezTo>
                  <a:close/>
                </a:path>
              </a:pathLst>
            </a:custGeom>
            <a:solidFill>
              <a:srgbClr val="424953"/>
            </a:solidFill>
            <a:ln>
              <a:noFill/>
            </a:ln>
          </p:spPr>
          <p:txBody>
            <a:bodyPr vert="horz" wrap="square" lIns="91440" tIns="45720" rIns="91440" bIns="45720" numCol="1" anchor="t" anchorCtr="0" compatLnSpc="1"/>
            <a:lstStyle/>
            <a:p>
              <a:endParaRPr lang="en-US"/>
            </a:p>
          </p:txBody>
        </p:sp>
      </p:grpSp>
      <p:sp>
        <p:nvSpPr>
          <p:cNvPr id="41" name="TextBox 40"/>
          <p:cNvSpPr txBox="1"/>
          <p:nvPr>
            <p:custDataLst>
              <p:tags r:id="rId48"/>
            </p:custDataLst>
          </p:nvPr>
        </p:nvSpPr>
        <p:spPr>
          <a:xfrm>
            <a:off x="2040458" y="1275606"/>
            <a:ext cx="5063085"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日本通过产业废旧建新实现产业结构调整</a:t>
            </a:r>
            <a:endParaRPr lang="zh-CN" altLang="en-US">
              <a:latin typeface="微软雅黑" panose="020B0503020204020204" charset="-122"/>
              <a:ea typeface="微软雅黑" panose="020B0503020204020204" charset="-122"/>
            </a:endParaRPr>
          </a:p>
        </p:txBody>
      </p:sp>
      <p:sp>
        <p:nvSpPr>
          <p:cNvPr id="82" name="矩形 81"/>
          <p:cNvSpPr/>
          <p:nvPr>
            <p:custDataLst>
              <p:tags r:id="rId49"/>
            </p:custDataLst>
          </p:nvPr>
        </p:nvSpPr>
        <p:spPr>
          <a:xfrm>
            <a:off x="0" y="1644938"/>
            <a:ext cx="9144000" cy="3303076"/>
          </a:xfrm>
          <a:prstGeom prst="rect">
            <a:avLst/>
          </a:prstGeom>
          <a:gradFill flip="none" rotWithShape="1">
            <a:gsLst>
              <a:gs pos="0">
                <a:schemeClr val="bg1"/>
              </a:gs>
              <a:gs pos="70000">
                <a:schemeClr val="bg1"/>
              </a:gs>
              <a:gs pos="100000">
                <a:schemeClr val="bg1">
                  <a:alpha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6" name="组合 85"/>
          <p:cNvGrpSpPr/>
          <p:nvPr>
            <p:custDataLst>
              <p:tags r:id="rId50"/>
            </p:custDataLst>
          </p:nvPr>
        </p:nvGrpSpPr>
        <p:grpSpPr>
          <a:xfrm>
            <a:off x="160970" y="2715767"/>
            <a:ext cx="2241872" cy="1584175"/>
            <a:chOff x="25872" y="2908970"/>
            <a:chExt cx="2241872" cy="2039044"/>
          </a:xfrm>
        </p:grpSpPr>
        <p:pic>
          <p:nvPicPr>
            <p:cNvPr id="96"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51"/>
              </p:custDataLst>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25872" y="2908970"/>
              <a:ext cx="2241872" cy="203904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p:cNvSpPr txBox="1"/>
            <p:nvPr>
              <p:custDataLst>
                <p:tags r:id="rId53"/>
              </p:custDataLst>
            </p:nvPr>
          </p:nvSpPr>
          <p:spPr>
            <a:xfrm>
              <a:off x="467544" y="3560212"/>
              <a:ext cx="1368152"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产业转出</a:t>
              </a:r>
              <a:endParaRPr lang="en-US" altLang="zh-CN" smtClean="0">
                <a:latin typeface="微软雅黑" panose="020B0503020204020204" charset="-122"/>
                <a:ea typeface="微软雅黑" panose="020B0503020204020204" charset="-122"/>
              </a:endParaRPr>
            </a:p>
            <a:p>
              <a:pPr algn="ctr"/>
              <a:r>
                <a:rPr lang="zh-CN" altLang="en-US" smtClean="0">
                  <a:latin typeface="微软雅黑" panose="020B0503020204020204" charset="-122"/>
                  <a:ea typeface="微软雅黑" panose="020B0503020204020204" charset="-122"/>
                </a:rPr>
                <a:t>国家或地区</a:t>
              </a:r>
              <a:endParaRPr lang="zh-CN" altLang="en-US">
                <a:latin typeface="微软雅黑" panose="020B0503020204020204" charset="-122"/>
                <a:ea typeface="微软雅黑" panose="020B0503020204020204" charset="-122"/>
              </a:endParaRPr>
            </a:p>
          </p:txBody>
        </p:sp>
      </p:grpSp>
      <p:grpSp>
        <p:nvGrpSpPr>
          <p:cNvPr id="87" name="组合 86"/>
          <p:cNvGrpSpPr/>
          <p:nvPr>
            <p:custDataLst>
              <p:tags r:id="rId54"/>
            </p:custDataLst>
          </p:nvPr>
        </p:nvGrpSpPr>
        <p:grpSpPr>
          <a:xfrm>
            <a:off x="2343658" y="2715767"/>
            <a:ext cx="1715368" cy="1584175"/>
            <a:chOff x="25872" y="2908970"/>
            <a:chExt cx="1715368" cy="2039044"/>
          </a:xfrm>
        </p:grpSpPr>
        <p:pic>
          <p:nvPicPr>
            <p:cNvPr id="94"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55"/>
              </p:custDataLst>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25872" y="2908970"/>
              <a:ext cx="1715368" cy="2039044"/>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p:cNvSpPr txBox="1"/>
            <p:nvPr>
              <p:custDataLst>
                <p:tags r:id="rId56"/>
              </p:custDataLst>
            </p:nvPr>
          </p:nvSpPr>
          <p:spPr>
            <a:xfrm>
              <a:off x="229072" y="3560212"/>
              <a:ext cx="1368152"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产业</a:t>
              </a:r>
              <a:endParaRPr lang="en-US" altLang="zh-CN" smtClean="0">
                <a:latin typeface="微软雅黑" panose="020B0503020204020204" charset="-122"/>
                <a:ea typeface="微软雅黑" panose="020B0503020204020204" charset="-122"/>
              </a:endParaRPr>
            </a:p>
            <a:p>
              <a:pPr algn="ctr"/>
              <a:r>
                <a:rPr lang="zh-CN" altLang="en-US">
                  <a:latin typeface="微软雅黑" panose="020B0503020204020204" charset="-122"/>
                  <a:ea typeface="微软雅黑" panose="020B0503020204020204" charset="-122"/>
                </a:rPr>
                <a:t>向外转移</a:t>
              </a:r>
              <a:endParaRPr lang="zh-CN" altLang="en-US">
                <a:latin typeface="微软雅黑" panose="020B0503020204020204" charset="-122"/>
                <a:ea typeface="微软雅黑" panose="020B0503020204020204" charset="-122"/>
              </a:endParaRPr>
            </a:p>
          </p:txBody>
        </p:sp>
      </p:grpSp>
      <p:grpSp>
        <p:nvGrpSpPr>
          <p:cNvPr id="88" name="组合 87"/>
          <p:cNvGrpSpPr/>
          <p:nvPr>
            <p:custDataLst>
              <p:tags r:id="rId57"/>
            </p:custDataLst>
          </p:nvPr>
        </p:nvGrpSpPr>
        <p:grpSpPr>
          <a:xfrm>
            <a:off x="3906092" y="2715767"/>
            <a:ext cx="2745222" cy="1584175"/>
            <a:chOff x="-170546" y="2908970"/>
            <a:chExt cx="2745222" cy="2039044"/>
          </a:xfrm>
        </p:grpSpPr>
        <p:pic>
          <p:nvPicPr>
            <p:cNvPr id="92"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58"/>
              </p:custDataLst>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70546" y="2908970"/>
              <a:ext cx="2745222" cy="2039044"/>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custDataLst>
                <p:tags r:id="rId59"/>
              </p:custDataLst>
            </p:nvPr>
          </p:nvSpPr>
          <p:spPr>
            <a:xfrm>
              <a:off x="220154" y="3560212"/>
              <a:ext cx="1944216"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生产要素集中到新的主导产业</a:t>
              </a:r>
              <a:endParaRPr lang="zh-CN" altLang="en-US">
                <a:latin typeface="微软雅黑" panose="020B0503020204020204" charset="-122"/>
                <a:ea typeface="微软雅黑" panose="020B0503020204020204" charset="-122"/>
              </a:endParaRPr>
            </a:p>
          </p:txBody>
        </p:sp>
      </p:grpSp>
      <p:grpSp>
        <p:nvGrpSpPr>
          <p:cNvPr id="89" name="组合 88"/>
          <p:cNvGrpSpPr/>
          <p:nvPr>
            <p:custDataLst>
              <p:tags r:id="rId60"/>
            </p:custDataLst>
          </p:nvPr>
        </p:nvGrpSpPr>
        <p:grpSpPr>
          <a:xfrm>
            <a:off x="6363282" y="2715766"/>
            <a:ext cx="2745222" cy="1584175"/>
            <a:chOff x="-170546" y="2908970"/>
            <a:chExt cx="2745222" cy="2039044"/>
          </a:xfrm>
        </p:grpSpPr>
        <p:pic>
          <p:nvPicPr>
            <p:cNvPr id="90"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61"/>
              </p:custDataLst>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70546" y="2908970"/>
              <a:ext cx="2745222" cy="2039044"/>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custDataLst>
                <p:tags r:id="rId62"/>
              </p:custDataLst>
            </p:nvPr>
          </p:nvSpPr>
          <p:spPr>
            <a:xfrm>
              <a:off x="220154" y="3560212"/>
              <a:ext cx="1944216"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为产业结构顺利调整创造条件</a:t>
              </a:r>
              <a:endParaRPr lang="zh-CN" altLang="en-US">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500"/>
                                        <p:tgtEl>
                                          <p:spTgt spid="8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down)">
                                      <p:cBhvr>
                                        <p:cTn id="20" dur="500"/>
                                        <p:tgtEl>
                                          <p:spTgt spid="8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wipe(left)">
                                      <p:cBhvr>
                                        <p:cTn id="25" dur="500"/>
                                        <p:tgtEl>
                                          <p:spTgt spid="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wipe(left)">
                                      <p:cBhvr>
                                        <p:cTn id="30" dur="500"/>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left)">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left)">
                                      <p:cBhvr>
                                        <p:cTn id="4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16" name="Picture 2"/>
          <p:cNvPicPr>
            <a:picLocks noChangeAspect="1" noChangeArrowheads="1" noCrop="1"/>
          </p:cNvPicPr>
          <p:nvPr>
            <p:custDataLst>
              <p:tags r:id="rId6"/>
            </p:custDataLst>
          </p:nvPr>
        </p:nvPicPr>
        <p:blipFill>
          <a:blip r:embed="rId7"/>
          <a:stretch>
            <a:fillRect/>
          </a:stretch>
        </p:blipFill>
        <p:spPr bwMode="auto">
          <a:xfrm>
            <a:off x="2555776" y="743248"/>
            <a:ext cx="594946" cy="594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8"/>
            </p:custDataLst>
          </p:nvPr>
        </p:nvSpPr>
        <p:spPr>
          <a:xfrm>
            <a:off x="3150722" y="809888"/>
            <a:ext cx="415758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促进区域产业结构调整</a:t>
            </a:r>
            <a:endParaRPr lang="zh-CN" altLang="en-US" sz="2400">
              <a:latin typeface="方正粗黑宋简体" pitchFamily="2" charset="-122"/>
              <a:ea typeface="方正粗黑宋简体" pitchFamily="2" charset="-122"/>
            </a:endParaRPr>
          </a:p>
        </p:txBody>
      </p:sp>
      <p:sp>
        <p:nvSpPr>
          <p:cNvPr id="63" name="圆角矩形 62"/>
          <p:cNvSpPr/>
          <p:nvPr>
            <p:custDataLst>
              <p:tags r:id="rId9"/>
            </p:custDataLst>
          </p:nvPr>
        </p:nvSpPr>
        <p:spPr>
          <a:xfrm>
            <a:off x="467544" y="2214405"/>
            <a:ext cx="720080" cy="2150905"/>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tx1"/>
                </a:solidFill>
                <a:latin typeface="微软雅黑" panose="020B0503020204020204" charset="-122"/>
                <a:ea typeface="微软雅黑" panose="020B0503020204020204" charset="-122"/>
              </a:rPr>
              <a:t>发展历程</a:t>
            </a:r>
            <a:endParaRPr lang="zh-CN" altLang="en-US" b="1">
              <a:solidFill>
                <a:schemeClr val="tx1"/>
              </a:solidFill>
              <a:latin typeface="微软雅黑" panose="020B0503020204020204" charset="-122"/>
              <a:ea typeface="微软雅黑" panose="020B0503020204020204" charset="-122"/>
            </a:endParaRPr>
          </a:p>
        </p:txBody>
      </p:sp>
      <p:sp>
        <p:nvSpPr>
          <p:cNvPr id="41" name="TextBox 40"/>
          <p:cNvSpPr txBox="1"/>
          <p:nvPr>
            <p:custDataLst>
              <p:tags r:id="rId10"/>
            </p:custDataLst>
          </p:nvPr>
        </p:nvSpPr>
        <p:spPr>
          <a:xfrm>
            <a:off x="2040458" y="1275606"/>
            <a:ext cx="5063085"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韩国通过产业承接加快工业化进程</a:t>
            </a:r>
            <a:endParaRPr lang="zh-CN" altLang="en-US">
              <a:latin typeface="微软雅黑" panose="020B0503020204020204" charset="-122"/>
              <a:ea typeface="微软雅黑" panose="020B0503020204020204" charset="-122"/>
            </a:endParaRPr>
          </a:p>
        </p:txBody>
      </p:sp>
      <p:grpSp>
        <p:nvGrpSpPr>
          <p:cNvPr id="2" name="组合 1"/>
          <p:cNvGrpSpPr/>
          <p:nvPr>
            <p:custDataLst>
              <p:tags r:id="rId11"/>
            </p:custDataLst>
          </p:nvPr>
        </p:nvGrpSpPr>
        <p:grpSpPr>
          <a:xfrm>
            <a:off x="1321108" y="1710349"/>
            <a:ext cx="2263451" cy="2654962"/>
            <a:chOff x="1321108" y="1710349"/>
            <a:chExt cx="2263451" cy="2654962"/>
          </a:xfrm>
        </p:grpSpPr>
        <p:sp>
          <p:nvSpPr>
            <p:cNvPr id="64" name="圆角矩形 63"/>
            <p:cNvSpPr/>
            <p:nvPr>
              <p:custDataLst>
                <p:tags r:id="rId12"/>
              </p:custDataLst>
            </p:nvPr>
          </p:nvSpPr>
          <p:spPr>
            <a:xfrm>
              <a:off x="1403648" y="1710349"/>
              <a:ext cx="2160000" cy="3600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chemeClr val="tx1"/>
                  </a:solidFill>
                  <a:latin typeface="微软雅黑" panose="020B0503020204020204" charset="-122"/>
                  <a:ea typeface="微软雅黑" panose="020B0503020204020204" charset="-122"/>
                </a:rPr>
                <a:t>20</a:t>
              </a:r>
              <a:r>
                <a:rPr lang="zh-CN" altLang="en-US" b="1" smtClean="0">
                  <a:solidFill>
                    <a:schemeClr val="tx1"/>
                  </a:solidFill>
                  <a:latin typeface="微软雅黑" panose="020B0503020204020204" charset="-122"/>
                  <a:ea typeface="微软雅黑" panose="020B0503020204020204" charset="-122"/>
                </a:rPr>
                <a:t>世纪</a:t>
              </a:r>
              <a:r>
                <a:rPr lang="en-US" altLang="zh-CN" b="1" smtClean="0">
                  <a:solidFill>
                    <a:schemeClr val="tx1"/>
                  </a:solidFill>
                  <a:latin typeface="微软雅黑" panose="020B0503020204020204" charset="-122"/>
                  <a:ea typeface="微软雅黑" panose="020B0503020204020204" charset="-122"/>
                </a:rPr>
                <a:t>70</a:t>
              </a:r>
              <a:r>
                <a:rPr lang="zh-CN" altLang="en-US" b="1" smtClean="0">
                  <a:solidFill>
                    <a:schemeClr val="tx1"/>
                  </a:solidFill>
                  <a:latin typeface="微软雅黑" panose="020B0503020204020204" charset="-122"/>
                  <a:ea typeface="微软雅黑" panose="020B0503020204020204" charset="-122"/>
                </a:rPr>
                <a:t>年代</a:t>
              </a:r>
              <a:endParaRPr lang="zh-CN" altLang="en-US" b="1">
                <a:solidFill>
                  <a:schemeClr val="tx1"/>
                </a:solidFill>
                <a:latin typeface="微软雅黑" panose="020B0503020204020204" charset="-122"/>
                <a:ea typeface="微软雅黑" panose="020B0503020204020204" charset="-122"/>
              </a:endParaRPr>
            </a:p>
          </p:txBody>
        </p:sp>
        <p:sp>
          <p:nvSpPr>
            <p:cNvPr id="67" name="圆角矩形 66"/>
            <p:cNvSpPr/>
            <p:nvPr>
              <p:custDataLst>
                <p:tags r:id="rId13"/>
              </p:custDataLst>
            </p:nvPr>
          </p:nvSpPr>
          <p:spPr>
            <a:xfrm>
              <a:off x="1321108" y="2214406"/>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solidFill>
                  <a:latin typeface="微软雅黑" panose="020B0503020204020204" charset="-122"/>
                  <a:ea typeface="微软雅黑" panose="020B0503020204020204" charset="-122"/>
                </a:rPr>
                <a:t>重点发展战略产业</a:t>
              </a:r>
              <a:endParaRPr lang="en-US" altLang="zh-CN" sz="1600" b="1">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钢铁石油化工、有色金属、造船、汽车</a:t>
              </a:r>
              <a:endParaRPr lang="en-US" altLang="zh-CN" sz="1600" smtClean="0">
                <a:solidFill>
                  <a:schemeClr val="tx1"/>
                </a:solidFill>
                <a:latin typeface="微软雅黑" panose="020B0503020204020204" charset="-122"/>
                <a:ea typeface="微软雅黑" panose="020B0503020204020204" charset="-122"/>
              </a:endParaRPr>
            </a:p>
          </p:txBody>
        </p:sp>
        <p:sp>
          <p:nvSpPr>
            <p:cNvPr id="46" name="圆角矩形 45"/>
            <p:cNvSpPr/>
            <p:nvPr>
              <p:custDataLst>
                <p:tags r:id="rId14"/>
              </p:custDataLst>
            </p:nvPr>
          </p:nvSpPr>
          <p:spPr>
            <a:xfrm>
              <a:off x="1342019" y="3359895"/>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mtClean="0">
                  <a:solidFill>
                    <a:schemeClr val="tx1"/>
                  </a:solidFill>
                  <a:latin typeface="微软雅黑" panose="020B0503020204020204" charset="-122"/>
                  <a:ea typeface="微软雅黑" panose="020B0503020204020204" charset="-122"/>
                </a:rPr>
                <a:t>政策倾斜</a:t>
              </a:r>
              <a:endParaRPr lang="en-US" altLang="zh-CN" sz="1600" b="1"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投资倾斜、</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贷款倾斜、税收优惠</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扶植大企业集团</a:t>
              </a:r>
              <a:endParaRPr lang="en-US" altLang="zh-CN" sz="1600" smtClean="0">
                <a:solidFill>
                  <a:schemeClr val="tx1"/>
                </a:solidFill>
                <a:latin typeface="微软雅黑" panose="020B0503020204020204" charset="-122"/>
                <a:ea typeface="微软雅黑" panose="020B0503020204020204" charset="-122"/>
              </a:endParaRPr>
            </a:p>
          </p:txBody>
        </p:sp>
      </p:grpSp>
      <p:grpSp>
        <p:nvGrpSpPr>
          <p:cNvPr id="6" name="组合 5"/>
          <p:cNvGrpSpPr/>
          <p:nvPr>
            <p:custDataLst>
              <p:tags r:id="rId15"/>
            </p:custDataLst>
          </p:nvPr>
        </p:nvGrpSpPr>
        <p:grpSpPr>
          <a:xfrm>
            <a:off x="3707904" y="1710349"/>
            <a:ext cx="2263451" cy="2654962"/>
            <a:chOff x="3707904" y="1710349"/>
            <a:chExt cx="2263451" cy="2654962"/>
          </a:xfrm>
        </p:grpSpPr>
        <p:sp>
          <p:nvSpPr>
            <p:cNvPr id="65" name="圆角矩形 64"/>
            <p:cNvSpPr/>
            <p:nvPr>
              <p:custDataLst>
                <p:tags r:id="rId16"/>
              </p:custDataLst>
            </p:nvPr>
          </p:nvSpPr>
          <p:spPr>
            <a:xfrm>
              <a:off x="3770085" y="1710349"/>
              <a:ext cx="2160000" cy="3600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chemeClr val="tx1"/>
                  </a:solidFill>
                  <a:latin typeface="微软雅黑" panose="020B0503020204020204" charset="-122"/>
                  <a:ea typeface="微软雅黑" panose="020B0503020204020204" charset="-122"/>
                </a:rPr>
                <a:t>1973</a:t>
              </a:r>
              <a:r>
                <a:rPr lang="zh-CN" altLang="en-US" b="1" smtClean="0">
                  <a:solidFill>
                    <a:schemeClr val="tx1"/>
                  </a:solidFill>
                  <a:latin typeface="微软雅黑" panose="020B0503020204020204" charset="-122"/>
                  <a:ea typeface="微软雅黑" panose="020B0503020204020204" charset="-122"/>
                </a:rPr>
                <a:t>年</a:t>
              </a:r>
              <a:endParaRPr lang="zh-CN" altLang="en-US" b="1">
                <a:solidFill>
                  <a:schemeClr val="tx1"/>
                </a:solidFill>
                <a:latin typeface="微软雅黑" panose="020B0503020204020204" charset="-122"/>
                <a:ea typeface="微软雅黑" panose="020B0503020204020204" charset="-122"/>
              </a:endParaRPr>
            </a:p>
          </p:txBody>
        </p:sp>
        <p:sp>
          <p:nvSpPr>
            <p:cNvPr id="76" name="圆角矩形 75"/>
            <p:cNvSpPr/>
            <p:nvPr>
              <p:custDataLst>
                <p:tags r:id="rId17"/>
              </p:custDataLst>
            </p:nvPr>
          </p:nvSpPr>
          <p:spPr>
            <a:xfrm>
              <a:off x="3707904" y="2214406"/>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参考日本产业结构调整经验，强有力推动重化学工业化建设</a:t>
              </a:r>
              <a:endParaRPr lang="en-US" altLang="zh-CN" sz="1600" smtClean="0">
                <a:solidFill>
                  <a:schemeClr val="tx1"/>
                </a:solidFill>
                <a:latin typeface="微软雅黑" panose="020B0503020204020204" charset="-122"/>
                <a:ea typeface="微软雅黑" panose="020B0503020204020204" charset="-122"/>
              </a:endParaRPr>
            </a:p>
          </p:txBody>
        </p:sp>
        <p:sp>
          <p:nvSpPr>
            <p:cNvPr id="80" name="圆角矩形 79"/>
            <p:cNvSpPr/>
            <p:nvPr>
              <p:custDataLst>
                <p:tags r:id="rId18"/>
              </p:custDataLst>
            </p:nvPr>
          </p:nvSpPr>
          <p:spPr>
            <a:xfrm>
              <a:off x="3728815" y="3359895"/>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设备升级，避免淘汰，吸引国内外资本合作，找到更多发展出路</a:t>
              </a:r>
              <a:endParaRPr lang="en-US" altLang="zh-CN" sz="1600" smtClean="0">
                <a:solidFill>
                  <a:schemeClr val="tx1"/>
                </a:solidFill>
                <a:latin typeface="微软雅黑" panose="020B0503020204020204" charset="-122"/>
                <a:ea typeface="微软雅黑" panose="020B0503020204020204" charset="-122"/>
              </a:endParaRPr>
            </a:p>
          </p:txBody>
        </p:sp>
      </p:grpSp>
      <p:grpSp>
        <p:nvGrpSpPr>
          <p:cNvPr id="9" name="组合 8"/>
          <p:cNvGrpSpPr/>
          <p:nvPr>
            <p:custDataLst>
              <p:tags r:id="rId19"/>
            </p:custDataLst>
          </p:nvPr>
        </p:nvGrpSpPr>
        <p:grpSpPr>
          <a:xfrm>
            <a:off x="6102844" y="1710349"/>
            <a:ext cx="2263451" cy="2654962"/>
            <a:chOff x="6102844" y="1710349"/>
            <a:chExt cx="2263451" cy="2654962"/>
          </a:xfrm>
        </p:grpSpPr>
        <p:sp>
          <p:nvSpPr>
            <p:cNvPr id="66" name="圆角矩形 65"/>
            <p:cNvSpPr/>
            <p:nvPr>
              <p:custDataLst>
                <p:tags r:id="rId20"/>
              </p:custDataLst>
            </p:nvPr>
          </p:nvSpPr>
          <p:spPr>
            <a:xfrm>
              <a:off x="6144114" y="1710349"/>
              <a:ext cx="2160000" cy="3600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chemeClr val="tx1"/>
                  </a:solidFill>
                  <a:latin typeface="微软雅黑" panose="020B0503020204020204" charset="-122"/>
                  <a:ea typeface="微软雅黑" panose="020B0503020204020204" charset="-122"/>
                </a:rPr>
                <a:t>20</a:t>
              </a:r>
              <a:r>
                <a:rPr lang="zh-CN" altLang="en-US" b="1" smtClean="0">
                  <a:solidFill>
                    <a:schemeClr val="tx1"/>
                  </a:solidFill>
                  <a:latin typeface="微软雅黑" panose="020B0503020204020204" charset="-122"/>
                  <a:ea typeface="微软雅黑" panose="020B0503020204020204" charset="-122"/>
                </a:rPr>
                <a:t>世纪</a:t>
              </a:r>
              <a:r>
                <a:rPr lang="en-US" altLang="zh-CN" b="1" smtClean="0">
                  <a:solidFill>
                    <a:schemeClr val="tx1"/>
                  </a:solidFill>
                  <a:latin typeface="微软雅黑" panose="020B0503020204020204" charset="-122"/>
                  <a:ea typeface="微软雅黑" panose="020B0503020204020204" charset="-122"/>
                </a:rPr>
                <a:t>80</a:t>
              </a:r>
              <a:r>
                <a:rPr lang="zh-CN" altLang="en-US" b="1" smtClean="0">
                  <a:solidFill>
                    <a:schemeClr val="tx1"/>
                  </a:solidFill>
                  <a:latin typeface="微软雅黑" panose="020B0503020204020204" charset="-122"/>
                  <a:ea typeface="微软雅黑" panose="020B0503020204020204" charset="-122"/>
                </a:rPr>
                <a:t>年代</a:t>
              </a:r>
              <a:endParaRPr lang="zh-CN" altLang="en-US" b="1">
                <a:solidFill>
                  <a:schemeClr val="tx1"/>
                </a:solidFill>
                <a:latin typeface="微软雅黑" panose="020B0503020204020204" charset="-122"/>
                <a:ea typeface="微软雅黑" panose="020B0503020204020204" charset="-122"/>
              </a:endParaRPr>
            </a:p>
          </p:txBody>
        </p:sp>
        <p:sp>
          <p:nvSpPr>
            <p:cNvPr id="81" name="圆角矩形 80"/>
            <p:cNvSpPr/>
            <p:nvPr>
              <p:custDataLst>
                <p:tags r:id="rId21"/>
              </p:custDataLst>
            </p:nvPr>
          </p:nvSpPr>
          <p:spPr>
            <a:xfrm>
              <a:off x="6102844" y="2214406"/>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重化学工业</a:t>
              </a:r>
              <a:endParaRPr lang="en-US" altLang="zh-CN" sz="1600" smtClean="0">
                <a:solidFill>
                  <a:schemeClr val="tx1"/>
                </a:solidFill>
                <a:latin typeface="微软雅黑" panose="020B0503020204020204" charset="-122"/>
                <a:ea typeface="微软雅黑" panose="020B0503020204020204" charset="-122"/>
              </a:endParaRPr>
            </a:p>
            <a:p>
              <a:pPr algn="ctr"/>
              <a:r>
                <a:rPr lang="zh-CN" altLang="en-US" sz="1600" smtClean="0">
                  <a:solidFill>
                    <a:schemeClr val="tx1"/>
                  </a:solidFill>
                  <a:latin typeface="微软雅黑" panose="020B0503020204020204" charset="-122"/>
                  <a:ea typeface="微软雅黑" panose="020B0503020204020204" charset="-122"/>
                </a:rPr>
                <a:t>得到快速发展</a:t>
              </a:r>
              <a:endParaRPr lang="en-US" altLang="zh-CN" sz="1600" smtClean="0">
                <a:solidFill>
                  <a:schemeClr val="tx1"/>
                </a:solidFill>
                <a:latin typeface="微软雅黑" panose="020B0503020204020204" charset="-122"/>
                <a:ea typeface="微软雅黑" panose="020B0503020204020204" charset="-122"/>
              </a:endParaRPr>
            </a:p>
          </p:txBody>
        </p:sp>
        <p:sp>
          <p:nvSpPr>
            <p:cNvPr id="82" name="圆角矩形 81"/>
            <p:cNvSpPr/>
            <p:nvPr>
              <p:custDataLst>
                <p:tags r:id="rId22"/>
              </p:custDataLst>
            </p:nvPr>
          </p:nvSpPr>
          <p:spPr>
            <a:xfrm>
              <a:off x="6123755" y="3359895"/>
              <a:ext cx="2242540" cy="100541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微软雅黑" panose="020B0503020204020204" charset="-122"/>
                  <a:ea typeface="微软雅黑" panose="020B0503020204020204" charset="-122"/>
                </a:rPr>
                <a:t>纺织等轻工业和钢铁、石化等基础原料产业主导制造业增长</a:t>
              </a:r>
              <a:endParaRPr lang="en-US" altLang="zh-CN" sz="1600" smtClean="0">
                <a:solidFill>
                  <a:schemeClr val="tx1"/>
                </a:solidFill>
                <a:latin typeface="微软雅黑" panose="020B0503020204020204" charset="-122"/>
                <a:ea typeface="微软雅黑" panose="020B0503020204020204" charset="-122"/>
              </a:endParaRPr>
            </a:p>
          </p:txBody>
        </p:sp>
      </p:grpSp>
      <p:sp>
        <p:nvSpPr>
          <p:cNvPr id="84" name="矩形 83"/>
          <p:cNvSpPr/>
          <p:nvPr>
            <p:custDataLst>
              <p:tags r:id="rId23"/>
            </p:custDataLst>
          </p:nvPr>
        </p:nvSpPr>
        <p:spPr>
          <a:xfrm>
            <a:off x="0" y="1644938"/>
            <a:ext cx="9144000" cy="3303076"/>
          </a:xfrm>
          <a:prstGeom prst="rect">
            <a:avLst/>
          </a:prstGeom>
          <a:gradFill flip="none" rotWithShape="1">
            <a:gsLst>
              <a:gs pos="0">
                <a:schemeClr val="bg1"/>
              </a:gs>
              <a:gs pos="70000">
                <a:schemeClr val="bg1"/>
              </a:gs>
              <a:gs pos="100000">
                <a:schemeClr val="bg1">
                  <a:alpha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custDataLst>
              <p:tags r:id="rId24"/>
            </p:custDataLst>
          </p:nvPr>
        </p:nvGrpSpPr>
        <p:grpSpPr>
          <a:xfrm>
            <a:off x="160970" y="2715767"/>
            <a:ext cx="2241872" cy="1583999"/>
            <a:chOff x="25872" y="2908970"/>
            <a:chExt cx="2241872" cy="2039044"/>
          </a:xfrm>
        </p:grpSpPr>
        <p:pic>
          <p:nvPicPr>
            <p:cNvPr id="86"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25"/>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25872" y="2908970"/>
              <a:ext cx="2241872" cy="2039044"/>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custDataLst>
                <p:tags r:id="rId27"/>
              </p:custDataLst>
            </p:nvPr>
          </p:nvSpPr>
          <p:spPr>
            <a:xfrm>
              <a:off x="467544" y="3560356"/>
              <a:ext cx="1368152"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发展中</a:t>
              </a:r>
              <a:endParaRPr lang="en-US" altLang="zh-CN" smtClean="0">
                <a:latin typeface="微软雅黑" panose="020B0503020204020204" charset="-122"/>
                <a:ea typeface="微软雅黑" panose="020B0503020204020204" charset="-122"/>
              </a:endParaRPr>
            </a:p>
            <a:p>
              <a:pPr algn="ctr"/>
              <a:r>
                <a:rPr lang="zh-CN" altLang="en-US" smtClean="0">
                  <a:latin typeface="微软雅黑" panose="020B0503020204020204" charset="-122"/>
                  <a:ea typeface="微软雅黑" panose="020B0503020204020204" charset="-122"/>
                </a:rPr>
                <a:t>国家或地区</a:t>
              </a:r>
              <a:endParaRPr lang="zh-CN" altLang="en-US">
                <a:latin typeface="微软雅黑" panose="020B0503020204020204" charset="-122"/>
                <a:ea typeface="微软雅黑" panose="020B0503020204020204" charset="-122"/>
              </a:endParaRPr>
            </a:p>
          </p:txBody>
        </p:sp>
      </p:grpSp>
      <p:grpSp>
        <p:nvGrpSpPr>
          <p:cNvPr id="88" name="组合 87"/>
          <p:cNvGrpSpPr/>
          <p:nvPr>
            <p:custDataLst>
              <p:tags r:id="rId28"/>
            </p:custDataLst>
          </p:nvPr>
        </p:nvGrpSpPr>
        <p:grpSpPr>
          <a:xfrm>
            <a:off x="2051720" y="2715767"/>
            <a:ext cx="2088232" cy="1583999"/>
            <a:chOff x="-65514" y="2908970"/>
            <a:chExt cx="1959688" cy="2039044"/>
          </a:xfrm>
        </p:grpSpPr>
        <p:pic>
          <p:nvPicPr>
            <p:cNvPr id="89"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29"/>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65514" y="2908970"/>
              <a:ext cx="1959688" cy="2039044"/>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custDataLst>
                <p:tags r:id="rId30"/>
              </p:custDataLst>
            </p:nvPr>
          </p:nvSpPr>
          <p:spPr>
            <a:xfrm>
              <a:off x="229072" y="3560356"/>
              <a:ext cx="1368152"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承接发达国家产业转移</a:t>
              </a:r>
              <a:endParaRPr lang="zh-CN" altLang="en-US">
                <a:latin typeface="微软雅黑" panose="020B0503020204020204" charset="-122"/>
                <a:ea typeface="微软雅黑" panose="020B0503020204020204" charset="-122"/>
              </a:endParaRPr>
            </a:p>
          </p:txBody>
        </p:sp>
      </p:grpSp>
      <p:grpSp>
        <p:nvGrpSpPr>
          <p:cNvPr id="91" name="组合 90"/>
          <p:cNvGrpSpPr/>
          <p:nvPr>
            <p:custDataLst>
              <p:tags r:id="rId31"/>
            </p:custDataLst>
          </p:nvPr>
        </p:nvGrpSpPr>
        <p:grpSpPr>
          <a:xfrm>
            <a:off x="3635896" y="2715767"/>
            <a:ext cx="3240360" cy="1583999"/>
            <a:chOff x="-368734" y="2908970"/>
            <a:chExt cx="3240360" cy="2039044"/>
          </a:xfrm>
        </p:grpSpPr>
        <p:pic>
          <p:nvPicPr>
            <p:cNvPr id="92"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32"/>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368734" y="2908970"/>
              <a:ext cx="3240360" cy="2039044"/>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custDataLst>
                <p:tags r:id="rId33"/>
              </p:custDataLst>
            </p:nvPr>
          </p:nvSpPr>
          <p:spPr>
            <a:xfrm>
              <a:off x="220154" y="3560356"/>
              <a:ext cx="2066490" cy="646331"/>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加快经济结构调整</a:t>
              </a:r>
              <a:endParaRPr lang="en-US" altLang="zh-CN" smtClean="0">
                <a:latin typeface="微软雅黑" panose="020B0503020204020204" charset="-122"/>
                <a:ea typeface="微软雅黑" panose="020B0503020204020204" charset="-122"/>
              </a:endParaRPr>
            </a:p>
            <a:p>
              <a:pPr algn="ctr"/>
              <a:r>
                <a:rPr lang="zh-CN" altLang="en-US">
                  <a:latin typeface="微软雅黑" panose="020B0503020204020204" charset="-122"/>
                  <a:ea typeface="微软雅黑" panose="020B0503020204020204" charset="-122"/>
                </a:rPr>
                <a:t>缩短产业</a:t>
              </a:r>
              <a:r>
                <a:rPr lang="zh-CN" altLang="en-US" smtClean="0">
                  <a:latin typeface="微软雅黑" panose="020B0503020204020204" charset="-122"/>
                  <a:ea typeface="微软雅黑" panose="020B0503020204020204" charset="-122"/>
                </a:rPr>
                <a:t>升级时间</a:t>
              </a:r>
              <a:endParaRPr lang="zh-CN" altLang="en-US">
                <a:latin typeface="微软雅黑" panose="020B0503020204020204" charset="-122"/>
                <a:ea typeface="微软雅黑" panose="020B0503020204020204" charset="-122"/>
              </a:endParaRPr>
            </a:p>
          </p:txBody>
        </p:sp>
      </p:grpSp>
      <p:grpSp>
        <p:nvGrpSpPr>
          <p:cNvPr id="94" name="组合 93"/>
          <p:cNvGrpSpPr/>
          <p:nvPr>
            <p:custDataLst>
              <p:tags r:id="rId34"/>
            </p:custDataLst>
          </p:nvPr>
        </p:nvGrpSpPr>
        <p:grpSpPr>
          <a:xfrm>
            <a:off x="6435290" y="2715766"/>
            <a:ext cx="2745222" cy="1583999"/>
            <a:chOff x="-170546" y="2908970"/>
            <a:chExt cx="2745222" cy="2039044"/>
          </a:xfrm>
        </p:grpSpPr>
        <p:pic>
          <p:nvPicPr>
            <p:cNvPr id="95" name="Picture 4" descr="https://timgsa.baidu.com/timg?image&amp;quality=80&amp;size=b9999_10000&amp;sec=1606565147534&amp;di=6c217f5a6ddef607df4ffd17b0aad923&amp;imgtype=0&amp;src=http%3A%2F%2Fimg.51miz.com%2FElement%2F00%2F17%2F27%2F91%2F27bc294b_E172791_dca290e4.png"/>
            <p:cNvPicPr>
              <a:picLocks noChangeAspect="1" noChangeArrowheads="1"/>
            </p:cNvPicPr>
            <p:nvPr>
              <p:custDataLst>
                <p:tags r:id="rId35"/>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70546" y="2908970"/>
              <a:ext cx="2745222" cy="2039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custDataLst>
                <p:tags r:id="rId36"/>
              </p:custDataLst>
            </p:nvPr>
          </p:nvSpPr>
          <p:spPr>
            <a:xfrm>
              <a:off x="220154" y="3678909"/>
              <a:ext cx="1944216"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加快工业化进程</a:t>
              </a:r>
              <a:endParaRPr lang="zh-CN" altLang="en-US">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down)">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left)">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left)">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left)">
                                      <p:cBhvr>
                                        <p:cTn id="35" dur="500"/>
                                        <p:tgtEl>
                                          <p:spTgt spid="9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wipe(left)">
                                      <p:cBhvr>
                                        <p:cTn id="4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以例导思</a:t>
            </a:r>
            <a:endParaRPr lang="zh-CN" altLang="en-US" sz="3600">
              <a:latin typeface="方正粗黑宋简体" pitchFamily="2" charset="-122"/>
              <a:ea typeface="方正粗黑宋简体" pitchFamily="2" charset="-122"/>
            </a:endParaRPr>
          </a:p>
        </p:txBody>
      </p:sp>
      <p:pic>
        <p:nvPicPr>
          <p:cNvPr id="2050"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155575" y="-136525"/>
            <a:ext cx="381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4355976" y="1177380"/>
            <a:ext cx="4462242" cy="29785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10"/>
            </p:custDataLst>
          </p:nvPr>
        </p:nvSpPr>
        <p:spPr>
          <a:xfrm>
            <a:off x="276892" y="1166242"/>
            <a:ext cx="3888432" cy="3000821"/>
          </a:xfrm>
          <a:prstGeom prst="rect">
            <a:avLst/>
          </a:prstGeom>
          <a:noFill/>
        </p:spPr>
        <p:txBody>
          <a:bodyPr wrap="square" rtlCol="0">
            <a:spAutoFit/>
          </a:bodyPr>
          <a:lstStyle/>
          <a:p>
            <a:pPr indent="457200" algn="just">
              <a:lnSpc>
                <a:spcPct val="150000"/>
              </a:lnSpc>
            </a:pPr>
            <a:r>
              <a:rPr lang="en-US" altLang="zh-CN" smtClean="0">
                <a:latin typeface="微软雅黑" panose="020B0503020204020204" charset="-122"/>
                <a:ea typeface="微软雅黑" panose="020B0503020204020204" charset="-122"/>
              </a:rPr>
              <a:t>2013</a:t>
            </a:r>
            <a:r>
              <a:rPr lang="zh-CN" altLang="en-US" smtClean="0">
                <a:latin typeface="微软雅黑" panose="020B0503020204020204" charset="-122"/>
                <a:ea typeface="微软雅黑" panose="020B0503020204020204" charset="-122"/>
              </a:rPr>
              <a:t>年</a:t>
            </a:r>
            <a:r>
              <a:rPr lang="en-US" altLang="zh-CN" smtClean="0">
                <a:latin typeface="微软雅黑" panose="020B0503020204020204" charset="-122"/>
                <a:ea typeface="微软雅黑" panose="020B0503020204020204" charset="-122"/>
              </a:rPr>
              <a:t>6</a:t>
            </a:r>
            <a:r>
              <a:rPr lang="zh-CN" altLang="en-US">
                <a:latin typeface="微软雅黑" panose="020B0503020204020204" charset="-122"/>
                <a:ea typeface="微软雅黑" panose="020B0503020204020204" charset="-122"/>
              </a:rPr>
              <a:t>月</a:t>
            </a:r>
            <a:r>
              <a:rPr lang="en-US" altLang="zh-CN">
                <a:latin typeface="微软雅黑" panose="020B0503020204020204" charset="-122"/>
                <a:ea typeface="微软雅黑" panose="020B0503020204020204" charset="-122"/>
              </a:rPr>
              <a:t>3</a:t>
            </a:r>
            <a:r>
              <a:rPr lang="zh-CN" altLang="en-US" smtClean="0">
                <a:latin typeface="微软雅黑" panose="020B0503020204020204" charset="-122"/>
                <a:ea typeface="微软雅黑" panose="020B0503020204020204" charset="-122"/>
              </a:rPr>
              <a:t>日，</a:t>
            </a:r>
            <a:r>
              <a:rPr lang="zh-CN" altLang="en-US">
                <a:latin typeface="微软雅黑" panose="020B0503020204020204" charset="-122"/>
                <a:ea typeface="微软雅黑" panose="020B0503020204020204" charset="-122"/>
              </a:rPr>
              <a:t>中国最大的鞋类出口商</a:t>
            </a:r>
            <a:r>
              <a:rPr lang="zh-CN" altLang="en-US" smtClean="0">
                <a:latin typeface="微软雅黑" panose="020B0503020204020204" charset="-122"/>
                <a:ea typeface="微软雅黑" panose="020B0503020204020204" charset="-122"/>
              </a:rPr>
              <a:t>之一</a:t>
            </a:r>
            <a:r>
              <a:rPr lang="en-US" altLang="zh-CN" smtClean="0">
                <a:latin typeface="微软雅黑" panose="020B0503020204020204" charset="-122"/>
                <a:ea typeface="微软雅黑" panose="020B0503020204020204" charset="-122"/>
              </a:rPr>
              <a:t>——</a:t>
            </a:r>
            <a:r>
              <a:rPr lang="zh-CN" altLang="en-US" smtClean="0">
                <a:latin typeface="微软雅黑" panose="020B0503020204020204" charset="-122"/>
                <a:ea typeface="微软雅黑" panose="020B0503020204020204" charset="-122"/>
              </a:rPr>
              <a:t>华坚计划</a:t>
            </a:r>
            <a:r>
              <a:rPr lang="zh-CN" altLang="en-US">
                <a:latin typeface="微软雅黑" panose="020B0503020204020204" charset="-122"/>
                <a:ea typeface="微软雅黑" panose="020B0503020204020204" charset="-122"/>
              </a:rPr>
              <a:t>在埃塞俄比亚投资数百万美元扩建</a:t>
            </a:r>
            <a:r>
              <a:rPr lang="zh-CN" altLang="en-US" smtClean="0">
                <a:latin typeface="微软雅黑" panose="020B0503020204020204" charset="-122"/>
                <a:ea typeface="微软雅黑" panose="020B0503020204020204" charset="-122"/>
              </a:rPr>
              <a:t>工厂。此外，中国还有近百家劳动密集型产业的企业在埃塞俄比亚建厂。</a:t>
            </a:r>
            <a:r>
              <a:rPr lang="zh-CN" altLang="en-US" b="1" smtClean="0">
                <a:latin typeface="微软雅黑" panose="020B0503020204020204" charset="-122"/>
                <a:ea typeface="微软雅黑" panose="020B0503020204020204" charset="-122"/>
              </a:rPr>
              <a:t>是什么原因导致导致中国的企业在埃塞俄比亚开展业务？</a:t>
            </a:r>
            <a:endParaRPr lang="zh-CN" altLang="en-US"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6" name="Picture 2"/>
          <p:cNvPicPr>
            <a:picLocks noChangeAspect="1" noChangeArrowheads="1" noCrop="1"/>
          </p:cNvPicPr>
          <p:nvPr>
            <p:custDataLst>
              <p:tags r:id="rId6"/>
            </p:custDataLst>
          </p:nvPr>
        </p:nvPicPr>
        <p:blipFill>
          <a:blip r:embed="rId7"/>
          <a:stretch>
            <a:fillRect/>
          </a:stretch>
        </p:blipFill>
        <p:spPr bwMode="auto">
          <a:xfrm>
            <a:off x="2555776" y="743248"/>
            <a:ext cx="594946" cy="594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8"/>
            </p:custDataLst>
          </p:nvPr>
        </p:nvSpPr>
        <p:spPr>
          <a:xfrm>
            <a:off x="3150722" y="809888"/>
            <a:ext cx="415758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促进区域产业分工合作</a:t>
            </a:r>
            <a:endParaRPr lang="zh-CN" altLang="en-US" sz="2400">
              <a:latin typeface="方正粗黑宋简体" pitchFamily="2" charset="-122"/>
              <a:ea typeface="方正粗黑宋简体" pitchFamily="2" charset="-122"/>
            </a:endParaRPr>
          </a:p>
        </p:txBody>
      </p:sp>
      <p:cxnSp>
        <p:nvCxnSpPr>
          <p:cNvPr id="9" name="直接箭头连接符 8"/>
          <p:cNvCxnSpPr/>
          <p:nvPr>
            <p:custDataLst>
              <p:tags r:id="rId9"/>
            </p:custDataLst>
          </p:nvPr>
        </p:nvCxnSpPr>
        <p:spPr>
          <a:xfrm>
            <a:off x="611560" y="3241308"/>
            <a:ext cx="3456384"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custDataLst>
              <p:tags r:id="rId10"/>
            </p:custDataLst>
          </p:nvPr>
        </p:nvCxnSpPr>
        <p:spPr>
          <a:xfrm flipH="1" flipV="1">
            <a:off x="611560" y="1369100"/>
            <a:ext cx="0" cy="187220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1"/>
            </p:custDataLst>
          </p:nvPr>
        </p:nvCxnSpPr>
        <p:spPr>
          <a:xfrm flipH="1">
            <a:off x="1043608" y="1873156"/>
            <a:ext cx="0" cy="13681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2"/>
            </p:custDataLst>
          </p:nvPr>
        </p:nvCxnSpPr>
        <p:spPr>
          <a:xfrm flipH="1">
            <a:off x="3419872" y="1873156"/>
            <a:ext cx="0" cy="13681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弧形 19"/>
          <p:cNvSpPr/>
          <p:nvPr>
            <p:custDataLst>
              <p:tags r:id="rId13"/>
            </p:custDataLst>
          </p:nvPr>
        </p:nvSpPr>
        <p:spPr>
          <a:xfrm>
            <a:off x="1027956" y="360988"/>
            <a:ext cx="2391916" cy="2617576"/>
          </a:xfrm>
          <a:prstGeom prst="arc">
            <a:avLst>
              <a:gd name="adj1" fmla="val 617661"/>
              <a:gd name="adj2" fmla="val 10309229"/>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连接符 20"/>
          <p:cNvCxnSpPr/>
          <p:nvPr>
            <p:custDataLst>
              <p:tags r:id="rId14"/>
            </p:custDataLst>
          </p:nvPr>
        </p:nvCxnSpPr>
        <p:spPr>
          <a:xfrm flipH="1">
            <a:off x="2255066" y="2978564"/>
            <a:ext cx="0" cy="2627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custDataLst>
              <p:tags r:id="rId15"/>
            </p:custDataLst>
          </p:nvPr>
        </p:nvSpPr>
        <p:spPr>
          <a:xfrm>
            <a:off x="719572" y="3241308"/>
            <a:ext cx="648072" cy="338554"/>
          </a:xfrm>
          <a:prstGeom prst="rect">
            <a:avLst/>
          </a:prstGeom>
          <a:noFill/>
        </p:spPr>
        <p:txBody>
          <a:bodyPr wrap="square" rtlCol="0">
            <a:spAutoFit/>
          </a:bodyPr>
          <a:lstStyle/>
          <a:p>
            <a:pPr algn="ctr"/>
            <a:r>
              <a:rPr lang="zh-CN" altLang="en-US" sz="1600" smtClean="0">
                <a:latin typeface="微软雅黑" panose="020B0503020204020204" charset="-122"/>
                <a:ea typeface="微软雅黑" panose="020B0503020204020204" charset="-122"/>
              </a:rPr>
              <a:t>设计</a:t>
            </a:r>
            <a:endParaRPr lang="zh-CN" altLang="en-US" sz="1600">
              <a:latin typeface="微软雅黑" panose="020B0503020204020204" charset="-122"/>
              <a:ea typeface="微软雅黑" panose="020B0503020204020204" charset="-122"/>
            </a:endParaRPr>
          </a:p>
        </p:txBody>
      </p:sp>
      <p:sp>
        <p:nvSpPr>
          <p:cNvPr id="24" name="TextBox 23"/>
          <p:cNvSpPr txBox="1"/>
          <p:nvPr>
            <p:custDataLst>
              <p:tags r:id="rId16"/>
            </p:custDataLst>
          </p:nvPr>
        </p:nvSpPr>
        <p:spPr>
          <a:xfrm>
            <a:off x="1931030" y="3241308"/>
            <a:ext cx="648072" cy="338554"/>
          </a:xfrm>
          <a:prstGeom prst="rect">
            <a:avLst/>
          </a:prstGeom>
          <a:noFill/>
        </p:spPr>
        <p:txBody>
          <a:bodyPr wrap="square" rtlCol="0">
            <a:spAutoFit/>
          </a:bodyPr>
          <a:lstStyle/>
          <a:p>
            <a:pPr algn="ctr"/>
            <a:r>
              <a:rPr lang="zh-CN" altLang="en-US" sz="1600" smtClean="0">
                <a:latin typeface="微软雅黑" panose="020B0503020204020204" charset="-122"/>
                <a:ea typeface="微软雅黑" panose="020B0503020204020204" charset="-122"/>
              </a:rPr>
              <a:t>加工</a:t>
            </a:r>
            <a:endParaRPr lang="zh-CN" altLang="en-US" sz="1600">
              <a:latin typeface="微软雅黑" panose="020B0503020204020204" charset="-122"/>
              <a:ea typeface="微软雅黑" panose="020B0503020204020204" charset="-122"/>
            </a:endParaRPr>
          </a:p>
        </p:txBody>
      </p:sp>
      <p:sp>
        <p:nvSpPr>
          <p:cNvPr id="25" name="TextBox 24"/>
          <p:cNvSpPr txBox="1"/>
          <p:nvPr>
            <p:custDataLst>
              <p:tags r:id="rId17"/>
            </p:custDataLst>
          </p:nvPr>
        </p:nvSpPr>
        <p:spPr>
          <a:xfrm>
            <a:off x="3095836" y="3241308"/>
            <a:ext cx="648072" cy="338554"/>
          </a:xfrm>
          <a:prstGeom prst="rect">
            <a:avLst/>
          </a:prstGeom>
          <a:noFill/>
        </p:spPr>
        <p:txBody>
          <a:bodyPr wrap="square" rtlCol="0">
            <a:spAutoFit/>
          </a:bodyPr>
          <a:lstStyle/>
          <a:p>
            <a:pPr algn="ctr"/>
            <a:r>
              <a:rPr lang="zh-CN" altLang="en-US" sz="1600" smtClean="0">
                <a:latin typeface="微软雅黑" panose="020B0503020204020204" charset="-122"/>
                <a:ea typeface="微软雅黑" panose="020B0503020204020204" charset="-122"/>
              </a:rPr>
              <a:t>营销</a:t>
            </a:r>
            <a:endParaRPr lang="zh-CN" altLang="en-US" sz="1600">
              <a:latin typeface="微软雅黑" panose="020B0503020204020204" charset="-122"/>
              <a:ea typeface="微软雅黑" panose="020B0503020204020204" charset="-122"/>
            </a:endParaRPr>
          </a:p>
        </p:txBody>
      </p:sp>
      <p:sp>
        <p:nvSpPr>
          <p:cNvPr id="26" name="TextBox 25"/>
          <p:cNvSpPr txBox="1"/>
          <p:nvPr>
            <p:custDataLst>
              <p:tags r:id="rId18"/>
            </p:custDataLst>
          </p:nvPr>
        </p:nvSpPr>
        <p:spPr>
          <a:xfrm>
            <a:off x="287524" y="1669776"/>
            <a:ext cx="273986" cy="830997"/>
          </a:xfrm>
          <a:prstGeom prst="rect">
            <a:avLst/>
          </a:prstGeom>
          <a:noFill/>
        </p:spPr>
        <p:txBody>
          <a:bodyPr wrap="square" rtlCol="0">
            <a:spAutoFit/>
          </a:bodyPr>
          <a:lstStyle/>
          <a:p>
            <a:pPr algn="ctr"/>
            <a:r>
              <a:rPr lang="zh-CN" altLang="en-US" sz="1600" smtClean="0">
                <a:latin typeface="微软雅黑" panose="020B0503020204020204" charset="-122"/>
                <a:ea typeface="微软雅黑" panose="020B0503020204020204" charset="-122"/>
              </a:rPr>
              <a:t>附加值</a:t>
            </a:r>
            <a:endParaRPr lang="zh-CN" altLang="en-US" sz="1600">
              <a:latin typeface="微软雅黑" panose="020B0503020204020204" charset="-122"/>
              <a:ea typeface="微软雅黑" panose="020B0503020204020204" charset="-122"/>
            </a:endParaRPr>
          </a:p>
        </p:txBody>
      </p:sp>
      <p:sp>
        <p:nvSpPr>
          <p:cNvPr id="27" name="TextBox 26"/>
          <p:cNvSpPr txBox="1"/>
          <p:nvPr>
            <p:custDataLst>
              <p:tags r:id="rId19"/>
            </p:custDataLst>
          </p:nvPr>
        </p:nvSpPr>
        <p:spPr>
          <a:xfrm>
            <a:off x="323528" y="3654772"/>
            <a:ext cx="3888432" cy="1077218"/>
          </a:xfrm>
          <a:prstGeom prst="rect">
            <a:avLst/>
          </a:prstGeom>
          <a:noFill/>
        </p:spPr>
        <p:txBody>
          <a:bodyPr wrap="square" rtlCol="0">
            <a:spAutoFit/>
          </a:bodyPr>
          <a:lstStyle/>
          <a:p>
            <a:r>
              <a:rPr lang="zh-CN" altLang="en-US" sz="1600" smtClean="0">
                <a:latin typeface="华文细黑" pitchFamily="2" charset="-122"/>
                <a:ea typeface="华文细黑" pitchFamily="2" charset="-122"/>
              </a:rPr>
              <a:t>在同一产品的价值构成中，设计、营销环节占比较高，加工环节占比较低。在国际产业转移中，发达国家一般只将产品的加工环节转移至发展中国家。</a:t>
            </a:r>
            <a:endParaRPr lang="zh-CN" altLang="en-US" sz="1600">
              <a:latin typeface="华文细黑" pitchFamily="2" charset="-122"/>
              <a:ea typeface="华文细黑" pitchFamily="2" charset="-122"/>
            </a:endParaRPr>
          </a:p>
        </p:txBody>
      </p:sp>
      <p:sp>
        <p:nvSpPr>
          <p:cNvPr id="28" name="TextBox 27"/>
          <p:cNvSpPr txBox="1"/>
          <p:nvPr>
            <p:custDataLst>
              <p:tags r:id="rId20"/>
            </p:custDataLst>
          </p:nvPr>
        </p:nvSpPr>
        <p:spPr>
          <a:xfrm>
            <a:off x="965969" y="1338322"/>
            <a:ext cx="2603550" cy="369332"/>
          </a:xfrm>
          <a:prstGeom prst="rect">
            <a:avLst/>
          </a:prstGeom>
          <a:noFill/>
        </p:spPr>
        <p:txBody>
          <a:bodyPr wrap="square" rtlCol="0">
            <a:spAutoFit/>
          </a:bodyPr>
          <a:lstStyle/>
          <a:p>
            <a:pPr algn="ctr"/>
            <a:r>
              <a:rPr lang="zh-CN" altLang="en-US" smtClean="0">
                <a:latin typeface="微软雅黑" panose="020B0503020204020204" charset="-122"/>
                <a:ea typeface="微软雅黑" panose="020B0503020204020204" charset="-122"/>
              </a:rPr>
              <a:t>产品生产环节的价值链</a:t>
            </a:r>
            <a:endParaRPr lang="zh-CN" altLang="en-US">
              <a:latin typeface="微软雅黑" panose="020B0503020204020204" charset="-122"/>
              <a:ea typeface="微软雅黑" panose="020B0503020204020204" charset="-122"/>
            </a:endParaRPr>
          </a:p>
        </p:txBody>
      </p:sp>
      <p:sp>
        <p:nvSpPr>
          <p:cNvPr id="29" name="TextBox 28"/>
          <p:cNvSpPr txBox="1"/>
          <p:nvPr>
            <p:custDataLst>
              <p:tags r:id="rId21"/>
            </p:custDataLst>
          </p:nvPr>
        </p:nvSpPr>
        <p:spPr>
          <a:xfrm>
            <a:off x="4211960" y="1454811"/>
            <a:ext cx="4802578" cy="1338828"/>
          </a:xfrm>
          <a:prstGeom prst="rect">
            <a:avLst/>
          </a:prstGeom>
          <a:noFill/>
        </p:spPr>
        <p:txBody>
          <a:bodyPr wrap="square" numCol="1" rtlCol="0">
            <a:spAutoFit/>
          </a:bodyPr>
          <a:lstStyle/>
          <a:p>
            <a:pPr marL="285750" indent="-285750">
              <a:lnSpc>
                <a:spcPct val="150000"/>
              </a:lnSpc>
              <a:buFont typeface="Wingdings" panose="05000000000000000000" pitchFamily="2" charset="2"/>
              <a:buChar char="Ø"/>
            </a:pPr>
            <a:r>
              <a:rPr lang="zh-CN" altLang="en-US" smtClean="0">
                <a:latin typeface="微软雅黑" panose="020B0503020204020204" charset="-122"/>
                <a:ea typeface="微软雅黑" panose="020B0503020204020204" charset="-122"/>
              </a:rPr>
              <a:t>国际产业转移使不同经济发展水平的国家或地区根据自己的优势条件选择发展相应的产业，</a:t>
            </a:r>
            <a:r>
              <a:rPr lang="zh-CN" altLang="en-US" b="1" smtClean="0">
                <a:latin typeface="微软雅黑" panose="020B0503020204020204" charset="-122"/>
                <a:ea typeface="微软雅黑" panose="020B0503020204020204" charset="-122"/>
              </a:rPr>
              <a:t>促进国际产业分工和合作</a:t>
            </a:r>
            <a:r>
              <a:rPr lang="zh-CN" altLang="en-US" smtClean="0">
                <a:latin typeface="微软雅黑" panose="020B0503020204020204" charset="-122"/>
                <a:ea typeface="微软雅黑" panose="020B0503020204020204" charset="-122"/>
              </a:rPr>
              <a:t>。</a:t>
            </a:r>
            <a:endParaRPr lang="zh-CN" altLang="en-US">
              <a:latin typeface="微软雅黑" panose="020B0503020204020204" charset="-122"/>
              <a:ea typeface="微软雅黑" panose="020B0503020204020204" charset="-122"/>
            </a:endParaRPr>
          </a:p>
        </p:txBody>
      </p:sp>
      <p:sp>
        <p:nvSpPr>
          <p:cNvPr id="30" name="TextBox 29"/>
          <p:cNvSpPr txBox="1"/>
          <p:nvPr>
            <p:custDataLst>
              <p:tags r:id="rId22"/>
            </p:custDataLst>
          </p:nvPr>
        </p:nvSpPr>
        <p:spPr>
          <a:xfrm>
            <a:off x="4211960" y="3033122"/>
            <a:ext cx="4802578" cy="1338828"/>
          </a:xfrm>
          <a:prstGeom prst="rect">
            <a:avLst/>
          </a:prstGeom>
          <a:noFill/>
        </p:spPr>
        <p:txBody>
          <a:bodyPr wrap="square" numCol="1" rtlCol="0">
            <a:spAutoFit/>
          </a:bodyPr>
          <a:lstStyle/>
          <a:p>
            <a:pPr marL="285750" indent="-285750">
              <a:lnSpc>
                <a:spcPct val="150000"/>
              </a:lnSpc>
              <a:buFont typeface="Wingdings" panose="05000000000000000000" pitchFamily="2" charset="2"/>
              <a:buChar char="Ø"/>
            </a:pPr>
            <a:r>
              <a:rPr lang="zh-CN" altLang="en-US">
                <a:latin typeface="微软雅黑" panose="020B0503020204020204" charset="-122"/>
                <a:ea typeface="微软雅黑" panose="020B0503020204020204" charset="-122"/>
              </a:rPr>
              <a:t>产业</a:t>
            </a:r>
            <a:r>
              <a:rPr lang="zh-CN" altLang="en-US" smtClean="0">
                <a:latin typeface="微软雅黑" panose="020B0503020204020204" charset="-122"/>
                <a:ea typeface="微软雅黑" panose="020B0503020204020204" charset="-122"/>
              </a:rPr>
              <a:t>转移通过企业把转移国和承接国对同一产品的生产活动联系起来，形成</a:t>
            </a:r>
            <a:r>
              <a:rPr lang="zh-CN" altLang="en-US" b="1" smtClean="0">
                <a:latin typeface="微软雅黑" panose="020B0503020204020204" charset="-122"/>
                <a:ea typeface="微软雅黑" panose="020B0503020204020204" charset="-122"/>
              </a:rPr>
              <a:t>产品生产过程的分工与合作。</a:t>
            </a:r>
            <a:endParaRPr lang="zh-CN" altLang="en-US" b="1">
              <a:latin typeface="微软雅黑" panose="020B0503020204020204" charset="-122"/>
              <a:ea typeface="微软雅黑" panose="020B0503020204020204" charset="-122"/>
            </a:endParaRPr>
          </a:p>
        </p:txBody>
      </p:sp>
      <p:sp>
        <p:nvSpPr>
          <p:cNvPr id="32" name="矩形 31"/>
          <p:cNvSpPr/>
          <p:nvPr>
            <p:custDataLst>
              <p:tags r:id="rId23"/>
            </p:custDataLst>
          </p:nvPr>
        </p:nvSpPr>
        <p:spPr>
          <a:xfrm>
            <a:off x="4211960" y="1338194"/>
            <a:ext cx="4802578" cy="346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custDataLst>
              <p:tags r:id="rId24"/>
            </p:custDataLst>
          </p:nvPr>
        </p:nvGrpSpPr>
        <p:grpSpPr>
          <a:xfrm>
            <a:off x="4499992" y="1347614"/>
            <a:ext cx="1428680" cy="596176"/>
            <a:chOff x="4499992" y="1435761"/>
            <a:chExt cx="1428680" cy="596176"/>
          </a:xfrm>
        </p:grpSpPr>
        <p:pic>
          <p:nvPicPr>
            <p:cNvPr id="34" name="Picture 6" descr="https://timgsa.baidu.com/timg?image&amp;quality=80&amp;size=b9999_10000&amp;sec=1606047522608&amp;di=f197966302e2595e2b7631a7122a501d&amp;imgtype=0&amp;src=http%3A%2F%2Fimg95.699pic.com%2Fxsj%2F0t%2Fev%2Fqf.jpg%2521%2Ffw%2F700%2Fwatermark%2Furl%2FL3hzai93YXRlcl9kZXRhaWwyLnBuZw%2Falign%2Fsoutheast"/>
            <p:cNvPicPr>
              <a:picLocks noChangeAspect="1" noChangeArrowheads="1"/>
            </p:cNvPicPr>
            <p:nvPr>
              <p:custDataLst>
                <p:tags r:id="rId25"/>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7694" t="17575" r="24787" b="27472"/>
            <a:stretch>
              <a:fillRect/>
            </a:stretch>
          </p:blipFill>
          <p:spPr bwMode="auto">
            <a:xfrm flipH="1">
              <a:off x="4499992" y="1435761"/>
              <a:ext cx="515536" cy="5961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custDataLst>
                <p:tags r:id="rId27"/>
              </p:custDataLst>
            </p:nvPr>
          </p:nvSpPr>
          <p:spPr>
            <a:xfrm>
              <a:off x="4932040" y="1503016"/>
              <a:ext cx="99663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思考</a:t>
              </a:r>
              <a:endParaRPr lang="zh-CN" altLang="en-US" sz="2400">
                <a:latin typeface="方正粗黑宋简体" pitchFamily="2" charset="-122"/>
                <a:ea typeface="方正粗黑宋简体" pitchFamily="2" charset="-122"/>
              </a:endParaRPr>
            </a:p>
          </p:txBody>
        </p:sp>
      </p:grpSp>
      <p:sp>
        <p:nvSpPr>
          <p:cNvPr id="36" name="TextBox 35"/>
          <p:cNvSpPr txBox="1"/>
          <p:nvPr>
            <p:custDataLst>
              <p:tags r:id="rId28"/>
            </p:custDataLst>
          </p:nvPr>
        </p:nvSpPr>
        <p:spPr>
          <a:xfrm>
            <a:off x="4546362" y="2003483"/>
            <a:ext cx="4356484" cy="1631216"/>
          </a:xfrm>
          <a:prstGeom prst="rect">
            <a:avLst/>
          </a:prstGeom>
          <a:solidFill>
            <a:schemeClr val="bg1"/>
          </a:solidFill>
        </p:spPr>
        <p:txBody>
          <a:bodyPr wrap="square" rtlCol="0">
            <a:spAutoFit/>
          </a:bodyPr>
          <a:lstStyle/>
          <a:p>
            <a:r>
              <a:rPr lang="zh-CN" altLang="en-US" sz="2000" smtClean="0">
                <a:latin typeface="方正粗黑宋简体" pitchFamily="2" charset="-122"/>
                <a:ea typeface="方正粗黑宋简体" pitchFamily="2" charset="-122"/>
              </a:rPr>
              <a:t>按照不同国家在产品生产环节价值链的分工，发展中国家总是落后于发达国家。为了改变这种状况，发展中国家在承接发达国家产业转移的时候应注意什么问题？</a:t>
            </a:r>
            <a:endParaRPr lang="en-US" altLang="zh-CN" sz="2000" smtClean="0">
              <a:latin typeface="方正粗黑宋简体" pitchFamily="2" charset="-122"/>
              <a:ea typeface="方正粗黑宋简体" pitchFamily="2" charset="-122"/>
            </a:endParaRPr>
          </a:p>
        </p:txBody>
      </p:sp>
      <p:sp>
        <p:nvSpPr>
          <p:cNvPr id="37" name="TextBox 36"/>
          <p:cNvSpPr txBox="1"/>
          <p:nvPr>
            <p:custDataLst>
              <p:tags r:id="rId29"/>
            </p:custDataLst>
          </p:nvPr>
        </p:nvSpPr>
        <p:spPr>
          <a:xfrm>
            <a:off x="4644008" y="3653611"/>
            <a:ext cx="4176464" cy="646331"/>
          </a:xfrm>
          <a:prstGeom prst="rect">
            <a:avLst/>
          </a:prstGeom>
          <a:noFill/>
        </p:spPr>
        <p:txBody>
          <a:bodyPr wrap="square" rtlCol="0">
            <a:spAutoFit/>
          </a:bodyPr>
          <a:lstStyle/>
          <a:p>
            <a:r>
              <a:rPr lang="zh-CN" altLang="en-US" smtClean="0">
                <a:latin typeface="微软雅黑" panose="020B0503020204020204" charset="-122"/>
                <a:ea typeface="微软雅黑" panose="020B0503020204020204" charset="-122"/>
              </a:rPr>
              <a:t>注重引进技术，加强研究，提高自身的技术水平。</a:t>
            </a:r>
            <a:endParaRPr lang="zh-CN" altLang="en-US">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P spid="29" grpId="0"/>
      <p:bldP spid="30" grpId="0"/>
      <p:bldP spid="32" grpId="0" animBg="1"/>
      <p:bldP spid="36" grpId="0" animBg="1"/>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cxnSp>
        <p:nvCxnSpPr>
          <p:cNvPr id="9" name="直接连接符 8"/>
          <p:cNvCxnSpPr/>
          <p:nvPr>
            <p:custDataLst>
              <p:tags r:id="rId6"/>
            </p:custDataLst>
          </p:nvPr>
        </p:nvCxnSpPr>
        <p:spPr>
          <a:xfrm flipH="1" flipV="1">
            <a:off x="857964" y="2047949"/>
            <a:ext cx="2801" cy="2304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flipH="1">
            <a:off x="857964" y="2047949"/>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8"/>
            </p:custDataLst>
          </p:nvPr>
        </p:nvCxnSpPr>
        <p:spPr>
          <a:xfrm flipH="1">
            <a:off x="857964" y="2436792"/>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9"/>
            </p:custDataLst>
          </p:nvPr>
        </p:nvCxnSpPr>
        <p:spPr>
          <a:xfrm flipH="1">
            <a:off x="857964" y="2825635"/>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0"/>
            </p:custDataLst>
          </p:nvPr>
        </p:nvCxnSpPr>
        <p:spPr>
          <a:xfrm flipH="1">
            <a:off x="857964" y="3214478"/>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1"/>
            </p:custDataLst>
          </p:nvPr>
        </p:nvCxnSpPr>
        <p:spPr>
          <a:xfrm flipH="1">
            <a:off x="857964" y="3603321"/>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2"/>
            </p:custDataLst>
          </p:nvPr>
        </p:nvCxnSpPr>
        <p:spPr>
          <a:xfrm flipH="1">
            <a:off x="857964" y="3992165"/>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custDataLst>
              <p:tags r:id="rId13"/>
            </p:custDataLst>
          </p:nvPr>
        </p:nvSpPr>
        <p:spPr>
          <a:xfrm>
            <a:off x="572734" y="4198316"/>
            <a:ext cx="213223" cy="307777"/>
          </a:xfrm>
          <a:prstGeom prst="rect">
            <a:avLst/>
          </a:prstGeom>
          <a:noFill/>
        </p:spPr>
        <p:txBody>
          <a:bodyPr wrap="square" rtlCol="0">
            <a:spAutoFit/>
          </a:bodyPr>
          <a:lstStyle/>
          <a:p>
            <a:r>
              <a:rPr lang="en-US" altLang="zh-CN" sz="1400" smtClean="0"/>
              <a:t>0</a:t>
            </a:r>
            <a:endParaRPr lang="zh-CN" altLang="en-US" sz="1400"/>
          </a:p>
        </p:txBody>
      </p:sp>
      <p:sp>
        <p:nvSpPr>
          <p:cNvPr id="24" name="TextBox 23"/>
          <p:cNvSpPr txBox="1"/>
          <p:nvPr>
            <p:custDataLst>
              <p:tags r:id="rId14"/>
            </p:custDataLst>
          </p:nvPr>
        </p:nvSpPr>
        <p:spPr>
          <a:xfrm>
            <a:off x="575535" y="3838276"/>
            <a:ext cx="213223" cy="307777"/>
          </a:xfrm>
          <a:prstGeom prst="rect">
            <a:avLst/>
          </a:prstGeom>
          <a:noFill/>
        </p:spPr>
        <p:txBody>
          <a:bodyPr wrap="square" rtlCol="0">
            <a:spAutoFit/>
          </a:bodyPr>
          <a:lstStyle/>
          <a:p>
            <a:r>
              <a:rPr lang="en-US" altLang="zh-CN" sz="1400" smtClean="0"/>
              <a:t>1</a:t>
            </a:r>
            <a:endParaRPr lang="zh-CN" altLang="en-US" sz="1400"/>
          </a:p>
        </p:txBody>
      </p:sp>
      <p:sp>
        <p:nvSpPr>
          <p:cNvPr id="25" name="TextBox 24"/>
          <p:cNvSpPr txBox="1"/>
          <p:nvPr>
            <p:custDataLst>
              <p:tags r:id="rId15"/>
            </p:custDataLst>
          </p:nvPr>
        </p:nvSpPr>
        <p:spPr>
          <a:xfrm>
            <a:off x="575535" y="3449432"/>
            <a:ext cx="213223" cy="307777"/>
          </a:xfrm>
          <a:prstGeom prst="rect">
            <a:avLst/>
          </a:prstGeom>
          <a:noFill/>
        </p:spPr>
        <p:txBody>
          <a:bodyPr wrap="square" rtlCol="0">
            <a:spAutoFit/>
          </a:bodyPr>
          <a:lstStyle/>
          <a:p>
            <a:r>
              <a:rPr lang="en-US" altLang="zh-CN" sz="1400" smtClean="0"/>
              <a:t>2</a:t>
            </a:r>
            <a:endParaRPr lang="zh-CN" altLang="en-US" sz="1400"/>
          </a:p>
        </p:txBody>
      </p:sp>
      <p:sp>
        <p:nvSpPr>
          <p:cNvPr id="26" name="TextBox 25"/>
          <p:cNvSpPr txBox="1"/>
          <p:nvPr>
            <p:custDataLst>
              <p:tags r:id="rId16"/>
            </p:custDataLst>
          </p:nvPr>
        </p:nvSpPr>
        <p:spPr>
          <a:xfrm>
            <a:off x="572734" y="3060589"/>
            <a:ext cx="213223" cy="307777"/>
          </a:xfrm>
          <a:prstGeom prst="rect">
            <a:avLst/>
          </a:prstGeom>
          <a:noFill/>
        </p:spPr>
        <p:txBody>
          <a:bodyPr wrap="square" rtlCol="0">
            <a:spAutoFit/>
          </a:bodyPr>
          <a:lstStyle/>
          <a:p>
            <a:r>
              <a:rPr lang="en-US" altLang="zh-CN" sz="1400" smtClean="0"/>
              <a:t>3</a:t>
            </a:r>
            <a:endParaRPr lang="zh-CN" altLang="en-US" sz="1400"/>
          </a:p>
        </p:txBody>
      </p:sp>
      <p:sp>
        <p:nvSpPr>
          <p:cNvPr id="27" name="TextBox 26"/>
          <p:cNvSpPr txBox="1"/>
          <p:nvPr>
            <p:custDataLst>
              <p:tags r:id="rId17"/>
            </p:custDataLst>
          </p:nvPr>
        </p:nvSpPr>
        <p:spPr>
          <a:xfrm>
            <a:off x="572733" y="2671746"/>
            <a:ext cx="213223" cy="307777"/>
          </a:xfrm>
          <a:prstGeom prst="rect">
            <a:avLst/>
          </a:prstGeom>
          <a:noFill/>
        </p:spPr>
        <p:txBody>
          <a:bodyPr wrap="square" rtlCol="0">
            <a:spAutoFit/>
          </a:bodyPr>
          <a:lstStyle/>
          <a:p>
            <a:r>
              <a:rPr lang="en-US" altLang="zh-CN" sz="1400" smtClean="0"/>
              <a:t>4</a:t>
            </a:r>
            <a:endParaRPr lang="zh-CN" altLang="en-US" sz="1400"/>
          </a:p>
        </p:txBody>
      </p:sp>
      <p:sp>
        <p:nvSpPr>
          <p:cNvPr id="28" name="TextBox 27"/>
          <p:cNvSpPr txBox="1"/>
          <p:nvPr>
            <p:custDataLst>
              <p:tags r:id="rId18"/>
            </p:custDataLst>
          </p:nvPr>
        </p:nvSpPr>
        <p:spPr>
          <a:xfrm>
            <a:off x="572734" y="2282903"/>
            <a:ext cx="213223" cy="307777"/>
          </a:xfrm>
          <a:prstGeom prst="rect">
            <a:avLst/>
          </a:prstGeom>
          <a:noFill/>
        </p:spPr>
        <p:txBody>
          <a:bodyPr wrap="square" rtlCol="0">
            <a:spAutoFit/>
          </a:bodyPr>
          <a:lstStyle/>
          <a:p>
            <a:r>
              <a:rPr lang="en-US" altLang="zh-CN" sz="1400" smtClean="0"/>
              <a:t>5</a:t>
            </a:r>
            <a:endParaRPr lang="zh-CN" altLang="en-US" sz="1400"/>
          </a:p>
        </p:txBody>
      </p:sp>
      <p:sp>
        <p:nvSpPr>
          <p:cNvPr id="29" name="TextBox 28"/>
          <p:cNvSpPr txBox="1"/>
          <p:nvPr>
            <p:custDataLst>
              <p:tags r:id="rId19"/>
            </p:custDataLst>
          </p:nvPr>
        </p:nvSpPr>
        <p:spPr>
          <a:xfrm>
            <a:off x="572734" y="1894060"/>
            <a:ext cx="213223" cy="307777"/>
          </a:xfrm>
          <a:prstGeom prst="rect">
            <a:avLst/>
          </a:prstGeom>
          <a:noFill/>
        </p:spPr>
        <p:txBody>
          <a:bodyPr wrap="square" rtlCol="0">
            <a:spAutoFit/>
          </a:bodyPr>
          <a:lstStyle/>
          <a:p>
            <a:r>
              <a:rPr lang="en-US" altLang="zh-CN" sz="1400" smtClean="0"/>
              <a:t>6</a:t>
            </a:r>
            <a:endParaRPr lang="zh-CN" altLang="en-US" sz="1400"/>
          </a:p>
        </p:txBody>
      </p:sp>
      <p:sp>
        <p:nvSpPr>
          <p:cNvPr id="30" name="TextBox 29"/>
          <p:cNvSpPr txBox="1"/>
          <p:nvPr>
            <p:custDataLst>
              <p:tags r:id="rId20"/>
            </p:custDataLst>
          </p:nvPr>
        </p:nvSpPr>
        <p:spPr>
          <a:xfrm>
            <a:off x="327760" y="2445408"/>
            <a:ext cx="273986" cy="1169551"/>
          </a:xfrm>
          <a:prstGeom prst="rect">
            <a:avLst/>
          </a:prstGeom>
          <a:noFill/>
        </p:spPr>
        <p:txBody>
          <a:bodyPr wrap="square" rtlCol="0">
            <a:spAutoFit/>
          </a:bodyPr>
          <a:lstStyle/>
          <a:p>
            <a:pPr algn="ctr"/>
            <a:r>
              <a:rPr lang="zh-CN" altLang="en-US" sz="1400" smtClean="0">
                <a:latin typeface="微软雅黑" panose="020B0503020204020204" charset="-122"/>
                <a:ea typeface="微软雅黑" panose="020B0503020204020204" charset="-122"/>
              </a:rPr>
              <a:t>失业率</a:t>
            </a:r>
            <a:r>
              <a:rPr lang="en-US" altLang="zh-CN" sz="1400" smtClean="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p:txBody>
      </p:sp>
      <p:sp>
        <p:nvSpPr>
          <p:cNvPr id="31" name="TextBox 30"/>
          <p:cNvSpPr txBox="1"/>
          <p:nvPr>
            <p:custDataLst>
              <p:tags r:id="rId21"/>
            </p:custDataLst>
          </p:nvPr>
        </p:nvSpPr>
        <p:spPr>
          <a:xfrm>
            <a:off x="1004781" y="4352205"/>
            <a:ext cx="576064" cy="307777"/>
          </a:xfrm>
          <a:prstGeom prst="rect">
            <a:avLst/>
          </a:prstGeom>
          <a:noFill/>
        </p:spPr>
        <p:txBody>
          <a:bodyPr wrap="square" rtlCol="0">
            <a:spAutoFit/>
          </a:bodyPr>
          <a:lstStyle/>
          <a:p>
            <a:r>
              <a:rPr lang="en-US" altLang="zh-CN" sz="1400" smtClean="0"/>
              <a:t>1990</a:t>
            </a:r>
            <a:endParaRPr lang="zh-CN" altLang="en-US" sz="1400"/>
          </a:p>
        </p:txBody>
      </p:sp>
      <p:sp>
        <p:nvSpPr>
          <p:cNvPr id="32" name="TextBox 31"/>
          <p:cNvSpPr txBox="1"/>
          <p:nvPr>
            <p:custDataLst>
              <p:tags r:id="rId22"/>
            </p:custDataLst>
          </p:nvPr>
        </p:nvSpPr>
        <p:spPr>
          <a:xfrm>
            <a:off x="1565439" y="4352205"/>
            <a:ext cx="576064" cy="307777"/>
          </a:xfrm>
          <a:prstGeom prst="rect">
            <a:avLst/>
          </a:prstGeom>
          <a:noFill/>
        </p:spPr>
        <p:txBody>
          <a:bodyPr wrap="square" rtlCol="0">
            <a:spAutoFit/>
          </a:bodyPr>
          <a:lstStyle/>
          <a:p>
            <a:r>
              <a:rPr lang="en-US" altLang="zh-CN" sz="1400" smtClean="0"/>
              <a:t>1995</a:t>
            </a:r>
            <a:endParaRPr lang="zh-CN" altLang="en-US" sz="1400"/>
          </a:p>
        </p:txBody>
      </p:sp>
      <p:sp>
        <p:nvSpPr>
          <p:cNvPr id="33" name="TextBox 32"/>
          <p:cNvSpPr txBox="1"/>
          <p:nvPr>
            <p:custDataLst>
              <p:tags r:id="rId23"/>
            </p:custDataLst>
          </p:nvPr>
        </p:nvSpPr>
        <p:spPr>
          <a:xfrm>
            <a:off x="2126097" y="4352205"/>
            <a:ext cx="576064" cy="307777"/>
          </a:xfrm>
          <a:prstGeom prst="rect">
            <a:avLst/>
          </a:prstGeom>
          <a:noFill/>
        </p:spPr>
        <p:txBody>
          <a:bodyPr wrap="square" rtlCol="0">
            <a:spAutoFit/>
          </a:bodyPr>
          <a:lstStyle/>
          <a:p>
            <a:r>
              <a:rPr lang="en-US" altLang="zh-CN" sz="1400" smtClean="0"/>
              <a:t>2000</a:t>
            </a:r>
            <a:endParaRPr lang="zh-CN" altLang="en-US" sz="1400"/>
          </a:p>
        </p:txBody>
      </p:sp>
      <p:sp>
        <p:nvSpPr>
          <p:cNvPr id="34" name="TextBox 33"/>
          <p:cNvSpPr txBox="1"/>
          <p:nvPr>
            <p:custDataLst>
              <p:tags r:id="rId24"/>
            </p:custDataLst>
          </p:nvPr>
        </p:nvSpPr>
        <p:spPr>
          <a:xfrm>
            <a:off x="2686754" y="4352205"/>
            <a:ext cx="576064" cy="307777"/>
          </a:xfrm>
          <a:prstGeom prst="rect">
            <a:avLst/>
          </a:prstGeom>
          <a:noFill/>
        </p:spPr>
        <p:txBody>
          <a:bodyPr wrap="square" rtlCol="0">
            <a:spAutoFit/>
          </a:bodyPr>
          <a:lstStyle/>
          <a:p>
            <a:r>
              <a:rPr lang="en-US" altLang="zh-CN" sz="1400" smtClean="0"/>
              <a:t>2002</a:t>
            </a:r>
            <a:endParaRPr lang="zh-CN" altLang="en-US" sz="1400"/>
          </a:p>
        </p:txBody>
      </p:sp>
      <p:sp>
        <p:nvSpPr>
          <p:cNvPr id="35" name="矩形 34"/>
          <p:cNvSpPr/>
          <p:nvPr>
            <p:custDataLst>
              <p:tags r:id="rId25"/>
            </p:custDataLst>
          </p:nvPr>
        </p:nvSpPr>
        <p:spPr>
          <a:xfrm>
            <a:off x="1169521" y="3603320"/>
            <a:ext cx="187932" cy="74888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26"/>
            </p:custDataLst>
          </p:nvPr>
        </p:nvSpPr>
        <p:spPr>
          <a:xfrm>
            <a:off x="1738171" y="3214477"/>
            <a:ext cx="187932" cy="113772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27"/>
            </p:custDataLst>
          </p:nvPr>
        </p:nvSpPr>
        <p:spPr>
          <a:xfrm>
            <a:off x="2285209" y="2696021"/>
            <a:ext cx="187932" cy="165618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custDataLst>
              <p:tags r:id="rId28"/>
            </p:custDataLst>
          </p:nvPr>
        </p:nvSpPr>
        <p:spPr>
          <a:xfrm>
            <a:off x="2862545" y="2282903"/>
            <a:ext cx="187932" cy="206930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custDataLst>
              <p:tags r:id="rId29"/>
            </p:custDataLst>
          </p:nvPr>
        </p:nvCxnSpPr>
        <p:spPr>
          <a:xfrm>
            <a:off x="860765" y="4352205"/>
            <a:ext cx="2520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custDataLst>
              <p:tags r:id="rId30"/>
            </p:custDataLst>
          </p:nvPr>
        </p:nvSpPr>
        <p:spPr>
          <a:xfrm>
            <a:off x="816322" y="1524728"/>
            <a:ext cx="2603550" cy="646331"/>
          </a:xfrm>
          <a:prstGeom prst="rect">
            <a:avLst/>
          </a:prstGeom>
          <a:noFill/>
        </p:spPr>
        <p:txBody>
          <a:bodyPr wrap="square" rtlCol="0">
            <a:spAutoFit/>
          </a:bodyPr>
          <a:lstStyle/>
          <a:p>
            <a:pPr algn="ctr"/>
            <a:r>
              <a:rPr lang="en-US" altLang="zh-CN" smtClean="0">
                <a:latin typeface="微软雅黑" panose="020B0503020204020204" charset="-122"/>
                <a:ea typeface="微软雅黑" panose="020B0503020204020204" charset="-122"/>
              </a:rPr>
              <a:t>20</a:t>
            </a:r>
            <a:r>
              <a:rPr lang="zh-CN" altLang="en-US" smtClean="0">
                <a:latin typeface="微软雅黑" panose="020B0503020204020204" charset="-122"/>
                <a:ea typeface="微软雅黑" panose="020B0503020204020204" charset="-122"/>
              </a:rPr>
              <a:t>世纪</a:t>
            </a:r>
            <a:r>
              <a:rPr lang="en-US" altLang="zh-CN" smtClean="0">
                <a:latin typeface="微软雅黑" panose="020B0503020204020204" charset="-122"/>
                <a:ea typeface="微软雅黑" panose="020B0503020204020204" charset="-122"/>
              </a:rPr>
              <a:t>90</a:t>
            </a:r>
            <a:r>
              <a:rPr lang="zh-CN" altLang="en-US" smtClean="0">
                <a:latin typeface="微软雅黑" panose="020B0503020204020204" charset="-122"/>
                <a:ea typeface="微软雅黑" panose="020B0503020204020204" charset="-122"/>
              </a:rPr>
              <a:t>年代以来日本失业率的升高</a:t>
            </a:r>
            <a:endParaRPr lang="zh-CN" altLang="en-US">
              <a:latin typeface="微软雅黑" panose="020B0503020204020204" charset="-122"/>
              <a:ea typeface="微软雅黑" panose="020B0503020204020204" charset="-122"/>
            </a:endParaRPr>
          </a:p>
        </p:txBody>
      </p:sp>
      <p:pic>
        <p:nvPicPr>
          <p:cNvPr id="41" name="Picture 2"/>
          <p:cNvPicPr>
            <a:picLocks noChangeAspect="1" noChangeArrowheads="1" noCrop="1"/>
          </p:cNvPicPr>
          <p:nvPr>
            <p:custDataLst>
              <p:tags r:id="rId31"/>
            </p:custDataLst>
          </p:nvPr>
        </p:nvPicPr>
        <p:blipFill>
          <a:blip r:embed="rId32"/>
          <a:stretch>
            <a:fillRect/>
          </a:stretch>
        </p:blipFill>
        <p:spPr bwMode="auto">
          <a:xfrm>
            <a:off x="2555776" y="743248"/>
            <a:ext cx="594946" cy="59494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custDataLst>
              <p:tags r:id="rId33"/>
            </p:custDataLst>
          </p:nvPr>
        </p:nvSpPr>
        <p:spPr>
          <a:xfrm>
            <a:off x="3150722" y="809888"/>
            <a:ext cx="4157582" cy="46166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改变劳动力就业的空间分布</a:t>
            </a:r>
            <a:endParaRPr lang="zh-CN" altLang="en-US" sz="2400">
              <a:latin typeface="方正粗黑宋简体" pitchFamily="2" charset="-122"/>
              <a:ea typeface="方正粗黑宋简体" pitchFamily="2" charset="-122"/>
            </a:endParaRPr>
          </a:p>
        </p:txBody>
      </p:sp>
      <p:sp>
        <p:nvSpPr>
          <p:cNvPr id="45" name="TextBox 44"/>
          <p:cNvSpPr txBox="1"/>
          <p:nvPr>
            <p:custDataLst>
              <p:tags r:id="rId34"/>
            </p:custDataLst>
          </p:nvPr>
        </p:nvSpPr>
        <p:spPr>
          <a:xfrm>
            <a:off x="3679381" y="1615243"/>
            <a:ext cx="993080" cy="400110"/>
          </a:xfrm>
          <a:prstGeom prst="rect">
            <a:avLst/>
          </a:prstGeom>
          <a:noFill/>
          <a:ln w="19050">
            <a:solidFill>
              <a:srgbClr val="0070C0"/>
            </a:solidFill>
            <a:prstDash val="sysDot"/>
          </a:ln>
        </p:spPr>
        <p:txBody>
          <a:bodyPr wrap="square" rtlCol="0">
            <a:spAutoFit/>
          </a:bodyPr>
          <a:lstStyle/>
          <a:p>
            <a:pPr algn="ctr"/>
            <a:r>
              <a:rPr lang="zh-CN" altLang="en-US" sz="2000">
                <a:latin typeface="方正粗黑宋简体" pitchFamily="2" charset="-122"/>
                <a:ea typeface="方正粗黑宋简体" pitchFamily="2" charset="-122"/>
              </a:rPr>
              <a:t>转出地</a:t>
            </a:r>
            <a:endParaRPr lang="zh-CN" altLang="en-US" sz="2000">
              <a:latin typeface="方正粗黑宋简体" pitchFamily="2" charset="-122"/>
              <a:ea typeface="方正粗黑宋简体" pitchFamily="2" charset="-122"/>
            </a:endParaRPr>
          </a:p>
        </p:txBody>
      </p:sp>
      <p:grpSp>
        <p:nvGrpSpPr>
          <p:cNvPr id="66" name="组合 65"/>
          <p:cNvGrpSpPr/>
          <p:nvPr>
            <p:custDataLst>
              <p:tags r:id="rId35"/>
            </p:custDataLst>
          </p:nvPr>
        </p:nvGrpSpPr>
        <p:grpSpPr>
          <a:xfrm>
            <a:off x="4876547" y="1347614"/>
            <a:ext cx="2647781" cy="956281"/>
            <a:chOff x="4876547" y="1347614"/>
            <a:chExt cx="2647781" cy="956281"/>
          </a:xfrm>
        </p:grpSpPr>
        <p:sp>
          <p:nvSpPr>
            <p:cNvPr id="47" name="右箭头 46"/>
            <p:cNvSpPr/>
            <p:nvPr>
              <p:custDataLst>
                <p:tags r:id="rId36"/>
              </p:custDataLst>
            </p:nvPr>
          </p:nvSpPr>
          <p:spPr>
            <a:xfrm>
              <a:off x="4876547" y="1743290"/>
              <a:ext cx="2647781" cy="144016"/>
            </a:xfrm>
            <a:prstGeom prst="rightArrow">
              <a:avLst>
                <a:gd name="adj1" fmla="val 50000"/>
                <a:gd name="adj2" fmla="val 440217"/>
              </a:avLst>
            </a:prstGeom>
            <a:gradFill flip="none" rotWithShape="1">
              <a:gsLst>
                <a:gs pos="0">
                  <a:schemeClr val="tx2">
                    <a:lumMod val="60000"/>
                    <a:lumOff val="40000"/>
                  </a:schemeClr>
                </a:gs>
                <a:gs pos="50000">
                  <a:schemeClr val="tx2">
                    <a:lumMod val="20000"/>
                    <a:lumOff val="80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custDataLst>
                <p:tags r:id="rId37"/>
              </p:custDataLst>
            </p:nvPr>
          </p:nvSpPr>
          <p:spPr>
            <a:xfrm>
              <a:off x="5262704" y="1347614"/>
              <a:ext cx="1592367" cy="400110"/>
            </a:xfrm>
            <a:prstGeom prst="rect">
              <a:avLst/>
            </a:prstGeom>
            <a:noFill/>
          </p:spPr>
          <p:txBody>
            <a:bodyPr wrap="square" rtlCol="0">
              <a:spAutoFit/>
            </a:bodyPr>
            <a:lstStyle/>
            <a:p>
              <a:pPr algn="ctr"/>
              <a:r>
                <a:rPr lang="zh-CN" altLang="en-US" sz="2000" b="1" smtClean="0">
                  <a:latin typeface="微软雅黑" panose="020B0503020204020204" charset="-122"/>
                  <a:ea typeface="微软雅黑" panose="020B0503020204020204" charset="-122"/>
                </a:rPr>
                <a:t>产业转移</a:t>
              </a:r>
              <a:endParaRPr lang="zh-CN" altLang="en-US" sz="2000" b="1">
                <a:latin typeface="微软雅黑" panose="020B0503020204020204" charset="-122"/>
                <a:ea typeface="微软雅黑" panose="020B0503020204020204" charset="-122"/>
              </a:endParaRPr>
            </a:p>
          </p:txBody>
        </p:sp>
        <p:sp>
          <p:nvSpPr>
            <p:cNvPr id="49" name="TextBox 48"/>
            <p:cNvSpPr txBox="1"/>
            <p:nvPr>
              <p:custDataLst>
                <p:tags r:id="rId38"/>
              </p:custDataLst>
            </p:nvPr>
          </p:nvSpPr>
          <p:spPr>
            <a:xfrm>
              <a:off x="5158855" y="1903785"/>
              <a:ext cx="1800067" cy="400110"/>
            </a:xfrm>
            <a:prstGeom prst="rect">
              <a:avLst/>
            </a:prstGeom>
            <a:noFill/>
          </p:spPr>
          <p:txBody>
            <a:bodyPr wrap="square" rtlCol="0">
              <a:spAutoFit/>
            </a:bodyPr>
            <a:lstStyle/>
            <a:p>
              <a:pPr algn="ctr"/>
              <a:r>
                <a:rPr lang="zh-CN" altLang="en-US" sz="2000">
                  <a:latin typeface="微软雅黑" panose="020B0503020204020204" charset="-122"/>
                  <a:ea typeface="微软雅黑" panose="020B0503020204020204" charset="-122"/>
                </a:rPr>
                <a:t>就业机会</a:t>
              </a:r>
              <a:endParaRPr lang="zh-CN" altLang="en-US" sz="2000">
                <a:latin typeface="微软雅黑" panose="020B0503020204020204" charset="-122"/>
                <a:ea typeface="微软雅黑" panose="020B0503020204020204" charset="-122"/>
              </a:endParaRPr>
            </a:p>
          </p:txBody>
        </p:sp>
      </p:grpSp>
      <p:grpSp>
        <p:nvGrpSpPr>
          <p:cNvPr id="65" name="组合 64"/>
          <p:cNvGrpSpPr/>
          <p:nvPr>
            <p:custDataLst>
              <p:tags r:id="rId39"/>
            </p:custDataLst>
          </p:nvPr>
        </p:nvGrpSpPr>
        <p:grpSpPr>
          <a:xfrm>
            <a:off x="3716727" y="2015353"/>
            <a:ext cx="1647361" cy="2505569"/>
            <a:chOff x="3716727" y="2015353"/>
            <a:chExt cx="1647361" cy="2505569"/>
          </a:xfrm>
        </p:grpSpPr>
        <p:sp>
          <p:nvSpPr>
            <p:cNvPr id="50" name="TextBox 49"/>
            <p:cNvSpPr txBox="1"/>
            <p:nvPr>
              <p:custDataLst>
                <p:tags r:id="rId40"/>
              </p:custDataLst>
            </p:nvPr>
          </p:nvSpPr>
          <p:spPr>
            <a:xfrm>
              <a:off x="3716727" y="3182094"/>
              <a:ext cx="1647361"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smtClean="0">
                  <a:latin typeface="微软雅黑" panose="020B0503020204020204" charset="-122"/>
                  <a:ea typeface="微软雅黑" panose="020B0503020204020204" charset="-122"/>
                </a:rPr>
                <a:t>减少国内就业机会，引起失业人口增加</a:t>
              </a:r>
              <a:endParaRPr lang="zh-CN" altLang="en-US">
                <a:latin typeface="微软雅黑" panose="020B0503020204020204" charset="-122"/>
                <a:ea typeface="微软雅黑" panose="020B0503020204020204" charset="-122"/>
              </a:endParaRPr>
            </a:p>
          </p:txBody>
        </p:sp>
        <p:cxnSp>
          <p:nvCxnSpPr>
            <p:cNvPr id="52" name="直接连接符 51"/>
            <p:cNvCxnSpPr>
              <a:stCxn id="45" idx="2"/>
            </p:cNvCxnSpPr>
            <p:nvPr>
              <p:custDataLst>
                <p:tags r:id="rId41"/>
              </p:custDataLst>
            </p:nvPr>
          </p:nvCxnSpPr>
          <p:spPr>
            <a:xfrm flipH="1">
              <a:off x="4175921" y="2015353"/>
              <a:ext cx="0" cy="1166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custDataLst>
              <p:tags r:id="rId42"/>
            </p:custDataLst>
          </p:nvPr>
        </p:nvGrpSpPr>
        <p:grpSpPr>
          <a:xfrm>
            <a:off x="6259174" y="2015353"/>
            <a:ext cx="2561298" cy="2505569"/>
            <a:chOff x="6259174" y="2015353"/>
            <a:chExt cx="2561298" cy="2505569"/>
          </a:xfrm>
        </p:grpSpPr>
        <p:sp>
          <p:nvSpPr>
            <p:cNvPr id="51" name="TextBox 50"/>
            <p:cNvSpPr txBox="1"/>
            <p:nvPr>
              <p:custDataLst>
                <p:tags r:id="rId43"/>
              </p:custDataLst>
            </p:nvPr>
          </p:nvSpPr>
          <p:spPr>
            <a:xfrm>
              <a:off x="6259174" y="3182094"/>
              <a:ext cx="2561298" cy="1338828"/>
            </a:xfrm>
            <a:prstGeom prst="rect">
              <a:avLst/>
            </a:prstGeom>
            <a:noFill/>
            <a:ln w="19050">
              <a:solidFill>
                <a:srgbClr val="0070C0"/>
              </a:solidFill>
              <a:prstDash val="sysDot"/>
            </a:ln>
          </p:spPr>
          <p:txBody>
            <a:bodyPr wrap="square" rtlCol="0">
              <a:spAutoFit/>
            </a:bodyPr>
            <a:lstStyle/>
            <a:p>
              <a:pPr algn="ctr">
                <a:lnSpc>
                  <a:spcPct val="150000"/>
                </a:lnSpc>
              </a:pPr>
              <a:r>
                <a:rPr lang="zh-CN" altLang="en-US">
                  <a:latin typeface="微软雅黑" panose="020B0503020204020204" charset="-122"/>
                  <a:ea typeface="微软雅黑" panose="020B0503020204020204" charset="-122"/>
                </a:rPr>
                <a:t>劳动力</a:t>
              </a:r>
              <a:r>
                <a:rPr lang="zh-CN" altLang="en-US" smtClean="0">
                  <a:latin typeface="微软雅黑" panose="020B0503020204020204" charset="-122"/>
                  <a:ea typeface="微软雅黑" panose="020B0503020204020204" charset="-122"/>
                </a:rPr>
                <a:t>丰富，大量吸收国际产业转移有助于缓解就业压力</a:t>
              </a:r>
              <a:endParaRPr lang="zh-CN" altLang="en-US">
                <a:latin typeface="微软雅黑" panose="020B0503020204020204" charset="-122"/>
                <a:ea typeface="微软雅黑" panose="020B0503020204020204" charset="-122"/>
              </a:endParaRPr>
            </a:p>
          </p:txBody>
        </p:sp>
        <p:cxnSp>
          <p:nvCxnSpPr>
            <p:cNvPr id="53" name="直接连接符 52"/>
            <p:cNvCxnSpPr>
              <a:stCxn id="60" idx="2"/>
            </p:cNvCxnSpPr>
            <p:nvPr>
              <p:custDataLst>
                <p:tags r:id="rId44"/>
              </p:custDataLst>
            </p:nvPr>
          </p:nvCxnSpPr>
          <p:spPr>
            <a:xfrm flipH="1">
              <a:off x="8142329" y="2015353"/>
              <a:ext cx="0" cy="1166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custDataLst>
              <p:tags r:id="rId45"/>
            </p:custDataLst>
          </p:nvPr>
        </p:nvSpPr>
        <p:spPr>
          <a:xfrm>
            <a:off x="7645789" y="1615243"/>
            <a:ext cx="993080" cy="400110"/>
          </a:xfrm>
          <a:prstGeom prst="rect">
            <a:avLst/>
          </a:prstGeom>
          <a:noFill/>
          <a:ln w="19050">
            <a:solidFill>
              <a:srgbClr val="0070C0"/>
            </a:solidFill>
            <a:prstDash val="sysDot"/>
          </a:ln>
        </p:spPr>
        <p:txBody>
          <a:bodyPr wrap="square" rtlCol="0">
            <a:spAutoFit/>
          </a:bodyPr>
          <a:lstStyle/>
          <a:p>
            <a:pPr algn="ctr"/>
            <a:r>
              <a:rPr lang="zh-CN" altLang="en-US" sz="2000" smtClean="0">
                <a:latin typeface="方正粗黑宋简体" pitchFamily="2" charset="-122"/>
                <a:ea typeface="方正粗黑宋简体" pitchFamily="2" charset="-122"/>
              </a:rPr>
              <a:t>承接地</a:t>
            </a:r>
            <a:endParaRPr lang="zh-CN" altLang="en-US" sz="2000">
              <a:latin typeface="方正粗黑宋简体" pitchFamily="2" charset="-122"/>
              <a:ea typeface="方正粗黑宋简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up)">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up)">
                                      <p:cBhvr>
                                        <p:cTn id="3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5" grpId="0" animBg="1"/>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987675" y="1923415"/>
            <a:ext cx="3088640" cy="86042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rPr>
              <a:t>改变区域</a:t>
            </a:r>
            <a:endParaRPr kumimoji="0" lang="zh-CN" altLang="en-US"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endParaRPr>
          </a:p>
          <a:p>
            <a:pPr marL="0" marR="0" lvl="0" indent="0" algn="ctr" defTabSz="914400" rtl="0" eaLnBrk="1" fontAlgn="auto" latinLnBrk="0" hangingPunct="1">
              <a:lnSpc>
                <a:spcPct val="100000"/>
              </a:lnSpc>
              <a:spcBef>
                <a:spcPct val="0"/>
              </a:spcBef>
              <a:spcAft>
                <a:spcPct val="0"/>
              </a:spcAft>
              <a:buClrTx/>
              <a:buSzTx/>
              <a:buFontTx/>
              <a:buNone/>
              <a:defRPr/>
            </a:pPr>
            <a:br>
              <a:rPr kumimoji="0" lang="en-US" altLang="zh-CN"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rPr>
            </a:br>
            <a:r>
              <a:rPr kumimoji="0" lang="zh-CN" altLang="en-US"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rPr>
              <a:t>地理环境</a:t>
            </a:r>
            <a:endParaRPr kumimoji="0" lang="zh-CN" altLang="en-US"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endParaRPr>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4"/>
            </p:custDataLst>
          </p:nvPr>
        </p:nvSpPr>
        <p:spPr>
          <a:xfrm flipV="1">
            <a:off x="3275856" y="212632"/>
            <a:ext cx="5868144"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5"/>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6"/>
            </p:custDataLst>
          </p:nvPr>
        </p:nvSpPr>
        <p:spPr>
          <a:xfrm>
            <a:off x="1166360" y="96917"/>
            <a:ext cx="2109496"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延例拓展</a:t>
            </a:r>
            <a:endParaRPr lang="zh-CN" altLang="en-US" sz="3600">
              <a:latin typeface="方正粗黑宋简体" pitchFamily="2" charset="-122"/>
              <a:ea typeface="方正粗黑宋简体" pitchFamily="2" charset="-122"/>
            </a:endParaRPr>
          </a:p>
        </p:txBody>
      </p:sp>
      <p:pic>
        <p:nvPicPr>
          <p:cNvPr id="41" name="Picture 2"/>
          <p:cNvPicPr>
            <a:picLocks noChangeAspect="1" noChangeArrowheads="1" noCrop="1"/>
          </p:cNvPicPr>
          <p:nvPr>
            <p:custDataLst>
              <p:tags r:id="rId7"/>
            </p:custDataLst>
          </p:nvPr>
        </p:nvPicPr>
        <p:blipFill>
          <a:blip r:embed="rId8"/>
          <a:stretch>
            <a:fillRect/>
          </a:stretch>
        </p:blipFill>
        <p:spPr bwMode="auto">
          <a:xfrm>
            <a:off x="2555776" y="743248"/>
            <a:ext cx="594946" cy="59494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custDataLst>
              <p:tags r:id="rId9"/>
            </p:custDataLst>
          </p:nvPr>
        </p:nvSpPr>
        <p:spPr>
          <a:xfrm>
            <a:off x="3150722" y="809888"/>
            <a:ext cx="4157582" cy="460375"/>
          </a:xfrm>
          <a:prstGeom prst="rect">
            <a:avLst/>
          </a:prstGeom>
          <a:noFill/>
        </p:spPr>
        <p:txBody>
          <a:bodyPr wrap="square" rtlCol="0">
            <a:spAutoFit/>
          </a:bodyPr>
          <a:lstStyle/>
          <a:p>
            <a:r>
              <a:rPr lang="zh-CN" altLang="en-US" sz="2400" smtClean="0">
                <a:latin typeface="方正粗黑宋简体" pitchFamily="2" charset="-122"/>
                <a:ea typeface="方正粗黑宋简体" pitchFamily="2" charset="-122"/>
              </a:rPr>
              <a:t>改变区域地理环境</a:t>
            </a:r>
            <a:endParaRPr lang="zh-CN" altLang="en-US" sz="2400" smtClean="0">
              <a:latin typeface="方正粗黑宋简体" pitchFamily="2" charset="-122"/>
              <a:ea typeface="方正粗黑宋简体" pitchFamily="2" charset="-122"/>
            </a:endParaRPr>
          </a:p>
        </p:txBody>
      </p:sp>
      <p:sp>
        <p:nvSpPr>
          <p:cNvPr id="7" name="文本框 6"/>
          <p:cNvSpPr txBox="1"/>
          <p:nvPr>
            <p:custDataLst>
              <p:tags r:id="rId10"/>
            </p:custDataLst>
          </p:nvPr>
        </p:nvSpPr>
        <p:spPr>
          <a:xfrm>
            <a:off x="395605" y="1830070"/>
            <a:ext cx="2495550" cy="922020"/>
          </a:xfrm>
          <a:prstGeom prst="rect">
            <a:avLst/>
          </a:prstGeom>
          <a:solidFill>
            <a:schemeClr val="bg1"/>
          </a:solidFill>
          <a:ln>
            <a:solidFill>
              <a:schemeClr val="tx1"/>
            </a:solidFill>
          </a:ln>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1800" i="0" u="none" strike="noStrike" kern="1200" cap="none" normalizeH="0" baseline="0" smtClean="0">
                <a:latin typeface="微软雅黑" panose="020B0503020204020204" charset="-122"/>
                <a:ea typeface="微软雅黑" panose="020B0503020204020204" charset="-122"/>
              </a:rPr>
              <a:t>转移地：污染产业移出，环境质量改善，区域景观变化</a:t>
            </a:r>
            <a:endParaRPr kumimoji="0" lang="zh-CN" altLang="en-US" sz="1800" i="0" u="none" strike="noStrike" kern="1200" cap="none" normalizeH="0" baseline="0" smtClean="0">
              <a:latin typeface="微软雅黑" panose="020B0503020204020204" charset="-122"/>
              <a:ea typeface="微软雅黑" panose="020B0503020204020204" charset="-122"/>
            </a:endParaRPr>
          </a:p>
        </p:txBody>
      </p:sp>
      <p:sp>
        <p:nvSpPr>
          <p:cNvPr id="10" name="文本框 9"/>
          <p:cNvSpPr txBox="1"/>
          <p:nvPr>
            <p:custDataLst>
              <p:tags r:id="rId11"/>
            </p:custDataLst>
          </p:nvPr>
        </p:nvSpPr>
        <p:spPr>
          <a:xfrm>
            <a:off x="6076315" y="1830070"/>
            <a:ext cx="2519680" cy="1257935"/>
          </a:xfrm>
          <a:prstGeom prst="rect">
            <a:avLst/>
          </a:prstGeom>
          <a:noFill/>
        </p:spPr>
        <p:txBody>
          <a:bodyPr wrap="square" rtlCol="0">
            <a:noAutofit/>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1800" i="0" u="none" strike="noStrike" kern="1200" cap="none" normalizeH="0" baseline="0" smtClean="0">
                <a:latin typeface="微软雅黑" panose="020B0503020204020204" charset="-122"/>
                <a:ea typeface="微软雅黑" panose="020B0503020204020204" charset="-122"/>
              </a:rPr>
              <a:t>承接区：接受污染产业，环境污染加重，区域景观变化</a:t>
            </a:r>
            <a:endParaRPr kumimoji="0" lang="zh-CN" altLang="en-US" sz="1800" i="0" u="none" strike="noStrike" kern="1200" cap="none" normalizeH="0" baseline="0" smtClean="0">
              <a:latin typeface="微软雅黑" panose="020B0503020204020204" charset="-122"/>
              <a:ea typeface="微软雅黑" panose="020B0503020204020204" charset="-122"/>
            </a:endParaRPr>
          </a:p>
        </p:txBody>
      </p:sp>
      <p:cxnSp>
        <p:nvCxnSpPr>
          <p:cNvPr id="11" name="直接箭头连接符 10"/>
          <p:cNvCxnSpPr/>
          <p:nvPr>
            <p:custDataLst>
              <p:tags r:id="rId12"/>
            </p:custDataLst>
          </p:nvPr>
        </p:nvCxnSpPr>
        <p:spPr>
          <a:xfrm>
            <a:off x="3348016" y="2283686"/>
            <a:ext cx="2304415" cy="0"/>
          </a:xfrm>
          <a:prstGeom prst="straightConnector1">
            <a:avLst/>
          </a:prstGeom>
          <a:ln w="127000">
            <a:solidFill>
              <a:srgbClr val="09ABA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619885" y="0"/>
            <a:ext cx="6829425" cy="446405"/>
          </a:xfrm>
          <a:prstGeom prst="rect">
            <a:avLst/>
          </a:prstGeom>
          <a:solidFill>
            <a:srgbClr val="FFFF00"/>
          </a:solidFill>
        </p:spPr>
        <p:txBody>
          <a:bodyPr wrap="square">
            <a:spAutoFit/>
          </a:bodyPr>
          <a:lstStyle/>
          <a:p>
            <a:pPr marL="0" marR="0" lvl="0" indent="0" algn="just" defTabSz="914400" rtl="0" eaLnBrk="1" fontAlgn="auto" latinLnBrk="0" hangingPunct="1">
              <a:lnSpc>
                <a:spcPct val="110000"/>
              </a:lnSpc>
              <a:spcBef>
                <a:spcPct val="0"/>
              </a:spcBef>
              <a:spcAft>
                <a:spcPct val="0"/>
              </a:spcAft>
              <a:buClrTx/>
              <a:buSzTx/>
              <a:buFontTx/>
              <a:buNone/>
              <a:defRPr/>
            </a:pPr>
            <a:r>
              <a:rPr kumimoji="0" lang="zh-CN" altLang="en-US" sz="2100" b="1" i="0" u="none" strike="noStrike" kern="1200" cap="none" spc="0" normalizeH="0" baseline="0" noProof="0">
                <a:ln>
                  <a:noFill/>
                </a:ln>
                <a:solidFill>
                  <a:prstClr val="black"/>
                </a:solidFill>
                <a:effectLst/>
                <a:highlight>
                  <a:srgbClr val="FFFF00"/>
                </a:highlight>
                <a:uLnTx/>
                <a:uFillTx/>
                <a:latin typeface="微软雅黑" panose="020B0503020204020204" charset="-122"/>
                <a:ea typeface="微软雅黑" panose="020B0503020204020204" charset="-122"/>
                <a:cs typeface="+mn-cs"/>
              </a:rPr>
              <a:t>东亚、东南亚产业转移对区域发展的影响</a:t>
            </a:r>
            <a:endParaRPr kumimoji="0" lang="zh-CN" altLang="en-US" sz="2100" b="1" i="0" u="none" strike="noStrike" kern="1200" cap="none" spc="0" normalizeH="0" baseline="0" noProof="0">
              <a:ln>
                <a:noFill/>
              </a:ln>
              <a:solidFill>
                <a:prstClr val="black"/>
              </a:solidFill>
              <a:effectLst/>
              <a:highlight>
                <a:srgbClr val="FFFF00"/>
              </a:highlight>
              <a:uLnTx/>
              <a:uFillTx/>
              <a:latin typeface="微软雅黑" panose="020B0503020204020204" charset="-122"/>
              <a:ea typeface="微软雅黑" panose="020B0503020204020204" charset="-122"/>
              <a:cs typeface="+mn-cs"/>
            </a:endParaRPr>
          </a:p>
        </p:txBody>
      </p:sp>
      <p:pic>
        <p:nvPicPr>
          <p:cNvPr id="5" name="Picture 11"/>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2123795" y="627373"/>
            <a:ext cx="4695216" cy="457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custDataLst>
              <p:tags r:id="rId4"/>
            </p:custDataLst>
          </p:nvPr>
        </p:nvPicPr>
        <p:blipFill>
          <a:blip r:embed="rId5"/>
          <a:stretch>
            <a:fillRect/>
          </a:stretch>
        </p:blipFill>
        <p:spPr>
          <a:xfrm flipH="1">
            <a:off x="7743825" y="8410575"/>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clrChange>
              <a:clrFrom>
                <a:srgbClr val="FFFFFF"/>
              </a:clrFrom>
              <a:clrTo>
                <a:srgbClr val="FFFFFF">
                  <a:alpha val="0"/>
                </a:srgbClr>
              </a:clrTo>
            </a:clrChange>
          </a:blip>
          <a:stretch>
            <a:fillRect/>
          </a:stretch>
        </p:blipFill>
        <p:spPr>
          <a:xfrm>
            <a:off x="-73411" y="905318"/>
            <a:ext cx="3441056" cy="2406320"/>
          </a:xfrm>
          <a:prstGeom prst="rect">
            <a:avLst/>
          </a:prstGeom>
        </p:spPr>
      </p:pic>
      <p:sp>
        <p:nvSpPr>
          <p:cNvPr id="6" name="Title 6"/>
          <p:cNvSpPr txBox="1"/>
          <p:nvPr>
            <p:custDataLst>
              <p:tags r:id="rId3"/>
            </p:custDataLst>
          </p:nvPr>
        </p:nvSpPr>
        <p:spPr>
          <a:xfrm>
            <a:off x="304850" y="3382780"/>
            <a:ext cx="5656224" cy="1498997"/>
          </a:xfrm>
          <a:prstGeom prst="rect">
            <a:avLst/>
          </a:prstGeom>
          <a:noFill/>
          <a:ln w="3175">
            <a:noFill/>
            <a:prstDash val="dash"/>
          </a:ln>
        </p:spPr>
        <p:txBody>
          <a:bodyPr lIns="47625" tIns="19050" rIns="47625" bIns="1905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marR="0" lvl="0" indent="0" algn="just" defTabSz="914400" rtl="0" eaLnBrk="1" fontAlgn="auto" latinLnBrk="0" hangingPunct="1">
              <a:lnSpc>
                <a:spcPct val="150000"/>
              </a:lnSpc>
              <a:spcBef>
                <a:spcPct val="0"/>
              </a:spcBef>
              <a:spcAft>
                <a:spcPct val="0"/>
              </a:spcAft>
              <a:buClrTx/>
              <a:buSzTx/>
              <a:buFont typeface="Arial" panose="020B0604020202020204" pitchFamily="34" charset="0"/>
              <a:buNone/>
              <a:defRPr/>
            </a:pPr>
            <a:r>
              <a:rPr kumimoji="0" 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1.分析新疆承接东部棉纺织业转移的有利条件。</a:t>
            </a:r>
            <a:endParaRPr kumimoji="0" 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auto" latinLnBrk="0" hangingPunct="1">
              <a:lnSpc>
                <a:spcPct val="150000"/>
              </a:lnSpc>
              <a:spcBef>
                <a:spcPct val="0"/>
              </a:spcBef>
              <a:spcAft>
                <a:spcPct val="0"/>
              </a:spcAft>
              <a:buClrTx/>
              <a:buSzTx/>
              <a:buFont typeface="Arial" panose="020B0604020202020204" pitchFamily="34" charset="0"/>
              <a:buNone/>
              <a:defRPr/>
            </a:pPr>
            <a:r>
              <a:rPr kumimoji="0" 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2.说出“东锭西移”对东部地区经济发展的有利影响。</a:t>
            </a:r>
            <a:endParaRPr kumimoji="0" 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1" fontAlgn="auto" latinLnBrk="0" hangingPunct="1">
              <a:lnSpc>
                <a:spcPct val="150000"/>
              </a:lnSpc>
              <a:spcBef>
                <a:spcPct val="0"/>
              </a:spcBef>
              <a:spcAft>
                <a:spcPct val="0"/>
              </a:spcAft>
              <a:buClrTx/>
              <a:buSzTx/>
              <a:buFont typeface="Arial" panose="020B0604020202020204" pitchFamily="34" charset="0"/>
              <a:buNone/>
              <a:defRPr/>
            </a:pPr>
            <a:r>
              <a:rPr kumimoji="0" 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3.新疆大力发展棉纺织业，会面临哪些困难?请你试着提出有效的解决方案。</a:t>
            </a:r>
            <a:endParaRPr kumimoji="0" lang="zh-CN" altLang="en-US" sz="1800" b="1" i="0" u="none" strike="noStrike" kern="1200" cap="none" spc="180" normalizeH="0" baseline="0" noProof="1">
              <a:ln w="3175">
                <a:noFill/>
                <a:prstDash val="dash"/>
              </a:ln>
              <a:solidFill>
                <a:srgbClr val="000000">
                  <a:lumMod val="75000"/>
                  <a:lumOff val="25000"/>
                </a:srgbClr>
              </a:solidFill>
              <a:effectLst/>
              <a:uLnTx/>
              <a:uFillTx/>
              <a:latin typeface="微软雅黑" panose="020B0503020204020204" charset="-122"/>
              <a:ea typeface="+mn-ea"/>
              <a:cs typeface="微软雅黑" panose="020B0503020204020204" charset="-122"/>
              <a:sym typeface="+mn-ea"/>
            </a:endParaRPr>
          </a:p>
        </p:txBody>
      </p:sp>
      <p:pic>
        <p:nvPicPr>
          <p:cNvPr id="100" name="图片 99"/>
          <p:cNvPicPr/>
          <p:nvPr>
            <p:custDataLst>
              <p:tags r:id="rId4"/>
            </p:custDataLst>
          </p:nvPr>
        </p:nvPicPr>
        <p:blipFill>
          <a:blip r:embed="rId5"/>
          <a:stretch>
            <a:fillRect/>
          </a:stretch>
        </p:blipFill>
        <p:spPr>
          <a:xfrm>
            <a:off x="6067425" y="106680"/>
            <a:ext cx="2998946" cy="4922520"/>
          </a:xfrm>
          <a:prstGeom prst="rect">
            <a:avLst/>
          </a:prstGeom>
          <a:noFill/>
          <a:ln w="9525">
            <a:noFill/>
          </a:ln>
        </p:spPr>
      </p:pic>
      <p:sp>
        <p:nvSpPr>
          <p:cNvPr id="7" name="燕尾形箭头 6"/>
          <p:cNvSpPr/>
          <p:nvPr>
            <p:custDataLst>
              <p:tags r:id="rId6"/>
            </p:custDataLst>
          </p:nvPr>
        </p:nvSpPr>
        <p:spPr>
          <a:xfrm rot="12720000">
            <a:off x="6741319" y="2153126"/>
            <a:ext cx="1483995" cy="509588"/>
          </a:xfrm>
          <a:prstGeom prst="notchedRightArrow">
            <a:avLst/>
          </a:prstGeom>
          <a:solidFill>
            <a:schemeClr val="accent1">
              <a:alpha val="59000"/>
            </a:schemeClr>
          </a:solidFill>
          <a:ln>
            <a:solidFill>
              <a:schemeClr val="accent1">
                <a:lumMod val="75000"/>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8" name="文本框 7"/>
          <p:cNvSpPr txBox="1"/>
          <p:nvPr>
            <p:custDataLst>
              <p:tags r:id="rId7"/>
            </p:custDataLst>
          </p:nvPr>
        </p:nvSpPr>
        <p:spPr>
          <a:xfrm>
            <a:off x="6353924" y="2553812"/>
            <a:ext cx="1344998" cy="414020"/>
          </a:xfrm>
          <a:prstGeom prst="rect">
            <a:avLst/>
          </a:prstGeom>
          <a:noFill/>
        </p:spPr>
        <p:txBody>
          <a:bodyPr wrap="square" rtlCol="0">
            <a:spAutoFit/>
          </a:bodyPr>
          <a:lstStyle/>
          <a:p>
            <a:r>
              <a:rPr lang="zh-CN" altLang="en-US" sz="2100" b="1"/>
              <a:t>东锭西移</a:t>
            </a:r>
            <a:endParaRPr lang="zh-CN" altLang="en-US" sz="2100" b="1"/>
          </a:p>
        </p:txBody>
      </p:sp>
      <p:pic>
        <p:nvPicPr>
          <p:cNvPr id="2" name="图片 1"/>
          <p:cNvPicPr>
            <a:picLocks noChangeAspect="1"/>
          </p:cNvPicPr>
          <p:nvPr>
            <p:custDataLst>
              <p:tags r:id="rId8"/>
            </p:custDataLst>
          </p:nvPr>
        </p:nvPicPr>
        <p:blipFill>
          <a:blip r:embed="rId9"/>
          <a:stretch>
            <a:fillRect/>
          </a:stretch>
        </p:blipFill>
        <p:spPr>
          <a:xfrm>
            <a:off x="3367644" y="139382"/>
            <a:ext cx="2593430" cy="1600688"/>
          </a:xfrm>
          <a:prstGeom prst="rect">
            <a:avLst/>
          </a:prstGeom>
        </p:spPr>
      </p:pic>
      <p:pic>
        <p:nvPicPr>
          <p:cNvPr id="3" name="图片 2"/>
          <p:cNvPicPr>
            <a:picLocks noChangeAspect="1"/>
          </p:cNvPicPr>
          <p:nvPr>
            <p:custDataLst>
              <p:tags r:id="rId10"/>
            </p:custDataLst>
          </p:nvPr>
        </p:nvPicPr>
        <p:blipFill>
          <a:blip r:embed="rId11"/>
          <a:stretch>
            <a:fillRect/>
          </a:stretch>
        </p:blipFill>
        <p:spPr>
          <a:xfrm>
            <a:off x="3356297" y="1812641"/>
            <a:ext cx="2604777" cy="1498997"/>
          </a:xfrm>
          <a:prstGeom prst="rect">
            <a:avLst/>
          </a:prstGeom>
        </p:spPr>
      </p:pic>
      <p:sp>
        <p:nvSpPr>
          <p:cNvPr id="4" name="标题 1"/>
          <p:cNvSpPr txBox="1"/>
          <p:nvPr>
            <p:custDataLst>
              <p:tags r:id="rId12"/>
            </p:custDataLst>
          </p:nvPr>
        </p:nvSpPr>
        <p:spPr>
          <a:xfrm>
            <a:off x="130805" y="338831"/>
            <a:ext cx="3183665" cy="53091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defRPr/>
            </a:pPr>
            <a:r>
              <a:rPr lang="en-US" altLang="zh-CN" sz="2100">
                <a:solidFill>
                  <a:srgbClr val="C00000"/>
                </a:solidFill>
                <a:latin typeface="Arial" panose="020B0604020202020204" pitchFamily="34" charset="0"/>
                <a:ea typeface="微软雅黑" panose="020B0503020204020204" charset="-122"/>
                <a:sym typeface="+mn-lt"/>
              </a:rPr>
              <a:t>【</a:t>
            </a:r>
            <a:r>
              <a:rPr lang="zh-CN" altLang="en-US" sz="2100">
                <a:solidFill>
                  <a:srgbClr val="C00000"/>
                </a:solidFill>
                <a:latin typeface="Arial" panose="020B0604020202020204" pitchFamily="34" charset="0"/>
                <a:ea typeface="微软雅黑" panose="020B0503020204020204" charset="-122"/>
                <a:sym typeface="+mn-lt"/>
              </a:rPr>
              <a:t>活动</a:t>
            </a:r>
            <a:r>
              <a:rPr lang="en-US" altLang="zh-CN" sz="2100">
                <a:solidFill>
                  <a:srgbClr val="C00000"/>
                </a:solidFill>
                <a:latin typeface="Arial" panose="020B0604020202020204" pitchFamily="34" charset="0"/>
                <a:ea typeface="微软雅黑" panose="020B0503020204020204" charset="-122"/>
                <a:sym typeface="+mn-lt"/>
              </a:rPr>
              <a:t>】</a:t>
            </a:r>
            <a:r>
              <a:rPr lang="zh-CN" altLang="en-US" sz="2100">
                <a:solidFill>
                  <a:srgbClr val="C00000"/>
                </a:solidFill>
                <a:latin typeface="Arial" panose="020B0604020202020204" pitchFamily="34" charset="0"/>
                <a:ea typeface="微软雅黑" panose="020B0503020204020204" charset="-122"/>
                <a:sym typeface="+mn-lt"/>
              </a:rPr>
              <a:t>分析新疆纺织工业转移对区域发展的影响</a:t>
            </a:r>
            <a:endParaRPr lang="zh-CN" altLang="en-US" sz="2100">
              <a:solidFill>
                <a:srgbClr val="C00000"/>
              </a:solidFill>
              <a:latin typeface="Arial" panose="020B0604020202020204" pitchFamily="34" charset="0"/>
              <a:ea typeface="微软雅黑" panose="020B0503020204020204" charset="-122"/>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3000"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3"/>
          <p:cNvSpPr/>
          <p:nvPr>
            <p:custDataLst>
              <p:tags r:id="rId1"/>
            </p:custDataLst>
          </p:nvPr>
        </p:nvSpPr>
        <p:spPr>
          <a:xfrm>
            <a:off x="3906404" y="975896"/>
            <a:ext cx="5152116" cy="488315"/>
          </a:xfrm>
          <a:prstGeom prst="rect">
            <a:avLst/>
          </a:prstGeom>
          <a:noFill/>
          <a:ln>
            <a:no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40000"/>
              </a:lnSpc>
            </a:pPr>
            <a:r>
              <a:rPr lang="en-US"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1.</a:t>
            </a:r>
            <a:r>
              <a:rPr lang="zh-CN"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分析新疆承接东部棉纺织业转移的有利条件。</a:t>
            </a:r>
            <a:endParaRPr lang="zh-CN"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endParaRPr>
          </a:p>
        </p:txBody>
      </p:sp>
      <p:sp>
        <p:nvSpPr>
          <p:cNvPr id="31747" name="文本框 3"/>
          <p:cNvSpPr/>
          <p:nvPr>
            <p:custDataLst>
              <p:tags r:id="rId2"/>
            </p:custDataLst>
          </p:nvPr>
        </p:nvSpPr>
        <p:spPr>
          <a:xfrm>
            <a:off x="4277678" y="1734026"/>
            <a:ext cx="4781074" cy="2769235"/>
          </a:xfrm>
          <a:prstGeom prst="rect">
            <a:avLst/>
          </a:prstGeom>
          <a:noFill/>
          <a:ln w="19050">
            <a:no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50000"/>
              </a:lnSpc>
            </a:pPr>
            <a:r>
              <a:rPr lang="zh-CN" altLang="en-US" sz="195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①</a:t>
            </a:r>
            <a:r>
              <a:rPr sz="1950" b="0">
                <a:solidFill>
                  <a:srgbClr val="C00000"/>
                </a:solidFill>
                <a:latin typeface="Times New Roman" panose="02020603050405020304" pitchFamily="18" charset="0"/>
                <a:ea typeface="微软雅黑" panose="020B0503020204020204" charset="-122"/>
                <a:sym typeface="Times New Roman" panose="02020603050405020304" pitchFamily="18" charset="0"/>
              </a:rPr>
              <a:t>光照充足，昼夜温差大，棉花优质；</a:t>
            </a:r>
            <a:endParaRPr sz="195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rPr>
              <a:t>②</a:t>
            </a:r>
            <a:r>
              <a:rPr sz="195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靠近商品棉重要产区，</a:t>
            </a:r>
            <a:r>
              <a:rPr sz="1950" b="0">
                <a:solidFill>
                  <a:srgbClr val="C00000"/>
                </a:solidFill>
                <a:latin typeface="Times New Roman" panose="02020603050405020304" pitchFamily="18" charset="0"/>
                <a:ea typeface="微软雅黑" panose="020B0503020204020204" charset="-122"/>
                <a:sym typeface="Times New Roman" panose="02020603050405020304" pitchFamily="18" charset="0"/>
              </a:rPr>
              <a:t>原料丰富，且原料运输成本较低；</a:t>
            </a:r>
            <a:endPar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rPr>
              <a:t>②地广人稀，地价</a:t>
            </a:r>
            <a:r>
              <a:rPr lang="zh-CN" altLang="en-US" sz="195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低 ；</a:t>
            </a:r>
            <a:endPar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195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③当地政府的</a:t>
            </a:r>
            <a:r>
              <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rPr>
              <a:t>优惠政策；</a:t>
            </a:r>
            <a:endPar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195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④ 劳动力价格低。</a:t>
            </a:r>
            <a:endParaRPr lang="zh-CN" altLang="en-US" sz="195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文本框 4"/>
          <p:cNvSpPr txBox="1"/>
          <p:nvPr>
            <p:custDataLst>
              <p:tags r:id="rId3"/>
            </p:custDataLst>
          </p:nvPr>
        </p:nvSpPr>
        <p:spPr>
          <a:xfrm>
            <a:off x="900531" y="268658"/>
            <a:ext cx="8061008" cy="460375"/>
          </a:xfrm>
          <a:prstGeom prst="rect">
            <a:avLst/>
          </a:prstGeom>
          <a:noFill/>
        </p:spPr>
        <p:txBody>
          <a:bodyPr wrap="square" rtlCol="0">
            <a:spAutoFit/>
          </a:bodyPr>
          <a:lstStyle/>
          <a:p>
            <a:pPr marL="0" indent="0" algn="ctr">
              <a:lnSpc>
                <a:spcPct val="100000"/>
              </a:lnSpc>
              <a:spcBef>
                <a:spcPct val="0"/>
              </a:spcBef>
              <a:spcAft>
                <a:spcPct val="0"/>
              </a:spcAft>
              <a:buSzTx/>
              <a:buNone/>
            </a:pPr>
            <a:r>
              <a:rPr lang="zh-CN" altLang="zh-CN" sz="2400" b="1" smtClean="0">
                <a:solidFill>
                  <a:schemeClr val="accent1">
                    <a:lumMod val="50000"/>
                  </a:schemeClr>
                </a:solidFill>
                <a:latin typeface="微软雅黑" panose="020B0503020204020204" charset="-122"/>
                <a:ea typeface="微软雅黑" panose="020B0503020204020204" charset="-122"/>
                <a:sym typeface="+mn-ea"/>
              </a:rPr>
              <a:t>分析</a:t>
            </a:r>
            <a:r>
              <a:rPr lang="zh-CN" altLang="en-US" sz="2400" b="1">
                <a:solidFill>
                  <a:schemeClr val="accent1">
                    <a:lumMod val="50000"/>
                  </a:schemeClr>
                </a:solidFill>
                <a:latin typeface="微软雅黑" panose="020B0503020204020204" charset="-122"/>
                <a:ea typeface="微软雅黑" panose="020B0503020204020204" charset="-122"/>
                <a:sym typeface="+mn-ea"/>
              </a:rPr>
              <a:t>棉</a:t>
            </a:r>
            <a:r>
              <a:rPr lang="zh-CN" altLang="zh-CN" sz="2400" b="1" smtClean="0">
                <a:solidFill>
                  <a:schemeClr val="accent1">
                    <a:lumMod val="50000"/>
                  </a:schemeClr>
                </a:solidFill>
                <a:latin typeface="微软雅黑" panose="020B0503020204020204" charset="-122"/>
                <a:ea typeface="微软雅黑" panose="020B0503020204020204" charset="-122"/>
                <a:sym typeface="+mn-ea"/>
              </a:rPr>
              <a:t>纺织工业</a:t>
            </a:r>
            <a:r>
              <a:rPr lang="zh-CN" altLang="zh-CN" sz="2400" b="1">
                <a:solidFill>
                  <a:schemeClr val="accent1">
                    <a:lumMod val="50000"/>
                  </a:schemeClr>
                </a:solidFill>
                <a:latin typeface="微软雅黑" panose="020B0503020204020204" charset="-122"/>
                <a:ea typeface="微软雅黑" panose="020B0503020204020204" charset="-122"/>
                <a:sym typeface="+mn-ea"/>
              </a:rPr>
              <a:t>转移对区域发展的影响</a:t>
            </a:r>
            <a:endParaRPr lang="zh-CN" altLang="en-US" sz="2400" b="1" spc="24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custDataLst>
              <p:tags r:id="rId4"/>
            </p:custDataLst>
          </p:nvPr>
        </p:nvGrpSpPr>
        <p:grpSpPr>
          <a:xfrm>
            <a:off x="0" y="0"/>
            <a:ext cx="1953491" cy="550812"/>
            <a:chOff x="0" y="0"/>
            <a:chExt cx="8971" cy="1261"/>
          </a:xfrm>
        </p:grpSpPr>
        <p:sp>
          <p:nvSpPr>
            <p:cNvPr id="7" name="矩形 2"/>
            <p:cNvSpPr/>
            <p:nvPr>
              <p:custDataLst>
                <p:tags r:id="rId5"/>
              </p:custDataLst>
            </p:nvPr>
          </p:nvSpPr>
          <p:spPr>
            <a:xfrm>
              <a:off x="0" y="0"/>
              <a:ext cx="8971" cy="1236"/>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35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Arial" panose="020B0604020202020204"/>
              </a:endParaRPr>
            </a:p>
          </p:txBody>
        </p:sp>
        <p:sp>
          <p:nvSpPr>
            <p:cNvPr id="8" name="文本框 7"/>
            <p:cNvSpPr txBox="1"/>
            <p:nvPr>
              <p:custDataLst>
                <p:tags r:id="rId6"/>
              </p:custDataLst>
            </p:nvPr>
          </p:nvSpPr>
          <p:spPr>
            <a:xfrm>
              <a:off x="224" y="101"/>
              <a:ext cx="7823" cy="1160"/>
            </a:xfrm>
            <a:prstGeom prst="rect">
              <a:avLst/>
            </a:prstGeom>
            <a:noFill/>
          </p:spPr>
          <p:txBody>
            <a:bodyPr wrap="square" rtlCol="0">
              <a:spAutoFit/>
            </a:bodyPr>
            <a:lstStyle/>
            <a:p>
              <a:pPr lvl="0">
                <a:defRPr/>
              </a:pPr>
              <a:r>
                <a:rPr lang="zh-CN" altLang="en-US" sz="2700" b="1" smtClean="0">
                  <a:solidFill>
                    <a:schemeClr val="bg1"/>
                  </a:solidFill>
                  <a:latin typeface="微软雅黑" panose="020B0503020204020204" charset="-122"/>
                  <a:ea typeface="微软雅黑" panose="020B0503020204020204" charset="-122"/>
                  <a:sym typeface="Times New Roman" panose="02020603050405020304" pitchFamily="18" charset="0"/>
                </a:rPr>
                <a:t>活动探究</a:t>
              </a:r>
              <a:endParaRPr kumimoji="0" lang="zh-CN" altLang="en-US" sz="270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sym typeface="+mn-ea"/>
              </a:endParaRPr>
            </a:p>
          </p:txBody>
        </p:sp>
      </p:grpSp>
      <p:pic>
        <p:nvPicPr>
          <p:cNvPr id="12" name="图片 11"/>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95656" y="1208473"/>
            <a:ext cx="3810749" cy="3234527"/>
          </a:xfrm>
          <a:prstGeom prst="rect">
            <a:avLst/>
          </a:prstGeom>
        </p:spPr>
      </p:pic>
      <p:pic>
        <p:nvPicPr>
          <p:cNvPr id="13" name="图形 3"/>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7087" y="1758958"/>
            <a:ext cx="470306" cy="470306"/>
          </a:xfrm>
          <a:prstGeom prst="rect">
            <a:avLst/>
          </a:prstGeom>
        </p:spPr>
      </p:pic>
      <p:pic>
        <p:nvPicPr>
          <p:cNvPr id="14" name="图片 13"/>
          <p:cNvPicPr>
            <a:picLocks noChangeAspect="1"/>
          </p:cNvPicPr>
          <p:nvPr>
            <p:custDataLst>
              <p:tags r:id="rId12"/>
            </p:custDataLst>
          </p:nvPr>
        </p:nvPicPr>
        <p:blipFill>
          <a:blip r:embed="rId13"/>
          <a:stretch>
            <a:fillRect/>
          </a:stretch>
        </p:blipFill>
        <p:spPr>
          <a:xfrm>
            <a:off x="676193" y="1658634"/>
            <a:ext cx="906674" cy="1167102"/>
          </a:xfrm>
          <a:prstGeom prst="ellipse">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custDataLst>
              <p:tags r:id="rId1"/>
            </p:custDataLst>
          </p:nvPr>
        </p:nvSpPr>
        <p:spPr>
          <a:xfrm>
            <a:off x="552450" y="900574"/>
            <a:ext cx="6296174" cy="520065"/>
          </a:xfrm>
          <a:prstGeom prst="rect">
            <a:avLst/>
          </a:prstGeom>
          <a:noFill/>
          <a:ln>
            <a:no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40000"/>
              </a:lnSpc>
            </a:pPr>
            <a:r>
              <a:rPr lang="en-US" altLang="zh-CN" sz="210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2.</a:t>
            </a:r>
            <a:r>
              <a:rPr lang="zh-CN" altLang="zh-CN" sz="210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说出“东锭西移”对东部地区经济发展的有利影响。</a:t>
            </a:r>
            <a:endParaRPr lang="zh-CN" altLang="zh-CN" sz="210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endParaRPr>
          </a:p>
        </p:txBody>
      </p:sp>
      <p:sp>
        <p:nvSpPr>
          <p:cNvPr id="3" name="文本框 3"/>
          <p:cNvSpPr/>
          <p:nvPr>
            <p:custDataLst>
              <p:tags r:id="rId2"/>
            </p:custDataLst>
          </p:nvPr>
        </p:nvSpPr>
        <p:spPr>
          <a:xfrm>
            <a:off x="490105" y="1389938"/>
            <a:ext cx="7718713" cy="1522730"/>
          </a:xfrm>
          <a:prstGeom prst="rect">
            <a:avLst/>
          </a:prstGeom>
          <a:noFill/>
          <a:ln w="19050">
            <a:no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①</a:t>
            </a:r>
            <a:r>
              <a:rPr lang="zh-CN"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纺织业向外转移，可使区域内的生产要素集中到新的主导产业，促进区域产业结构升级</a:t>
            </a: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endParaRPr lang="zh-CN"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marL="0" lvl="0" indent="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②</a:t>
            </a:r>
            <a:r>
              <a:rPr lang="zh-CN"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可以减少外来务工人员涌入东部发达地区，降低城市人口压力 </a:t>
            </a: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endParaRPr lang="zh-CN"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文本框 4"/>
          <p:cNvSpPr txBox="1"/>
          <p:nvPr>
            <p:custDataLst>
              <p:tags r:id="rId3"/>
            </p:custDataLst>
          </p:nvPr>
        </p:nvSpPr>
        <p:spPr>
          <a:xfrm>
            <a:off x="781050" y="202406"/>
            <a:ext cx="8061008" cy="460375"/>
          </a:xfrm>
          <a:prstGeom prst="rect">
            <a:avLst/>
          </a:prstGeom>
          <a:noFill/>
        </p:spPr>
        <p:txBody>
          <a:bodyPr wrap="square" rtlCol="0">
            <a:spAutoFit/>
          </a:bodyPr>
          <a:lstStyle/>
          <a:p>
            <a:pPr marL="0" indent="0" algn="ctr">
              <a:lnSpc>
                <a:spcPct val="100000"/>
              </a:lnSpc>
              <a:spcBef>
                <a:spcPct val="0"/>
              </a:spcBef>
              <a:spcAft>
                <a:spcPct val="0"/>
              </a:spcAft>
              <a:buSzTx/>
              <a:buNone/>
            </a:pPr>
            <a:r>
              <a:rPr lang="zh-CN" altLang="zh-CN" sz="2400" b="1" smtClean="0">
                <a:solidFill>
                  <a:schemeClr val="accent1">
                    <a:lumMod val="50000"/>
                  </a:schemeClr>
                </a:solidFill>
                <a:latin typeface="微软雅黑" panose="020B0503020204020204" charset="-122"/>
                <a:ea typeface="微软雅黑" panose="020B0503020204020204" charset="-122"/>
                <a:sym typeface="+mn-ea"/>
              </a:rPr>
              <a:t>分析</a:t>
            </a:r>
            <a:r>
              <a:rPr lang="zh-CN" altLang="en-US" sz="2400" b="1">
                <a:solidFill>
                  <a:schemeClr val="accent1">
                    <a:lumMod val="50000"/>
                  </a:schemeClr>
                </a:solidFill>
                <a:latin typeface="微软雅黑" panose="020B0503020204020204" charset="-122"/>
                <a:ea typeface="微软雅黑" panose="020B0503020204020204" charset="-122"/>
                <a:sym typeface="+mn-ea"/>
              </a:rPr>
              <a:t>棉</a:t>
            </a:r>
            <a:r>
              <a:rPr lang="zh-CN" altLang="zh-CN" sz="2400" b="1" smtClean="0">
                <a:solidFill>
                  <a:schemeClr val="accent1">
                    <a:lumMod val="50000"/>
                  </a:schemeClr>
                </a:solidFill>
                <a:latin typeface="微软雅黑" panose="020B0503020204020204" charset="-122"/>
                <a:ea typeface="微软雅黑" panose="020B0503020204020204" charset="-122"/>
                <a:sym typeface="+mn-ea"/>
              </a:rPr>
              <a:t>纺织工业</a:t>
            </a:r>
            <a:r>
              <a:rPr lang="zh-CN" altLang="zh-CN" sz="2400" b="1">
                <a:solidFill>
                  <a:schemeClr val="accent1">
                    <a:lumMod val="50000"/>
                  </a:schemeClr>
                </a:solidFill>
                <a:latin typeface="微软雅黑" panose="020B0503020204020204" charset="-122"/>
                <a:ea typeface="微软雅黑" panose="020B0503020204020204" charset="-122"/>
                <a:sym typeface="+mn-ea"/>
              </a:rPr>
              <a:t>转移对区域发展的影响</a:t>
            </a:r>
            <a:endParaRPr lang="zh-CN" altLang="en-US" sz="2400" b="1" spc="24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custDataLst>
              <p:tags r:id="rId4"/>
            </p:custDataLst>
          </p:nvPr>
        </p:nvGrpSpPr>
        <p:grpSpPr>
          <a:xfrm>
            <a:off x="0" y="0"/>
            <a:ext cx="1953491" cy="550812"/>
            <a:chOff x="0" y="0"/>
            <a:chExt cx="8971" cy="1261"/>
          </a:xfrm>
        </p:grpSpPr>
        <p:sp>
          <p:nvSpPr>
            <p:cNvPr id="7" name="矩形 2"/>
            <p:cNvSpPr/>
            <p:nvPr>
              <p:custDataLst>
                <p:tags r:id="rId5"/>
              </p:custDataLst>
            </p:nvPr>
          </p:nvSpPr>
          <p:spPr>
            <a:xfrm>
              <a:off x="0" y="0"/>
              <a:ext cx="8971" cy="1236"/>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35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Arial" panose="020B0604020202020204"/>
              </a:endParaRPr>
            </a:p>
          </p:txBody>
        </p:sp>
        <p:sp>
          <p:nvSpPr>
            <p:cNvPr id="8" name="文本框 7"/>
            <p:cNvSpPr txBox="1"/>
            <p:nvPr>
              <p:custDataLst>
                <p:tags r:id="rId6"/>
              </p:custDataLst>
            </p:nvPr>
          </p:nvSpPr>
          <p:spPr>
            <a:xfrm>
              <a:off x="224" y="101"/>
              <a:ext cx="7823" cy="1160"/>
            </a:xfrm>
            <a:prstGeom prst="rect">
              <a:avLst/>
            </a:prstGeom>
            <a:noFill/>
          </p:spPr>
          <p:txBody>
            <a:bodyPr wrap="square" rtlCol="0">
              <a:spAutoFit/>
            </a:bodyPr>
            <a:lstStyle/>
            <a:p>
              <a:pPr lvl="0">
                <a:defRPr/>
              </a:pPr>
              <a:r>
                <a:rPr lang="zh-CN" altLang="en-US" sz="2700" b="1" smtClean="0">
                  <a:solidFill>
                    <a:schemeClr val="bg1"/>
                  </a:solidFill>
                  <a:latin typeface="微软雅黑" panose="020B0503020204020204" charset="-122"/>
                  <a:ea typeface="微软雅黑" panose="020B0503020204020204" charset="-122"/>
                  <a:sym typeface="Times New Roman" panose="02020603050405020304" pitchFamily="18" charset="0"/>
                </a:rPr>
                <a:t>活动探究</a:t>
              </a:r>
              <a:endParaRPr kumimoji="0" lang="zh-CN" altLang="en-US" sz="270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sym typeface="+mn-ea"/>
              </a:endParaRPr>
            </a:p>
          </p:txBody>
        </p:sp>
      </p:grpSp>
      <p:pic>
        <p:nvPicPr>
          <p:cNvPr id="10" name="图片 9"/>
          <p:cNvPicPr>
            <a:picLocks noChangeAspect="1"/>
          </p:cNvPicPr>
          <p:nvPr>
            <p:custDataLst>
              <p:tags r:id="rId7"/>
            </p:custDataLst>
          </p:nvPr>
        </p:nvPicPr>
        <p:blipFill>
          <a:blip r:embed="rId8"/>
          <a:srcRect t="7833" b="7833"/>
          <a:stretch>
            <a:fillRect/>
          </a:stretch>
        </p:blipFill>
        <p:spPr>
          <a:xfrm>
            <a:off x="5504558" y="2973633"/>
            <a:ext cx="3457299" cy="194473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3"/>
          <p:cNvSpPr/>
          <p:nvPr>
            <p:custDataLst>
              <p:tags r:id="rId1"/>
            </p:custDataLst>
          </p:nvPr>
        </p:nvSpPr>
        <p:spPr>
          <a:xfrm>
            <a:off x="272732" y="827223"/>
            <a:ext cx="8569325" cy="488315"/>
          </a:xfrm>
          <a:prstGeom prst="rect">
            <a:avLst/>
          </a:prstGeom>
          <a:noFill/>
          <a:ln>
            <a:noFill/>
            <a:miter lim="800000"/>
          </a:ln>
        </p:spPr>
        <p:txBody>
          <a:bodyPr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40000"/>
              </a:lnSpc>
            </a:pPr>
            <a:r>
              <a:rPr lang="en-US"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3.</a:t>
            </a:r>
            <a:r>
              <a:rPr lang="zh-CN"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新疆大力发展棉纺织业，会面临哪些困难</a:t>
            </a:r>
            <a:r>
              <a:rPr lang="en-US"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a:t>
            </a:r>
            <a:r>
              <a:rPr lang="zh-CN"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rPr>
              <a:t>请你试着提出有效的解决方案。</a:t>
            </a:r>
            <a:endParaRPr lang="zh-CN" altLang="zh-CN" sz="1950">
              <a:solidFill>
                <a:schemeClr val="accent1">
                  <a:lumMod val="75000"/>
                </a:schemeClr>
              </a:solidFill>
              <a:latin typeface="微软雅黑" panose="020B0503020204020204" charset="-122"/>
              <a:ea typeface="微软雅黑" panose="020B0503020204020204" charset="-122"/>
              <a:sym typeface="Times New Roman" panose="02020603050405020304" pitchFamily="18" charset="0"/>
            </a:endParaRPr>
          </a:p>
        </p:txBody>
      </p:sp>
      <p:sp>
        <p:nvSpPr>
          <p:cNvPr id="32771" name="文本框 3"/>
          <p:cNvSpPr/>
          <p:nvPr>
            <p:custDataLst>
              <p:tags r:id="rId2"/>
            </p:custDataLst>
          </p:nvPr>
        </p:nvSpPr>
        <p:spPr>
          <a:xfrm>
            <a:off x="401801" y="1722332"/>
            <a:ext cx="3769559" cy="2976880"/>
          </a:xfrm>
          <a:prstGeom prst="rect">
            <a:avLst/>
          </a:prstGeom>
          <a:noFill/>
          <a:ln w="19050">
            <a:solidFill>
              <a:schemeClr val="tx1"/>
            </a:solid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①当地市场较小</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②</a:t>
            </a:r>
            <a:r>
              <a:rPr lang="zh-CN" altLang="en-US" sz="210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缺乏技术、管理</a:t>
            </a: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人才</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③</a:t>
            </a: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距离东部市场较远，成本高</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④配套设施不完善</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⑤水资源短缺</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⑥生态脆弱</a:t>
            </a:r>
            <a:endPar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2772" name="左箭头 7"/>
          <p:cNvSpPr/>
          <p:nvPr>
            <p:custDataLst>
              <p:tags r:id="rId3"/>
            </p:custDataLst>
          </p:nvPr>
        </p:nvSpPr>
        <p:spPr>
          <a:xfrm rot="10800000">
            <a:off x="4186595" y="3059345"/>
            <a:ext cx="1045282" cy="246436"/>
          </a:xfrm>
          <a:prstGeom prst="leftArrow">
            <a:avLst>
              <a:gd name="adj1" fmla="val 50000"/>
              <a:gd name="adj2" fmla="val 50002"/>
            </a:avLst>
          </a:prstGeom>
          <a:solidFill>
            <a:schemeClr val="accent5">
              <a:lumMod val="75000"/>
            </a:schemeClr>
          </a:solidFill>
          <a:ln w="19050">
            <a:solidFill>
              <a:schemeClr val="accent5">
                <a:lumMod val="75000"/>
              </a:schemeClr>
            </a:solidFill>
            <a:miter lim="800000"/>
          </a:ln>
        </p:spPr>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endParaRPr lang="zh-CN" altLang="en-US">
              <a:solidFill>
                <a:srgbClr val="FFFFFF"/>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2773" name="文本框 3"/>
          <p:cNvSpPr/>
          <p:nvPr>
            <p:custDataLst>
              <p:tags r:id="rId4"/>
            </p:custDataLst>
          </p:nvPr>
        </p:nvSpPr>
        <p:spPr>
          <a:xfrm>
            <a:off x="5231876" y="1722331"/>
            <a:ext cx="3444671" cy="2976880"/>
          </a:xfrm>
          <a:prstGeom prst="rect">
            <a:avLst/>
          </a:prstGeom>
          <a:noFill/>
          <a:ln w="19050">
            <a:solidFill>
              <a:schemeClr val="tx1"/>
            </a:solidFill>
            <a:miter lim="800000"/>
          </a:ln>
        </p:spPr>
        <p:txBody>
          <a:bodyPr wrap="square" lIns="68580" tIns="34290" rIns="68580" bIns="3429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①拓展国内外市场</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②大力引进技术、管理人才</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③完善交通</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④完善基础设施</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⑤发展节水技术</a:t>
            </a:r>
            <a:endParaRPr lang="en-US" altLang="zh-CN"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a:p>
            <a:pPr lvl="0" eaLnBrk="1" hangingPunct="1">
              <a:lnSpc>
                <a:spcPct val="150000"/>
              </a:lnSpc>
            </a:pPr>
            <a:r>
              <a:rPr lang="zh-CN" altLang="en-US" sz="2100" b="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⑥注重</a:t>
            </a:r>
            <a:r>
              <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rPr>
              <a:t>生态保护</a:t>
            </a:r>
            <a:endParaRPr lang="zh-CN" altLang="en-US" sz="2100" b="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文本框 6"/>
          <p:cNvSpPr txBox="1"/>
          <p:nvPr>
            <p:custDataLst>
              <p:tags r:id="rId5"/>
            </p:custDataLst>
          </p:nvPr>
        </p:nvSpPr>
        <p:spPr>
          <a:xfrm>
            <a:off x="781050" y="202406"/>
            <a:ext cx="8061008" cy="460375"/>
          </a:xfrm>
          <a:prstGeom prst="rect">
            <a:avLst/>
          </a:prstGeom>
          <a:noFill/>
        </p:spPr>
        <p:txBody>
          <a:bodyPr wrap="square" rtlCol="0">
            <a:spAutoFit/>
          </a:bodyPr>
          <a:lstStyle/>
          <a:p>
            <a:pPr marL="0" indent="0" algn="ctr">
              <a:lnSpc>
                <a:spcPct val="100000"/>
              </a:lnSpc>
              <a:spcBef>
                <a:spcPct val="0"/>
              </a:spcBef>
              <a:spcAft>
                <a:spcPct val="0"/>
              </a:spcAft>
              <a:buSzTx/>
              <a:buNone/>
            </a:pPr>
            <a:r>
              <a:rPr lang="zh-CN" altLang="zh-CN" sz="2400" b="1" smtClean="0">
                <a:solidFill>
                  <a:schemeClr val="accent1">
                    <a:lumMod val="50000"/>
                  </a:schemeClr>
                </a:solidFill>
                <a:latin typeface="微软雅黑" panose="020B0503020204020204" charset="-122"/>
                <a:ea typeface="微软雅黑" panose="020B0503020204020204" charset="-122"/>
                <a:sym typeface="+mn-ea"/>
              </a:rPr>
              <a:t>分析</a:t>
            </a:r>
            <a:r>
              <a:rPr lang="zh-CN" altLang="en-US" sz="2400" b="1">
                <a:solidFill>
                  <a:schemeClr val="accent1">
                    <a:lumMod val="50000"/>
                  </a:schemeClr>
                </a:solidFill>
                <a:latin typeface="微软雅黑" panose="020B0503020204020204" charset="-122"/>
                <a:ea typeface="微软雅黑" panose="020B0503020204020204" charset="-122"/>
                <a:sym typeface="+mn-ea"/>
              </a:rPr>
              <a:t>棉</a:t>
            </a:r>
            <a:r>
              <a:rPr lang="zh-CN" altLang="zh-CN" sz="2400" b="1" smtClean="0">
                <a:solidFill>
                  <a:schemeClr val="accent1">
                    <a:lumMod val="50000"/>
                  </a:schemeClr>
                </a:solidFill>
                <a:latin typeface="微软雅黑" panose="020B0503020204020204" charset="-122"/>
                <a:ea typeface="微软雅黑" panose="020B0503020204020204" charset="-122"/>
                <a:sym typeface="+mn-ea"/>
              </a:rPr>
              <a:t>纺织工业</a:t>
            </a:r>
            <a:r>
              <a:rPr lang="zh-CN" altLang="zh-CN" sz="2400" b="1">
                <a:solidFill>
                  <a:schemeClr val="accent1">
                    <a:lumMod val="50000"/>
                  </a:schemeClr>
                </a:solidFill>
                <a:latin typeface="微软雅黑" panose="020B0503020204020204" charset="-122"/>
                <a:ea typeface="微软雅黑" panose="020B0503020204020204" charset="-122"/>
                <a:sym typeface="+mn-ea"/>
              </a:rPr>
              <a:t>转移对区域发展的影响</a:t>
            </a:r>
            <a:endParaRPr lang="zh-CN" altLang="en-US" sz="2400" b="1" spc="24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8" name="组合 7"/>
          <p:cNvGrpSpPr/>
          <p:nvPr>
            <p:custDataLst>
              <p:tags r:id="rId6"/>
            </p:custDataLst>
          </p:nvPr>
        </p:nvGrpSpPr>
        <p:grpSpPr>
          <a:xfrm>
            <a:off x="0" y="0"/>
            <a:ext cx="1953491" cy="550812"/>
            <a:chOff x="0" y="0"/>
            <a:chExt cx="8971" cy="1261"/>
          </a:xfrm>
        </p:grpSpPr>
        <p:sp>
          <p:nvSpPr>
            <p:cNvPr id="9" name="矩形 2"/>
            <p:cNvSpPr/>
            <p:nvPr>
              <p:custDataLst>
                <p:tags r:id="rId7"/>
              </p:custDataLst>
            </p:nvPr>
          </p:nvSpPr>
          <p:spPr>
            <a:xfrm>
              <a:off x="0" y="0"/>
              <a:ext cx="8971" cy="1236"/>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1F4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35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Arial" panose="020B0604020202020204"/>
              </a:endParaRPr>
            </a:p>
          </p:txBody>
        </p:sp>
        <p:sp>
          <p:nvSpPr>
            <p:cNvPr id="10" name="文本框 9"/>
            <p:cNvSpPr txBox="1"/>
            <p:nvPr>
              <p:custDataLst>
                <p:tags r:id="rId8"/>
              </p:custDataLst>
            </p:nvPr>
          </p:nvSpPr>
          <p:spPr>
            <a:xfrm>
              <a:off x="224" y="101"/>
              <a:ext cx="7823" cy="1160"/>
            </a:xfrm>
            <a:prstGeom prst="rect">
              <a:avLst/>
            </a:prstGeom>
            <a:noFill/>
          </p:spPr>
          <p:txBody>
            <a:bodyPr wrap="square" rtlCol="0">
              <a:spAutoFit/>
            </a:bodyPr>
            <a:lstStyle/>
            <a:p>
              <a:pPr lvl="0">
                <a:defRPr/>
              </a:pPr>
              <a:r>
                <a:rPr lang="zh-CN" altLang="en-US" sz="2700" b="1" smtClean="0">
                  <a:solidFill>
                    <a:schemeClr val="bg1"/>
                  </a:solidFill>
                  <a:latin typeface="微软雅黑" panose="020B0503020204020204" charset="-122"/>
                  <a:ea typeface="微软雅黑" panose="020B0503020204020204" charset="-122"/>
                  <a:sym typeface="Times New Roman" panose="02020603050405020304" pitchFamily="18" charset="0"/>
                </a:rPr>
                <a:t>活动探究</a:t>
              </a:r>
              <a:endParaRPr kumimoji="0" lang="zh-CN" altLang="en-US" sz="2700" b="1" i="0" u="none" strike="noStrike" kern="0" cap="none" spc="0" normalizeH="0" baseline="0" noProof="0" smtClean="0">
                <a:ln>
                  <a:noFill/>
                </a:ln>
                <a:solidFill>
                  <a:schemeClr val="bg1"/>
                </a:solidFill>
                <a:effectLst/>
                <a:uLnTx/>
                <a:uFillTx/>
                <a:latin typeface="微软雅黑" panose="020B0503020204020204" charset="-122"/>
                <a:ea typeface="微软雅黑" panose="020B0503020204020204" charset="-122"/>
                <a:sym typeface="+mn-ea"/>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1000" fill="hold"/>
                                        <p:tgtEl>
                                          <p:spTgt spid="32771"/>
                                        </p:tgtEl>
                                        <p:attrNameLst>
                                          <p:attrName>ppt_w</p:attrName>
                                        </p:attrNameLst>
                                      </p:cBhvr>
                                      <p:tavLst>
                                        <p:tav tm="0">
                                          <p:val>
                                            <p:strVal val="#ppt_w*0.70"/>
                                          </p:val>
                                        </p:tav>
                                        <p:tav tm="100000">
                                          <p:val>
                                            <p:strVal val="#ppt_w"/>
                                          </p:val>
                                        </p:tav>
                                      </p:tavLst>
                                    </p:anim>
                                    <p:anim calcmode="lin" valueType="num">
                                      <p:cBhvr>
                                        <p:cTn id="8" dur="1000" fill="hold"/>
                                        <p:tgtEl>
                                          <p:spTgt spid="32771"/>
                                        </p:tgtEl>
                                        <p:attrNameLst>
                                          <p:attrName>ppt_h</p:attrName>
                                        </p:attrNameLst>
                                      </p:cBhvr>
                                      <p:tavLst>
                                        <p:tav tm="0">
                                          <p:val>
                                            <p:strVal val="#ppt_h"/>
                                          </p:val>
                                        </p:tav>
                                        <p:tav tm="100000">
                                          <p:val>
                                            <p:strVal val="#ppt_h"/>
                                          </p:val>
                                        </p:tav>
                                      </p:tavLst>
                                    </p:anim>
                                    <p:animEffect transition="in" filter="fade">
                                      <p:cBhvr>
                                        <p:cTn id="9" dur="1000"/>
                                        <p:tgtEl>
                                          <p:spTgt spid="3277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2772"/>
                                        </p:tgtEl>
                                        <p:attrNameLst>
                                          <p:attrName>style.visibility</p:attrName>
                                        </p:attrNameLst>
                                      </p:cBhvr>
                                      <p:to>
                                        <p:strVal val="visible"/>
                                      </p:to>
                                    </p:set>
                                    <p:animEffect transition="in" filter="wipe(right)">
                                      <p:cBhvr>
                                        <p:cTn id="14" dur="500"/>
                                        <p:tgtEl>
                                          <p:spTgt spid="32772"/>
                                        </p:tgtEl>
                                      </p:cBhvr>
                                    </p:animEffec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32773"/>
                                        </p:tgtEl>
                                        <p:attrNameLst>
                                          <p:attrName>style.visibility</p:attrName>
                                        </p:attrNameLst>
                                      </p:cBhvr>
                                      <p:to>
                                        <p:strVal val="visible"/>
                                      </p:to>
                                    </p:set>
                                    <p:anim calcmode="lin" valueType="num">
                                      <p:cBhvr>
                                        <p:cTn id="18" dur="1000" fill="hold"/>
                                        <p:tgtEl>
                                          <p:spTgt spid="32773"/>
                                        </p:tgtEl>
                                        <p:attrNameLst>
                                          <p:attrName>ppt_w</p:attrName>
                                        </p:attrNameLst>
                                      </p:cBhvr>
                                      <p:tavLst>
                                        <p:tav tm="0">
                                          <p:val>
                                            <p:strVal val="#ppt_w*0.70"/>
                                          </p:val>
                                        </p:tav>
                                        <p:tav tm="100000">
                                          <p:val>
                                            <p:strVal val="#ppt_w"/>
                                          </p:val>
                                        </p:tav>
                                      </p:tavLst>
                                    </p:anim>
                                    <p:anim calcmode="lin" valueType="num">
                                      <p:cBhvr>
                                        <p:cTn id="19" dur="1000" fill="hold"/>
                                        <p:tgtEl>
                                          <p:spTgt spid="32773"/>
                                        </p:tgtEl>
                                        <p:attrNameLst>
                                          <p:attrName>ppt_h</p:attrName>
                                        </p:attrNameLst>
                                      </p:cBhvr>
                                      <p:tavLst>
                                        <p:tav tm="0">
                                          <p:val>
                                            <p:strVal val="#ppt_h"/>
                                          </p:val>
                                        </p:tav>
                                        <p:tav tm="100000">
                                          <p:val>
                                            <p:strVal val="#ppt_h"/>
                                          </p:val>
                                        </p:tav>
                                      </p:tavLst>
                                    </p:anim>
                                    <p:animEffect transition="in" filter="fade">
                                      <p:cBhvr>
                                        <p:cTn id="20" dur="1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2" grpId="0" animBg="1"/>
      <p:bldP spid="327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t="3409" b="24241"/>
          <a:stretch>
            <a:fillRect/>
          </a:stretch>
        </p:blipFill>
        <p:spPr bwMode="auto">
          <a:xfrm>
            <a:off x="3306" y="1563638"/>
            <a:ext cx="9140694" cy="357986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8"/>
          <p:cNvSpPr/>
          <p:nvPr>
            <p:custDataLst>
              <p:tags r:id="rId3"/>
            </p:custDataLst>
          </p:nvPr>
        </p:nvSpPr>
        <p:spPr>
          <a:xfrm flipH="1">
            <a:off x="3306" y="-9949"/>
            <a:ext cx="9140694" cy="1573587"/>
          </a:xfrm>
          <a:prstGeom prst="rect">
            <a:avLst/>
          </a:prstGeom>
          <a:gradFill>
            <a:gsLst>
              <a:gs pos="0">
                <a:srgbClr val="2A89B7"/>
              </a:gs>
              <a:gs pos="100000">
                <a:srgbClr val="1B4D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6" name="TextBox 7"/>
          <p:cNvSpPr txBox="1"/>
          <p:nvPr>
            <p:custDataLst>
              <p:tags r:id="rId4"/>
            </p:custDataLst>
          </p:nvPr>
        </p:nvSpPr>
        <p:spPr>
          <a:xfrm>
            <a:off x="3203848" y="195486"/>
            <a:ext cx="5760640" cy="1084912"/>
          </a:xfrm>
          <a:prstGeom prst="rect">
            <a:avLst/>
          </a:prstGeom>
          <a:noFill/>
        </p:spPr>
        <p:txBody>
          <a:bodyPr wrap="square" lIns="68580" tIns="34290" rIns="68580" bIns="34290" rtlCol="0">
            <a:spAutoFit/>
          </a:bodyPr>
          <a:lstStyle/>
          <a:p>
            <a:pPr algn="ctr" defTabSz="685800">
              <a:defRPr/>
            </a:pPr>
            <a:r>
              <a:rPr lang="en-US" altLang="zh-CN" sz="6600" b="1" smtClean="0">
                <a:solidFill>
                  <a:prstClr val="white"/>
                </a:solidFill>
                <a:latin typeface="华文彩云" pitchFamily="2" charset="-122"/>
                <a:ea typeface="华文彩云" pitchFamily="2" charset="-122"/>
                <a:sym typeface="Source Han Serif SC" panose="02020400000000000000" pitchFamily="18" charset="-122"/>
              </a:rPr>
              <a:t>1</a:t>
            </a:r>
            <a:r>
              <a:rPr lang="zh-CN" altLang="en-US" sz="4000" smtClean="0">
                <a:solidFill>
                  <a:prstClr val="white"/>
                </a:solidFill>
                <a:latin typeface="方正粗黑宋简体" pitchFamily="2" charset="-122"/>
                <a:ea typeface="方正粗黑宋简体" pitchFamily="2" charset="-122"/>
                <a:sym typeface="Source Han Serif SC" panose="02020400000000000000" pitchFamily="18" charset="-122"/>
              </a:rPr>
              <a:t>影响产业转移的因素</a:t>
            </a:r>
            <a:endParaRPr lang="en-US" altLang="zh-CN" sz="4000">
              <a:solidFill>
                <a:prstClr val="white"/>
              </a:solidFill>
              <a:latin typeface="方正粗黑宋简体" pitchFamily="2" charset="-122"/>
              <a:ea typeface="方正粗黑宋简体" pitchFamily="2" charset="-122"/>
              <a:sym typeface="Source Han Serif SC" panose="02020400000000000000" pitchFamily="18" charset="-122"/>
            </a:endParaRPr>
          </a:p>
        </p:txBody>
      </p:sp>
      <p:cxnSp>
        <p:nvCxnSpPr>
          <p:cNvPr id="62" name="Straight Connector 8"/>
          <p:cNvCxnSpPr/>
          <p:nvPr>
            <p:custDataLst>
              <p:tags r:id="rId5"/>
            </p:custDataLst>
          </p:nvPr>
        </p:nvCxnSpPr>
        <p:spPr>
          <a:xfrm>
            <a:off x="2918744" y="1275606"/>
            <a:ext cx="4656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6625" y="-351728"/>
            <a:ext cx="2561119" cy="224009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17883"/>
          <a:stretch>
            <a:fillRect/>
          </a:stretch>
        </p:blipFill>
        <p:spPr>
          <a:xfrm>
            <a:off x="35496" y="0"/>
            <a:ext cx="1052028" cy="755606"/>
          </a:xfrm>
          <a:prstGeom prst="rect">
            <a:avLst/>
          </a:prstGeom>
        </p:spPr>
      </p:pic>
      <p:sp>
        <p:nvSpPr>
          <p:cNvPr id="3" name="矩形 2"/>
          <p:cNvSpPr/>
          <p:nvPr>
            <p:custDataLst>
              <p:tags r:id="rId3"/>
            </p:custDataLst>
          </p:nvPr>
        </p:nvSpPr>
        <p:spPr>
          <a:xfrm flipV="1">
            <a:off x="4139952" y="212632"/>
            <a:ext cx="5004048" cy="414902"/>
          </a:xfrm>
          <a:prstGeom prst="rect">
            <a:avLst/>
          </a:prstGeom>
          <a:solidFill>
            <a:srgbClr val="226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10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矩形 4"/>
          <p:cNvSpPr/>
          <p:nvPr>
            <p:custDataLst>
              <p:tags r:id="rId4"/>
            </p:custDataLst>
          </p:nvPr>
        </p:nvSpPr>
        <p:spPr>
          <a:xfrm>
            <a:off x="0" y="4948014"/>
            <a:ext cx="9144000" cy="195488"/>
          </a:xfrm>
          <a:prstGeom prst="rect">
            <a:avLst/>
          </a:prstGeom>
          <a:solidFill>
            <a:srgbClr val="22688E"/>
          </a:solidFill>
          <a:ln w="12700" cap="flat" cmpd="sng" algn="ctr">
            <a:noFill/>
            <a:prstDash val="solid"/>
            <a:miter lim="800000"/>
          </a:ln>
          <a:effectLst/>
        </p:spPr>
        <p:txBody>
          <a:bodyPr rtlCol="0" anchor="ctr"/>
          <a:lstStyle/>
          <a:p>
            <a:pPr algn="ctr" defTabSz="685800">
              <a:defRPr/>
            </a:pPr>
            <a:endParaRPr kumimoji="1" lang="zh-CN" altLang="en-US" kern="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TextBox 7"/>
          <p:cNvSpPr txBox="1"/>
          <p:nvPr>
            <p:custDataLst>
              <p:tags r:id="rId5"/>
            </p:custDataLst>
          </p:nvPr>
        </p:nvSpPr>
        <p:spPr>
          <a:xfrm>
            <a:off x="1166360" y="96917"/>
            <a:ext cx="2973592" cy="646331"/>
          </a:xfrm>
          <a:prstGeom prst="rect">
            <a:avLst/>
          </a:prstGeom>
          <a:noFill/>
        </p:spPr>
        <p:txBody>
          <a:bodyPr wrap="square" rtlCol="0">
            <a:spAutoFit/>
          </a:bodyPr>
          <a:lstStyle/>
          <a:p>
            <a:r>
              <a:rPr lang="zh-CN" altLang="en-US" sz="3600" smtClean="0">
                <a:latin typeface="方正粗黑宋简体" pitchFamily="2" charset="-122"/>
                <a:ea typeface="方正粗黑宋简体" pitchFamily="2" charset="-122"/>
              </a:rPr>
              <a:t>基础知识明晰</a:t>
            </a:r>
            <a:endParaRPr lang="zh-CN" altLang="en-US" sz="3600">
              <a:latin typeface="方正粗黑宋简体" pitchFamily="2" charset="-122"/>
              <a:ea typeface="方正粗黑宋简体" pitchFamily="2" charset="-122"/>
            </a:endParaRPr>
          </a:p>
        </p:txBody>
      </p:sp>
      <p:sp>
        <p:nvSpPr>
          <p:cNvPr id="10" name="KSO_Shape"/>
          <p:cNvSpPr/>
          <p:nvPr>
            <p:custDataLst>
              <p:tags r:id="rId6"/>
            </p:custDataLst>
          </p:nvPr>
        </p:nvSpPr>
        <p:spPr>
          <a:xfrm>
            <a:off x="107504" y="987574"/>
            <a:ext cx="1370636" cy="387168"/>
          </a:xfrm>
          <a:prstGeom prst="chevron">
            <a:avLst/>
          </a:prstGeom>
          <a:gradFill flip="none" rotWithShape="1">
            <a:gsLst>
              <a:gs pos="0">
                <a:schemeClr val="tx2">
                  <a:lumMod val="60000"/>
                  <a:lumOff val="40000"/>
                  <a:alpha val="80000"/>
                </a:schemeClr>
              </a:gs>
              <a:gs pos="50000">
                <a:schemeClr val="tx2">
                  <a:lumMod val="40000"/>
                  <a:lumOff val="60000"/>
                  <a:alpha val="50000"/>
                </a:schemeClr>
              </a:gs>
              <a:gs pos="100000">
                <a:schemeClr val="bg1"/>
              </a:gs>
            </a:gsLst>
            <a:lin ang="10800000" scaled="1"/>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fontAlgn="auto">
              <a:spcBef>
                <a:spcPct val="0"/>
              </a:spcBef>
              <a:spcAft>
                <a:spcPct val="0"/>
              </a:spcAft>
            </a:pPr>
            <a:r>
              <a:rPr lang="zh-CN" altLang="en-US" sz="2400" b="1" kern="0" smtClean="0">
                <a:solidFill>
                  <a:srgbClr val="444444"/>
                </a:solidFill>
                <a:latin typeface="微软雅黑" panose="020B0503020204020204" charset="-122"/>
                <a:ea typeface="微软雅黑" panose="020B0503020204020204" charset="-122"/>
                <a:sym typeface="Source Han Serif SC" panose="02020400000000000000" pitchFamily="18" charset="-122"/>
              </a:rPr>
              <a:t>概念</a:t>
            </a:r>
            <a:endParaRPr lang="zh-CN" altLang="en-US" sz="2400" b="1" kern="0">
              <a:solidFill>
                <a:srgbClr val="444444"/>
              </a:solidFill>
              <a:latin typeface="微软雅黑" panose="020B0503020204020204" charset="-122"/>
              <a:ea typeface="微软雅黑" panose="020B0503020204020204" charset="-122"/>
              <a:sym typeface="Source Han Serif SC" panose="02020400000000000000" pitchFamily="18" charset="-122"/>
            </a:endParaRPr>
          </a:p>
        </p:txBody>
      </p:sp>
      <p:sp>
        <p:nvSpPr>
          <p:cNvPr id="11" name="TextBox 10"/>
          <p:cNvSpPr txBox="1"/>
          <p:nvPr>
            <p:custDataLst>
              <p:tags r:id="rId7"/>
            </p:custDataLst>
          </p:nvPr>
        </p:nvSpPr>
        <p:spPr>
          <a:xfrm>
            <a:off x="1416823" y="981103"/>
            <a:ext cx="7622157" cy="400110"/>
          </a:xfrm>
          <a:prstGeom prst="rect">
            <a:avLst/>
          </a:prstGeom>
          <a:noFill/>
        </p:spPr>
        <p:txBody>
          <a:bodyPr wrap="square" rtlCol="0">
            <a:spAutoFit/>
          </a:bodyPr>
          <a:lstStyle/>
          <a:p>
            <a:r>
              <a:rPr lang="zh-CN" altLang="en-US" sz="2000" smtClean="0">
                <a:latin typeface="微软雅黑" panose="020B0503020204020204" charset="-122"/>
                <a:ea typeface="微软雅黑" panose="020B0503020204020204" charset="-122"/>
              </a:rPr>
              <a:t>企业将产品生产的部分或全部由原产地转移到其他地区的</a:t>
            </a:r>
            <a:r>
              <a:rPr lang="zh-CN" altLang="en-US" sz="2000" b="1" smtClean="0">
                <a:latin typeface="微软雅黑" panose="020B0503020204020204" charset="-122"/>
                <a:ea typeface="微软雅黑" panose="020B0503020204020204" charset="-122"/>
              </a:rPr>
              <a:t>经济现象</a:t>
            </a:r>
            <a:endParaRPr lang="zh-CN" altLang="en-US" sz="2000" b="1">
              <a:latin typeface="微软雅黑" panose="020B0503020204020204" charset="-122"/>
              <a:ea typeface="微软雅黑" panose="020B0503020204020204" charset="-122"/>
            </a:endParaRPr>
          </a:p>
        </p:txBody>
      </p:sp>
      <p:sp>
        <p:nvSpPr>
          <p:cNvPr id="12" name="KSO_Shape"/>
          <p:cNvSpPr/>
          <p:nvPr>
            <p:custDataLst>
              <p:tags r:id="rId8"/>
            </p:custDataLst>
          </p:nvPr>
        </p:nvSpPr>
        <p:spPr>
          <a:xfrm>
            <a:off x="107504" y="1707654"/>
            <a:ext cx="1370636" cy="387168"/>
          </a:xfrm>
          <a:prstGeom prst="chevron">
            <a:avLst/>
          </a:prstGeom>
          <a:gradFill flip="none" rotWithShape="1">
            <a:gsLst>
              <a:gs pos="0">
                <a:schemeClr val="tx2">
                  <a:lumMod val="60000"/>
                  <a:lumOff val="40000"/>
                  <a:alpha val="80000"/>
                </a:schemeClr>
              </a:gs>
              <a:gs pos="50000">
                <a:schemeClr val="tx2">
                  <a:lumMod val="40000"/>
                  <a:lumOff val="60000"/>
                  <a:alpha val="50000"/>
                </a:schemeClr>
              </a:gs>
              <a:gs pos="100000">
                <a:schemeClr val="bg1"/>
              </a:gs>
            </a:gsLst>
            <a:lin ang="10800000" scaled="1"/>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fontAlgn="auto">
              <a:spcBef>
                <a:spcPct val="0"/>
              </a:spcBef>
              <a:spcAft>
                <a:spcPct val="0"/>
              </a:spcAft>
            </a:pPr>
            <a:r>
              <a:rPr lang="zh-CN" altLang="en-US" sz="2400" b="1" kern="0" smtClean="0">
                <a:solidFill>
                  <a:srgbClr val="444444"/>
                </a:solidFill>
                <a:latin typeface="微软雅黑" panose="020B0503020204020204" charset="-122"/>
                <a:ea typeface="微软雅黑" panose="020B0503020204020204" charset="-122"/>
                <a:sym typeface="Source Han Serif SC" panose="02020400000000000000" pitchFamily="18" charset="-122"/>
              </a:rPr>
              <a:t>目的</a:t>
            </a:r>
            <a:endParaRPr lang="zh-CN" altLang="en-US" sz="2400" b="1" kern="0">
              <a:solidFill>
                <a:srgbClr val="444444"/>
              </a:solidFill>
              <a:latin typeface="微软雅黑" panose="020B0503020204020204" charset="-122"/>
              <a:ea typeface="微软雅黑" panose="020B0503020204020204" charset="-122"/>
              <a:sym typeface="Source Han Serif SC" panose="02020400000000000000" pitchFamily="18" charset="-122"/>
            </a:endParaRPr>
          </a:p>
        </p:txBody>
      </p:sp>
      <p:sp>
        <p:nvSpPr>
          <p:cNvPr id="13" name="TextBox 12"/>
          <p:cNvSpPr txBox="1"/>
          <p:nvPr>
            <p:custDataLst>
              <p:tags r:id="rId9"/>
            </p:custDataLst>
          </p:nvPr>
        </p:nvSpPr>
        <p:spPr>
          <a:xfrm>
            <a:off x="1416823" y="1701183"/>
            <a:ext cx="6323529" cy="400110"/>
          </a:xfrm>
          <a:prstGeom prst="rect">
            <a:avLst/>
          </a:prstGeom>
          <a:noFill/>
        </p:spPr>
        <p:txBody>
          <a:bodyPr wrap="square" rtlCol="0">
            <a:spAutoFit/>
          </a:bodyPr>
          <a:lstStyle/>
          <a:p>
            <a:r>
              <a:rPr lang="zh-CN" altLang="en-US" sz="2000" smtClean="0">
                <a:latin typeface="微软雅黑" panose="020B0503020204020204" charset="-122"/>
                <a:ea typeface="微软雅黑" panose="020B0503020204020204" charset="-122"/>
              </a:rPr>
              <a:t>降低生产成本、获得更多的收益和利润</a:t>
            </a:r>
            <a:endParaRPr lang="zh-CN" altLang="en-US" sz="2000">
              <a:latin typeface="微软雅黑" panose="020B0503020204020204" charset="-122"/>
              <a:ea typeface="微软雅黑" panose="020B0503020204020204" charset="-122"/>
            </a:endParaRPr>
          </a:p>
        </p:txBody>
      </p:sp>
      <p:sp>
        <p:nvSpPr>
          <p:cNvPr id="14" name="KSO_Shape"/>
          <p:cNvSpPr/>
          <p:nvPr>
            <p:custDataLst>
              <p:tags r:id="rId10"/>
            </p:custDataLst>
          </p:nvPr>
        </p:nvSpPr>
        <p:spPr>
          <a:xfrm>
            <a:off x="107504" y="2427734"/>
            <a:ext cx="1370636" cy="387168"/>
          </a:xfrm>
          <a:prstGeom prst="chevron">
            <a:avLst/>
          </a:prstGeom>
          <a:gradFill flip="none" rotWithShape="1">
            <a:gsLst>
              <a:gs pos="0">
                <a:schemeClr val="tx2">
                  <a:lumMod val="60000"/>
                  <a:lumOff val="40000"/>
                  <a:alpha val="80000"/>
                </a:schemeClr>
              </a:gs>
              <a:gs pos="50000">
                <a:schemeClr val="tx2">
                  <a:lumMod val="40000"/>
                  <a:lumOff val="60000"/>
                  <a:alpha val="50000"/>
                </a:schemeClr>
              </a:gs>
              <a:gs pos="100000">
                <a:schemeClr val="bg1"/>
              </a:gs>
            </a:gsLst>
            <a:lin ang="10800000" scaled="1"/>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fontAlgn="auto">
              <a:spcBef>
                <a:spcPct val="0"/>
              </a:spcBef>
              <a:spcAft>
                <a:spcPct val="0"/>
              </a:spcAft>
            </a:pPr>
            <a:r>
              <a:rPr lang="zh-CN" altLang="en-US" sz="2400" b="1" kern="0">
                <a:solidFill>
                  <a:srgbClr val="444444"/>
                </a:solidFill>
                <a:latin typeface="微软雅黑" panose="020B0503020204020204" charset="-122"/>
                <a:ea typeface="微软雅黑" panose="020B0503020204020204" charset="-122"/>
                <a:sym typeface="Source Han Serif SC" panose="02020400000000000000" pitchFamily="18" charset="-122"/>
              </a:rPr>
              <a:t>过程</a:t>
            </a:r>
            <a:endParaRPr lang="zh-CN" altLang="en-US" sz="2400" b="1" kern="0">
              <a:solidFill>
                <a:srgbClr val="444444"/>
              </a:solidFill>
              <a:latin typeface="微软雅黑" panose="020B0503020204020204" charset="-122"/>
              <a:ea typeface="微软雅黑" panose="020B0503020204020204" charset="-122"/>
              <a:sym typeface="Source Han Serif SC" panose="02020400000000000000" pitchFamily="18" charset="-122"/>
            </a:endParaRPr>
          </a:p>
        </p:txBody>
      </p:sp>
      <p:sp>
        <p:nvSpPr>
          <p:cNvPr id="15" name="TextBox 14"/>
          <p:cNvSpPr txBox="1"/>
          <p:nvPr>
            <p:custDataLst>
              <p:tags r:id="rId11"/>
            </p:custDataLst>
          </p:nvPr>
        </p:nvSpPr>
        <p:spPr>
          <a:xfrm>
            <a:off x="1619672" y="2421263"/>
            <a:ext cx="1512168" cy="400110"/>
          </a:xfrm>
          <a:prstGeom prst="rect">
            <a:avLst/>
          </a:prstGeom>
          <a:noFill/>
          <a:ln w="19050">
            <a:solidFill>
              <a:schemeClr val="tx2">
                <a:lumMod val="60000"/>
                <a:lumOff val="40000"/>
              </a:schemeClr>
            </a:solidFill>
            <a:prstDash val="sysDot"/>
          </a:ln>
        </p:spPr>
        <p:txBody>
          <a:bodyPr wrap="square" rtlCol="0">
            <a:spAutoFit/>
          </a:bodyPr>
          <a:lstStyle/>
          <a:p>
            <a:pPr algn="ctr"/>
            <a:r>
              <a:rPr lang="zh-CN" altLang="en-US" sz="2000" smtClean="0">
                <a:latin typeface="微软雅黑" panose="020B0503020204020204" charset="-122"/>
                <a:ea typeface="微软雅黑" panose="020B0503020204020204" charset="-122"/>
              </a:rPr>
              <a:t>产业转出区</a:t>
            </a:r>
            <a:endParaRPr lang="zh-CN" altLang="en-US" sz="2000">
              <a:latin typeface="微软雅黑" panose="020B0503020204020204" charset="-122"/>
              <a:ea typeface="微软雅黑" panose="020B0503020204020204" charset="-122"/>
            </a:endParaRPr>
          </a:p>
        </p:txBody>
      </p:sp>
      <p:sp>
        <p:nvSpPr>
          <p:cNvPr id="17" name="TextBox 16"/>
          <p:cNvSpPr txBox="1"/>
          <p:nvPr>
            <p:custDataLst>
              <p:tags r:id="rId12"/>
            </p:custDataLst>
          </p:nvPr>
        </p:nvSpPr>
        <p:spPr>
          <a:xfrm>
            <a:off x="6732240" y="2421263"/>
            <a:ext cx="1512168" cy="400110"/>
          </a:xfrm>
          <a:prstGeom prst="rect">
            <a:avLst/>
          </a:prstGeom>
          <a:noFill/>
          <a:ln w="19050">
            <a:solidFill>
              <a:schemeClr val="tx2">
                <a:lumMod val="60000"/>
                <a:lumOff val="40000"/>
              </a:schemeClr>
            </a:solidFill>
            <a:prstDash val="sysDot"/>
          </a:ln>
        </p:spPr>
        <p:txBody>
          <a:bodyPr wrap="square" rtlCol="0">
            <a:spAutoFit/>
          </a:bodyPr>
          <a:lstStyle/>
          <a:p>
            <a:pPr algn="ctr"/>
            <a:r>
              <a:rPr lang="zh-CN" altLang="en-US" sz="2000" smtClean="0">
                <a:latin typeface="微软雅黑" panose="020B0503020204020204" charset="-122"/>
                <a:ea typeface="微软雅黑" panose="020B0503020204020204" charset="-122"/>
              </a:rPr>
              <a:t>产业承接区</a:t>
            </a:r>
            <a:endParaRPr lang="zh-CN" altLang="en-US" sz="2000">
              <a:latin typeface="微软雅黑" panose="020B0503020204020204" charset="-122"/>
              <a:ea typeface="微软雅黑" panose="020B0503020204020204" charset="-122"/>
            </a:endParaRPr>
          </a:p>
        </p:txBody>
      </p:sp>
      <p:grpSp>
        <p:nvGrpSpPr>
          <p:cNvPr id="2" name="组合 1"/>
          <p:cNvGrpSpPr/>
          <p:nvPr>
            <p:custDataLst>
              <p:tags r:id="rId13"/>
            </p:custDataLst>
          </p:nvPr>
        </p:nvGrpSpPr>
        <p:grpSpPr>
          <a:xfrm>
            <a:off x="3131840" y="2256827"/>
            <a:ext cx="3600400" cy="728982"/>
            <a:chOff x="3131840" y="2256827"/>
            <a:chExt cx="3600400" cy="728982"/>
          </a:xfrm>
        </p:grpSpPr>
        <p:cxnSp>
          <p:nvCxnSpPr>
            <p:cNvPr id="20" name="直接箭头连接符 19"/>
            <p:cNvCxnSpPr>
              <a:stCxn id="15" idx="3"/>
              <a:endCxn id="17" idx="1"/>
            </p:cNvCxnSpPr>
            <p:nvPr>
              <p:custDataLst>
                <p:tags r:id="rId14"/>
              </p:custDataLst>
            </p:nvPr>
          </p:nvCxnSpPr>
          <p:spPr>
            <a:xfrm>
              <a:off x="3131840" y="2621318"/>
              <a:ext cx="3600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custDataLst>
                <p:tags r:id="rId15"/>
              </p:custDataLst>
            </p:nvPr>
          </p:nvSpPr>
          <p:spPr>
            <a:xfrm>
              <a:off x="3275856" y="2256827"/>
              <a:ext cx="3168352" cy="728982"/>
            </a:xfrm>
            <a:prstGeom prst="rect">
              <a:avLst/>
            </a:prstGeom>
            <a:noFill/>
          </p:spPr>
          <p:txBody>
            <a:bodyPr wrap="square" rtlCol="0">
              <a:spAutoFit/>
            </a:bodyPr>
            <a:lstStyle/>
            <a:p>
              <a:pPr algn="ctr">
                <a:lnSpc>
                  <a:spcPct val="120000"/>
                </a:lnSpc>
              </a:pPr>
              <a:r>
                <a:rPr lang="zh-CN" altLang="en-US" smtClean="0">
                  <a:latin typeface="微软雅黑" panose="020B0503020204020204" charset="-122"/>
                  <a:ea typeface="微软雅黑" panose="020B0503020204020204" charset="-122"/>
                </a:rPr>
                <a:t>对外直接投资建厂等方式</a:t>
              </a:r>
              <a:endParaRPr lang="en-US" altLang="zh-CN" smtClean="0">
                <a:latin typeface="微软雅黑" panose="020B0503020204020204" charset="-122"/>
                <a:ea typeface="微软雅黑" panose="020B0503020204020204" charset="-122"/>
              </a:endParaRPr>
            </a:p>
            <a:p>
              <a:pPr algn="ctr">
                <a:lnSpc>
                  <a:spcPct val="120000"/>
                </a:lnSpc>
              </a:pPr>
              <a:r>
                <a:rPr lang="zh-CN" altLang="en-US" smtClean="0">
                  <a:latin typeface="微软雅黑" panose="020B0503020204020204" charset="-122"/>
                  <a:ea typeface="微软雅黑" panose="020B0503020204020204" charset="-122"/>
                </a:rPr>
                <a:t>实现生产地转移</a:t>
              </a:r>
              <a:endParaRPr lang="zh-CN" altLang="en-US">
                <a:latin typeface="微软雅黑" panose="020B0503020204020204" charset="-122"/>
                <a:ea typeface="微软雅黑" panose="020B0503020204020204" charset="-122"/>
              </a:endParaRPr>
            </a:p>
          </p:txBody>
        </p:sp>
      </p:grpSp>
      <p:grpSp>
        <p:nvGrpSpPr>
          <p:cNvPr id="6" name="组合 5"/>
          <p:cNvGrpSpPr/>
          <p:nvPr>
            <p:custDataLst>
              <p:tags r:id="rId16"/>
            </p:custDataLst>
          </p:nvPr>
        </p:nvGrpSpPr>
        <p:grpSpPr>
          <a:xfrm>
            <a:off x="1619672" y="2821373"/>
            <a:ext cx="1512168" cy="614473"/>
            <a:chOff x="1619672" y="2821373"/>
            <a:chExt cx="1512168" cy="614473"/>
          </a:xfrm>
        </p:grpSpPr>
        <p:sp>
          <p:nvSpPr>
            <p:cNvPr id="16" name="TextBox 15"/>
            <p:cNvSpPr txBox="1"/>
            <p:nvPr>
              <p:custDataLst>
                <p:tags r:id="rId17"/>
              </p:custDataLst>
            </p:nvPr>
          </p:nvSpPr>
          <p:spPr>
            <a:xfrm>
              <a:off x="1619672" y="3035736"/>
              <a:ext cx="1512168" cy="400110"/>
            </a:xfrm>
            <a:prstGeom prst="rect">
              <a:avLst/>
            </a:prstGeom>
            <a:noFill/>
            <a:ln w="19050">
              <a:solidFill>
                <a:schemeClr val="tx2">
                  <a:lumMod val="60000"/>
                  <a:lumOff val="40000"/>
                </a:schemeClr>
              </a:solidFill>
              <a:prstDash val="sysDot"/>
            </a:ln>
          </p:spPr>
          <p:txBody>
            <a:bodyPr wrap="square" rtlCol="0">
              <a:spAutoFit/>
            </a:bodyPr>
            <a:lstStyle/>
            <a:p>
              <a:pPr algn="ctr"/>
              <a:r>
                <a:rPr lang="zh-CN" altLang="en-US" sz="2000" smtClean="0">
                  <a:latin typeface="微软雅黑" panose="020B0503020204020204" charset="-122"/>
                  <a:ea typeface="微软雅黑" panose="020B0503020204020204" charset="-122"/>
                </a:rPr>
                <a:t>发达区域</a:t>
              </a:r>
              <a:endParaRPr lang="zh-CN" altLang="en-US" sz="2000">
                <a:latin typeface="微软雅黑" panose="020B0503020204020204" charset="-122"/>
                <a:ea typeface="微软雅黑" panose="020B0503020204020204" charset="-122"/>
              </a:endParaRPr>
            </a:p>
          </p:txBody>
        </p:sp>
        <p:cxnSp>
          <p:nvCxnSpPr>
            <p:cNvPr id="25" name="直接连接符 24"/>
            <p:cNvCxnSpPr>
              <a:stCxn id="15" idx="2"/>
              <a:endCxn id="16" idx="0"/>
            </p:cNvCxnSpPr>
            <p:nvPr>
              <p:custDataLst>
                <p:tags r:id="rId18"/>
              </p:custDataLst>
            </p:nvPr>
          </p:nvCxnSpPr>
          <p:spPr>
            <a:xfrm flipH="1">
              <a:off x="2375756" y="2821373"/>
              <a:ext cx="0" cy="214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custDataLst>
              <p:tags r:id="rId19"/>
            </p:custDataLst>
          </p:nvPr>
        </p:nvGrpSpPr>
        <p:grpSpPr>
          <a:xfrm>
            <a:off x="6732240" y="2821373"/>
            <a:ext cx="1512168" cy="614473"/>
            <a:chOff x="6732240" y="2821373"/>
            <a:chExt cx="1512168" cy="614473"/>
          </a:xfrm>
        </p:grpSpPr>
        <p:sp>
          <p:nvSpPr>
            <p:cNvPr id="18" name="TextBox 17"/>
            <p:cNvSpPr txBox="1"/>
            <p:nvPr>
              <p:custDataLst>
                <p:tags r:id="rId20"/>
              </p:custDataLst>
            </p:nvPr>
          </p:nvSpPr>
          <p:spPr>
            <a:xfrm>
              <a:off x="6732240" y="3035736"/>
              <a:ext cx="1512168" cy="400110"/>
            </a:xfrm>
            <a:prstGeom prst="rect">
              <a:avLst/>
            </a:prstGeom>
            <a:noFill/>
            <a:ln w="19050">
              <a:solidFill>
                <a:schemeClr val="tx2">
                  <a:lumMod val="60000"/>
                  <a:lumOff val="40000"/>
                </a:schemeClr>
              </a:solidFill>
              <a:prstDash val="sysDot"/>
            </a:ln>
          </p:spPr>
          <p:txBody>
            <a:bodyPr wrap="square" rtlCol="0">
              <a:spAutoFit/>
            </a:bodyPr>
            <a:lstStyle/>
            <a:p>
              <a:pPr algn="ctr"/>
              <a:r>
                <a:rPr lang="zh-CN" altLang="en-US" sz="2000" smtClean="0">
                  <a:latin typeface="微软雅黑" panose="020B0503020204020204" charset="-122"/>
                  <a:ea typeface="微软雅黑" panose="020B0503020204020204" charset="-122"/>
                </a:rPr>
                <a:t>欠发达区域</a:t>
              </a:r>
              <a:endParaRPr lang="zh-CN" altLang="en-US" sz="2000">
                <a:latin typeface="微软雅黑" panose="020B0503020204020204" charset="-122"/>
                <a:ea typeface="微软雅黑" panose="020B0503020204020204" charset="-122"/>
              </a:endParaRPr>
            </a:p>
          </p:txBody>
        </p:sp>
        <p:cxnSp>
          <p:nvCxnSpPr>
            <p:cNvPr id="27" name="直接连接符 26"/>
            <p:cNvCxnSpPr>
              <a:stCxn id="17" idx="2"/>
              <a:endCxn id="18" idx="0"/>
            </p:cNvCxnSpPr>
            <p:nvPr>
              <p:custDataLst>
                <p:tags r:id="rId21"/>
              </p:custDataLst>
            </p:nvPr>
          </p:nvCxnSpPr>
          <p:spPr>
            <a:xfrm flipH="1">
              <a:off x="7488324" y="2821373"/>
              <a:ext cx="0" cy="214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KSO_Shape"/>
          <p:cNvSpPr/>
          <p:nvPr>
            <p:custDataLst>
              <p:tags r:id="rId22"/>
            </p:custDataLst>
          </p:nvPr>
        </p:nvSpPr>
        <p:spPr>
          <a:xfrm>
            <a:off x="107504" y="4023350"/>
            <a:ext cx="1370636" cy="387168"/>
          </a:xfrm>
          <a:prstGeom prst="chevron">
            <a:avLst/>
          </a:prstGeom>
          <a:gradFill flip="none" rotWithShape="1">
            <a:gsLst>
              <a:gs pos="0">
                <a:schemeClr val="tx2">
                  <a:lumMod val="60000"/>
                  <a:lumOff val="40000"/>
                  <a:alpha val="80000"/>
                </a:schemeClr>
              </a:gs>
              <a:gs pos="50000">
                <a:schemeClr val="tx2">
                  <a:lumMod val="40000"/>
                  <a:lumOff val="60000"/>
                  <a:alpha val="50000"/>
                </a:schemeClr>
              </a:gs>
              <a:gs pos="100000">
                <a:schemeClr val="bg1"/>
              </a:gs>
            </a:gsLst>
            <a:lin ang="10800000" scaled="1"/>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fontAlgn="auto">
              <a:spcBef>
                <a:spcPct val="0"/>
              </a:spcBef>
              <a:spcAft>
                <a:spcPct val="0"/>
              </a:spcAft>
            </a:pPr>
            <a:r>
              <a:rPr lang="zh-CN" altLang="en-US" sz="2400" b="1" kern="0" smtClean="0">
                <a:solidFill>
                  <a:srgbClr val="444444"/>
                </a:solidFill>
                <a:latin typeface="微软雅黑" panose="020B0503020204020204" charset="-122"/>
                <a:ea typeface="微软雅黑" panose="020B0503020204020204" charset="-122"/>
                <a:sym typeface="Source Han Serif SC" panose="02020400000000000000" pitchFamily="18" charset="-122"/>
              </a:rPr>
              <a:t>类型</a:t>
            </a:r>
            <a:endParaRPr lang="zh-CN" altLang="en-US" sz="2400" b="1" kern="0">
              <a:solidFill>
                <a:srgbClr val="444444"/>
              </a:solidFill>
              <a:latin typeface="微软雅黑" panose="020B0503020204020204" charset="-122"/>
              <a:ea typeface="微软雅黑" panose="020B0503020204020204" charset="-122"/>
              <a:sym typeface="Source Han Serif SC" panose="02020400000000000000" pitchFamily="18" charset="-122"/>
            </a:endParaRPr>
          </a:p>
        </p:txBody>
      </p:sp>
      <p:sp>
        <p:nvSpPr>
          <p:cNvPr id="31" name="TextBox 30"/>
          <p:cNvSpPr txBox="1"/>
          <p:nvPr>
            <p:custDataLst>
              <p:tags r:id="rId23"/>
            </p:custDataLst>
          </p:nvPr>
        </p:nvSpPr>
        <p:spPr>
          <a:xfrm>
            <a:off x="1478140" y="4016879"/>
            <a:ext cx="6323529" cy="400110"/>
          </a:xfrm>
          <a:prstGeom prst="rect">
            <a:avLst/>
          </a:prstGeom>
          <a:noFill/>
        </p:spPr>
        <p:txBody>
          <a:bodyPr wrap="square" rtlCol="0">
            <a:spAutoFit/>
          </a:bodyPr>
          <a:lstStyle/>
          <a:p>
            <a:r>
              <a:rPr lang="zh-CN" altLang="en-US" sz="2000" smtClean="0">
                <a:latin typeface="微软雅黑" panose="020B0503020204020204" charset="-122"/>
                <a:ea typeface="微软雅黑" panose="020B0503020204020204" charset="-122"/>
              </a:rPr>
              <a:t>国内产业转移、国际产业转移</a:t>
            </a:r>
            <a:endParaRPr lang="zh-CN" altLang="en-US" sz="20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animBg="1"/>
      <p:bldP spid="17"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82"/>
          <p:cNvSpPr/>
          <p:nvPr>
            <p:custDataLst>
              <p:tags r:id="rId1"/>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3" name="矩形 683"/>
          <p:cNvSpPr/>
          <p:nvPr>
            <p:custDataLst>
              <p:tags r:id="rId2"/>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6627" name="折角形 3"/>
          <p:cNvSpPr/>
          <p:nvPr>
            <p:custDataLst>
              <p:tags r:id="rId3"/>
            </p:custDataLst>
          </p:nvPr>
        </p:nvSpPr>
        <p:spPr>
          <a:xfrm>
            <a:off x="378143" y="141923"/>
            <a:ext cx="2471738" cy="727365"/>
          </a:xfrm>
          <a:prstGeom prst="foldedCorner">
            <a:avLst>
              <a:gd name="adj" fmla="val 37889"/>
            </a:avLst>
          </a:prstGeom>
          <a:noFill/>
          <a:ln w="9525">
            <a:noFill/>
          </a:ln>
        </p:spPr>
        <p:txBody>
          <a:bodyPr wrap="square" anchor="t" anchorCtr="0">
            <a:spAutoFit/>
          </a:bodyPr>
          <a:lstStyle/>
          <a:p>
            <a:pPr algn="ctr"/>
            <a:r>
              <a:rPr lang="zh-CN" altLang="en-US" sz="2400" b="1">
                <a:solidFill>
                  <a:srgbClr val="002060"/>
                </a:solidFill>
                <a:latin typeface="微软雅黑" panose="020B0503020204020204" charset="-122"/>
                <a:ea typeface="微软雅黑" panose="020B0503020204020204" charset="-122"/>
              </a:rPr>
              <a:t>    </a:t>
            </a:r>
            <a:r>
              <a:rPr sz="2400" b="1">
                <a:solidFill>
                  <a:srgbClr val="003366"/>
                </a:solidFill>
                <a:latin typeface="微软雅黑" panose="020B0503020204020204" charset="-122"/>
                <a:ea typeface="微软雅黑" panose="020B0503020204020204" charset="-122"/>
              </a:rPr>
              <a:t>影响因素</a:t>
            </a:r>
            <a:endParaRPr sz="2400" b="1">
              <a:solidFill>
                <a:srgbClr val="003366"/>
              </a:solidFill>
              <a:latin typeface="微软雅黑" panose="020B0503020204020204" charset="-122"/>
              <a:ea typeface="微软雅黑" panose="020B0503020204020204" charset="-122"/>
            </a:endParaRPr>
          </a:p>
        </p:txBody>
      </p:sp>
      <p:sp>
        <p:nvSpPr>
          <p:cNvPr id="5" name="任意多边形 4"/>
          <p:cNvSpPr/>
          <p:nvPr>
            <p:custDataLst>
              <p:tags r:id="rId4"/>
            </p:custDataLst>
          </p:nvPr>
        </p:nvSpPr>
        <p:spPr>
          <a:xfrm>
            <a:off x="-180975" y="-236934"/>
            <a:ext cx="1514475" cy="1513285"/>
          </a:xfrm>
          <a:custGeom>
            <a:avLst/>
            <a:gdLst>
              <a:gd name="connsiteX0" fmla="*/ 612 w 3702"/>
              <a:gd name="connsiteY0" fmla="*/ 4084 h 4084"/>
              <a:gd name="connsiteX1" fmla="*/ 3702 w 3702"/>
              <a:gd name="connsiteY1" fmla="*/ 515 h 4084"/>
              <a:gd name="connsiteX2" fmla="*/ 0 w 3702"/>
              <a:gd name="connsiteY2" fmla="*/ 0 h 4084"/>
            </a:gdLst>
            <a:ahLst/>
            <a:cxnLst>
              <a:cxn ang="0">
                <a:pos x="connsiteX0" y="connsiteY0"/>
              </a:cxn>
              <a:cxn ang="0">
                <a:pos x="connsiteX1" y="connsiteY1"/>
              </a:cxn>
              <a:cxn ang="0">
                <a:pos x="connsiteX2" y="connsiteY2"/>
              </a:cxn>
            </a:cxnLst>
            <a:rect l="l" t="t" r="r" b="b"/>
            <a:pathLst>
              <a:path w="3702" h="4084">
                <a:moveTo>
                  <a:pt x="612" y="4084"/>
                </a:moveTo>
                <a:lnTo>
                  <a:pt x="3702" y="515"/>
                </a:lnTo>
                <a:cubicBezTo>
                  <a:pt x="2463" y="344"/>
                  <a:pt x="1234" y="173"/>
                  <a:pt x="0" y="0"/>
                </a:cubicBezTo>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cxnSp>
        <p:nvCxnSpPr>
          <p:cNvPr id="8" name="直接连接符 7"/>
          <p:cNvCxnSpPr/>
          <p:nvPr>
            <p:custDataLst>
              <p:tags r:id="rId5"/>
            </p:custDataLst>
          </p:nvPr>
        </p:nvCxnSpPr>
        <p:spPr>
          <a:xfrm>
            <a:off x="738188" y="627460"/>
            <a:ext cx="1944053" cy="0"/>
          </a:xfrm>
          <a:prstGeom prst="line">
            <a:avLst/>
          </a:prstGeom>
          <a:ln>
            <a:solidFill>
              <a:srgbClr val="003366"/>
            </a:solidFill>
          </a:ln>
        </p:spPr>
        <p:style>
          <a:lnRef idx="1">
            <a:schemeClr val="accent1"/>
          </a:lnRef>
          <a:fillRef idx="0">
            <a:schemeClr val="accent1"/>
          </a:fillRef>
          <a:effectRef idx="0">
            <a:schemeClr val="accent1"/>
          </a:effectRef>
          <a:fontRef idx="minor">
            <a:schemeClr val="tx1"/>
          </a:fontRef>
        </p:style>
      </p:cxnSp>
      <p:sp>
        <p:nvSpPr>
          <p:cNvPr id="26630" name="矩形 9"/>
          <p:cNvSpPr/>
          <p:nvPr>
            <p:custDataLst>
              <p:tags r:id="rId6"/>
            </p:custDataLst>
          </p:nvPr>
        </p:nvSpPr>
        <p:spPr>
          <a:xfrm>
            <a:off x="73819" y="-183356"/>
            <a:ext cx="523875" cy="809625"/>
          </a:xfrm>
          <a:prstGeom prst="rect">
            <a:avLst/>
          </a:prstGeom>
          <a:noFill/>
          <a:ln w="9525">
            <a:noFill/>
          </a:ln>
        </p:spPr>
        <p:txBody>
          <a:bodyPr wrap="none" anchor="t" anchorCtr="0"/>
          <a:lstStyle/>
          <a:p>
            <a:pPr algn="ctr"/>
            <a:r>
              <a:rPr lang="en-US" altLang="zh-CN" sz="6000" b="1">
                <a:solidFill>
                  <a:schemeClr val="bg1"/>
                </a:solidFill>
                <a:latin typeface="Calibri" panose="020F0502020204030204"/>
                <a:ea typeface="宋体" panose="02010600030101010101" pitchFamily="2" charset="-122"/>
              </a:rPr>
              <a:t>2</a:t>
            </a:r>
            <a:endParaRPr lang="en-US" altLang="zh-CN" sz="6000" b="1">
              <a:solidFill>
                <a:schemeClr val="bg1"/>
              </a:solidFill>
              <a:latin typeface="Calibri" panose="020F0502020204030204"/>
              <a:ea typeface="宋体" panose="02010600030101010101" pitchFamily="2" charset="-122"/>
            </a:endParaRPr>
          </a:p>
        </p:txBody>
      </p:sp>
      <p:grpSp>
        <p:nvGrpSpPr>
          <p:cNvPr id="15" name="组合 14"/>
          <p:cNvGrpSpPr/>
          <p:nvPr>
            <p:custDataLst>
              <p:tags r:id="rId7"/>
            </p:custDataLst>
          </p:nvPr>
        </p:nvGrpSpPr>
        <p:grpSpPr>
          <a:xfrm>
            <a:off x="6724650" y="1186339"/>
            <a:ext cx="2055971" cy="3278505"/>
            <a:chOff x="1222397" y="1531096"/>
            <a:chExt cx="2844165" cy="4371340"/>
          </a:xfrm>
        </p:grpSpPr>
        <p:sp>
          <p:nvSpPr>
            <p:cNvPr id="17" name="îṣľiḓê"/>
            <p:cNvSpPr/>
            <p:nvPr>
              <p:custDataLst>
                <p:tags r:id="rId8"/>
              </p:custDataLst>
            </p:nvPr>
          </p:nvSpPr>
          <p:spPr>
            <a:xfrm>
              <a:off x="1222397" y="1531096"/>
              <a:ext cx="2844165" cy="437134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0" name="图片 19"/>
            <p:cNvPicPr>
              <a:picLocks noChangeAspect="1"/>
            </p:cNvPicPr>
            <p:nvPr>
              <p:custDataLst>
                <p:tags r:id="rId9"/>
              </p:custDataLst>
            </p:nvPr>
          </p:nvPicPr>
          <p:blipFill>
            <a:blip r:embed="rId10"/>
            <a:srcRect l="25933" r="1866"/>
            <a:stretch>
              <a:fillRect/>
            </a:stretch>
          </p:blipFill>
          <p:spPr>
            <a:xfrm>
              <a:off x="1339669" y="1706991"/>
              <a:ext cx="2609622" cy="2652395"/>
            </a:xfrm>
            <a:prstGeom prst="rect">
              <a:avLst/>
            </a:prstGeom>
          </p:spPr>
        </p:pic>
        <p:sp>
          <p:nvSpPr>
            <p:cNvPr id="21" name="文本框 20"/>
            <p:cNvSpPr txBox="1"/>
            <p:nvPr>
              <p:custDataLst>
                <p:tags r:id="rId11"/>
              </p:custDataLst>
            </p:nvPr>
          </p:nvSpPr>
          <p:spPr>
            <a:xfrm>
              <a:off x="1819296" y="4627356"/>
              <a:ext cx="1629284" cy="52154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其他因素</a:t>
              </a:r>
              <a:endPar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endParaRPr>
            </a:p>
          </p:txBody>
        </p:sp>
      </p:grpSp>
      <p:grpSp>
        <p:nvGrpSpPr>
          <p:cNvPr id="22" name="组合 21"/>
          <p:cNvGrpSpPr/>
          <p:nvPr>
            <p:custDataLst>
              <p:tags r:id="rId12"/>
            </p:custDataLst>
          </p:nvPr>
        </p:nvGrpSpPr>
        <p:grpSpPr>
          <a:xfrm>
            <a:off x="2493169" y="1240631"/>
            <a:ext cx="2055971" cy="3223736"/>
            <a:chOff x="4673999" y="1531096"/>
            <a:chExt cx="2844004" cy="4298204"/>
          </a:xfrm>
        </p:grpSpPr>
        <p:sp>
          <p:nvSpPr>
            <p:cNvPr id="23" name="îṣľiḓê"/>
            <p:cNvSpPr/>
            <p:nvPr>
              <p:custDataLst>
                <p:tags r:id="rId13"/>
              </p:custDataLst>
            </p:nvPr>
          </p:nvSpPr>
          <p:spPr>
            <a:xfrm>
              <a:off x="4673999" y="1531096"/>
              <a:ext cx="2844004" cy="4298204"/>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custDataLst>
                <p:tags r:id="rId14"/>
              </p:custDataLst>
            </p:nvPr>
          </p:nvPicPr>
          <p:blipFill>
            <a:blip r:embed="rId15"/>
            <a:srcRect l="21875" r="21875"/>
            <a:stretch>
              <a:fillRect/>
            </a:stretch>
          </p:blipFill>
          <p:spPr>
            <a:xfrm>
              <a:off x="4791096" y="1647589"/>
              <a:ext cx="2609807" cy="2609807"/>
            </a:xfrm>
            <a:prstGeom prst="rect">
              <a:avLst/>
            </a:prstGeom>
          </p:spPr>
        </p:pic>
        <p:sp>
          <p:nvSpPr>
            <p:cNvPr id="26" name="文本框 25"/>
            <p:cNvSpPr txBox="1"/>
            <p:nvPr>
              <p:custDataLst>
                <p:tags r:id="rId16"/>
              </p:custDataLst>
            </p:nvPr>
          </p:nvSpPr>
          <p:spPr>
            <a:xfrm>
              <a:off x="5239241" y="4511074"/>
              <a:ext cx="1706271" cy="52153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市场因素</a:t>
              </a:r>
              <a:endPar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endParaRPr>
            </a:p>
          </p:txBody>
        </p:sp>
      </p:grpSp>
      <p:grpSp>
        <p:nvGrpSpPr>
          <p:cNvPr id="27" name="组合 26"/>
          <p:cNvGrpSpPr/>
          <p:nvPr>
            <p:custDataLst>
              <p:tags r:id="rId17"/>
            </p:custDataLst>
          </p:nvPr>
        </p:nvGrpSpPr>
        <p:grpSpPr>
          <a:xfrm>
            <a:off x="4602004" y="1186339"/>
            <a:ext cx="2055971" cy="3277553"/>
            <a:chOff x="8125600" y="1531096"/>
            <a:chExt cx="2844165" cy="4370070"/>
          </a:xfrm>
        </p:grpSpPr>
        <p:sp>
          <p:nvSpPr>
            <p:cNvPr id="28" name="îṣľiḓê"/>
            <p:cNvSpPr/>
            <p:nvPr>
              <p:custDataLst>
                <p:tags r:id="rId18"/>
              </p:custDataLst>
            </p:nvPr>
          </p:nvSpPr>
          <p:spPr>
            <a:xfrm>
              <a:off x="8125600" y="1531096"/>
              <a:ext cx="2844165" cy="437007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9" name="图片 28" descr="C:\Users\user\Desktop\VCG21gic9758701.jpgVCG21gic9758701"/>
            <p:cNvPicPr>
              <a:picLocks noChangeAspect="1"/>
            </p:cNvPicPr>
            <p:nvPr>
              <p:custDataLst>
                <p:tags r:id="rId19"/>
              </p:custDataLst>
            </p:nvPr>
          </p:nvPicPr>
          <p:blipFill>
            <a:blip r:embed="rId20"/>
            <a:stretch>
              <a:fillRect/>
            </a:stretch>
          </p:blipFill>
          <p:spPr>
            <a:xfrm>
              <a:off x="8242213" y="1677146"/>
              <a:ext cx="2609622" cy="2682240"/>
            </a:xfrm>
            <a:prstGeom prst="rect">
              <a:avLst/>
            </a:prstGeom>
          </p:spPr>
        </p:pic>
        <p:sp>
          <p:nvSpPr>
            <p:cNvPr id="30" name="文本框 29"/>
            <p:cNvSpPr txBox="1"/>
            <p:nvPr>
              <p:custDataLst>
                <p:tags r:id="rId21"/>
              </p:custDataLst>
            </p:nvPr>
          </p:nvSpPr>
          <p:spPr>
            <a:xfrm>
              <a:off x="8404944" y="4627356"/>
              <a:ext cx="1941350" cy="52154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政策因素</a:t>
              </a:r>
              <a:endPar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endParaRPr>
            </a:p>
          </p:txBody>
        </p:sp>
      </p:grpSp>
      <p:grpSp>
        <p:nvGrpSpPr>
          <p:cNvPr id="31" name="组合 30"/>
          <p:cNvGrpSpPr/>
          <p:nvPr>
            <p:custDataLst>
              <p:tags r:id="rId22"/>
            </p:custDataLst>
          </p:nvPr>
        </p:nvGrpSpPr>
        <p:grpSpPr>
          <a:xfrm>
            <a:off x="383858" y="1240155"/>
            <a:ext cx="2055971" cy="3223260"/>
            <a:chOff x="8125600" y="1531096"/>
            <a:chExt cx="2844165" cy="4297680"/>
          </a:xfrm>
        </p:grpSpPr>
        <p:sp>
          <p:nvSpPr>
            <p:cNvPr id="32" name="îṣľiḓê"/>
            <p:cNvSpPr/>
            <p:nvPr>
              <p:custDataLst>
                <p:tags r:id="rId23"/>
              </p:custDataLst>
            </p:nvPr>
          </p:nvSpPr>
          <p:spPr>
            <a:xfrm>
              <a:off x="8125600" y="1531096"/>
              <a:ext cx="2844165" cy="429768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3" name="图片 32" descr="C:\Users\user\Desktop\QQ图片20211207132002.pngQQ图片20211207132002"/>
            <p:cNvPicPr>
              <a:picLocks noChangeAspect="1"/>
            </p:cNvPicPr>
            <p:nvPr>
              <p:custDataLst>
                <p:tags r:id="rId24"/>
              </p:custDataLst>
            </p:nvPr>
          </p:nvPicPr>
          <p:blipFill>
            <a:blip r:embed="rId25"/>
            <a:srcRect b="706"/>
            <a:stretch>
              <a:fillRect/>
            </a:stretch>
          </p:blipFill>
          <p:spPr>
            <a:xfrm>
              <a:off x="8242213" y="1634601"/>
              <a:ext cx="2609622" cy="2589530"/>
            </a:xfrm>
            <a:prstGeom prst="rect">
              <a:avLst/>
            </a:prstGeom>
          </p:spPr>
        </p:pic>
        <p:sp>
          <p:nvSpPr>
            <p:cNvPr id="34" name="文本框 33"/>
            <p:cNvSpPr txBox="1"/>
            <p:nvPr>
              <p:custDataLst>
                <p:tags r:id="rId26"/>
              </p:custDataLst>
            </p:nvPr>
          </p:nvSpPr>
          <p:spPr>
            <a:xfrm>
              <a:off x="8547910" y="4510516"/>
              <a:ext cx="2002181" cy="52154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劳动力因素</a:t>
              </a:r>
              <a:endParaRPr kumimoji="0" lang="zh-CN" altLang="en-US" sz="195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endParaRPr>
            </a:p>
          </p:txBody>
        </p:sp>
      </p:grpSp>
      <p:sp>
        <p:nvSpPr>
          <p:cNvPr id="35" name="矩形 34"/>
          <p:cNvSpPr/>
          <p:nvPr>
            <p:custDataLst>
              <p:tags r:id="rId27"/>
            </p:custDataLst>
          </p:nvPr>
        </p:nvSpPr>
        <p:spPr>
          <a:xfrm>
            <a:off x="7335227" y="3916204"/>
            <a:ext cx="815291" cy="571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custDataLst>
              <p:tags r:id="rId28"/>
            </p:custDataLst>
          </p:nvPr>
        </p:nvSpPr>
        <p:spPr>
          <a:xfrm>
            <a:off x="5230679" y="3933825"/>
            <a:ext cx="815291" cy="571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矩形 36"/>
          <p:cNvSpPr/>
          <p:nvPr>
            <p:custDataLst>
              <p:tags r:id="rId29"/>
            </p:custDataLst>
          </p:nvPr>
        </p:nvSpPr>
        <p:spPr>
          <a:xfrm>
            <a:off x="3085366" y="3933825"/>
            <a:ext cx="896819" cy="571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矩形 37"/>
          <p:cNvSpPr/>
          <p:nvPr>
            <p:custDataLst>
              <p:tags r:id="rId30"/>
            </p:custDataLst>
          </p:nvPr>
        </p:nvSpPr>
        <p:spPr>
          <a:xfrm>
            <a:off x="894066" y="3933825"/>
            <a:ext cx="986501" cy="571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劳动力</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文本框 7"/>
          <p:cNvSpPr txBox="1"/>
          <p:nvPr>
            <p:custDataLst>
              <p:tags r:id="rId5"/>
            </p:custDataLst>
          </p:nvPr>
        </p:nvSpPr>
        <p:spPr>
          <a:xfrm>
            <a:off x="521663" y="1491660"/>
            <a:ext cx="3672306" cy="2792095"/>
          </a:xfrm>
          <a:prstGeom prst="rect">
            <a:avLst/>
          </a:prstGeom>
          <a:noFill/>
        </p:spPr>
        <p:txBody>
          <a:bodyPr wrap="square" rtlCol="0">
            <a:spAutoFit/>
          </a:bodyPr>
          <a:lstStyle/>
          <a:p>
            <a:pPr marR="0" lvl="0" algn="just" defTabSz="914400" rtl="0" eaLnBrk="1" fontAlgn="auto" latinLnBrk="0" hangingPunct="1">
              <a:lnSpc>
                <a:spcPct val="150000"/>
              </a:lnSpc>
              <a:spcBef>
                <a:spcPct val="0"/>
              </a:spcBef>
              <a:spcAft>
                <a:spcPct val="0"/>
              </a:spcAft>
              <a:buClrTx/>
              <a:buSzTx/>
              <a:buFont typeface="+mj-ea"/>
              <a:defRPr/>
            </a:pPr>
            <a:r>
              <a:rPr sz="195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1.如图的东亚国家和地区，工业化之初都发展劳动密集型产业，为什么？</a:t>
            </a:r>
            <a:endParaRPr sz="1950" noProof="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lvl="0" algn="just" fontAlgn="auto">
              <a:lnSpc>
                <a:spcPct val="150000"/>
              </a:lnSpc>
              <a:spcBef>
                <a:spcPct val="0"/>
              </a:spcBef>
              <a:spcAft>
                <a:spcPct val="0"/>
              </a:spcAft>
              <a:buFont typeface="+mj-ea"/>
              <a:defRPr/>
            </a:pPr>
            <a:r>
              <a:rPr lang="en-US" sz="195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2.</a:t>
            </a:r>
            <a:r>
              <a:rPr sz="195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为什么一个国家或地区会从劳动密集型产业的转入国家或地区变成转出国</a:t>
            </a:r>
            <a:r>
              <a:rPr lang="zh-CN" altLang="en-US" sz="1950">
                <a:solidFill>
                  <a:prstClr val="black">
                    <a:lumMod val="75000"/>
                    <a:lumOff val="25000"/>
                  </a:prstClr>
                </a:solidFill>
                <a:latin typeface="微软雅黑" panose="020B0503020204020204" charset="-122"/>
                <a:ea typeface="微软雅黑" panose="020B0503020204020204" charset="-122"/>
                <a:sym typeface="+mn-ea"/>
              </a:rPr>
              <a:t>家</a:t>
            </a:r>
            <a:r>
              <a:rPr sz="195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或地区？</a:t>
            </a:r>
            <a:endParaRPr lang="zh-CN" altLang="en-US" sz="1950">
              <a:solidFill>
                <a:schemeClr val="tx1"/>
              </a:solidFill>
              <a:latin typeface="微软雅黑" panose="020B0503020204020204" charset="-122"/>
              <a:ea typeface="微软雅黑" panose="020B0503020204020204" charset="-122"/>
              <a:cs typeface="微软雅黑" panose="020B0503020204020204" charset="-122"/>
              <a:sym typeface="思源黑体" panose="020B0400000000000000" pitchFamily="34" charset="-122"/>
            </a:endParaRPr>
          </a:p>
        </p:txBody>
      </p:sp>
      <p:sp>
        <p:nvSpPr>
          <p:cNvPr id="13" name="文本框 12"/>
          <p:cNvSpPr txBox="1"/>
          <p:nvPr>
            <p:custDataLst>
              <p:tags r:id="rId6"/>
            </p:custDataLst>
          </p:nvPr>
        </p:nvSpPr>
        <p:spPr>
          <a:xfrm>
            <a:off x="305645" y="951615"/>
            <a:ext cx="1516380" cy="575945"/>
          </a:xfrm>
          <a:prstGeom prst="rect">
            <a:avLst/>
          </a:prstGeom>
          <a:noFill/>
          <a:ln w="9525">
            <a:noFill/>
          </a:ln>
        </p:spPr>
        <p:txBody>
          <a:bodyPr wrap="none" anchor="t" anchorCtr="0">
            <a:spAutoFit/>
          </a:bodyPr>
          <a:lstStyle/>
          <a:p>
            <a:pPr>
              <a:lnSpc>
                <a:spcPct val="150000"/>
              </a:lnSpc>
            </a:pPr>
            <a:r>
              <a:rPr lang="zh-CN" altLang="en-US" sz="2100" b="1">
                <a:solidFill>
                  <a:srgbClr val="C00000"/>
                </a:solidFill>
                <a:latin typeface="微软雅黑" panose="020B0503020204020204" charset="-122"/>
                <a:ea typeface="微软雅黑" panose="020B0503020204020204" charset="-122"/>
                <a:sym typeface="宋体" panose="02010600030101010101" pitchFamily="2" charset="-122"/>
              </a:rPr>
              <a:t>【思考题】</a:t>
            </a:r>
            <a:endParaRPr lang="zh-CN" altLang="en-US" sz="2100" b="1">
              <a:solidFill>
                <a:srgbClr val="C00000"/>
              </a:solidFill>
              <a:latin typeface="微软雅黑" panose="020B0503020204020204" charset="-122"/>
              <a:ea typeface="微软雅黑" panose="020B0503020204020204" charset="-122"/>
              <a:sym typeface="宋体" panose="02010600030101010101" pitchFamily="2" charset="-122"/>
            </a:endParaRPr>
          </a:p>
        </p:txBody>
      </p:sp>
      <p:pic>
        <p:nvPicPr>
          <p:cNvPr id="9" name="图片 8"/>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b="6454"/>
          <a:stretch>
            <a:fillRect/>
          </a:stretch>
        </p:blipFill>
        <p:spPr>
          <a:xfrm>
            <a:off x="4247973" y="1115420"/>
            <a:ext cx="4618313" cy="2374407"/>
          </a:xfrm>
          <a:prstGeom prst="rect">
            <a:avLst/>
          </a:prstGeom>
        </p:spPr>
      </p:pic>
      <p:sp>
        <p:nvSpPr>
          <p:cNvPr id="19" name="文本框 18"/>
          <p:cNvSpPr txBox="1"/>
          <p:nvPr>
            <p:custDataLst>
              <p:tags r:id="rId9"/>
            </p:custDataLst>
          </p:nvPr>
        </p:nvSpPr>
        <p:spPr>
          <a:xfrm>
            <a:off x="4788018" y="3597835"/>
            <a:ext cx="3834320" cy="344805"/>
          </a:xfrm>
          <a:prstGeom prst="rect">
            <a:avLst/>
          </a:prstGeom>
          <a:noFill/>
        </p:spPr>
        <p:txBody>
          <a:bodyPr wrap="square">
            <a:spAutoFit/>
          </a:bodyPr>
          <a:lstStyle/>
          <a:p>
            <a:pPr marL="285750" indent="-285750">
              <a:buFont typeface="Wingdings" panose="05000000000000000000" pitchFamily="2" charset="2"/>
              <a:buChar char="n"/>
            </a:pPr>
            <a:r>
              <a:rPr lang="zh-CN" altLang="en-US" sz="1650">
                <a:latin typeface="楷体" panose="02010609060101010101" pitchFamily="49" charset="-122"/>
                <a:ea typeface="楷体" panose="02010609060101010101" pitchFamily="49" charset="-122"/>
              </a:rPr>
              <a:t>东亚、东南亚产业转移目的地的变化</a:t>
            </a:r>
            <a:endParaRPr lang="zh-CN" altLang="en-US" sz="1650">
              <a:latin typeface="楷体" panose="02010609060101010101" pitchFamily="49" charset="-122"/>
              <a:ea typeface="楷体" panose="02010609060101010101" pitchFamily="49" charset="-122"/>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劳动力</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b="9259"/>
          <a:stretch>
            <a:fillRect/>
          </a:stretch>
        </p:blipFill>
        <p:spPr>
          <a:xfrm>
            <a:off x="4842023" y="1113629"/>
            <a:ext cx="3934583" cy="2646221"/>
          </a:xfrm>
          <a:prstGeom prst="rect">
            <a:avLst/>
          </a:prstGeom>
        </p:spPr>
      </p:pic>
      <p:sp>
        <p:nvSpPr>
          <p:cNvPr id="20" name="文本框 19"/>
          <p:cNvSpPr txBox="1"/>
          <p:nvPr>
            <p:custDataLst>
              <p:tags r:id="rId7"/>
            </p:custDataLst>
          </p:nvPr>
        </p:nvSpPr>
        <p:spPr>
          <a:xfrm>
            <a:off x="5004036" y="3813854"/>
            <a:ext cx="3726568" cy="598805"/>
          </a:xfrm>
          <a:prstGeom prst="rect">
            <a:avLst/>
          </a:prstGeom>
          <a:noFill/>
        </p:spPr>
        <p:txBody>
          <a:bodyPr wrap="square">
            <a:spAutoFit/>
          </a:bodyPr>
          <a:lstStyle/>
          <a:p>
            <a:pPr marL="285750" indent="-285750">
              <a:buFont typeface="Wingdings" panose="05000000000000000000" pitchFamily="2" charset="2"/>
              <a:buChar char="n"/>
            </a:pPr>
            <a:r>
              <a:rPr lang="zh-CN" altLang="en-US" sz="1650">
                <a:latin typeface="楷体" panose="02010609060101010101" pitchFamily="49" charset="-122"/>
                <a:ea typeface="楷体" panose="02010609060101010101" pitchFamily="49" charset="-122"/>
              </a:rPr>
              <a:t>不同国家制造业每小时人工成本差异</a:t>
            </a:r>
            <a:endParaRPr lang="zh-CN" altLang="en-US" sz="1650">
              <a:latin typeface="楷体" panose="02010609060101010101" pitchFamily="49" charset="-122"/>
              <a:ea typeface="楷体" panose="02010609060101010101" pitchFamily="49" charset="-122"/>
            </a:endParaRPr>
          </a:p>
        </p:txBody>
      </p:sp>
      <p:sp>
        <p:nvSpPr>
          <p:cNvPr id="22" name="文本框 21"/>
          <p:cNvSpPr txBox="1"/>
          <p:nvPr>
            <p:custDataLst>
              <p:tags r:id="rId8"/>
            </p:custDataLst>
          </p:nvPr>
        </p:nvSpPr>
        <p:spPr>
          <a:xfrm>
            <a:off x="413385" y="1275715"/>
            <a:ext cx="4128135" cy="2983230"/>
          </a:xfrm>
          <a:prstGeom prst="rect">
            <a:avLst/>
          </a:prstGeom>
          <a:noFill/>
        </p:spPr>
        <p:txBody>
          <a:bodyPr wrap="square">
            <a:spAutoFit/>
          </a:bodyPr>
          <a:lstStyle/>
          <a:p>
            <a:pPr marL="342900" indent="-342900" algn="just">
              <a:lnSpc>
                <a:spcPct val="200000"/>
              </a:lnSpc>
              <a:buFont typeface="Wingdings" panose="05000000000000000000" pitchFamily="2" charset="2"/>
              <a:buChar char="Ø"/>
            </a:pPr>
            <a:r>
              <a:rPr lang="zh-CN" altLang="zh-CN" sz="1875" kern="0">
                <a:effectLst/>
                <a:latin typeface="微软雅黑" panose="020B0503020204020204" charset="-122"/>
                <a:ea typeface="微软雅黑" panose="020B0503020204020204" charset="-122"/>
                <a:cs typeface="Courier New" panose="02070309020205020404" pitchFamily="49" charset="0"/>
              </a:rPr>
              <a:t>劳动力在国际范围的流动性较小；</a:t>
            </a:r>
            <a:endParaRPr lang="zh-CN" altLang="zh-CN" sz="1875" kern="100">
              <a:effectLst/>
              <a:latin typeface="微软雅黑" panose="020B0503020204020204" charset="-122"/>
              <a:ea typeface="微软雅黑" panose="020B0503020204020204" charset="-122"/>
              <a:cs typeface="Courier New" panose="02070309020205020404" pitchFamily="49" charset="0"/>
            </a:endParaRPr>
          </a:p>
          <a:p>
            <a:pPr marL="342900" indent="-342900" algn="just">
              <a:lnSpc>
                <a:spcPct val="200000"/>
              </a:lnSpc>
              <a:buFont typeface="Wingdings" panose="05000000000000000000" pitchFamily="2" charset="2"/>
              <a:buChar char="Ø"/>
            </a:pPr>
            <a:r>
              <a:rPr lang="zh-CN" altLang="zh-CN" sz="1875" kern="100">
                <a:effectLst/>
                <a:latin typeface="微软雅黑" panose="020B0503020204020204" charset="-122"/>
                <a:ea typeface="微软雅黑" panose="020B0503020204020204" charset="-122"/>
                <a:cs typeface="Courier New" panose="02070309020205020404" pitchFamily="49" charset="0"/>
              </a:rPr>
              <a:t>不同国家或地区，劳动力的数量、质量和价格差异较大；</a:t>
            </a:r>
            <a:endParaRPr lang="zh-CN" altLang="zh-CN" sz="1875" kern="100">
              <a:effectLst/>
              <a:latin typeface="微软雅黑" panose="020B0503020204020204" charset="-122"/>
              <a:ea typeface="微软雅黑" panose="020B0503020204020204" charset="-122"/>
              <a:cs typeface="Courier New" panose="02070309020205020404" pitchFamily="49" charset="0"/>
            </a:endParaRPr>
          </a:p>
          <a:p>
            <a:pPr marL="342900" indent="-342900" algn="just">
              <a:lnSpc>
                <a:spcPct val="200000"/>
              </a:lnSpc>
              <a:buFont typeface="Wingdings" panose="05000000000000000000" pitchFamily="2" charset="2"/>
              <a:buChar char="Ø"/>
            </a:pPr>
            <a:r>
              <a:rPr lang="zh-CN" altLang="zh-CN" sz="1875" kern="0">
                <a:effectLst/>
                <a:latin typeface="微软雅黑" panose="020B0503020204020204" charset="-122"/>
                <a:ea typeface="微软雅黑" panose="020B0503020204020204" charset="-122"/>
                <a:cs typeface="Courier New" panose="02070309020205020404" pitchFamily="49" charset="0"/>
              </a:rPr>
              <a:t>产业会不断向</a:t>
            </a:r>
            <a:r>
              <a:rPr lang="zh-CN" altLang="zh-CN" sz="1875" kern="100">
                <a:latin typeface="微软雅黑" panose="020B0503020204020204" charset="-122"/>
                <a:ea typeface="微软雅黑" panose="020B0503020204020204" charset="-122"/>
                <a:cs typeface="Courier New" panose="02070309020205020404" pitchFamily="49" charset="0"/>
              </a:rPr>
              <a:t>劳动力</a:t>
            </a:r>
            <a:r>
              <a:rPr lang="zh-CN" altLang="zh-CN" sz="1875" kern="0">
                <a:effectLst/>
                <a:latin typeface="微软雅黑" panose="020B0503020204020204" charset="-122"/>
                <a:ea typeface="微软雅黑" panose="020B0503020204020204" charset="-122"/>
                <a:cs typeface="Courier New" panose="02070309020205020404" pitchFamily="49" charset="0"/>
              </a:rPr>
              <a:t>数量充足、素质高和价格较低的地区转移。</a:t>
            </a:r>
            <a:endParaRPr lang="zh-CN" altLang="zh-CN" sz="1875" kern="100">
              <a:effectLst/>
              <a:latin typeface="微软雅黑" panose="020B0503020204020204" charset="-122"/>
              <a:ea typeface="微软雅黑" panose="020B0503020204020204" charset="-122"/>
              <a:cs typeface="Courier New" panose="02070309020205020404" pitchFamily="49"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0" y="467916"/>
            <a:ext cx="639366" cy="0"/>
          </a:xfrm>
          <a:prstGeom prst="line">
            <a:avLst/>
          </a:prstGeom>
          <a:solidFill>
            <a:srgbClr val="0E8146"/>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938" name="išḻîďe"/>
          <p:cNvSpPr txBox="1"/>
          <p:nvPr>
            <p:custDataLst>
              <p:tags r:id="rId2"/>
            </p:custDataLst>
          </p:nvPr>
        </p:nvSpPr>
        <p:spPr>
          <a:xfrm>
            <a:off x="438150" y="207169"/>
            <a:ext cx="1764983" cy="521494"/>
          </a:xfrm>
          <a:prstGeom prst="rect">
            <a:avLst/>
          </a:prstGeom>
          <a:solidFill>
            <a:srgbClr val="0070C0"/>
          </a:solidFill>
          <a:ln w="9525">
            <a:noFill/>
          </a:ln>
        </p:spPr>
        <p:txBody>
          <a:bodyPr wrap="square" anchor="ctr" anchorCtr="0"/>
          <a:lstStyle/>
          <a:p>
            <a:pPr algn="ctr"/>
            <a:r>
              <a:rPr lang="zh-CN" sz="2100" b="1">
                <a:solidFill>
                  <a:schemeClr val="bg1"/>
                </a:solidFill>
                <a:latin typeface="微软雅黑" panose="020B0503020204020204" charset="-122"/>
                <a:ea typeface="微软雅黑" panose="020B0503020204020204" charset="-122"/>
                <a:sym typeface="+mn-ea"/>
              </a:rPr>
              <a:t>市场</a:t>
            </a:r>
            <a:endParaRPr lang="zh-CN" sz="2100" b="1">
              <a:solidFill>
                <a:schemeClr val="bg1"/>
              </a:solidFill>
              <a:latin typeface="微软雅黑" panose="020B0503020204020204" charset="-122"/>
              <a:ea typeface="微软雅黑" panose="020B0503020204020204" charset="-122"/>
              <a:sym typeface="+mn-ea"/>
            </a:endParaRPr>
          </a:p>
        </p:txBody>
      </p:sp>
      <p:sp>
        <p:nvSpPr>
          <p:cNvPr id="3" name="矩形 682"/>
          <p:cNvSpPr/>
          <p:nvPr>
            <p:custDataLst>
              <p:tags r:id="rId3"/>
            </p:custDataLst>
          </p:nvPr>
        </p:nvSpPr>
        <p:spPr>
          <a:xfrm>
            <a:off x="8641556" y="4607719"/>
            <a:ext cx="381000" cy="379810"/>
          </a:xfrm>
          <a:prstGeom prst="rect">
            <a:avLst/>
          </a:prstGeom>
          <a:solidFill>
            <a:srgbClr val="1B75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4" name="矩形 683"/>
          <p:cNvSpPr/>
          <p:nvPr>
            <p:custDataLst>
              <p:tags r:id="rId4"/>
            </p:custDataLst>
          </p:nvPr>
        </p:nvSpPr>
        <p:spPr>
          <a:xfrm>
            <a:off x="8852297" y="4824413"/>
            <a:ext cx="230981" cy="232172"/>
          </a:xfrm>
          <a:prstGeom prst="rect">
            <a:avLst/>
          </a:prstGeom>
          <a:solidFill>
            <a:srgbClr val="48C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文本框 7"/>
          <p:cNvSpPr txBox="1"/>
          <p:nvPr>
            <p:custDataLst>
              <p:tags r:id="rId5"/>
            </p:custDataLst>
          </p:nvPr>
        </p:nvSpPr>
        <p:spPr>
          <a:xfrm>
            <a:off x="753953" y="1179953"/>
            <a:ext cx="8126254" cy="506730"/>
          </a:xfrm>
          <a:prstGeom prst="rect">
            <a:avLst/>
          </a:prstGeom>
          <a:noFill/>
        </p:spPr>
        <p:txBody>
          <a:bodyPr wrap="square" rtlCol="0">
            <a:spAutoFit/>
          </a:bodyPr>
          <a:lstStyle/>
          <a:p>
            <a:pPr marR="0" lvl="0" algn="just" defTabSz="914400" rtl="0" eaLnBrk="1" fontAlgn="auto" latinLnBrk="0" hangingPunct="1">
              <a:lnSpc>
                <a:spcPct val="150000"/>
              </a:lnSpc>
              <a:spcBef>
                <a:spcPct val="0"/>
              </a:spcBef>
              <a:spcAft>
                <a:spcPct val="0"/>
              </a:spcAft>
              <a:buClrTx/>
              <a:buSzTx/>
              <a:buFont typeface="+mj-ea"/>
              <a:defRPr/>
            </a:pPr>
            <a:r>
              <a:rPr lang="zh-CN">
                <a:solidFill>
                  <a:schemeClr val="tx1"/>
                </a:solidFill>
                <a:latin typeface="微软雅黑" panose="020B0503020204020204" charset="-122"/>
                <a:ea typeface="微软雅黑" panose="020B0503020204020204" charset="-122"/>
                <a:sym typeface="+mn-ea"/>
              </a:rPr>
              <a:t>日本、韩国、欧美的汽车制造企业为什么到我国兴办汽车厂？</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6"/>
            </p:custDataLst>
          </p:nvPr>
        </p:nvSpPr>
        <p:spPr>
          <a:xfrm>
            <a:off x="305645" y="722001"/>
            <a:ext cx="1516380" cy="575945"/>
          </a:xfrm>
          <a:prstGeom prst="rect">
            <a:avLst/>
          </a:prstGeom>
          <a:noFill/>
          <a:ln w="9525">
            <a:noFill/>
          </a:ln>
        </p:spPr>
        <p:txBody>
          <a:bodyPr wrap="none" anchor="t" anchorCtr="0">
            <a:spAutoFit/>
          </a:bodyPr>
          <a:lstStyle/>
          <a:p>
            <a:pPr>
              <a:lnSpc>
                <a:spcPct val="150000"/>
              </a:lnSpc>
            </a:pPr>
            <a:r>
              <a:rPr lang="zh-CN" altLang="en-US" sz="2100" b="1">
                <a:solidFill>
                  <a:srgbClr val="C00000"/>
                </a:solidFill>
                <a:latin typeface="微软雅黑" panose="020B0503020204020204" charset="-122"/>
                <a:ea typeface="微软雅黑" panose="020B0503020204020204" charset="-122"/>
                <a:sym typeface="宋体" panose="02010600030101010101" pitchFamily="2" charset="-122"/>
              </a:rPr>
              <a:t>【思考题】</a:t>
            </a:r>
            <a:endParaRPr lang="zh-CN" altLang="en-US" sz="2100" b="1">
              <a:solidFill>
                <a:srgbClr val="C00000"/>
              </a:solidFill>
              <a:latin typeface="微软雅黑" panose="020B0503020204020204" charset="-122"/>
              <a:ea typeface="微软雅黑" panose="020B0503020204020204" charset="-122"/>
              <a:sym typeface="宋体" panose="02010600030101010101" pitchFamily="2" charset="-122"/>
            </a:endParaRPr>
          </a:p>
        </p:txBody>
      </p:sp>
      <p:pic>
        <p:nvPicPr>
          <p:cNvPr id="2" name="图片 1"/>
          <p:cNvPicPr>
            <a:picLocks noChangeAspect="1"/>
          </p:cNvPicPr>
          <p:nvPr>
            <p:custDataLst>
              <p:tags r:id="rId7"/>
            </p:custDataLst>
          </p:nvPr>
        </p:nvPicPr>
        <p:blipFill>
          <a:blip r:embed="rId8"/>
          <a:srcRect b="8805"/>
          <a:stretch>
            <a:fillRect/>
          </a:stretch>
        </p:blipFill>
        <p:spPr>
          <a:xfrm>
            <a:off x="700296" y="1814170"/>
            <a:ext cx="3447841" cy="2470370"/>
          </a:xfrm>
          <a:prstGeom prst="rect">
            <a:avLst/>
          </a:prstGeom>
        </p:spPr>
      </p:pic>
      <p:pic>
        <p:nvPicPr>
          <p:cNvPr id="5" name="图片 4"/>
          <p:cNvPicPr>
            <a:picLocks noChangeAspect="1"/>
          </p:cNvPicPr>
          <p:nvPr>
            <p:custDataLst>
              <p:tags r:id="rId9"/>
            </p:custDataLst>
          </p:nvPr>
        </p:nvPicPr>
        <p:blipFill>
          <a:blip r:embed="rId10"/>
          <a:srcRect b="9583"/>
          <a:stretch>
            <a:fillRect/>
          </a:stretch>
        </p:blipFill>
        <p:spPr>
          <a:xfrm>
            <a:off x="4842023" y="1815687"/>
            <a:ext cx="3429903" cy="2470370"/>
          </a:xfrm>
          <a:prstGeom prst="rect">
            <a:avLst/>
          </a:prstGeom>
        </p:spPr>
      </p:pic>
      <p:sp>
        <p:nvSpPr>
          <p:cNvPr id="11" name="文本框 10"/>
          <p:cNvSpPr txBox="1"/>
          <p:nvPr>
            <p:custDataLst>
              <p:tags r:id="rId11"/>
            </p:custDataLst>
          </p:nvPr>
        </p:nvSpPr>
        <p:spPr>
          <a:xfrm>
            <a:off x="1547748" y="4407903"/>
            <a:ext cx="2389629" cy="321945"/>
          </a:xfrm>
          <a:prstGeom prst="rect">
            <a:avLst/>
          </a:prstGeom>
          <a:noFill/>
        </p:spPr>
        <p:txBody>
          <a:bodyPr wrap="square">
            <a:spAutoFit/>
          </a:bodyPr>
          <a:lstStyle/>
          <a:p>
            <a:pPr marL="285750" indent="-285750">
              <a:buFont typeface="Wingdings" panose="05000000000000000000" pitchFamily="2" charset="2"/>
              <a:buChar char="n"/>
            </a:pPr>
            <a:r>
              <a:rPr lang="zh-CN" altLang="en-US" sz="1500">
                <a:latin typeface="楷体" panose="02010609060101010101" pitchFamily="49" charset="-122"/>
                <a:ea typeface="楷体" panose="02010609060101010101" pitchFamily="49" charset="-122"/>
              </a:rPr>
              <a:t>我国汽车销售量的增长</a:t>
            </a:r>
            <a:endParaRPr lang="zh-CN" altLang="en-US" sz="1500">
              <a:latin typeface="楷体" panose="02010609060101010101" pitchFamily="49" charset="-122"/>
              <a:ea typeface="楷体" panose="02010609060101010101" pitchFamily="49" charset="-122"/>
            </a:endParaRPr>
          </a:p>
        </p:txBody>
      </p:sp>
      <p:sp>
        <p:nvSpPr>
          <p:cNvPr id="14" name="文本框 13"/>
          <p:cNvSpPr txBox="1"/>
          <p:nvPr>
            <p:custDataLst>
              <p:tags r:id="rId12"/>
            </p:custDataLst>
          </p:nvPr>
        </p:nvSpPr>
        <p:spPr>
          <a:xfrm>
            <a:off x="4788018" y="4407903"/>
            <a:ext cx="3906135" cy="321945"/>
          </a:xfrm>
          <a:prstGeom prst="rect">
            <a:avLst/>
          </a:prstGeom>
          <a:noFill/>
        </p:spPr>
        <p:txBody>
          <a:bodyPr wrap="square">
            <a:spAutoFit/>
          </a:bodyPr>
          <a:lstStyle/>
          <a:p>
            <a:pPr marL="285750" indent="-285750">
              <a:buFont typeface="Wingdings" panose="05000000000000000000" pitchFamily="2" charset="2"/>
              <a:buChar char="n"/>
            </a:pPr>
            <a:r>
              <a:rPr lang="zh-CN" altLang="en-US" sz="1500">
                <a:latin typeface="楷体" panose="02010609060101010101" pitchFamily="49" charset="-122"/>
                <a:ea typeface="楷体" panose="02010609060101010101" pitchFamily="49" charset="-122"/>
              </a:rPr>
              <a:t>我国和部分国家的乘用车普及率</a:t>
            </a:r>
            <a:r>
              <a:rPr lang="en-US" altLang="zh-CN" sz="1500">
                <a:latin typeface="楷体" panose="02010609060101010101" pitchFamily="49" charset="-122"/>
                <a:ea typeface="楷体" panose="02010609060101010101" pitchFamily="49" charset="-122"/>
              </a:rPr>
              <a:t>( 2015</a:t>
            </a:r>
            <a:r>
              <a:rPr lang="zh-CN" altLang="en-US" sz="1500">
                <a:latin typeface="楷体" panose="02010609060101010101" pitchFamily="49" charset="-122"/>
                <a:ea typeface="楷体" panose="02010609060101010101" pitchFamily="49" charset="-122"/>
              </a:rPr>
              <a:t>年</a:t>
            </a:r>
            <a:r>
              <a:rPr lang="en-US" altLang="zh-CN" sz="1500">
                <a:latin typeface="楷体" panose="02010609060101010101" pitchFamily="49" charset="-122"/>
                <a:ea typeface="楷体" panose="02010609060101010101" pitchFamily="49" charset="-122"/>
              </a:rPr>
              <a:t>)</a:t>
            </a:r>
            <a:endParaRPr lang="zh-CN" altLang="en-US" sz="1500">
              <a:latin typeface="楷体" panose="02010609060101010101" pitchFamily="49" charset="-122"/>
              <a:ea typeface="楷体" panose="02010609060101010101" pitchFamily="49" charset="-122"/>
            </a:endParaRPr>
          </a:p>
        </p:txBody>
      </p:sp>
    </p:spTree>
  </p:cSld>
  <p:clrMapOvr>
    <a:masterClrMapping/>
  </p:clrMapOvr>
  <p:transition spd="med">
    <p:fade/>
  </p:transition>
</p:sld>
</file>

<file path=ppt/tags/tag1.xml><?xml version="1.0" encoding="utf-8"?>
<p:tagLst xmlns:p="http://schemas.openxmlformats.org/presentationml/2006/main">
  <p:tag name="AS_UNIQUEID" val="8029"/>
</p:tagLst>
</file>

<file path=ppt/tags/tag10.xml><?xml version="1.0" encoding="utf-8"?>
<p:tagLst xmlns:p="http://schemas.openxmlformats.org/presentationml/2006/main">
  <p:tag name="AS_UNIQUEID" val="8039"/>
</p:tagLst>
</file>

<file path=ppt/tags/tag100.xml><?xml version="1.0" encoding="utf-8"?>
<p:tagLst xmlns:p="http://schemas.openxmlformats.org/presentationml/2006/main">
  <p:tag name="AS_UNIQUEID" val="8172"/>
</p:tagLst>
</file>

<file path=ppt/tags/tag101.xml><?xml version="1.0" encoding="utf-8"?>
<p:tagLst xmlns:p="http://schemas.openxmlformats.org/presentationml/2006/main">
  <p:tag name="AS_UNIQUEID" val="8173"/>
</p:tagLst>
</file>

<file path=ppt/tags/tag102.xml><?xml version="1.0" encoding="utf-8"?>
<p:tagLst xmlns:p="http://schemas.openxmlformats.org/presentationml/2006/main">
  <p:tag name="AS_UNIQUEID" val="8174"/>
</p:tagLst>
</file>

<file path=ppt/tags/tag103.xml><?xml version="1.0" encoding="utf-8"?>
<p:tagLst xmlns:p="http://schemas.openxmlformats.org/presentationml/2006/main">
  <p:tag name="AS_UNIQUEID" val="8175"/>
</p:tagLst>
</file>

<file path=ppt/tags/tag104.xml><?xml version="1.0" encoding="utf-8"?>
<p:tagLst xmlns:p="http://schemas.openxmlformats.org/presentationml/2006/main">
  <p:tag name="AS_UNIQUEID" val="8176"/>
</p:tagLst>
</file>

<file path=ppt/tags/tag105.xml><?xml version="1.0" encoding="utf-8"?>
<p:tagLst xmlns:p="http://schemas.openxmlformats.org/presentationml/2006/main">
  <p:tag name="AS_UNIQUEID" val="8177"/>
</p:tagLst>
</file>

<file path=ppt/tags/tag106.xml><?xml version="1.0" encoding="utf-8"?>
<p:tagLst xmlns:p="http://schemas.openxmlformats.org/presentationml/2006/main">
  <p:tag name="AS_UNIQUEID" val="8178"/>
</p:tagLst>
</file>

<file path=ppt/tags/tag107.xml><?xml version="1.0" encoding="utf-8"?>
<p:tagLst xmlns:p="http://schemas.openxmlformats.org/presentationml/2006/main">
  <p:tag name="AS_UNIQUEID" val="8179"/>
</p:tagLst>
</file>

<file path=ppt/tags/tag108.xml><?xml version="1.0" encoding="utf-8"?>
<p:tagLst xmlns:p="http://schemas.openxmlformats.org/presentationml/2006/main">
  <p:tag name="AS_UNIQUEID" val="8180"/>
</p:tagLst>
</file>

<file path=ppt/tags/tag109.xml><?xml version="1.0" encoding="utf-8"?>
<p:tagLst xmlns:p="http://schemas.openxmlformats.org/presentationml/2006/main">
  <p:tag name="AS_UNIQUEID" val="8181"/>
</p:tagLst>
</file>

<file path=ppt/tags/tag11.xml><?xml version="1.0" encoding="utf-8"?>
<p:tagLst xmlns:p="http://schemas.openxmlformats.org/presentationml/2006/main">
  <p:tag name="AS_UNIQUEID" val="8041"/>
</p:tagLst>
</file>

<file path=ppt/tags/tag110.xml><?xml version="1.0" encoding="utf-8"?>
<p:tagLst xmlns:p="http://schemas.openxmlformats.org/presentationml/2006/main">
  <p:tag name="AS_UNIQUEID" val="8182"/>
</p:tagLst>
</file>

<file path=ppt/tags/tag111.xml><?xml version="1.0" encoding="utf-8"?>
<p:tagLst xmlns:p="http://schemas.openxmlformats.org/presentationml/2006/main">
  <p:tag name="AS_UNIQUEID" val="8183"/>
</p:tagLst>
</file>

<file path=ppt/tags/tag112.xml><?xml version="1.0" encoding="utf-8"?>
<p:tagLst xmlns:p="http://schemas.openxmlformats.org/presentationml/2006/main">
  <p:tag name="AS_UNIQUEID" val="8184"/>
</p:tagLst>
</file>

<file path=ppt/tags/tag113.xml><?xml version="1.0" encoding="utf-8"?>
<p:tagLst xmlns:p="http://schemas.openxmlformats.org/presentationml/2006/main">
  <p:tag name="AS_UNIQUEID" val="8185"/>
</p:tagLst>
</file>

<file path=ppt/tags/tag114.xml><?xml version="1.0" encoding="utf-8"?>
<p:tagLst xmlns:p="http://schemas.openxmlformats.org/presentationml/2006/main">
  <p:tag name="AS_UNIQUEID" val="8186"/>
</p:tagLst>
</file>

<file path=ppt/tags/tag115.xml><?xml version="1.0" encoding="utf-8"?>
<p:tagLst xmlns:p="http://schemas.openxmlformats.org/presentationml/2006/main">
  <p:tag name="AS_UNIQUEID" val="8187"/>
</p:tagLst>
</file>

<file path=ppt/tags/tag116.xml><?xml version="1.0" encoding="utf-8"?>
<p:tagLst xmlns:p="http://schemas.openxmlformats.org/presentationml/2006/main">
  <p:tag name="AS_UNIQUEID" val="8188"/>
</p:tagLst>
</file>

<file path=ppt/tags/tag117.xml><?xml version="1.0" encoding="utf-8"?>
<p:tagLst xmlns:p="http://schemas.openxmlformats.org/presentationml/2006/main">
  <p:tag name="AS_UNIQUEID" val="8189"/>
</p:tagLst>
</file>

<file path=ppt/tags/tag118.xml><?xml version="1.0" encoding="utf-8"?>
<p:tagLst xmlns:p="http://schemas.openxmlformats.org/presentationml/2006/main">
  <p:tag name="AS_UNIQUEID" val="8190"/>
</p:tagLst>
</file>

<file path=ppt/tags/tag119.xml><?xml version="1.0" encoding="utf-8"?>
<p:tagLst xmlns:p="http://schemas.openxmlformats.org/presentationml/2006/main">
  <p:tag name="AS_UNIQUEID" val="8191"/>
</p:tagLst>
</file>

<file path=ppt/tags/tag12.xml><?xml version="1.0" encoding="utf-8"?>
<p:tagLst xmlns:p="http://schemas.openxmlformats.org/presentationml/2006/main">
  <p:tag name="AS_UNIQUEID" val="8042"/>
</p:tagLst>
</file>

<file path=ppt/tags/tag120.xml><?xml version="1.0" encoding="utf-8"?>
<p:tagLst xmlns:p="http://schemas.openxmlformats.org/presentationml/2006/main">
  <p:tag name="AS_UNIQUEID" val="8192"/>
</p:tagLst>
</file>

<file path=ppt/tags/tag121.xml><?xml version="1.0" encoding="utf-8"?>
<p:tagLst xmlns:p="http://schemas.openxmlformats.org/presentationml/2006/main">
  <p:tag name="AS_UNIQUEID" val="914"/>
</p:tagLst>
</file>

<file path=ppt/tags/tag122.xml><?xml version="1.0" encoding="utf-8"?>
<p:tagLst xmlns:p="http://schemas.openxmlformats.org/presentationml/2006/main">
  <p:tag name="AS_UNIQUEID" val="915"/>
</p:tagLst>
</file>

<file path=ppt/tags/tag123.xml><?xml version="1.0" encoding="utf-8"?>
<p:tagLst xmlns:p="http://schemas.openxmlformats.org/presentationml/2006/main">
  <p:tag name="AS_UNIQUEID" val="916"/>
</p:tagLst>
</file>

<file path=ppt/tags/tag124.xml><?xml version="1.0" encoding="utf-8"?>
<p:tagLst xmlns:p="http://schemas.openxmlformats.org/presentationml/2006/main">
  <p:tag name="AS_UNIQUEID" val="917"/>
</p:tagLst>
</file>

<file path=ppt/tags/tag125.xml><?xml version="1.0" encoding="utf-8"?>
<p:tagLst xmlns:p="http://schemas.openxmlformats.org/presentationml/2006/main">
  <p:tag name="AS_UNIQUEID" val="918"/>
</p:tagLst>
</file>

<file path=ppt/tags/tag126.xml><?xml version="1.0" encoding="utf-8"?>
<p:tagLst xmlns:p="http://schemas.openxmlformats.org/presentationml/2006/main">
  <p:tag name="AS_UNIQUEID" val="919"/>
</p:tagLst>
</file>

<file path=ppt/tags/tag127.xml><?xml version="1.0" encoding="utf-8"?>
<p:tagLst xmlns:p="http://schemas.openxmlformats.org/presentationml/2006/main">
  <p:tag name="AS_UNIQUEID" val="677"/>
</p:tagLst>
</file>

<file path=ppt/tags/tag128.xml><?xml version="1.0" encoding="utf-8"?>
<p:tagLst xmlns:p="http://schemas.openxmlformats.org/presentationml/2006/main">
  <p:tag name="AS_UNIQUEID" val="678"/>
</p:tagLst>
</file>

<file path=ppt/tags/tag129.xml><?xml version="1.0" encoding="utf-8"?>
<p:tagLst xmlns:p="http://schemas.openxmlformats.org/presentationml/2006/main">
  <p:tag name="AS_UNIQUEID" val="679"/>
</p:tagLst>
</file>

<file path=ppt/tags/tag13.xml><?xml version="1.0" encoding="utf-8"?>
<p:tagLst xmlns:p="http://schemas.openxmlformats.org/presentationml/2006/main">
  <p:tag name="AS_UNIQUEID" val="8043"/>
</p:tagLst>
</file>

<file path=ppt/tags/tag130.xml><?xml version="1.0" encoding="utf-8"?>
<p:tagLst xmlns:p="http://schemas.openxmlformats.org/presentationml/2006/main">
  <p:tag name="AS_UNIQUEID" val="680"/>
</p:tagLst>
</file>

<file path=ppt/tags/tag131.xml><?xml version="1.0" encoding="utf-8"?>
<p:tagLst xmlns:p="http://schemas.openxmlformats.org/presentationml/2006/main">
  <p:tag name="AS_UNIQUEID" val="683"/>
</p:tagLst>
</file>

<file path=ppt/tags/tag132.xml><?xml version="1.0" encoding="utf-8"?>
<p:tagLst xmlns:p="http://schemas.openxmlformats.org/presentationml/2006/main">
  <p:tag name="AS_UNIQUEID" val="684"/>
</p:tagLst>
</file>

<file path=ppt/tags/tag133.xml><?xml version="1.0" encoding="utf-8"?>
<p:tagLst xmlns:p="http://schemas.openxmlformats.org/presentationml/2006/main">
  <p:tag name="AS_UNIQUEID" val="685"/>
</p:tagLst>
</file>

<file path=ppt/tags/tag134.xml><?xml version="1.0" encoding="utf-8"?>
<p:tagLst xmlns:p="http://schemas.openxmlformats.org/presentationml/2006/main">
  <p:tag name="AS_UNIQUEID" val="686"/>
</p:tagLst>
</file>

<file path=ppt/tags/tag135.xml><?xml version="1.0" encoding="utf-8"?>
<p:tagLst xmlns:p="http://schemas.openxmlformats.org/presentationml/2006/main">
  <p:tag name="AS_UNIQUEID" val="689"/>
</p:tagLst>
</file>

<file path=ppt/tags/tag136.xml><?xml version="1.0" encoding="utf-8"?>
<p:tagLst xmlns:p="http://schemas.openxmlformats.org/presentationml/2006/main">
  <p:tag name="AS_UNIQUEID" val="690"/>
</p:tagLst>
</file>

<file path=ppt/tags/tag137.xml><?xml version="1.0" encoding="utf-8"?>
<p:tagLst xmlns:p="http://schemas.openxmlformats.org/presentationml/2006/main">
  <p:tag name="AS_UNIQUEID" val="691"/>
</p:tagLst>
</file>

<file path=ppt/tags/tag138.xml><?xml version="1.0" encoding="utf-8"?>
<p:tagLst xmlns:p="http://schemas.openxmlformats.org/presentationml/2006/main">
  <p:tag name="AS_UNIQUEID" val="692"/>
</p:tagLst>
</file>

<file path=ppt/tags/tag139.xml><?xml version="1.0" encoding="utf-8"?>
<p:tagLst xmlns:p="http://schemas.openxmlformats.org/presentationml/2006/main">
  <p:tag name="AS_UNIQUEID" val="689"/>
</p:tagLst>
</file>

<file path=ppt/tags/tag14.xml><?xml version="1.0" encoding="utf-8"?>
<p:tagLst xmlns:p="http://schemas.openxmlformats.org/presentationml/2006/main">
  <p:tag name="AS_UNIQUEID" val="8044"/>
</p:tagLst>
</file>

<file path=ppt/tags/tag140.xml><?xml version="1.0" encoding="utf-8"?>
<p:tagLst xmlns:p="http://schemas.openxmlformats.org/presentationml/2006/main">
  <p:tag name="AS_UNIQUEID" val="690"/>
</p:tagLst>
</file>

<file path=ppt/tags/tag141.xml><?xml version="1.0" encoding="utf-8"?>
<p:tagLst xmlns:p="http://schemas.openxmlformats.org/presentationml/2006/main">
  <p:tag name="AS_UNIQUEID" val="691"/>
</p:tagLst>
</file>

<file path=ppt/tags/tag142.xml><?xml version="1.0" encoding="utf-8"?>
<p:tagLst xmlns:p="http://schemas.openxmlformats.org/presentationml/2006/main">
  <p:tag name="AS_UNIQUEID" val="692"/>
</p:tagLst>
</file>

<file path=ppt/tags/tag143.xml><?xml version="1.0" encoding="utf-8"?>
<p:tagLst xmlns:p="http://schemas.openxmlformats.org/presentationml/2006/main">
  <p:tag name="AS_UNIQUEID" val="920"/>
</p:tagLst>
</file>

<file path=ppt/tags/tag144.xml><?xml version="1.0" encoding="utf-8"?>
<p:tagLst xmlns:p="http://schemas.openxmlformats.org/presentationml/2006/main">
  <p:tag name="AS_UNIQUEID" val="921"/>
</p:tagLst>
</file>

<file path=ppt/tags/tag145.xml><?xml version="1.0" encoding="utf-8"?>
<p:tagLst xmlns:p="http://schemas.openxmlformats.org/presentationml/2006/main">
  <p:tag name="AS_UNIQUEID" val="922"/>
</p:tagLst>
</file>

<file path=ppt/tags/tag146.xml><?xml version="1.0" encoding="utf-8"?>
<p:tagLst xmlns:p="http://schemas.openxmlformats.org/presentationml/2006/main">
  <p:tag name="AS_UNIQUEID" val="923"/>
</p:tagLst>
</file>

<file path=ppt/tags/tag147.xml><?xml version="1.0" encoding="utf-8"?>
<p:tagLst xmlns:p="http://schemas.openxmlformats.org/presentationml/2006/main">
  <p:tag name="AS_UNIQUEID" val="925"/>
</p:tagLst>
</file>

<file path=ppt/tags/tag148.xml><?xml version="1.0" encoding="utf-8"?>
<p:tagLst xmlns:p="http://schemas.openxmlformats.org/presentationml/2006/main">
  <p:tag name="AS_UNIQUEID" val="926"/>
</p:tagLst>
</file>

<file path=ppt/tags/tag149.xml><?xml version="1.0" encoding="utf-8"?>
<p:tagLst xmlns:p="http://schemas.openxmlformats.org/presentationml/2006/main">
  <p:tag name="AS_UNIQUEID" val="927"/>
</p:tagLst>
</file>

<file path=ppt/tags/tag15.xml><?xml version="1.0" encoding="utf-8"?>
<p:tagLst xmlns:p="http://schemas.openxmlformats.org/presentationml/2006/main">
  <p:tag name="AS_UNIQUEID" val="8045"/>
</p:tagLst>
</file>

<file path=ppt/tags/tag150.xml><?xml version="1.0" encoding="utf-8"?>
<p:tagLst xmlns:p="http://schemas.openxmlformats.org/presentationml/2006/main">
  <p:tag name="AS_UNIQUEID" val="928"/>
</p:tagLst>
</file>

<file path=ppt/tags/tag151.xml><?xml version="1.0" encoding="utf-8"?>
<p:tagLst xmlns:p="http://schemas.openxmlformats.org/presentationml/2006/main">
  <p:tag name="AS_UNIQUEID" val="929"/>
</p:tagLst>
</file>

<file path=ppt/tags/tag152.xml><?xml version="1.0" encoding="utf-8"?>
<p:tagLst xmlns:p="http://schemas.openxmlformats.org/presentationml/2006/main">
  <p:tag name="AS_UNIQUEID" val="930"/>
  <p:tag name="KSO_WM_BEAUTIFY_FLAG" val=""/>
</p:tagLst>
</file>

<file path=ppt/tags/tag153.xml><?xml version="1.0" encoding="utf-8"?>
<p:tagLst xmlns:p="http://schemas.openxmlformats.org/presentationml/2006/main">
  <p:tag name="AS_UNIQUEID" val="931"/>
</p:tagLst>
</file>

<file path=ppt/tags/tag154.xml><?xml version="1.0" encoding="utf-8"?>
<p:tagLst xmlns:p="http://schemas.openxmlformats.org/presentationml/2006/main">
  <p:tag name="AS_UNIQUEID" val="932"/>
</p:tagLst>
</file>

<file path=ppt/tags/tag155.xml><?xml version="1.0" encoding="utf-8"?>
<p:tagLst xmlns:p="http://schemas.openxmlformats.org/presentationml/2006/main">
  <p:tag name="AS_UNIQUEID" val="934"/>
</p:tagLst>
</file>

<file path=ppt/tags/tag156.xml><?xml version="1.0" encoding="utf-8"?>
<p:tagLst xmlns:p="http://schemas.openxmlformats.org/presentationml/2006/main">
  <p:tag name="AS_UNIQUEID" val="935"/>
</p:tagLst>
</file>

<file path=ppt/tags/tag157.xml><?xml version="1.0" encoding="utf-8"?>
<p:tagLst xmlns:p="http://schemas.openxmlformats.org/presentationml/2006/main">
  <p:tag name="AS_UNIQUEID" val="936"/>
</p:tagLst>
</file>

<file path=ppt/tags/tag158.xml><?xml version="1.0" encoding="utf-8"?>
<p:tagLst xmlns:p="http://schemas.openxmlformats.org/presentationml/2006/main">
  <p:tag name="AS_UNIQUEID" val="937"/>
</p:tagLst>
</file>

<file path=ppt/tags/tag159.xml><?xml version="1.0" encoding="utf-8"?>
<p:tagLst xmlns:p="http://schemas.openxmlformats.org/presentationml/2006/main">
  <p:tag name="AS_UNIQUEID" val="938"/>
</p:tagLst>
</file>

<file path=ppt/tags/tag16.xml><?xml version="1.0" encoding="utf-8"?>
<p:tagLst xmlns:p="http://schemas.openxmlformats.org/presentationml/2006/main">
  <p:tag name="AS_UNIQUEID" val="8047"/>
</p:tagLst>
</file>

<file path=ppt/tags/tag160.xml><?xml version="1.0" encoding="utf-8"?>
<p:tagLst xmlns:p="http://schemas.openxmlformats.org/presentationml/2006/main">
  <p:tag name="AS_UNIQUEID" val="939"/>
</p:tagLst>
</file>

<file path=ppt/tags/tag161.xml><?xml version="1.0" encoding="utf-8"?>
<p:tagLst xmlns:p="http://schemas.openxmlformats.org/presentationml/2006/main">
  <p:tag name="AS_UNIQUEID" val="940"/>
</p:tagLst>
</file>

<file path=ppt/tags/tag162.xml><?xml version="1.0" encoding="utf-8"?>
<p:tagLst xmlns:p="http://schemas.openxmlformats.org/presentationml/2006/main">
  <p:tag name="AS_UNIQUEID" val="942"/>
</p:tagLst>
</file>

<file path=ppt/tags/tag163.xml><?xml version="1.0" encoding="utf-8"?>
<p:tagLst xmlns:p="http://schemas.openxmlformats.org/presentationml/2006/main">
  <p:tag name="AS_UNIQUEID" val="943"/>
</p:tagLst>
</file>

<file path=ppt/tags/tag164.xml><?xml version="1.0" encoding="utf-8"?>
<p:tagLst xmlns:p="http://schemas.openxmlformats.org/presentationml/2006/main">
  <p:tag name="AS_UNIQUEID" val="944"/>
</p:tagLst>
</file>

<file path=ppt/tags/tag165.xml><?xml version="1.0" encoding="utf-8"?>
<p:tagLst xmlns:p="http://schemas.openxmlformats.org/presentationml/2006/main">
  <p:tag name="AS_UNIQUEID" val="945"/>
</p:tagLst>
</file>

<file path=ppt/tags/tag166.xml><?xml version="1.0" encoding="utf-8"?>
<p:tagLst xmlns:p="http://schemas.openxmlformats.org/presentationml/2006/main">
  <p:tag name="AS_UNIQUEID" val="946"/>
</p:tagLst>
</file>

<file path=ppt/tags/tag167.xml><?xml version="1.0" encoding="utf-8"?>
<p:tagLst xmlns:p="http://schemas.openxmlformats.org/presentationml/2006/main">
  <p:tag name="AS_UNIQUEID" val="947"/>
  <p:tag name="KSO_WM_BEAUTIFY_FLAG" val=""/>
</p:tagLst>
</file>

<file path=ppt/tags/tag168.xml><?xml version="1.0" encoding="utf-8"?>
<p:tagLst xmlns:p="http://schemas.openxmlformats.org/presentationml/2006/main">
  <p:tag name="AS_UNIQUEID" val="747"/>
</p:tagLst>
</file>

<file path=ppt/tags/tag169.xml><?xml version="1.0" encoding="utf-8"?>
<p:tagLst xmlns:p="http://schemas.openxmlformats.org/presentationml/2006/main">
  <p:tag name="AS_UNIQUEID" val="748"/>
</p:tagLst>
</file>

<file path=ppt/tags/tag17.xml><?xml version="1.0" encoding="utf-8"?>
<p:tagLst xmlns:p="http://schemas.openxmlformats.org/presentationml/2006/main">
  <p:tag name="AS_UNIQUEID" val="8048"/>
</p:tagLst>
</file>

<file path=ppt/tags/tag170.xml><?xml version="1.0" encoding="utf-8"?>
<p:tagLst xmlns:p="http://schemas.openxmlformats.org/presentationml/2006/main">
  <p:tag name="AS_UNIQUEID" val="948"/>
</p:tagLst>
</file>

<file path=ppt/tags/tag171.xml><?xml version="1.0" encoding="utf-8"?>
<p:tagLst xmlns:p="http://schemas.openxmlformats.org/presentationml/2006/main">
  <p:tag name="AS_UNIQUEID" val="949"/>
</p:tagLst>
</file>

<file path=ppt/tags/tag172.xml><?xml version="1.0" encoding="utf-8"?>
<p:tagLst xmlns:p="http://schemas.openxmlformats.org/presentationml/2006/main">
  <p:tag name="AS_UNIQUEID" val="951"/>
</p:tagLst>
</file>

<file path=ppt/tags/tag173.xml><?xml version="1.0" encoding="utf-8"?>
<p:tagLst xmlns:p="http://schemas.openxmlformats.org/presentationml/2006/main">
  <p:tag name="AS_UNIQUEID" val="952"/>
</p:tagLst>
</file>

<file path=ppt/tags/tag174.xml><?xml version="1.0" encoding="utf-8"?>
<p:tagLst xmlns:p="http://schemas.openxmlformats.org/presentationml/2006/main">
  <p:tag name="AS_UNIQUEID" val="953"/>
</p:tagLst>
</file>

<file path=ppt/tags/tag175.xml><?xml version="1.0" encoding="utf-8"?>
<p:tagLst xmlns:p="http://schemas.openxmlformats.org/presentationml/2006/main">
  <p:tag name="AS_UNIQUEID" val="954"/>
</p:tagLst>
</file>

<file path=ppt/tags/tag176.xml><?xml version="1.0" encoding="utf-8"?>
<p:tagLst xmlns:p="http://schemas.openxmlformats.org/presentationml/2006/main">
  <p:tag name="AS_UNIQUEID" val="955"/>
</p:tagLst>
</file>

<file path=ppt/tags/tag177.xml><?xml version="1.0" encoding="utf-8"?>
<p:tagLst xmlns:p="http://schemas.openxmlformats.org/presentationml/2006/main">
  <p:tag name="AS_UNIQUEID" val="956"/>
</p:tagLst>
</file>

<file path=ppt/tags/tag178.xml><?xml version="1.0" encoding="utf-8"?>
<p:tagLst xmlns:p="http://schemas.openxmlformats.org/presentationml/2006/main">
  <p:tag name="AS_UNIQUEID" val="957"/>
</p:tagLst>
</file>

<file path=ppt/tags/tag179.xml><?xml version="1.0" encoding="utf-8"?>
<p:tagLst xmlns:p="http://schemas.openxmlformats.org/presentationml/2006/main">
  <p:tag name="AS_UNIQUEID" val="970"/>
</p:tagLst>
</file>

<file path=ppt/tags/tag18.xml><?xml version="1.0" encoding="utf-8"?>
<p:tagLst xmlns:p="http://schemas.openxmlformats.org/presentationml/2006/main">
  <p:tag name="AS_UNIQUEID" val="8049"/>
</p:tagLst>
</file>

<file path=ppt/tags/tag180.xml><?xml version="1.0" encoding="utf-8"?>
<p:tagLst xmlns:p="http://schemas.openxmlformats.org/presentationml/2006/main">
  <p:tag name="AS_UNIQUEID" val="971"/>
</p:tagLst>
</file>

<file path=ppt/tags/tag181.xml><?xml version="1.0" encoding="utf-8"?>
<p:tagLst xmlns:p="http://schemas.openxmlformats.org/presentationml/2006/main">
  <p:tag name="AS_UNIQUEID" val="972"/>
</p:tagLst>
</file>

<file path=ppt/tags/tag182.xml><?xml version="1.0" encoding="utf-8"?>
<p:tagLst xmlns:p="http://schemas.openxmlformats.org/presentationml/2006/main">
  <p:tag name="AS_UNIQUEID" val="973"/>
</p:tagLst>
</file>

<file path=ppt/tags/tag183.xml><?xml version="1.0" encoding="utf-8"?>
<p:tagLst xmlns:p="http://schemas.openxmlformats.org/presentationml/2006/main">
  <p:tag name="AS_UNIQUEID" val="974"/>
</p:tagLst>
</file>

<file path=ppt/tags/tag184.xml><?xml version="1.0" encoding="utf-8"?>
<p:tagLst xmlns:p="http://schemas.openxmlformats.org/presentationml/2006/main">
  <p:tag name="AS_UNIQUEID" val="975"/>
</p:tagLst>
</file>

<file path=ppt/tags/tag185.xml><?xml version="1.0" encoding="utf-8"?>
<p:tagLst xmlns:p="http://schemas.openxmlformats.org/presentationml/2006/main">
  <p:tag name="AS_UNIQUEID" val="976"/>
</p:tagLst>
</file>

<file path=ppt/tags/tag186.xml><?xml version="1.0" encoding="utf-8"?>
<p:tagLst xmlns:p="http://schemas.openxmlformats.org/presentationml/2006/main">
  <p:tag name="AS_UNIQUEID" val="967"/>
</p:tagLst>
</file>

<file path=ppt/tags/tag187.xml><?xml version="1.0" encoding="utf-8"?>
<p:tagLst xmlns:p="http://schemas.openxmlformats.org/presentationml/2006/main">
  <p:tag name="AS_UNIQUEID" val="968"/>
</p:tagLst>
</file>

<file path=ppt/tags/tag188.xml><?xml version="1.0" encoding="utf-8"?>
<p:tagLst xmlns:p="http://schemas.openxmlformats.org/presentationml/2006/main">
  <p:tag name="AS_UNIQUEID" val="8201"/>
</p:tagLst>
</file>

<file path=ppt/tags/tag189.xml><?xml version="1.0" encoding="utf-8"?>
<p:tagLst xmlns:p="http://schemas.openxmlformats.org/presentationml/2006/main">
  <p:tag name="AS_UNIQUEID" val="8202"/>
</p:tagLst>
</file>

<file path=ppt/tags/tag19.xml><?xml version="1.0" encoding="utf-8"?>
<p:tagLst xmlns:p="http://schemas.openxmlformats.org/presentationml/2006/main">
  <p:tag name="AS_UNIQUEID" val="8050"/>
</p:tagLst>
</file>

<file path=ppt/tags/tag190.xml><?xml version="1.0" encoding="utf-8"?>
<p:tagLst xmlns:p="http://schemas.openxmlformats.org/presentationml/2006/main">
  <p:tag name="AS_UNIQUEID" val="8203"/>
</p:tagLst>
</file>

<file path=ppt/tags/tag191.xml><?xml version="1.0" encoding="utf-8"?>
<p:tagLst xmlns:p="http://schemas.openxmlformats.org/presentationml/2006/main">
  <p:tag name="AS_UNIQUEID" val="8204"/>
</p:tagLst>
</file>

<file path=ppt/tags/tag192.xml><?xml version="1.0" encoding="utf-8"?>
<p:tagLst xmlns:p="http://schemas.openxmlformats.org/presentationml/2006/main">
  <p:tag name="AS_UNIQUEID" val="8205"/>
</p:tagLst>
</file>

<file path=ppt/tags/tag193.xml><?xml version="1.0" encoding="utf-8"?>
<p:tagLst xmlns:p="http://schemas.openxmlformats.org/presentationml/2006/main">
  <p:tag name="AS_UNIQUEID" val="8206"/>
</p:tagLst>
</file>

<file path=ppt/tags/tag194.xml><?xml version="1.0" encoding="utf-8"?>
<p:tagLst xmlns:p="http://schemas.openxmlformats.org/presentationml/2006/main">
  <p:tag name="AS_UNIQUEID" val="8207"/>
</p:tagLst>
</file>

<file path=ppt/tags/tag195.xml><?xml version="1.0" encoding="utf-8"?>
<p:tagLst xmlns:p="http://schemas.openxmlformats.org/presentationml/2006/main">
  <p:tag name="AS_UNIQUEID" val="8208"/>
</p:tagLst>
</file>

<file path=ppt/tags/tag196.xml><?xml version="1.0" encoding="utf-8"?>
<p:tagLst xmlns:p="http://schemas.openxmlformats.org/presentationml/2006/main">
  <p:tag name="AS_UNIQUEID" val="8209"/>
</p:tagLst>
</file>

<file path=ppt/tags/tag197.xml><?xml version="1.0" encoding="utf-8"?>
<p:tagLst xmlns:p="http://schemas.openxmlformats.org/presentationml/2006/main">
  <p:tag name="AS_UNIQUEID" val="8210"/>
</p:tagLst>
</file>

<file path=ppt/tags/tag198.xml><?xml version="1.0" encoding="utf-8"?>
<p:tagLst xmlns:p="http://schemas.openxmlformats.org/presentationml/2006/main">
  <p:tag name="AS_UNIQUEID" val="8211"/>
</p:tagLst>
</file>

<file path=ppt/tags/tag199.xml><?xml version="1.0" encoding="utf-8"?>
<p:tagLst xmlns:p="http://schemas.openxmlformats.org/presentationml/2006/main">
  <p:tag name="AS_UNIQUEID" val="8212"/>
</p:tagLst>
</file>

<file path=ppt/tags/tag2.xml><?xml version="1.0" encoding="utf-8"?>
<p:tagLst xmlns:p="http://schemas.openxmlformats.org/presentationml/2006/main">
  <p:tag name="AS_UNIQUEID" val="8030"/>
</p:tagLst>
</file>

<file path=ppt/tags/tag20.xml><?xml version="1.0" encoding="utf-8"?>
<p:tagLst xmlns:p="http://schemas.openxmlformats.org/presentationml/2006/main">
  <p:tag name="AS_UNIQUEID" val="8051"/>
</p:tagLst>
</file>

<file path=ppt/tags/tag200.xml><?xml version="1.0" encoding="utf-8"?>
<p:tagLst xmlns:p="http://schemas.openxmlformats.org/presentationml/2006/main">
  <p:tag name="AS_UNIQUEID" val="8213"/>
</p:tagLst>
</file>

<file path=ppt/tags/tag201.xml><?xml version="1.0" encoding="utf-8"?>
<p:tagLst xmlns:p="http://schemas.openxmlformats.org/presentationml/2006/main">
  <p:tag name="AS_UNIQUEID" val="8214"/>
</p:tagLst>
</file>

<file path=ppt/tags/tag202.xml><?xml version="1.0" encoding="utf-8"?>
<p:tagLst xmlns:p="http://schemas.openxmlformats.org/presentationml/2006/main">
  <p:tag name="AS_UNIQUEID" val="8215"/>
</p:tagLst>
</file>

<file path=ppt/tags/tag203.xml><?xml version="1.0" encoding="utf-8"?>
<p:tagLst xmlns:p="http://schemas.openxmlformats.org/presentationml/2006/main">
  <p:tag name="AS_UNIQUEID" val="8216"/>
</p:tagLst>
</file>

<file path=ppt/tags/tag204.xml><?xml version="1.0" encoding="utf-8"?>
<p:tagLst xmlns:p="http://schemas.openxmlformats.org/presentationml/2006/main">
  <p:tag name="AS_UNIQUEID" val="8217"/>
</p:tagLst>
</file>

<file path=ppt/tags/tag205.xml><?xml version="1.0" encoding="utf-8"?>
<p:tagLst xmlns:p="http://schemas.openxmlformats.org/presentationml/2006/main">
  <p:tag name="AS_UNIQUEID" val="8218"/>
</p:tagLst>
</file>

<file path=ppt/tags/tag206.xml><?xml version="1.0" encoding="utf-8"?>
<p:tagLst xmlns:p="http://schemas.openxmlformats.org/presentationml/2006/main">
  <p:tag name="AS_UNIQUEID" val="8219"/>
</p:tagLst>
</file>

<file path=ppt/tags/tag207.xml><?xml version="1.0" encoding="utf-8"?>
<p:tagLst xmlns:p="http://schemas.openxmlformats.org/presentationml/2006/main">
  <p:tag name="AS_UNIQUEID" val="8220"/>
</p:tagLst>
</file>

<file path=ppt/tags/tag208.xml><?xml version="1.0" encoding="utf-8"?>
<p:tagLst xmlns:p="http://schemas.openxmlformats.org/presentationml/2006/main">
  <p:tag name="AS_UNIQUEID" val="8221"/>
</p:tagLst>
</file>

<file path=ppt/tags/tag209.xml><?xml version="1.0" encoding="utf-8"?>
<p:tagLst xmlns:p="http://schemas.openxmlformats.org/presentationml/2006/main">
  <p:tag name="AS_UNIQUEID" val="8222"/>
</p:tagLst>
</file>

<file path=ppt/tags/tag21.xml><?xml version="1.0" encoding="utf-8"?>
<p:tagLst xmlns:p="http://schemas.openxmlformats.org/presentationml/2006/main">
  <p:tag name="AS_UNIQUEID" val="8052"/>
</p:tagLst>
</file>

<file path=ppt/tags/tag210.xml><?xml version="1.0" encoding="utf-8"?>
<p:tagLst xmlns:p="http://schemas.openxmlformats.org/presentationml/2006/main">
  <p:tag name="AS_UNIQUEID" val="8223"/>
</p:tagLst>
</file>

<file path=ppt/tags/tag211.xml><?xml version="1.0" encoding="utf-8"?>
<p:tagLst xmlns:p="http://schemas.openxmlformats.org/presentationml/2006/main">
  <p:tag name="AS_UNIQUEID" val="8224"/>
</p:tagLst>
</file>

<file path=ppt/tags/tag212.xml><?xml version="1.0" encoding="utf-8"?>
<p:tagLst xmlns:p="http://schemas.openxmlformats.org/presentationml/2006/main">
  <p:tag name="AS_UNIQUEID" val="8225"/>
</p:tagLst>
</file>

<file path=ppt/tags/tag213.xml><?xml version="1.0" encoding="utf-8"?>
<p:tagLst xmlns:p="http://schemas.openxmlformats.org/presentationml/2006/main">
  <p:tag name="AS_UNIQUEID" val="978"/>
</p:tagLst>
</file>

<file path=ppt/tags/tag214.xml><?xml version="1.0" encoding="utf-8"?>
<p:tagLst xmlns:p="http://schemas.openxmlformats.org/presentationml/2006/main">
  <p:tag name="AS_UNIQUEID" val="979"/>
</p:tagLst>
</file>

<file path=ppt/tags/tag215.xml><?xml version="1.0" encoding="utf-8"?>
<p:tagLst xmlns:p="http://schemas.openxmlformats.org/presentationml/2006/main">
  <p:tag name="AS_UNIQUEID" val="980"/>
</p:tagLst>
</file>

<file path=ppt/tags/tag216.xml><?xml version="1.0" encoding="utf-8"?>
<p:tagLst xmlns:p="http://schemas.openxmlformats.org/presentationml/2006/main">
  <p:tag name="AS_UNIQUEID" val="981"/>
</p:tagLst>
</file>

<file path=ppt/tags/tag217.xml><?xml version="1.0" encoding="utf-8"?>
<p:tagLst xmlns:p="http://schemas.openxmlformats.org/presentationml/2006/main">
  <p:tag name="AS_UNIQUEID" val="982"/>
</p:tagLst>
</file>

<file path=ppt/tags/tag218.xml><?xml version="1.0" encoding="utf-8"?>
<p:tagLst xmlns:p="http://schemas.openxmlformats.org/presentationml/2006/main">
  <p:tag name="AS_UNIQUEID" val="983"/>
</p:tagLst>
</file>

<file path=ppt/tags/tag219.xml><?xml version="1.0" encoding="utf-8"?>
<p:tagLst xmlns:p="http://schemas.openxmlformats.org/presentationml/2006/main">
  <p:tag name="AS_UNIQUEID" val="984"/>
</p:tagLst>
</file>

<file path=ppt/tags/tag22.xml><?xml version="1.0" encoding="utf-8"?>
<p:tagLst xmlns:p="http://schemas.openxmlformats.org/presentationml/2006/main">
  <p:tag name="AS_UNIQUEID" val="8054"/>
</p:tagLst>
</file>

<file path=ppt/tags/tag220.xml><?xml version="1.0" encoding="utf-8"?>
<p:tagLst xmlns:p="http://schemas.openxmlformats.org/presentationml/2006/main">
  <p:tag name="AS_UNIQUEID" val="985"/>
</p:tagLst>
</file>

<file path=ppt/tags/tag221.xml><?xml version="1.0" encoding="utf-8"?>
<p:tagLst xmlns:p="http://schemas.openxmlformats.org/presentationml/2006/main">
  <p:tag name="AS_UNIQUEID" val="8228"/>
</p:tagLst>
</file>

<file path=ppt/tags/tag222.xml><?xml version="1.0" encoding="utf-8"?>
<p:tagLst xmlns:p="http://schemas.openxmlformats.org/presentationml/2006/main">
  <p:tag name="AS_UNIQUEID" val="8229"/>
</p:tagLst>
</file>

<file path=ppt/tags/tag223.xml><?xml version="1.0" encoding="utf-8"?>
<p:tagLst xmlns:p="http://schemas.openxmlformats.org/presentationml/2006/main">
  <p:tag name="AS_UNIQUEID" val="8230"/>
</p:tagLst>
</file>

<file path=ppt/tags/tag224.xml><?xml version="1.0" encoding="utf-8"?>
<p:tagLst xmlns:p="http://schemas.openxmlformats.org/presentationml/2006/main">
  <p:tag name="AS_UNIQUEID" val="8231"/>
</p:tagLst>
</file>

<file path=ppt/tags/tag225.xml><?xml version="1.0" encoding="utf-8"?>
<p:tagLst xmlns:p="http://schemas.openxmlformats.org/presentationml/2006/main">
  <p:tag name="AS_UNIQUEID" val="8232"/>
</p:tagLst>
</file>

<file path=ppt/tags/tag226.xml><?xml version="1.0" encoding="utf-8"?>
<p:tagLst xmlns:p="http://schemas.openxmlformats.org/presentationml/2006/main">
  <p:tag name="AS_UNIQUEID" val="8233"/>
</p:tagLst>
</file>

<file path=ppt/tags/tag227.xml><?xml version="1.0" encoding="utf-8"?>
<p:tagLst xmlns:p="http://schemas.openxmlformats.org/presentationml/2006/main">
  <p:tag name="AS_UNIQUEID" val="8234"/>
</p:tagLst>
</file>

<file path=ppt/tags/tag228.xml><?xml version="1.0" encoding="utf-8"?>
<p:tagLst xmlns:p="http://schemas.openxmlformats.org/presentationml/2006/main">
  <p:tag name="AS_UNIQUEID" val="8235"/>
</p:tagLst>
</file>

<file path=ppt/tags/tag229.xml><?xml version="1.0" encoding="utf-8"?>
<p:tagLst xmlns:p="http://schemas.openxmlformats.org/presentationml/2006/main">
  <p:tag name="AS_UNIQUEID" val="8236"/>
</p:tagLst>
</file>

<file path=ppt/tags/tag23.xml><?xml version="1.0" encoding="utf-8"?>
<p:tagLst xmlns:p="http://schemas.openxmlformats.org/presentationml/2006/main">
  <p:tag name="AS_UNIQUEID" val="8055"/>
</p:tagLst>
</file>

<file path=ppt/tags/tag230.xml><?xml version="1.0" encoding="utf-8"?>
<p:tagLst xmlns:p="http://schemas.openxmlformats.org/presentationml/2006/main">
  <p:tag name="AS_UNIQUEID" val="8237"/>
</p:tagLst>
</file>

<file path=ppt/tags/tag231.xml><?xml version="1.0" encoding="utf-8"?>
<p:tagLst xmlns:p="http://schemas.openxmlformats.org/presentationml/2006/main">
  <p:tag name="AS_UNIQUEID" val="8238"/>
</p:tagLst>
</file>

<file path=ppt/tags/tag232.xml><?xml version="1.0" encoding="utf-8"?>
<p:tagLst xmlns:p="http://schemas.openxmlformats.org/presentationml/2006/main">
  <p:tag name="AS_UNIQUEID" val="8239"/>
</p:tagLst>
</file>

<file path=ppt/tags/tag233.xml><?xml version="1.0" encoding="utf-8"?>
<p:tagLst xmlns:p="http://schemas.openxmlformats.org/presentationml/2006/main">
  <p:tag name="AS_UNIQUEID" val="8240"/>
</p:tagLst>
</file>

<file path=ppt/tags/tag234.xml><?xml version="1.0" encoding="utf-8"?>
<p:tagLst xmlns:p="http://schemas.openxmlformats.org/presentationml/2006/main">
  <p:tag name="AS_UNIQUEID" val="8241"/>
</p:tagLst>
</file>

<file path=ppt/tags/tag235.xml><?xml version="1.0" encoding="utf-8"?>
<p:tagLst xmlns:p="http://schemas.openxmlformats.org/presentationml/2006/main">
  <p:tag name="AS_UNIQUEID" val="8242"/>
</p:tagLst>
</file>

<file path=ppt/tags/tag236.xml><?xml version="1.0" encoding="utf-8"?>
<p:tagLst xmlns:p="http://schemas.openxmlformats.org/presentationml/2006/main">
  <p:tag name="AS_UNIQUEID" val="8243"/>
</p:tagLst>
</file>

<file path=ppt/tags/tag237.xml><?xml version="1.0" encoding="utf-8"?>
<p:tagLst xmlns:p="http://schemas.openxmlformats.org/presentationml/2006/main">
  <p:tag name="AS_UNIQUEID" val="8244"/>
</p:tagLst>
</file>

<file path=ppt/tags/tag238.xml><?xml version="1.0" encoding="utf-8"?>
<p:tagLst xmlns:p="http://schemas.openxmlformats.org/presentationml/2006/main">
  <p:tag name="AS_UNIQUEID" val="8245"/>
</p:tagLst>
</file>

<file path=ppt/tags/tag239.xml><?xml version="1.0" encoding="utf-8"?>
<p:tagLst xmlns:p="http://schemas.openxmlformats.org/presentationml/2006/main">
  <p:tag name="AS_UNIQUEID" val="8246"/>
</p:tagLst>
</file>

<file path=ppt/tags/tag24.xml><?xml version="1.0" encoding="utf-8"?>
<p:tagLst xmlns:p="http://schemas.openxmlformats.org/presentationml/2006/main">
  <p:tag name="AS_UNIQUEID" val="8056"/>
</p:tagLst>
</file>

<file path=ppt/tags/tag240.xml><?xml version="1.0" encoding="utf-8"?>
<p:tagLst xmlns:p="http://schemas.openxmlformats.org/presentationml/2006/main">
  <p:tag name="AS_UNIQUEID" val="8247"/>
</p:tagLst>
</file>

<file path=ppt/tags/tag241.xml><?xml version="1.0" encoding="utf-8"?>
<p:tagLst xmlns:p="http://schemas.openxmlformats.org/presentationml/2006/main">
  <p:tag name="AS_UNIQUEID" val="8248"/>
</p:tagLst>
</file>

<file path=ppt/tags/tag242.xml><?xml version="1.0" encoding="utf-8"?>
<p:tagLst xmlns:p="http://schemas.openxmlformats.org/presentationml/2006/main">
  <p:tag name="AS_UNIQUEID" val="8249"/>
</p:tagLst>
</file>

<file path=ppt/tags/tag243.xml><?xml version="1.0" encoding="utf-8"?>
<p:tagLst xmlns:p="http://schemas.openxmlformats.org/presentationml/2006/main">
  <p:tag name="AS_UNIQUEID" val="8250"/>
</p:tagLst>
</file>

<file path=ppt/tags/tag244.xml><?xml version="1.0" encoding="utf-8"?>
<p:tagLst xmlns:p="http://schemas.openxmlformats.org/presentationml/2006/main">
  <p:tag name="AS_UNIQUEID" val="8251"/>
</p:tagLst>
</file>

<file path=ppt/tags/tag245.xml><?xml version="1.0" encoding="utf-8"?>
<p:tagLst xmlns:p="http://schemas.openxmlformats.org/presentationml/2006/main">
  <p:tag name="AS_UNIQUEID" val="8252"/>
</p:tagLst>
</file>

<file path=ppt/tags/tag246.xml><?xml version="1.0" encoding="utf-8"?>
<p:tagLst xmlns:p="http://schemas.openxmlformats.org/presentationml/2006/main">
  <p:tag name="AS_UNIQUEID" val="8253"/>
</p:tagLst>
</file>

<file path=ppt/tags/tag247.xml><?xml version="1.0" encoding="utf-8"?>
<p:tagLst xmlns:p="http://schemas.openxmlformats.org/presentationml/2006/main">
  <p:tag name="AS_UNIQUEID" val="8254"/>
</p:tagLst>
</file>

<file path=ppt/tags/tag248.xml><?xml version="1.0" encoding="utf-8"?>
<p:tagLst xmlns:p="http://schemas.openxmlformats.org/presentationml/2006/main">
  <p:tag name="AS_UNIQUEID" val="8255"/>
</p:tagLst>
</file>

<file path=ppt/tags/tag249.xml><?xml version="1.0" encoding="utf-8"?>
<p:tagLst xmlns:p="http://schemas.openxmlformats.org/presentationml/2006/main">
  <p:tag name="AS_UNIQUEID" val="8256"/>
</p:tagLst>
</file>

<file path=ppt/tags/tag25.xml><?xml version="1.0" encoding="utf-8"?>
<p:tagLst xmlns:p="http://schemas.openxmlformats.org/presentationml/2006/main">
  <p:tag name="AS_UNIQUEID" val="8057"/>
</p:tagLst>
</file>

<file path=ppt/tags/tag250.xml><?xml version="1.0" encoding="utf-8"?>
<p:tagLst xmlns:p="http://schemas.openxmlformats.org/presentationml/2006/main">
  <p:tag name="AS_UNIQUEID" val="8257"/>
</p:tagLst>
</file>

<file path=ppt/tags/tag251.xml><?xml version="1.0" encoding="utf-8"?>
<p:tagLst xmlns:p="http://schemas.openxmlformats.org/presentationml/2006/main">
  <p:tag name="AS_UNIQUEID" val="8258"/>
</p:tagLst>
</file>

<file path=ppt/tags/tag252.xml><?xml version="1.0" encoding="utf-8"?>
<p:tagLst xmlns:p="http://schemas.openxmlformats.org/presentationml/2006/main">
  <p:tag name="AS_UNIQUEID" val="8259"/>
</p:tagLst>
</file>

<file path=ppt/tags/tag253.xml><?xml version="1.0" encoding="utf-8"?>
<p:tagLst xmlns:p="http://schemas.openxmlformats.org/presentationml/2006/main">
  <p:tag name="AS_UNIQUEID" val="8260"/>
</p:tagLst>
</file>

<file path=ppt/tags/tag254.xml><?xml version="1.0" encoding="utf-8"?>
<p:tagLst xmlns:p="http://schemas.openxmlformats.org/presentationml/2006/main">
  <p:tag name="AS_UNIQUEID" val="8261"/>
</p:tagLst>
</file>

<file path=ppt/tags/tag255.xml><?xml version="1.0" encoding="utf-8"?>
<p:tagLst xmlns:p="http://schemas.openxmlformats.org/presentationml/2006/main">
  <p:tag name="AS_UNIQUEID" val="8262"/>
</p:tagLst>
</file>

<file path=ppt/tags/tag256.xml><?xml version="1.0" encoding="utf-8"?>
<p:tagLst xmlns:p="http://schemas.openxmlformats.org/presentationml/2006/main">
  <p:tag name="AS_UNIQUEID" val="8263"/>
</p:tagLst>
</file>

<file path=ppt/tags/tag257.xml><?xml version="1.0" encoding="utf-8"?>
<p:tagLst xmlns:p="http://schemas.openxmlformats.org/presentationml/2006/main">
  <p:tag name="AS_UNIQUEID" val="8264"/>
</p:tagLst>
</file>

<file path=ppt/tags/tag258.xml><?xml version="1.0" encoding="utf-8"?>
<p:tagLst xmlns:p="http://schemas.openxmlformats.org/presentationml/2006/main">
  <p:tag name="AS_UNIQUEID" val="8265"/>
</p:tagLst>
</file>

<file path=ppt/tags/tag259.xml><?xml version="1.0" encoding="utf-8"?>
<p:tagLst xmlns:p="http://schemas.openxmlformats.org/presentationml/2006/main">
  <p:tag name="AS_UNIQUEID" val="8266"/>
</p:tagLst>
</file>

<file path=ppt/tags/tag26.xml><?xml version="1.0" encoding="utf-8"?>
<p:tagLst xmlns:p="http://schemas.openxmlformats.org/presentationml/2006/main">
  <p:tag name="AS_UNIQUEID" val="8058"/>
</p:tagLst>
</file>

<file path=ppt/tags/tag260.xml><?xml version="1.0" encoding="utf-8"?>
<p:tagLst xmlns:p="http://schemas.openxmlformats.org/presentationml/2006/main">
  <p:tag name="AS_UNIQUEID" val="8267"/>
</p:tagLst>
</file>

<file path=ppt/tags/tag261.xml><?xml version="1.0" encoding="utf-8"?>
<p:tagLst xmlns:p="http://schemas.openxmlformats.org/presentationml/2006/main">
  <p:tag name="AS_UNIQUEID" val="8268"/>
</p:tagLst>
</file>

<file path=ppt/tags/tag262.xml><?xml version="1.0" encoding="utf-8"?>
<p:tagLst xmlns:p="http://schemas.openxmlformats.org/presentationml/2006/main">
  <p:tag name="AS_UNIQUEID" val="8269"/>
</p:tagLst>
</file>

<file path=ppt/tags/tag263.xml><?xml version="1.0" encoding="utf-8"?>
<p:tagLst xmlns:p="http://schemas.openxmlformats.org/presentationml/2006/main">
  <p:tag name="AS_UNIQUEID" val="8270"/>
</p:tagLst>
</file>

<file path=ppt/tags/tag264.xml><?xml version="1.0" encoding="utf-8"?>
<p:tagLst xmlns:p="http://schemas.openxmlformats.org/presentationml/2006/main">
  <p:tag name="AS_UNIQUEID" val="8271"/>
</p:tagLst>
</file>

<file path=ppt/tags/tag265.xml><?xml version="1.0" encoding="utf-8"?>
<p:tagLst xmlns:p="http://schemas.openxmlformats.org/presentationml/2006/main">
  <p:tag name="AS_UNIQUEID" val="8272"/>
</p:tagLst>
</file>

<file path=ppt/tags/tag266.xml><?xml version="1.0" encoding="utf-8"?>
<p:tagLst xmlns:p="http://schemas.openxmlformats.org/presentationml/2006/main">
  <p:tag name="AS_UNIQUEID" val="8273"/>
</p:tagLst>
</file>

<file path=ppt/tags/tag267.xml><?xml version="1.0" encoding="utf-8"?>
<p:tagLst xmlns:p="http://schemas.openxmlformats.org/presentationml/2006/main">
  <p:tag name="AS_UNIQUEID" val="8274"/>
</p:tagLst>
</file>

<file path=ppt/tags/tag268.xml><?xml version="1.0" encoding="utf-8"?>
<p:tagLst xmlns:p="http://schemas.openxmlformats.org/presentationml/2006/main">
  <p:tag name="AS_UNIQUEID" val="8275"/>
</p:tagLst>
</file>

<file path=ppt/tags/tag269.xml><?xml version="1.0" encoding="utf-8"?>
<p:tagLst xmlns:p="http://schemas.openxmlformats.org/presentationml/2006/main">
  <p:tag name="AS_UNIQUEID" val="8276"/>
</p:tagLst>
</file>

<file path=ppt/tags/tag27.xml><?xml version="1.0" encoding="utf-8"?>
<p:tagLst xmlns:p="http://schemas.openxmlformats.org/presentationml/2006/main">
  <p:tag name="AS_UNIQUEID" val="8059"/>
</p:tagLst>
</file>

<file path=ppt/tags/tag270.xml><?xml version="1.0" encoding="utf-8"?>
<p:tagLst xmlns:p="http://schemas.openxmlformats.org/presentationml/2006/main">
  <p:tag name="AS_UNIQUEID" val="8277"/>
</p:tagLst>
</file>

<file path=ppt/tags/tag271.xml><?xml version="1.0" encoding="utf-8"?>
<p:tagLst xmlns:p="http://schemas.openxmlformats.org/presentationml/2006/main">
  <p:tag name="AS_UNIQUEID" val="8278"/>
</p:tagLst>
</file>

<file path=ppt/tags/tag272.xml><?xml version="1.0" encoding="utf-8"?>
<p:tagLst xmlns:p="http://schemas.openxmlformats.org/presentationml/2006/main">
  <p:tag name="AS_UNIQUEID" val="8279"/>
</p:tagLst>
</file>

<file path=ppt/tags/tag273.xml><?xml version="1.0" encoding="utf-8"?>
<p:tagLst xmlns:p="http://schemas.openxmlformats.org/presentationml/2006/main">
  <p:tag name="AS_UNIQUEID" val="8280"/>
</p:tagLst>
</file>

<file path=ppt/tags/tag274.xml><?xml version="1.0" encoding="utf-8"?>
<p:tagLst xmlns:p="http://schemas.openxmlformats.org/presentationml/2006/main">
  <p:tag name="AS_UNIQUEID" val="8281"/>
</p:tagLst>
</file>

<file path=ppt/tags/tag275.xml><?xml version="1.0" encoding="utf-8"?>
<p:tagLst xmlns:p="http://schemas.openxmlformats.org/presentationml/2006/main">
  <p:tag name="AS_UNIQUEID" val="8282"/>
</p:tagLst>
</file>

<file path=ppt/tags/tag276.xml><?xml version="1.0" encoding="utf-8"?>
<p:tagLst xmlns:p="http://schemas.openxmlformats.org/presentationml/2006/main">
  <p:tag name="AS_UNIQUEID" val="8283"/>
</p:tagLst>
</file>

<file path=ppt/tags/tag277.xml><?xml version="1.0" encoding="utf-8"?>
<p:tagLst xmlns:p="http://schemas.openxmlformats.org/presentationml/2006/main">
  <p:tag name="AS_UNIQUEID" val="8284"/>
</p:tagLst>
</file>

<file path=ppt/tags/tag278.xml><?xml version="1.0" encoding="utf-8"?>
<p:tagLst xmlns:p="http://schemas.openxmlformats.org/presentationml/2006/main">
  <p:tag name="AS_UNIQUEID" val="8285"/>
</p:tagLst>
</file>

<file path=ppt/tags/tag279.xml><?xml version="1.0" encoding="utf-8"?>
<p:tagLst xmlns:p="http://schemas.openxmlformats.org/presentationml/2006/main">
  <p:tag name="AS_UNIQUEID" val="8286"/>
</p:tagLst>
</file>

<file path=ppt/tags/tag28.xml><?xml version="1.0" encoding="utf-8"?>
<p:tagLst xmlns:p="http://schemas.openxmlformats.org/presentationml/2006/main">
  <p:tag name="AS_UNIQUEID" val="8060"/>
</p:tagLst>
</file>

<file path=ppt/tags/tag280.xml><?xml version="1.0" encoding="utf-8"?>
<p:tagLst xmlns:p="http://schemas.openxmlformats.org/presentationml/2006/main">
  <p:tag name="AS_UNIQUEID" val="8287"/>
</p:tagLst>
</file>

<file path=ppt/tags/tag281.xml><?xml version="1.0" encoding="utf-8"?>
<p:tagLst xmlns:p="http://schemas.openxmlformats.org/presentationml/2006/main">
  <p:tag name="AS_UNIQUEID" val="8288"/>
</p:tagLst>
</file>

<file path=ppt/tags/tag282.xml><?xml version="1.0" encoding="utf-8"?>
<p:tagLst xmlns:p="http://schemas.openxmlformats.org/presentationml/2006/main">
  <p:tag name="AS_UNIQUEID" val="8289"/>
</p:tagLst>
</file>

<file path=ppt/tags/tag283.xml><?xml version="1.0" encoding="utf-8"?>
<p:tagLst xmlns:p="http://schemas.openxmlformats.org/presentationml/2006/main">
  <p:tag name="AS_UNIQUEID" val="8290"/>
</p:tagLst>
</file>

<file path=ppt/tags/tag284.xml><?xml version="1.0" encoding="utf-8"?>
<p:tagLst xmlns:p="http://schemas.openxmlformats.org/presentationml/2006/main">
  <p:tag name="AS_UNIQUEID" val="8291"/>
</p:tagLst>
</file>

<file path=ppt/tags/tag285.xml><?xml version="1.0" encoding="utf-8"?>
<p:tagLst xmlns:p="http://schemas.openxmlformats.org/presentationml/2006/main">
  <p:tag name="AS_UNIQUEID" val="987"/>
</p:tagLst>
</file>

<file path=ppt/tags/tag286.xml><?xml version="1.0" encoding="utf-8"?>
<p:tagLst xmlns:p="http://schemas.openxmlformats.org/presentationml/2006/main">
  <p:tag name="AS_UNIQUEID" val="988"/>
</p:tagLst>
</file>

<file path=ppt/tags/tag287.xml><?xml version="1.0" encoding="utf-8"?>
<p:tagLst xmlns:p="http://schemas.openxmlformats.org/presentationml/2006/main">
  <p:tag name="AS_UNIQUEID" val="989"/>
</p:tagLst>
</file>

<file path=ppt/tags/tag288.xml><?xml version="1.0" encoding="utf-8"?>
<p:tagLst xmlns:p="http://schemas.openxmlformats.org/presentationml/2006/main">
  <p:tag name="AS_UNIQUEID" val="990"/>
</p:tagLst>
</file>

<file path=ppt/tags/tag289.xml><?xml version="1.0" encoding="utf-8"?>
<p:tagLst xmlns:p="http://schemas.openxmlformats.org/presentationml/2006/main">
  <p:tag name="AS_UNIQUEID" val="992"/>
</p:tagLst>
</file>

<file path=ppt/tags/tag29.xml><?xml version="1.0" encoding="utf-8"?>
<p:tagLst xmlns:p="http://schemas.openxmlformats.org/presentationml/2006/main">
  <p:tag name="AS_UNIQUEID" val="8061"/>
</p:tagLst>
</file>

<file path=ppt/tags/tag290.xml><?xml version="1.0" encoding="utf-8"?>
<p:tagLst xmlns:p="http://schemas.openxmlformats.org/presentationml/2006/main">
  <p:tag name="AS_UNIQUEID" val="993"/>
</p:tagLst>
</file>

<file path=ppt/tags/tag291.xml><?xml version="1.0" encoding="utf-8"?>
<p:tagLst xmlns:p="http://schemas.openxmlformats.org/presentationml/2006/main">
  <p:tag name="AS_UNIQUEID" val="994"/>
</p:tagLst>
</file>

<file path=ppt/tags/tag292.xml><?xml version="1.0" encoding="utf-8"?>
<p:tagLst xmlns:p="http://schemas.openxmlformats.org/presentationml/2006/main">
  <p:tag name="AS_UNIQUEID" val="996"/>
</p:tagLst>
</file>

<file path=ppt/tags/tag293.xml><?xml version="1.0" encoding="utf-8"?>
<p:tagLst xmlns:p="http://schemas.openxmlformats.org/presentationml/2006/main">
  <p:tag name="AS_UNIQUEID" val="997"/>
</p:tagLst>
</file>

<file path=ppt/tags/tag294.xml><?xml version="1.0" encoding="utf-8"?>
<p:tagLst xmlns:p="http://schemas.openxmlformats.org/presentationml/2006/main">
  <p:tag name="AS_UNIQUEID" val="998"/>
</p:tagLst>
</file>

<file path=ppt/tags/tag295.xml><?xml version="1.0" encoding="utf-8"?>
<p:tagLst xmlns:p="http://schemas.openxmlformats.org/presentationml/2006/main">
  <p:tag name="AS_UNIQUEID" val="8300"/>
</p:tagLst>
</file>

<file path=ppt/tags/tag296.xml><?xml version="1.0" encoding="utf-8"?>
<p:tagLst xmlns:p="http://schemas.openxmlformats.org/presentationml/2006/main">
  <p:tag name="AS_UNIQUEID" val="8301"/>
</p:tagLst>
</file>

<file path=ppt/tags/tag297.xml><?xml version="1.0" encoding="utf-8"?>
<p:tagLst xmlns:p="http://schemas.openxmlformats.org/presentationml/2006/main">
  <p:tag name="AS_UNIQUEID" val="8302"/>
</p:tagLst>
</file>

<file path=ppt/tags/tag298.xml><?xml version="1.0" encoding="utf-8"?>
<p:tagLst xmlns:p="http://schemas.openxmlformats.org/presentationml/2006/main">
  <p:tag name="AS_UNIQUEID" val="8303"/>
</p:tagLst>
</file>

<file path=ppt/tags/tag299.xml><?xml version="1.0" encoding="utf-8"?>
<p:tagLst xmlns:p="http://schemas.openxmlformats.org/presentationml/2006/main">
  <p:tag name="AS_UNIQUEID" val="8304"/>
</p:tagLst>
</file>

<file path=ppt/tags/tag3.xml><?xml version="1.0" encoding="utf-8"?>
<p:tagLst xmlns:p="http://schemas.openxmlformats.org/presentationml/2006/main">
  <p:tag name="AS_UNIQUEID" val="8031"/>
</p:tagLst>
</file>

<file path=ppt/tags/tag30.xml><?xml version="1.0" encoding="utf-8"?>
<p:tagLst xmlns:p="http://schemas.openxmlformats.org/presentationml/2006/main">
  <p:tag name="AS_UNIQUEID" val="8063"/>
</p:tagLst>
</file>

<file path=ppt/tags/tag300.xml><?xml version="1.0" encoding="utf-8"?>
<p:tagLst xmlns:p="http://schemas.openxmlformats.org/presentationml/2006/main">
  <p:tag name="AS_UNIQUEID" val="8296"/>
</p:tagLst>
</file>

<file path=ppt/tags/tag301.xml><?xml version="1.0" encoding="utf-8"?>
<p:tagLst xmlns:p="http://schemas.openxmlformats.org/presentationml/2006/main">
  <p:tag name="AS_UNIQUEID" val="8297"/>
</p:tagLst>
</file>

<file path=ppt/tags/tag302.xml><?xml version="1.0" encoding="utf-8"?>
<p:tagLst xmlns:p="http://schemas.openxmlformats.org/presentationml/2006/main">
  <p:tag name="AS_UNIQUEID" val="8298"/>
</p:tagLst>
</file>

<file path=ppt/tags/tag303.xml><?xml version="1.0" encoding="utf-8"?>
<p:tagLst xmlns:p="http://schemas.openxmlformats.org/presentationml/2006/main">
  <p:tag name="AS_UNIQUEID" val="8306"/>
</p:tagLst>
</file>

<file path=ppt/tags/tag304.xml><?xml version="1.0" encoding="utf-8"?>
<p:tagLst xmlns:p="http://schemas.openxmlformats.org/presentationml/2006/main">
  <p:tag name="AS_UNIQUEID" val="8307"/>
</p:tagLst>
</file>

<file path=ppt/tags/tag305.xml><?xml version="1.0" encoding="utf-8"?>
<p:tagLst xmlns:p="http://schemas.openxmlformats.org/presentationml/2006/main">
  <p:tag name="AS_UNIQUEID" val="8308"/>
</p:tagLst>
</file>

<file path=ppt/tags/tag306.xml><?xml version="1.0" encoding="utf-8"?>
<p:tagLst xmlns:p="http://schemas.openxmlformats.org/presentationml/2006/main">
  <p:tag name="AS_UNIQUEID" val="8309"/>
</p:tagLst>
</file>

<file path=ppt/tags/tag307.xml><?xml version="1.0" encoding="utf-8"?>
<p:tagLst xmlns:p="http://schemas.openxmlformats.org/presentationml/2006/main">
  <p:tag name="AS_UNIQUEID" val="8310"/>
</p:tagLst>
</file>

<file path=ppt/tags/tag308.xml><?xml version="1.0" encoding="utf-8"?>
<p:tagLst xmlns:p="http://schemas.openxmlformats.org/presentationml/2006/main">
  <p:tag name="AS_UNIQUEID" val="8311"/>
</p:tagLst>
</file>

<file path=ppt/tags/tag309.xml><?xml version="1.0" encoding="utf-8"?>
<p:tagLst xmlns:p="http://schemas.openxmlformats.org/presentationml/2006/main">
  <p:tag name="AS_UNIQUEID" val="8313"/>
</p:tagLst>
</file>

<file path=ppt/tags/tag31.xml><?xml version="1.0" encoding="utf-8"?>
<p:tagLst xmlns:p="http://schemas.openxmlformats.org/presentationml/2006/main">
  <p:tag name="AS_UNIQUEID" val="8064"/>
</p:tagLst>
</file>

<file path=ppt/tags/tag310.xml><?xml version="1.0" encoding="utf-8"?>
<p:tagLst xmlns:p="http://schemas.openxmlformats.org/presentationml/2006/main">
  <p:tag name="AS_UNIQUEID" val="8314"/>
</p:tagLst>
</file>

<file path=ppt/tags/tag311.xml><?xml version="1.0" encoding="utf-8"?>
<p:tagLst xmlns:p="http://schemas.openxmlformats.org/presentationml/2006/main">
  <p:tag name="AS_UNIQUEID" val="8315"/>
</p:tagLst>
</file>

<file path=ppt/tags/tag312.xml><?xml version="1.0" encoding="utf-8"?>
<p:tagLst xmlns:p="http://schemas.openxmlformats.org/presentationml/2006/main">
  <p:tag name="AS_UNIQUEID" val="8316"/>
</p:tagLst>
</file>

<file path=ppt/tags/tag313.xml><?xml version="1.0" encoding="utf-8"?>
<p:tagLst xmlns:p="http://schemas.openxmlformats.org/presentationml/2006/main">
  <p:tag name="AS_UNIQUEID" val="8317"/>
</p:tagLst>
</file>

<file path=ppt/tags/tag314.xml><?xml version="1.0" encoding="utf-8"?>
<p:tagLst xmlns:p="http://schemas.openxmlformats.org/presentationml/2006/main">
  <p:tag name="AS_UNIQUEID" val="8318"/>
</p:tagLst>
</file>

<file path=ppt/tags/tag315.xml><?xml version="1.0" encoding="utf-8"?>
<p:tagLst xmlns:p="http://schemas.openxmlformats.org/presentationml/2006/main">
  <p:tag name="AS_UNIQUEID" val="8319"/>
</p:tagLst>
</file>

<file path=ppt/tags/tag316.xml><?xml version="1.0" encoding="utf-8"?>
<p:tagLst xmlns:p="http://schemas.openxmlformats.org/presentationml/2006/main">
  <p:tag name="AS_UNIQUEID" val="8320"/>
</p:tagLst>
</file>

<file path=ppt/tags/tag317.xml><?xml version="1.0" encoding="utf-8"?>
<p:tagLst xmlns:p="http://schemas.openxmlformats.org/presentationml/2006/main">
  <p:tag name="AS_UNIQUEID" val="8321"/>
</p:tagLst>
</file>

<file path=ppt/tags/tag318.xml><?xml version="1.0" encoding="utf-8"?>
<p:tagLst xmlns:p="http://schemas.openxmlformats.org/presentationml/2006/main">
  <p:tag name="AS_UNIQUEID" val="8322"/>
</p:tagLst>
</file>

<file path=ppt/tags/tag319.xml><?xml version="1.0" encoding="utf-8"?>
<p:tagLst xmlns:p="http://schemas.openxmlformats.org/presentationml/2006/main">
  <p:tag name="AS_UNIQUEID" val="8323"/>
</p:tagLst>
</file>

<file path=ppt/tags/tag32.xml><?xml version="1.0" encoding="utf-8"?>
<p:tagLst xmlns:p="http://schemas.openxmlformats.org/presentationml/2006/main">
  <p:tag name="AS_UNIQUEID" val="8065"/>
</p:tagLst>
</file>

<file path=ppt/tags/tag320.xml><?xml version="1.0" encoding="utf-8"?>
<p:tagLst xmlns:p="http://schemas.openxmlformats.org/presentationml/2006/main">
  <p:tag name="AS_UNIQUEID" val="8324"/>
</p:tagLst>
</file>

<file path=ppt/tags/tag321.xml><?xml version="1.0" encoding="utf-8"?>
<p:tagLst xmlns:p="http://schemas.openxmlformats.org/presentationml/2006/main">
  <p:tag name="AS_UNIQUEID" val="8325"/>
</p:tagLst>
</file>

<file path=ppt/tags/tag322.xml><?xml version="1.0" encoding="utf-8"?>
<p:tagLst xmlns:p="http://schemas.openxmlformats.org/presentationml/2006/main">
  <p:tag name="AS_UNIQUEID" val="8326"/>
</p:tagLst>
</file>

<file path=ppt/tags/tag323.xml><?xml version="1.0" encoding="utf-8"?>
<p:tagLst xmlns:p="http://schemas.openxmlformats.org/presentationml/2006/main">
  <p:tag name="AS_UNIQUEID" val="8327"/>
</p:tagLst>
</file>

<file path=ppt/tags/tag324.xml><?xml version="1.0" encoding="utf-8"?>
<p:tagLst xmlns:p="http://schemas.openxmlformats.org/presentationml/2006/main">
  <p:tag name="AS_UNIQUEID" val="8328"/>
</p:tagLst>
</file>

<file path=ppt/tags/tag325.xml><?xml version="1.0" encoding="utf-8"?>
<p:tagLst xmlns:p="http://schemas.openxmlformats.org/presentationml/2006/main">
  <p:tag name="AS_UNIQUEID" val="8330"/>
</p:tagLst>
</file>

<file path=ppt/tags/tag326.xml><?xml version="1.0" encoding="utf-8"?>
<p:tagLst xmlns:p="http://schemas.openxmlformats.org/presentationml/2006/main">
  <p:tag name="AS_UNIQUEID" val="8331"/>
</p:tagLst>
</file>

<file path=ppt/tags/tag327.xml><?xml version="1.0" encoding="utf-8"?>
<p:tagLst xmlns:p="http://schemas.openxmlformats.org/presentationml/2006/main">
  <p:tag name="AS_UNIQUEID" val="8332"/>
</p:tagLst>
</file>

<file path=ppt/tags/tag328.xml><?xml version="1.0" encoding="utf-8"?>
<p:tagLst xmlns:p="http://schemas.openxmlformats.org/presentationml/2006/main">
  <p:tag name="AS_UNIQUEID" val="8333"/>
</p:tagLst>
</file>

<file path=ppt/tags/tag329.xml><?xml version="1.0" encoding="utf-8"?>
<p:tagLst xmlns:p="http://schemas.openxmlformats.org/presentationml/2006/main">
  <p:tag name="AS_UNIQUEID" val="8334"/>
</p:tagLst>
</file>

<file path=ppt/tags/tag33.xml><?xml version="1.0" encoding="utf-8"?>
<p:tagLst xmlns:p="http://schemas.openxmlformats.org/presentationml/2006/main">
  <p:tag name="AS_UNIQUEID" val="8066"/>
</p:tagLst>
</file>

<file path=ppt/tags/tag330.xml><?xml version="1.0" encoding="utf-8"?>
<p:tagLst xmlns:p="http://schemas.openxmlformats.org/presentationml/2006/main">
  <p:tag name="AS_UNIQUEID" val="8335"/>
</p:tagLst>
</file>

<file path=ppt/tags/tag331.xml><?xml version="1.0" encoding="utf-8"?>
<p:tagLst xmlns:p="http://schemas.openxmlformats.org/presentationml/2006/main">
  <p:tag name="AS_UNIQUEID" val="8336"/>
</p:tagLst>
</file>

<file path=ppt/tags/tag332.xml><?xml version="1.0" encoding="utf-8"?>
<p:tagLst xmlns:p="http://schemas.openxmlformats.org/presentationml/2006/main">
  <p:tag name="AS_UNIQUEID" val="8337"/>
</p:tagLst>
</file>

<file path=ppt/tags/tag333.xml><?xml version="1.0" encoding="utf-8"?>
<p:tagLst xmlns:p="http://schemas.openxmlformats.org/presentationml/2006/main">
  <p:tag name="AS_UNIQUEID" val="8338"/>
</p:tagLst>
</file>

<file path=ppt/tags/tag334.xml><?xml version="1.0" encoding="utf-8"?>
<p:tagLst xmlns:p="http://schemas.openxmlformats.org/presentationml/2006/main">
  <p:tag name="AS_UNIQUEID" val="8339"/>
</p:tagLst>
</file>

<file path=ppt/tags/tag335.xml><?xml version="1.0" encoding="utf-8"?>
<p:tagLst xmlns:p="http://schemas.openxmlformats.org/presentationml/2006/main">
  <p:tag name="AS_UNIQUEID" val="8340"/>
</p:tagLst>
</file>

<file path=ppt/tags/tag336.xml><?xml version="1.0" encoding="utf-8"?>
<p:tagLst xmlns:p="http://schemas.openxmlformats.org/presentationml/2006/main">
  <p:tag name="AS_UNIQUEID" val="8341"/>
</p:tagLst>
</file>

<file path=ppt/tags/tag337.xml><?xml version="1.0" encoding="utf-8"?>
<p:tagLst xmlns:p="http://schemas.openxmlformats.org/presentationml/2006/main">
  <p:tag name="AS_UNIQUEID" val="8342"/>
</p:tagLst>
</file>

<file path=ppt/tags/tag338.xml><?xml version="1.0" encoding="utf-8"?>
<p:tagLst xmlns:p="http://schemas.openxmlformats.org/presentationml/2006/main">
  <p:tag name="AS_UNIQUEID" val="8343"/>
</p:tagLst>
</file>

<file path=ppt/tags/tag339.xml><?xml version="1.0" encoding="utf-8"?>
<p:tagLst xmlns:p="http://schemas.openxmlformats.org/presentationml/2006/main">
  <p:tag name="AS_UNIQUEID" val="8344"/>
</p:tagLst>
</file>

<file path=ppt/tags/tag34.xml><?xml version="1.0" encoding="utf-8"?>
<p:tagLst xmlns:p="http://schemas.openxmlformats.org/presentationml/2006/main">
  <p:tag name="AS_UNIQUEID" val="8068"/>
</p:tagLst>
</file>

<file path=ppt/tags/tag340.xml><?xml version="1.0" encoding="utf-8"?>
<p:tagLst xmlns:p="http://schemas.openxmlformats.org/presentationml/2006/main">
  <p:tag name="AS_UNIQUEID" val="8345"/>
</p:tagLst>
</file>

<file path=ppt/tags/tag341.xml><?xml version="1.0" encoding="utf-8"?>
<p:tagLst xmlns:p="http://schemas.openxmlformats.org/presentationml/2006/main">
  <p:tag name="AS_UNIQUEID" val="8347"/>
</p:tagLst>
</file>

<file path=ppt/tags/tag342.xml><?xml version="1.0" encoding="utf-8"?>
<p:tagLst xmlns:p="http://schemas.openxmlformats.org/presentationml/2006/main">
  <p:tag name="AS_UNIQUEID" val="8348"/>
</p:tagLst>
</file>

<file path=ppt/tags/tag343.xml><?xml version="1.0" encoding="utf-8"?>
<p:tagLst xmlns:p="http://schemas.openxmlformats.org/presentationml/2006/main">
  <p:tag name="AS_UNIQUEID" val="8349"/>
</p:tagLst>
</file>

<file path=ppt/tags/tag344.xml><?xml version="1.0" encoding="utf-8"?>
<p:tagLst xmlns:p="http://schemas.openxmlformats.org/presentationml/2006/main">
  <p:tag name="AS_UNIQUEID" val="8350"/>
</p:tagLst>
</file>

<file path=ppt/tags/tag345.xml><?xml version="1.0" encoding="utf-8"?>
<p:tagLst xmlns:p="http://schemas.openxmlformats.org/presentationml/2006/main">
  <p:tag name="AS_UNIQUEID" val="8351"/>
</p:tagLst>
</file>

<file path=ppt/tags/tag346.xml><?xml version="1.0" encoding="utf-8"?>
<p:tagLst xmlns:p="http://schemas.openxmlformats.org/presentationml/2006/main">
  <p:tag name="AS_UNIQUEID" val="8352"/>
</p:tagLst>
</file>

<file path=ppt/tags/tag347.xml><?xml version="1.0" encoding="utf-8"?>
<p:tagLst xmlns:p="http://schemas.openxmlformats.org/presentationml/2006/main">
  <p:tag name="AS_UNIQUEID" val="8353"/>
</p:tagLst>
</file>

<file path=ppt/tags/tag348.xml><?xml version="1.0" encoding="utf-8"?>
<p:tagLst xmlns:p="http://schemas.openxmlformats.org/presentationml/2006/main">
  <p:tag name="AS_UNIQUEID" val="8354"/>
</p:tagLst>
</file>

<file path=ppt/tags/tag349.xml><?xml version="1.0" encoding="utf-8"?>
<p:tagLst xmlns:p="http://schemas.openxmlformats.org/presentationml/2006/main">
  <p:tag name="AS_UNIQUEID" val="8355"/>
</p:tagLst>
</file>

<file path=ppt/tags/tag35.xml><?xml version="1.0" encoding="utf-8"?>
<p:tagLst xmlns:p="http://schemas.openxmlformats.org/presentationml/2006/main">
  <p:tag name="AS_UNIQUEID" val="8069"/>
</p:tagLst>
</file>

<file path=ppt/tags/tag350.xml><?xml version="1.0" encoding="utf-8"?>
<p:tagLst xmlns:p="http://schemas.openxmlformats.org/presentationml/2006/main">
  <p:tag name="AS_UNIQUEID" val="8356"/>
</p:tagLst>
</file>

<file path=ppt/tags/tag351.xml><?xml version="1.0" encoding="utf-8"?>
<p:tagLst xmlns:p="http://schemas.openxmlformats.org/presentationml/2006/main">
  <p:tag name="AS_UNIQUEID" val="8357"/>
</p:tagLst>
</file>

<file path=ppt/tags/tag352.xml><?xml version="1.0" encoding="utf-8"?>
<p:tagLst xmlns:p="http://schemas.openxmlformats.org/presentationml/2006/main">
  <p:tag name="AS_UNIQUEID" val="8358"/>
</p:tagLst>
</file>

<file path=ppt/tags/tag353.xml><?xml version="1.0" encoding="utf-8"?>
<p:tagLst xmlns:p="http://schemas.openxmlformats.org/presentationml/2006/main">
  <p:tag name="AS_UNIQUEID" val="8359"/>
</p:tagLst>
</file>

<file path=ppt/tags/tag354.xml><?xml version="1.0" encoding="utf-8"?>
<p:tagLst xmlns:p="http://schemas.openxmlformats.org/presentationml/2006/main">
  <p:tag name="AS_UNIQUEID" val="8360"/>
</p:tagLst>
</file>

<file path=ppt/tags/tag355.xml><?xml version="1.0" encoding="utf-8"?>
<p:tagLst xmlns:p="http://schemas.openxmlformats.org/presentationml/2006/main">
  <p:tag name="AS_UNIQUEID" val="8361"/>
</p:tagLst>
</file>

<file path=ppt/tags/tag356.xml><?xml version="1.0" encoding="utf-8"?>
<p:tagLst xmlns:p="http://schemas.openxmlformats.org/presentationml/2006/main">
  <p:tag name="AS_UNIQUEID" val="8362"/>
</p:tagLst>
</file>

<file path=ppt/tags/tag357.xml><?xml version="1.0" encoding="utf-8"?>
<p:tagLst xmlns:p="http://schemas.openxmlformats.org/presentationml/2006/main">
  <p:tag name="AS_UNIQUEID" val="8364"/>
</p:tagLst>
</file>

<file path=ppt/tags/tag358.xml><?xml version="1.0" encoding="utf-8"?>
<p:tagLst xmlns:p="http://schemas.openxmlformats.org/presentationml/2006/main">
  <p:tag name="AS_UNIQUEID" val="8365"/>
</p:tagLst>
</file>

<file path=ppt/tags/tag359.xml><?xml version="1.0" encoding="utf-8"?>
<p:tagLst xmlns:p="http://schemas.openxmlformats.org/presentationml/2006/main">
  <p:tag name="AS_UNIQUEID" val="8366"/>
</p:tagLst>
</file>

<file path=ppt/tags/tag36.xml><?xml version="1.0" encoding="utf-8"?>
<p:tagLst xmlns:p="http://schemas.openxmlformats.org/presentationml/2006/main">
  <p:tag name="AS_UNIQUEID" val="8070"/>
</p:tagLst>
</file>

<file path=ppt/tags/tag360.xml><?xml version="1.0" encoding="utf-8"?>
<p:tagLst xmlns:p="http://schemas.openxmlformats.org/presentationml/2006/main">
  <p:tag name="AS_UNIQUEID" val="8367"/>
</p:tagLst>
</file>

<file path=ppt/tags/tag361.xml><?xml version="1.0" encoding="utf-8"?>
<p:tagLst xmlns:p="http://schemas.openxmlformats.org/presentationml/2006/main">
  <p:tag name="AS_UNIQUEID" val="8368"/>
</p:tagLst>
</file>

<file path=ppt/tags/tag362.xml><?xml version="1.0" encoding="utf-8"?>
<p:tagLst xmlns:p="http://schemas.openxmlformats.org/presentationml/2006/main">
  <p:tag name="AS_UNIQUEID" val="8369"/>
</p:tagLst>
</file>

<file path=ppt/tags/tag363.xml><?xml version="1.0" encoding="utf-8"?>
<p:tagLst xmlns:p="http://schemas.openxmlformats.org/presentationml/2006/main">
  <p:tag name="AS_UNIQUEID" val="8370"/>
</p:tagLst>
</file>

<file path=ppt/tags/tag364.xml><?xml version="1.0" encoding="utf-8"?>
<p:tagLst xmlns:p="http://schemas.openxmlformats.org/presentationml/2006/main">
  <p:tag name="AS_UNIQUEID" val="8371"/>
</p:tagLst>
</file>

<file path=ppt/tags/tag365.xml><?xml version="1.0" encoding="utf-8"?>
<p:tagLst xmlns:p="http://schemas.openxmlformats.org/presentationml/2006/main">
  <p:tag name="AS_UNIQUEID" val="8372"/>
</p:tagLst>
</file>

<file path=ppt/tags/tag366.xml><?xml version="1.0" encoding="utf-8"?>
<p:tagLst xmlns:p="http://schemas.openxmlformats.org/presentationml/2006/main">
  <p:tag name="AS_UNIQUEID" val="8373"/>
</p:tagLst>
</file>

<file path=ppt/tags/tag367.xml><?xml version="1.0" encoding="utf-8"?>
<p:tagLst xmlns:p="http://schemas.openxmlformats.org/presentationml/2006/main">
  <p:tag name="AS_UNIQUEID" val="8374"/>
</p:tagLst>
</file>

<file path=ppt/tags/tag368.xml><?xml version="1.0" encoding="utf-8"?>
<p:tagLst xmlns:p="http://schemas.openxmlformats.org/presentationml/2006/main">
  <p:tag name="AS_UNIQUEID" val="8375"/>
</p:tagLst>
</file>

<file path=ppt/tags/tag369.xml><?xml version="1.0" encoding="utf-8"?>
<p:tagLst xmlns:p="http://schemas.openxmlformats.org/presentationml/2006/main">
  <p:tag name="AS_UNIQUEID" val="8376"/>
</p:tagLst>
</file>

<file path=ppt/tags/tag37.xml><?xml version="1.0" encoding="utf-8"?>
<p:tagLst xmlns:p="http://schemas.openxmlformats.org/presentationml/2006/main">
  <p:tag name="AS_UNIQUEID" val="8072"/>
</p:tagLst>
</file>

<file path=ppt/tags/tag370.xml><?xml version="1.0" encoding="utf-8"?>
<p:tagLst xmlns:p="http://schemas.openxmlformats.org/presentationml/2006/main">
  <p:tag name="AS_UNIQUEID" val="8377"/>
</p:tagLst>
</file>

<file path=ppt/tags/tag371.xml><?xml version="1.0" encoding="utf-8"?>
<p:tagLst xmlns:p="http://schemas.openxmlformats.org/presentationml/2006/main">
  <p:tag name="AS_UNIQUEID" val="8378"/>
</p:tagLst>
</file>

<file path=ppt/tags/tag372.xml><?xml version="1.0" encoding="utf-8"?>
<p:tagLst xmlns:p="http://schemas.openxmlformats.org/presentationml/2006/main">
  <p:tag name="AS_UNIQUEID" val="8379"/>
</p:tagLst>
</file>

<file path=ppt/tags/tag373.xml><?xml version="1.0" encoding="utf-8"?>
<p:tagLst xmlns:p="http://schemas.openxmlformats.org/presentationml/2006/main">
  <p:tag name="AS_UNIQUEID" val="8380"/>
</p:tagLst>
</file>

<file path=ppt/tags/tag374.xml><?xml version="1.0" encoding="utf-8"?>
<p:tagLst xmlns:p="http://schemas.openxmlformats.org/presentationml/2006/main">
  <p:tag name="AS_UNIQUEID" val="8381"/>
</p:tagLst>
</file>

<file path=ppt/tags/tag375.xml><?xml version="1.0" encoding="utf-8"?>
<p:tagLst xmlns:p="http://schemas.openxmlformats.org/presentationml/2006/main">
  <p:tag name="AS_UNIQUEID" val="8382"/>
</p:tagLst>
</file>

<file path=ppt/tags/tag376.xml><?xml version="1.0" encoding="utf-8"?>
<p:tagLst xmlns:p="http://schemas.openxmlformats.org/presentationml/2006/main">
  <p:tag name="AS_UNIQUEID" val="8383"/>
</p:tagLst>
</file>

<file path=ppt/tags/tag377.xml><?xml version="1.0" encoding="utf-8"?>
<p:tagLst xmlns:p="http://schemas.openxmlformats.org/presentationml/2006/main">
  <p:tag name="AS_UNIQUEID" val="8384"/>
</p:tagLst>
</file>

<file path=ppt/tags/tag378.xml><?xml version="1.0" encoding="utf-8"?>
<p:tagLst xmlns:p="http://schemas.openxmlformats.org/presentationml/2006/main">
  <p:tag name="AS_UNIQUEID" val="8385"/>
</p:tagLst>
</file>

<file path=ppt/tags/tag379.xml><?xml version="1.0" encoding="utf-8"?>
<p:tagLst xmlns:p="http://schemas.openxmlformats.org/presentationml/2006/main">
  <p:tag name="AS_UNIQUEID" val="8386"/>
</p:tagLst>
</file>

<file path=ppt/tags/tag38.xml><?xml version="1.0" encoding="utf-8"?>
<p:tagLst xmlns:p="http://schemas.openxmlformats.org/presentationml/2006/main">
  <p:tag name="AS_UNIQUEID" val="8073"/>
</p:tagLst>
</file>

<file path=ppt/tags/tag380.xml><?xml version="1.0" encoding="utf-8"?>
<p:tagLst xmlns:p="http://schemas.openxmlformats.org/presentationml/2006/main">
  <p:tag name="AS_UNIQUEID" val="8387"/>
</p:tagLst>
</file>

<file path=ppt/tags/tag381.xml><?xml version="1.0" encoding="utf-8"?>
<p:tagLst xmlns:p="http://schemas.openxmlformats.org/presentationml/2006/main">
  <p:tag name="AS_UNIQUEID" val="8388"/>
</p:tagLst>
</file>

<file path=ppt/tags/tag382.xml><?xml version="1.0" encoding="utf-8"?>
<p:tagLst xmlns:p="http://schemas.openxmlformats.org/presentationml/2006/main">
  <p:tag name="AS_UNIQUEID" val="8389"/>
</p:tagLst>
</file>

<file path=ppt/tags/tag383.xml><?xml version="1.0" encoding="utf-8"?>
<p:tagLst xmlns:p="http://schemas.openxmlformats.org/presentationml/2006/main">
  <p:tag name="AS_UNIQUEID" val="8390"/>
</p:tagLst>
</file>

<file path=ppt/tags/tag384.xml><?xml version="1.0" encoding="utf-8"?>
<p:tagLst xmlns:p="http://schemas.openxmlformats.org/presentationml/2006/main">
  <p:tag name="AS_UNIQUEID" val="8391"/>
</p:tagLst>
</file>

<file path=ppt/tags/tag385.xml><?xml version="1.0" encoding="utf-8"?>
<p:tagLst xmlns:p="http://schemas.openxmlformats.org/presentationml/2006/main">
  <p:tag name="AS_UNIQUEID" val="8392"/>
</p:tagLst>
</file>

<file path=ppt/tags/tag386.xml><?xml version="1.0" encoding="utf-8"?>
<p:tagLst xmlns:p="http://schemas.openxmlformats.org/presentationml/2006/main">
  <p:tag name="AS_UNIQUEID" val="1129"/>
</p:tagLst>
</file>

<file path=ppt/tags/tag387.xml><?xml version="1.0" encoding="utf-8"?>
<p:tagLst xmlns:p="http://schemas.openxmlformats.org/presentationml/2006/main">
  <p:tag name="AS_UNIQUEID" val="1130"/>
</p:tagLst>
</file>

<file path=ppt/tags/tag388.xml><?xml version="1.0" encoding="utf-8"?>
<p:tagLst xmlns:p="http://schemas.openxmlformats.org/presentationml/2006/main">
  <p:tag name="AS_UNIQUEID" val="1131"/>
</p:tagLst>
</file>

<file path=ppt/tags/tag389.xml><?xml version="1.0" encoding="utf-8"?>
<p:tagLst xmlns:p="http://schemas.openxmlformats.org/presentationml/2006/main">
  <p:tag name="AS_UNIQUEID" val="1132"/>
</p:tagLst>
</file>

<file path=ppt/tags/tag39.xml><?xml version="1.0" encoding="utf-8"?>
<p:tagLst xmlns:p="http://schemas.openxmlformats.org/presentationml/2006/main">
  <p:tag name="AS_UNIQUEID" val="8074"/>
</p:tagLst>
</file>

<file path=ppt/tags/tag390.xml><?xml version="1.0" encoding="utf-8"?>
<p:tagLst xmlns:p="http://schemas.openxmlformats.org/presentationml/2006/main">
  <p:tag name="AS_UNIQUEID" val="1133"/>
</p:tagLst>
</file>

<file path=ppt/tags/tag391.xml><?xml version="1.0" encoding="utf-8"?>
<p:tagLst xmlns:p="http://schemas.openxmlformats.org/presentationml/2006/main">
  <p:tag name="AS_UNIQUEID" val="1134"/>
</p:tagLst>
</file>

<file path=ppt/tags/tag392.xml><?xml version="1.0" encoding="utf-8"?>
<p:tagLst xmlns:p="http://schemas.openxmlformats.org/presentationml/2006/main">
  <p:tag name="AS_UNIQUEID" val="1126"/>
</p:tagLst>
</file>

<file path=ppt/tags/tag393.xml><?xml version="1.0" encoding="utf-8"?>
<p:tagLst xmlns:p="http://schemas.openxmlformats.org/presentationml/2006/main">
  <p:tag name="AS_UNIQUEID" val="1127"/>
</p:tagLst>
</file>

<file path=ppt/tags/tag394.xml><?xml version="1.0" encoding="utf-8"?>
<p:tagLst xmlns:p="http://schemas.openxmlformats.org/presentationml/2006/main">
  <p:tag name="AS_UNIQUEID" val="1139"/>
</p:tagLst>
</file>

<file path=ppt/tags/tag395.xml><?xml version="1.0" encoding="utf-8"?>
<p:tagLst xmlns:p="http://schemas.openxmlformats.org/presentationml/2006/main">
  <p:tag name="AS_UNIQUEID" val="1140"/>
</p:tagLst>
</file>

<file path=ppt/tags/tag396.xml><?xml version="1.0" encoding="utf-8"?>
<p:tagLst xmlns:p="http://schemas.openxmlformats.org/presentationml/2006/main">
  <p:tag name="AS_UNIQUEID" val="1141"/>
</p:tagLst>
</file>

<file path=ppt/tags/tag397.xml><?xml version="1.0" encoding="utf-8"?>
<p:tagLst xmlns:p="http://schemas.openxmlformats.org/presentationml/2006/main">
  <p:tag name="AS_UNIQUEID" val="1142"/>
</p:tagLst>
</file>

<file path=ppt/tags/tag398.xml><?xml version="1.0" encoding="utf-8"?>
<p:tagLst xmlns:p="http://schemas.openxmlformats.org/presentationml/2006/main">
  <p:tag name="AS_UNIQUEID" val="1143"/>
</p:tagLst>
</file>

<file path=ppt/tags/tag399.xml><?xml version="1.0" encoding="utf-8"?>
<p:tagLst xmlns:p="http://schemas.openxmlformats.org/presentationml/2006/main">
  <p:tag name="AS_UNIQUEID" val="1136"/>
</p:tagLst>
</file>

<file path=ppt/tags/tag4.xml><?xml version="1.0" encoding="utf-8"?>
<p:tagLst xmlns:p="http://schemas.openxmlformats.org/presentationml/2006/main">
  <p:tag name="AS_UNIQUEID" val="8032"/>
</p:tagLst>
</file>

<file path=ppt/tags/tag40.xml><?xml version="1.0" encoding="utf-8"?>
<p:tagLst xmlns:p="http://schemas.openxmlformats.org/presentationml/2006/main">
  <p:tag name="AS_UNIQUEID" val="8075"/>
</p:tagLst>
</file>

<file path=ppt/tags/tag400.xml><?xml version="1.0" encoding="utf-8"?>
<p:tagLst xmlns:p="http://schemas.openxmlformats.org/presentationml/2006/main">
  <p:tag name="AS_UNIQUEID" val="1137"/>
</p:tagLst>
</file>

<file path=ppt/tags/tag401.xml><?xml version="1.0" encoding="utf-8"?>
<p:tagLst xmlns:p="http://schemas.openxmlformats.org/presentationml/2006/main">
  <p:tag name="AS_UNIQUEID" val="1148"/>
</p:tagLst>
</file>

<file path=ppt/tags/tag402.xml><?xml version="1.0" encoding="utf-8"?>
<p:tagLst xmlns:p="http://schemas.openxmlformats.org/presentationml/2006/main">
  <p:tag name="AS_UNIQUEID" val="1149"/>
</p:tagLst>
</file>

<file path=ppt/tags/tag403.xml><?xml version="1.0" encoding="utf-8"?>
<p:tagLst xmlns:p="http://schemas.openxmlformats.org/presentationml/2006/main">
  <p:tag name="AS_UNIQUEID" val="1150"/>
</p:tagLst>
</file>

<file path=ppt/tags/tag404.xml><?xml version="1.0" encoding="utf-8"?>
<p:tagLst xmlns:p="http://schemas.openxmlformats.org/presentationml/2006/main">
  <p:tag name="AS_UNIQUEID" val="1151"/>
</p:tagLst>
</file>

<file path=ppt/tags/tag405.xml><?xml version="1.0" encoding="utf-8"?>
<p:tagLst xmlns:p="http://schemas.openxmlformats.org/presentationml/2006/main">
  <p:tag name="AS_UNIQUEID" val="1152"/>
</p:tagLst>
</file>

<file path=ppt/tags/tag406.xml><?xml version="1.0" encoding="utf-8"?>
<p:tagLst xmlns:p="http://schemas.openxmlformats.org/presentationml/2006/main">
  <p:tag name="AS_UNIQUEID" val="1145"/>
</p:tagLst>
</file>

<file path=ppt/tags/tag407.xml><?xml version="1.0" encoding="utf-8"?>
<p:tagLst xmlns:p="http://schemas.openxmlformats.org/presentationml/2006/main">
  <p:tag name="AS_UNIQUEID" val="1146"/>
</p:tagLst>
</file>

<file path=ppt/tags/tag408.xml><?xml version="1.0" encoding="utf-8"?>
<p:tagLst xmlns:p="http://schemas.openxmlformats.org/presentationml/2006/main">
  <p:tag name="AS_UNIQUEID" val="8404"/>
</p:tagLst>
</file>

<file path=ppt/tags/tag409.xml><?xml version="1.0" encoding="utf-8"?>
<p:tagLst xmlns:p="http://schemas.openxmlformats.org/presentationml/2006/main">
  <p:tag name="AS_UNIQUEID" val="8405"/>
</p:tagLst>
</file>

<file path=ppt/tags/tag41.xml><?xml version="1.0" encoding="utf-8"?>
<p:tagLst xmlns:p="http://schemas.openxmlformats.org/presentationml/2006/main">
  <p:tag name="AS_UNIQUEID" val="8076"/>
</p:tagLst>
</file>

<file path=ppt/tags/tag410.xml><?xml version="1.0" encoding="utf-8"?>
<p:tagLst xmlns:p="http://schemas.openxmlformats.org/presentationml/2006/main">
  <p:tag name="AS_UNIQUEID" val="8406"/>
</p:tagLst>
</file>

<file path=ppt/tags/tag411.xml><?xml version="1.0" encoding="utf-8"?>
<p:tagLst xmlns:p="http://schemas.openxmlformats.org/presentationml/2006/main">
  <p:tag name="AS_UNIQUEID" val="8407"/>
</p:tagLst>
</file>

<file path=ppt/tags/tag412.xml><?xml version="1.0" encoding="utf-8"?>
<p:tagLst xmlns:p="http://schemas.openxmlformats.org/presentationml/2006/main">
  <p:tag name="AS_UNIQUEID" val="8408"/>
</p:tagLst>
</file>

<file path=ppt/tags/tag413.xml><?xml version="1.0" encoding="utf-8"?>
<p:tagLst xmlns:p="http://schemas.openxmlformats.org/presentationml/2006/main">
  <p:tag name="AS_UNIQUEID" val="8409"/>
</p:tagLst>
</file>

<file path=ppt/tags/tag414.xml><?xml version="1.0" encoding="utf-8"?>
<p:tagLst xmlns:p="http://schemas.openxmlformats.org/presentationml/2006/main">
  <p:tag name="AS_UNIQUEID" val="8400"/>
</p:tagLst>
</file>

<file path=ppt/tags/tag415.xml><?xml version="1.0" encoding="utf-8"?>
<p:tagLst xmlns:p="http://schemas.openxmlformats.org/presentationml/2006/main">
  <p:tag name="AS_UNIQUEID" val="8401"/>
</p:tagLst>
</file>

<file path=ppt/tags/tag416.xml><?xml version="1.0" encoding="utf-8"?>
<p:tagLst xmlns:p="http://schemas.openxmlformats.org/presentationml/2006/main">
  <p:tag name="AS_UNIQUEID" val="8402"/>
</p:tagLst>
</file>

<file path=ppt/tags/tag417.xml><?xml version="1.0" encoding="utf-8"?>
<p:tagLst xmlns:p="http://schemas.openxmlformats.org/presentationml/2006/main">
  <p:tag name="AS_UNIQUEID" val="8411"/>
</p:tagLst>
</file>

<file path=ppt/tags/tag418.xml><?xml version="1.0" encoding="utf-8"?>
<p:tagLst xmlns:p="http://schemas.openxmlformats.org/presentationml/2006/main">
  <p:tag name="AS_UNIQUEID" val="8412"/>
</p:tagLst>
</file>

<file path=ppt/tags/tag419.xml><?xml version="1.0" encoding="utf-8"?>
<p:tagLst xmlns:p="http://schemas.openxmlformats.org/presentationml/2006/main">
  <p:tag name="AS_UNIQUEID" val="8413"/>
</p:tagLst>
</file>

<file path=ppt/tags/tag42.xml><?xml version="1.0" encoding="utf-8"?>
<p:tagLst xmlns:p="http://schemas.openxmlformats.org/presentationml/2006/main">
  <p:tag name="AS_UNIQUEID" val="8077"/>
</p:tagLst>
</file>

<file path=ppt/tags/tag420.xml><?xml version="1.0" encoding="utf-8"?>
<p:tagLst xmlns:p="http://schemas.openxmlformats.org/presentationml/2006/main">
  <p:tag name="AS_UNIQUEID" val="8414"/>
</p:tagLst>
</file>

<file path=ppt/tags/tag421.xml><?xml version="1.0" encoding="utf-8"?>
<p:tagLst xmlns:p="http://schemas.openxmlformats.org/presentationml/2006/main">
  <p:tag name="AS_UNIQUEID" val="8415"/>
</p:tagLst>
</file>

<file path=ppt/tags/tag422.xml><?xml version="1.0" encoding="utf-8"?>
<p:tagLst xmlns:p="http://schemas.openxmlformats.org/presentationml/2006/main">
  <p:tag name="AS_UNIQUEID" val="8416"/>
</p:tagLst>
</file>

<file path=ppt/tags/tag423.xml><?xml version="1.0" encoding="utf-8"?>
<p:tagLst xmlns:p="http://schemas.openxmlformats.org/presentationml/2006/main">
  <p:tag name="AS_UNIQUEID" val="8417"/>
</p:tagLst>
</file>

<file path=ppt/tags/tag424.xml><?xml version="1.0" encoding="utf-8"?>
<p:tagLst xmlns:p="http://schemas.openxmlformats.org/presentationml/2006/main">
  <p:tag name="AS_UNIQUEID" val="8418"/>
</p:tagLst>
</file>

<file path=ppt/tags/tag425.xml><?xml version="1.0" encoding="utf-8"?>
<p:tagLst xmlns:p="http://schemas.openxmlformats.org/presentationml/2006/main">
  <p:tag name="AS_UNIQUEID" val="8419"/>
</p:tagLst>
</file>

<file path=ppt/tags/tag426.xml><?xml version="1.0" encoding="utf-8"?>
<p:tagLst xmlns:p="http://schemas.openxmlformats.org/presentationml/2006/main">
  <p:tag name="AS_UNIQUEID" val="8420"/>
</p:tagLst>
</file>

<file path=ppt/tags/tag427.xml><?xml version="1.0" encoding="utf-8"?>
<p:tagLst xmlns:p="http://schemas.openxmlformats.org/presentationml/2006/main">
  <p:tag name="AS_UNIQUEID" val="8421"/>
</p:tagLst>
</file>

<file path=ppt/tags/tag428.xml><?xml version="1.0" encoding="utf-8"?>
<p:tagLst xmlns:p="http://schemas.openxmlformats.org/presentationml/2006/main">
  <p:tag name="AS_UNIQUEID" val="8422"/>
</p:tagLst>
</file>

<file path=ppt/tags/tag429.xml><?xml version="1.0" encoding="utf-8"?>
<p:tagLst xmlns:p="http://schemas.openxmlformats.org/presentationml/2006/main">
  <p:tag name="AS_UNIQUEID" val="8423"/>
</p:tagLst>
</file>

<file path=ppt/tags/tag43.xml><?xml version="1.0" encoding="utf-8"?>
<p:tagLst xmlns:p="http://schemas.openxmlformats.org/presentationml/2006/main">
  <p:tag name="AS_UNIQUEID" val="8079"/>
</p:tagLst>
</file>

<file path=ppt/tags/tag430.xml><?xml version="1.0" encoding="utf-8"?>
<p:tagLst xmlns:p="http://schemas.openxmlformats.org/presentationml/2006/main">
  <p:tag name="AS_UNIQUEID" val="8424"/>
</p:tagLst>
</file>

<file path=ppt/tags/tag431.xml><?xml version="1.0" encoding="utf-8"?>
<p:tagLst xmlns:p="http://schemas.openxmlformats.org/presentationml/2006/main">
  <p:tag name="AS_UNIQUEID" val="8425"/>
</p:tagLst>
</file>

<file path=ppt/tags/tag432.xml><?xml version="1.0" encoding="utf-8"?>
<p:tagLst xmlns:p="http://schemas.openxmlformats.org/presentationml/2006/main">
  <p:tag name="AS_UNIQUEID" val="8426"/>
</p:tagLst>
</file>

<file path=ppt/tags/tag433.xml><?xml version="1.0" encoding="utf-8"?>
<p:tagLst xmlns:p="http://schemas.openxmlformats.org/presentationml/2006/main">
  <p:tag name="AS_UNIQUEID" val="8427"/>
</p:tagLst>
</file>

<file path=ppt/tags/tag434.xml><?xml version="1.0" encoding="utf-8"?>
<p:tagLst xmlns:p="http://schemas.openxmlformats.org/presentationml/2006/main">
  <p:tag name="AS_UNIQUEID" val="8428"/>
</p:tagLst>
</file>

<file path=ppt/tags/tag435.xml><?xml version="1.0" encoding="utf-8"?>
<p:tagLst xmlns:p="http://schemas.openxmlformats.org/presentationml/2006/main">
  <p:tag name="AS_UNIQUEID" val="8429"/>
</p:tagLst>
</file>

<file path=ppt/tags/tag436.xml><?xml version="1.0" encoding="utf-8"?>
<p:tagLst xmlns:p="http://schemas.openxmlformats.org/presentationml/2006/main">
  <p:tag name="AS_UNIQUEID" val="8430"/>
</p:tagLst>
</file>

<file path=ppt/tags/tag437.xml><?xml version="1.0" encoding="utf-8"?>
<p:tagLst xmlns:p="http://schemas.openxmlformats.org/presentationml/2006/main">
  <p:tag name="AS_UNIQUEID" val="8431"/>
</p:tagLst>
</file>

<file path=ppt/tags/tag438.xml><?xml version="1.0" encoding="utf-8"?>
<p:tagLst xmlns:p="http://schemas.openxmlformats.org/presentationml/2006/main">
  <p:tag name="AS_UNIQUEID" val="8432"/>
</p:tagLst>
</file>

<file path=ppt/tags/tag439.xml><?xml version="1.0" encoding="utf-8"?>
<p:tagLst xmlns:p="http://schemas.openxmlformats.org/presentationml/2006/main">
  <p:tag name="AS_UNIQUEID" val="8433"/>
</p:tagLst>
</file>

<file path=ppt/tags/tag44.xml><?xml version="1.0" encoding="utf-8"?>
<p:tagLst xmlns:p="http://schemas.openxmlformats.org/presentationml/2006/main">
  <p:tag name="AS_UNIQUEID" val="8080"/>
</p:tagLst>
</file>

<file path=ppt/tags/tag440.xml><?xml version="1.0" encoding="utf-8"?>
<p:tagLst xmlns:p="http://schemas.openxmlformats.org/presentationml/2006/main">
  <p:tag name="AS_UNIQUEID" val="8434"/>
</p:tagLst>
</file>

<file path=ppt/tags/tag441.xml><?xml version="1.0" encoding="utf-8"?>
<p:tagLst xmlns:p="http://schemas.openxmlformats.org/presentationml/2006/main">
  <p:tag name="AS_UNIQUEID" val="8435"/>
</p:tagLst>
</file>

<file path=ppt/tags/tag442.xml><?xml version="1.0" encoding="utf-8"?>
<p:tagLst xmlns:p="http://schemas.openxmlformats.org/presentationml/2006/main">
  <p:tag name="AS_UNIQUEID" val="8436"/>
</p:tagLst>
</file>

<file path=ppt/tags/tag443.xml><?xml version="1.0" encoding="utf-8"?>
<p:tagLst xmlns:p="http://schemas.openxmlformats.org/presentationml/2006/main">
  <p:tag name="AS_UNIQUEID" val="8437"/>
</p:tagLst>
</file>

<file path=ppt/tags/tag444.xml><?xml version="1.0" encoding="utf-8"?>
<p:tagLst xmlns:p="http://schemas.openxmlformats.org/presentationml/2006/main">
  <p:tag name="AS_UNIQUEID" val="8438"/>
</p:tagLst>
</file>

<file path=ppt/tags/tag445.xml><?xml version="1.0" encoding="utf-8"?>
<p:tagLst xmlns:p="http://schemas.openxmlformats.org/presentationml/2006/main">
  <p:tag name="AS_UNIQUEID" val="8439"/>
</p:tagLst>
</file>

<file path=ppt/tags/tag446.xml><?xml version="1.0" encoding="utf-8"?>
<p:tagLst xmlns:p="http://schemas.openxmlformats.org/presentationml/2006/main">
  <p:tag name="AS_UNIQUEID" val="8440"/>
</p:tagLst>
</file>

<file path=ppt/tags/tag447.xml><?xml version="1.0" encoding="utf-8"?>
<p:tagLst xmlns:p="http://schemas.openxmlformats.org/presentationml/2006/main">
  <p:tag name="AS_UNIQUEID" val="8441"/>
</p:tagLst>
</file>

<file path=ppt/tags/tag448.xml><?xml version="1.0" encoding="utf-8"?>
<p:tagLst xmlns:p="http://schemas.openxmlformats.org/presentationml/2006/main">
  <p:tag name="AS_UNIQUEID" val="8442"/>
</p:tagLst>
</file>

<file path=ppt/tags/tag449.xml><?xml version="1.0" encoding="utf-8"?>
<p:tagLst xmlns:p="http://schemas.openxmlformats.org/presentationml/2006/main">
  <p:tag name="AS_UNIQUEID" val="8443"/>
</p:tagLst>
</file>

<file path=ppt/tags/tag45.xml><?xml version="1.0" encoding="utf-8"?>
<p:tagLst xmlns:p="http://schemas.openxmlformats.org/presentationml/2006/main">
  <p:tag name="AS_UNIQUEID" val="8081"/>
</p:tagLst>
</file>

<file path=ppt/tags/tag450.xml><?xml version="1.0" encoding="utf-8"?>
<p:tagLst xmlns:p="http://schemas.openxmlformats.org/presentationml/2006/main">
  <p:tag name="AS_UNIQUEID" val="8444"/>
</p:tagLst>
</file>

<file path=ppt/tags/tag451.xml><?xml version="1.0" encoding="utf-8"?>
<p:tagLst xmlns:p="http://schemas.openxmlformats.org/presentationml/2006/main">
  <p:tag name="AS_UNIQUEID" val="8445"/>
</p:tagLst>
</file>

<file path=ppt/tags/tag452.xml><?xml version="1.0" encoding="utf-8"?>
<p:tagLst xmlns:p="http://schemas.openxmlformats.org/presentationml/2006/main">
  <p:tag name="AS_UNIQUEID" val="8446"/>
</p:tagLst>
</file>

<file path=ppt/tags/tag453.xml><?xml version="1.0" encoding="utf-8"?>
<p:tagLst xmlns:p="http://schemas.openxmlformats.org/presentationml/2006/main">
  <p:tag name="AS_UNIQUEID" val="8447"/>
</p:tagLst>
</file>

<file path=ppt/tags/tag454.xml><?xml version="1.0" encoding="utf-8"?>
<p:tagLst xmlns:p="http://schemas.openxmlformats.org/presentationml/2006/main">
  <p:tag name="AS_UNIQUEID" val="8448"/>
</p:tagLst>
</file>

<file path=ppt/tags/tag455.xml><?xml version="1.0" encoding="utf-8"?>
<p:tagLst xmlns:p="http://schemas.openxmlformats.org/presentationml/2006/main">
  <p:tag name="AS_UNIQUEID" val="8449"/>
</p:tagLst>
</file>

<file path=ppt/tags/tag456.xml><?xml version="1.0" encoding="utf-8"?>
<p:tagLst xmlns:p="http://schemas.openxmlformats.org/presentationml/2006/main">
  <p:tag name="AS_UNIQUEID" val="8450"/>
</p:tagLst>
</file>

<file path=ppt/tags/tag457.xml><?xml version="1.0" encoding="utf-8"?>
<p:tagLst xmlns:p="http://schemas.openxmlformats.org/presentationml/2006/main">
  <p:tag name="AS_UNIQUEID" val="8451"/>
</p:tagLst>
</file>

<file path=ppt/tags/tag458.xml><?xml version="1.0" encoding="utf-8"?>
<p:tagLst xmlns:p="http://schemas.openxmlformats.org/presentationml/2006/main">
  <p:tag name="AS_UNIQUEID" val="8452"/>
</p:tagLst>
</file>

<file path=ppt/tags/tag459.xml><?xml version="1.0" encoding="utf-8"?>
<p:tagLst xmlns:p="http://schemas.openxmlformats.org/presentationml/2006/main">
  <p:tag name="AS_UNIQUEID" val="8453"/>
</p:tagLst>
</file>

<file path=ppt/tags/tag46.xml><?xml version="1.0" encoding="utf-8"?>
<p:tagLst xmlns:p="http://schemas.openxmlformats.org/presentationml/2006/main">
  <p:tag name="AS_UNIQUEID" val="8082"/>
</p:tagLst>
</file>

<file path=ppt/tags/tag460.xml><?xml version="1.0" encoding="utf-8"?>
<p:tagLst xmlns:p="http://schemas.openxmlformats.org/presentationml/2006/main">
  <p:tag name="AS_UNIQUEID" val="8454"/>
</p:tagLst>
</file>

<file path=ppt/tags/tag461.xml><?xml version="1.0" encoding="utf-8"?>
<p:tagLst xmlns:p="http://schemas.openxmlformats.org/presentationml/2006/main">
  <p:tag name="AS_UNIQUEID" val="8455"/>
</p:tagLst>
</file>

<file path=ppt/tags/tag462.xml><?xml version="1.0" encoding="utf-8"?>
<p:tagLst xmlns:p="http://schemas.openxmlformats.org/presentationml/2006/main">
  <p:tag name="AS_UNIQUEID" val="8456"/>
</p:tagLst>
</file>

<file path=ppt/tags/tag463.xml><?xml version="1.0" encoding="utf-8"?>
<p:tagLst xmlns:p="http://schemas.openxmlformats.org/presentationml/2006/main">
  <p:tag name="AS_UNIQUEID" val="8457"/>
</p:tagLst>
</file>

<file path=ppt/tags/tag464.xml><?xml version="1.0" encoding="utf-8"?>
<p:tagLst xmlns:p="http://schemas.openxmlformats.org/presentationml/2006/main">
  <p:tag name="AS_UNIQUEID" val="8458"/>
</p:tagLst>
</file>

<file path=ppt/tags/tag465.xml><?xml version="1.0" encoding="utf-8"?>
<p:tagLst xmlns:p="http://schemas.openxmlformats.org/presentationml/2006/main">
  <p:tag name="AS_UNIQUEID" val="8459"/>
</p:tagLst>
</file>

<file path=ppt/tags/tag466.xml><?xml version="1.0" encoding="utf-8"?>
<p:tagLst xmlns:p="http://schemas.openxmlformats.org/presentationml/2006/main">
  <p:tag name="AS_UNIQUEID" val="8460"/>
</p:tagLst>
</file>

<file path=ppt/tags/tag467.xml><?xml version="1.0" encoding="utf-8"?>
<p:tagLst xmlns:p="http://schemas.openxmlformats.org/presentationml/2006/main">
  <p:tag name="AS_UNIQUEID" val="8461"/>
</p:tagLst>
</file>

<file path=ppt/tags/tag468.xml><?xml version="1.0" encoding="utf-8"?>
<p:tagLst xmlns:p="http://schemas.openxmlformats.org/presentationml/2006/main">
  <p:tag name="AS_UNIQUEID" val="8462"/>
</p:tagLst>
</file>

<file path=ppt/tags/tag469.xml><?xml version="1.0" encoding="utf-8"?>
<p:tagLst xmlns:p="http://schemas.openxmlformats.org/presentationml/2006/main">
  <p:tag name="AS_UNIQUEID" val="8463"/>
</p:tagLst>
</file>

<file path=ppt/tags/tag47.xml><?xml version="1.0" encoding="utf-8"?>
<p:tagLst xmlns:p="http://schemas.openxmlformats.org/presentationml/2006/main">
  <p:tag name="AS_UNIQUEID" val="8083"/>
</p:tagLst>
</file>

<file path=ppt/tags/tag470.xml><?xml version="1.0" encoding="utf-8"?>
<p:tagLst xmlns:p="http://schemas.openxmlformats.org/presentationml/2006/main">
  <p:tag name="AS_UNIQUEID" val="8464"/>
</p:tagLst>
</file>

<file path=ppt/tags/tag471.xml><?xml version="1.0" encoding="utf-8"?>
<p:tagLst xmlns:p="http://schemas.openxmlformats.org/presentationml/2006/main">
  <p:tag name="AS_UNIQUEID" val="8465"/>
</p:tagLst>
</file>

<file path=ppt/tags/tag472.xml><?xml version="1.0" encoding="utf-8"?>
<p:tagLst xmlns:p="http://schemas.openxmlformats.org/presentationml/2006/main">
  <p:tag name="AS_UNIQUEID" val="8466"/>
</p:tagLst>
</file>

<file path=ppt/tags/tag473.xml><?xml version="1.0" encoding="utf-8"?>
<p:tagLst xmlns:p="http://schemas.openxmlformats.org/presentationml/2006/main">
  <p:tag name="AS_UNIQUEID" val="8467"/>
</p:tagLst>
</file>

<file path=ppt/tags/tag474.xml><?xml version="1.0" encoding="utf-8"?>
<p:tagLst xmlns:p="http://schemas.openxmlformats.org/presentationml/2006/main">
  <p:tag name="AS_UNIQUEID" val="8468"/>
</p:tagLst>
</file>

<file path=ppt/tags/tag475.xml><?xml version="1.0" encoding="utf-8"?>
<p:tagLst xmlns:p="http://schemas.openxmlformats.org/presentationml/2006/main">
  <p:tag name="AS_UNIQUEID" val="8469"/>
</p:tagLst>
</file>

<file path=ppt/tags/tag476.xml><?xml version="1.0" encoding="utf-8"?>
<p:tagLst xmlns:p="http://schemas.openxmlformats.org/presentationml/2006/main">
  <p:tag name="AS_UNIQUEID" val="8471"/>
</p:tagLst>
</file>

<file path=ppt/tags/tag477.xml><?xml version="1.0" encoding="utf-8"?>
<p:tagLst xmlns:p="http://schemas.openxmlformats.org/presentationml/2006/main">
  <p:tag name="AS_UNIQUEID" val="8472"/>
</p:tagLst>
</file>

<file path=ppt/tags/tag478.xml><?xml version="1.0" encoding="utf-8"?>
<p:tagLst xmlns:p="http://schemas.openxmlformats.org/presentationml/2006/main">
  <p:tag name="AS_UNIQUEID" val="8473"/>
</p:tagLst>
</file>

<file path=ppt/tags/tag479.xml><?xml version="1.0" encoding="utf-8"?>
<p:tagLst xmlns:p="http://schemas.openxmlformats.org/presentationml/2006/main">
  <p:tag name="AS_UNIQUEID" val="8474"/>
</p:tagLst>
</file>

<file path=ppt/tags/tag48.xml><?xml version="1.0" encoding="utf-8"?>
<p:tagLst xmlns:p="http://schemas.openxmlformats.org/presentationml/2006/main">
  <p:tag name="AS_UNIQUEID" val="8084"/>
</p:tagLst>
</file>

<file path=ppt/tags/tag480.xml><?xml version="1.0" encoding="utf-8"?>
<p:tagLst xmlns:p="http://schemas.openxmlformats.org/presentationml/2006/main">
  <p:tag name="AS_UNIQUEID" val="8475"/>
</p:tagLst>
</file>

<file path=ppt/tags/tag481.xml><?xml version="1.0" encoding="utf-8"?>
<p:tagLst xmlns:p="http://schemas.openxmlformats.org/presentationml/2006/main">
  <p:tag name="AS_UNIQUEID" val="8476"/>
</p:tagLst>
</file>

<file path=ppt/tags/tag482.xml><?xml version="1.0" encoding="utf-8"?>
<p:tagLst xmlns:p="http://schemas.openxmlformats.org/presentationml/2006/main">
  <p:tag name="AS_UNIQUEID" val="8477"/>
</p:tagLst>
</file>

<file path=ppt/tags/tag483.xml><?xml version="1.0" encoding="utf-8"?>
<p:tagLst xmlns:p="http://schemas.openxmlformats.org/presentationml/2006/main">
  <p:tag name="AS_UNIQUEID" val="8478"/>
</p:tagLst>
</file>

<file path=ppt/tags/tag484.xml><?xml version="1.0" encoding="utf-8"?>
<p:tagLst xmlns:p="http://schemas.openxmlformats.org/presentationml/2006/main">
  <p:tag name="AS_UNIQUEID" val="8479"/>
</p:tagLst>
</file>

<file path=ppt/tags/tag485.xml><?xml version="1.0" encoding="utf-8"?>
<p:tagLst xmlns:p="http://schemas.openxmlformats.org/presentationml/2006/main">
  <p:tag name="AS_UNIQUEID" val="8480"/>
</p:tagLst>
</file>

<file path=ppt/tags/tag486.xml><?xml version="1.0" encoding="utf-8"?>
<p:tagLst xmlns:p="http://schemas.openxmlformats.org/presentationml/2006/main">
  <p:tag name="AS_UNIQUEID" val="8481"/>
</p:tagLst>
</file>

<file path=ppt/tags/tag487.xml><?xml version="1.0" encoding="utf-8"?>
<p:tagLst xmlns:p="http://schemas.openxmlformats.org/presentationml/2006/main">
  <p:tag name="AS_UNIQUEID" val="8482"/>
</p:tagLst>
</file>

<file path=ppt/tags/tag488.xml><?xml version="1.0" encoding="utf-8"?>
<p:tagLst xmlns:p="http://schemas.openxmlformats.org/presentationml/2006/main">
  <p:tag name="AS_UNIQUEID" val="8483"/>
</p:tagLst>
</file>

<file path=ppt/tags/tag489.xml><?xml version="1.0" encoding="utf-8"?>
<p:tagLst xmlns:p="http://schemas.openxmlformats.org/presentationml/2006/main">
  <p:tag name="AS_UNIQUEID" val="8484"/>
</p:tagLst>
</file>

<file path=ppt/tags/tag49.xml><?xml version="1.0" encoding="utf-8"?>
<p:tagLst xmlns:p="http://schemas.openxmlformats.org/presentationml/2006/main">
  <p:tag name="AS_UNIQUEID" val="8086"/>
</p:tagLst>
</file>

<file path=ppt/tags/tag490.xml><?xml version="1.0" encoding="utf-8"?>
<p:tagLst xmlns:p="http://schemas.openxmlformats.org/presentationml/2006/main">
  <p:tag name="AS_UNIQUEID" val="8485"/>
</p:tagLst>
</file>

<file path=ppt/tags/tag491.xml><?xml version="1.0" encoding="utf-8"?>
<p:tagLst xmlns:p="http://schemas.openxmlformats.org/presentationml/2006/main">
  <p:tag name="AS_UNIQUEID" val="8486"/>
</p:tagLst>
</file>

<file path=ppt/tags/tag492.xml><?xml version="1.0" encoding="utf-8"?>
<p:tagLst xmlns:p="http://schemas.openxmlformats.org/presentationml/2006/main">
  <p:tag name="AS_UNIQUEID" val="8487"/>
</p:tagLst>
</file>

<file path=ppt/tags/tag493.xml><?xml version="1.0" encoding="utf-8"?>
<p:tagLst xmlns:p="http://schemas.openxmlformats.org/presentationml/2006/main">
  <p:tag name="AS_UNIQUEID" val="8488"/>
</p:tagLst>
</file>

<file path=ppt/tags/tag494.xml><?xml version="1.0" encoding="utf-8"?>
<p:tagLst xmlns:p="http://schemas.openxmlformats.org/presentationml/2006/main">
  <p:tag name="AS_UNIQUEID" val="8489"/>
</p:tagLst>
</file>

<file path=ppt/tags/tag495.xml><?xml version="1.0" encoding="utf-8"?>
<p:tagLst xmlns:p="http://schemas.openxmlformats.org/presentationml/2006/main">
  <p:tag name="AS_UNIQUEID" val="8490"/>
</p:tagLst>
</file>

<file path=ppt/tags/tag496.xml><?xml version="1.0" encoding="utf-8"?>
<p:tagLst xmlns:p="http://schemas.openxmlformats.org/presentationml/2006/main">
  <p:tag name="AS_UNIQUEID" val="8491"/>
</p:tagLst>
</file>

<file path=ppt/tags/tag497.xml><?xml version="1.0" encoding="utf-8"?>
<p:tagLst xmlns:p="http://schemas.openxmlformats.org/presentationml/2006/main">
  <p:tag name="AS_UNIQUEID" val="8492"/>
</p:tagLst>
</file>

<file path=ppt/tags/tag498.xml><?xml version="1.0" encoding="utf-8"?>
<p:tagLst xmlns:p="http://schemas.openxmlformats.org/presentationml/2006/main">
  <p:tag name="AS_UNIQUEID" val="8493"/>
</p:tagLst>
</file>

<file path=ppt/tags/tag499.xml><?xml version="1.0" encoding="utf-8"?>
<p:tagLst xmlns:p="http://schemas.openxmlformats.org/presentationml/2006/main">
  <p:tag name="AS_UNIQUEID" val="8494"/>
</p:tagLst>
</file>

<file path=ppt/tags/tag5.xml><?xml version="1.0" encoding="utf-8"?>
<p:tagLst xmlns:p="http://schemas.openxmlformats.org/presentationml/2006/main">
  <p:tag name="AS_UNIQUEID" val="8033"/>
</p:tagLst>
</file>

<file path=ppt/tags/tag50.xml><?xml version="1.0" encoding="utf-8"?>
<p:tagLst xmlns:p="http://schemas.openxmlformats.org/presentationml/2006/main">
  <p:tag name="AS_UNIQUEID" val="8087"/>
</p:tagLst>
</file>

<file path=ppt/tags/tag500.xml><?xml version="1.0" encoding="utf-8"?>
<p:tagLst xmlns:p="http://schemas.openxmlformats.org/presentationml/2006/main">
  <p:tag name="AS_UNIQUEID" val="8495"/>
</p:tagLst>
</file>

<file path=ppt/tags/tag501.xml><?xml version="1.0" encoding="utf-8"?>
<p:tagLst xmlns:p="http://schemas.openxmlformats.org/presentationml/2006/main">
  <p:tag name="AS_UNIQUEID" val="8496"/>
</p:tagLst>
</file>

<file path=ppt/tags/tag502.xml><?xml version="1.0" encoding="utf-8"?>
<p:tagLst xmlns:p="http://schemas.openxmlformats.org/presentationml/2006/main">
  <p:tag name="AS_UNIQUEID" val="8497"/>
</p:tagLst>
</file>

<file path=ppt/tags/tag503.xml><?xml version="1.0" encoding="utf-8"?>
<p:tagLst xmlns:p="http://schemas.openxmlformats.org/presentationml/2006/main">
  <p:tag name="AS_UNIQUEID" val="8498"/>
</p:tagLst>
</file>

<file path=ppt/tags/tag504.xml><?xml version="1.0" encoding="utf-8"?>
<p:tagLst xmlns:p="http://schemas.openxmlformats.org/presentationml/2006/main">
  <p:tag name="AS_UNIQUEID" val="8499"/>
</p:tagLst>
</file>

<file path=ppt/tags/tag505.xml><?xml version="1.0" encoding="utf-8"?>
<p:tagLst xmlns:p="http://schemas.openxmlformats.org/presentationml/2006/main">
  <p:tag name="AS_UNIQUEID" val="8500"/>
</p:tagLst>
</file>

<file path=ppt/tags/tag506.xml><?xml version="1.0" encoding="utf-8"?>
<p:tagLst xmlns:p="http://schemas.openxmlformats.org/presentationml/2006/main">
  <p:tag name="AS_UNIQUEID" val="8501"/>
</p:tagLst>
</file>

<file path=ppt/tags/tag507.xml><?xml version="1.0" encoding="utf-8"?>
<p:tagLst xmlns:p="http://schemas.openxmlformats.org/presentationml/2006/main">
  <p:tag name="AS_UNIQUEID" val="8502"/>
</p:tagLst>
</file>

<file path=ppt/tags/tag508.xml><?xml version="1.0" encoding="utf-8"?>
<p:tagLst xmlns:p="http://schemas.openxmlformats.org/presentationml/2006/main">
  <p:tag name="AS_UNIQUEID" val="8503"/>
</p:tagLst>
</file>

<file path=ppt/tags/tag509.xml><?xml version="1.0" encoding="utf-8"?>
<p:tagLst xmlns:p="http://schemas.openxmlformats.org/presentationml/2006/main">
  <p:tag name="AS_UNIQUEID" val="8505"/>
</p:tagLst>
</file>

<file path=ppt/tags/tag51.xml><?xml version="1.0" encoding="utf-8"?>
<p:tagLst xmlns:p="http://schemas.openxmlformats.org/presentationml/2006/main">
  <p:tag name="AS_UNIQUEID" val="8088"/>
</p:tagLst>
</file>

<file path=ppt/tags/tag510.xml><?xml version="1.0" encoding="utf-8"?>
<p:tagLst xmlns:p="http://schemas.openxmlformats.org/presentationml/2006/main">
  <p:tag name="AS_UNIQUEID" val="8506"/>
</p:tagLst>
</file>

<file path=ppt/tags/tag511.xml><?xml version="1.0" encoding="utf-8"?>
<p:tagLst xmlns:p="http://schemas.openxmlformats.org/presentationml/2006/main">
  <p:tag name="AS_UNIQUEID" val="8507"/>
</p:tagLst>
</file>

<file path=ppt/tags/tag512.xml><?xml version="1.0" encoding="utf-8"?>
<p:tagLst xmlns:p="http://schemas.openxmlformats.org/presentationml/2006/main">
  <p:tag name="AS_UNIQUEID" val="8508"/>
</p:tagLst>
</file>

<file path=ppt/tags/tag513.xml><?xml version="1.0" encoding="utf-8"?>
<p:tagLst xmlns:p="http://schemas.openxmlformats.org/presentationml/2006/main">
  <p:tag name="AS_UNIQUEID" val="8509"/>
</p:tagLst>
</file>

<file path=ppt/tags/tag514.xml><?xml version="1.0" encoding="utf-8"?>
<p:tagLst xmlns:p="http://schemas.openxmlformats.org/presentationml/2006/main">
  <p:tag name="AS_UNIQUEID" val="8510"/>
</p:tagLst>
</file>

<file path=ppt/tags/tag515.xml><?xml version="1.0" encoding="utf-8"?>
<p:tagLst xmlns:p="http://schemas.openxmlformats.org/presentationml/2006/main">
  <p:tag name="AS_UNIQUEID" val="8511"/>
</p:tagLst>
</file>

<file path=ppt/tags/tag516.xml><?xml version="1.0" encoding="utf-8"?>
<p:tagLst xmlns:p="http://schemas.openxmlformats.org/presentationml/2006/main">
  <p:tag name="AS_UNIQUEID" val="8512"/>
</p:tagLst>
</file>

<file path=ppt/tags/tag517.xml><?xml version="1.0" encoding="utf-8"?>
<p:tagLst xmlns:p="http://schemas.openxmlformats.org/presentationml/2006/main">
  <p:tag name="AS_UNIQUEID" val="8513"/>
</p:tagLst>
</file>

<file path=ppt/tags/tag518.xml><?xml version="1.0" encoding="utf-8"?>
<p:tagLst xmlns:p="http://schemas.openxmlformats.org/presentationml/2006/main">
  <p:tag name="AS_UNIQUEID" val="8514"/>
</p:tagLst>
</file>

<file path=ppt/tags/tag519.xml><?xml version="1.0" encoding="utf-8"?>
<p:tagLst xmlns:p="http://schemas.openxmlformats.org/presentationml/2006/main">
  <p:tag name="AS_UNIQUEID" val="8515"/>
</p:tagLst>
</file>

<file path=ppt/tags/tag52.xml><?xml version="1.0" encoding="utf-8"?>
<p:tagLst xmlns:p="http://schemas.openxmlformats.org/presentationml/2006/main">
  <p:tag name="AS_UNIQUEID" val="8089"/>
</p:tagLst>
</file>

<file path=ppt/tags/tag520.xml><?xml version="1.0" encoding="utf-8"?>
<p:tagLst xmlns:p="http://schemas.openxmlformats.org/presentationml/2006/main">
  <p:tag name="AS_UNIQUEID" val="8516"/>
</p:tagLst>
</file>

<file path=ppt/tags/tag521.xml><?xml version="1.0" encoding="utf-8"?>
<p:tagLst xmlns:p="http://schemas.openxmlformats.org/presentationml/2006/main">
  <p:tag name="AS_UNIQUEID" val="8517"/>
</p:tagLst>
</file>

<file path=ppt/tags/tag522.xml><?xml version="1.0" encoding="utf-8"?>
<p:tagLst xmlns:p="http://schemas.openxmlformats.org/presentationml/2006/main">
  <p:tag name="AS_UNIQUEID" val="8518"/>
</p:tagLst>
</file>

<file path=ppt/tags/tag523.xml><?xml version="1.0" encoding="utf-8"?>
<p:tagLst xmlns:p="http://schemas.openxmlformats.org/presentationml/2006/main">
  <p:tag name="AS_UNIQUEID" val="8519"/>
</p:tagLst>
</file>

<file path=ppt/tags/tag524.xml><?xml version="1.0" encoding="utf-8"?>
<p:tagLst xmlns:p="http://schemas.openxmlformats.org/presentationml/2006/main">
  <p:tag name="AS_UNIQUEID" val="8520"/>
</p:tagLst>
</file>

<file path=ppt/tags/tag525.xml><?xml version="1.0" encoding="utf-8"?>
<p:tagLst xmlns:p="http://schemas.openxmlformats.org/presentationml/2006/main">
  <p:tag name="AS_UNIQUEID" val="8521"/>
</p:tagLst>
</file>

<file path=ppt/tags/tag526.xml><?xml version="1.0" encoding="utf-8"?>
<p:tagLst xmlns:p="http://schemas.openxmlformats.org/presentationml/2006/main">
  <p:tag name="AS_UNIQUEID" val="8522"/>
</p:tagLst>
</file>

<file path=ppt/tags/tag527.xml><?xml version="1.0" encoding="utf-8"?>
<p:tagLst xmlns:p="http://schemas.openxmlformats.org/presentationml/2006/main">
  <p:tag name="AS_UNIQUEID" val="8523"/>
</p:tagLst>
</file>

<file path=ppt/tags/tag528.xml><?xml version="1.0" encoding="utf-8"?>
<p:tagLst xmlns:p="http://schemas.openxmlformats.org/presentationml/2006/main">
  <p:tag name="AS_UNIQUEID" val="8524"/>
</p:tagLst>
</file>

<file path=ppt/tags/tag529.xml><?xml version="1.0" encoding="utf-8"?>
<p:tagLst xmlns:p="http://schemas.openxmlformats.org/presentationml/2006/main">
  <p:tag name="AS_UNIQUEID" val="8525"/>
</p:tagLst>
</file>

<file path=ppt/tags/tag53.xml><?xml version="1.0" encoding="utf-8"?>
<p:tagLst xmlns:p="http://schemas.openxmlformats.org/presentationml/2006/main">
  <p:tag name="AS_UNIQUEID" val="8090"/>
</p:tagLst>
</file>

<file path=ppt/tags/tag530.xml><?xml version="1.0" encoding="utf-8"?>
<p:tagLst xmlns:p="http://schemas.openxmlformats.org/presentationml/2006/main">
  <p:tag name="AS_UNIQUEID" val="8526"/>
</p:tagLst>
</file>

<file path=ppt/tags/tag531.xml><?xml version="1.0" encoding="utf-8"?>
<p:tagLst xmlns:p="http://schemas.openxmlformats.org/presentationml/2006/main">
  <p:tag name="AS_UNIQUEID" val="8527"/>
</p:tagLst>
</file>

<file path=ppt/tags/tag532.xml><?xml version="1.0" encoding="utf-8"?>
<p:tagLst xmlns:p="http://schemas.openxmlformats.org/presentationml/2006/main">
  <p:tag name="AS_UNIQUEID" val="8528"/>
</p:tagLst>
</file>

<file path=ppt/tags/tag533.xml><?xml version="1.0" encoding="utf-8"?>
<p:tagLst xmlns:p="http://schemas.openxmlformats.org/presentationml/2006/main">
  <p:tag name="AS_UNIQUEID" val="8529"/>
</p:tagLst>
</file>

<file path=ppt/tags/tag534.xml><?xml version="1.0" encoding="utf-8"?>
<p:tagLst xmlns:p="http://schemas.openxmlformats.org/presentationml/2006/main">
  <p:tag name="AS_UNIQUEID" val="8530"/>
</p:tagLst>
</file>

<file path=ppt/tags/tag535.xml><?xml version="1.0" encoding="utf-8"?>
<p:tagLst xmlns:p="http://schemas.openxmlformats.org/presentationml/2006/main">
  <p:tag name="AS_UNIQUEID" val="8532"/>
</p:tagLst>
</file>

<file path=ppt/tags/tag536.xml><?xml version="1.0" encoding="utf-8"?>
<p:tagLst xmlns:p="http://schemas.openxmlformats.org/presentationml/2006/main">
  <p:tag name="AS_UNIQUEID" val="8533"/>
</p:tagLst>
</file>

<file path=ppt/tags/tag537.xml><?xml version="1.0" encoding="utf-8"?>
<p:tagLst xmlns:p="http://schemas.openxmlformats.org/presentationml/2006/main">
  <p:tag name="AS_UNIQUEID" val="8534"/>
</p:tagLst>
</file>

<file path=ppt/tags/tag538.xml><?xml version="1.0" encoding="utf-8"?>
<p:tagLst xmlns:p="http://schemas.openxmlformats.org/presentationml/2006/main">
  <p:tag name="AS_UNIQUEID" val="8535"/>
</p:tagLst>
</file>

<file path=ppt/tags/tag539.xml><?xml version="1.0" encoding="utf-8"?>
<p:tagLst xmlns:p="http://schemas.openxmlformats.org/presentationml/2006/main">
  <p:tag name="AS_UNIQUEID" val="8536"/>
</p:tagLst>
</file>

<file path=ppt/tags/tag54.xml><?xml version="1.0" encoding="utf-8"?>
<p:tagLst xmlns:p="http://schemas.openxmlformats.org/presentationml/2006/main">
  <p:tag name="AS_UNIQUEID" val="8092"/>
</p:tagLst>
</file>

<file path=ppt/tags/tag540.xml><?xml version="1.0" encoding="utf-8"?>
<p:tagLst xmlns:p="http://schemas.openxmlformats.org/presentationml/2006/main">
  <p:tag name="AS_UNIQUEID" val="8537"/>
</p:tagLst>
</file>

<file path=ppt/tags/tag541.xml><?xml version="1.0" encoding="utf-8"?>
<p:tagLst xmlns:p="http://schemas.openxmlformats.org/presentationml/2006/main">
  <p:tag name="AS_UNIQUEID" val="8538"/>
</p:tagLst>
</file>

<file path=ppt/tags/tag542.xml><?xml version="1.0" encoding="utf-8"?>
<p:tagLst xmlns:p="http://schemas.openxmlformats.org/presentationml/2006/main">
  <p:tag name="AS_UNIQUEID" val="8539"/>
</p:tagLst>
</file>

<file path=ppt/tags/tag543.xml><?xml version="1.0" encoding="utf-8"?>
<p:tagLst xmlns:p="http://schemas.openxmlformats.org/presentationml/2006/main">
  <p:tag name="AS_UNIQUEID" val="8540"/>
</p:tagLst>
</file>

<file path=ppt/tags/tag544.xml><?xml version="1.0" encoding="utf-8"?>
<p:tagLst xmlns:p="http://schemas.openxmlformats.org/presentationml/2006/main">
  <p:tag name="AS_UNIQUEID" val="8541"/>
</p:tagLst>
</file>

<file path=ppt/tags/tag545.xml><?xml version="1.0" encoding="utf-8"?>
<p:tagLst xmlns:p="http://schemas.openxmlformats.org/presentationml/2006/main">
  <p:tag name="AS_UNIQUEID" val="8542"/>
</p:tagLst>
</file>

<file path=ppt/tags/tag546.xml><?xml version="1.0" encoding="utf-8"?>
<p:tagLst xmlns:p="http://schemas.openxmlformats.org/presentationml/2006/main">
  <p:tag name="AS_UNIQUEID" val="8543"/>
</p:tagLst>
</file>

<file path=ppt/tags/tag547.xml><?xml version="1.0" encoding="utf-8"?>
<p:tagLst xmlns:p="http://schemas.openxmlformats.org/presentationml/2006/main">
  <p:tag name="AS_UNIQUEID" val="8544"/>
</p:tagLst>
</file>

<file path=ppt/tags/tag548.xml><?xml version="1.0" encoding="utf-8"?>
<p:tagLst xmlns:p="http://schemas.openxmlformats.org/presentationml/2006/main">
  <p:tag name="AS_UNIQUEID" val="8545"/>
</p:tagLst>
</file>

<file path=ppt/tags/tag549.xml><?xml version="1.0" encoding="utf-8"?>
<p:tagLst xmlns:p="http://schemas.openxmlformats.org/presentationml/2006/main">
  <p:tag name="AS_UNIQUEID" val="8546"/>
</p:tagLst>
</file>

<file path=ppt/tags/tag55.xml><?xml version="1.0" encoding="utf-8"?>
<p:tagLst xmlns:p="http://schemas.openxmlformats.org/presentationml/2006/main">
  <p:tag name="AS_UNIQUEID" val="8093"/>
</p:tagLst>
</file>

<file path=ppt/tags/tag550.xml><?xml version="1.0" encoding="utf-8"?>
<p:tagLst xmlns:p="http://schemas.openxmlformats.org/presentationml/2006/main">
  <p:tag name="AS_UNIQUEID" val="8547"/>
</p:tagLst>
</file>

<file path=ppt/tags/tag551.xml><?xml version="1.0" encoding="utf-8"?>
<p:tagLst xmlns:p="http://schemas.openxmlformats.org/presentationml/2006/main">
  <p:tag name="AS_UNIQUEID" val="8548"/>
</p:tagLst>
</file>

<file path=ppt/tags/tag552.xml><?xml version="1.0" encoding="utf-8"?>
<p:tagLst xmlns:p="http://schemas.openxmlformats.org/presentationml/2006/main">
  <p:tag name="AS_UNIQUEID" val="8549"/>
</p:tagLst>
</file>

<file path=ppt/tags/tag553.xml><?xml version="1.0" encoding="utf-8"?>
<p:tagLst xmlns:p="http://schemas.openxmlformats.org/presentationml/2006/main">
  <p:tag name="AS_UNIQUEID" val="8550"/>
</p:tagLst>
</file>

<file path=ppt/tags/tag554.xml><?xml version="1.0" encoding="utf-8"?>
<p:tagLst xmlns:p="http://schemas.openxmlformats.org/presentationml/2006/main">
  <p:tag name="AS_UNIQUEID" val="8551"/>
</p:tagLst>
</file>

<file path=ppt/tags/tag555.xml><?xml version="1.0" encoding="utf-8"?>
<p:tagLst xmlns:p="http://schemas.openxmlformats.org/presentationml/2006/main">
  <p:tag name="AS_UNIQUEID" val="8552"/>
</p:tagLst>
</file>

<file path=ppt/tags/tag556.xml><?xml version="1.0" encoding="utf-8"?>
<p:tagLst xmlns:p="http://schemas.openxmlformats.org/presentationml/2006/main">
  <p:tag name="AS_UNIQUEID" val="8553"/>
</p:tagLst>
</file>

<file path=ppt/tags/tag557.xml><?xml version="1.0" encoding="utf-8"?>
<p:tagLst xmlns:p="http://schemas.openxmlformats.org/presentationml/2006/main">
  <p:tag name="AS_UNIQUEID" val="8554"/>
</p:tagLst>
</file>

<file path=ppt/tags/tag558.xml><?xml version="1.0" encoding="utf-8"?>
<p:tagLst xmlns:p="http://schemas.openxmlformats.org/presentationml/2006/main">
  <p:tag name="AS_UNIQUEID" val="8555"/>
</p:tagLst>
</file>

<file path=ppt/tags/tag559.xml><?xml version="1.0" encoding="utf-8"?>
<p:tagLst xmlns:p="http://schemas.openxmlformats.org/presentationml/2006/main">
  <p:tag name="AS_UNIQUEID" val="8556"/>
</p:tagLst>
</file>

<file path=ppt/tags/tag56.xml><?xml version="1.0" encoding="utf-8"?>
<p:tagLst xmlns:p="http://schemas.openxmlformats.org/presentationml/2006/main">
  <p:tag name="AS_UNIQUEID" val="8094"/>
</p:tagLst>
</file>

<file path=ppt/tags/tag560.xml><?xml version="1.0" encoding="utf-8"?>
<p:tagLst xmlns:p="http://schemas.openxmlformats.org/presentationml/2006/main">
  <p:tag name="AS_UNIQUEID" val="8557"/>
</p:tagLst>
</file>

<file path=ppt/tags/tag561.xml><?xml version="1.0" encoding="utf-8"?>
<p:tagLst xmlns:p="http://schemas.openxmlformats.org/presentationml/2006/main">
  <p:tag name="AS_UNIQUEID" val="8558"/>
</p:tagLst>
</file>

<file path=ppt/tags/tag562.xml><?xml version="1.0" encoding="utf-8"?>
<p:tagLst xmlns:p="http://schemas.openxmlformats.org/presentationml/2006/main">
  <p:tag name="AS_UNIQUEID" val="8559"/>
</p:tagLst>
</file>

<file path=ppt/tags/tag563.xml><?xml version="1.0" encoding="utf-8"?>
<p:tagLst xmlns:p="http://schemas.openxmlformats.org/presentationml/2006/main">
  <p:tag name="AS_UNIQUEID" val="8560"/>
</p:tagLst>
</file>

<file path=ppt/tags/tag564.xml><?xml version="1.0" encoding="utf-8"?>
<p:tagLst xmlns:p="http://schemas.openxmlformats.org/presentationml/2006/main">
  <p:tag name="AS_UNIQUEID" val="8561"/>
</p:tagLst>
</file>

<file path=ppt/tags/tag565.xml><?xml version="1.0" encoding="utf-8"?>
<p:tagLst xmlns:p="http://schemas.openxmlformats.org/presentationml/2006/main">
  <p:tag name="AS_UNIQUEID" val="8562"/>
</p:tagLst>
</file>

<file path=ppt/tags/tag566.xml><?xml version="1.0" encoding="utf-8"?>
<p:tagLst xmlns:p="http://schemas.openxmlformats.org/presentationml/2006/main">
  <p:tag name="AS_UNIQUEID" val="8563"/>
</p:tagLst>
</file>

<file path=ppt/tags/tag567.xml><?xml version="1.0" encoding="utf-8"?>
<p:tagLst xmlns:p="http://schemas.openxmlformats.org/presentationml/2006/main">
  <p:tag name="AS_UNIQUEID" val="8564"/>
</p:tagLst>
</file>

<file path=ppt/tags/tag568.xml><?xml version="1.0" encoding="utf-8"?>
<p:tagLst xmlns:p="http://schemas.openxmlformats.org/presentationml/2006/main">
  <p:tag name="AS_UNIQUEID" val="8565"/>
</p:tagLst>
</file>

<file path=ppt/tags/tag569.xml><?xml version="1.0" encoding="utf-8"?>
<p:tagLst xmlns:p="http://schemas.openxmlformats.org/presentationml/2006/main">
  <p:tag name="AS_UNIQUEID" val="8566"/>
</p:tagLst>
</file>

<file path=ppt/tags/tag57.xml><?xml version="1.0" encoding="utf-8"?>
<p:tagLst xmlns:p="http://schemas.openxmlformats.org/presentationml/2006/main">
  <p:tag name="AS_UNIQUEID" val="8095"/>
</p:tagLst>
</file>

<file path=ppt/tags/tag570.xml><?xml version="1.0" encoding="utf-8"?>
<p:tagLst xmlns:p="http://schemas.openxmlformats.org/presentationml/2006/main">
  <p:tag name="AS_UNIQUEID" val="8567"/>
</p:tagLst>
</file>

<file path=ppt/tags/tag571.xml><?xml version="1.0" encoding="utf-8"?>
<p:tagLst xmlns:p="http://schemas.openxmlformats.org/presentationml/2006/main">
  <p:tag name="AS_UNIQUEID" val="8568"/>
</p:tagLst>
</file>

<file path=ppt/tags/tag572.xml><?xml version="1.0" encoding="utf-8"?>
<p:tagLst xmlns:p="http://schemas.openxmlformats.org/presentationml/2006/main">
  <p:tag name="AS_UNIQUEID" val="8569"/>
</p:tagLst>
</file>

<file path=ppt/tags/tag573.xml><?xml version="1.0" encoding="utf-8"?>
<p:tagLst xmlns:p="http://schemas.openxmlformats.org/presentationml/2006/main">
  <p:tag name="AS_UNIQUEID" val="8570"/>
</p:tagLst>
</file>

<file path=ppt/tags/tag574.xml><?xml version="1.0" encoding="utf-8"?>
<p:tagLst xmlns:p="http://schemas.openxmlformats.org/presentationml/2006/main">
  <p:tag name="AS_UNIQUEID" val="8571"/>
</p:tagLst>
</file>

<file path=ppt/tags/tag575.xml><?xml version="1.0" encoding="utf-8"?>
<p:tagLst xmlns:p="http://schemas.openxmlformats.org/presentationml/2006/main">
  <p:tag name="AS_UNIQUEID" val="8572"/>
</p:tagLst>
</file>

<file path=ppt/tags/tag576.xml><?xml version="1.0" encoding="utf-8"?>
<p:tagLst xmlns:p="http://schemas.openxmlformats.org/presentationml/2006/main">
  <p:tag name="AS_UNIQUEID" val="8573"/>
</p:tagLst>
</file>

<file path=ppt/tags/tag577.xml><?xml version="1.0" encoding="utf-8"?>
<p:tagLst xmlns:p="http://schemas.openxmlformats.org/presentationml/2006/main">
  <p:tag name="AS_UNIQUEID" val="8574"/>
</p:tagLst>
</file>

<file path=ppt/tags/tag578.xml><?xml version="1.0" encoding="utf-8"?>
<p:tagLst xmlns:p="http://schemas.openxmlformats.org/presentationml/2006/main">
  <p:tag name="AS_UNIQUEID" val="7593"/>
</p:tagLst>
</file>

<file path=ppt/tags/tag579.xml><?xml version="1.0" encoding="utf-8"?>
<p:tagLst xmlns:p="http://schemas.openxmlformats.org/presentationml/2006/main">
  <p:tag name="AS_UNIQUEID" val="8576"/>
</p:tagLst>
</file>

<file path=ppt/tags/tag58.xml><?xml version="1.0" encoding="utf-8"?>
<p:tagLst xmlns:p="http://schemas.openxmlformats.org/presentationml/2006/main">
  <p:tag name="AS_UNIQUEID" val="8096"/>
</p:tagLst>
</file>

<file path=ppt/tags/tag580.xml><?xml version="1.0" encoding="utf-8"?>
<p:tagLst xmlns:p="http://schemas.openxmlformats.org/presentationml/2006/main">
  <p:tag name="AS_UNIQUEID" val="8577"/>
</p:tagLst>
</file>

<file path=ppt/tags/tag581.xml><?xml version="1.0" encoding="utf-8"?>
<p:tagLst xmlns:p="http://schemas.openxmlformats.org/presentationml/2006/main">
  <p:tag name="AS_UNIQUEID" val="8578"/>
</p:tagLst>
</file>

<file path=ppt/tags/tag582.xml><?xml version="1.0" encoding="utf-8"?>
<p:tagLst xmlns:p="http://schemas.openxmlformats.org/presentationml/2006/main">
  <p:tag name="AS_UNIQUEID" val="8579"/>
</p:tagLst>
</file>

<file path=ppt/tags/tag583.xml><?xml version="1.0" encoding="utf-8"?>
<p:tagLst xmlns:p="http://schemas.openxmlformats.org/presentationml/2006/main">
  <p:tag name="AS_UNIQUEID" val="8580"/>
</p:tagLst>
</file>

<file path=ppt/tags/tag584.xml><?xml version="1.0" encoding="utf-8"?>
<p:tagLst xmlns:p="http://schemas.openxmlformats.org/presentationml/2006/main">
  <p:tag name="AS_UNIQUEID" val="8581"/>
</p:tagLst>
</file>

<file path=ppt/tags/tag585.xml><?xml version="1.0" encoding="utf-8"?>
<p:tagLst xmlns:p="http://schemas.openxmlformats.org/presentationml/2006/main">
  <p:tag name="AS_UNIQUEID" val="7589"/>
</p:tagLst>
</file>

<file path=ppt/tags/tag586.xml><?xml version="1.0" encoding="utf-8"?>
<p:tagLst xmlns:p="http://schemas.openxmlformats.org/presentationml/2006/main">
  <p:tag name="AS_UNIQUEID" val="7591"/>
</p:tagLst>
</file>

<file path=ppt/tags/tag587.xml><?xml version="1.0" encoding="utf-8"?>
<p:tagLst xmlns:p="http://schemas.openxmlformats.org/presentationml/2006/main">
  <p:tag name="AS_UNIQUEID" val="7592"/>
</p:tagLst>
</file>

<file path=ppt/tags/tag588.xml><?xml version="1.0" encoding="utf-8"?>
<p:tagLst xmlns:p="http://schemas.openxmlformats.org/presentationml/2006/main">
  <p:tag name="AS_UNIQUEID" val="3278"/>
</p:tagLst>
</file>

<file path=ppt/tags/tag589.xml><?xml version="1.0" encoding="utf-8"?>
<p:tagLst xmlns:p="http://schemas.openxmlformats.org/presentationml/2006/main">
  <p:tag name="AS_UNIQUEID" val="3279"/>
</p:tagLst>
</file>

<file path=ppt/tags/tag59.xml><?xml version="1.0" encoding="utf-8"?>
<p:tagLst xmlns:p="http://schemas.openxmlformats.org/presentationml/2006/main">
  <p:tag name="AS_UNIQUEID" val="8099"/>
</p:tagLst>
</file>

<file path=ppt/tags/tag590.xml><?xml version="1.0" encoding="utf-8"?>
<p:tagLst xmlns:p="http://schemas.openxmlformats.org/presentationml/2006/main">
  <p:tag name="AS_UNIQUEID" val="5868"/>
</p:tagLst>
</file>

<file path=ppt/tags/tag591.xml><?xml version="1.0" encoding="utf-8"?>
<p:tagLst xmlns:p="http://schemas.openxmlformats.org/presentationml/2006/main">
  <p:tag name="AS_UNIQUEID" val="1708"/>
</p:tagLst>
</file>

<file path=ppt/tags/tag592.xml><?xml version="1.0" encoding="utf-8"?>
<p:tagLst xmlns:p="http://schemas.openxmlformats.org/presentationml/2006/main">
  <p:tag name="AS_UNIQUEID" val="1055"/>
  <p:tag name="KSO_WM_ASSEMBLE_CHIP_INDEX" val="997d759d47cc43f09b6134a02ba20520"/>
  <p:tag name="KSO_WM_BEAUTIFY_FLAG" val="#wm#"/>
  <p:tag name="KSO_WM_CHIP_FILLAREA_FILL_RULE" val="{&quot;fill_align&quot;:&quot;lt&quot;,&quot;fill_mode&quot;:&quot;full&quot;,&quot;sacle_strategy&quot;:&quot;smart&quot;}"/>
  <p:tag name="KSO_WM_CHIP_GROUPID" val="5e6b05b36848fb12bee65ad8"/>
  <p:tag name="KSO_WM_CHIP_XID" val="5e6b05b36848fb12bee65ada"/>
  <p:tag name="KSO_WM_TAG_VERSION" val="1.0"/>
  <p:tag name="KSO_WM_TEMPLATE_ASSEMBLE_GROUPID" val="60656f594054ed1e2fb8087a"/>
  <p:tag name="KSO_WM_TEMPLATE_ASSEMBLE_XID" val="60656f594054ed1e2fb8087a"/>
  <p:tag name="KSO_WM_TEMPLATE_CATEGORY" val="diagram"/>
  <p:tag name="KSO_WM_TEMPLATE_INDEX" val="20212684"/>
  <p:tag name="KSO_WM_UNIT_BLOCK" val="0"/>
  <p:tag name="KSO_WM_UNIT_COMPATIBLE" val="0"/>
  <p:tag name="KSO_WM_UNIT_DEC_AREA_ID" val="681294e51676449fb1f8a080607564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2684_1*h_f*1_1"/>
  <p:tag name="KSO_WM_UNIT_INDEX" val="1_1"/>
  <p:tag name="KSO_WM_UNIT_LAYERLEVEL" val="1_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h_f"/>
  <p:tag name="KSO_WM_UNIT_VALUE" val="86"/>
</p:tagLst>
</file>

<file path=ppt/tags/tag593.xml><?xml version="1.0" encoding="utf-8"?>
<p:tagLst xmlns:p="http://schemas.openxmlformats.org/presentationml/2006/main">
  <p:tag name="AS_UNIQUEID" val="1709"/>
</p:tagLst>
</file>

<file path=ppt/tags/tag594.xml><?xml version="1.0" encoding="utf-8"?>
<p:tagLst xmlns:p="http://schemas.openxmlformats.org/presentationml/2006/main">
  <p:tag name="AS_UNIQUEID" val="1710"/>
</p:tagLst>
</file>

<file path=ppt/tags/tag595.xml><?xml version="1.0" encoding="utf-8"?>
<p:tagLst xmlns:p="http://schemas.openxmlformats.org/presentationml/2006/main">
  <p:tag name="AS_UNIQUEID" val="1711"/>
</p:tagLst>
</file>

<file path=ppt/tags/tag596.xml><?xml version="1.0" encoding="utf-8"?>
<p:tagLst xmlns:p="http://schemas.openxmlformats.org/presentationml/2006/main">
  <p:tag name="AS_UNIQUEID" val="742"/>
</p:tagLst>
</file>

<file path=ppt/tags/tag597.xml><?xml version="1.0" encoding="utf-8"?>
<p:tagLst xmlns:p="http://schemas.openxmlformats.org/presentationml/2006/main">
  <p:tag name="AS_UNIQUEID" val="743"/>
</p:tagLst>
</file>

<file path=ppt/tags/tag598.xml><?xml version="1.0" encoding="utf-8"?>
<p:tagLst xmlns:p="http://schemas.openxmlformats.org/presentationml/2006/main">
  <p:tag name="AS_UNIQUEID" val="226"/>
</p:tagLst>
</file>

<file path=ppt/tags/tag599.xml><?xml version="1.0" encoding="utf-8"?>
<p:tagLst xmlns:p="http://schemas.openxmlformats.org/presentationml/2006/main">
  <p:tag name="AS_UNIQUEID" val="8025"/>
</p:tagLst>
</file>

<file path=ppt/tags/tag6.xml><?xml version="1.0" encoding="utf-8"?>
<p:tagLst xmlns:p="http://schemas.openxmlformats.org/presentationml/2006/main">
  <p:tag name="AS_UNIQUEID" val="8035"/>
</p:tagLst>
</file>

<file path=ppt/tags/tag60.xml><?xml version="1.0" encoding="utf-8"?>
<p:tagLst xmlns:p="http://schemas.openxmlformats.org/presentationml/2006/main">
  <p:tag name="AS_UNIQUEID" val="8100"/>
</p:tagLst>
</file>

<file path=ppt/tags/tag600.xml><?xml version="1.0" encoding="utf-8"?>
<p:tagLst xmlns:p="http://schemas.openxmlformats.org/presentationml/2006/main">
  <p:tag name="AS_UNIQUEID" val="8026"/>
</p:tagLst>
</file>

<file path=ppt/tags/tag601.xml><?xml version="1.0" encoding="utf-8"?>
<p:tagLst xmlns:p="http://schemas.openxmlformats.org/presentationml/2006/main">
  <p:tag name="AS_UNIQUEID" val="8027"/>
</p:tagLst>
</file>

<file path=ppt/tags/tag602.xml><?xml version="1.0" encoding="utf-8"?>
<p:tagLst xmlns:p="http://schemas.openxmlformats.org/presentationml/2006/main">
  <p:tag name="AS_UNIQUEID" val="876"/>
</p:tagLst>
</file>

<file path=ppt/tags/tag603.xml><?xml version="1.0" encoding="utf-8"?>
<p:tagLst xmlns:p="http://schemas.openxmlformats.org/presentationml/2006/main">
  <p:tag name="AS_UNIQUEID" val="1058"/>
</p:tagLst>
</file>

<file path=ppt/tags/tag604.xml><?xml version="1.0" encoding="utf-8"?>
<p:tagLst xmlns:p="http://schemas.openxmlformats.org/presentationml/2006/main">
  <p:tag name="AS_UNIQUEID" val="1603"/>
</p:tagLst>
</file>

<file path=ppt/tags/tag605.xml><?xml version="1.0" encoding="utf-8"?>
<p:tagLst xmlns:p="http://schemas.openxmlformats.org/presentationml/2006/main">
  <p:tag name="AS_UNIQUEID" val="1951"/>
</p:tagLst>
</file>

<file path=ppt/tags/tag606.xml><?xml version="1.0" encoding="utf-8"?>
<p:tagLst xmlns:p="http://schemas.openxmlformats.org/presentationml/2006/main">
  <p:tag name="AS_UNIQUEID" val="240"/>
</p:tagLst>
</file>

<file path=ppt/tags/tag607.xml><?xml version="1.0" encoding="utf-8"?>
<p:tagLst xmlns:p="http://schemas.openxmlformats.org/presentationml/2006/main">
  <p:tag name="AS_UNIQUEID" val="242"/>
</p:tagLst>
</file>

<file path=ppt/tags/tag608.xml><?xml version="1.0" encoding="utf-8"?>
<p:tagLst xmlns:p="http://schemas.openxmlformats.org/presentationml/2006/main">
  <p:tag name="AS_UNIQUEID" val="3254"/>
</p:tagLst>
</file>

<file path=ppt/tags/tag609.xml><?xml version="1.0" encoding="utf-8"?>
<p:tagLst xmlns:p="http://schemas.openxmlformats.org/presentationml/2006/main">
  <p:tag name="AS_UNIQUEID" val="3256"/>
</p:tagLst>
</file>

<file path=ppt/tags/tag61.xml><?xml version="1.0" encoding="utf-8"?>
<p:tagLst xmlns:p="http://schemas.openxmlformats.org/presentationml/2006/main">
  <p:tag name="AS_UNIQUEID" val="8101"/>
</p:tagLst>
</file>

<file path=ppt/tags/tag610.xml><?xml version="1.0" encoding="utf-8"?>
<p:tagLst xmlns:p="http://schemas.openxmlformats.org/presentationml/2006/main">
  <p:tag name="AS_UNIQUEID" val="3259"/>
</p:tagLst>
</file>

<file path=ppt/tags/tag611.xml><?xml version="1.0" encoding="utf-8"?>
<p:tagLst xmlns:p="http://schemas.openxmlformats.org/presentationml/2006/main">
  <p:tag name="AS_UNIQUEID" val="876"/>
</p:tagLst>
</file>

<file path=ppt/tags/tag612.xml><?xml version="1.0" encoding="utf-8"?>
<p:tagLst xmlns:p="http://schemas.openxmlformats.org/presentationml/2006/main">
  <p:tag name="AS_UNIQUEID" val="1058"/>
</p:tagLst>
</file>

<file path=ppt/tags/tag613.xml><?xml version="1.0" encoding="utf-8"?>
<p:tagLst xmlns:p="http://schemas.openxmlformats.org/presentationml/2006/main">
  <p:tag name="AS_UNIQUEID" val="1603"/>
</p:tagLst>
</file>

<file path=ppt/tags/tag614.xml><?xml version="1.0" encoding="utf-8"?>
<p:tagLst xmlns:p="http://schemas.openxmlformats.org/presentationml/2006/main">
  <p:tag name="AS_UNIQUEID" val="1951"/>
</p:tagLst>
</file>

<file path=ppt/tags/tag615.xml><?xml version="1.0" encoding="utf-8"?>
<p:tagLst xmlns:p="http://schemas.openxmlformats.org/presentationml/2006/main">
  <p:tag name="AS_UNIQUEID" val="240"/>
</p:tagLst>
</file>

<file path=ppt/tags/tag616.xml><?xml version="1.0" encoding="utf-8"?>
<p:tagLst xmlns:p="http://schemas.openxmlformats.org/presentationml/2006/main">
  <p:tag name="AS_UNIQUEID" val="242"/>
</p:tagLst>
</file>

<file path=ppt/tags/tag617.xml><?xml version="1.0" encoding="utf-8"?>
<p:tagLst xmlns:p="http://schemas.openxmlformats.org/presentationml/2006/main">
  <p:tag name="AS_UNIQUEID" val="190"/>
</p:tagLst>
</file>

<file path=ppt/tags/tag618.xml><?xml version="1.0" encoding="utf-8"?>
<p:tagLst xmlns:p="http://schemas.openxmlformats.org/presentationml/2006/main">
  <p:tag name="AS_UNIQUEID" val="876"/>
</p:tagLst>
</file>

<file path=ppt/tags/tag619.xml><?xml version="1.0" encoding="utf-8"?>
<p:tagLst xmlns:p="http://schemas.openxmlformats.org/presentationml/2006/main">
  <p:tag name="AS_UNIQUEID" val="1058"/>
</p:tagLst>
</file>

<file path=ppt/tags/tag62.xml><?xml version="1.0" encoding="utf-8"?>
<p:tagLst xmlns:p="http://schemas.openxmlformats.org/presentationml/2006/main">
  <p:tag name="AS_UNIQUEID" val="8102"/>
</p:tagLst>
</file>

<file path=ppt/tags/tag620.xml><?xml version="1.0" encoding="utf-8"?>
<p:tagLst xmlns:p="http://schemas.openxmlformats.org/presentationml/2006/main">
  <p:tag name="AS_UNIQUEID" val="1629"/>
</p:tagLst>
</file>

<file path=ppt/tags/tag621.xml><?xml version="1.0" encoding="utf-8"?>
<p:tagLst xmlns:p="http://schemas.openxmlformats.org/presentationml/2006/main">
  <p:tag name="AS_UNIQUEID" val="1058"/>
</p:tagLst>
</file>

<file path=ppt/tags/tag622.xml><?xml version="1.0" encoding="utf-8"?>
<p:tagLst xmlns:p="http://schemas.openxmlformats.org/presentationml/2006/main">
  <p:tag name="AS_UNIQUEID" val="1603"/>
</p:tagLst>
</file>

<file path=ppt/tags/tag623.xml><?xml version="1.0" encoding="utf-8"?>
<p:tagLst xmlns:p="http://schemas.openxmlformats.org/presentationml/2006/main">
  <p:tag name="AS_UNIQUEID" val="1951"/>
</p:tagLst>
</file>

<file path=ppt/tags/tag624.xml><?xml version="1.0" encoding="utf-8"?>
<p:tagLst xmlns:p="http://schemas.openxmlformats.org/presentationml/2006/main">
  <p:tag name="AS_UNIQUEID" val="240"/>
</p:tagLst>
</file>

<file path=ppt/tags/tag625.xml><?xml version="1.0" encoding="utf-8"?>
<p:tagLst xmlns:p="http://schemas.openxmlformats.org/presentationml/2006/main">
  <p:tag name="AS_UNIQUEID" val="242"/>
</p:tagLst>
</file>

<file path=ppt/tags/tag626.xml><?xml version="1.0" encoding="utf-8"?>
<p:tagLst xmlns:p="http://schemas.openxmlformats.org/presentationml/2006/main">
  <p:tag name="AS_UNIQUEID" val="8106"/>
</p:tagLst>
</file>

<file path=ppt/tags/tag627.xml><?xml version="1.0" encoding="utf-8"?>
<p:tagLst xmlns:p="http://schemas.openxmlformats.org/presentationml/2006/main">
  <p:tag name="AS_UNIQUEID" val="8107"/>
</p:tagLst>
</file>

<file path=ppt/tags/tag628.xml><?xml version="1.0" encoding="utf-8"?>
<p:tagLst xmlns:p="http://schemas.openxmlformats.org/presentationml/2006/main">
  <p:tag name="AS_UNIQUEID" val="8108"/>
</p:tagLst>
</file>

<file path=ppt/tags/tag629.xml><?xml version="1.0" encoding="utf-8"?>
<p:tagLst xmlns:p="http://schemas.openxmlformats.org/presentationml/2006/main">
  <p:tag name="AS_UNIQUEID" val="8109"/>
</p:tagLst>
</file>

<file path=ppt/tags/tag63.xml><?xml version="1.0" encoding="utf-8"?>
<p:tagLst xmlns:p="http://schemas.openxmlformats.org/presentationml/2006/main">
  <p:tag name="AS_UNIQUEID" val="8103"/>
</p:tagLst>
</file>

<file path=ppt/tags/tag630.xml><?xml version="1.0" encoding="utf-8"?>
<p:tagLst xmlns:p="http://schemas.openxmlformats.org/presentationml/2006/main">
  <p:tag name="AS_UNIQUEID" val="8110"/>
</p:tagLst>
</file>

<file path=ppt/tags/tag631.xml><?xml version="1.0" encoding="utf-8"?>
<p:tagLst xmlns:p="http://schemas.openxmlformats.org/presentationml/2006/main">
  <p:tag name="AS_UNIQUEID" val="8111"/>
</p:tagLst>
</file>

<file path=ppt/tags/tag632.xml><?xml version="1.0" encoding="utf-8"?>
<p:tagLst xmlns:p="http://schemas.openxmlformats.org/presentationml/2006/main">
  <p:tag name="AS_OS" val="Unix 3.10 unknown"/>
  <p:tag name="AS_RELEASE_DATE" val="2023.03.31"/>
  <p:tag name="AS_TITLE" val="Aspose.Slides for Java"/>
  <p:tag name="AS_VERSION" val="23.3"/>
</p:tagLst>
</file>

<file path=ppt/tags/tag64.xml><?xml version="1.0" encoding="utf-8"?>
<p:tagLst xmlns:p="http://schemas.openxmlformats.org/presentationml/2006/main">
  <p:tag name="AS_UNIQUEID" val="8104"/>
</p:tagLst>
</file>

<file path=ppt/tags/tag65.xml><?xml version="1.0" encoding="utf-8"?>
<p:tagLst xmlns:p="http://schemas.openxmlformats.org/presentationml/2006/main">
  <p:tag name="AS_UNIQUEID" val="8113"/>
</p:tagLst>
</file>

<file path=ppt/tags/tag66.xml><?xml version="1.0" encoding="utf-8"?>
<p:tagLst xmlns:p="http://schemas.openxmlformats.org/presentationml/2006/main">
  <p:tag name="AS_UNIQUEID" val="8114"/>
</p:tagLst>
</file>

<file path=ppt/tags/tag67.xml><?xml version="1.0" encoding="utf-8"?>
<p:tagLst xmlns:p="http://schemas.openxmlformats.org/presentationml/2006/main">
  <p:tag name="AS_UNIQUEID" val="8115"/>
</p:tagLst>
</file>

<file path=ppt/tags/tag68.xml><?xml version="1.0" encoding="utf-8"?>
<p:tagLst xmlns:p="http://schemas.openxmlformats.org/presentationml/2006/main">
  <p:tag name="AS_UNIQUEID" val="8122"/>
</p:tagLst>
</file>

<file path=ppt/tags/tag69.xml><?xml version="1.0" encoding="utf-8"?>
<p:tagLst xmlns:p="http://schemas.openxmlformats.org/presentationml/2006/main">
  <p:tag name="AS_UNIQUEID" val="8123"/>
</p:tagLst>
</file>

<file path=ppt/tags/tag7.xml><?xml version="1.0" encoding="utf-8"?>
<p:tagLst xmlns:p="http://schemas.openxmlformats.org/presentationml/2006/main">
  <p:tag name="AS_UNIQUEID" val="8036"/>
</p:tagLst>
</file>

<file path=ppt/tags/tag70.xml><?xml version="1.0" encoding="utf-8"?>
<p:tagLst xmlns:p="http://schemas.openxmlformats.org/presentationml/2006/main">
  <p:tag name="AS_UNIQUEID" val="8124"/>
</p:tagLst>
</file>

<file path=ppt/tags/tag71.xml><?xml version="1.0" encoding="utf-8"?>
<p:tagLst xmlns:p="http://schemas.openxmlformats.org/presentationml/2006/main">
  <p:tag name="AS_UNIQUEID" val="8125"/>
</p:tagLst>
</file>

<file path=ppt/tags/tag72.xml><?xml version="1.0" encoding="utf-8"?>
<p:tagLst xmlns:p="http://schemas.openxmlformats.org/presentationml/2006/main">
  <p:tag name="AS_UNIQUEID" val="8126"/>
</p:tagLst>
</file>

<file path=ppt/tags/tag73.xml><?xml version="1.0" encoding="utf-8"?>
<p:tagLst xmlns:p="http://schemas.openxmlformats.org/presentationml/2006/main">
  <p:tag name="AS_UNIQUEID" val="8127"/>
</p:tagLst>
</file>

<file path=ppt/tags/tag74.xml><?xml version="1.0" encoding="utf-8"?>
<p:tagLst xmlns:p="http://schemas.openxmlformats.org/presentationml/2006/main">
  <p:tag name="AS_UNIQUEID" val="8128"/>
</p:tagLst>
</file>

<file path=ppt/tags/tag75.xml><?xml version="1.0" encoding="utf-8"?>
<p:tagLst xmlns:p="http://schemas.openxmlformats.org/presentationml/2006/main">
  <p:tag name="AS_UNIQUEID" val="8129"/>
</p:tagLst>
</file>

<file path=ppt/tags/tag76.xml><?xml version="1.0" encoding="utf-8"?>
<p:tagLst xmlns:p="http://schemas.openxmlformats.org/presentationml/2006/main">
  <p:tag name="AS_UNIQUEID" val="8130"/>
</p:tagLst>
</file>

<file path=ppt/tags/tag77.xml><?xml version="1.0" encoding="utf-8"?>
<p:tagLst xmlns:p="http://schemas.openxmlformats.org/presentationml/2006/main">
  <p:tag name="AS_UNIQUEID" val="8131"/>
</p:tagLst>
</file>

<file path=ppt/tags/tag78.xml><?xml version="1.0" encoding="utf-8"?>
<p:tagLst xmlns:p="http://schemas.openxmlformats.org/presentationml/2006/main">
  <p:tag name="AS_UNIQUEID" val="8132"/>
</p:tagLst>
</file>

<file path=ppt/tags/tag79.xml><?xml version="1.0" encoding="utf-8"?>
<p:tagLst xmlns:p="http://schemas.openxmlformats.org/presentationml/2006/main">
  <p:tag name="AS_UNIQUEID" val="8133"/>
</p:tagLst>
</file>

<file path=ppt/tags/tag8.xml><?xml version="1.0" encoding="utf-8"?>
<p:tagLst xmlns:p="http://schemas.openxmlformats.org/presentationml/2006/main">
  <p:tag name="AS_UNIQUEID" val="8037"/>
</p:tagLst>
</file>

<file path=ppt/tags/tag80.xml><?xml version="1.0" encoding="utf-8"?>
<p:tagLst xmlns:p="http://schemas.openxmlformats.org/presentationml/2006/main">
  <p:tag name="AS_UNIQUEID" val="8134"/>
</p:tagLst>
</file>

<file path=ppt/tags/tag81.xml><?xml version="1.0" encoding="utf-8"?>
<p:tagLst xmlns:p="http://schemas.openxmlformats.org/presentationml/2006/main">
  <p:tag name="AS_UNIQUEID" val="8118"/>
</p:tagLst>
</file>

<file path=ppt/tags/tag82.xml><?xml version="1.0" encoding="utf-8"?>
<p:tagLst xmlns:p="http://schemas.openxmlformats.org/presentationml/2006/main">
  <p:tag name="AS_UNIQUEID" val="8119"/>
</p:tagLst>
</file>

<file path=ppt/tags/tag83.xml><?xml version="1.0" encoding="utf-8"?>
<p:tagLst xmlns:p="http://schemas.openxmlformats.org/presentationml/2006/main">
  <p:tag name="AS_UNIQUEID" val="8120"/>
</p:tagLst>
</file>

<file path=ppt/tags/tag84.xml><?xml version="1.0" encoding="utf-8"?>
<p:tagLst xmlns:p="http://schemas.openxmlformats.org/presentationml/2006/main">
  <p:tag name="AS_UNIQUEID" val="8153"/>
</p:tagLst>
</file>

<file path=ppt/tags/tag85.xml><?xml version="1.0" encoding="utf-8"?>
<p:tagLst xmlns:p="http://schemas.openxmlformats.org/presentationml/2006/main">
  <p:tag name="AS_UNIQUEID" val="8154"/>
</p:tagLst>
</file>

<file path=ppt/tags/tag86.xml><?xml version="1.0" encoding="utf-8"?>
<p:tagLst xmlns:p="http://schemas.openxmlformats.org/presentationml/2006/main">
  <p:tag name="AS_UNIQUEID" val="8155"/>
</p:tagLst>
</file>

<file path=ppt/tags/tag87.xml><?xml version="1.0" encoding="utf-8"?>
<p:tagLst xmlns:p="http://schemas.openxmlformats.org/presentationml/2006/main">
  <p:tag name="AS_UNIQUEID" val="8156"/>
</p:tagLst>
</file>

<file path=ppt/tags/tag88.xml><?xml version="1.0" encoding="utf-8"?>
<p:tagLst xmlns:p="http://schemas.openxmlformats.org/presentationml/2006/main">
  <p:tag name="AS_UNIQUEID" val="8157"/>
</p:tagLst>
</file>

<file path=ppt/tags/tag89.xml><?xml version="1.0" encoding="utf-8"?>
<p:tagLst xmlns:p="http://schemas.openxmlformats.org/presentationml/2006/main">
  <p:tag name="AS_UNIQUEID" val="8158"/>
</p:tagLst>
</file>

<file path=ppt/tags/tag9.xml><?xml version="1.0" encoding="utf-8"?>
<p:tagLst xmlns:p="http://schemas.openxmlformats.org/presentationml/2006/main">
  <p:tag name="AS_UNIQUEID" val="8038"/>
</p:tagLst>
</file>

<file path=ppt/tags/tag90.xml><?xml version="1.0" encoding="utf-8"?>
<p:tagLst xmlns:p="http://schemas.openxmlformats.org/presentationml/2006/main">
  <p:tag name="AS_UNIQUEID" val="8159"/>
</p:tagLst>
</file>

<file path=ppt/tags/tag91.xml><?xml version="1.0" encoding="utf-8"?>
<p:tagLst xmlns:p="http://schemas.openxmlformats.org/presentationml/2006/main">
  <p:tag name="AS_UNIQUEID" val="8165"/>
</p:tagLst>
</file>

<file path=ppt/tags/tag92.xml><?xml version="1.0" encoding="utf-8"?>
<p:tagLst xmlns:p="http://schemas.openxmlformats.org/presentationml/2006/main">
  <p:tag name="AS_UNIQUEID" val="8166"/>
</p:tagLst>
</file>

<file path=ppt/tags/tag93.xml><?xml version="1.0" encoding="utf-8"?>
<p:tagLst xmlns:p="http://schemas.openxmlformats.org/presentationml/2006/main">
  <p:tag name="AS_UNIQUEID" val="8167"/>
</p:tagLst>
</file>

<file path=ppt/tags/tag94.xml><?xml version="1.0" encoding="utf-8"?>
<p:tagLst xmlns:p="http://schemas.openxmlformats.org/presentationml/2006/main">
  <p:tag name="AS_UNIQUEID" val="8168"/>
</p:tagLst>
</file>

<file path=ppt/tags/tag95.xml><?xml version="1.0" encoding="utf-8"?>
<p:tagLst xmlns:p="http://schemas.openxmlformats.org/presentationml/2006/main">
  <p:tag name="AS_UNIQUEID" val="8169"/>
</p:tagLst>
</file>

<file path=ppt/tags/tag96.xml><?xml version="1.0" encoding="utf-8"?>
<p:tagLst xmlns:p="http://schemas.openxmlformats.org/presentationml/2006/main">
  <p:tag name="AS_UNIQUEID" val="8161"/>
</p:tagLst>
</file>

<file path=ppt/tags/tag97.xml><?xml version="1.0" encoding="utf-8"?>
<p:tagLst xmlns:p="http://schemas.openxmlformats.org/presentationml/2006/main">
  <p:tag name="AS_UNIQUEID" val="8162"/>
</p:tagLst>
</file>

<file path=ppt/tags/tag98.xml><?xml version="1.0" encoding="utf-8"?>
<p:tagLst xmlns:p="http://schemas.openxmlformats.org/presentationml/2006/main">
  <p:tag name="AS_UNIQUEID" val="8163"/>
</p:tagLst>
</file>

<file path=ppt/tags/tag99.xml><?xml version="1.0" encoding="utf-8"?>
<p:tagLst xmlns:p="http://schemas.openxmlformats.org/presentationml/2006/main">
  <p:tag name="AS_UNIQUEID" val="817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3571</Words>
  <Application>WPS 演示</Application>
  <PresentationFormat>On-screen Show (16:9)</PresentationFormat>
  <Paragraphs>573</Paragraphs>
  <Slides>37</Slides>
  <Notes>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37</vt:i4>
      </vt:variant>
    </vt:vector>
  </HeadingPairs>
  <TitlesOfParts>
    <vt:vector size="58" baseType="lpstr">
      <vt:lpstr>Arial</vt:lpstr>
      <vt:lpstr>宋体</vt:lpstr>
      <vt:lpstr>Wingdings</vt:lpstr>
      <vt:lpstr>Source Han Serif SC</vt:lpstr>
      <vt:lpstr>微软雅黑</vt:lpstr>
      <vt:lpstr>方正粗黑宋简体</vt:lpstr>
      <vt:lpstr>华文彩云</vt:lpstr>
      <vt:lpstr>Aharoni</vt:lpstr>
      <vt:lpstr>等线</vt:lpstr>
      <vt:lpstr>Calibri</vt:lpstr>
      <vt:lpstr>思源黑体</vt:lpstr>
      <vt:lpstr>黑体</vt:lpstr>
      <vt:lpstr>楷体</vt:lpstr>
      <vt:lpstr>Courier New</vt:lpstr>
      <vt:lpstr>Arial Unicode MS</vt:lpstr>
      <vt:lpstr>Times New Roman</vt:lpstr>
      <vt:lpstr>Arial</vt:lpstr>
      <vt:lpstr>华文细黑</vt:lpstr>
      <vt:lpstr>Segoe UI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家有一宝</cp:lastModifiedBy>
  <cp:revision>2</cp:revision>
  <cp:lastPrinted>2024-12-16T16:53:00Z</cp:lastPrinted>
  <dcterms:created xsi:type="dcterms:W3CDTF">2024-12-16T16:53:00Z</dcterms:created>
  <dcterms:modified xsi:type="dcterms:W3CDTF">2025-03-18T10:06:04Z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CD73695072064318B0B831AFECD9DA56_13</vt:lpwstr>
  </property>
  <property fmtid="{D5CDD505-2E9C-101B-9397-08002B2CF9AE}" pid="7" name="KSOProductBuildVer">
    <vt:lpwstr>2052-12.1.0.20305</vt:lpwstr>
  </property>
</Properties>
</file>