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39"/>
  </p:handoutMasterIdLst>
  <p:sldIdLst>
    <p:sldId id="259" r:id="rId4"/>
    <p:sldId id="276" r:id="rId6"/>
    <p:sldId id="280" r:id="rId7"/>
    <p:sldId id="310" r:id="rId8"/>
    <p:sldId id="338" r:id="rId9"/>
    <p:sldId id="287" r:id="rId10"/>
    <p:sldId id="374" r:id="rId11"/>
    <p:sldId id="356" r:id="rId12"/>
    <p:sldId id="354" r:id="rId13"/>
    <p:sldId id="347" r:id="rId14"/>
    <p:sldId id="357" r:id="rId15"/>
    <p:sldId id="359" r:id="rId16"/>
    <p:sldId id="358" r:id="rId17"/>
    <p:sldId id="360" r:id="rId18"/>
    <p:sldId id="361" r:id="rId19"/>
    <p:sldId id="350" r:id="rId20"/>
    <p:sldId id="377" r:id="rId21"/>
    <p:sldId id="375" r:id="rId22"/>
    <p:sldId id="363" r:id="rId23"/>
    <p:sldId id="362" r:id="rId24"/>
    <p:sldId id="364" r:id="rId25"/>
    <p:sldId id="365" r:id="rId26"/>
    <p:sldId id="366" r:id="rId27"/>
    <p:sldId id="368" r:id="rId28"/>
    <p:sldId id="379" r:id="rId29"/>
    <p:sldId id="367" r:id="rId30"/>
    <p:sldId id="401" r:id="rId31"/>
    <p:sldId id="369" r:id="rId32"/>
    <p:sldId id="370" r:id="rId33"/>
    <p:sldId id="371" r:id="rId34"/>
    <p:sldId id="372" r:id="rId35"/>
    <p:sldId id="373" r:id="rId36"/>
    <p:sldId id="378" r:id="rId37"/>
    <p:sldId id="298" r:id="rId38"/>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94" userDrawn="1">
          <p15:clr>
            <a:srgbClr val="A4A3A4"/>
          </p15:clr>
        </p15:guide>
        <p15:guide id="2" pos="801" userDrawn="1">
          <p15:clr>
            <a:srgbClr val="A4A3A4"/>
          </p15:clr>
        </p15:guide>
        <p15:guide id="3" pos="7029" userDrawn="1">
          <p15:clr>
            <a:srgbClr val="A4A3A4"/>
          </p15:clr>
        </p15:guide>
        <p15:guide id="4" orient="horz" pos="4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Author" initials="A" lastIdx="0" clrIdx="2"/>
  <p:cmAuthor id="0" name="Administrator" initials="A" lastIdx="0" clrIdx="0"/>
  <p:cmAuthor id="4" name="wei" initials="w" lastIdx="0" clrIdx="3"/>
  <p:cmAuthor id="5" name="YANGDAN" initials="Y"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9101" autoAdjust="0"/>
  </p:normalViewPr>
  <p:slideViewPr>
    <p:cSldViewPr snapToGrid="0" showGuides="1">
      <p:cViewPr varScale="1">
        <p:scale>
          <a:sx n="65" d="100"/>
          <a:sy n="65" d="100"/>
        </p:scale>
        <p:origin x="1458" y="66"/>
      </p:cViewPr>
      <p:guideLst>
        <p:guide orient="horz" pos="3894"/>
        <p:guide pos="801"/>
        <p:guide pos="7029"/>
        <p:guide orient="horz" pos="472"/>
      </p:guideLst>
    </p:cSldViewPr>
  </p:slideViewPr>
  <p:notesTextViewPr>
    <p:cViewPr>
      <p:scale>
        <a:sx n="1" d="1"/>
        <a:sy n="1" d="1"/>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gs" Target="tags/tag404.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1475FAC0-4E78-4B4A-9ADA-EE7413CBA2A2}"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238E8FE-40DA-41DC-AE77-8790382988A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44A302A-66E2-45C0-9113-4E5747328F9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A540E3B-F9C0-48B6-A129-4D327DD3065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sz="1200" kern="1200" smtClean="0">
                <a:solidFill>
                  <a:schemeClr val="tx1"/>
                </a:solidFill>
                <a:effectLst/>
                <a:latin typeface="+mn-lt"/>
                <a:ea typeface="+mn-ea"/>
                <a:cs typeface="+mn-cs"/>
              </a:rPr>
              <a:t>页面统一为16:9宽幅画面比例尺寸；PPT统一格式为PPT或PPTX。</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中文：</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1. 课名：微软雅黑48号字；</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2.（第一课时）：微软雅黑32号字；</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3.学校名称：请填写全称；</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4.学科、年级、主讲人、学校：华文楷体28号字（具体根据文字量可适当调整）。</a:t>
            </a:r>
            <a:endParaRPr lang="zh-CN" altLang="en-US" sz="1200" kern="1200" smtClean="0">
              <a:solidFill>
                <a:schemeClr val="tx1"/>
              </a:solidFill>
              <a:effectLst/>
              <a:latin typeface="+mn-lt"/>
              <a:ea typeface="+mn-ea"/>
              <a:cs typeface="+mn-cs"/>
            </a:endParaRPr>
          </a:p>
          <a:p>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英文</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1.课名：字体以Times New Roman为主，字号一般使用32—36号，特别强调可以用40号；</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2.（Period 1）：字体使用Arial，字号为28；</a:t>
            </a:r>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3.正文一般用24—28号，特别强调可用32号。</a:t>
            </a:r>
            <a:endParaRPr lang="zh-CN" altLang="en-US" sz="1200" kern="1200" smtClean="0">
              <a:solidFill>
                <a:schemeClr val="tx1"/>
              </a:solidFill>
              <a:effectLst/>
              <a:latin typeface="+mn-lt"/>
              <a:ea typeface="+mn-ea"/>
              <a:cs typeface="+mn-cs"/>
            </a:endParaRPr>
          </a:p>
          <a:p>
            <a:endParaRPr lang="zh-CN" altLang="en-US" sz="1200" kern="1200" smtClean="0">
              <a:solidFill>
                <a:schemeClr val="tx1"/>
              </a:solidFill>
              <a:effectLst/>
              <a:latin typeface="+mn-lt"/>
              <a:ea typeface="+mn-ea"/>
              <a:cs typeface="+mn-cs"/>
            </a:endParaRPr>
          </a:p>
          <a:p>
            <a:r>
              <a:rPr lang="zh-CN" altLang="en-US" sz="1200" kern="1200" smtClean="0">
                <a:solidFill>
                  <a:schemeClr val="tx1"/>
                </a:solidFill>
                <a:effectLst/>
                <a:latin typeface="+mn-lt"/>
                <a:ea typeface="+mn-ea"/>
                <a:cs typeface="+mn-cs"/>
              </a:rPr>
              <a:t>注意标点的规范（例如：中文省略号为……，可用Shift+数字键6打出中文省略号，英文省略号为…）</a:t>
            </a:r>
            <a:endParaRPr lang="zh-CN" altLang="en-US" sz="1200" kern="1200" smtClean="0">
              <a:solidFill>
                <a:schemeClr val="tx1"/>
              </a:solidFill>
              <a:effectLst/>
              <a:latin typeface="+mn-lt"/>
              <a:ea typeface="+mn-ea"/>
              <a:cs typeface="+mn-cs"/>
            </a:endParaRPr>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t>格鲁吉亚夏季阳光充足，冬季气候温和。应该说黑海赋予了格鲁吉亚适中的气候和潮湿的空气，使得此地非常适合种植葡萄藤。</a:t>
            </a: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t>格鲁吉亚夏季阳光充足，冬季气候温和。应该说黑海赋予了格鲁吉亚适中的气候和潮湿的空气，使得此地非常适合种植葡萄藤。</a:t>
            </a: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sym typeface="+mn-ea"/>
              </a:rPr>
              <a:t>材料反映了世界半导体生产产生的“牵一发而动全身”的连锁反应，很少有国家可以离开其他国家而独自生存。世界各国之间只有加强合作，才能推动世界经济的可持续发展。引出经济全球化</a:t>
            </a:r>
            <a:endParaRPr lang="zh-CN" altLang="en-US">
              <a:sym typeface="+mn-ea"/>
            </a:endParaRPr>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A685A6CA-0CF8-4C0F-A4EF-5C6C0D45FAAD}"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D7E8A902-E013-4FF5-9CBD-78113C78402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文本框 6"/>
          <p:cNvSpPr txBox="1"/>
          <p:nvPr userDrawn="1">
            <p:custDataLst>
              <p:tags r:id="rId2"/>
            </p:custDataLst>
          </p:nvPr>
        </p:nvSpPr>
        <p:spPr>
          <a:xfrm>
            <a:off x="431800" y="365125"/>
            <a:ext cx="2133600" cy="714375"/>
          </a:xfrm>
          <a:prstGeom prst="rect">
            <a:avLst/>
          </a:prstGeom>
          <a:noFill/>
        </p:spPr>
        <p:txBody>
          <a:bodyPr wrap="square" rtlCol="0">
            <a:spAutoFit/>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2" Type="http://schemas.openxmlformats.org/officeDocument/2006/relationships/theme" Target="../theme/theme2.xml"/><Relationship Id="rId21" Type="http://schemas.openxmlformats.org/officeDocument/2006/relationships/tags" Target="../tags/tag73.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5.xml"/><Relationship Id="rId19" Type="http://schemas.openxmlformats.org/officeDocument/2006/relationships/image" Target="../media/image2.png"/><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image" Target="../media/image1.png"/><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5A6CA-0CF8-4C0F-A4EF-5C6C0D45FAAD}"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8A902-E013-4FF5-9CBD-78113C784026}" type="slidenum">
              <a:rPr lang="zh-CN" altLang="en-US" smtClean="0"/>
            </a:fld>
            <a:endParaRPr lang="zh-CN" altLang="en-US"/>
          </a:p>
        </p:txBody>
      </p:sp>
      <p:pic>
        <p:nvPicPr>
          <p:cNvPr id="7" name="图片 1073743875" descr="学科网 zxxk.com"/>
          <p:cNvPicPr>
            <a:picLocks noChangeAspect="1"/>
          </p:cNvPicPr>
          <p:nvPr>
            <p:custDataLst>
              <p:tags r:id="rId8"/>
            </p:custDataLst>
          </p:nvPr>
        </p:nvPicPr>
        <p:blipFill>
          <a:blip r:embed="rId9" r:link="rId1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ctr" defTabSz="914400" rtl="0" eaLnBrk="1" latinLnBrk="0" hangingPunct="1">
        <a:lnSpc>
          <a:spcPct val="90000"/>
        </a:lnSpc>
        <a:spcBef>
          <a:spcPct val="0"/>
        </a:spcBef>
        <a:buNone/>
        <a:defRPr sz="3400"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D:\qq文件\712321467\Image\C2C\Image2\{75232B38-A165-1FB7-499C-2E1C792CACB5}.png"/>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1"/>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156.xml"/><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image" Target="../media/image10.png"/><Relationship Id="rId3" Type="http://schemas.openxmlformats.org/officeDocument/2006/relationships/tags" Target="../tags/tag161.xml"/><Relationship Id="rId2" Type="http://schemas.openxmlformats.org/officeDocument/2006/relationships/image" Target="../media/image8.png"/><Relationship Id="rId13" Type="http://schemas.openxmlformats.org/officeDocument/2006/relationships/notesSlide" Target="../notesSlides/notesSlide11.xml"/><Relationship Id="rId12" Type="http://schemas.openxmlformats.org/officeDocument/2006/relationships/slideLayout" Target="../slideLayouts/slideLayout3.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tags" Target="../tags/tag160.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tags" Target="../tags/tag173.xml"/><Relationship Id="rId2" Type="http://schemas.openxmlformats.org/officeDocument/2006/relationships/image" Target="../media/image11.jpeg"/><Relationship Id="rId1" Type="http://schemas.openxmlformats.org/officeDocument/2006/relationships/tags" Target="../tags/tag17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3.xml"/><Relationship Id="rId5" Type="http://schemas.openxmlformats.org/officeDocument/2006/relationships/tags" Target="../tags/tag180.xml"/><Relationship Id="rId4" Type="http://schemas.openxmlformats.org/officeDocument/2006/relationships/image" Target="../media/image12.png"/><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tags" Target="../tags/tag184.xml"/></Relationships>
</file>

<file path=ppt/slides/_rels/slide15.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3" Type="http://schemas.openxmlformats.org/officeDocument/2006/relationships/notesSlide" Target="../notesSlides/notesSlide15.xml"/><Relationship Id="rId12" Type="http://schemas.openxmlformats.org/officeDocument/2006/relationships/slideLayout" Target="../slideLayouts/slideLayout3.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88.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4.png"/><Relationship Id="rId3" Type="http://schemas.openxmlformats.org/officeDocument/2006/relationships/tags" Target="../tags/tag202.xml"/><Relationship Id="rId2" Type="http://schemas.microsoft.com/office/2007/relationships/media" Target="../media/media2.mp4"/><Relationship Id="rId1" Type="http://schemas.openxmlformats.org/officeDocument/2006/relationships/video" Target="../media/media2.mp4"/></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tags" Target="../tags/tag210.xml"/><Relationship Id="rId1" Type="http://schemas.openxmlformats.org/officeDocument/2006/relationships/tags" Target="../tags/tag209.xml"/></Relationships>
</file>

<file path=ppt/slides/_rels/slide19.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3" Type="http://schemas.openxmlformats.org/officeDocument/2006/relationships/notesSlide" Target="../notesSlides/notesSlide18.xml"/><Relationship Id="rId12" Type="http://schemas.openxmlformats.org/officeDocument/2006/relationships/slideLayout" Target="../slideLayouts/slideLayout3.xml"/><Relationship Id="rId11" Type="http://schemas.openxmlformats.org/officeDocument/2006/relationships/image" Target="../media/image15.jpeg"/><Relationship Id="rId10" Type="http://schemas.openxmlformats.org/officeDocument/2006/relationships/tags" Target="../tags/tag223.xml"/><Relationship Id="rId1" Type="http://schemas.openxmlformats.org/officeDocument/2006/relationships/tags" Target="../tags/tag214.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20.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3" Type="http://schemas.openxmlformats.org/officeDocument/2006/relationships/notesSlide" Target="../notesSlides/notesSlide19.xml"/><Relationship Id="rId12" Type="http://schemas.openxmlformats.org/officeDocument/2006/relationships/slideLayout" Target="../slideLayouts/slideLayout3.xml"/><Relationship Id="rId11" Type="http://schemas.openxmlformats.org/officeDocument/2006/relationships/image" Target="../media/image16.jpeg"/><Relationship Id="rId10" Type="http://schemas.openxmlformats.org/officeDocument/2006/relationships/tags" Target="../tags/tag236.xml"/><Relationship Id="rId1" Type="http://schemas.openxmlformats.org/officeDocument/2006/relationships/tags" Target="../tags/tag227.xml"/></Relationships>
</file>

<file path=ppt/slides/_rels/slide21.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1" Type="http://schemas.openxmlformats.org/officeDocument/2006/relationships/notesSlide" Target="../notesSlides/notesSlide20.xml"/><Relationship Id="rId10" Type="http://schemas.openxmlformats.org/officeDocument/2006/relationships/slideLayout" Target="../slideLayouts/slideLayout3.xml"/><Relationship Id="rId1" Type="http://schemas.openxmlformats.org/officeDocument/2006/relationships/tags" Target="../tags/tag240.xml"/></Relationships>
</file>

<file path=ppt/slides/_rels/slide22.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1" Type="http://schemas.openxmlformats.org/officeDocument/2006/relationships/notesSlide" Target="../notesSlides/notesSlide21.xml"/><Relationship Id="rId10" Type="http://schemas.openxmlformats.org/officeDocument/2006/relationships/slideLayout" Target="../slideLayouts/slideLayout3.xml"/><Relationship Id="rId1" Type="http://schemas.openxmlformats.org/officeDocument/2006/relationships/tags" Target="../tags/tag252.xml"/></Relationships>
</file>

<file path=ppt/slides/_rels/slide23.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3" Type="http://schemas.openxmlformats.org/officeDocument/2006/relationships/notesSlide" Target="../notesSlides/notesSlide22.xml"/><Relationship Id="rId12" Type="http://schemas.openxmlformats.org/officeDocument/2006/relationships/slideLayout" Target="../slideLayouts/slideLayout3.xml"/><Relationship Id="rId11" Type="http://schemas.openxmlformats.org/officeDocument/2006/relationships/image" Target="../media/image17.png"/><Relationship Id="rId10" Type="http://schemas.openxmlformats.org/officeDocument/2006/relationships/tags" Target="../tags/tag273.xml"/><Relationship Id="rId1" Type="http://schemas.openxmlformats.org/officeDocument/2006/relationships/tags" Target="../tags/tag264.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3.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tags" Target="../tags/tag278.xml"/><Relationship Id="rId2" Type="http://schemas.openxmlformats.org/officeDocument/2006/relationships/image" Target="../media/image18.jpeg"/><Relationship Id="rId1" Type="http://schemas.openxmlformats.org/officeDocument/2006/relationships/tags" Target="../tags/tag277.xml"/></Relationships>
</file>

<file path=ppt/slides/_rels/slide25.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tags" Target="../tags/tag286.xml"/><Relationship Id="rId6" Type="http://schemas.openxmlformats.org/officeDocument/2006/relationships/image" Target="../media/image21.png"/><Relationship Id="rId5" Type="http://schemas.openxmlformats.org/officeDocument/2006/relationships/tags" Target="../tags/tag285.xml"/><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image" Target="../media/image18.jpeg"/><Relationship Id="rId14" Type="http://schemas.openxmlformats.org/officeDocument/2006/relationships/notesSlide" Target="../notesSlides/notesSlide24.xml"/><Relationship Id="rId13" Type="http://schemas.openxmlformats.org/officeDocument/2006/relationships/slideLayout" Target="../slideLayouts/slideLayout3.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84.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tags" Target="../tags/tag294.xml"/><Relationship Id="rId2" Type="http://schemas.openxmlformats.org/officeDocument/2006/relationships/image" Target="../media/image22.jpeg"/><Relationship Id="rId1" Type="http://schemas.openxmlformats.org/officeDocument/2006/relationships/tags" Target="../tags/tag293.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tags" Target="../tags/tag298.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image" Target="../media/image24.jpeg"/><Relationship Id="rId1" Type="http://schemas.openxmlformats.org/officeDocument/2006/relationships/tags" Target="../tags/tag302.xml"/></Relationships>
</file>

<file path=ppt/slides/_rels/slide29.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image" Target="../media/image24.jpeg"/><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4" Type="http://schemas.openxmlformats.org/officeDocument/2006/relationships/notesSlide" Target="../notesSlides/notesSlide28.xml"/><Relationship Id="rId13" Type="http://schemas.openxmlformats.org/officeDocument/2006/relationships/slideLayout" Target="../slideLayouts/slideLayout3.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tags" Target="../tags/tag308.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30.xml.rels><?xml version="1.0" encoding="UTF-8" standalone="yes"?>
<Relationships xmlns="http://schemas.openxmlformats.org/package/2006/relationships"><Relationship Id="rId9" Type="http://schemas.openxmlformats.org/officeDocument/2006/relationships/tags" Target="../tags/tag329.xml"/><Relationship Id="rId8" Type="http://schemas.openxmlformats.org/officeDocument/2006/relationships/image" Target="../media/image24.jpeg"/><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3" Type="http://schemas.openxmlformats.org/officeDocument/2006/relationships/notesSlide" Target="../notesSlides/notesSlide29.xml"/><Relationship Id="rId12" Type="http://schemas.openxmlformats.org/officeDocument/2006/relationships/slideLayout" Target="../slideLayouts/slideLayout3.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tags" Target="../tags/tag322.xml"/></Relationships>
</file>

<file path=ppt/slides/_rels/slide31.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image" Target="../media/image24.jpeg"/><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4" Type="http://schemas.openxmlformats.org/officeDocument/2006/relationships/notesSlide" Target="../notesSlides/notesSlide30.xml"/><Relationship Id="rId13" Type="http://schemas.openxmlformats.org/officeDocument/2006/relationships/slideLayout" Target="../slideLayouts/slideLayout3.xml"/><Relationship Id="rId12" Type="http://schemas.openxmlformats.org/officeDocument/2006/relationships/tags" Target="../tags/tag345.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tags" Target="../tags/tag335.xml"/></Relationships>
</file>

<file path=ppt/slides/_rels/slide32.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image" Target="../media/image24.jpeg"/><Relationship Id="rId7" Type="http://schemas.openxmlformats.org/officeDocument/2006/relationships/tags" Target="../tags/tag355.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7" Type="http://schemas.openxmlformats.org/officeDocument/2006/relationships/notesSlide" Target="../notesSlides/notesSlide31.xml"/><Relationship Id="rId16" Type="http://schemas.openxmlformats.org/officeDocument/2006/relationships/slideLayout" Target="../slideLayouts/slideLayout3.xml"/><Relationship Id="rId15" Type="http://schemas.openxmlformats.org/officeDocument/2006/relationships/tags" Target="../tags/tag36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tags" Target="../tags/tag349.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3.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25.png"/><Relationship Id="rId1" Type="http://schemas.openxmlformats.org/officeDocument/2006/relationships/tags" Target="../tags/tag366.xml"/></Relationships>
</file>

<file path=ppt/slides/_rels/slide34.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tags" Target="../tags/tag382.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tags" Target="../tags/tag376.xml"/><Relationship Id="rId18" Type="http://schemas.openxmlformats.org/officeDocument/2006/relationships/notesSlide" Target="../notesSlides/notesSlide33.xml"/><Relationship Id="rId17" Type="http://schemas.openxmlformats.org/officeDocument/2006/relationships/slideLayout" Target="../slideLayouts/slideLayout3.xml"/><Relationship Id="rId16" Type="http://schemas.openxmlformats.org/officeDocument/2006/relationships/tags" Target="../tags/tag390.xml"/><Relationship Id="rId15" Type="http://schemas.openxmlformats.org/officeDocument/2006/relationships/tags" Target="../tags/tag389.xml"/><Relationship Id="rId14" Type="http://schemas.openxmlformats.org/officeDocument/2006/relationships/tags" Target="../tags/tag388.xml"/><Relationship Id="rId13" Type="http://schemas.openxmlformats.org/officeDocument/2006/relationships/tags" Target="../tags/tag387.xml"/><Relationship Id="rId12" Type="http://schemas.openxmlformats.org/officeDocument/2006/relationships/tags" Target="../tags/tag386.xml"/><Relationship Id="rId11" Type="http://schemas.openxmlformats.org/officeDocument/2006/relationships/tags" Target="../tags/tag385.xml"/><Relationship Id="rId10" Type="http://schemas.openxmlformats.org/officeDocument/2006/relationships/tags" Target="../tags/tag384.xml"/><Relationship Id="rId1" Type="http://schemas.openxmlformats.org/officeDocument/2006/relationships/tags" Target="../tags/tag375.xml"/></Relationships>
</file>

<file path=ppt/slides/_rels/slide4.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image" Target="../media/image4.jpeg"/><Relationship Id="rId10" Type="http://schemas.openxmlformats.org/officeDocument/2006/relationships/tags" Target="../tags/tag104.xml"/><Relationship Id="rId1" Type="http://schemas.openxmlformats.org/officeDocument/2006/relationships/tags" Target="../tags/tag9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tags" Target="../tags/tag109.xml"/><Relationship Id="rId2" Type="http://schemas.openxmlformats.org/officeDocument/2006/relationships/image" Target="../media/image5.png"/><Relationship Id="rId1" Type="http://schemas.openxmlformats.org/officeDocument/2006/relationships/tags" Target="../tags/tag108.xml"/></Relationships>
</file>

<file path=ppt/slides/_rels/slide6.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6.png"/><Relationship Id="rId12" Type="http://schemas.openxmlformats.org/officeDocument/2006/relationships/notesSlide" Target="../notesSlides/notesSlide6.xml"/><Relationship Id="rId11" Type="http://schemas.openxmlformats.org/officeDocument/2006/relationships/slideLayout" Target="../slideLayouts/slideLayout3.xml"/><Relationship Id="rId10" Type="http://schemas.openxmlformats.org/officeDocument/2006/relationships/tags" Target="../tags/tag121.xml"/><Relationship Id="rId1" Type="http://schemas.openxmlformats.org/officeDocument/2006/relationships/tags" Target="../tags/tag113.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0" Type="http://schemas.openxmlformats.org/officeDocument/2006/relationships/notesSlide" Target="../notesSlides/notesSlide7.xml"/><Relationship Id="rId1" Type="http://schemas.openxmlformats.org/officeDocument/2006/relationships/tags" Target="../tags/tag12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8.png"/><Relationship Id="rId4" Type="http://schemas.openxmlformats.org/officeDocument/2006/relationships/tags" Target="../tags/tag138.xml"/><Relationship Id="rId3" Type="http://schemas.openxmlformats.org/officeDocument/2006/relationships/image" Target="../media/image7.png"/><Relationship Id="rId2" Type="http://schemas.openxmlformats.org/officeDocument/2006/relationships/tags" Target="../tags/tag137.xml"/><Relationship Id="rId10" Type="http://schemas.openxmlformats.org/officeDocument/2006/relationships/notesSlide" Target="../notesSlides/notesSlide8.xml"/><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image" Target="../media/image8.png"/><Relationship Id="rId4" Type="http://schemas.openxmlformats.org/officeDocument/2006/relationships/tags" Target="../tags/tag147.xml"/><Relationship Id="rId3" Type="http://schemas.openxmlformats.org/officeDocument/2006/relationships/image" Target="../media/image7.png"/><Relationship Id="rId2" Type="http://schemas.openxmlformats.org/officeDocument/2006/relationships/tags" Target="../tags/tag146.xml"/><Relationship Id="rId12" Type="http://schemas.openxmlformats.org/officeDocument/2006/relationships/notesSlide" Target="../notesSlides/notesSlide9.xml"/><Relationship Id="rId11" Type="http://schemas.openxmlformats.org/officeDocument/2006/relationships/slideLayout" Target="../slideLayouts/slideLayout3.xml"/><Relationship Id="rId10" Type="http://schemas.openxmlformats.org/officeDocument/2006/relationships/tags" Target="../tags/tag152.xml"/><Relationship Id="rId1" Type="http://schemas.openxmlformats.org/officeDocument/2006/relationships/tags" Target="../tags/tag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custDataLst>
              <p:tags r:id="rId1"/>
            </p:custDataLst>
          </p:nvPr>
        </p:nvSpPr>
        <p:spPr>
          <a:xfrm>
            <a:off x="2063115" y="2282825"/>
            <a:ext cx="8027035" cy="1006475"/>
          </a:xfrm>
          <a:prstGeom prst="rect">
            <a:avLst/>
          </a:prstGeom>
        </p:spPr>
        <p:txBody>
          <a:bodyPr>
            <a:scene3d>
              <a:camera prst="orthographicFront"/>
              <a:lightRig rig="threePt" dir="t"/>
            </a:scene3d>
          </a:bodyPr>
          <a:lstStyle/>
          <a:p>
            <a:pPr algn="ctr"/>
            <a:r>
              <a:rPr lang="zh-CN" altLang="en-US" sz="66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第四节    国际合作</a:t>
            </a:r>
            <a:endParaRPr lang="zh-CN" altLang="en-US" sz="6600" b="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改革开放40周年">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49860" y="892175"/>
            <a:ext cx="11891645" cy="53740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p:tgtEl>
                        <p:sldTgt/>
                      </p:tgtEl>
                    </p:cond>
                    <p:cond evt="onPrev">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stretch>
            <a:fillRect/>
          </a:stretch>
        </p:blipFill>
        <p:spPr>
          <a:xfrm>
            <a:off x="515620" y="2303780"/>
            <a:ext cx="4771390" cy="3821430"/>
          </a:xfrm>
          <a:prstGeom prst="rect">
            <a:avLst/>
          </a:prstGeom>
        </p:spPr>
      </p:pic>
      <p:pic>
        <p:nvPicPr>
          <p:cNvPr id="16" name="图片 15"/>
          <p:cNvPicPr>
            <a:picLocks noChangeAspect="1"/>
          </p:cNvPicPr>
          <p:nvPr>
            <p:custDataLst>
              <p:tags r:id="rId3"/>
            </p:custDataLst>
          </p:nvPr>
        </p:nvPicPr>
        <p:blipFill>
          <a:blip r:embed="rId4"/>
          <a:stretch>
            <a:fillRect/>
          </a:stretch>
        </p:blipFill>
        <p:spPr>
          <a:xfrm>
            <a:off x="2247265" y="1461770"/>
            <a:ext cx="1460500" cy="464820"/>
          </a:xfrm>
          <a:prstGeom prst="rect">
            <a:avLst/>
          </a:prstGeom>
        </p:spPr>
      </p:pic>
      <p:sp>
        <p:nvSpPr>
          <p:cNvPr id="19" name="文本框 18"/>
          <p:cNvSpPr txBox="1"/>
          <p:nvPr>
            <p:custDataLst>
              <p:tags r:id="rId5"/>
            </p:custDataLst>
          </p:nvPr>
        </p:nvSpPr>
        <p:spPr>
          <a:xfrm>
            <a:off x="1160145" y="4483735"/>
            <a:ext cx="833120"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消费国</a:t>
            </a:r>
            <a:endParaRPr lang="zh-CN" altLang="en-US" sz="1600" b="1">
              <a:solidFill>
                <a:srgbClr val="1824C2"/>
              </a:solidFill>
              <a:latin typeface="楷体" panose="02010609060101010101" charset="-122"/>
              <a:ea typeface="楷体" panose="02010609060101010101" charset="-122"/>
            </a:endParaRPr>
          </a:p>
        </p:txBody>
      </p:sp>
      <p:sp>
        <p:nvSpPr>
          <p:cNvPr id="20" name="文本框 19"/>
          <p:cNvSpPr txBox="1"/>
          <p:nvPr>
            <p:custDataLst>
              <p:tags r:id="rId6"/>
            </p:custDataLst>
          </p:nvPr>
        </p:nvSpPr>
        <p:spPr>
          <a:xfrm>
            <a:off x="2560955" y="2395855"/>
            <a:ext cx="833120"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生产国</a:t>
            </a:r>
            <a:endParaRPr lang="zh-CN" altLang="en-US" sz="1600" b="1">
              <a:solidFill>
                <a:srgbClr val="1824C2"/>
              </a:solidFill>
              <a:latin typeface="楷体" panose="02010609060101010101" charset="-122"/>
              <a:ea typeface="楷体" panose="02010609060101010101" charset="-122"/>
            </a:endParaRPr>
          </a:p>
        </p:txBody>
      </p:sp>
      <p:sp>
        <p:nvSpPr>
          <p:cNvPr id="21" name="文本框 20"/>
          <p:cNvSpPr txBox="1"/>
          <p:nvPr>
            <p:custDataLst>
              <p:tags r:id="rId7"/>
            </p:custDataLst>
          </p:nvPr>
        </p:nvSpPr>
        <p:spPr>
          <a:xfrm>
            <a:off x="3991610" y="4483735"/>
            <a:ext cx="833120"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资源国</a:t>
            </a:r>
            <a:endParaRPr lang="zh-CN" altLang="en-US" sz="1600" b="1">
              <a:solidFill>
                <a:srgbClr val="1824C2"/>
              </a:solidFill>
              <a:latin typeface="楷体" panose="02010609060101010101" charset="-122"/>
              <a:ea typeface="楷体" panose="02010609060101010101" charset="-122"/>
            </a:endParaRPr>
          </a:p>
        </p:txBody>
      </p:sp>
      <p:sp>
        <p:nvSpPr>
          <p:cNvPr id="24" name="文本框 23"/>
          <p:cNvSpPr txBox="1"/>
          <p:nvPr>
            <p:custDataLst>
              <p:tags r:id="rId8"/>
            </p:custDataLst>
          </p:nvPr>
        </p:nvSpPr>
        <p:spPr>
          <a:xfrm>
            <a:off x="5619750" y="2207260"/>
            <a:ext cx="3568065" cy="3928110"/>
          </a:xfrm>
          <a:prstGeom prst="rect">
            <a:avLst/>
          </a:prstGeom>
          <a:noFill/>
        </p:spPr>
        <p:txBody>
          <a:bodyPr wrap="square" rtlCol="0">
            <a:spAutoFit/>
          </a:bodyPr>
          <a:lstStyle/>
          <a:p>
            <a:pPr fontAlgn="auto">
              <a:lnSpc>
                <a:spcPct val="130000"/>
              </a:lnSpc>
            </a:pPr>
            <a:r>
              <a:rPr lang="en-US" altLang="zh-CN"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      </a:t>
            </a:r>
            <a:r>
              <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这种“三元结构”是</a:t>
            </a:r>
            <a:endPar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fontAlgn="auto">
              <a:lnSpc>
                <a:spcPct val="130000"/>
              </a:lnSpc>
            </a:pPr>
            <a:r>
              <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高度复杂的</a:t>
            </a:r>
            <a:r>
              <a:rPr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a:t>
            </a:r>
            <a:r>
              <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全球网络化的</a:t>
            </a:r>
            <a:r>
              <a:rPr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a:t>
            </a:r>
            <a:r>
              <a:rPr lang="zh-CN"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联系</a:t>
            </a:r>
            <a:r>
              <a:rPr lang="zh-CN" altLang="en-US" sz="2400" kern="0">
                <a:uFillTx/>
                <a:latin typeface="微软雅黑" panose="020B0503020204020204" charset="-122"/>
                <a:ea typeface="微软雅黑" panose="020B0503020204020204" charset="-122"/>
                <a:cs typeface="微软雅黑" panose="020B0503020204020204" charset="-122"/>
                <a:sym typeface="+mn-ea"/>
              </a:rPr>
              <a:t>密切的</a:t>
            </a:r>
            <a:r>
              <a:rPr sz="2400" kern="0">
                <a:uFillTx/>
                <a:latin typeface="微软雅黑" panose="020B0503020204020204" charset="-122"/>
                <a:ea typeface="微软雅黑" panose="020B0503020204020204" charset="-122"/>
                <a:cs typeface="微软雅黑" panose="020B0503020204020204" charset="-122"/>
                <a:sym typeface="+mn-ea"/>
              </a:rPr>
              <a:t>、</a:t>
            </a:r>
            <a:r>
              <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rPr>
              <a:t>“你中有我，我中有你”的劳动分工格局。</a:t>
            </a:r>
            <a:endPar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fontAlgn="auto">
              <a:lnSpc>
                <a:spcPct val="130000"/>
              </a:lnSpc>
            </a:pPr>
            <a:r>
              <a:rPr lang="zh-CN" altLang="en-US" sz="2400">
                <a:latin typeface="微软雅黑" panose="020B0503020204020204" charset="-122"/>
                <a:ea typeface="微软雅黑" panose="020B0503020204020204" charset="-122"/>
                <a:cs typeface="微软雅黑" panose="020B0503020204020204" charset="-122"/>
                <a:sym typeface="+mn-ea"/>
              </a:rPr>
              <a:t>      在这种经济结构下，很少有国家可以离开其他国家而独自生存。</a:t>
            </a:r>
            <a:endParaRPr lang="zh-CN" altLang="en-US" sz="2400" kern="0">
              <a:solidFill>
                <a:schemeClr val="tx1"/>
              </a:solidFill>
              <a:uFillTx/>
              <a:latin typeface="微软雅黑" panose="020B0503020204020204" charset="-122"/>
              <a:ea typeface="微软雅黑" panose="020B0503020204020204" charset="-122"/>
              <a:cs typeface="微软雅黑" panose="020B0503020204020204" charset="-122"/>
            </a:endParaRPr>
          </a:p>
        </p:txBody>
      </p:sp>
      <p:sp>
        <p:nvSpPr>
          <p:cNvPr id="12" name="椭圆 11"/>
          <p:cNvSpPr/>
          <p:nvPr>
            <p:custDataLst>
              <p:tags r:id="rId9"/>
            </p:custDataLst>
          </p:nvPr>
        </p:nvSpPr>
        <p:spPr>
          <a:xfrm>
            <a:off x="766445" y="4447540"/>
            <a:ext cx="1588770" cy="1586865"/>
          </a:xfrm>
          <a:prstGeom prst="ellipse">
            <a:avLst/>
          </a:prstGeom>
          <a:noFill/>
          <a:ln w="60325" cmpd="thickThi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10"/>
            </p:custDataLst>
          </p:nvPr>
        </p:nvSpPr>
        <p:spPr>
          <a:xfrm>
            <a:off x="3601720" y="4447540"/>
            <a:ext cx="1588770" cy="1586865"/>
          </a:xfrm>
          <a:prstGeom prst="ellipse">
            <a:avLst/>
          </a:prstGeom>
          <a:noFill/>
          <a:ln w="60325" cmpd="thickThi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a:off x="2183130" y="2350135"/>
            <a:ext cx="1588770" cy="1586865"/>
          </a:xfrm>
          <a:prstGeom prst="ellipse">
            <a:avLst/>
          </a:prstGeom>
          <a:noFill/>
          <a:ln w="60325" cmpd="thickThi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strVal val="#ppt_w*0.70"/>
                                          </p:val>
                                        </p:tav>
                                        <p:tav tm="100000">
                                          <p:val>
                                            <p:strVal val="#ppt_w"/>
                                          </p:val>
                                        </p:tav>
                                      </p:tavLst>
                                    </p:anim>
                                    <p:anim calcmode="lin" valueType="num">
                                      <p:cBhvr>
                                        <p:cTn id="26" dur="1000" fill="hold"/>
                                        <p:tgtEl>
                                          <p:spTgt spid="24"/>
                                        </p:tgtEl>
                                        <p:attrNameLst>
                                          <p:attrName>ppt_h</p:attrName>
                                        </p:attrNameLst>
                                      </p:cBhvr>
                                      <p:tavLst>
                                        <p:tav tm="0">
                                          <p:val>
                                            <p:strVal val="#ppt_h"/>
                                          </p:val>
                                        </p:tav>
                                        <p:tav tm="100000">
                                          <p:val>
                                            <p:strVal val="#ppt_h"/>
                                          </p:val>
                                        </p:tav>
                                      </p:tavLst>
                                    </p:anim>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811" b="811"/>
          <a:stretch>
            <a:fillRect/>
          </a:stretch>
        </p:blipFill>
        <p:spPr>
          <a:xfrm>
            <a:off x="416560" y="969010"/>
            <a:ext cx="7771130" cy="3856355"/>
          </a:xfrm>
          <a:custGeom>
            <a:avLst/>
            <a:gdLst/>
            <a:ahLst/>
            <a:cxnLst>
              <a:cxn ang="3">
                <a:pos x="hc" y="t"/>
              </a:cxn>
              <a:cxn ang="cd2">
                <a:pos x="l" y="vc"/>
              </a:cxn>
              <a:cxn ang="cd4">
                <a:pos x="hc" y="b"/>
              </a:cxn>
              <a:cxn ang="0">
                <a:pos x="r" y="vc"/>
              </a:cxn>
            </a:cxnLst>
            <a:rect l="l" t="t" r="r" b="b"/>
            <a:pathLst>
              <a:path w="8160" h="6240">
                <a:moveTo>
                  <a:pt x="0" y="0"/>
                </a:moveTo>
                <a:lnTo>
                  <a:pt x="8160" y="0"/>
                </a:lnTo>
                <a:lnTo>
                  <a:pt x="8160" y="6240"/>
                </a:lnTo>
                <a:lnTo>
                  <a:pt x="0" y="6240"/>
                </a:lnTo>
                <a:lnTo>
                  <a:pt x="0" y="0"/>
                </a:lnTo>
                <a:close/>
              </a:path>
            </a:pathLst>
          </a:custGeom>
        </p:spPr>
      </p:pic>
      <p:sp>
        <p:nvSpPr>
          <p:cNvPr id="11" name="Title 6"/>
          <p:cNvSpPr txBox="1"/>
          <p:nvPr>
            <p:custDataLst>
              <p:tags r:id="rId3"/>
            </p:custDataLst>
          </p:nvPr>
        </p:nvSpPr>
        <p:spPr>
          <a:xfrm>
            <a:off x="225425" y="5018405"/>
            <a:ext cx="9126855" cy="124460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fontAlgn="auto">
              <a:lnSpc>
                <a:spcPct val="120000"/>
              </a:lnSpc>
              <a:spcBef>
                <a:spcPct val="0"/>
              </a:spcBef>
              <a:spcAft>
                <a:spcPts val="800"/>
              </a:spcAft>
              <a:buSzTx/>
              <a:buNone/>
            </a:pPr>
            <a:r>
              <a:rPr altLang="zh-CN" sz="2500" spc="160">
                <a:ln w="3175">
                  <a:noFill/>
                  <a:prstDash val="dash"/>
                </a:ln>
                <a:solidFill>
                  <a:srgbClr val="000000">
                    <a:lumMod val="75000"/>
                    <a:lumOff val="25000"/>
                  </a:srgbClr>
                </a:solidFill>
                <a:latin typeface="微软雅黑" panose="020B0503020204020204" charset="-122"/>
                <a:ea typeface="微软雅黑" panose="020B0503020204020204" charset="-122"/>
                <a:cs typeface="微软雅黑" panose="020B0503020204020204" charset="-122"/>
              </a:rPr>
              <a:t>    </a:t>
            </a:r>
            <a:r>
              <a:rPr lang="zh-CN" altLang="en-US" sz="2500" spc="160">
                <a:ln w="3175">
                  <a:noFill/>
                  <a:prstDash val="dash"/>
                </a:ln>
                <a:solidFill>
                  <a:srgbClr val="000000">
                    <a:lumMod val="75000"/>
                    <a:lumOff val="25000"/>
                  </a:srgbClr>
                </a:solidFill>
                <a:latin typeface="微软雅黑" panose="020B0503020204020204" charset="-122"/>
                <a:ea typeface="微软雅黑" panose="020B0503020204020204" charset="-122"/>
                <a:cs typeface="微软雅黑" panose="020B0503020204020204" charset="-122"/>
              </a:rPr>
              <a:t>由于日本在半导体产业中所占比例较大，东日本大地震不仅影响全球的半导体生产，还影响全球相关重要产业的生产。</a:t>
            </a:r>
            <a:endParaRPr lang="zh-CN" altLang="en-US" sz="2500" spc="160">
              <a:ln w="3175">
                <a:noFill/>
                <a:prstDash val="dash"/>
              </a:ln>
              <a:solidFill>
                <a:srgbClr val="000000">
                  <a:lumMod val="75000"/>
                  <a:lumOff val="25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229235" y="1434465"/>
            <a:ext cx="9447530" cy="2866669"/>
            <a:chOff x="742039" y="2941598"/>
            <a:chExt cx="9659620" cy="2866300"/>
          </a:xfrm>
        </p:grpSpPr>
        <p:sp>
          <p:nvSpPr>
            <p:cNvPr id="8" name="文本框 7"/>
            <p:cNvSpPr txBox="1"/>
            <p:nvPr>
              <p:custDataLst>
                <p:tags r:id="rId2"/>
              </p:custDataLst>
            </p:nvPr>
          </p:nvSpPr>
          <p:spPr>
            <a:xfrm>
              <a:off x="742039" y="2946956"/>
              <a:ext cx="5627047" cy="2860942"/>
            </a:xfrm>
            <a:prstGeom prst="rect">
              <a:avLst/>
            </a:prstGeom>
            <a:noFill/>
          </p:spPr>
          <p:txBody>
            <a:bodyPr wrap="square">
              <a:spAutoFit/>
            </a:bodyPr>
            <a:lstStyle/>
            <a:p>
              <a:pPr>
                <a:lnSpc>
                  <a:spcPct val="150000"/>
                </a:lnSpc>
              </a:pPr>
              <a:r>
                <a:rPr lang="en-US" altLang="zh-CN" sz="2000">
                  <a:latin typeface="微软雅黑" panose="020B0503020204020204" charset="-122"/>
                  <a:ea typeface="微软雅黑" panose="020B0503020204020204" charset="-122"/>
                  <a:cs typeface="微软雅黑" panose="020B0503020204020204" charset="-122"/>
                </a:rPr>
                <a:t>2020</a:t>
              </a:r>
              <a:r>
                <a:rPr lang="zh-CN" altLang="en-US" sz="2000">
                  <a:latin typeface="微软雅黑" panose="020B0503020204020204" charset="-122"/>
                  <a:ea typeface="微软雅黑" panose="020B0503020204020204" charset="-122"/>
                  <a:cs typeface="微软雅黑" panose="020B0503020204020204" charset="-122"/>
                </a:rPr>
                <a:t>年以来，受新冠疫情影响，全球居家办公人数大幅增加，个人电脑、游戏机等产品的需求剧增，导致全球芯片产能紧张，当前汽车和电子产品制造商正面临芯片短缺困境。包括福特、菲亚特克莱斯勒、丰田、大众等车企在内的多家汽车巨头，宣布将削减汽车产量。</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3"/>
              </p:custDataLst>
            </p:nvPr>
          </p:nvPicPr>
          <p:blipFill>
            <a:blip r:embed="rId4"/>
            <a:stretch>
              <a:fillRect/>
            </a:stretch>
          </p:blipFill>
          <p:spPr>
            <a:xfrm>
              <a:off x="6581499" y="2941598"/>
              <a:ext cx="3820160" cy="2790190"/>
            </a:xfrm>
            <a:prstGeom prst="rect">
              <a:avLst/>
            </a:prstGeom>
          </p:spPr>
        </p:pic>
      </p:grpSp>
      <p:sp>
        <p:nvSpPr>
          <p:cNvPr id="2" name="文本框 1"/>
          <p:cNvSpPr txBox="1"/>
          <p:nvPr>
            <p:custDataLst>
              <p:tags r:id="rId5"/>
            </p:custDataLst>
          </p:nvPr>
        </p:nvSpPr>
        <p:spPr>
          <a:xfrm>
            <a:off x="140970" y="5229225"/>
            <a:ext cx="9672955" cy="664845"/>
          </a:xfrm>
          <a:prstGeom prst="rect">
            <a:avLst/>
          </a:prstGeom>
          <a:noFill/>
        </p:spPr>
        <p:txBody>
          <a:bodyPr wrap="square" lIns="63500" tIns="25400" rIns="63500" bIns="25400" rtlCol="0" anchor="t" anchorCtr="0">
            <a:noAutofit/>
          </a:bodyPr>
          <a:lstStyle/>
          <a:p>
            <a:pPr marL="0" indent="0" algn="ctr">
              <a:lnSpc>
                <a:spcPct val="100000"/>
              </a:lnSpc>
              <a:spcBef>
                <a:spcPct val="0"/>
              </a:spcBef>
              <a:spcAft>
                <a:spcPct val="0"/>
              </a:spcAft>
              <a:buSzTx/>
              <a:buNone/>
            </a:pPr>
            <a:r>
              <a:rPr lang="zh-CN" altLang="en-US" sz="2400" b="1" spc="240">
                <a:solidFill>
                  <a:srgbClr val="FF0000"/>
                </a:solidFill>
                <a:latin typeface="宋体" panose="02010600030101010101" pitchFamily="2" charset="-122"/>
                <a:ea typeface="宋体" panose="02010600030101010101" pitchFamily="2" charset="-122"/>
              </a:rPr>
              <a:t>世界各国之间只有加强合作，才能推动世界经济的可持续增长。</a:t>
            </a:r>
            <a:endParaRPr lang="zh-CN" altLang="en-US" sz="2400" b="1" spc="240">
              <a:solidFill>
                <a:srgbClr val="FF000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667510" y="1245870"/>
            <a:ext cx="6490335" cy="456501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91490" y="2846705"/>
            <a:ext cx="7712075" cy="2861310"/>
          </a:xfrm>
          <a:prstGeom prst="rect">
            <a:avLst/>
          </a:prstGeom>
          <a:noFill/>
        </p:spPr>
        <p:txBody>
          <a:bodyPr wrap="square" rtlCol="0" anchor="t">
            <a:spAutoFit/>
          </a:bodyPr>
          <a:lstStyle/>
          <a:p>
            <a:pPr algn="just" defTabSz="1219200">
              <a:lnSpc>
                <a:spcPct val="150000"/>
              </a:lnSpc>
              <a:defRPr/>
            </a:pPr>
            <a:r>
              <a:rPr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自2008 年全球金融危机爆发以来，世界经济增长持续低迷，贸易增长缓慢</a:t>
            </a:r>
            <a:endParaRPr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defTabSz="1219200">
              <a:lnSpc>
                <a:spcPct val="150000"/>
              </a:lnSpc>
              <a:defRPr/>
            </a:pPr>
            <a:r>
              <a:rPr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各种不稳定事件频出，</a:t>
            </a:r>
            <a:r>
              <a:rPr lang="zh-CN"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如英国脱离欧盟、美国实施贸易保护政策</a:t>
            </a:r>
            <a:endParaRPr lang="zh-CN"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defTabSz="1219200">
              <a:lnSpc>
                <a:spcPct val="150000"/>
              </a:lnSpc>
              <a:defRPr/>
            </a:pPr>
            <a:r>
              <a:rPr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世界对经济全球化质疑的声音逐步增强。</a:t>
            </a:r>
            <a:endParaRPr lang="zh-CN" altLang="en-US" sz="2400" b="1" ker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矩形 11"/>
          <p:cNvSpPr/>
          <p:nvPr>
            <p:custDataLst>
              <p:tags r:id="rId2"/>
            </p:custDataLst>
          </p:nvPr>
        </p:nvSpPr>
        <p:spPr>
          <a:xfrm rot="2820000">
            <a:off x="196218" y="5314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custDataLst>
              <p:tags r:id="rId3"/>
            </p:custDataLst>
          </p:nvPr>
        </p:nvSpPr>
        <p:spPr>
          <a:xfrm rot="2700000">
            <a:off x="192408" y="4154491"/>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custDataLst>
              <p:tags r:id="rId4"/>
            </p:custDataLst>
          </p:nvPr>
        </p:nvSpPr>
        <p:spPr>
          <a:xfrm rot="2340000">
            <a:off x="195583" y="312007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p:cNvSpPr txBox="1"/>
          <p:nvPr>
            <p:custDataLst>
              <p:tags r:id="rId5"/>
            </p:custDataLst>
          </p:nvPr>
        </p:nvSpPr>
        <p:spPr>
          <a:xfrm>
            <a:off x="290195" y="2087880"/>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【背      景】</a:t>
            </a:r>
            <a:endParaRPr lang="zh-CN" altLang="en-US"/>
          </a:p>
        </p:txBody>
      </p:sp>
      <p:cxnSp>
        <p:nvCxnSpPr>
          <p:cNvPr id="30" name="直接连接符 29"/>
          <p:cNvCxnSpPr/>
          <p:nvPr>
            <p:custDataLst>
              <p:tags r:id="rId6"/>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7"/>
            </p:custDataLst>
          </p:nvPr>
        </p:nvGrpSpPr>
        <p:grpSpPr>
          <a:xfrm>
            <a:off x="290290" y="1281206"/>
            <a:ext cx="445481" cy="469613"/>
            <a:chOff x="2121873" y="1511588"/>
            <a:chExt cx="445481" cy="469613"/>
          </a:xfrm>
        </p:grpSpPr>
        <p:sp>
          <p:nvSpPr>
            <p:cNvPr id="32" name="矩形 31"/>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10"/>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11"/>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一带一路">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7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p:tgtEl>
                        <p:sldTgt/>
                      </p:tgtEl>
                    </p:cond>
                    <p:cond evt="onPrev">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99720" y="5225415"/>
            <a:ext cx="8432165" cy="1014730"/>
          </a:xfrm>
          <a:prstGeom prst="rect">
            <a:avLst/>
          </a:prstGeom>
          <a:noFill/>
        </p:spPr>
        <p:txBody>
          <a:bodyPr wrap="square" rtlCol="0" anchor="t">
            <a:spAutoFit/>
          </a:bodyPr>
          <a:lstStyle/>
          <a:p>
            <a:pPr>
              <a:lnSpc>
                <a:spcPct val="150000"/>
              </a:lnSpc>
            </a:pPr>
            <a:r>
              <a:rPr lang="en-US" altLang="zh-CN" sz="2000" b="1">
                <a:solidFill>
                  <a:srgbClr val="0070C0"/>
                </a:solidFill>
              </a:rPr>
              <a:t>       </a:t>
            </a:r>
            <a:r>
              <a:rPr lang="zh-CN" altLang="en-US" sz="2000" b="1">
                <a:solidFill>
                  <a:srgbClr val="0070C0"/>
                </a:solidFill>
              </a:rPr>
              <a:t>吉布提经济落后，市场狭小；交通等基础设施落后，不利于产品外运；工业基础薄弱，产品附加值低；技术落后，资金匮乏，开发规模小。</a:t>
            </a:r>
            <a:endParaRPr lang="zh-CN" altLang="en-US" sz="2000" b="1">
              <a:solidFill>
                <a:srgbClr val="0070C0"/>
              </a:solidFill>
            </a:endParaRPr>
          </a:p>
        </p:txBody>
      </p:sp>
      <p:sp>
        <p:nvSpPr>
          <p:cNvPr id="37" name="文本框 36"/>
          <p:cNvSpPr txBox="1"/>
          <p:nvPr>
            <p:custDataLst>
              <p:tags r:id="rId2"/>
            </p:custDataLst>
          </p:nvPr>
        </p:nvSpPr>
        <p:spPr>
          <a:xfrm>
            <a:off x="323215" y="883285"/>
            <a:ext cx="1710055" cy="645160"/>
          </a:xfrm>
          <a:prstGeom prst="rect">
            <a:avLst/>
          </a:prstGeom>
          <a:noFill/>
        </p:spPr>
        <p:txBody>
          <a:bodyPr wrap="none" rtlCol="0">
            <a:spAutoFit/>
          </a:bodyPr>
          <a:lstStyle/>
          <a:p>
            <a:pPr>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【活动三】</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sp>
        <p:nvSpPr>
          <p:cNvPr id="10" name="文本框 9"/>
          <p:cNvSpPr txBox="1"/>
          <p:nvPr>
            <p:custDataLst>
              <p:tags r:id="rId3"/>
            </p:custDataLst>
          </p:nvPr>
        </p:nvSpPr>
        <p:spPr>
          <a:xfrm>
            <a:off x="386715" y="1528445"/>
            <a:ext cx="8258175" cy="3830955"/>
          </a:xfrm>
          <a:prstGeom prst="rect">
            <a:avLst/>
          </a:prstGeom>
          <a:noFill/>
        </p:spPr>
        <p:txBody>
          <a:bodyPr wrap="square" rtlCol="0">
            <a:spAutoFit/>
          </a:bodyPr>
          <a:lstStyle/>
          <a:p>
            <a:pPr>
              <a:lnSpc>
                <a:spcPct val="150000"/>
              </a:lnSpc>
            </a:pPr>
            <a:r>
              <a:rPr lang="zh-CN" altLang="en-US">
                <a:latin typeface="微软雅黑" panose="020B0503020204020204" charset="-122"/>
                <a:ea typeface="微软雅黑" panose="020B0503020204020204" charset="-122"/>
                <a:cs typeface="微软雅黑" panose="020B0503020204020204" charset="-122"/>
                <a:sym typeface="+mn-ea"/>
              </a:rPr>
              <a:t>材料1：有着“沸腾的蒸锅”之称的吉布提是联合国宣布的最不发达国家之一，自然条件恶劣、全国90％的土地都是戈壁荒漠，工农业基础薄弱，95％以上的农产品和工业品依靠进口。阿萨勒湖位于吉布提中部，总面积约119平方千米，是世界上唯一没有地表入水口和出水口且千年不枯的内陆湖泊，湖水平均盐度高达34</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8％，是全球盐储量最大的盐湖之一。吉布提政府一直将盐湖开发列为国家发展的重中之重。吉布提商队利用骆驼将食盐运往埃塞俄比亚、索马里地区进行贩卖、开辟了一条“食盐之路”。但是，吉布提的资源优势没有转换为显著的经济优势。</a:t>
            </a:r>
            <a:endParaRPr lang="zh-CN" altLang="en-US">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a:latin typeface="微软雅黑" panose="020B0503020204020204" charset="-122"/>
                <a:ea typeface="微软雅黑" panose="020B0503020204020204" charset="-122"/>
                <a:cs typeface="微软雅黑" panose="020B0503020204020204" charset="-122"/>
                <a:sym typeface="+mn-ea"/>
              </a:rPr>
              <a:t>问题1：从社会经济角度说明当地盐业资源未能转化成经济优势的原因。</a:t>
            </a:r>
            <a:endParaRPr lang="zh-CN" altLang="en-US">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35915" y="1716405"/>
            <a:ext cx="8047990" cy="3082290"/>
          </a:xfrm>
          <a:prstGeom prst="rect">
            <a:avLst/>
          </a:prstGeom>
          <a:noFill/>
        </p:spPr>
        <p:txBody>
          <a:bodyPr wrap="square" rtlCol="0" anchor="t">
            <a:spAutoFit/>
          </a:bodyPr>
          <a:lstStyle/>
          <a:p>
            <a:pPr>
              <a:lnSpc>
                <a:spcPct val="150000"/>
              </a:lnSpc>
            </a:pPr>
            <a:r>
              <a:rPr lang="zh-CN" altLang="en-US">
                <a:latin typeface="微软雅黑" panose="020B0503020204020204" charset="-122"/>
                <a:ea typeface="微软雅黑" panose="020B0503020204020204" charset="-122"/>
                <a:cs typeface="微软雅黑" panose="020B0503020204020204" charset="-122"/>
              </a:rPr>
              <a:t>材料2：在“一带一路”倡议推动下，2015年中国交通建设集团与吉布提政府签署合作协议，合作开发阿萨勒湖。随后，中国企业启动工业盐项目并投资建设运盐专用公路及盐业码头，改变了当地“手工采盐、骆驼运送”的传统方式，推动吉布提盐化工业快速发展。此外，中国交通建设集团还将在盐业码头附近建设化工园区，布局盐业开发的全产业链，实现阿萨勒湖的综合开发。</a:t>
            </a:r>
            <a:endParaRPr lang="zh-CN" altLang="en-US">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a:lnSpc>
                <a:spcPct val="180000"/>
              </a:lnSpc>
            </a:pPr>
            <a:r>
              <a:rPr lang="zh-CN" altLang="en-US">
                <a:latin typeface="微软雅黑" panose="020B0503020204020204" charset="-122"/>
                <a:ea typeface="微软雅黑" panose="020B0503020204020204" charset="-122"/>
                <a:cs typeface="微软雅黑" panose="020B0503020204020204" charset="-122"/>
              </a:rPr>
              <a:t>问题2：根据材料分析，“一带一路”建设对两国合作发展的意义。</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custDataLst>
              <p:tags r:id="rId2"/>
            </p:custDataLst>
          </p:nvPr>
        </p:nvSpPr>
        <p:spPr>
          <a:xfrm>
            <a:off x="471805" y="1071245"/>
            <a:ext cx="1710055" cy="645160"/>
          </a:xfrm>
          <a:prstGeom prst="rect">
            <a:avLst/>
          </a:prstGeom>
          <a:noFill/>
        </p:spPr>
        <p:txBody>
          <a:bodyPr wrap="none" rtlCol="0">
            <a:spAutoFit/>
          </a:bodyPr>
          <a:lstStyle/>
          <a:p>
            <a:pPr>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【活动三】</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89585" y="2008505"/>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【意      义】</a:t>
            </a:r>
            <a:endParaRPr lang="zh-CN" altLang="en-US"/>
          </a:p>
        </p:txBody>
      </p:sp>
      <p:cxnSp>
        <p:nvCxnSpPr>
          <p:cNvPr id="30" name="直接连接符 29"/>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3"/>
            </p:custDataLst>
          </p:nvPr>
        </p:nvGrpSpPr>
        <p:grpSpPr>
          <a:xfrm>
            <a:off x="290290" y="1281206"/>
            <a:ext cx="445481" cy="469613"/>
            <a:chOff x="2121873" y="1511588"/>
            <a:chExt cx="445481" cy="469613"/>
          </a:xfrm>
        </p:grpSpPr>
        <p:sp>
          <p:nvSpPr>
            <p:cNvPr id="32" name="矩形 31"/>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6"/>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7"/>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custDataLst>
              <p:tags r:id="rId8"/>
            </p:custDataLst>
          </p:nvPr>
        </p:nvSpPr>
        <p:spPr>
          <a:xfrm>
            <a:off x="290195" y="2782570"/>
            <a:ext cx="3966210" cy="460375"/>
          </a:xfrm>
          <a:prstGeom prst="rect">
            <a:avLst/>
          </a:prstGeom>
          <a:noFill/>
        </p:spPr>
        <p:txBody>
          <a:bodyPr wrap="none" rtlCol="0" anchor="t">
            <a:spAutoFit/>
          </a:bodyPr>
          <a:lstStyle/>
          <a:p>
            <a:r>
              <a:rPr lang="en-US" altLang="zh-CN" sz="2400" b="1" spc="300">
                <a:latin typeface="微软雅黑" panose="020B0503020204020204" charset="-122"/>
                <a:ea typeface="微软雅黑" panose="020B0503020204020204" charset="-122"/>
                <a:sym typeface="+mn-ea"/>
              </a:rPr>
              <a:t>1.</a:t>
            </a:r>
            <a:r>
              <a:rPr lang="zh-CN" altLang="en-US" sz="2400" b="1" spc="300">
                <a:latin typeface="微软雅黑" panose="020B0503020204020204" charset="-122"/>
                <a:ea typeface="微软雅黑" panose="020B0503020204020204" charset="-122"/>
                <a:sym typeface="+mn-ea"/>
              </a:rPr>
              <a:t>打造新型国际合作模式</a:t>
            </a:r>
            <a:endParaRPr lang="zh-CN" altLang="en-US" sz="2400"/>
          </a:p>
        </p:txBody>
      </p:sp>
      <p:sp>
        <p:nvSpPr>
          <p:cNvPr id="9" name="文本框 8"/>
          <p:cNvSpPr txBox="1"/>
          <p:nvPr>
            <p:custDataLst>
              <p:tags r:id="rId9"/>
            </p:custDataLst>
          </p:nvPr>
        </p:nvSpPr>
        <p:spPr>
          <a:xfrm>
            <a:off x="290195" y="3305810"/>
            <a:ext cx="8708390" cy="2861310"/>
          </a:xfrm>
          <a:prstGeom prst="rect">
            <a:avLst/>
          </a:prstGeom>
          <a:noFill/>
        </p:spPr>
        <p:txBody>
          <a:bodyPr wrap="square" rtlCol="0" anchor="t">
            <a:spAutoFit/>
          </a:bodyPr>
          <a:lstStyle/>
          <a:p>
            <a:pPr>
              <a:lnSpc>
                <a:spcPct val="150000"/>
              </a:lnSpc>
            </a:pPr>
            <a:r>
              <a:rPr lang="en-US" altLang="zh-CN" sz="2400"/>
              <a:t>        </a:t>
            </a:r>
            <a:r>
              <a:rPr lang="zh-CN" altLang="en-US" sz="2400"/>
              <a:t>“一带一路”建设顺应</a:t>
            </a:r>
            <a:r>
              <a:rPr lang="zh-CN" altLang="en-US" sz="2400" b="1">
                <a:solidFill>
                  <a:srgbClr val="FF0000"/>
                </a:solidFill>
              </a:rPr>
              <a:t>和平、发展、合作、共赢</a:t>
            </a:r>
            <a:r>
              <a:rPr lang="zh-CN" altLang="en-US" sz="2400"/>
              <a:t>的时代潮流，聚焦全球发展面临的核心挑战，秉持“</a:t>
            </a:r>
            <a:r>
              <a:rPr lang="zh-CN" altLang="en-US" sz="2400" b="1">
                <a:solidFill>
                  <a:srgbClr val="FF0000"/>
                </a:solidFill>
              </a:rPr>
              <a:t>和平合作、开放包容、互学互鉴、互利共赢</a:t>
            </a:r>
            <a:r>
              <a:rPr lang="zh-CN" altLang="en-US" sz="2400"/>
              <a:t>”的丝路精神，全方位推进务实合作，在致力于维护全球自由贸易体系和开放型世界经济的同时，更加倡导包容性发展。</a:t>
            </a:r>
            <a:endParaRPr lang="zh-CN" altLang="en-US" sz="2400"/>
          </a:p>
        </p:txBody>
      </p:sp>
      <p:pic>
        <p:nvPicPr>
          <p:cNvPr id="101" name="图片 100"/>
          <p:cNvPicPr/>
          <p:nvPr>
            <p:custDataLst>
              <p:tags r:id="rId10"/>
            </p:custDataLst>
          </p:nvPr>
        </p:nvPicPr>
        <p:blipFill>
          <a:blip r:embed="rId11"/>
          <a:stretch>
            <a:fillRect/>
          </a:stretch>
        </p:blipFill>
        <p:spPr>
          <a:xfrm>
            <a:off x="6744335" y="1038860"/>
            <a:ext cx="2767965" cy="2204085"/>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685925" y="2010410"/>
            <a:ext cx="8437245" cy="3598545"/>
          </a:xfrm>
          <a:prstGeom prst="rect">
            <a:avLst/>
          </a:prstGeom>
          <a:noFill/>
        </p:spPr>
        <p:txBody>
          <a:bodyPr wrap="square" rtlCol="0" anchor="t">
            <a:spAutoFit/>
          </a:bodyPr>
          <a:lstStyle/>
          <a:p>
            <a:pPr indent="0">
              <a:lnSpc>
                <a:spcPct val="190000"/>
              </a:lnSpc>
            </a:pPr>
            <a:r>
              <a:rPr sz="2400">
                <a:latin typeface="微软雅黑" panose="020B0503020204020204" charset="-122"/>
                <a:ea typeface="微软雅黑" panose="020B0503020204020204" charset="-122"/>
                <a:cs typeface="微软雅黑" panose="020B0503020204020204" charset="-122"/>
                <a:sym typeface="+mn-ea"/>
              </a:rPr>
              <a:t>1</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结合实例，说出参与</a:t>
            </a:r>
            <a:r>
              <a:rPr sz="2400">
                <a:solidFill>
                  <a:srgbClr val="FF0000"/>
                </a:solidFill>
                <a:latin typeface="微软雅黑" panose="020B0503020204020204" charset="-122"/>
                <a:ea typeface="微软雅黑" panose="020B0503020204020204" charset="-122"/>
                <a:cs typeface="微软雅黑" panose="020B0503020204020204" charset="-122"/>
                <a:sym typeface="+mn-ea"/>
              </a:rPr>
              <a:t>国际合作</a:t>
            </a:r>
            <a:r>
              <a:rPr sz="2400">
                <a:latin typeface="微软雅黑" panose="020B0503020204020204" charset="-122"/>
                <a:ea typeface="微软雅黑" panose="020B0503020204020204" charset="-122"/>
                <a:cs typeface="微软雅黑" panose="020B0503020204020204" charset="-122"/>
                <a:sym typeface="+mn-ea"/>
              </a:rPr>
              <a:t>的国家、开展的具体合作及产生的影响</a:t>
            </a:r>
            <a:r>
              <a:rPr lang="zh-CN" sz="2400">
                <a:latin typeface="微软雅黑" panose="020B0503020204020204" charset="-122"/>
                <a:ea typeface="微软雅黑" panose="020B0503020204020204" charset="-122"/>
                <a:cs typeface="微软雅黑" panose="020B0503020204020204" charset="-122"/>
                <a:sym typeface="+mn-ea"/>
              </a:rPr>
              <a:t>，</a:t>
            </a:r>
            <a:r>
              <a:rPr sz="2400">
                <a:latin typeface="微软雅黑" panose="020B0503020204020204" charset="-122"/>
                <a:ea typeface="微软雅黑" panose="020B0503020204020204" charset="-122"/>
                <a:cs typeface="微软雅黑" panose="020B0503020204020204" charset="-122"/>
                <a:sym typeface="+mn-ea"/>
              </a:rPr>
              <a:t>举例说明</a:t>
            </a:r>
            <a:r>
              <a:rPr sz="2400">
                <a:solidFill>
                  <a:srgbClr val="FF0000"/>
                </a:solidFill>
                <a:latin typeface="微软雅黑" panose="020B0503020204020204" charset="-122"/>
                <a:ea typeface="微软雅黑" panose="020B0503020204020204" charset="-122"/>
                <a:cs typeface="微软雅黑" panose="020B0503020204020204" charset="-122"/>
                <a:sym typeface="+mn-ea"/>
              </a:rPr>
              <a:t>经济全球化</a:t>
            </a:r>
            <a:r>
              <a:rPr sz="2400">
                <a:latin typeface="微软雅黑" panose="020B0503020204020204" charset="-122"/>
                <a:ea typeface="微软雅黑" panose="020B0503020204020204" charset="-122"/>
                <a:cs typeface="微软雅黑" panose="020B0503020204020204" charset="-122"/>
                <a:sym typeface="+mn-ea"/>
              </a:rPr>
              <a:t>的表现</a:t>
            </a:r>
            <a:r>
              <a:rPr lang="zh-CN" sz="2400">
                <a:latin typeface="微软雅黑" panose="020B0503020204020204" charset="-122"/>
                <a:ea typeface="微软雅黑" panose="020B0503020204020204" charset="-122"/>
                <a:cs typeface="微软雅黑" panose="020B0503020204020204" charset="-122"/>
                <a:sym typeface="+mn-ea"/>
              </a:rPr>
              <a:t>。</a:t>
            </a:r>
            <a:endParaRPr lang="zh-CN" sz="2400">
              <a:latin typeface="微软雅黑" panose="020B0503020204020204" charset="-122"/>
              <a:ea typeface="微软雅黑" panose="020B0503020204020204" charset="-122"/>
              <a:cs typeface="微软雅黑" panose="020B0503020204020204" charset="-122"/>
              <a:sym typeface="+mn-ea"/>
            </a:endParaRPr>
          </a:p>
          <a:p>
            <a:pPr indent="0">
              <a:lnSpc>
                <a:spcPct val="190000"/>
              </a:lnSpc>
            </a:pPr>
            <a:r>
              <a:rPr sz="2400">
                <a:latin typeface="微软雅黑" panose="020B0503020204020204" charset="-122"/>
                <a:ea typeface="微软雅黑" panose="020B0503020204020204" charset="-122"/>
                <a:cs typeface="微软雅黑" panose="020B0503020204020204" charset="-122"/>
                <a:sym typeface="+mn-ea"/>
              </a:rPr>
              <a:t>2</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利用图表，指出世界经济</a:t>
            </a:r>
            <a:r>
              <a:rPr sz="2400">
                <a:solidFill>
                  <a:srgbClr val="FF0000"/>
                </a:solidFill>
                <a:latin typeface="微软雅黑" panose="020B0503020204020204" charset="-122"/>
                <a:ea typeface="微软雅黑" panose="020B0503020204020204" charset="-122"/>
                <a:cs typeface="微软雅黑" panose="020B0503020204020204" charset="-122"/>
                <a:sym typeface="+mn-ea"/>
              </a:rPr>
              <a:t>“二元结构”</a:t>
            </a:r>
            <a:r>
              <a:rPr sz="2400">
                <a:solidFill>
                  <a:schemeClr val="tx1"/>
                </a:solidFill>
                <a:latin typeface="微软雅黑" panose="020B0503020204020204" charset="-122"/>
                <a:ea typeface="微软雅黑" panose="020B0503020204020204" charset="-122"/>
                <a:cs typeface="微软雅黑" panose="020B0503020204020204" charset="-122"/>
                <a:sym typeface="+mn-ea"/>
              </a:rPr>
              <a:t>与</a:t>
            </a:r>
            <a:r>
              <a:rPr sz="2400">
                <a:solidFill>
                  <a:srgbClr val="FF0000"/>
                </a:solidFill>
                <a:latin typeface="微软雅黑" panose="020B0503020204020204" charset="-122"/>
                <a:ea typeface="微软雅黑" panose="020B0503020204020204" charset="-122"/>
                <a:cs typeface="微软雅黑" panose="020B0503020204020204" charset="-122"/>
                <a:sym typeface="+mn-ea"/>
              </a:rPr>
              <a:t>“三元结构”</a:t>
            </a:r>
            <a:r>
              <a:rPr sz="2400">
                <a:latin typeface="微软雅黑" panose="020B0503020204020204" charset="-122"/>
                <a:ea typeface="微软雅黑" panose="020B0503020204020204" charset="-122"/>
                <a:cs typeface="微软雅黑" panose="020B0503020204020204" charset="-122"/>
                <a:sym typeface="+mn-ea"/>
              </a:rPr>
              <a:t>的不同</a:t>
            </a:r>
            <a:r>
              <a:rPr lang="zh-CN" sz="2400">
                <a:latin typeface="微软雅黑" panose="020B0503020204020204" charset="-122"/>
                <a:ea typeface="微软雅黑" panose="020B0503020204020204" charset="-122"/>
                <a:cs typeface="微软雅黑" panose="020B0503020204020204" charset="-122"/>
                <a:sym typeface="+mn-ea"/>
              </a:rPr>
              <a:t>。</a:t>
            </a:r>
            <a:endParaRPr sz="2400">
              <a:latin typeface="微软雅黑" panose="020B0503020204020204" charset="-122"/>
              <a:ea typeface="微软雅黑" panose="020B0503020204020204" charset="-122"/>
              <a:cs typeface="微软雅黑" panose="020B0503020204020204" charset="-122"/>
            </a:endParaRPr>
          </a:p>
          <a:p>
            <a:pPr indent="0">
              <a:lnSpc>
                <a:spcPct val="190000"/>
              </a:lnSpc>
            </a:pPr>
            <a:r>
              <a:rPr lang="en-US" sz="2400">
                <a:latin typeface="微软雅黑" panose="020B0503020204020204" charset="-122"/>
                <a:ea typeface="微软雅黑" panose="020B0503020204020204" charset="-122"/>
                <a:cs typeface="微软雅黑" panose="020B0503020204020204" charset="-122"/>
                <a:sym typeface="+mn-ea"/>
              </a:rPr>
              <a:t>3.  </a:t>
            </a:r>
            <a:r>
              <a:rPr sz="2400">
                <a:latin typeface="微软雅黑" panose="020B0503020204020204" charset="-122"/>
                <a:ea typeface="微软雅黑" panose="020B0503020204020204" charset="-122"/>
                <a:cs typeface="微软雅黑" panose="020B0503020204020204" charset="-122"/>
                <a:sym typeface="+mn-ea"/>
              </a:rPr>
              <a:t>结合“</a:t>
            </a:r>
            <a:r>
              <a:rPr sz="2400">
                <a:solidFill>
                  <a:srgbClr val="FF0000"/>
                </a:solidFill>
                <a:latin typeface="微软雅黑" panose="020B0503020204020204" charset="-122"/>
                <a:ea typeface="微软雅黑" panose="020B0503020204020204" charset="-122"/>
                <a:cs typeface="微软雅黑" panose="020B0503020204020204" charset="-122"/>
                <a:sym typeface="+mn-ea"/>
              </a:rPr>
              <a:t>一带一路</a:t>
            </a:r>
            <a:r>
              <a:rPr sz="2400">
                <a:latin typeface="微软雅黑" panose="020B0503020204020204" charset="-122"/>
                <a:ea typeface="微软雅黑" panose="020B0503020204020204" charset="-122"/>
                <a:cs typeface="微软雅黑" panose="020B0503020204020204" charset="-122"/>
                <a:sym typeface="+mn-ea"/>
              </a:rPr>
              <a:t>”建设的实例，说明国际合作的重要意义。</a:t>
            </a:r>
            <a:endParaRPr lang="zh-CN" altLang="en-US" sz="2400"/>
          </a:p>
        </p:txBody>
      </p:sp>
      <p:cxnSp>
        <p:nvCxnSpPr>
          <p:cNvPr id="3" name="直接连接符 2"/>
          <p:cNvCxnSpPr/>
          <p:nvPr>
            <p:custDataLst>
              <p:tags r:id="rId2"/>
            </p:custDataLst>
          </p:nvPr>
        </p:nvCxnSpPr>
        <p:spPr>
          <a:xfrm flipV="1">
            <a:off x="2131891" y="1621083"/>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custDataLst>
              <p:tags r:id="rId3"/>
            </p:custDataLst>
          </p:nvPr>
        </p:nvGrpSpPr>
        <p:grpSpPr>
          <a:xfrm>
            <a:off x="1686020" y="1175161"/>
            <a:ext cx="445481" cy="469613"/>
            <a:chOff x="2121873" y="1511588"/>
            <a:chExt cx="445481" cy="469613"/>
          </a:xfrm>
        </p:grpSpPr>
        <p:sp>
          <p:nvSpPr>
            <p:cNvPr id="11" name="矩形 10"/>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文本框 12"/>
          <p:cNvSpPr txBox="1"/>
          <p:nvPr>
            <p:custDataLst>
              <p:tags r:id="rId6"/>
            </p:custDataLst>
          </p:nvPr>
        </p:nvSpPr>
        <p:spPr>
          <a:xfrm>
            <a:off x="2277745" y="1122680"/>
            <a:ext cx="267652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教学目标和要求</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89585" y="2008505"/>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【意      义】</a:t>
            </a:r>
            <a:endParaRPr lang="zh-CN" altLang="en-US"/>
          </a:p>
        </p:txBody>
      </p:sp>
      <p:cxnSp>
        <p:nvCxnSpPr>
          <p:cNvPr id="30" name="直接连接符 29"/>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3"/>
            </p:custDataLst>
          </p:nvPr>
        </p:nvGrpSpPr>
        <p:grpSpPr>
          <a:xfrm>
            <a:off x="290290" y="1281206"/>
            <a:ext cx="445481" cy="469613"/>
            <a:chOff x="2121873" y="1511588"/>
            <a:chExt cx="445481" cy="469613"/>
          </a:xfrm>
        </p:grpSpPr>
        <p:sp>
          <p:nvSpPr>
            <p:cNvPr id="32" name="矩形 31"/>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6"/>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7"/>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custDataLst>
              <p:tags r:id="rId8"/>
            </p:custDataLst>
          </p:nvPr>
        </p:nvSpPr>
        <p:spPr>
          <a:xfrm>
            <a:off x="290195" y="2782570"/>
            <a:ext cx="3966210" cy="460375"/>
          </a:xfrm>
          <a:prstGeom prst="rect">
            <a:avLst/>
          </a:prstGeom>
          <a:noFill/>
        </p:spPr>
        <p:txBody>
          <a:bodyPr wrap="none" rtlCol="0" anchor="t">
            <a:spAutoFit/>
          </a:bodyPr>
          <a:lstStyle/>
          <a:p>
            <a:pPr algn="l"/>
            <a:r>
              <a:rPr lang="en-US" altLang="zh-CN" sz="2400" b="1" spc="300">
                <a:latin typeface="微软雅黑" panose="020B0503020204020204" charset="-122"/>
                <a:ea typeface="微软雅黑" panose="020B0503020204020204" charset="-122"/>
                <a:sym typeface="+mn-ea"/>
              </a:rPr>
              <a:t>2.</a:t>
            </a:r>
            <a:r>
              <a:rPr lang="zh-CN" altLang="en-US" sz="2400" b="1" spc="300">
                <a:latin typeface="微软雅黑" panose="020B0503020204020204" charset="-122"/>
                <a:ea typeface="微软雅黑" panose="020B0503020204020204" charset="-122"/>
                <a:sym typeface="+mn-ea"/>
              </a:rPr>
              <a:t>推动新型国际关系建设</a:t>
            </a:r>
            <a:endParaRPr lang="zh-CN" altLang="en-US" sz="2400"/>
          </a:p>
        </p:txBody>
      </p:sp>
      <p:sp>
        <p:nvSpPr>
          <p:cNvPr id="9" name="文本框 8"/>
          <p:cNvSpPr txBox="1"/>
          <p:nvPr>
            <p:custDataLst>
              <p:tags r:id="rId9"/>
            </p:custDataLst>
          </p:nvPr>
        </p:nvSpPr>
        <p:spPr>
          <a:xfrm>
            <a:off x="290195" y="3454400"/>
            <a:ext cx="6882130" cy="2306955"/>
          </a:xfrm>
          <a:prstGeom prst="rect">
            <a:avLst/>
          </a:prstGeom>
          <a:noFill/>
        </p:spPr>
        <p:txBody>
          <a:bodyPr wrap="square" rtlCol="0" anchor="t">
            <a:spAutoFit/>
          </a:bodyPr>
          <a:lstStyle/>
          <a:p>
            <a:pPr>
              <a:lnSpc>
                <a:spcPct val="150000"/>
              </a:lnSpc>
            </a:pPr>
            <a:r>
              <a:rPr lang="en-US" altLang="zh-CN" sz="2400"/>
              <a:t>        </a:t>
            </a:r>
            <a:r>
              <a:rPr lang="zh-CN" altLang="en-US" sz="2400"/>
              <a:t>“一带一路”建设坚持“</a:t>
            </a:r>
            <a:r>
              <a:rPr lang="zh-CN" altLang="en-US" sz="2400" b="1">
                <a:solidFill>
                  <a:srgbClr val="FF0000"/>
                </a:solidFill>
              </a:rPr>
              <a:t>共商、共建、共享</a:t>
            </a:r>
            <a:r>
              <a:rPr lang="zh-CN" altLang="en-US" sz="2400"/>
              <a:t>”的原则，突出</a:t>
            </a:r>
            <a:r>
              <a:rPr lang="zh-CN" altLang="en-US" sz="2400" b="1">
                <a:solidFill>
                  <a:srgbClr val="FF0000"/>
                </a:solidFill>
              </a:rPr>
              <a:t>共同发展、共同繁荣</a:t>
            </a:r>
            <a:r>
              <a:rPr lang="zh-CN" altLang="en-US" sz="2400"/>
              <a:t>，倡导所有国家</a:t>
            </a:r>
            <a:r>
              <a:rPr lang="zh-CN" altLang="en-US" sz="2400" b="1">
                <a:solidFill>
                  <a:srgbClr val="FF0000"/>
                </a:solidFill>
              </a:rPr>
              <a:t>不分大小、强弱、贫富，一律平等</a:t>
            </a:r>
            <a:r>
              <a:rPr lang="zh-CN" altLang="en-US" sz="2400"/>
              <a:t>，体现了全新的国际合作观念。</a:t>
            </a:r>
            <a:endParaRPr lang="zh-CN" altLang="en-US" sz="2400"/>
          </a:p>
        </p:txBody>
      </p:sp>
      <p:pic>
        <p:nvPicPr>
          <p:cNvPr id="5122" name="Picture 2"/>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6349365" y="1097280"/>
            <a:ext cx="3549650" cy="2436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89585" y="2008505"/>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【意      义】</a:t>
            </a:r>
            <a:endParaRPr lang="zh-CN" altLang="en-US"/>
          </a:p>
        </p:txBody>
      </p:sp>
      <p:cxnSp>
        <p:nvCxnSpPr>
          <p:cNvPr id="30" name="直接连接符 29"/>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3"/>
            </p:custDataLst>
          </p:nvPr>
        </p:nvGrpSpPr>
        <p:grpSpPr>
          <a:xfrm>
            <a:off x="290290" y="1281206"/>
            <a:ext cx="445481" cy="469613"/>
            <a:chOff x="2121873" y="1511588"/>
            <a:chExt cx="445481" cy="469613"/>
          </a:xfrm>
        </p:grpSpPr>
        <p:sp>
          <p:nvSpPr>
            <p:cNvPr id="32" name="矩形 31"/>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6"/>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7"/>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custDataLst>
              <p:tags r:id="rId8"/>
            </p:custDataLst>
          </p:nvPr>
        </p:nvSpPr>
        <p:spPr>
          <a:xfrm>
            <a:off x="290195" y="2782570"/>
            <a:ext cx="4996815" cy="460375"/>
          </a:xfrm>
          <a:prstGeom prst="rect">
            <a:avLst/>
          </a:prstGeom>
          <a:noFill/>
        </p:spPr>
        <p:txBody>
          <a:bodyPr wrap="none" rtlCol="0" anchor="t">
            <a:spAutoFit/>
          </a:bodyPr>
          <a:lstStyle/>
          <a:p>
            <a:pPr algn="l"/>
            <a:r>
              <a:rPr lang="en-US" altLang="zh-CN" sz="2400" b="1" spc="300">
                <a:latin typeface="微软雅黑" panose="020B0503020204020204" charset="-122"/>
                <a:ea typeface="微软雅黑" panose="020B0503020204020204" charset="-122"/>
                <a:sym typeface="+mn-ea"/>
              </a:rPr>
              <a:t>3.</a:t>
            </a:r>
            <a:r>
              <a:rPr lang="zh-CN" altLang="en-US" sz="2400" b="1" spc="300">
                <a:latin typeface="微软雅黑" panose="020B0503020204020204" charset="-122"/>
                <a:ea typeface="微软雅黑" panose="020B0503020204020204" charset="-122"/>
                <a:sym typeface="+mn-ea"/>
              </a:rPr>
              <a:t>开拓国家间深化合作的新空间</a:t>
            </a:r>
            <a:endParaRPr lang="zh-CN" altLang="en-US" sz="2400"/>
          </a:p>
        </p:txBody>
      </p:sp>
      <p:sp>
        <p:nvSpPr>
          <p:cNvPr id="9" name="文本框 8"/>
          <p:cNvSpPr txBox="1"/>
          <p:nvPr>
            <p:custDataLst>
              <p:tags r:id="rId9"/>
            </p:custDataLst>
          </p:nvPr>
        </p:nvSpPr>
        <p:spPr>
          <a:xfrm>
            <a:off x="290195" y="3371850"/>
            <a:ext cx="6751955" cy="2861310"/>
          </a:xfrm>
          <a:prstGeom prst="rect">
            <a:avLst/>
          </a:prstGeom>
          <a:noFill/>
        </p:spPr>
        <p:txBody>
          <a:bodyPr wrap="square" rtlCol="0" anchor="t">
            <a:spAutoFit/>
          </a:bodyPr>
          <a:lstStyle/>
          <a:p>
            <a:pPr>
              <a:lnSpc>
                <a:spcPct val="150000"/>
              </a:lnSpc>
            </a:pPr>
            <a:r>
              <a:rPr lang="en-US" altLang="zh-CN" sz="2400"/>
              <a:t>        </a:t>
            </a:r>
            <a:r>
              <a:rPr lang="zh-CN" altLang="en-US" sz="2400"/>
              <a:t>“一带一路”建设</a:t>
            </a:r>
            <a:r>
              <a:rPr lang="zh-CN" altLang="en-US" sz="2400" b="1">
                <a:solidFill>
                  <a:srgbClr val="FF0000"/>
                </a:solidFill>
              </a:rPr>
              <a:t>聚焦发展</a:t>
            </a:r>
            <a:r>
              <a:rPr lang="zh-CN" altLang="en-US" sz="2400"/>
              <a:t>这一根本性问题，倡导政府间合作和政策沟通，突出基础设施互联互通，强化各国间相互贸易和投资，完善金融合作机制和保障体系，推动各国人民友好往来，致力于实现经济融合、发展联动及成果共享。</a:t>
            </a:r>
            <a:endParaRPr lang="zh-CN" altLang="en-US" sz="24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89585" y="2008505"/>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【意      义】</a:t>
            </a:r>
            <a:endParaRPr lang="zh-CN" altLang="en-US"/>
          </a:p>
        </p:txBody>
      </p:sp>
      <p:cxnSp>
        <p:nvCxnSpPr>
          <p:cNvPr id="30" name="直接连接符 29"/>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3"/>
            </p:custDataLst>
          </p:nvPr>
        </p:nvGrpSpPr>
        <p:grpSpPr>
          <a:xfrm>
            <a:off x="290290" y="1281206"/>
            <a:ext cx="445481" cy="469613"/>
            <a:chOff x="2121873" y="1511588"/>
            <a:chExt cx="445481" cy="469613"/>
          </a:xfrm>
        </p:grpSpPr>
        <p:sp>
          <p:nvSpPr>
            <p:cNvPr id="32" name="矩形 31"/>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6"/>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7"/>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custDataLst>
              <p:tags r:id="rId8"/>
            </p:custDataLst>
          </p:nvPr>
        </p:nvSpPr>
        <p:spPr>
          <a:xfrm>
            <a:off x="290195" y="2782570"/>
            <a:ext cx="5112385" cy="460375"/>
          </a:xfrm>
          <a:prstGeom prst="rect">
            <a:avLst/>
          </a:prstGeom>
          <a:noFill/>
        </p:spPr>
        <p:txBody>
          <a:bodyPr wrap="none" rtlCol="0" anchor="t">
            <a:spAutoFit/>
          </a:bodyPr>
          <a:lstStyle/>
          <a:p>
            <a:pPr algn="l"/>
            <a:r>
              <a:rPr lang="en-US" altLang="zh-CN" sz="2400" b="1" spc="300">
                <a:latin typeface="微软雅黑" panose="020B0503020204020204" charset="-122"/>
                <a:ea typeface="微软雅黑" panose="020B0503020204020204" charset="-122"/>
                <a:sym typeface="+mn-ea"/>
              </a:rPr>
              <a:t>4.</a:t>
            </a:r>
            <a:r>
              <a:rPr lang="zh-CN" altLang="en-US" sz="2400" b="1">
                <a:latin typeface="微软雅黑" panose="020B0503020204020204" charset="-122"/>
                <a:ea typeface="微软雅黑" panose="020B0503020204020204" charset="-122"/>
                <a:sym typeface="+mn-ea"/>
              </a:rPr>
              <a:t>提供国家间深化合作的文化驱动力</a:t>
            </a:r>
            <a:endParaRPr lang="zh-CN" altLang="en-US" sz="2400"/>
          </a:p>
        </p:txBody>
      </p:sp>
      <p:sp>
        <p:nvSpPr>
          <p:cNvPr id="9" name="文本框 8"/>
          <p:cNvSpPr txBox="1"/>
          <p:nvPr>
            <p:custDataLst>
              <p:tags r:id="rId9"/>
            </p:custDataLst>
          </p:nvPr>
        </p:nvSpPr>
        <p:spPr>
          <a:xfrm>
            <a:off x="290195" y="3371850"/>
            <a:ext cx="6882130" cy="2861310"/>
          </a:xfrm>
          <a:prstGeom prst="rect">
            <a:avLst/>
          </a:prstGeom>
          <a:noFill/>
        </p:spPr>
        <p:txBody>
          <a:bodyPr wrap="square" rtlCol="0" anchor="t">
            <a:spAutoFit/>
          </a:bodyPr>
          <a:lstStyle/>
          <a:p>
            <a:pPr>
              <a:lnSpc>
                <a:spcPct val="150000"/>
              </a:lnSpc>
            </a:pPr>
            <a:r>
              <a:rPr lang="en-US" altLang="zh-CN" sz="2400"/>
              <a:t>        </a:t>
            </a:r>
            <a:r>
              <a:rPr lang="zh-CN" altLang="en-US" sz="2400"/>
              <a:t>“一带一路”建设尊崇“</a:t>
            </a:r>
            <a:r>
              <a:rPr lang="zh-CN" altLang="en-US" sz="2400" b="1">
                <a:solidFill>
                  <a:srgbClr val="FF0000"/>
                </a:solidFill>
              </a:rPr>
              <a:t>和而不同</a:t>
            </a:r>
            <a:r>
              <a:rPr lang="zh-CN" altLang="en-US" sz="2400"/>
              <a:t>”的文化价值观，强调在维护文化多元性的基础上</a:t>
            </a:r>
            <a:r>
              <a:rPr lang="zh-CN" altLang="en-US" sz="2400" b="1">
                <a:solidFill>
                  <a:srgbClr val="FF0000"/>
                </a:solidFill>
              </a:rPr>
              <a:t>共谋发展、共求繁荣、共享和平</a:t>
            </a:r>
            <a:r>
              <a:rPr lang="zh-CN" altLang="en-US" sz="2400"/>
              <a:t>。所谓“和而不同”就是</a:t>
            </a:r>
            <a:r>
              <a:rPr lang="zh-CN" altLang="en-US" sz="2400" b="1">
                <a:solidFill>
                  <a:srgbClr val="FF0000"/>
                </a:solidFill>
              </a:rPr>
              <a:t>平等对待、互学互鉴</a:t>
            </a:r>
            <a:r>
              <a:rPr lang="zh-CN" altLang="en-US" sz="2400"/>
              <a:t>，以及</a:t>
            </a:r>
            <a:r>
              <a:rPr lang="zh-CN" altLang="en-US" sz="2400" b="1">
                <a:solidFill>
                  <a:srgbClr val="FF0000"/>
                </a:solidFill>
              </a:rPr>
              <a:t>多样性</a:t>
            </a:r>
            <a:r>
              <a:rPr lang="zh-CN" altLang="en-US" sz="2400"/>
              <a:t>与</a:t>
            </a:r>
            <a:r>
              <a:rPr lang="zh-CN" altLang="en-US" sz="2400" b="1">
                <a:solidFill>
                  <a:srgbClr val="FF0000"/>
                </a:solidFill>
              </a:rPr>
              <a:t>统一性</a:t>
            </a:r>
            <a:r>
              <a:rPr lang="zh-CN" altLang="en-US" sz="2400"/>
              <a:t>的共存。</a:t>
            </a:r>
            <a:endParaRPr lang="zh-CN" altLang="en-US" sz="24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89585" y="1906270"/>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【意      义】</a:t>
            </a:r>
            <a:endParaRPr lang="zh-CN" altLang="en-US"/>
          </a:p>
        </p:txBody>
      </p:sp>
      <p:cxnSp>
        <p:nvCxnSpPr>
          <p:cNvPr id="30" name="直接连接符 29"/>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3"/>
            </p:custDataLst>
          </p:nvPr>
        </p:nvGrpSpPr>
        <p:grpSpPr>
          <a:xfrm>
            <a:off x="290290" y="1281206"/>
            <a:ext cx="445481" cy="469613"/>
            <a:chOff x="2121873" y="1511588"/>
            <a:chExt cx="445481" cy="469613"/>
          </a:xfrm>
        </p:grpSpPr>
        <p:sp>
          <p:nvSpPr>
            <p:cNvPr id="32" name="矩形 31"/>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6"/>
            </p:custDataLst>
          </p:nvPr>
        </p:nvSpPr>
        <p:spPr>
          <a:xfrm>
            <a:off x="882015" y="1228725"/>
            <a:ext cx="4101465"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“一带一路”与国际合作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7"/>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custDataLst>
              <p:tags r:id="rId8"/>
            </p:custDataLst>
          </p:nvPr>
        </p:nvSpPr>
        <p:spPr>
          <a:xfrm>
            <a:off x="290195" y="2542540"/>
            <a:ext cx="3890645" cy="460375"/>
          </a:xfrm>
          <a:prstGeom prst="rect">
            <a:avLst/>
          </a:prstGeom>
          <a:noFill/>
        </p:spPr>
        <p:txBody>
          <a:bodyPr wrap="none" rtlCol="0" anchor="t">
            <a:spAutoFit/>
          </a:bodyPr>
          <a:lstStyle/>
          <a:p>
            <a:pPr algn="l"/>
            <a:r>
              <a:rPr lang="en-US" altLang="zh-CN" sz="2400" b="1" spc="300">
                <a:latin typeface="微软雅黑" panose="020B0503020204020204" charset="-122"/>
                <a:ea typeface="微软雅黑" panose="020B0503020204020204" charset="-122"/>
                <a:sym typeface="+mn-ea"/>
              </a:rPr>
              <a:t>5.</a:t>
            </a:r>
            <a:r>
              <a:rPr lang="zh-CN" altLang="en-US" sz="2400" b="1">
                <a:latin typeface="微软雅黑" panose="020B0503020204020204" charset="-122"/>
                <a:ea typeface="微软雅黑" panose="020B0503020204020204" charset="-122"/>
                <a:sym typeface="+mn-ea"/>
              </a:rPr>
              <a:t>促进相关国家的共同繁荣</a:t>
            </a:r>
            <a:endParaRPr lang="zh-CN" altLang="en-US" sz="2400"/>
          </a:p>
        </p:txBody>
      </p:sp>
      <p:sp>
        <p:nvSpPr>
          <p:cNvPr id="9" name="文本框 8"/>
          <p:cNvSpPr txBox="1"/>
          <p:nvPr>
            <p:custDataLst>
              <p:tags r:id="rId9"/>
            </p:custDataLst>
          </p:nvPr>
        </p:nvSpPr>
        <p:spPr>
          <a:xfrm>
            <a:off x="290195" y="3002915"/>
            <a:ext cx="8399145" cy="3415030"/>
          </a:xfrm>
          <a:prstGeom prst="rect">
            <a:avLst/>
          </a:prstGeom>
          <a:noFill/>
        </p:spPr>
        <p:txBody>
          <a:bodyPr wrap="square" rtlCol="0" anchor="t">
            <a:spAutoFit/>
          </a:bodyPr>
          <a:lstStyle/>
          <a:p>
            <a:pPr>
              <a:lnSpc>
                <a:spcPct val="150000"/>
              </a:lnSpc>
            </a:pPr>
            <a:r>
              <a:rPr lang="en-US" altLang="zh-CN" sz="2400"/>
              <a:t>        </a:t>
            </a:r>
            <a:r>
              <a:rPr lang="zh-CN" altLang="en-US" sz="2400"/>
              <a:t>“一带一路”建设通过加强国际经贸合作，既可</a:t>
            </a:r>
            <a:r>
              <a:rPr lang="zh-CN" altLang="en-US" sz="2400" b="1">
                <a:solidFill>
                  <a:srgbClr val="FF0000"/>
                </a:solidFill>
              </a:rPr>
              <a:t>提升我国自身发展动力</a:t>
            </a:r>
            <a:r>
              <a:rPr lang="zh-CN" altLang="en-US" sz="2400"/>
              <a:t>，也可</a:t>
            </a:r>
            <a:r>
              <a:rPr lang="zh-CN" altLang="en-US" sz="2400" b="1">
                <a:solidFill>
                  <a:srgbClr val="FF0000"/>
                </a:solidFill>
              </a:rPr>
              <a:t>让相关国家搭乘中国发展的快车和便车，加快发展，得到实质性好处</a:t>
            </a:r>
            <a:r>
              <a:rPr lang="zh-CN" altLang="en-US" sz="2400"/>
              <a:t>。我国作为世界最大的消费市场，拥有巨大的购买力，这为世界各国提供了巨大的商机。同时，相关国家的经济发展和收入水平提高，也将创造新的巨大市场，有利于我国的商品出口和经济持续增长。</a:t>
            </a:r>
            <a:endParaRPr lang="zh-CN" altLang="en-US" sz="2400"/>
          </a:p>
        </p:txBody>
      </p:sp>
      <p:pic>
        <p:nvPicPr>
          <p:cNvPr id="3" name="Picture 3"/>
          <p:cNvPicPr>
            <a:picLocks noChangeAspect="1"/>
          </p:cNvPicPr>
          <p:nvPr>
            <p:custDataLst>
              <p:tags r:id="rId10"/>
            </p:custDataLst>
          </p:nvPr>
        </p:nvPicPr>
        <p:blipFill>
          <a:blip r:embed="rId11"/>
          <a:stretch>
            <a:fillRect/>
          </a:stretch>
        </p:blipFill>
        <p:spPr>
          <a:xfrm flipH="1">
            <a:off x="10617200" y="10883900"/>
            <a:ext cx="0" cy="0"/>
          </a:xfrm>
          <a:prstGeom prst="rect">
            <a:avLst/>
          </a:prstGeom>
          <a:ln>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192405" y="991870"/>
            <a:ext cx="8959850" cy="5216525"/>
          </a:xfrm>
          <a:prstGeom prst="rect">
            <a:avLst/>
          </a:prstGeom>
        </p:spPr>
      </p:pic>
      <p:pic>
        <p:nvPicPr>
          <p:cNvPr id="6" name="图片 5"/>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340360" y="991870"/>
            <a:ext cx="914400" cy="914400"/>
          </a:xfrm>
          <a:prstGeom prst="rect">
            <a:avLst/>
          </a:prstGeom>
        </p:spPr>
      </p:pic>
      <p:cxnSp>
        <p:nvCxnSpPr>
          <p:cNvPr id="13" name="直接箭头连接符 12"/>
          <p:cNvCxnSpPr/>
          <p:nvPr>
            <p:custDataLst>
              <p:tags r:id="rId6"/>
            </p:custDataLst>
          </p:nvPr>
        </p:nvCxnSpPr>
        <p:spPr>
          <a:xfrm flipH="1" flipV="1">
            <a:off x="1085850" y="1511300"/>
            <a:ext cx="937260" cy="789940"/>
          </a:xfrm>
          <a:prstGeom prst="straightConnector1">
            <a:avLst/>
          </a:prstGeom>
          <a:ln w="381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7"/>
            </p:custDataLst>
          </p:nvPr>
        </p:nvSpPr>
        <p:spPr>
          <a:xfrm>
            <a:off x="1600200" y="5378450"/>
            <a:ext cx="5350510" cy="829945"/>
          </a:xfrm>
          <a:prstGeom prst="rect">
            <a:avLst/>
          </a:prstGeom>
          <a:solidFill>
            <a:schemeClr val="accent4">
              <a:lumMod val="20000"/>
              <a:lumOff val="80000"/>
            </a:schemeClr>
          </a:solidFill>
        </p:spPr>
        <p:txBody>
          <a:bodyPr wrap="square" rtlCol="0" anchor="t">
            <a:spAutoFit/>
          </a:bodyPr>
          <a:lstStyle/>
          <a:p>
            <a:r>
              <a:rPr lang="en-US" altLang="zh-CN" sz="2400">
                <a:solidFill>
                  <a:srgbClr val="FF0000"/>
                </a:solidFill>
                <a:latin typeface="微软雅黑" panose="020B0503020204020204" charset="-122"/>
                <a:ea typeface="微软雅黑" panose="020B0503020204020204" charset="-122"/>
                <a:cs typeface="微软雅黑" panose="020B0503020204020204" charset="-122"/>
              </a:rPr>
              <a:t>2022</a:t>
            </a:r>
            <a:r>
              <a:rPr lang="zh-CN" altLang="en-US" sz="2400">
                <a:solidFill>
                  <a:srgbClr val="FF0000"/>
                </a:solidFill>
                <a:latin typeface="微软雅黑" panose="020B0503020204020204" charset="-122"/>
                <a:ea typeface="微软雅黑" panose="020B0503020204020204" charset="-122"/>
                <a:cs typeface="微软雅黑" panose="020B0503020204020204" charset="-122"/>
              </a:rPr>
              <a:t>年国际陶罐葡萄酒大赛与意大利梅拉诺葡萄酒节首次在格鲁吉亚合办</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3992880" y="1316355"/>
            <a:ext cx="8199120" cy="4773295"/>
          </a:xfrm>
          <a:prstGeom prst="rect">
            <a:avLst/>
          </a:prstGeom>
        </p:spPr>
      </p:pic>
      <p:pic>
        <p:nvPicPr>
          <p:cNvPr id="5" name="格鲁吉亚葡萄酒">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08585" y="991870"/>
            <a:ext cx="3648710" cy="5228590"/>
          </a:xfrm>
          <a:prstGeom prst="rect">
            <a:avLst/>
          </a:prstGeom>
        </p:spPr>
      </p:pic>
      <p:pic>
        <p:nvPicPr>
          <p:cNvPr id="6" name="图片 5"/>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992880" y="991870"/>
            <a:ext cx="914400" cy="914400"/>
          </a:xfrm>
          <a:prstGeom prst="rect">
            <a:avLst/>
          </a:prstGeom>
        </p:spPr>
      </p:pic>
      <p:cxnSp>
        <p:nvCxnSpPr>
          <p:cNvPr id="13" name="直接箭头连接符 12"/>
          <p:cNvCxnSpPr/>
          <p:nvPr>
            <p:custDataLst>
              <p:tags r:id="rId10"/>
            </p:custDataLst>
          </p:nvPr>
        </p:nvCxnSpPr>
        <p:spPr>
          <a:xfrm flipH="1" flipV="1">
            <a:off x="4721860" y="1708785"/>
            <a:ext cx="937260" cy="789940"/>
          </a:xfrm>
          <a:prstGeom prst="straightConnector1">
            <a:avLst/>
          </a:prstGeom>
          <a:ln w="38100"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1"/>
            </p:custDataLst>
          </p:nvPr>
        </p:nvSpPr>
        <p:spPr>
          <a:xfrm>
            <a:off x="4907280" y="878840"/>
            <a:ext cx="5350510" cy="829945"/>
          </a:xfrm>
          <a:prstGeom prst="rect">
            <a:avLst/>
          </a:prstGeom>
          <a:solidFill>
            <a:schemeClr val="accent4">
              <a:lumMod val="20000"/>
              <a:lumOff val="80000"/>
            </a:schemeClr>
          </a:solidFill>
        </p:spPr>
        <p:txBody>
          <a:bodyPr wrap="square" rtlCol="0" anchor="t">
            <a:spAutoFit/>
          </a:bodyPr>
          <a:lstStyle/>
          <a:p>
            <a:r>
              <a:rPr lang="en-US" altLang="zh-CN" sz="2400">
                <a:solidFill>
                  <a:srgbClr val="FF0000"/>
                </a:solidFill>
                <a:latin typeface="微软雅黑" panose="020B0503020204020204" charset="-122"/>
                <a:ea typeface="微软雅黑" panose="020B0503020204020204" charset="-122"/>
                <a:cs typeface="微软雅黑" panose="020B0503020204020204" charset="-122"/>
              </a:rPr>
              <a:t>2022</a:t>
            </a:r>
            <a:r>
              <a:rPr lang="zh-CN" altLang="en-US" sz="2400">
                <a:solidFill>
                  <a:srgbClr val="FF0000"/>
                </a:solidFill>
                <a:latin typeface="微软雅黑" panose="020B0503020204020204" charset="-122"/>
                <a:ea typeface="微软雅黑" panose="020B0503020204020204" charset="-122"/>
                <a:cs typeface="微软雅黑" panose="020B0503020204020204" charset="-122"/>
              </a:rPr>
              <a:t>年国际陶罐葡萄酒大赛与意大利梅拉诺葡萄酒节首次在格鲁吉亚合办</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12"/>
            </p:custDataLst>
          </p:nvPr>
        </p:nvSpPr>
        <p:spPr>
          <a:xfrm>
            <a:off x="3887470" y="5390515"/>
            <a:ext cx="4824730" cy="829945"/>
          </a:xfrm>
          <a:prstGeom prst="rect">
            <a:avLst/>
          </a:prstGeom>
          <a:solidFill>
            <a:schemeClr val="accent4">
              <a:lumMod val="20000"/>
              <a:lumOff val="80000"/>
            </a:schemeClr>
          </a:solidFill>
        </p:spPr>
        <p:txBody>
          <a:bodyPr wrap="square" rtlCol="0">
            <a:spAutoFit/>
          </a:bodyPr>
          <a:lstStyle/>
          <a:p>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随着“一带一路”建设的推进，</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格鲁吉亚葡萄酒大量进入中国市场</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p:tgtEl>
                        <p:sldTgt/>
                      </p:tgtEl>
                    </p:cond>
                    <p:cond evt="onPrev">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103505" y="852170"/>
            <a:ext cx="7195185" cy="4260850"/>
          </a:xfrm>
          <a:prstGeom prst="rect">
            <a:avLst/>
          </a:prstGeom>
        </p:spPr>
      </p:pic>
      <p:sp>
        <p:nvSpPr>
          <p:cNvPr id="14" name="文本框 13"/>
          <p:cNvSpPr txBox="1"/>
          <p:nvPr>
            <p:custDataLst>
              <p:tags r:id="rId3"/>
            </p:custDataLst>
          </p:nvPr>
        </p:nvSpPr>
        <p:spPr>
          <a:xfrm>
            <a:off x="0" y="5113020"/>
            <a:ext cx="8061325" cy="1198880"/>
          </a:xfrm>
          <a:prstGeom prst="rect">
            <a:avLst/>
          </a:prstGeom>
          <a:noFill/>
        </p:spPr>
        <p:txBody>
          <a:bodyPr wrap="square" rtlCol="0">
            <a:spAutoFit/>
          </a:bodyPr>
          <a:lstStyle/>
          <a:p>
            <a:pPr indent="0" fontAlgn="auto">
              <a:lnSpc>
                <a:spcPct val="150000"/>
              </a:lnSpc>
              <a:buFont typeface="Wingdings" panose="05000000000000000000" charset="0"/>
              <a:buNone/>
            </a:pPr>
            <a:r>
              <a:rPr lang="zh-CN" sz="2400" b="1" kern="0">
                <a:latin typeface="宋体" panose="02010600030101010101" pitchFamily="2" charset="-122"/>
                <a:ea typeface="宋体" panose="02010600030101010101" pitchFamily="2" charset="-122"/>
                <a:cs typeface="宋体" panose="02010600030101010101" pitchFamily="2" charset="-122"/>
                <a:sym typeface="+mn-ea"/>
              </a:rPr>
              <a:t>“一带一路”作为新型国际合作大平台，对于推动和深化国际合作，构建人类命运共同体具有重要意义。</a:t>
            </a:r>
            <a:endParaRPr lang="zh-CN" sz="2400" b="1" kern="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44780" y="913765"/>
            <a:ext cx="8968740" cy="5262245"/>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t="1096" b="1096"/>
          <a:stretch>
            <a:fillRect/>
          </a:stretch>
        </p:blipFill>
        <p:spPr>
          <a:xfrm>
            <a:off x="5327015" y="1696720"/>
            <a:ext cx="5858510" cy="4304030"/>
          </a:xfrm>
          <a:custGeom>
            <a:avLst/>
            <a:gdLst/>
            <a:ahLst/>
            <a:cxnLst>
              <a:cxn ang="3">
                <a:pos x="hc" y="t"/>
              </a:cxn>
              <a:cxn ang="cd2">
                <a:pos x="l" y="vc"/>
              </a:cxn>
              <a:cxn ang="cd4">
                <a:pos x="hc" y="b"/>
              </a:cxn>
              <a:cxn ang="0">
                <a:pos x="r" y="vc"/>
              </a:cxn>
            </a:cxnLst>
            <a:rect l="l" t="t" r="r" b="b"/>
            <a:pathLst>
              <a:path w="7200" h="4800">
                <a:moveTo>
                  <a:pt x="0" y="0"/>
                </a:moveTo>
                <a:lnTo>
                  <a:pt x="7200" y="0"/>
                </a:lnTo>
                <a:lnTo>
                  <a:pt x="7200" y="4800"/>
                </a:lnTo>
                <a:lnTo>
                  <a:pt x="0" y="4800"/>
                </a:lnTo>
                <a:lnTo>
                  <a:pt x="0" y="0"/>
                </a:lnTo>
                <a:close/>
              </a:path>
            </a:pathLst>
          </a:custGeom>
        </p:spPr>
      </p:pic>
      <p:sp>
        <p:nvSpPr>
          <p:cNvPr id="11" name="Title 6"/>
          <p:cNvSpPr txBox="1"/>
          <p:nvPr>
            <p:custDataLst>
              <p:tags r:id="rId3"/>
            </p:custDataLst>
          </p:nvPr>
        </p:nvSpPr>
        <p:spPr>
          <a:xfrm>
            <a:off x="0" y="1696720"/>
            <a:ext cx="5425440" cy="382079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fontAlgn="auto">
              <a:lnSpc>
                <a:spcPct val="120000"/>
              </a:lnSpc>
              <a:spcBef>
                <a:spcPct val="0"/>
              </a:spcBef>
              <a:spcAft>
                <a:spcPts val="800"/>
              </a:spcAft>
              <a:buSzTx/>
              <a:buNone/>
            </a:pPr>
            <a:endParaRPr lang="zh-CN" altLang="en-US" sz="2400" spc="120">
              <a:ln w="3175">
                <a:noFill/>
                <a:prstDash val="dash"/>
              </a:ln>
              <a:solidFill>
                <a:srgbClr val="000000">
                  <a:lumMod val="75000"/>
                  <a:lumOff val="25000"/>
                </a:srgbClr>
              </a:solidFill>
              <a:latin typeface="微软雅黑" panose="020B0503020204020204" charset="-122"/>
              <a:ea typeface="微软雅黑" panose="020B0503020204020204" charset="-122"/>
              <a:cs typeface="微软雅黑" panose="020B0503020204020204" charset="-122"/>
            </a:endParaRPr>
          </a:p>
          <a:p>
            <a:pPr marL="685800" lvl="1" indent="-330200" algn="l" fontAlgn="ctr">
              <a:lnSpc>
                <a:spcPct val="120000"/>
              </a:lnSpc>
              <a:spcBef>
                <a:spcPct val="0"/>
              </a:spcBef>
              <a:spcAft>
                <a:spcPts val="800"/>
              </a:spcAft>
              <a:buSzTx/>
              <a:buFont typeface="Calibri Light" panose="020F0302020204030204"/>
              <a:buAutoNum type="arabicPeriod"/>
            </a:pPr>
            <a:r>
              <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说明重庆积极推动“渝新欧”班列开通的原因。</a:t>
            </a:r>
            <a:endPar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685800" lvl="1" indent="-330200" algn="l" fontAlgn="ctr">
              <a:lnSpc>
                <a:spcPct val="120000"/>
              </a:lnSpc>
              <a:spcBef>
                <a:spcPct val="0"/>
              </a:spcBef>
              <a:spcAft>
                <a:spcPts val="800"/>
              </a:spcAft>
              <a:buSzTx/>
              <a:buFont typeface="Calibri Light" panose="020F0302020204030204"/>
              <a:buAutoNum type="arabicPeriod"/>
            </a:pPr>
            <a:r>
              <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“渝新欧”班列经过哪些国家?有几次换轨?</a:t>
            </a:r>
            <a:endPar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685800" lvl="1" indent="-330200" algn="l" fontAlgn="ctr">
              <a:lnSpc>
                <a:spcPct val="120000"/>
              </a:lnSpc>
              <a:spcBef>
                <a:spcPct val="0"/>
              </a:spcBef>
              <a:spcAft>
                <a:spcPts val="800"/>
              </a:spcAft>
              <a:buSzTx/>
              <a:buFont typeface="Calibri Light" panose="020F0302020204030204"/>
              <a:buAutoNum type="arabicPeriod"/>
            </a:pPr>
            <a:r>
              <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举例说明“渝新欧”班列开通需要哪些方面的国际合作?为什么?</a:t>
            </a:r>
            <a:endPar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685800" lvl="1" indent="-330200" algn="l" fontAlgn="ctr">
              <a:lnSpc>
                <a:spcPct val="120000"/>
              </a:lnSpc>
              <a:spcBef>
                <a:spcPct val="0"/>
              </a:spcBef>
              <a:spcAft>
                <a:spcPts val="800"/>
              </a:spcAft>
              <a:buSzTx/>
              <a:buFont typeface="Calibri Light" panose="020F0302020204030204"/>
              <a:buAutoNum type="arabicPeriod"/>
            </a:pPr>
            <a:r>
              <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举例说明“渝新欧”班列开通对沿线国家的意义。</a:t>
            </a:r>
            <a:endParaRPr sz="2400" spc="200">
              <a:ln w="3175">
                <a:noFill/>
                <a:prstDash val="dash"/>
              </a:ln>
              <a:solidFill>
                <a:srgbClr val="000000">
                  <a:lumMod val="75000"/>
                  <a:lumOff val="25000"/>
                </a:srgbClr>
              </a:solidFill>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文本框 36"/>
          <p:cNvSpPr txBox="1"/>
          <p:nvPr>
            <p:custDataLst>
              <p:tags r:id="rId4"/>
            </p:custDataLst>
          </p:nvPr>
        </p:nvSpPr>
        <p:spPr>
          <a:xfrm>
            <a:off x="422275" y="1051560"/>
            <a:ext cx="1891030" cy="645160"/>
          </a:xfrm>
          <a:prstGeom prst="rect">
            <a:avLst/>
          </a:prstGeom>
          <a:noFill/>
        </p:spPr>
        <p:txBody>
          <a:bodyPr wrap="square" rtlCol="0">
            <a:spAutoFit/>
          </a:bodyPr>
          <a:lstStyle/>
          <a:p>
            <a:pPr algn="dist">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【活动四】</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2"/>
            </p:custDataLst>
          </p:nvPr>
        </p:nvGrpSpPr>
        <p:grpSpPr>
          <a:xfrm>
            <a:off x="290290" y="1281206"/>
            <a:ext cx="445481" cy="469613"/>
            <a:chOff x="2121873" y="1511588"/>
            <a:chExt cx="445481" cy="469613"/>
          </a:xfrm>
        </p:grpSpPr>
        <p:sp>
          <p:nvSpPr>
            <p:cNvPr id="32" name="矩形 31"/>
            <p:cNvSpPr/>
            <p:nvPr>
              <p:custDataLst>
                <p:tags r:id="rId3"/>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4"/>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5"/>
            </p:custDataLst>
          </p:nvPr>
        </p:nvSpPr>
        <p:spPr>
          <a:xfrm>
            <a:off x="882015" y="1228725"/>
            <a:ext cx="5170170" cy="521970"/>
          </a:xfrm>
          <a:prstGeom prst="rect">
            <a:avLst/>
          </a:prstGeom>
          <a:noFill/>
        </p:spPr>
        <p:txBody>
          <a:bodyPr wrap="none" rtlCol="0" anchor="t">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分析“渝新欧”班列与国际合作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6"/>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图片 11"/>
          <p:cNvPicPr>
            <a:picLocks noChangeAspect="1"/>
          </p:cNvPicPr>
          <p:nvPr>
            <p:custDataLst>
              <p:tags r:id="rId7"/>
            </p:custDataLst>
          </p:nvPr>
        </p:nvPicPr>
        <p:blipFill>
          <a:blip r:embed="rId8"/>
          <a:srcRect t="1096" b="1096"/>
          <a:stretch>
            <a:fillRect/>
          </a:stretch>
        </p:blipFill>
        <p:spPr>
          <a:xfrm>
            <a:off x="5215255" y="1877695"/>
            <a:ext cx="5858510" cy="4304030"/>
          </a:xfrm>
          <a:custGeom>
            <a:avLst/>
            <a:gdLst/>
            <a:ahLst/>
            <a:cxnLst>
              <a:cxn ang="3">
                <a:pos x="hc" y="t"/>
              </a:cxn>
              <a:cxn ang="cd2">
                <a:pos x="l" y="vc"/>
              </a:cxn>
              <a:cxn ang="cd4">
                <a:pos x="hc" y="b"/>
              </a:cxn>
              <a:cxn ang="0">
                <a:pos x="r" y="vc"/>
              </a:cxn>
            </a:cxnLst>
            <a:rect l="l" t="t" r="r" b="b"/>
            <a:pathLst>
              <a:path w="7200" h="4800">
                <a:moveTo>
                  <a:pt x="0" y="0"/>
                </a:moveTo>
                <a:lnTo>
                  <a:pt x="7200" y="0"/>
                </a:lnTo>
                <a:lnTo>
                  <a:pt x="7200" y="4800"/>
                </a:lnTo>
                <a:lnTo>
                  <a:pt x="0" y="4800"/>
                </a:lnTo>
                <a:lnTo>
                  <a:pt x="0" y="0"/>
                </a:lnTo>
                <a:close/>
              </a:path>
            </a:pathLst>
          </a:custGeom>
        </p:spPr>
      </p:pic>
      <p:sp>
        <p:nvSpPr>
          <p:cNvPr id="11" name="Title 6"/>
          <p:cNvSpPr txBox="1"/>
          <p:nvPr>
            <p:custDataLst>
              <p:tags r:id="rId9"/>
            </p:custDataLst>
          </p:nvPr>
        </p:nvSpPr>
        <p:spPr>
          <a:xfrm>
            <a:off x="175260" y="2102485"/>
            <a:ext cx="5039995" cy="383730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fontAlgn="auto">
              <a:lnSpc>
                <a:spcPct val="120000"/>
              </a:lnSpc>
              <a:spcBef>
                <a:spcPct val="0"/>
              </a:spcBef>
              <a:spcAft>
                <a:spcPts val="800"/>
              </a:spcAft>
              <a:buSzTx/>
              <a:buNone/>
            </a:pPr>
            <a:r>
              <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1.说明重庆积极推动“渝新欧”班列开通的原因。</a:t>
            </a:r>
            <a:endPar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endParaRPr>
          </a:p>
          <a:p>
            <a:pPr marL="0" lvl="1" algn="l">
              <a:lnSpc>
                <a:spcPct val="150000"/>
              </a:lnSpc>
              <a:buNone/>
            </a:pPr>
            <a:r>
              <a:rPr lang="zh-CN" altLang="en-US" sz="2000" b="1">
                <a:solidFill>
                  <a:srgbClr val="0070C0"/>
                </a:solidFill>
                <a:sym typeface="+mn-ea"/>
              </a:rPr>
              <a:t>    重庆是我国的内陆山城，与外界的联系只有长江水运、铁路运输、公路运输，以及航空运输。而重庆是全球最大的笔记本电脑生产基地，需要运量大、速度快、运价低的运输方式把数量庞大的笔记本电脑运到欧洲，“渝新欧”班列的开通使笔记本电脑可以快速、便捷地运往欧洲，拓展了市场。</a:t>
            </a:r>
            <a:endParaRPr lang="zh-CN" altLang="en-US" sz="2000" b="1">
              <a:solidFill>
                <a:srgbClr val="0070C0"/>
              </a:solidFill>
              <a:sym typeface="微软雅黑" panose="020B0503020204020204" charset="-122"/>
            </a:endParaRPr>
          </a:p>
        </p:txBody>
      </p:sp>
      <p:cxnSp>
        <p:nvCxnSpPr>
          <p:cNvPr id="10" name="直接连接符 9"/>
          <p:cNvCxnSpPr/>
          <p:nvPr>
            <p:custDataLst>
              <p:tags r:id="rId10"/>
            </p:custDataLst>
          </p:nvPr>
        </p:nvCxnSpPr>
        <p:spPr>
          <a:xfrm>
            <a:off x="2039620" y="3364230"/>
            <a:ext cx="105283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11"/>
            </p:custDataLst>
          </p:nvPr>
        </p:nvCxnSpPr>
        <p:spPr>
          <a:xfrm>
            <a:off x="1565910" y="4221480"/>
            <a:ext cx="35013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12"/>
            </p:custDataLst>
          </p:nvPr>
        </p:nvCxnSpPr>
        <p:spPr>
          <a:xfrm>
            <a:off x="175260" y="4732020"/>
            <a:ext cx="89344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13995" y="1628775"/>
            <a:ext cx="6064885" cy="2999740"/>
          </a:xfrm>
          <a:prstGeom prst="rect">
            <a:avLst/>
          </a:prstGeom>
          <a:noFill/>
        </p:spPr>
        <p:txBody>
          <a:bodyPr wrap="square" rtlCol="0">
            <a:spAutoFit/>
          </a:bodyPr>
          <a:lstStyle/>
          <a:p>
            <a:pPr>
              <a:lnSpc>
                <a:spcPct val="150000"/>
              </a:lnSpc>
            </a:pPr>
            <a:r>
              <a:rPr lang="en-US" altLang="zh-CN" sz="1600">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2010年，日本半导体生产设备占世界市场的份额达37%，半导体材料占世界市场份额达66%。2011年 3月11日，东日本大地震及引发的海啸导致日本半导体设备与半导体材料的生产和供应暂时停滞，直接影响北美、欧洲西部、东亚等地区的半导体生产网络，间接导致一些手机、 计算机、数字家电和汽车等生产厂临时停产，最终影响世界多个国家和地区的经济活动和日常生活。</a:t>
            </a:r>
            <a:endPar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p:nvPr>
            <p:custDataLst>
              <p:tags r:id="rId2"/>
            </p:custDataLst>
          </p:nvPr>
        </p:nvSpPr>
        <p:spPr>
          <a:xfrm>
            <a:off x="348615" y="5273675"/>
            <a:ext cx="5251450" cy="506730"/>
          </a:xfrm>
          <a:prstGeom prst="rect">
            <a:avLst/>
          </a:prstGeom>
          <a:noFill/>
        </p:spPr>
        <p:txBody>
          <a:bodyPr wrap="square" rtlCol="0">
            <a:spAutoFit/>
          </a:bodyPr>
          <a:lstStyle/>
          <a:p>
            <a:pPr algn="just">
              <a:lnSpc>
                <a:spcPct val="150000"/>
              </a:lnSpc>
              <a:buNone/>
            </a:pP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为什么日本地震会影响这么多地区的生产活动?</a:t>
            </a:r>
            <a:endPar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p:cNvSpPr txBox="1"/>
          <p:nvPr>
            <p:custDataLst>
              <p:tags r:id="rId3"/>
            </p:custDataLst>
          </p:nvPr>
        </p:nvSpPr>
        <p:spPr>
          <a:xfrm>
            <a:off x="348615" y="983615"/>
            <a:ext cx="1583690" cy="645160"/>
          </a:xfrm>
          <a:prstGeom prst="rect">
            <a:avLst/>
          </a:prstGeom>
          <a:noFill/>
        </p:spPr>
        <p:txBody>
          <a:bodyPr wrap="none" rtlCol="0">
            <a:spAutoFit/>
          </a:bodyPr>
          <a:lstStyle/>
          <a:p>
            <a:pPr>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【材</a:t>
            </a:r>
            <a:r>
              <a:rPr lang="en-US" altLang="zh-CN" sz="2400" b="1">
                <a:solidFill>
                  <a:schemeClr val="accent6"/>
                </a:solidFill>
                <a:latin typeface="微软雅黑" panose="020B0503020204020204" charset="-122"/>
                <a:ea typeface="微软雅黑" panose="020B0503020204020204" charset="-122"/>
                <a:sym typeface="微软雅黑" panose="020B0503020204020204" charset="-122"/>
              </a:rPr>
              <a:t>  </a:t>
            </a: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料】</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sp>
        <p:nvSpPr>
          <p:cNvPr id="6" name="文本框 5"/>
          <p:cNvSpPr txBox="1"/>
          <p:nvPr>
            <p:custDataLst>
              <p:tags r:id="rId4"/>
            </p:custDataLst>
          </p:nvPr>
        </p:nvSpPr>
        <p:spPr>
          <a:xfrm>
            <a:off x="454660" y="4628515"/>
            <a:ext cx="1710055" cy="645160"/>
          </a:xfrm>
          <a:prstGeom prst="rect">
            <a:avLst/>
          </a:prstGeom>
          <a:noFill/>
        </p:spPr>
        <p:txBody>
          <a:bodyPr wrap="none" rtlCol="0">
            <a:spAutoFit/>
          </a:bodyPr>
          <a:lstStyle/>
          <a:p>
            <a:pPr>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【活动一】</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pic>
        <p:nvPicPr>
          <p:cNvPr id="7" name="图片 6"/>
          <p:cNvPicPr>
            <a:picLocks noChangeAspect="1"/>
          </p:cNvPicPr>
          <p:nvPr>
            <p:custDataLst>
              <p:tags r:id="rId5"/>
            </p:custDataLst>
          </p:nvPr>
        </p:nvPicPr>
        <p:blipFill>
          <a:blip r:embed="rId6"/>
          <a:stretch>
            <a:fillRect/>
          </a:stretch>
        </p:blipFill>
        <p:spPr>
          <a:xfrm>
            <a:off x="6278880" y="1788160"/>
            <a:ext cx="4838700" cy="328168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2"/>
            </p:custDataLst>
          </p:nvPr>
        </p:nvGrpSpPr>
        <p:grpSpPr>
          <a:xfrm>
            <a:off x="290290" y="1281206"/>
            <a:ext cx="445481" cy="469613"/>
            <a:chOff x="2121873" y="1511588"/>
            <a:chExt cx="445481" cy="469613"/>
          </a:xfrm>
        </p:grpSpPr>
        <p:sp>
          <p:nvSpPr>
            <p:cNvPr id="32" name="矩形 31"/>
            <p:cNvSpPr/>
            <p:nvPr>
              <p:custDataLst>
                <p:tags r:id="rId3"/>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4"/>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5"/>
            </p:custDataLst>
          </p:nvPr>
        </p:nvSpPr>
        <p:spPr>
          <a:xfrm>
            <a:off x="882015" y="1228725"/>
            <a:ext cx="5170170" cy="521970"/>
          </a:xfrm>
          <a:prstGeom prst="rect">
            <a:avLst/>
          </a:prstGeom>
          <a:noFill/>
        </p:spPr>
        <p:txBody>
          <a:bodyPr wrap="none" rtlCol="0" anchor="t">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分析“渝新欧”班列与国际合作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6"/>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图片 11"/>
          <p:cNvPicPr>
            <a:picLocks noChangeAspect="1"/>
          </p:cNvPicPr>
          <p:nvPr>
            <p:custDataLst>
              <p:tags r:id="rId7"/>
            </p:custDataLst>
          </p:nvPr>
        </p:nvPicPr>
        <p:blipFill>
          <a:blip r:embed="rId8"/>
          <a:srcRect t="1096" b="1096"/>
          <a:stretch>
            <a:fillRect/>
          </a:stretch>
        </p:blipFill>
        <p:spPr>
          <a:xfrm>
            <a:off x="4908550" y="1877695"/>
            <a:ext cx="5858510" cy="4304030"/>
          </a:xfrm>
          <a:custGeom>
            <a:avLst/>
            <a:gdLst/>
            <a:ahLst/>
            <a:cxnLst>
              <a:cxn ang="3">
                <a:pos x="hc" y="t"/>
              </a:cxn>
              <a:cxn ang="cd2">
                <a:pos x="l" y="vc"/>
              </a:cxn>
              <a:cxn ang="cd4">
                <a:pos x="hc" y="b"/>
              </a:cxn>
              <a:cxn ang="0">
                <a:pos x="r" y="vc"/>
              </a:cxn>
            </a:cxnLst>
            <a:rect l="l" t="t" r="r" b="b"/>
            <a:pathLst>
              <a:path w="7200" h="4800">
                <a:moveTo>
                  <a:pt x="0" y="0"/>
                </a:moveTo>
                <a:lnTo>
                  <a:pt x="7200" y="0"/>
                </a:lnTo>
                <a:lnTo>
                  <a:pt x="7200" y="4800"/>
                </a:lnTo>
                <a:lnTo>
                  <a:pt x="0" y="4800"/>
                </a:lnTo>
                <a:lnTo>
                  <a:pt x="0" y="0"/>
                </a:lnTo>
                <a:close/>
              </a:path>
            </a:pathLst>
          </a:custGeom>
        </p:spPr>
      </p:pic>
      <p:sp>
        <p:nvSpPr>
          <p:cNvPr id="11" name="Title 6"/>
          <p:cNvSpPr txBox="1"/>
          <p:nvPr>
            <p:custDataLst>
              <p:tags r:id="rId9"/>
            </p:custDataLst>
          </p:nvPr>
        </p:nvSpPr>
        <p:spPr>
          <a:xfrm>
            <a:off x="0" y="1877695"/>
            <a:ext cx="4777105" cy="382079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355600" lvl="1" indent="0" algn="l" fontAlgn="ctr">
              <a:lnSpc>
                <a:spcPct val="120000"/>
              </a:lnSpc>
              <a:spcBef>
                <a:spcPct val="0"/>
              </a:spcBef>
              <a:spcAft>
                <a:spcPts val="800"/>
              </a:spcAft>
              <a:buSzTx/>
              <a:buFont typeface="Calibri Light" panose="020F0302020204030204"/>
              <a:buNone/>
            </a:pPr>
            <a:r>
              <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2.“渝新欧”班列经过哪些国家?有几次换轨?</a:t>
            </a:r>
            <a:endPar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endParaRPr>
          </a:p>
          <a:p>
            <a:pPr marL="355600" lvl="1" indent="0" algn="l" fontAlgn="ctr">
              <a:lnSpc>
                <a:spcPct val="150000"/>
              </a:lnSpc>
              <a:spcBef>
                <a:spcPct val="0"/>
              </a:spcBef>
              <a:spcAft>
                <a:spcPts val="800"/>
              </a:spcAft>
              <a:buSzTx/>
              <a:buFont typeface="Calibri Light" panose="020F0302020204030204"/>
              <a:buNone/>
            </a:pPr>
            <a:r>
              <a:rPr lang="zh-CN" altLang="en-US" sz="2000" b="1">
                <a:solidFill>
                  <a:srgbClr val="0070C0"/>
                </a:solidFill>
                <a:sym typeface="+mn-ea"/>
              </a:rPr>
              <a:t>    “渝新欧”班列从东向西依次经过中国、哈萨克斯坦、俄罗斯、白俄罗斯、波兰、德国，共六个国家。从中国到哈萨克斯坦，换轨一次;从白俄罗斯到波兰，又换轨一次，共两次换轨。</a:t>
            </a:r>
            <a:endParaRPr lang="zh-CN" altLang="en-US" sz="2000" b="1">
              <a:solidFill>
                <a:srgbClr val="0070C0"/>
              </a:solidFill>
              <a:sym typeface="+mn-ea"/>
            </a:endParaRPr>
          </a:p>
        </p:txBody>
      </p:sp>
      <p:cxnSp>
        <p:nvCxnSpPr>
          <p:cNvPr id="10" name="直接连接符 9"/>
          <p:cNvCxnSpPr/>
          <p:nvPr>
            <p:custDataLst>
              <p:tags r:id="rId10"/>
            </p:custDataLst>
          </p:nvPr>
        </p:nvCxnSpPr>
        <p:spPr>
          <a:xfrm>
            <a:off x="290195" y="4029710"/>
            <a:ext cx="415163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11"/>
            </p:custDataLst>
          </p:nvPr>
        </p:nvCxnSpPr>
        <p:spPr>
          <a:xfrm>
            <a:off x="290195" y="4485005"/>
            <a:ext cx="34937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2"/>
            </p:custDataLst>
          </p:nvPr>
        </p:nvGrpSpPr>
        <p:grpSpPr>
          <a:xfrm>
            <a:off x="290290" y="1281206"/>
            <a:ext cx="445481" cy="469613"/>
            <a:chOff x="2121873" y="1511588"/>
            <a:chExt cx="445481" cy="469613"/>
          </a:xfrm>
        </p:grpSpPr>
        <p:sp>
          <p:nvSpPr>
            <p:cNvPr id="32" name="矩形 31"/>
            <p:cNvSpPr/>
            <p:nvPr>
              <p:custDataLst>
                <p:tags r:id="rId3"/>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4"/>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5"/>
            </p:custDataLst>
          </p:nvPr>
        </p:nvSpPr>
        <p:spPr>
          <a:xfrm>
            <a:off x="882015" y="1228725"/>
            <a:ext cx="5170170" cy="521970"/>
          </a:xfrm>
          <a:prstGeom prst="rect">
            <a:avLst/>
          </a:prstGeom>
          <a:noFill/>
        </p:spPr>
        <p:txBody>
          <a:bodyPr wrap="none" rtlCol="0" anchor="t">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分析“渝新欧”班列与国际合作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6"/>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图片 11"/>
          <p:cNvPicPr>
            <a:picLocks noChangeAspect="1"/>
          </p:cNvPicPr>
          <p:nvPr>
            <p:custDataLst>
              <p:tags r:id="rId7"/>
            </p:custDataLst>
          </p:nvPr>
        </p:nvPicPr>
        <p:blipFill>
          <a:blip r:embed="rId8"/>
          <a:srcRect t="1096" b="1096"/>
          <a:stretch>
            <a:fillRect/>
          </a:stretch>
        </p:blipFill>
        <p:spPr>
          <a:xfrm>
            <a:off x="5138420" y="1877695"/>
            <a:ext cx="5858510" cy="4304030"/>
          </a:xfrm>
          <a:custGeom>
            <a:avLst/>
            <a:gdLst/>
            <a:ahLst/>
            <a:cxnLst>
              <a:cxn ang="3">
                <a:pos x="hc" y="t"/>
              </a:cxn>
              <a:cxn ang="cd2">
                <a:pos x="l" y="vc"/>
              </a:cxn>
              <a:cxn ang="cd4">
                <a:pos x="hc" y="b"/>
              </a:cxn>
              <a:cxn ang="0">
                <a:pos x="r" y="vc"/>
              </a:cxn>
            </a:cxnLst>
            <a:rect l="l" t="t" r="r" b="b"/>
            <a:pathLst>
              <a:path w="7200" h="4800">
                <a:moveTo>
                  <a:pt x="0" y="0"/>
                </a:moveTo>
                <a:lnTo>
                  <a:pt x="7200" y="0"/>
                </a:lnTo>
                <a:lnTo>
                  <a:pt x="7200" y="4800"/>
                </a:lnTo>
                <a:lnTo>
                  <a:pt x="0" y="4800"/>
                </a:lnTo>
                <a:lnTo>
                  <a:pt x="0" y="0"/>
                </a:lnTo>
                <a:close/>
              </a:path>
            </a:pathLst>
          </a:custGeom>
        </p:spPr>
      </p:pic>
      <p:sp>
        <p:nvSpPr>
          <p:cNvPr id="11" name="Title 6"/>
          <p:cNvSpPr txBox="1"/>
          <p:nvPr>
            <p:custDataLst>
              <p:tags r:id="rId9"/>
            </p:custDataLst>
          </p:nvPr>
        </p:nvSpPr>
        <p:spPr>
          <a:xfrm>
            <a:off x="114935" y="1877695"/>
            <a:ext cx="4908550" cy="382079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355600" lvl="1" indent="0" algn="l" fontAlgn="ctr">
              <a:lnSpc>
                <a:spcPct val="120000"/>
              </a:lnSpc>
              <a:spcBef>
                <a:spcPct val="0"/>
              </a:spcBef>
              <a:spcAft>
                <a:spcPts val="800"/>
              </a:spcAft>
              <a:buSzTx/>
              <a:buFont typeface="Calibri Light" panose="020F0302020204030204"/>
              <a:buNone/>
            </a:pPr>
            <a:r>
              <a:rPr lang="en-US"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3.</a:t>
            </a:r>
            <a:r>
              <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举例说明“渝新欧”班列开通需要哪些方面的国际合作?为什么?</a:t>
            </a:r>
            <a:endPar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914400" rtl="0" eaLnBrk="1" fontAlgn="auto" latinLnBrk="0" hangingPunct="1">
              <a:lnSpc>
                <a:spcPct val="150000"/>
              </a:lnSpc>
              <a:spcBef>
                <a:spcPct val="0"/>
              </a:spcBef>
              <a:spcAft>
                <a:spcPct val="0"/>
              </a:spcAft>
              <a:buClrTx/>
              <a:buSzTx/>
              <a:buFontTx/>
              <a:buNone/>
              <a:defRPr/>
            </a:pPr>
            <a:r>
              <a:rPr lang="zh-CN" altLang="en-US" sz="2000" b="1" spc="0">
                <a:solidFill>
                  <a:srgbClr val="0070C0"/>
                </a:solidFill>
                <a:latin typeface="+mn-lt"/>
                <a:ea typeface="+mn-ea"/>
                <a:cs typeface="+mn-cs"/>
                <a:sym typeface="+mn-ea"/>
              </a:rPr>
              <a:t>    “渝新欧”班列经过六个国家，每个国家都有通关、货物检验和检疫等常规手续，不同国家轨距不同，还有沿途的运输安全保障问题等， 都需要国际合作。</a:t>
            </a:r>
            <a:endParaRPr lang="zh-CN" altLang="en-US" sz="2000" b="1" spc="0">
              <a:solidFill>
                <a:srgbClr val="0070C0"/>
              </a:solidFill>
              <a:latin typeface="+mn-lt"/>
              <a:ea typeface="+mn-ea"/>
              <a:cs typeface="+mn-cs"/>
              <a:sym typeface="+mn-ea"/>
            </a:endParaRPr>
          </a:p>
        </p:txBody>
      </p:sp>
      <p:cxnSp>
        <p:nvCxnSpPr>
          <p:cNvPr id="10" name="直接连接符 9"/>
          <p:cNvCxnSpPr/>
          <p:nvPr>
            <p:custDataLst>
              <p:tags r:id="rId10"/>
            </p:custDataLst>
          </p:nvPr>
        </p:nvCxnSpPr>
        <p:spPr>
          <a:xfrm>
            <a:off x="882015" y="4271010"/>
            <a:ext cx="38557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11"/>
            </p:custDataLst>
          </p:nvPr>
        </p:nvCxnSpPr>
        <p:spPr>
          <a:xfrm>
            <a:off x="3096260" y="4731385"/>
            <a:ext cx="177355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12"/>
            </p:custDataLst>
          </p:nvPr>
        </p:nvCxnSpPr>
        <p:spPr>
          <a:xfrm>
            <a:off x="114935" y="5225415"/>
            <a:ext cx="9867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2"/>
            </p:custDataLst>
          </p:nvPr>
        </p:nvGrpSpPr>
        <p:grpSpPr>
          <a:xfrm>
            <a:off x="290290" y="1281206"/>
            <a:ext cx="445481" cy="469613"/>
            <a:chOff x="2121873" y="1511588"/>
            <a:chExt cx="445481" cy="469613"/>
          </a:xfrm>
        </p:grpSpPr>
        <p:sp>
          <p:nvSpPr>
            <p:cNvPr id="32" name="矩形 31"/>
            <p:cNvSpPr/>
            <p:nvPr>
              <p:custDataLst>
                <p:tags r:id="rId3"/>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4"/>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5"/>
            </p:custDataLst>
          </p:nvPr>
        </p:nvSpPr>
        <p:spPr>
          <a:xfrm>
            <a:off x="882015" y="1228725"/>
            <a:ext cx="5170170" cy="521970"/>
          </a:xfrm>
          <a:prstGeom prst="rect">
            <a:avLst/>
          </a:prstGeom>
          <a:noFill/>
        </p:spPr>
        <p:txBody>
          <a:bodyPr wrap="none" rtlCol="0" anchor="t">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分析“渝新欧”班列与国际合作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6"/>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图片 11"/>
          <p:cNvPicPr>
            <a:picLocks noChangeAspect="1"/>
          </p:cNvPicPr>
          <p:nvPr>
            <p:custDataLst>
              <p:tags r:id="rId7"/>
            </p:custDataLst>
          </p:nvPr>
        </p:nvPicPr>
        <p:blipFill>
          <a:blip r:embed="rId8"/>
          <a:srcRect t="1096" b="1096"/>
          <a:stretch>
            <a:fillRect/>
          </a:stretch>
        </p:blipFill>
        <p:spPr>
          <a:xfrm>
            <a:off x="5220970" y="1877695"/>
            <a:ext cx="5858510" cy="4304030"/>
          </a:xfrm>
          <a:custGeom>
            <a:avLst/>
            <a:gdLst/>
            <a:ahLst/>
            <a:cxnLst>
              <a:cxn ang="3">
                <a:pos x="hc" y="t"/>
              </a:cxn>
              <a:cxn ang="cd2">
                <a:pos x="l" y="vc"/>
              </a:cxn>
              <a:cxn ang="cd4">
                <a:pos x="hc" y="b"/>
              </a:cxn>
              <a:cxn ang="0">
                <a:pos x="r" y="vc"/>
              </a:cxn>
            </a:cxnLst>
            <a:rect l="l" t="t" r="r" b="b"/>
            <a:pathLst>
              <a:path w="7200" h="4800">
                <a:moveTo>
                  <a:pt x="0" y="0"/>
                </a:moveTo>
                <a:lnTo>
                  <a:pt x="7200" y="0"/>
                </a:lnTo>
                <a:lnTo>
                  <a:pt x="7200" y="4800"/>
                </a:lnTo>
                <a:lnTo>
                  <a:pt x="0" y="4800"/>
                </a:lnTo>
                <a:lnTo>
                  <a:pt x="0" y="0"/>
                </a:lnTo>
                <a:close/>
              </a:path>
            </a:pathLst>
          </a:custGeom>
        </p:spPr>
      </p:pic>
      <p:sp>
        <p:nvSpPr>
          <p:cNvPr id="11" name="Title 6"/>
          <p:cNvSpPr txBox="1"/>
          <p:nvPr>
            <p:custDataLst>
              <p:tags r:id="rId9"/>
            </p:custDataLst>
          </p:nvPr>
        </p:nvSpPr>
        <p:spPr>
          <a:xfrm>
            <a:off x="180340" y="2019300"/>
            <a:ext cx="4908550" cy="392049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fontAlgn="auto">
              <a:lnSpc>
                <a:spcPct val="120000"/>
              </a:lnSpc>
              <a:spcBef>
                <a:spcPct val="0"/>
              </a:spcBef>
              <a:spcAft>
                <a:spcPts val="800"/>
              </a:spcAft>
              <a:buSzTx/>
              <a:buNone/>
            </a:pPr>
            <a:r>
              <a:rPr lang="en-US"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4.</a:t>
            </a:r>
            <a:r>
              <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rPr>
              <a:t>举例说明“渝新欧”班列开通对沿线国家的意义。</a:t>
            </a:r>
            <a:endParaRPr sz="2000" spc="200">
              <a:ln w="3175">
                <a:noFill/>
                <a:prstDash val="dash"/>
              </a:ln>
              <a:solidFill>
                <a:schemeClr val="dk1">
                  <a:lumMod val="75000"/>
                  <a:lumOff val="25000"/>
                </a:schemeClr>
              </a:solidFill>
              <a:uLnTx/>
              <a:uFillTx/>
              <a:latin typeface="微软雅黑" panose="020B0503020204020204" charset="-122"/>
              <a:ea typeface="微软雅黑" panose="020B0503020204020204" charset="-122"/>
              <a:cs typeface="微软雅黑" panose="020B0503020204020204" charset="-122"/>
              <a:sym typeface="+mn-ea"/>
            </a:endParaRPr>
          </a:p>
          <a:p>
            <a:pPr marL="0" marR="0" lvl="0" indent="0" algn="just" defTabSz="914400" rtl="0" eaLnBrk="1" fontAlgn="auto" latinLnBrk="0" hangingPunct="1">
              <a:lnSpc>
                <a:spcPct val="150000"/>
              </a:lnSpc>
              <a:spcBef>
                <a:spcPct val="0"/>
              </a:spcBef>
              <a:spcAft>
                <a:spcPct val="0"/>
              </a:spcAft>
              <a:buClrTx/>
              <a:buSzTx/>
              <a:buFontTx/>
              <a:buNone/>
              <a:defRPr/>
            </a:pPr>
            <a:r>
              <a:rPr lang="zh-CN" altLang="en-US" sz="2000" b="1" spc="0">
                <a:solidFill>
                  <a:srgbClr val="0070C0"/>
                </a:solidFill>
                <a:effectLst/>
                <a:latin typeface="+mn-lt"/>
                <a:ea typeface="+mn-ea"/>
                <a:cs typeface="+mn-cs"/>
                <a:sym typeface="+mn-ea"/>
              </a:rPr>
              <a:t>“渝新欧”班列这条贯穿亚欧大陆腹地的国际铁路大通道，成为连接中国与欧洲部分国家的重要经济动脉，越来越多的欧洲国家通过“渝新欧”班列走进中国，促进欧洲部分国家与中国的友好往来，推动经贸、新能源、科技创新、现代物流、旅游、文化等领域的务实合作，实现共赢发展。</a:t>
            </a:r>
            <a:endParaRPr lang="zh-CN" altLang="en-US" sz="2000" b="1" spc="0">
              <a:solidFill>
                <a:srgbClr val="0070C0"/>
              </a:solidFill>
              <a:latin typeface="+mn-lt"/>
              <a:ea typeface="+mn-ea"/>
              <a:cs typeface="+mn-cs"/>
              <a:sym typeface="+mn-ea"/>
            </a:endParaRPr>
          </a:p>
        </p:txBody>
      </p:sp>
      <p:cxnSp>
        <p:nvCxnSpPr>
          <p:cNvPr id="10" name="直接连接符 9"/>
          <p:cNvCxnSpPr/>
          <p:nvPr>
            <p:custDataLst>
              <p:tags r:id="rId10"/>
            </p:custDataLst>
          </p:nvPr>
        </p:nvCxnSpPr>
        <p:spPr>
          <a:xfrm>
            <a:off x="2948305" y="3761105"/>
            <a:ext cx="205295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11"/>
            </p:custDataLst>
          </p:nvPr>
        </p:nvCxnSpPr>
        <p:spPr>
          <a:xfrm>
            <a:off x="290195" y="4204970"/>
            <a:ext cx="26873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12"/>
            </p:custDataLst>
          </p:nvPr>
        </p:nvCxnSpPr>
        <p:spPr>
          <a:xfrm>
            <a:off x="4474845" y="4665980"/>
            <a:ext cx="61404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13"/>
            </p:custDataLst>
          </p:nvPr>
        </p:nvCxnSpPr>
        <p:spPr>
          <a:xfrm>
            <a:off x="290195" y="5159375"/>
            <a:ext cx="479361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4"/>
            </p:custDataLst>
          </p:nvPr>
        </p:nvCxnSpPr>
        <p:spPr>
          <a:xfrm>
            <a:off x="290195" y="5621020"/>
            <a:ext cx="484251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5"/>
            </p:custDataLst>
          </p:nvPr>
        </p:nvCxnSpPr>
        <p:spPr>
          <a:xfrm>
            <a:off x="290195" y="6113780"/>
            <a:ext cx="434911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90195" y="2134870"/>
            <a:ext cx="8180070" cy="3937000"/>
          </a:xfrm>
          <a:prstGeom prst="rect">
            <a:avLst/>
          </a:prstGeom>
        </p:spPr>
      </p:pic>
      <p:cxnSp>
        <p:nvCxnSpPr>
          <p:cNvPr id="30" name="直接连接符 29"/>
          <p:cNvCxnSpPr/>
          <p:nvPr>
            <p:custDataLst>
              <p:tags r:id="rId3"/>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4"/>
            </p:custDataLst>
          </p:nvPr>
        </p:nvGrpSpPr>
        <p:grpSpPr>
          <a:xfrm>
            <a:off x="290290" y="1281206"/>
            <a:ext cx="445481" cy="469613"/>
            <a:chOff x="2121873" y="1511588"/>
            <a:chExt cx="445481" cy="469613"/>
          </a:xfrm>
        </p:grpSpPr>
        <p:sp>
          <p:nvSpPr>
            <p:cNvPr id="32" name="矩形 31"/>
            <p:cNvSpPr/>
            <p:nvPr>
              <p:custDataLst>
                <p:tags r:id="rId5"/>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6"/>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7"/>
            </p:custDataLst>
          </p:nvPr>
        </p:nvSpPr>
        <p:spPr>
          <a:xfrm>
            <a:off x="882015" y="1228725"/>
            <a:ext cx="1607820" cy="521970"/>
          </a:xfrm>
          <a:prstGeom prst="rect">
            <a:avLst/>
          </a:prstGeom>
          <a:noFill/>
        </p:spPr>
        <p:txBody>
          <a:bodyPr wrap="none" rtlCol="0" anchor="t">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知识结构</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文本框 6"/>
          <p:cNvSpPr txBox="1"/>
          <p:nvPr>
            <p:custDataLst>
              <p:tags r:id="rId1"/>
            </p:custDataLst>
          </p:nvPr>
        </p:nvSpPr>
        <p:spPr>
          <a:xfrm>
            <a:off x="1476375" y="2491740"/>
            <a:ext cx="7664450" cy="1322070"/>
          </a:xfrm>
          <a:prstGeom prst="rect">
            <a:avLst/>
          </a:prstGeom>
          <a:noFill/>
          <a:ln w="9525">
            <a:noFill/>
          </a:ln>
        </p:spPr>
        <p:txBody>
          <a:bodyPr wrap="square" anchor="t">
            <a:spAutoFit/>
          </a:bodyPr>
          <a:lstStyle/>
          <a:p>
            <a:pPr indent="0" algn="ctr"/>
            <a:r>
              <a:rPr lang="zh-CN" altLang="en-US" sz="8000">
                <a:latin typeface="等线" panose="02010600030101010101" charset="-122"/>
                <a:ea typeface="等线" panose="02010600030101010101" charset="-122"/>
              </a:rPr>
              <a:t>谢谢大家的聆听</a:t>
            </a:r>
            <a:endParaRPr lang="zh-CN" altLang="en-US" sz="8000">
              <a:latin typeface="等线" panose="02010600030101010101" charset="-122"/>
              <a:ea typeface="等线" panose="02010600030101010101" charset="-122"/>
            </a:endParaRPr>
          </a:p>
        </p:txBody>
      </p:sp>
      <p:cxnSp>
        <p:nvCxnSpPr>
          <p:cNvPr id="12" name="直接连接符 11"/>
          <p:cNvCxnSpPr/>
          <p:nvPr>
            <p:custDataLst>
              <p:tags r:id="rId2"/>
            </p:custDataLst>
          </p:nvPr>
        </p:nvCxnSpPr>
        <p:spPr>
          <a:xfrm>
            <a:off x="1427163" y="3836988"/>
            <a:ext cx="7762875" cy="0"/>
          </a:xfrm>
          <a:prstGeom prst="line">
            <a:avLst/>
          </a:prstGeom>
          <a:ln w="15875">
            <a:solidFill>
              <a:srgbClr val="000000"/>
            </a:solidFill>
          </a:ln>
        </p:spPr>
        <p:style>
          <a:lnRef idx="1">
            <a:srgbClr val="4774A5"/>
          </a:lnRef>
          <a:fillRef idx="0">
            <a:srgbClr val="4774A5"/>
          </a:fillRef>
          <a:effectRef idx="0">
            <a:srgbClr val="4774A5"/>
          </a:effectRef>
          <a:fontRef idx="minor">
            <a:sysClr val="windowText" lastClr="000000"/>
          </a:fontRef>
        </p:style>
      </p:cxnSp>
      <p:grpSp>
        <p:nvGrpSpPr>
          <p:cNvPr id="121862" name="组合 22"/>
          <p:cNvGrpSpPr/>
          <p:nvPr>
            <p:custDataLst>
              <p:tags r:id="rId3"/>
            </p:custDataLst>
          </p:nvPr>
        </p:nvGrpSpPr>
        <p:grpSpPr>
          <a:xfrm>
            <a:off x="4811713" y="1538288"/>
            <a:ext cx="993775" cy="790575"/>
            <a:chOff x="2389188" y="866775"/>
            <a:chExt cx="2041525" cy="1620838"/>
          </a:xfrm>
        </p:grpSpPr>
        <p:sp>
          <p:nvSpPr>
            <p:cNvPr id="121863" name="Freeform 255"/>
            <p:cNvSpPr/>
            <p:nvPr>
              <p:custDataLst>
                <p:tags r:id="rId4"/>
              </p:custDataLst>
            </p:nvPr>
          </p:nvSpPr>
          <p:spPr>
            <a:xfrm>
              <a:off x="2670176" y="1384300"/>
              <a:ext cx="1474788" cy="1031875"/>
            </a:xfrm>
            <a:custGeom>
              <a:avLst/>
              <a:gdLst/>
              <a:ahLst/>
              <a:cxnLst>
                <a:cxn ang="0">
                  <a:pos x="736120" y="402558"/>
                </a:cxn>
                <a:cxn ang="0">
                  <a:pos x="0" y="0"/>
                </a:cxn>
                <a:cxn ang="0">
                  <a:pos x="2547" y="591098"/>
                </a:cxn>
                <a:cxn ang="0">
                  <a:pos x="331126" y="922317"/>
                </a:cxn>
                <a:cxn ang="0">
                  <a:pos x="1176773" y="922317"/>
                </a:cxn>
                <a:cxn ang="0">
                  <a:pos x="1472240" y="591098"/>
                </a:cxn>
                <a:cxn ang="0">
                  <a:pos x="1472240" y="0"/>
                </a:cxn>
                <a:cxn ang="0">
                  <a:pos x="736120" y="402558"/>
                </a:cxn>
              </a:cxnLst>
              <a:rect l="l" t="t" r="r" b="b"/>
              <a:pathLst>
                <a:path w="579" h="405">
                  <a:moveTo>
                    <a:pt x="289" y="158"/>
                  </a:moveTo>
                  <a:cubicBezTo>
                    <a:pt x="0" y="0"/>
                    <a:pt x="0" y="0"/>
                    <a:pt x="0" y="0"/>
                  </a:cubicBezTo>
                  <a:cubicBezTo>
                    <a:pt x="1" y="232"/>
                    <a:pt x="1" y="232"/>
                    <a:pt x="1" y="232"/>
                  </a:cubicBezTo>
                  <a:cubicBezTo>
                    <a:pt x="1" y="278"/>
                    <a:pt x="50" y="319"/>
                    <a:pt x="130" y="362"/>
                  </a:cubicBezTo>
                  <a:cubicBezTo>
                    <a:pt x="209" y="405"/>
                    <a:pt x="382" y="405"/>
                    <a:pt x="462" y="362"/>
                  </a:cubicBezTo>
                  <a:cubicBezTo>
                    <a:pt x="541" y="319"/>
                    <a:pt x="579" y="270"/>
                    <a:pt x="578" y="232"/>
                  </a:cubicBezTo>
                  <a:cubicBezTo>
                    <a:pt x="578" y="0"/>
                    <a:pt x="578" y="0"/>
                    <a:pt x="578" y="0"/>
                  </a:cubicBezTo>
                  <a:cubicBezTo>
                    <a:pt x="289" y="158"/>
                    <a:pt x="289" y="158"/>
                    <a:pt x="289" y="158"/>
                  </a:cubicBezTo>
                </a:path>
              </a:pathLst>
            </a:custGeom>
            <a:solidFill>
              <a:srgbClr val="314444"/>
            </a:solidFill>
            <a:ln w="9525">
              <a:noFill/>
            </a:ln>
          </p:spPr>
          <p:txBody>
            <a:bodyPr/>
            <a:lstStyle/>
            <a:p>
              <a:endParaRPr lang="zh-CN" altLang="en-US"/>
            </a:p>
          </p:txBody>
        </p:sp>
        <p:sp>
          <p:nvSpPr>
            <p:cNvPr id="121864" name="Freeform 256"/>
            <p:cNvSpPr>
              <a:spLocks noEditPoints="1"/>
            </p:cNvSpPr>
            <p:nvPr>
              <p:custDataLst>
                <p:tags r:id="rId5"/>
              </p:custDataLst>
            </p:nvPr>
          </p:nvSpPr>
          <p:spPr>
            <a:xfrm>
              <a:off x="2670176" y="1360488"/>
              <a:ext cx="1473200" cy="425450"/>
            </a:xfrm>
            <a:custGeom>
              <a:avLst/>
              <a:gdLst/>
              <a:ahLst/>
              <a:cxnLst>
                <a:cxn ang="0">
                  <a:pos x="1473200" y="74612"/>
                </a:cxn>
                <a:cxn ang="0">
                  <a:pos x="1473200" y="234950"/>
                </a:cxn>
                <a:cxn ang="0">
                  <a:pos x="1473200" y="74612"/>
                </a:cxn>
                <a:cxn ang="0">
                  <a:pos x="1473200" y="74612"/>
                </a:cxn>
                <a:cxn ang="0">
                  <a:pos x="0" y="50800"/>
                </a:cxn>
                <a:cxn ang="0">
                  <a:pos x="0" y="50800"/>
                </a:cxn>
                <a:cxn ang="0">
                  <a:pos x="0" y="153987"/>
                </a:cxn>
                <a:cxn ang="0">
                  <a:pos x="0" y="50800"/>
                </a:cxn>
                <a:cxn ang="0">
                  <a:pos x="736600" y="0"/>
                </a:cxn>
                <a:cxn ang="0">
                  <a:pos x="49212" y="49212"/>
                </a:cxn>
                <a:cxn ang="0">
                  <a:pos x="736600" y="425450"/>
                </a:cxn>
                <a:cxn ang="0">
                  <a:pos x="1397000" y="66675"/>
                </a:cxn>
                <a:cxn ang="0">
                  <a:pos x="736600" y="0"/>
                </a:cxn>
              </a:cxnLst>
              <a:rect l="l" t="t" r="r" b="b"/>
              <a:pathLst>
                <a:path w="925" h="268">
                  <a:moveTo>
                    <a:pt x="928" y="47"/>
                  </a:moveTo>
                  <a:lnTo>
                    <a:pt x="928" y="148"/>
                  </a:lnTo>
                  <a:lnTo>
                    <a:pt x="928" y="47"/>
                  </a:lnTo>
                  <a:lnTo>
                    <a:pt x="928" y="47"/>
                  </a:lnTo>
                  <a:close/>
                  <a:moveTo>
                    <a:pt x="0" y="32"/>
                  </a:moveTo>
                  <a:lnTo>
                    <a:pt x="0" y="32"/>
                  </a:lnTo>
                  <a:lnTo>
                    <a:pt x="0" y="97"/>
                  </a:lnTo>
                  <a:lnTo>
                    <a:pt x="0" y="32"/>
                  </a:lnTo>
                  <a:close/>
                  <a:moveTo>
                    <a:pt x="464" y="0"/>
                  </a:moveTo>
                  <a:lnTo>
                    <a:pt x="31" y="31"/>
                  </a:lnTo>
                  <a:lnTo>
                    <a:pt x="464" y="268"/>
                  </a:lnTo>
                  <a:lnTo>
                    <a:pt x="880" y="42"/>
                  </a:lnTo>
                  <a:lnTo>
                    <a:pt x="464" y="0"/>
                  </a:lnTo>
                  <a:close/>
                </a:path>
              </a:pathLst>
            </a:custGeom>
            <a:solidFill>
              <a:srgbClr val="A7A5A6"/>
            </a:solidFill>
            <a:ln w="9525">
              <a:noFill/>
            </a:ln>
          </p:spPr>
          <p:txBody>
            <a:bodyPr/>
            <a:lstStyle/>
            <a:p>
              <a:endParaRPr lang="zh-CN" altLang="en-US"/>
            </a:p>
          </p:txBody>
        </p:sp>
        <p:sp>
          <p:nvSpPr>
            <p:cNvPr id="121865" name="Freeform 257"/>
            <p:cNvSpPr>
              <a:spLocks noEditPoints="1"/>
            </p:cNvSpPr>
            <p:nvPr>
              <p:custDataLst>
                <p:tags r:id="rId6"/>
              </p:custDataLst>
            </p:nvPr>
          </p:nvSpPr>
          <p:spPr>
            <a:xfrm>
              <a:off x="2670176" y="1360488"/>
              <a:ext cx="1473200" cy="425450"/>
            </a:xfrm>
            <a:custGeom>
              <a:avLst/>
              <a:gdLst/>
              <a:ahLst/>
              <a:cxnLst>
                <a:cxn ang="0">
                  <a:pos x="1473200" y="74612"/>
                </a:cxn>
                <a:cxn ang="0">
                  <a:pos x="1473200" y="234950"/>
                </a:cxn>
                <a:cxn ang="0">
                  <a:pos x="1473200" y="74612"/>
                </a:cxn>
                <a:cxn ang="0">
                  <a:pos x="1473200" y="74612"/>
                </a:cxn>
                <a:cxn ang="0">
                  <a:pos x="0" y="50800"/>
                </a:cxn>
                <a:cxn ang="0">
                  <a:pos x="0" y="50800"/>
                </a:cxn>
                <a:cxn ang="0">
                  <a:pos x="0" y="153987"/>
                </a:cxn>
                <a:cxn ang="0">
                  <a:pos x="0" y="50800"/>
                </a:cxn>
                <a:cxn ang="0">
                  <a:pos x="736600" y="0"/>
                </a:cxn>
                <a:cxn ang="0">
                  <a:pos x="49212" y="49212"/>
                </a:cxn>
                <a:cxn ang="0">
                  <a:pos x="736600" y="425450"/>
                </a:cxn>
                <a:cxn ang="0">
                  <a:pos x="1397000" y="66675"/>
                </a:cxn>
                <a:cxn ang="0">
                  <a:pos x="736600" y="0"/>
                </a:cxn>
              </a:cxnLst>
              <a:rect l="l" t="t" r="r" b="b"/>
              <a:pathLst>
                <a:path w="925" h="268">
                  <a:moveTo>
                    <a:pt x="928" y="47"/>
                  </a:moveTo>
                  <a:lnTo>
                    <a:pt x="928" y="148"/>
                  </a:lnTo>
                  <a:lnTo>
                    <a:pt x="928" y="47"/>
                  </a:lnTo>
                  <a:lnTo>
                    <a:pt x="928" y="47"/>
                  </a:lnTo>
                  <a:moveTo>
                    <a:pt x="0" y="32"/>
                  </a:moveTo>
                  <a:lnTo>
                    <a:pt x="0" y="32"/>
                  </a:lnTo>
                  <a:lnTo>
                    <a:pt x="0" y="97"/>
                  </a:lnTo>
                  <a:lnTo>
                    <a:pt x="0" y="32"/>
                  </a:lnTo>
                  <a:moveTo>
                    <a:pt x="464" y="0"/>
                  </a:moveTo>
                  <a:lnTo>
                    <a:pt x="31" y="31"/>
                  </a:lnTo>
                  <a:lnTo>
                    <a:pt x="464" y="268"/>
                  </a:lnTo>
                  <a:lnTo>
                    <a:pt x="880" y="42"/>
                  </a:lnTo>
                  <a:lnTo>
                    <a:pt x="464" y="0"/>
                  </a:lnTo>
                </a:path>
              </a:pathLst>
            </a:custGeom>
            <a:noFill/>
            <a:ln w="9525">
              <a:noFill/>
            </a:ln>
          </p:spPr>
          <p:txBody>
            <a:bodyPr/>
            <a:lstStyle/>
            <a:p>
              <a:endParaRPr lang="zh-CN" altLang="en-US"/>
            </a:p>
          </p:txBody>
        </p:sp>
        <p:sp>
          <p:nvSpPr>
            <p:cNvPr id="121866" name="Freeform 258"/>
            <p:cNvSpPr/>
            <p:nvPr>
              <p:custDataLst>
                <p:tags r:id="rId7"/>
              </p:custDataLst>
            </p:nvPr>
          </p:nvSpPr>
          <p:spPr>
            <a:xfrm>
              <a:off x="2670176" y="1409700"/>
              <a:ext cx="1473200" cy="838200"/>
            </a:xfrm>
            <a:custGeom>
              <a:avLst/>
              <a:gdLst/>
              <a:ahLst/>
              <a:cxnLst>
                <a:cxn ang="0">
                  <a:pos x="48426" y="0"/>
                </a:cxn>
                <a:cxn ang="0">
                  <a:pos x="0" y="2547"/>
                </a:cxn>
                <a:cxn ang="0">
                  <a:pos x="0" y="104456"/>
                </a:cxn>
                <a:cxn ang="0">
                  <a:pos x="2548" y="463685"/>
                </a:cxn>
                <a:cxn ang="0">
                  <a:pos x="746795" y="838200"/>
                </a:cxn>
                <a:cxn ang="0">
                  <a:pos x="749343" y="838200"/>
                </a:cxn>
                <a:cxn ang="0">
                  <a:pos x="1473200" y="473875"/>
                </a:cxn>
                <a:cxn ang="0">
                  <a:pos x="1473200" y="185983"/>
                </a:cxn>
                <a:cxn ang="0">
                  <a:pos x="1473200" y="25477"/>
                </a:cxn>
                <a:cxn ang="0">
                  <a:pos x="1396736" y="17834"/>
                </a:cxn>
                <a:cxn ang="0">
                  <a:pos x="736600" y="377062"/>
                </a:cxn>
                <a:cxn ang="0">
                  <a:pos x="48426" y="0"/>
                </a:cxn>
              </a:cxnLst>
              <a:rect l="l" t="t" r="r" b="b"/>
              <a:pathLst>
                <a:path w="578" h="329">
                  <a:moveTo>
                    <a:pt x="19" y="0"/>
                  </a:moveTo>
                  <a:cubicBezTo>
                    <a:pt x="0" y="1"/>
                    <a:pt x="0" y="1"/>
                    <a:pt x="0" y="1"/>
                  </a:cubicBezTo>
                  <a:cubicBezTo>
                    <a:pt x="0" y="41"/>
                    <a:pt x="0" y="41"/>
                    <a:pt x="0" y="41"/>
                  </a:cubicBezTo>
                  <a:cubicBezTo>
                    <a:pt x="1" y="182"/>
                    <a:pt x="1" y="182"/>
                    <a:pt x="1" y="182"/>
                  </a:cubicBezTo>
                  <a:cubicBezTo>
                    <a:pt x="41" y="212"/>
                    <a:pt x="231" y="329"/>
                    <a:pt x="293" y="329"/>
                  </a:cubicBezTo>
                  <a:cubicBezTo>
                    <a:pt x="294" y="329"/>
                    <a:pt x="294" y="329"/>
                    <a:pt x="294" y="329"/>
                  </a:cubicBezTo>
                  <a:cubicBezTo>
                    <a:pt x="358" y="329"/>
                    <a:pt x="546" y="216"/>
                    <a:pt x="578" y="186"/>
                  </a:cubicBezTo>
                  <a:cubicBezTo>
                    <a:pt x="578" y="73"/>
                    <a:pt x="578" y="73"/>
                    <a:pt x="578" y="73"/>
                  </a:cubicBezTo>
                  <a:cubicBezTo>
                    <a:pt x="578" y="10"/>
                    <a:pt x="578" y="10"/>
                    <a:pt x="578" y="10"/>
                  </a:cubicBezTo>
                  <a:cubicBezTo>
                    <a:pt x="548" y="7"/>
                    <a:pt x="548" y="7"/>
                    <a:pt x="548" y="7"/>
                  </a:cubicBezTo>
                  <a:cubicBezTo>
                    <a:pt x="289" y="148"/>
                    <a:pt x="289" y="148"/>
                    <a:pt x="289" y="148"/>
                  </a:cubicBezTo>
                  <a:cubicBezTo>
                    <a:pt x="19" y="0"/>
                    <a:pt x="19" y="0"/>
                    <a:pt x="19" y="0"/>
                  </a:cubicBezTo>
                </a:path>
              </a:pathLst>
            </a:custGeom>
            <a:solidFill>
              <a:srgbClr val="202C2C"/>
            </a:solidFill>
            <a:ln w="9525">
              <a:noFill/>
            </a:ln>
          </p:spPr>
          <p:txBody>
            <a:bodyPr/>
            <a:lstStyle/>
            <a:p>
              <a:endParaRPr lang="zh-CN" altLang="en-US"/>
            </a:p>
          </p:txBody>
        </p:sp>
        <p:sp>
          <p:nvSpPr>
            <p:cNvPr id="121867" name="Freeform 259"/>
            <p:cNvSpPr/>
            <p:nvPr>
              <p:custDataLst>
                <p:tags r:id="rId8"/>
              </p:custDataLst>
            </p:nvPr>
          </p:nvSpPr>
          <p:spPr>
            <a:xfrm>
              <a:off x="2389188" y="946150"/>
              <a:ext cx="2041525" cy="1104900"/>
            </a:xfrm>
            <a:custGeom>
              <a:avLst/>
              <a:gdLst/>
              <a:ahLst/>
              <a:cxnLst>
                <a:cxn ang="0">
                  <a:pos x="1017587" y="0"/>
                </a:cxn>
                <a:cxn ang="0">
                  <a:pos x="222250" y="430212"/>
                </a:cxn>
                <a:cxn ang="0">
                  <a:pos x="0" y="471487"/>
                </a:cxn>
                <a:cxn ang="0">
                  <a:pos x="0" y="549275"/>
                </a:cxn>
                <a:cxn ang="0">
                  <a:pos x="0" y="549275"/>
                </a:cxn>
                <a:cxn ang="0">
                  <a:pos x="1017587" y="1104900"/>
                </a:cxn>
                <a:cxn ang="0">
                  <a:pos x="2041525" y="549275"/>
                </a:cxn>
                <a:cxn ang="0">
                  <a:pos x="2041525" y="549275"/>
                </a:cxn>
                <a:cxn ang="0">
                  <a:pos x="2041525" y="471487"/>
                </a:cxn>
                <a:cxn ang="0">
                  <a:pos x="1819275" y="430212"/>
                </a:cxn>
                <a:cxn ang="0">
                  <a:pos x="1017587" y="0"/>
                </a:cxn>
              </a:cxnLst>
              <a:rect l="l" t="t" r="r" b="b"/>
              <a:pathLst>
                <a:path w="1286" h="696">
                  <a:moveTo>
                    <a:pt x="641" y="0"/>
                  </a:moveTo>
                  <a:lnTo>
                    <a:pt x="140" y="271"/>
                  </a:lnTo>
                  <a:lnTo>
                    <a:pt x="0" y="297"/>
                  </a:lnTo>
                  <a:lnTo>
                    <a:pt x="0" y="346"/>
                  </a:lnTo>
                  <a:lnTo>
                    <a:pt x="0" y="346"/>
                  </a:lnTo>
                  <a:lnTo>
                    <a:pt x="641" y="696"/>
                  </a:lnTo>
                  <a:lnTo>
                    <a:pt x="1286" y="346"/>
                  </a:lnTo>
                  <a:lnTo>
                    <a:pt x="1286" y="346"/>
                  </a:lnTo>
                  <a:lnTo>
                    <a:pt x="1286" y="297"/>
                  </a:lnTo>
                  <a:lnTo>
                    <a:pt x="1146" y="271"/>
                  </a:lnTo>
                  <a:lnTo>
                    <a:pt x="641" y="0"/>
                  </a:lnTo>
                  <a:close/>
                </a:path>
              </a:pathLst>
            </a:custGeom>
            <a:solidFill>
              <a:srgbClr val="324446"/>
            </a:solidFill>
            <a:ln w="9525">
              <a:noFill/>
            </a:ln>
          </p:spPr>
          <p:txBody>
            <a:bodyPr/>
            <a:lstStyle/>
            <a:p>
              <a:endParaRPr lang="zh-CN" altLang="en-US"/>
            </a:p>
          </p:txBody>
        </p:sp>
        <p:sp>
          <p:nvSpPr>
            <p:cNvPr id="121868" name="Freeform 260"/>
            <p:cNvSpPr/>
            <p:nvPr>
              <p:custDataLst>
                <p:tags r:id="rId9"/>
              </p:custDataLst>
            </p:nvPr>
          </p:nvSpPr>
          <p:spPr>
            <a:xfrm>
              <a:off x="2389188" y="866775"/>
              <a:ext cx="2041525" cy="1106488"/>
            </a:xfrm>
            <a:custGeom>
              <a:avLst/>
              <a:gdLst/>
              <a:ahLst/>
              <a:cxnLst>
                <a:cxn ang="0">
                  <a:pos x="0" y="550862"/>
                </a:cxn>
                <a:cxn ang="0">
                  <a:pos x="1017587" y="1106488"/>
                </a:cxn>
                <a:cxn ang="0">
                  <a:pos x="2041525" y="550862"/>
                </a:cxn>
                <a:cxn ang="0">
                  <a:pos x="1017587" y="0"/>
                </a:cxn>
                <a:cxn ang="0">
                  <a:pos x="0" y="550862"/>
                </a:cxn>
              </a:cxnLst>
              <a:rect l="l" t="t" r="r" b="b"/>
              <a:pathLst>
                <a:path w="1286" h="697">
                  <a:moveTo>
                    <a:pt x="0" y="347"/>
                  </a:moveTo>
                  <a:lnTo>
                    <a:pt x="641" y="697"/>
                  </a:lnTo>
                  <a:lnTo>
                    <a:pt x="1286" y="347"/>
                  </a:lnTo>
                  <a:lnTo>
                    <a:pt x="641" y="0"/>
                  </a:lnTo>
                  <a:lnTo>
                    <a:pt x="0" y="347"/>
                  </a:lnTo>
                  <a:close/>
                </a:path>
              </a:pathLst>
            </a:custGeom>
            <a:solidFill>
              <a:srgbClr val="4E6566"/>
            </a:solidFill>
            <a:ln w="9525">
              <a:noFill/>
            </a:ln>
          </p:spPr>
          <p:txBody>
            <a:bodyPr/>
            <a:lstStyle/>
            <a:p>
              <a:endParaRPr lang="zh-CN" altLang="en-US"/>
            </a:p>
          </p:txBody>
        </p:sp>
        <p:sp>
          <p:nvSpPr>
            <p:cNvPr id="121869" name="Freeform 261"/>
            <p:cNvSpPr/>
            <p:nvPr>
              <p:custDataLst>
                <p:tags r:id="rId10"/>
              </p:custDataLst>
            </p:nvPr>
          </p:nvSpPr>
          <p:spPr>
            <a:xfrm>
              <a:off x="2843213" y="1663700"/>
              <a:ext cx="36513" cy="309563"/>
            </a:xfrm>
            <a:custGeom>
              <a:avLst/>
              <a:gdLst/>
              <a:ahLst/>
              <a:cxnLst>
                <a:cxn ang="0">
                  <a:pos x="0" y="309563"/>
                </a:cxn>
                <a:cxn ang="0">
                  <a:pos x="36513" y="303212"/>
                </a:cxn>
                <a:cxn ang="0">
                  <a:pos x="36513" y="20637"/>
                </a:cxn>
                <a:cxn ang="0">
                  <a:pos x="0" y="0"/>
                </a:cxn>
                <a:cxn ang="0">
                  <a:pos x="0" y="309563"/>
                </a:cxn>
              </a:cxnLst>
              <a:rect l="l" t="t" r="r" b="b"/>
              <a:pathLst>
                <a:path w="23" h="195">
                  <a:moveTo>
                    <a:pt x="0" y="195"/>
                  </a:moveTo>
                  <a:lnTo>
                    <a:pt x="23" y="191"/>
                  </a:lnTo>
                  <a:lnTo>
                    <a:pt x="23" y="13"/>
                  </a:lnTo>
                  <a:lnTo>
                    <a:pt x="0" y="0"/>
                  </a:lnTo>
                  <a:lnTo>
                    <a:pt x="0" y="195"/>
                  </a:lnTo>
                  <a:close/>
                </a:path>
              </a:pathLst>
            </a:custGeom>
            <a:solidFill>
              <a:srgbClr val="FBB526"/>
            </a:solidFill>
            <a:ln w="9525">
              <a:noFill/>
            </a:ln>
          </p:spPr>
          <p:txBody>
            <a:bodyPr/>
            <a:lstStyle/>
            <a:p>
              <a:endParaRPr lang="zh-CN" altLang="en-US"/>
            </a:p>
          </p:txBody>
        </p:sp>
        <p:sp>
          <p:nvSpPr>
            <p:cNvPr id="121870" name="Freeform 262"/>
            <p:cNvSpPr/>
            <p:nvPr>
              <p:custDataLst>
                <p:tags r:id="rId11"/>
              </p:custDataLst>
            </p:nvPr>
          </p:nvSpPr>
          <p:spPr>
            <a:xfrm>
              <a:off x="2843213" y="1352550"/>
              <a:ext cx="598488" cy="331788"/>
            </a:xfrm>
            <a:custGeom>
              <a:avLst/>
              <a:gdLst/>
              <a:ahLst/>
              <a:cxnLst>
                <a:cxn ang="0">
                  <a:pos x="0" y="311150"/>
                </a:cxn>
                <a:cxn ang="0">
                  <a:pos x="36512" y="331788"/>
                </a:cxn>
                <a:cxn ang="0">
                  <a:pos x="598488" y="28575"/>
                </a:cxn>
                <a:cxn ang="0">
                  <a:pos x="565150" y="0"/>
                </a:cxn>
                <a:cxn ang="0">
                  <a:pos x="0" y="311150"/>
                </a:cxn>
              </a:cxnLst>
              <a:rect l="l" t="t" r="r" b="b"/>
              <a:pathLst>
                <a:path w="377" h="209">
                  <a:moveTo>
                    <a:pt x="0" y="196"/>
                  </a:moveTo>
                  <a:lnTo>
                    <a:pt x="23" y="209"/>
                  </a:lnTo>
                  <a:lnTo>
                    <a:pt x="377" y="18"/>
                  </a:lnTo>
                  <a:lnTo>
                    <a:pt x="356" y="0"/>
                  </a:lnTo>
                  <a:lnTo>
                    <a:pt x="0" y="196"/>
                  </a:lnTo>
                  <a:close/>
                </a:path>
              </a:pathLst>
            </a:custGeom>
            <a:solidFill>
              <a:srgbClr val="FBB526"/>
            </a:solidFill>
            <a:ln w="9525">
              <a:noFill/>
            </a:ln>
          </p:spPr>
          <p:txBody>
            <a:bodyPr/>
            <a:lstStyle/>
            <a:p>
              <a:endParaRPr lang="zh-CN" altLang="en-US"/>
            </a:p>
          </p:txBody>
        </p:sp>
        <p:sp>
          <p:nvSpPr>
            <p:cNvPr id="121871" name="Oval 263"/>
            <p:cNvSpPr/>
            <p:nvPr>
              <p:custDataLst>
                <p:tags r:id="rId12"/>
              </p:custDataLst>
            </p:nvPr>
          </p:nvSpPr>
          <p:spPr>
            <a:xfrm>
              <a:off x="3309938" y="1335088"/>
              <a:ext cx="201613" cy="96838"/>
            </a:xfrm>
            <a:prstGeom prst="ellipse">
              <a:avLst/>
            </a:prstGeom>
            <a:solidFill>
              <a:srgbClr val="0B2025"/>
            </a:solidFill>
            <a:ln w="9525">
              <a:noFill/>
            </a:ln>
          </p:spPr>
          <p:txBody>
            <a:bodyPr wrap="square" lIns="91440" tIns="45720" rIns="91440" bIns="45720" anchor="t"/>
            <a:lstStyle/>
            <a:p>
              <a:pPr indent="0"/>
              <a:endParaRPr lang="zh-CN" altLang="en-US">
                <a:latin typeface="Arial" panose="020B0604020202020204" pitchFamily="34" charset="0"/>
                <a:ea typeface="微软雅黑" panose="020B0503020204020204" charset="-122"/>
              </a:endParaRPr>
            </a:p>
          </p:txBody>
        </p:sp>
        <p:sp>
          <p:nvSpPr>
            <p:cNvPr id="121872" name="Rectangle 264"/>
            <p:cNvSpPr/>
            <p:nvPr>
              <p:custDataLst>
                <p:tags r:id="rId13"/>
              </p:custDataLst>
            </p:nvPr>
          </p:nvSpPr>
          <p:spPr>
            <a:xfrm>
              <a:off x="3309938" y="1352550"/>
              <a:ext cx="201613" cy="33338"/>
            </a:xfrm>
            <a:prstGeom prst="rect">
              <a:avLst/>
            </a:prstGeom>
            <a:solidFill>
              <a:srgbClr val="0B2025"/>
            </a:solidFill>
            <a:ln w="9525">
              <a:noFill/>
            </a:ln>
          </p:spPr>
          <p:txBody>
            <a:bodyPr wrap="square" lIns="91440" tIns="45720" rIns="91440" bIns="45720" anchor="t"/>
            <a:lstStyle/>
            <a:p>
              <a:pPr indent="0"/>
              <a:endParaRPr lang="zh-CN" altLang="en-US">
                <a:latin typeface="Arial" panose="020B0604020202020204" pitchFamily="34" charset="0"/>
                <a:ea typeface="微软雅黑" panose="020B0503020204020204" charset="-122"/>
              </a:endParaRPr>
            </a:p>
          </p:txBody>
        </p:sp>
        <p:sp>
          <p:nvSpPr>
            <p:cNvPr id="121873" name="Oval 265"/>
            <p:cNvSpPr/>
            <p:nvPr>
              <p:custDataLst>
                <p:tags r:id="rId14"/>
              </p:custDataLst>
            </p:nvPr>
          </p:nvSpPr>
          <p:spPr>
            <a:xfrm>
              <a:off x="3309938" y="1304925"/>
              <a:ext cx="201613" cy="96838"/>
            </a:xfrm>
            <a:prstGeom prst="ellipse">
              <a:avLst/>
            </a:prstGeom>
            <a:solidFill>
              <a:srgbClr val="314444"/>
            </a:solidFill>
            <a:ln w="9525">
              <a:noFill/>
            </a:ln>
          </p:spPr>
          <p:txBody>
            <a:bodyPr wrap="square" lIns="91440" tIns="45720" rIns="91440" bIns="45720" anchor="t"/>
            <a:lstStyle/>
            <a:p>
              <a:pPr indent="0"/>
              <a:endParaRPr lang="zh-CN" altLang="en-US">
                <a:latin typeface="Arial" panose="020B0604020202020204" pitchFamily="34" charset="0"/>
                <a:ea typeface="微软雅黑" panose="020B0503020204020204" charset="-122"/>
              </a:endParaRPr>
            </a:p>
          </p:txBody>
        </p:sp>
        <p:sp>
          <p:nvSpPr>
            <p:cNvPr id="121874" name="Freeform 266"/>
            <p:cNvSpPr/>
            <p:nvPr>
              <p:custDataLst>
                <p:tags r:id="rId15"/>
              </p:custDataLst>
            </p:nvPr>
          </p:nvSpPr>
          <p:spPr>
            <a:xfrm>
              <a:off x="2728913" y="1949450"/>
              <a:ext cx="269875" cy="538163"/>
            </a:xfrm>
            <a:custGeom>
              <a:avLst/>
              <a:gdLst/>
              <a:ahLst/>
              <a:cxnLst>
                <a:cxn ang="0">
                  <a:pos x="175673" y="135178"/>
                </a:cxn>
                <a:cxn ang="0">
                  <a:pos x="206225" y="73965"/>
                </a:cxn>
                <a:cxn ang="0">
                  <a:pos x="132391" y="0"/>
                </a:cxn>
                <a:cxn ang="0">
                  <a:pos x="58557" y="73965"/>
                </a:cxn>
                <a:cxn ang="0">
                  <a:pos x="89109" y="135178"/>
                </a:cxn>
                <a:cxn ang="0">
                  <a:pos x="0" y="262705"/>
                </a:cxn>
                <a:cxn ang="0">
                  <a:pos x="2545" y="443793"/>
                </a:cxn>
                <a:cxn ang="0">
                  <a:pos x="269875" y="443793"/>
                </a:cxn>
                <a:cxn ang="0">
                  <a:pos x="267329" y="260154"/>
                </a:cxn>
                <a:cxn ang="0">
                  <a:pos x="175673" y="135178"/>
                </a:cxn>
              </a:cxnLst>
              <a:rect l="l" t="t" r="r" b="b"/>
              <a:pathLst>
                <a:path w="105" h="211">
                  <a:moveTo>
                    <a:pt x="69" y="53"/>
                  </a:moveTo>
                  <a:cubicBezTo>
                    <a:pt x="77" y="47"/>
                    <a:pt x="81" y="39"/>
                    <a:pt x="81" y="29"/>
                  </a:cubicBezTo>
                  <a:cubicBezTo>
                    <a:pt x="81" y="13"/>
                    <a:pt x="68" y="0"/>
                    <a:pt x="52" y="0"/>
                  </a:cubicBezTo>
                  <a:cubicBezTo>
                    <a:pt x="36" y="0"/>
                    <a:pt x="23" y="13"/>
                    <a:pt x="23" y="29"/>
                  </a:cubicBezTo>
                  <a:cubicBezTo>
                    <a:pt x="23" y="39"/>
                    <a:pt x="28" y="48"/>
                    <a:pt x="35" y="53"/>
                  </a:cubicBezTo>
                  <a:cubicBezTo>
                    <a:pt x="14" y="60"/>
                    <a:pt x="0" y="80"/>
                    <a:pt x="0" y="103"/>
                  </a:cubicBezTo>
                  <a:cubicBezTo>
                    <a:pt x="0" y="103"/>
                    <a:pt x="0" y="163"/>
                    <a:pt x="1" y="174"/>
                  </a:cubicBezTo>
                  <a:cubicBezTo>
                    <a:pt x="1" y="211"/>
                    <a:pt x="106" y="209"/>
                    <a:pt x="106" y="174"/>
                  </a:cubicBezTo>
                  <a:cubicBezTo>
                    <a:pt x="106" y="143"/>
                    <a:pt x="105" y="102"/>
                    <a:pt x="105" y="102"/>
                  </a:cubicBezTo>
                  <a:cubicBezTo>
                    <a:pt x="105" y="79"/>
                    <a:pt x="90" y="60"/>
                    <a:pt x="69" y="53"/>
                  </a:cubicBezTo>
                  <a:close/>
                </a:path>
              </a:pathLst>
            </a:custGeom>
            <a:solidFill>
              <a:srgbClr val="F4A721"/>
            </a:solidFill>
            <a:ln w="9525">
              <a:noFill/>
            </a:ln>
          </p:spPr>
          <p:txBody>
            <a:bodyPr/>
            <a:lstStyle/>
            <a:p>
              <a:endParaRPr lang="zh-CN" altLang="en-US"/>
            </a:p>
          </p:txBody>
        </p:sp>
        <p:sp>
          <p:nvSpPr>
            <p:cNvPr id="121875" name="Freeform 267"/>
            <p:cNvSpPr/>
            <p:nvPr>
              <p:custDataLst>
                <p:tags r:id="rId16"/>
              </p:custDataLst>
            </p:nvPr>
          </p:nvSpPr>
          <p:spPr>
            <a:xfrm>
              <a:off x="2792413" y="1952625"/>
              <a:ext cx="158750" cy="155575"/>
            </a:xfrm>
            <a:custGeom>
              <a:avLst/>
              <a:gdLst/>
              <a:ahLst/>
              <a:cxnLst>
                <a:cxn ang="0">
                  <a:pos x="143387" y="71411"/>
                </a:cxn>
                <a:cxn ang="0">
                  <a:pos x="84495" y="0"/>
                </a:cxn>
                <a:cxn ang="0">
                  <a:pos x="87056" y="0"/>
                </a:cxn>
                <a:cxn ang="0">
                  <a:pos x="107540" y="89264"/>
                </a:cxn>
                <a:cxn ang="0">
                  <a:pos x="5120" y="109667"/>
                </a:cxn>
                <a:cxn ang="0">
                  <a:pos x="5120" y="109667"/>
                </a:cxn>
                <a:cxn ang="0">
                  <a:pos x="25604" y="132621"/>
                </a:cxn>
                <a:cxn ang="0">
                  <a:pos x="0" y="145373"/>
                </a:cxn>
                <a:cxn ang="0">
                  <a:pos x="0" y="145373"/>
                </a:cxn>
                <a:cxn ang="0">
                  <a:pos x="84495" y="155575"/>
                </a:cxn>
                <a:cxn ang="0">
                  <a:pos x="158750" y="155575"/>
                </a:cxn>
                <a:cxn ang="0">
                  <a:pos x="112661" y="132621"/>
                </a:cxn>
                <a:cxn ang="0">
                  <a:pos x="143387" y="71411"/>
                </a:cxn>
              </a:cxnLst>
              <a:rect l="l" t="t" r="r" b="b"/>
              <a:pathLst>
                <a:path w="62" h="61">
                  <a:moveTo>
                    <a:pt x="56" y="28"/>
                  </a:moveTo>
                  <a:cubicBezTo>
                    <a:pt x="56" y="14"/>
                    <a:pt x="46" y="2"/>
                    <a:pt x="33" y="0"/>
                  </a:cubicBezTo>
                  <a:cubicBezTo>
                    <a:pt x="33" y="0"/>
                    <a:pt x="33" y="0"/>
                    <a:pt x="34" y="0"/>
                  </a:cubicBezTo>
                  <a:cubicBezTo>
                    <a:pt x="41" y="4"/>
                    <a:pt x="51" y="19"/>
                    <a:pt x="42" y="35"/>
                  </a:cubicBezTo>
                  <a:cubicBezTo>
                    <a:pt x="32" y="51"/>
                    <a:pt x="7" y="50"/>
                    <a:pt x="2" y="43"/>
                  </a:cubicBezTo>
                  <a:cubicBezTo>
                    <a:pt x="2" y="43"/>
                    <a:pt x="2" y="43"/>
                    <a:pt x="2" y="43"/>
                  </a:cubicBezTo>
                  <a:cubicBezTo>
                    <a:pt x="4" y="47"/>
                    <a:pt x="7" y="50"/>
                    <a:pt x="10" y="52"/>
                  </a:cubicBezTo>
                  <a:cubicBezTo>
                    <a:pt x="6" y="53"/>
                    <a:pt x="3" y="55"/>
                    <a:pt x="0" y="57"/>
                  </a:cubicBezTo>
                  <a:cubicBezTo>
                    <a:pt x="0" y="57"/>
                    <a:pt x="0" y="57"/>
                    <a:pt x="0" y="57"/>
                  </a:cubicBezTo>
                  <a:cubicBezTo>
                    <a:pt x="6" y="54"/>
                    <a:pt x="14" y="61"/>
                    <a:pt x="33" y="61"/>
                  </a:cubicBezTo>
                  <a:cubicBezTo>
                    <a:pt x="50" y="60"/>
                    <a:pt x="56" y="58"/>
                    <a:pt x="62" y="61"/>
                  </a:cubicBezTo>
                  <a:cubicBezTo>
                    <a:pt x="57" y="57"/>
                    <a:pt x="51" y="54"/>
                    <a:pt x="44" y="52"/>
                  </a:cubicBezTo>
                  <a:cubicBezTo>
                    <a:pt x="52" y="46"/>
                    <a:pt x="56" y="38"/>
                    <a:pt x="56" y="28"/>
                  </a:cubicBezTo>
                  <a:close/>
                </a:path>
              </a:pathLst>
            </a:custGeom>
            <a:solidFill>
              <a:srgbClr val="DD7C12"/>
            </a:solidFill>
            <a:ln w="9525">
              <a:noFill/>
            </a:ln>
          </p:spPr>
          <p:txBody>
            <a:bodyPr/>
            <a:lstStyle/>
            <a:p>
              <a:endParaRPr lang="zh-CN" altLang="en-US"/>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71145" y="2590165"/>
            <a:ext cx="7301865" cy="1198880"/>
          </a:xfrm>
          <a:prstGeom prst="rect">
            <a:avLst/>
          </a:prstGeom>
          <a:noFill/>
        </p:spPr>
        <p:txBody>
          <a:bodyPr wrap="square" rtlCol="0" anchor="t">
            <a:spAutoFit/>
          </a:bodyPr>
          <a:lstStyle/>
          <a:p>
            <a:pPr indent="0">
              <a:lnSpc>
                <a:spcPct val="150000"/>
              </a:lnSpc>
            </a:pP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跨国界的经济活动驱使各国经济相互依赖程度不断加深的过程。</a:t>
            </a:r>
            <a:endParaRPr lang="zh-CN" altLang="en-US" sz="2400"/>
          </a:p>
        </p:txBody>
      </p:sp>
      <p:cxnSp>
        <p:nvCxnSpPr>
          <p:cNvPr id="3" name="直接连接符 2"/>
          <p:cNvCxnSpPr/>
          <p:nvPr>
            <p:custDataLst>
              <p:tags r:id="rId2"/>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custDataLst>
              <p:tags r:id="rId3"/>
            </p:custDataLst>
          </p:nvPr>
        </p:nvGrpSpPr>
        <p:grpSpPr>
          <a:xfrm>
            <a:off x="290290" y="1281206"/>
            <a:ext cx="445481" cy="469613"/>
            <a:chOff x="2121873" y="1511588"/>
            <a:chExt cx="445481" cy="469613"/>
          </a:xfrm>
        </p:grpSpPr>
        <p:sp>
          <p:nvSpPr>
            <p:cNvPr id="11" name="矩形 10"/>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文本框 12"/>
          <p:cNvSpPr txBox="1"/>
          <p:nvPr>
            <p:custDataLst>
              <p:tags r:id="rId6"/>
            </p:custDataLst>
          </p:nvPr>
        </p:nvSpPr>
        <p:spPr>
          <a:xfrm>
            <a:off x="882015" y="1228725"/>
            <a:ext cx="3745230"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经济全球化与国际合作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7"/>
            </p:custDataLst>
          </p:nvPr>
        </p:nvSpPr>
        <p:spPr>
          <a:xfrm>
            <a:off x="489585" y="1945005"/>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【概      念】</a:t>
            </a:r>
            <a:endParaRPr lang="zh-CN" altLang="en-US"/>
          </a:p>
        </p:txBody>
      </p:sp>
      <p:sp>
        <p:nvSpPr>
          <p:cNvPr id="7" name="文本框 6"/>
          <p:cNvSpPr txBox="1"/>
          <p:nvPr>
            <p:custDataLst>
              <p:tags r:id="rId8"/>
            </p:custDataLst>
          </p:nvPr>
        </p:nvSpPr>
        <p:spPr>
          <a:xfrm>
            <a:off x="489585" y="3689350"/>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【主要表现】</a:t>
            </a:r>
            <a:endParaRPr lang="zh-CN" altLang="en-US"/>
          </a:p>
        </p:txBody>
      </p:sp>
      <p:sp>
        <p:nvSpPr>
          <p:cNvPr id="8" name="文本框 7"/>
          <p:cNvSpPr txBox="1"/>
          <p:nvPr>
            <p:custDataLst>
              <p:tags r:id="rId9"/>
            </p:custDataLst>
          </p:nvPr>
        </p:nvSpPr>
        <p:spPr>
          <a:xfrm>
            <a:off x="290195" y="4199890"/>
            <a:ext cx="7401560" cy="1753235"/>
          </a:xfrm>
          <a:prstGeom prst="rect">
            <a:avLst/>
          </a:prstGeom>
          <a:noFill/>
        </p:spPr>
        <p:txBody>
          <a:bodyPr wrap="square" rtlCol="0" anchor="t">
            <a:spAutoFit/>
          </a:bodyPr>
          <a:lstStyle/>
          <a:p>
            <a:pPr marL="0" lvl="0" indent="284480" algn="l" fontAlgn="ctr">
              <a:lnSpc>
                <a:spcPct val="150000"/>
              </a:lnSpc>
              <a:spcBef>
                <a:spcPct val="0"/>
              </a:spcBef>
              <a:spcAft>
                <a:spcPts val="800"/>
              </a:spcAft>
              <a:buSzTx/>
              <a:buFont typeface="Wingdings" panose="05000000000000000000" charset="0"/>
              <a:buNone/>
            </a:pP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商品、服务、生产要素和信息跨国流动的规模与形式的不断扩大与增加，通过国际分工和跨国投资，世界范围内的资源配置效率不断提高。</a:t>
            </a:r>
            <a:endParaRPr sz="2400">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custDataLst>
              <p:tags r:id="rId10"/>
            </p:custDataLst>
          </p:nvPr>
        </p:nvPicPr>
        <p:blipFill>
          <a:blip r:embed="rId11"/>
          <a:srcRect l="8974" r="8974"/>
          <a:stretch>
            <a:fillRect/>
          </a:stretch>
        </p:blipFill>
        <p:spPr>
          <a:xfrm>
            <a:off x="7774305" y="2908935"/>
            <a:ext cx="2714625" cy="2205990"/>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356235" y="963930"/>
            <a:ext cx="7075170" cy="4929505"/>
          </a:xfrm>
          <a:prstGeom prst="rect">
            <a:avLst/>
          </a:prstGeom>
        </p:spPr>
      </p:pic>
      <p:sp>
        <p:nvSpPr>
          <p:cNvPr id="3" name="文本框 2"/>
          <p:cNvSpPr txBox="1"/>
          <p:nvPr>
            <p:custDataLst>
              <p:tags r:id="rId3"/>
            </p:custDataLst>
          </p:nvPr>
        </p:nvSpPr>
        <p:spPr>
          <a:xfrm>
            <a:off x="2513013" y="5893435"/>
            <a:ext cx="2760345" cy="368300"/>
          </a:xfrm>
          <a:prstGeom prst="rect">
            <a:avLst/>
          </a:prstGeom>
          <a:noFill/>
        </p:spPr>
        <p:txBody>
          <a:bodyPr wrap="none" rtlCol="0" anchor="t">
            <a:spAutoFit/>
          </a:bodyPr>
          <a:lstStyle/>
          <a:p>
            <a:pPr marL="285750" indent="-285750" algn="ctr">
              <a:buFont typeface="Wingdings" panose="05000000000000000000" charset="0"/>
              <a:buChar char="n"/>
            </a:pPr>
            <a:r>
              <a:rPr lang="zh-CN" altLang="en-US" b="1" spc="200">
                <a:uFillTx/>
                <a:latin typeface="宋体" panose="02010600030101010101" pitchFamily="2" charset="-122"/>
                <a:ea typeface="宋体" panose="02010600030101010101" pitchFamily="2" charset="-122"/>
                <a:cs typeface="宋体" panose="02010600030101010101" pitchFamily="2" charset="-122"/>
                <a:sym typeface="+mn-ea"/>
              </a:rPr>
              <a:t>华为手机全球供应链</a:t>
            </a:r>
            <a:endParaRPr lang="zh-CN" alt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53365" y="889000"/>
            <a:ext cx="9161145" cy="4575175"/>
          </a:xfrm>
          <a:prstGeom prst="rect">
            <a:avLst/>
          </a:prstGeom>
        </p:spPr>
      </p:pic>
      <p:grpSp>
        <p:nvGrpSpPr>
          <p:cNvPr id="16" name="组合 15"/>
          <p:cNvGrpSpPr/>
          <p:nvPr>
            <p:custDataLst>
              <p:tags r:id="rId3"/>
            </p:custDataLst>
          </p:nvPr>
        </p:nvGrpSpPr>
        <p:grpSpPr>
          <a:xfrm>
            <a:off x="215900" y="3230880"/>
            <a:ext cx="2946400" cy="2489200"/>
            <a:chOff x="340" y="5088"/>
            <a:chExt cx="4640" cy="3920"/>
          </a:xfrm>
        </p:grpSpPr>
        <p:sp>
          <p:nvSpPr>
            <p:cNvPr id="9" name="文本框 8"/>
            <p:cNvSpPr txBox="1"/>
            <p:nvPr>
              <p:custDataLst>
                <p:tags r:id="rId4"/>
              </p:custDataLst>
            </p:nvPr>
          </p:nvSpPr>
          <p:spPr>
            <a:xfrm>
              <a:off x="340" y="5088"/>
              <a:ext cx="4640" cy="3920"/>
            </a:xfrm>
            <a:prstGeom prst="rect">
              <a:avLst/>
            </a:prstGeom>
            <a:solidFill>
              <a:schemeClr val="bg1"/>
            </a:solidFill>
          </p:spPr>
          <p:txBody>
            <a:bodyPr wrap="square" rtlCol="0" anchor="t">
              <a:spAutoFit/>
            </a:bodyPr>
            <a:lstStyle/>
            <a:p>
              <a:pPr>
                <a:lnSpc>
                  <a:spcPct val="130000"/>
                </a:lnSpc>
              </a:pPr>
              <a:r>
                <a:rPr lang="zh-CN" altLang="en-US" sz="2400" b="1">
                  <a:sym typeface="+mn-ea"/>
                </a:rPr>
                <a:t>在生产领域，生产组装可以在全球范围内寻找最优区位，零部件可以全球采购，由此形成全球生产网络。</a:t>
              </a:r>
              <a:endParaRPr lang="zh-CN" altLang="en-US" sz="2400" b="1">
                <a:sym typeface="+mn-ea"/>
              </a:endParaRPr>
            </a:p>
          </p:txBody>
        </p:sp>
        <p:grpSp>
          <p:nvGrpSpPr>
            <p:cNvPr id="15" name="组合 14"/>
            <p:cNvGrpSpPr/>
            <p:nvPr>
              <p:custDataLst>
                <p:tags r:id="rId5"/>
              </p:custDataLst>
            </p:nvPr>
          </p:nvGrpSpPr>
          <p:grpSpPr>
            <a:xfrm>
              <a:off x="399" y="6648"/>
              <a:ext cx="4373" cy="2334"/>
              <a:chOff x="399" y="6648"/>
              <a:chExt cx="4373" cy="2334"/>
            </a:xfrm>
          </p:grpSpPr>
          <p:cxnSp>
            <p:nvCxnSpPr>
              <p:cNvPr id="10" name="直接连接符 9"/>
              <p:cNvCxnSpPr/>
              <p:nvPr>
                <p:custDataLst>
                  <p:tags r:id="rId6"/>
                </p:custDataLst>
              </p:nvPr>
            </p:nvCxnSpPr>
            <p:spPr>
              <a:xfrm>
                <a:off x="2466" y="6648"/>
                <a:ext cx="2306"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399" y="7426"/>
                <a:ext cx="30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983" y="8204"/>
                <a:ext cx="1877"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9"/>
                </p:custDataLst>
              </p:nvPr>
            </p:nvCxnSpPr>
            <p:spPr>
              <a:xfrm>
                <a:off x="1983" y="8982"/>
                <a:ext cx="255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7" name="文本框 16"/>
          <p:cNvSpPr txBox="1"/>
          <p:nvPr>
            <p:custDataLst>
              <p:tags r:id="rId10"/>
            </p:custDataLst>
          </p:nvPr>
        </p:nvSpPr>
        <p:spPr>
          <a:xfrm>
            <a:off x="2878456" y="5703570"/>
            <a:ext cx="4033520" cy="368300"/>
          </a:xfrm>
          <a:prstGeom prst="rect">
            <a:avLst/>
          </a:prstGeom>
          <a:noFill/>
        </p:spPr>
        <p:txBody>
          <a:bodyPr wrap="none" rtlCol="0" anchor="t">
            <a:spAutoFit/>
          </a:bodyPr>
          <a:lstStyle/>
          <a:p>
            <a:pPr marL="285750" indent="-285750" algn="ctr">
              <a:buFont typeface="Wingdings" panose="05000000000000000000" charset="0"/>
              <a:buChar char="n"/>
            </a:pPr>
            <a:r>
              <a:rPr lang="zh-CN" altLang="en-US" b="1" spc="200">
                <a:uFillTx/>
                <a:latin typeface="宋体" panose="02010600030101010101" pitchFamily="2" charset="-122"/>
                <a:ea typeface="宋体" panose="02010600030101010101" pitchFamily="2" charset="-122"/>
                <a:cs typeface="宋体" panose="02010600030101010101" pitchFamily="2" charset="-122"/>
                <a:sym typeface="+mn-ea"/>
              </a:rPr>
              <a:t>华为手机供应商的空间分布特征</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290195" y="2087880"/>
            <a:ext cx="1779270" cy="645160"/>
          </a:xfrm>
          <a:prstGeom prst="rect">
            <a:avLst/>
          </a:prstGeom>
          <a:noFill/>
        </p:spPr>
        <p:txBody>
          <a:bodyPr wrap="square" rtlCol="0" anchor="t">
            <a:spAutoFit/>
          </a:bodyPr>
          <a:lstStyle/>
          <a:p>
            <a:pPr algn="l">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【概      况】</a:t>
            </a:r>
            <a:endParaRPr lang="zh-CN" altLang="en-US"/>
          </a:p>
        </p:txBody>
      </p:sp>
      <p:sp>
        <p:nvSpPr>
          <p:cNvPr id="8" name="文本框 7"/>
          <p:cNvSpPr txBox="1"/>
          <p:nvPr>
            <p:custDataLst>
              <p:tags r:id="rId2"/>
            </p:custDataLst>
          </p:nvPr>
        </p:nvSpPr>
        <p:spPr>
          <a:xfrm>
            <a:off x="290195" y="2943225"/>
            <a:ext cx="9944100" cy="460375"/>
          </a:xfrm>
          <a:prstGeom prst="rect">
            <a:avLst/>
          </a:prstGeom>
          <a:noFill/>
        </p:spPr>
        <p:txBody>
          <a:bodyPr wrap="square">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随着经济全球化程度的不断加深，世界各国之间形成新的劳动地域分工。</a:t>
            </a:r>
            <a:r>
              <a:rPr lang="en-US" altLang="zh-CN" sz="2400">
                <a:latin typeface="宋体" panose="02010600030101010101" pitchFamily="2" charset="-122"/>
                <a:ea typeface="宋体" panose="02010600030101010101" pitchFamily="2" charset="-122"/>
                <a:cs typeface="宋体" panose="02010600030101010101" pitchFamily="2" charset="-122"/>
              </a:rPr>
              <a:t> </a:t>
            </a:r>
            <a:endPar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30" name="直接连接符 29"/>
          <p:cNvCxnSpPr/>
          <p:nvPr>
            <p:custDataLst>
              <p:tags r:id="rId3"/>
            </p:custDataLst>
          </p:nvPr>
        </p:nvCxnSpPr>
        <p:spPr>
          <a:xfrm flipV="1">
            <a:off x="736161" y="1727128"/>
            <a:ext cx="5556738" cy="2344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custDataLst>
              <p:tags r:id="rId4"/>
            </p:custDataLst>
          </p:nvPr>
        </p:nvGrpSpPr>
        <p:grpSpPr>
          <a:xfrm>
            <a:off x="290290" y="1281206"/>
            <a:ext cx="445481" cy="469613"/>
            <a:chOff x="2121873" y="1511588"/>
            <a:chExt cx="445481" cy="469613"/>
          </a:xfrm>
        </p:grpSpPr>
        <p:sp>
          <p:nvSpPr>
            <p:cNvPr id="32" name="矩形 31"/>
            <p:cNvSpPr/>
            <p:nvPr>
              <p:custDataLst>
                <p:tags r:id="rId5"/>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custDataLst>
                <p:tags r:id="rId6"/>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custDataLst>
              <p:tags r:id="rId7"/>
            </p:custDataLst>
          </p:nvPr>
        </p:nvSpPr>
        <p:spPr>
          <a:xfrm>
            <a:off x="882015" y="1228725"/>
            <a:ext cx="3745230" cy="521970"/>
          </a:xfrm>
          <a:prstGeom prst="rect">
            <a:avLst/>
          </a:prstGeom>
          <a:noFill/>
        </p:spPr>
        <p:txBody>
          <a:bodyPr wrap="non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经济全球化与国际合作</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5" name="矩形 34"/>
          <p:cNvSpPr/>
          <p:nvPr>
            <p:custDataLst>
              <p:tags r:id="rId8"/>
            </p:custDataLst>
          </p:nvPr>
        </p:nvSpPr>
        <p:spPr>
          <a:xfrm>
            <a:off x="616588" y="1631636"/>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327025" y="1989455"/>
            <a:ext cx="8619490" cy="3454400"/>
            <a:chOff x="515" y="3133"/>
            <a:chExt cx="13574" cy="5440"/>
          </a:xfrm>
        </p:grpSpPr>
        <p:pic>
          <p:nvPicPr>
            <p:cNvPr id="12" name="图片 11"/>
            <p:cNvPicPr>
              <a:picLocks noChangeAspect="1"/>
            </p:cNvPicPr>
            <p:nvPr>
              <p:custDataLst>
                <p:tags r:id="rId2"/>
              </p:custDataLst>
            </p:nvPr>
          </p:nvPicPr>
          <p:blipFill>
            <a:blip r:embed="rId3"/>
            <a:stretch>
              <a:fillRect/>
            </a:stretch>
          </p:blipFill>
          <p:spPr>
            <a:xfrm>
              <a:off x="515" y="4614"/>
              <a:ext cx="6390" cy="3403"/>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7297" y="3133"/>
              <a:ext cx="6792" cy="5440"/>
            </a:xfrm>
            <a:prstGeom prst="rect">
              <a:avLst/>
            </a:prstGeom>
          </p:spPr>
        </p:pic>
      </p:grpSp>
      <p:sp>
        <p:nvSpPr>
          <p:cNvPr id="4" name="文本框 3"/>
          <p:cNvSpPr txBox="1"/>
          <p:nvPr>
            <p:custDataLst>
              <p:tags r:id="rId6"/>
            </p:custDataLst>
          </p:nvPr>
        </p:nvSpPr>
        <p:spPr>
          <a:xfrm>
            <a:off x="2270125" y="5734050"/>
            <a:ext cx="5281295" cy="368300"/>
          </a:xfrm>
          <a:prstGeom prst="rect">
            <a:avLst/>
          </a:prstGeom>
          <a:noFill/>
        </p:spPr>
        <p:txBody>
          <a:bodyPr wrap="square" rtlCol="0">
            <a:spAutoFit/>
          </a:bodyPr>
          <a:lstStyle/>
          <a:p>
            <a:pPr marL="285750" indent="-285750" algn="ctr">
              <a:buFont typeface="Wingdings" panose="05000000000000000000" charset="0"/>
              <a:buChar char="n"/>
            </a:pPr>
            <a:r>
              <a:rPr lang="zh-CN" altLang="en-US">
                <a:solidFill>
                  <a:schemeClr val="tx1"/>
                </a:solidFill>
              </a:rPr>
              <a:t>世界经济的“二元结构”和“三元结构”示意</a:t>
            </a:r>
            <a:endParaRPr lang="zh-CN" altLang="en-US">
              <a:solidFill>
                <a:schemeClr val="tx1"/>
              </a:solidFill>
            </a:endParaRPr>
          </a:p>
        </p:txBody>
      </p:sp>
      <p:sp>
        <p:nvSpPr>
          <p:cNvPr id="36" name="文本框 35"/>
          <p:cNvSpPr txBox="1"/>
          <p:nvPr>
            <p:custDataLst>
              <p:tags r:id="rId7"/>
            </p:custDataLst>
          </p:nvPr>
        </p:nvSpPr>
        <p:spPr>
          <a:xfrm>
            <a:off x="1575435" y="1054100"/>
            <a:ext cx="8244840" cy="645160"/>
          </a:xfrm>
          <a:prstGeom prst="rect">
            <a:avLst/>
          </a:prstGeom>
          <a:noFill/>
        </p:spPr>
        <p:txBody>
          <a:bodyPr wrap="square" rtlCol="0">
            <a:spAutoFit/>
          </a:bodyPr>
          <a:lstStyle/>
          <a:p>
            <a:pPr algn="just">
              <a:lnSpc>
                <a:spcPct val="150000"/>
              </a:lnSpc>
              <a:buNone/>
            </a:pPr>
            <a:r>
              <a:rPr lang="en-US" altLang="zh-CN" sz="2400">
                <a:latin typeface="微软雅黑" panose="020B0503020204020204" charset="-122"/>
                <a:ea typeface="微软雅黑" panose="020B0503020204020204" charset="-122"/>
                <a:cs typeface="微软雅黑" panose="020B0503020204020204" charset="-122"/>
                <a:sym typeface="微软雅黑" panose="020B0503020204020204" charset="-122"/>
              </a:rPr>
              <a:t>   </a:t>
            </a:r>
            <a:r>
              <a:rPr sz="2400">
                <a:latin typeface="微软雅黑" panose="020B0503020204020204" charset="-122"/>
                <a:ea typeface="微软雅黑" panose="020B0503020204020204" charset="-122"/>
                <a:cs typeface="微软雅黑" panose="020B0503020204020204" charset="-122"/>
                <a:sym typeface="微软雅黑" panose="020B0503020204020204" charset="-122"/>
              </a:rPr>
              <a:t>分析世界经济“二元结构”与“三元结构”的差异？</a:t>
            </a:r>
            <a:endParaRPr sz="24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文本框 36"/>
          <p:cNvSpPr txBox="1"/>
          <p:nvPr>
            <p:custDataLst>
              <p:tags r:id="rId8"/>
            </p:custDataLst>
          </p:nvPr>
        </p:nvSpPr>
        <p:spPr>
          <a:xfrm>
            <a:off x="99060" y="1015365"/>
            <a:ext cx="1710055" cy="645160"/>
          </a:xfrm>
          <a:prstGeom prst="rect">
            <a:avLst/>
          </a:prstGeom>
          <a:noFill/>
        </p:spPr>
        <p:txBody>
          <a:bodyPr wrap="none" rtlCol="0">
            <a:spAutoFit/>
          </a:bodyPr>
          <a:lstStyle/>
          <a:p>
            <a:pPr>
              <a:lnSpc>
                <a:spcPct val="150000"/>
              </a:lnSpc>
            </a:pPr>
            <a:r>
              <a:rPr lang="zh-CN" altLang="en-US" sz="2400" b="1">
                <a:solidFill>
                  <a:schemeClr val="accent6"/>
                </a:solidFill>
                <a:latin typeface="微软雅黑" panose="020B0503020204020204" charset="-122"/>
                <a:ea typeface="微软雅黑" panose="020B0503020204020204" charset="-122"/>
                <a:sym typeface="微软雅黑" panose="020B0503020204020204" charset="-122"/>
              </a:rPr>
              <a:t>【活动二】</a:t>
            </a:r>
            <a:endParaRPr lang="zh-CN" altLang="en-US" sz="2400" b="1">
              <a:solidFill>
                <a:schemeClr val="accent6"/>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7"/>
          <p:cNvGraphicFramePr>
            <a:graphicFrameLocks noGrp="1"/>
          </p:cNvGraphicFramePr>
          <p:nvPr>
            <p:custDataLst>
              <p:tags r:id="rId1"/>
            </p:custDataLst>
          </p:nvPr>
        </p:nvGraphicFramePr>
        <p:xfrm>
          <a:off x="163195" y="4491990"/>
          <a:ext cx="9805670" cy="1729740"/>
        </p:xfrm>
        <a:graphic>
          <a:graphicData uri="http://schemas.openxmlformats.org/drawingml/2006/table">
            <a:tbl>
              <a:tblPr firstRow="1" bandRow="1">
                <a:tableStyleId>{5C22544A-7EE6-4342-B048-85BDC9FD1C3A}</a:tableStyleId>
              </a:tblPr>
              <a:tblGrid>
                <a:gridCol w="2757805"/>
                <a:gridCol w="2783205"/>
                <a:gridCol w="4264660"/>
              </a:tblGrid>
              <a:tr h="457200">
                <a:tc>
                  <a:txBody>
                    <a:bodyPr wrap="square"/>
                    <a:lstStyle/>
                    <a:p>
                      <a:pPr algn="ctr"/>
                      <a:r>
                        <a:rPr lang="zh-CN" altLang="en-US" sz="2000">
                          <a:solidFill>
                            <a:schemeClr val="tx1"/>
                          </a:solidFill>
                          <a:latin typeface="微软雅黑" panose="020B0503020204020204" charset="-122"/>
                          <a:ea typeface="微软雅黑" panose="020B0503020204020204" charset="-122"/>
                        </a:rPr>
                        <a:t>发达国家</a:t>
                      </a:r>
                      <a:endParaRPr lang="zh-CN" altLang="en-US" sz="2000">
                        <a:solidFill>
                          <a:schemeClr val="tx1"/>
                        </a:solidFill>
                        <a:latin typeface="微软雅黑" panose="020B0503020204020204" charset="-122"/>
                        <a:ea typeface="微软雅黑" panose="020B0503020204020204" charset="-122"/>
                      </a:endParaRPr>
                    </a:p>
                  </a:txBody>
                  <a:tcPr vert="horz" anchor="ctr">
                    <a:lnR w="762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BE3D0"/>
                    </a:solidFill>
                  </a:tcPr>
                </a:tc>
                <a:tc gridSpan="2">
                  <a:txBody>
                    <a:bodyPr wrap="square"/>
                    <a:lstStyle/>
                    <a:p>
                      <a:pPr algn="ctr"/>
                      <a:r>
                        <a:rPr lang="zh-CN" altLang="en-US" sz="2000">
                          <a:solidFill>
                            <a:schemeClr val="tx1"/>
                          </a:solidFill>
                          <a:latin typeface="微软雅黑" panose="020B0503020204020204" charset="-122"/>
                          <a:ea typeface="微软雅黑" panose="020B0503020204020204" charset="-122"/>
                        </a:rPr>
                        <a:t>发展中国家</a:t>
                      </a:r>
                      <a:endParaRPr lang="zh-CN" altLang="en-US" sz="2000">
                        <a:solidFill>
                          <a:schemeClr val="tx1"/>
                        </a:solidFill>
                        <a:latin typeface="微软雅黑" panose="020B0503020204020204" charset="-122"/>
                        <a:ea typeface="微软雅黑" panose="020B0503020204020204" charset="-122"/>
                      </a:endParaRPr>
                    </a:p>
                  </a:txBody>
                  <a:tcPr vert="horz" anchor="ctr">
                    <a:lnL w="762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BE3D0"/>
                    </a:solidFill>
                  </a:tcPr>
                </a:tc>
                <a:tc hMerge="1">
                  <a:tcPr/>
                </a:tc>
              </a:tr>
              <a:tr h="1272540">
                <a:tc>
                  <a:txBody>
                    <a:bodyPr wrap="square"/>
                    <a:lstStyle/>
                    <a:p>
                      <a:pPr algn="ctr" fontAlgn="auto">
                        <a:lnSpc>
                          <a:spcPts val="3100"/>
                        </a:lnSpc>
                      </a:pPr>
                      <a:r>
                        <a:rPr lang="zh-CN" altLang="en-US" sz="2000">
                          <a:latin typeface="楷体" panose="02010609060101010101" charset="-122"/>
                          <a:ea typeface="楷体" panose="02010609060101010101" charset="-122"/>
                        </a:rPr>
                        <a:t>逐渐转向</a:t>
                      </a:r>
                      <a:endParaRPr lang="zh-CN" altLang="en-US" sz="2000">
                        <a:latin typeface="楷体" panose="02010609060101010101" charset="-122"/>
                        <a:ea typeface="楷体" panose="02010609060101010101" charset="-122"/>
                      </a:endParaRPr>
                    </a:p>
                    <a:p>
                      <a:pPr algn="ctr" fontAlgn="auto">
                        <a:lnSpc>
                          <a:spcPts val="3100"/>
                        </a:lnSpc>
                      </a:pPr>
                      <a:r>
                        <a:rPr lang="zh-CN" altLang="en-US" sz="2000" b="1">
                          <a:solidFill>
                            <a:srgbClr val="1824C2"/>
                          </a:solidFill>
                          <a:latin typeface="楷体" panose="02010609060101010101" charset="-122"/>
                          <a:ea typeface="楷体" panose="02010609060101010101" charset="-122"/>
                        </a:rPr>
                        <a:t>金融产业和高科技产业</a:t>
                      </a:r>
                      <a:endParaRPr lang="zh-CN" altLang="en-US" sz="2000" b="1">
                        <a:solidFill>
                          <a:srgbClr val="1824C2"/>
                        </a:solidFill>
                        <a:latin typeface="楷体" panose="02010609060101010101" charset="-122"/>
                        <a:ea typeface="楷体" panose="02010609060101010101" charset="-122"/>
                      </a:endParaRPr>
                    </a:p>
                  </a:txBody>
                  <a:tcPr vert="horz" anchor="ctr">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wrap="square"/>
                    <a:lstStyle/>
                    <a:p>
                      <a:pPr algn="ctr" fontAlgn="auto">
                        <a:lnSpc>
                          <a:spcPts val="3100"/>
                        </a:lnSpc>
                      </a:pPr>
                      <a:r>
                        <a:rPr lang="zh-CN" altLang="en-US" sz="2000">
                          <a:latin typeface="楷体" panose="02010609060101010101" charset="-122"/>
                          <a:ea typeface="楷体" panose="02010609060101010101" charset="-122"/>
                        </a:rPr>
                        <a:t>小部分发展中国家</a:t>
                      </a:r>
                      <a:endParaRPr lang="zh-CN" altLang="en-US" sz="2000">
                        <a:latin typeface="楷体" panose="02010609060101010101" charset="-122"/>
                        <a:ea typeface="楷体" panose="02010609060101010101" charset="-122"/>
                      </a:endParaRPr>
                    </a:p>
                    <a:p>
                      <a:pPr algn="ctr" fontAlgn="auto">
                        <a:lnSpc>
                          <a:spcPts val="3100"/>
                        </a:lnSpc>
                      </a:pPr>
                      <a:r>
                        <a:rPr lang="zh-CN" altLang="en-US" sz="2000">
                          <a:latin typeface="楷体" panose="02010609060101010101" charset="-122"/>
                          <a:ea typeface="楷体" panose="02010609060101010101" charset="-122"/>
                        </a:rPr>
                        <a:t>迅速崛起为</a:t>
                      </a:r>
                      <a:r>
                        <a:rPr lang="zh-CN" altLang="en-US" sz="2000" b="1">
                          <a:solidFill>
                            <a:srgbClr val="1824C2"/>
                          </a:solidFill>
                          <a:latin typeface="楷体" panose="02010609060101010101" charset="-122"/>
                          <a:ea typeface="楷体" panose="02010609060101010101" charset="-122"/>
                        </a:rPr>
                        <a:t>制造业大国</a:t>
                      </a:r>
                      <a:endParaRPr lang="zh-CN" altLang="en-US" sz="2000" b="1">
                        <a:solidFill>
                          <a:srgbClr val="1824C2"/>
                        </a:solidFill>
                        <a:latin typeface="楷体" panose="02010609060101010101" charset="-122"/>
                        <a:ea typeface="楷体" panose="02010609060101010101" charset="-122"/>
                      </a:endParaRPr>
                    </a:p>
                  </a:txBody>
                  <a:tcPr vert="horz"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wrap="square"/>
                    <a:lstStyle/>
                    <a:p>
                      <a:pPr algn="ctr" fontAlgn="auto">
                        <a:lnSpc>
                          <a:spcPts val="3100"/>
                        </a:lnSpc>
                      </a:pPr>
                      <a:r>
                        <a:rPr lang="zh-CN" altLang="en-US" sz="2000">
                          <a:latin typeface="楷体" panose="02010609060101010101" charset="-122"/>
                          <a:ea typeface="楷体" panose="02010609060101010101" charset="-122"/>
                        </a:rPr>
                        <a:t>相当一部分</a:t>
                      </a:r>
                      <a:r>
                        <a:rPr lang="zh-CN" altLang="en-US" sz="2000">
                          <a:latin typeface="楷体" panose="02010609060101010101" charset="-122"/>
                          <a:ea typeface="楷体" panose="02010609060101010101" charset="-122"/>
                          <a:sym typeface="+mn-ea"/>
                        </a:rPr>
                        <a:t>发展中国家</a:t>
                      </a:r>
                      <a:endParaRPr lang="zh-CN" altLang="en-US" sz="2000">
                        <a:latin typeface="楷体" panose="02010609060101010101" charset="-122"/>
                        <a:ea typeface="楷体" panose="02010609060101010101" charset="-122"/>
                        <a:sym typeface="+mn-ea"/>
                      </a:endParaRPr>
                    </a:p>
                    <a:p>
                      <a:pPr algn="ctr" fontAlgn="auto">
                        <a:lnSpc>
                          <a:spcPts val="3100"/>
                        </a:lnSpc>
                      </a:pPr>
                      <a:r>
                        <a:rPr lang="zh-CN" altLang="en-US" sz="2000">
                          <a:latin typeface="楷体" panose="02010609060101010101" charset="-122"/>
                          <a:ea typeface="楷体" panose="02010609060101010101" charset="-122"/>
                        </a:rPr>
                        <a:t>主要从事</a:t>
                      </a:r>
                      <a:r>
                        <a:rPr lang="zh-CN" altLang="en-US" sz="2000" b="1">
                          <a:solidFill>
                            <a:srgbClr val="1824C2"/>
                          </a:solidFill>
                          <a:latin typeface="楷体" panose="02010609060101010101" charset="-122"/>
                          <a:ea typeface="楷体" panose="02010609060101010101" charset="-122"/>
                        </a:rPr>
                        <a:t>原材料生产和初级产品加工</a:t>
                      </a:r>
                      <a:endParaRPr lang="zh-CN" altLang="en-US" sz="2000" b="1">
                        <a:solidFill>
                          <a:srgbClr val="1824C2"/>
                        </a:solidFill>
                        <a:latin typeface="楷体" panose="02010609060101010101" charset="-122"/>
                        <a:ea typeface="楷体" panose="02010609060101010101" charset="-122"/>
                      </a:endParaRPr>
                    </a:p>
                  </a:txBody>
                  <a:tcPr vert="horz" anchor="ct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r>
            </a:tbl>
          </a:graphicData>
        </a:graphic>
      </p:graphicFrame>
      <p:pic>
        <p:nvPicPr>
          <p:cNvPr id="43" name="图片 42"/>
          <p:cNvPicPr>
            <a:picLocks noChangeAspect="1"/>
          </p:cNvPicPr>
          <p:nvPr>
            <p:custDataLst>
              <p:tags r:id="rId2"/>
            </p:custDataLst>
          </p:nvPr>
        </p:nvPicPr>
        <p:blipFill>
          <a:blip r:embed="rId3"/>
          <a:stretch>
            <a:fillRect/>
          </a:stretch>
        </p:blipFill>
        <p:spPr>
          <a:xfrm>
            <a:off x="362585" y="1902460"/>
            <a:ext cx="3928745" cy="2075180"/>
          </a:xfrm>
          <a:prstGeom prst="rect">
            <a:avLst/>
          </a:prstGeom>
        </p:spPr>
      </p:pic>
      <p:pic>
        <p:nvPicPr>
          <p:cNvPr id="44" name="图片 43"/>
          <p:cNvPicPr>
            <a:picLocks noChangeAspect="1"/>
          </p:cNvPicPr>
          <p:nvPr>
            <p:custDataLst>
              <p:tags r:id="rId4"/>
            </p:custDataLst>
          </p:nvPr>
        </p:nvPicPr>
        <p:blipFill>
          <a:blip r:embed="rId5"/>
          <a:stretch>
            <a:fillRect/>
          </a:stretch>
        </p:blipFill>
        <p:spPr>
          <a:xfrm>
            <a:off x="4531995" y="999490"/>
            <a:ext cx="4175760" cy="3317240"/>
          </a:xfrm>
          <a:prstGeom prst="rect">
            <a:avLst/>
          </a:prstGeom>
        </p:spPr>
      </p:pic>
      <p:sp>
        <p:nvSpPr>
          <p:cNvPr id="45" name="文本框 44"/>
          <p:cNvSpPr txBox="1"/>
          <p:nvPr>
            <p:custDataLst>
              <p:tags r:id="rId6"/>
            </p:custDataLst>
          </p:nvPr>
        </p:nvSpPr>
        <p:spPr>
          <a:xfrm>
            <a:off x="654685" y="2244725"/>
            <a:ext cx="1123950"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发达国家</a:t>
            </a:r>
            <a:endParaRPr lang="zh-CN" altLang="en-US" sz="1600" b="1">
              <a:solidFill>
                <a:srgbClr val="1824C2"/>
              </a:solidFill>
              <a:latin typeface="楷体" panose="02010609060101010101" charset="-122"/>
              <a:ea typeface="楷体" panose="02010609060101010101" charset="-122"/>
            </a:endParaRPr>
          </a:p>
        </p:txBody>
      </p:sp>
      <p:sp>
        <p:nvSpPr>
          <p:cNvPr id="46" name="文本框 45"/>
          <p:cNvSpPr txBox="1"/>
          <p:nvPr>
            <p:custDataLst>
              <p:tags r:id="rId7"/>
            </p:custDataLst>
          </p:nvPr>
        </p:nvSpPr>
        <p:spPr>
          <a:xfrm>
            <a:off x="2828290" y="2244725"/>
            <a:ext cx="1256665"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发展中国家</a:t>
            </a:r>
            <a:endParaRPr lang="zh-CN" altLang="en-US" sz="1600" b="1">
              <a:solidFill>
                <a:srgbClr val="1824C2"/>
              </a:solidFill>
              <a:latin typeface="楷体" panose="02010609060101010101" charset="-122"/>
              <a:ea typeface="楷体" panose="02010609060101010101" charset="-122"/>
            </a:endParaRPr>
          </a:p>
        </p:txBody>
      </p:sp>
      <p:sp>
        <p:nvSpPr>
          <p:cNvPr id="47" name="文本框 46"/>
          <p:cNvSpPr txBox="1"/>
          <p:nvPr>
            <p:custDataLst>
              <p:tags r:id="rId8"/>
            </p:custDataLst>
          </p:nvPr>
        </p:nvSpPr>
        <p:spPr>
          <a:xfrm>
            <a:off x="5049520" y="2843530"/>
            <a:ext cx="802005"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消费国</a:t>
            </a:r>
            <a:endParaRPr lang="zh-CN" altLang="en-US" sz="1600" b="1">
              <a:solidFill>
                <a:srgbClr val="1824C2"/>
              </a:solidFill>
              <a:latin typeface="楷体" panose="02010609060101010101" charset="-122"/>
              <a:ea typeface="楷体" panose="02010609060101010101" charset="-122"/>
            </a:endParaRPr>
          </a:p>
        </p:txBody>
      </p:sp>
      <p:sp>
        <p:nvSpPr>
          <p:cNvPr id="48" name="文本框 47"/>
          <p:cNvSpPr txBox="1"/>
          <p:nvPr>
            <p:custDataLst>
              <p:tags r:id="rId9"/>
            </p:custDataLst>
          </p:nvPr>
        </p:nvSpPr>
        <p:spPr>
          <a:xfrm>
            <a:off x="6315075" y="1024890"/>
            <a:ext cx="801370"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生产国</a:t>
            </a:r>
            <a:endParaRPr lang="zh-CN" altLang="en-US" sz="1600" b="1">
              <a:solidFill>
                <a:srgbClr val="1824C2"/>
              </a:solidFill>
              <a:latin typeface="楷体" panose="02010609060101010101" charset="-122"/>
              <a:ea typeface="楷体" panose="02010609060101010101" charset="-122"/>
            </a:endParaRPr>
          </a:p>
        </p:txBody>
      </p:sp>
      <p:sp>
        <p:nvSpPr>
          <p:cNvPr id="49" name="文本框 48"/>
          <p:cNvSpPr txBox="1"/>
          <p:nvPr>
            <p:custDataLst>
              <p:tags r:id="rId10"/>
            </p:custDataLst>
          </p:nvPr>
        </p:nvSpPr>
        <p:spPr>
          <a:xfrm>
            <a:off x="7602855" y="2843530"/>
            <a:ext cx="802005" cy="337185"/>
          </a:xfrm>
          <a:prstGeom prst="rect">
            <a:avLst/>
          </a:prstGeom>
          <a:noFill/>
        </p:spPr>
        <p:txBody>
          <a:bodyPr wrap="square" rtlCol="0">
            <a:spAutoFit/>
          </a:bodyPr>
          <a:lstStyle/>
          <a:p>
            <a:r>
              <a:rPr lang="zh-CN" altLang="en-US" sz="1600" b="1">
                <a:solidFill>
                  <a:srgbClr val="1824C2"/>
                </a:solidFill>
                <a:latin typeface="楷体" panose="02010609060101010101" charset="-122"/>
                <a:ea typeface="楷体" panose="02010609060101010101" charset="-122"/>
              </a:rPr>
              <a:t>资源国</a:t>
            </a:r>
            <a:endParaRPr lang="zh-CN" altLang="en-US" sz="1600" b="1">
              <a:solidFill>
                <a:srgbClr val="1824C2"/>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5" grpId="0"/>
      <p:bldP spid="47" grpId="0"/>
      <p:bldP spid="48" grpId="0"/>
      <p:bldP spid="49" grpId="0"/>
    </p:bldLst>
  </p:timing>
</p:sld>
</file>

<file path=ppt/tags/tag1.xml><?xml version="1.0" encoding="utf-8"?>
<p:tagLst xmlns:p="http://schemas.openxmlformats.org/presentationml/2006/main">
  <p:tag name="AS_UNIQUEID" val="1731"/>
</p:tagLst>
</file>

<file path=ppt/tags/tag10.xml><?xml version="1.0" encoding="utf-8"?>
<p:tagLst xmlns:p="http://schemas.openxmlformats.org/presentationml/2006/main">
  <p:tag name="AS_UNIQUEID" val="562"/>
</p:tagLst>
</file>

<file path=ppt/tags/tag100.xml><?xml version="1.0" encoding="utf-8"?>
<p:tagLst xmlns:p="http://schemas.openxmlformats.org/presentationml/2006/main">
  <p:tag name="AS_UNIQUEID" val="1799"/>
</p:tagLst>
</file>

<file path=ppt/tags/tag101.xml><?xml version="1.0" encoding="utf-8"?>
<p:tagLst xmlns:p="http://schemas.openxmlformats.org/presentationml/2006/main">
  <p:tag name="AS_UNIQUEID" val="1800"/>
</p:tagLst>
</file>

<file path=ppt/tags/tag102.xml><?xml version="1.0" encoding="utf-8"?>
<p:tagLst xmlns:p="http://schemas.openxmlformats.org/presentationml/2006/main">
  <p:tag name="AS_UNIQUEID" val="1801"/>
</p:tagLst>
</file>

<file path=ppt/tags/tag103.xml><?xml version="1.0" encoding="utf-8"?>
<p:tagLst xmlns:p="http://schemas.openxmlformats.org/presentationml/2006/main">
  <p:tag name="AS_UNIQUEID" val="1802"/>
</p:tagLst>
</file>

<file path=ppt/tags/tag104.xml><?xml version="1.0" encoding="utf-8"?>
<p:tagLst xmlns:p="http://schemas.openxmlformats.org/presentationml/2006/main">
  <p:tag name="AS_UNIQUEID" val="881"/>
  <p:tag name="KSO_WM_ASSEMBLE_CHIP_INDEX" val="177b06652ef14e9a8619cf84257c9c7c"/>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FULL_TEXT_BEAUTIFY_COPY_ID" val="10"/>
  <p:tag name="KSO_WM_TAG_VERSION" val="1.0"/>
  <p:tag name="KSO_WM_TEMPLATE_ASSEMBLE_GROUPID" val="60656ea34054ed1e2fb7fcd1"/>
  <p:tag name="KSO_WM_TEMPLATE_ASSEMBLE_XID" val="60656ea34054ed1e2fb7fcd1"/>
  <p:tag name="KSO_WM_TEMPLATE_CATEGORY" val="diagram"/>
  <p:tag name="KSO_WM_TEMPLATE_INDEX" val="20211020"/>
  <p:tag name="KSO_WM_UNIT_COMPATIBLE" val="1"/>
  <p:tag name="KSO_WM_UNIT_DEC_AREA_ID" val="538f1183b7bb4d4ba791791890cfae5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20_1*d*1"/>
  <p:tag name="KSO_WM_UNIT_INDEX" val="1"/>
  <p:tag name="KSO_WM_UNIT_LAYERLEVEL" val="1"/>
  <p:tag name="KSO_WM_UNIT_SM_LIMIT_TYPE" val="2"/>
  <p:tag name="KSO_WM_UNIT_TYPE" val="d"/>
  <p:tag name="KSO_WM_UNIT_VALUE" val="1058*1438"/>
</p:tagLst>
</file>

<file path=ppt/tags/tag105.xml><?xml version="1.0" encoding="utf-8"?>
<p:tagLst xmlns:p="http://schemas.openxmlformats.org/presentationml/2006/main">
  <p:tag name="AS_UNIQUEID" val="1790"/>
</p:tagLst>
</file>

<file path=ppt/tags/tag106.xml><?xml version="1.0" encoding="utf-8"?>
<p:tagLst xmlns:p="http://schemas.openxmlformats.org/presentationml/2006/main">
  <p:tag name="AS_UNIQUEID" val="1791"/>
</p:tagLst>
</file>

<file path=ppt/tags/tag107.xml><?xml version="1.0" encoding="utf-8"?>
<p:tagLst xmlns:p="http://schemas.openxmlformats.org/presentationml/2006/main">
  <p:tag name="AS_UNIQUEID" val="1792"/>
</p:tagLst>
</file>

<file path=ppt/tags/tag108.xml><?xml version="1.0" encoding="utf-8"?>
<p:tagLst xmlns:p="http://schemas.openxmlformats.org/presentationml/2006/main">
  <p:tag name="AS_UNIQUEID" val="1808"/>
</p:tagLst>
</file>

<file path=ppt/tags/tag109.xml><?xml version="1.0" encoding="utf-8"?>
<p:tagLst xmlns:p="http://schemas.openxmlformats.org/presentationml/2006/main">
  <p:tag name="AS_UNIQUEID" val="1809"/>
</p:tagLst>
</file>

<file path=ppt/tags/tag11.xml><?xml version="1.0" encoding="utf-8"?>
<p:tagLst xmlns:p="http://schemas.openxmlformats.org/presentationml/2006/main">
  <p:tag name="AS_UNIQUEID" val="563"/>
</p:tagLst>
</file>

<file path=ppt/tags/tag110.xml><?xml version="1.0" encoding="utf-8"?>
<p:tagLst xmlns:p="http://schemas.openxmlformats.org/presentationml/2006/main">
  <p:tag name="AS_UNIQUEID" val="1804"/>
</p:tagLst>
</file>

<file path=ppt/tags/tag111.xml><?xml version="1.0" encoding="utf-8"?>
<p:tagLst xmlns:p="http://schemas.openxmlformats.org/presentationml/2006/main">
  <p:tag name="AS_UNIQUEID" val="1805"/>
</p:tagLst>
</file>

<file path=ppt/tags/tag112.xml><?xml version="1.0" encoding="utf-8"?>
<p:tagLst xmlns:p="http://schemas.openxmlformats.org/presentationml/2006/main">
  <p:tag name="AS_UNIQUEID" val="1806"/>
</p:tagLst>
</file>

<file path=ppt/tags/tag113.xml><?xml version="1.0" encoding="utf-8"?>
<p:tagLst xmlns:p="http://schemas.openxmlformats.org/presentationml/2006/main">
  <p:tag name="AS_UNIQUEID" val="1815"/>
</p:tagLst>
</file>

<file path=ppt/tags/tag114.xml><?xml version="1.0" encoding="utf-8"?>
<p:tagLst xmlns:p="http://schemas.openxmlformats.org/presentationml/2006/main">
  <p:tag name="AS_UNIQUEID" val="1816"/>
</p:tagLst>
</file>

<file path=ppt/tags/tag115.xml><?xml version="1.0" encoding="utf-8"?>
<p:tagLst xmlns:p="http://schemas.openxmlformats.org/presentationml/2006/main">
  <p:tag name="AS_UNIQUEID" val="1817"/>
</p:tagLst>
</file>

<file path=ppt/tags/tag116.xml><?xml version="1.0" encoding="utf-8"?>
<p:tagLst xmlns:p="http://schemas.openxmlformats.org/presentationml/2006/main">
  <p:tag name="AS_UNIQUEID" val="1818"/>
</p:tagLst>
</file>

<file path=ppt/tags/tag117.xml><?xml version="1.0" encoding="utf-8"?>
<p:tagLst xmlns:p="http://schemas.openxmlformats.org/presentationml/2006/main">
  <p:tag name="AS_UNIQUEID" val="1819"/>
</p:tagLst>
</file>

<file path=ppt/tags/tag118.xml><?xml version="1.0" encoding="utf-8"?>
<p:tagLst xmlns:p="http://schemas.openxmlformats.org/presentationml/2006/main">
  <p:tag name="AS_UNIQUEID" val="1820"/>
</p:tagLst>
</file>

<file path=ppt/tags/tag119.xml><?xml version="1.0" encoding="utf-8"?>
<p:tagLst xmlns:p="http://schemas.openxmlformats.org/presentationml/2006/main">
  <p:tag name="AS_UNIQUEID" val="1821"/>
</p:tagLst>
</file>

<file path=ppt/tags/tag12.xml><?xml version="1.0" encoding="utf-8"?>
<p:tagLst xmlns:p="http://schemas.openxmlformats.org/presentationml/2006/main">
  <p:tag name="AS_UNIQUEID" val="564"/>
</p:tagLst>
</file>

<file path=ppt/tags/tag120.xml><?xml version="1.0" encoding="utf-8"?>
<p:tagLst xmlns:p="http://schemas.openxmlformats.org/presentationml/2006/main">
  <p:tag name="AS_UNIQUEID" val="1822"/>
</p:tagLst>
</file>

<file path=ppt/tags/tag121.xml><?xml version="1.0" encoding="utf-8"?>
<p:tagLst xmlns:p="http://schemas.openxmlformats.org/presentationml/2006/main">
  <p:tag name="AS_UNIQUEID" val="1823"/>
</p:tagLst>
</file>

<file path=ppt/tags/tag122.xml><?xml version="1.0" encoding="utf-8"?>
<p:tagLst xmlns:p="http://schemas.openxmlformats.org/presentationml/2006/main">
  <p:tag name="AS_UNIQUEID" val="1811"/>
</p:tagLst>
</file>

<file path=ppt/tags/tag123.xml><?xml version="1.0" encoding="utf-8"?>
<p:tagLst xmlns:p="http://schemas.openxmlformats.org/presentationml/2006/main">
  <p:tag name="AS_UNIQUEID" val="1812"/>
</p:tagLst>
</file>

<file path=ppt/tags/tag124.xml><?xml version="1.0" encoding="utf-8"?>
<p:tagLst xmlns:p="http://schemas.openxmlformats.org/presentationml/2006/main">
  <p:tag name="AS_UNIQUEID" val="1813"/>
</p:tagLst>
</file>

<file path=ppt/tags/tag125.xml><?xml version="1.0" encoding="utf-8"?>
<p:tagLst xmlns:p="http://schemas.openxmlformats.org/presentationml/2006/main">
  <p:tag name="AS_UNIQUEID" val="1829"/>
</p:tagLst>
</file>

<file path=ppt/tags/tag126.xml><?xml version="1.0" encoding="utf-8"?>
<p:tagLst xmlns:p="http://schemas.openxmlformats.org/presentationml/2006/main">
  <p:tag name="AS_UNIQUEID" val="1118"/>
</p:tagLst>
</file>

<file path=ppt/tags/tag127.xml><?xml version="1.0" encoding="utf-8"?>
<p:tagLst xmlns:p="http://schemas.openxmlformats.org/presentationml/2006/main">
  <p:tag name="AS_UNIQUEID" val="1830"/>
</p:tagLst>
</file>

<file path=ppt/tags/tag128.xml><?xml version="1.0" encoding="utf-8"?>
<p:tagLst xmlns:p="http://schemas.openxmlformats.org/presentationml/2006/main">
  <p:tag name="AS_UNIQUEID" val="1831"/>
</p:tagLst>
</file>

<file path=ppt/tags/tag129.xml><?xml version="1.0" encoding="utf-8"?>
<p:tagLst xmlns:p="http://schemas.openxmlformats.org/presentationml/2006/main">
  <p:tag name="AS_UNIQUEID" val="1832"/>
</p:tagLst>
</file>

<file path=ppt/tags/tag13.xml><?xml version="1.0" encoding="utf-8"?>
<p:tagLst xmlns:p="http://schemas.openxmlformats.org/presentationml/2006/main">
  <p:tag name="AS_UNIQUEID" val="565"/>
</p:tagLst>
</file>

<file path=ppt/tags/tag130.xml><?xml version="1.0" encoding="utf-8"?>
<p:tagLst xmlns:p="http://schemas.openxmlformats.org/presentationml/2006/main">
  <p:tag name="AS_UNIQUEID" val="1833"/>
</p:tagLst>
</file>

<file path=ppt/tags/tag131.xml><?xml version="1.0" encoding="utf-8"?>
<p:tagLst xmlns:p="http://schemas.openxmlformats.org/presentationml/2006/main">
  <p:tag name="AS_UNIQUEID" val="1834"/>
</p:tagLst>
</file>

<file path=ppt/tags/tag132.xml><?xml version="1.0" encoding="utf-8"?>
<p:tagLst xmlns:p="http://schemas.openxmlformats.org/presentationml/2006/main">
  <p:tag name="AS_UNIQUEID" val="1835"/>
</p:tagLst>
</file>

<file path=ppt/tags/tag133.xml><?xml version="1.0" encoding="utf-8"?>
<p:tagLst xmlns:p="http://schemas.openxmlformats.org/presentationml/2006/main">
  <p:tag name="AS_UNIQUEID" val="1825"/>
</p:tagLst>
</file>

<file path=ppt/tags/tag134.xml><?xml version="1.0" encoding="utf-8"?>
<p:tagLst xmlns:p="http://schemas.openxmlformats.org/presentationml/2006/main">
  <p:tag name="AS_UNIQUEID" val="1826"/>
</p:tagLst>
</file>

<file path=ppt/tags/tag135.xml><?xml version="1.0" encoding="utf-8"?>
<p:tagLst xmlns:p="http://schemas.openxmlformats.org/presentationml/2006/main">
  <p:tag name="AS_UNIQUEID" val="1827"/>
</p:tagLst>
</file>

<file path=ppt/tags/tag136.xml><?xml version="1.0" encoding="utf-8"?>
<p:tagLst xmlns:p="http://schemas.openxmlformats.org/presentationml/2006/main">
  <p:tag name="AS_UNIQUEID" val="1841"/>
</p:tagLst>
</file>

<file path=ppt/tags/tag137.xml><?xml version="1.0" encoding="utf-8"?>
<p:tagLst xmlns:p="http://schemas.openxmlformats.org/presentationml/2006/main">
  <p:tag name="AS_UNIQUEID" val="1107"/>
</p:tagLst>
</file>

<file path=ppt/tags/tag138.xml><?xml version="1.0" encoding="utf-8"?>
<p:tagLst xmlns:p="http://schemas.openxmlformats.org/presentationml/2006/main">
  <p:tag name="AS_UNIQUEID" val="1108"/>
</p:tagLst>
</file>

<file path=ppt/tags/tag139.xml><?xml version="1.0" encoding="utf-8"?>
<p:tagLst xmlns:p="http://schemas.openxmlformats.org/presentationml/2006/main">
  <p:tag name="AS_UNIQUEID" val="936"/>
</p:tagLst>
</file>

<file path=ppt/tags/tag14.xml><?xml version="1.0" encoding="utf-8"?>
<p:tagLst xmlns:p="http://schemas.openxmlformats.org/presentationml/2006/main">
  <p:tag name="AS_UNIQUEID" val="567"/>
</p:tagLst>
</file>

<file path=ppt/tags/tag140.xml><?xml version="1.0" encoding="utf-8"?>
<p:tagLst xmlns:p="http://schemas.openxmlformats.org/presentationml/2006/main">
  <p:tag name="AS_UNIQUEID" val="880"/>
</p:tagLst>
</file>

<file path=ppt/tags/tag141.xml><?xml version="1.0" encoding="utf-8"?>
<p:tagLst xmlns:p="http://schemas.openxmlformats.org/presentationml/2006/main">
  <p:tag name="AS_UNIQUEID" val="501"/>
</p:tagLst>
</file>

<file path=ppt/tags/tag142.xml><?xml version="1.0" encoding="utf-8"?>
<p:tagLst xmlns:p="http://schemas.openxmlformats.org/presentationml/2006/main">
  <p:tag name="AS_UNIQUEID" val="1837"/>
</p:tagLst>
</file>

<file path=ppt/tags/tag143.xml><?xml version="1.0" encoding="utf-8"?>
<p:tagLst xmlns:p="http://schemas.openxmlformats.org/presentationml/2006/main">
  <p:tag name="AS_UNIQUEID" val="1838"/>
</p:tagLst>
</file>

<file path=ppt/tags/tag144.xml><?xml version="1.0" encoding="utf-8"?>
<p:tagLst xmlns:p="http://schemas.openxmlformats.org/presentationml/2006/main">
  <p:tag name="AS_UNIQUEID" val="1839"/>
</p:tagLst>
</file>

<file path=ppt/tags/tag145.xml><?xml version="1.0" encoding="utf-8"?>
<p:tagLst xmlns:p="http://schemas.openxmlformats.org/presentationml/2006/main">
  <p:tag name="AS_UNIQUEID" val="190"/>
  <p:tag name="KSO_WM_UNIT_TABLE_BEAUTIFY" val="smartTable{716514b9-2549-45a0-a37f-1f01dbfa9d0d}"/>
  <p:tag name="TABLE_ENDDRAG_ORIGIN_RECT" val="772*172"/>
  <p:tag name="TABLE_ENDDRAG_RECT" val="20*314*772*136"/>
</p:tagLst>
</file>

<file path=ppt/tags/tag146.xml><?xml version="1.0" encoding="utf-8"?>
<p:tagLst xmlns:p="http://schemas.openxmlformats.org/presentationml/2006/main">
  <p:tag name="AS_UNIQUEID" val="1107"/>
</p:tagLst>
</file>

<file path=ppt/tags/tag147.xml><?xml version="1.0" encoding="utf-8"?>
<p:tagLst xmlns:p="http://schemas.openxmlformats.org/presentationml/2006/main">
  <p:tag name="AS_UNIQUEID" val="1108"/>
</p:tagLst>
</file>

<file path=ppt/tags/tag148.xml><?xml version="1.0" encoding="utf-8"?>
<p:tagLst xmlns:p="http://schemas.openxmlformats.org/presentationml/2006/main">
  <p:tag name="AS_UNIQUEID" val="1111"/>
</p:tagLst>
</file>

<file path=ppt/tags/tag149.xml><?xml version="1.0" encoding="utf-8"?>
<p:tagLst xmlns:p="http://schemas.openxmlformats.org/presentationml/2006/main">
  <p:tag name="AS_UNIQUEID" val="1112"/>
</p:tagLst>
</file>

<file path=ppt/tags/tag15.xml><?xml version="1.0" encoding="utf-8"?>
<p:tagLst xmlns:p="http://schemas.openxmlformats.org/presentationml/2006/main">
  <p:tag name="AS_UNIQUEID" val="568"/>
</p:tagLst>
</file>

<file path=ppt/tags/tag150.xml><?xml version="1.0" encoding="utf-8"?>
<p:tagLst xmlns:p="http://schemas.openxmlformats.org/presentationml/2006/main">
  <p:tag name="AS_UNIQUEID" val="1113"/>
</p:tagLst>
</file>

<file path=ppt/tags/tag151.xml><?xml version="1.0" encoding="utf-8"?>
<p:tagLst xmlns:p="http://schemas.openxmlformats.org/presentationml/2006/main">
  <p:tag name="AS_UNIQUEID" val="1114"/>
</p:tagLst>
</file>

<file path=ppt/tags/tag152.xml><?xml version="1.0" encoding="utf-8"?>
<p:tagLst xmlns:p="http://schemas.openxmlformats.org/presentationml/2006/main">
  <p:tag name="AS_UNIQUEID" val="1115"/>
</p:tagLst>
</file>

<file path=ppt/tags/tag153.xml><?xml version="1.0" encoding="utf-8"?>
<p:tagLst xmlns:p="http://schemas.openxmlformats.org/presentationml/2006/main">
  <p:tag name="AS_UNIQUEID" val="1843"/>
</p:tagLst>
</file>

<file path=ppt/tags/tag154.xml><?xml version="1.0" encoding="utf-8"?>
<p:tagLst xmlns:p="http://schemas.openxmlformats.org/presentationml/2006/main">
  <p:tag name="AS_UNIQUEID" val="1844"/>
</p:tagLst>
</file>

<file path=ppt/tags/tag155.xml><?xml version="1.0" encoding="utf-8"?>
<p:tagLst xmlns:p="http://schemas.openxmlformats.org/presentationml/2006/main">
  <p:tag name="AS_UNIQUEID" val="1845"/>
</p:tagLst>
</file>

<file path=ppt/tags/tag156.xml><?xml version="1.0" encoding="utf-8"?>
<p:tagLst xmlns:p="http://schemas.openxmlformats.org/presentationml/2006/main">
  <p:tag name="AS_UNIQUEID" val="1852"/>
</p:tagLst>
</file>

<file path=ppt/tags/tag157.xml><?xml version="1.0" encoding="utf-8"?>
<p:tagLst xmlns:p="http://schemas.openxmlformats.org/presentationml/2006/main">
  <p:tag name="AS_UNIQUEID" val="1848"/>
</p:tagLst>
</file>

<file path=ppt/tags/tag158.xml><?xml version="1.0" encoding="utf-8"?>
<p:tagLst xmlns:p="http://schemas.openxmlformats.org/presentationml/2006/main">
  <p:tag name="AS_UNIQUEID" val="1849"/>
</p:tagLst>
</file>

<file path=ppt/tags/tag159.xml><?xml version="1.0" encoding="utf-8"?>
<p:tagLst xmlns:p="http://schemas.openxmlformats.org/presentationml/2006/main">
  <p:tag name="AS_UNIQUEID" val="1850"/>
</p:tagLst>
</file>

<file path=ppt/tags/tag16.xml><?xml version="1.0" encoding="utf-8"?>
<p:tagLst xmlns:p="http://schemas.openxmlformats.org/presentationml/2006/main">
  <p:tag name="AS_UNIQUEID" val="569"/>
</p:tagLst>
</file>

<file path=ppt/tags/tag160.xml><?xml version="1.0" encoding="utf-8"?>
<p:tagLst xmlns:p="http://schemas.openxmlformats.org/presentationml/2006/main">
  <p:tag name="AS_UNIQUEID" val="1123"/>
</p:tagLst>
</file>

<file path=ppt/tags/tag161.xml><?xml version="1.0" encoding="utf-8"?>
<p:tagLst xmlns:p="http://schemas.openxmlformats.org/presentationml/2006/main">
  <p:tag name="AS_UNIQUEID" val="1124"/>
</p:tagLst>
</file>

<file path=ppt/tags/tag162.xml><?xml version="1.0" encoding="utf-8"?>
<p:tagLst xmlns:p="http://schemas.openxmlformats.org/presentationml/2006/main">
  <p:tag name="AS_UNIQUEID" val="1125"/>
</p:tagLst>
</file>

<file path=ppt/tags/tag163.xml><?xml version="1.0" encoding="utf-8"?>
<p:tagLst xmlns:p="http://schemas.openxmlformats.org/presentationml/2006/main">
  <p:tag name="AS_UNIQUEID" val="1126"/>
</p:tagLst>
</file>

<file path=ppt/tags/tag164.xml><?xml version="1.0" encoding="utf-8"?>
<p:tagLst xmlns:p="http://schemas.openxmlformats.org/presentationml/2006/main">
  <p:tag name="AS_UNIQUEID" val="1127"/>
</p:tagLst>
</file>

<file path=ppt/tags/tag165.xml><?xml version="1.0" encoding="utf-8"?>
<p:tagLst xmlns:p="http://schemas.openxmlformats.org/presentationml/2006/main">
  <p:tag name="AS_UNIQUEID" val="1133"/>
</p:tagLst>
</file>

<file path=ppt/tags/tag166.xml><?xml version="1.0" encoding="utf-8"?>
<p:tagLst xmlns:p="http://schemas.openxmlformats.org/presentationml/2006/main">
  <p:tag name="AS_UNIQUEID" val="1134"/>
</p:tagLst>
</file>

<file path=ppt/tags/tag167.xml><?xml version="1.0" encoding="utf-8"?>
<p:tagLst xmlns:p="http://schemas.openxmlformats.org/presentationml/2006/main">
  <p:tag name="AS_UNIQUEID" val="1135"/>
</p:tagLst>
</file>

<file path=ppt/tags/tag168.xml><?xml version="1.0" encoding="utf-8"?>
<p:tagLst xmlns:p="http://schemas.openxmlformats.org/presentationml/2006/main">
  <p:tag name="AS_UNIQUEID" val="1136"/>
</p:tagLst>
</file>

<file path=ppt/tags/tag169.xml><?xml version="1.0" encoding="utf-8"?>
<p:tagLst xmlns:p="http://schemas.openxmlformats.org/presentationml/2006/main">
  <p:tag name="AS_UNIQUEID" val="1854"/>
</p:tagLst>
</file>

<file path=ppt/tags/tag17.xml><?xml version="1.0" encoding="utf-8"?>
<p:tagLst xmlns:p="http://schemas.openxmlformats.org/presentationml/2006/main">
  <p:tag name="AS_UNIQUEID" val="570"/>
</p:tagLst>
</file>

<file path=ppt/tags/tag170.xml><?xml version="1.0" encoding="utf-8"?>
<p:tagLst xmlns:p="http://schemas.openxmlformats.org/presentationml/2006/main">
  <p:tag name="AS_UNIQUEID" val="1855"/>
</p:tagLst>
</file>

<file path=ppt/tags/tag171.xml><?xml version="1.0" encoding="utf-8"?>
<p:tagLst xmlns:p="http://schemas.openxmlformats.org/presentationml/2006/main">
  <p:tag name="AS_UNIQUEID" val="1856"/>
</p:tagLst>
</file>

<file path=ppt/tags/tag172.xml><?xml version="1.0" encoding="utf-8"?>
<p:tagLst xmlns:p="http://schemas.openxmlformats.org/presentationml/2006/main">
  <p:tag name="AS_UNIQUEID" val="942"/>
  <p:tag name="KSO_WM_ASSEMBLE_CHIP_INDEX" val="3ad59f74033947a08f9bed71cd1cbf6c"/>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d84054ed1e2fb80089"/>
  <p:tag name="KSO_WM_TEMPLATE_ASSEMBLE_XID" val="60656ed84054ed1e2fb80089"/>
  <p:tag name="KSO_WM_TEMPLATE_CATEGORY" val="diagram"/>
  <p:tag name="KSO_WM_TEMPLATE_INDEX" val="20213259"/>
  <p:tag name="KSO_WM_UNIT_COMPATIBLE" val="0"/>
  <p:tag name="KSO_WM_UNIT_DEC_AREA_ID" val="6cc9f2c48d7b49e3bd3a752c26cf2c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259_1*d*1"/>
  <p:tag name="KSO_WM_UNIT_INDEX" val="1"/>
  <p:tag name="KSO_WM_UNIT_LAYERLEVEL" val="1"/>
  <p:tag name="KSO_WM_UNIT_SM_LIMIT_TYPE" val="2"/>
  <p:tag name="KSO_WM_UNIT_SUPPORT_UNIT_TYPE" val="[&quot;d&quot;,&quot;α&quot;,&quot;β&quot;,&quot;θ&quot;]"/>
  <p:tag name="KSO_WM_UNIT_TYPE" val="d"/>
  <p:tag name="KSO_WM_UNIT_VALUE" val="1100*1438"/>
</p:tagLst>
</file>

<file path=ppt/tags/tag173.xml><?xml version="1.0" encoding="utf-8"?>
<p:tagLst xmlns:p="http://schemas.openxmlformats.org/presentationml/2006/main">
  <p:tag name="AS_UNIQUEID" val="943"/>
  <p:tag name="KSO_WM_ASSEMBLE_CHIP_INDEX" val="ed0d539eecd14d38b47a28a3325e8bf4"/>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d84054ed1e2fb80089"/>
  <p:tag name="KSO_WM_TEMPLATE_ASSEMBLE_XID" val="60656ed84054ed1e2fb80089"/>
  <p:tag name="KSO_WM_TEMPLATE_CATEGORY" val="diagram"/>
  <p:tag name="KSO_WM_TEMPLATE_INDEX" val="20213259"/>
  <p:tag name="KSO_WM_UNIT_BLOCK" val="0"/>
  <p:tag name="KSO_WM_UNIT_COMPATIBLE" val="0"/>
  <p:tag name="KSO_WM_UNIT_DEC_AREA_ID" val="3fe39732645a4e98a2f44490feaf825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3259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SHOW_EDIT_AREA_INDICATION" val="1"/>
  <p:tag name="KSO_WM_UNIT_SM_LIMIT_TYPE" val="2"/>
  <p:tag name="KSO_WM_UNIT_SUBTYPE" val="a"/>
  <p:tag name="KSO_WM_UNIT_SUPPORT_UNIT_TYPE" val="[&quot;d&quot;,&quot;α&quot;,&quot;β&quot;,&quot;θ&quot;]"/>
  <p:tag name="KSO_WM_UNIT_TEXT_FILL_FORE_SCHEMECOLOR_INDEX" val="13"/>
  <p:tag name="KSO_WM_UNIT_TEXT_FILL_FORE_SCHEMECOLOR_INDEX_BRIGHTNESS" val="0.25"/>
  <p:tag name="KSO_WM_UNIT_TEXT_FILL_TYPE" val="1"/>
  <p:tag name="KSO_WM_UNIT_TEXT_SUBTYPE" val="a"/>
  <p:tag name="KSO_WM_UNIT_TYPE" val="f"/>
  <p:tag name="KSO_WM_UNIT_VALUE" val="220"/>
</p:tagLst>
</file>

<file path=ppt/tags/tag174.xml><?xml version="1.0" encoding="utf-8"?>
<p:tagLst xmlns:p="http://schemas.openxmlformats.org/presentationml/2006/main">
  <p:tag name="AS_UNIQUEID" val="1859"/>
</p:tagLst>
</file>

<file path=ppt/tags/tag175.xml><?xml version="1.0" encoding="utf-8"?>
<p:tagLst xmlns:p="http://schemas.openxmlformats.org/presentationml/2006/main">
  <p:tag name="AS_UNIQUEID" val="1860"/>
</p:tagLst>
</file>

<file path=ppt/tags/tag176.xml><?xml version="1.0" encoding="utf-8"?>
<p:tagLst xmlns:p="http://schemas.openxmlformats.org/presentationml/2006/main">
  <p:tag name="AS_UNIQUEID" val="1861"/>
</p:tagLst>
</file>

<file path=ppt/tags/tag177.xml><?xml version="1.0" encoding="utf-8"?>
<p:tagLst xmlns:p="http://schemas.openxmlformats.org/presentationml/2006/main">
  <p:tag name="AS_UNIQUEID" val="198"/>
</p:tagLst>
</file>

<file path=ppt/tags/tag178.xml><?xml version="1.0" encoding="utf-8"?>
<p:tagLst xmlns:p="http://schemas.openxmlformats.org/presentationml/2006/main">
  <p:tag name="AS_UNIQUEID" val="199"/>
</p:tagLst>
</file>

<file path=ppt/tags/tag179.xml><?xml version="1.0" encoding="utf-8"?>
<p:tagLst xmlns:p="http://schemas.openxmlformats.org/presentationml/2006/main">
  <p:tag name="AS_UNIQUEID" val="200"/>
</p:tagLst>
</file>

<file path=ppt/tags/tag18.xml><?xml version="1.0" encoding="utf-8"?>
<p:tagLst xmlns:p="http://schemas.openxmlformats.org/presentationml/2006/main">
  <p:tag name="AS_UNIQUEID" val="571"/>
</p:tagLst>
</file>

<file path=ppt/tags/tag180.xml><?xml version="1.0" encoding="utf-8"?>
<p:tagLst xmlns:p="http://schemas.openxmlformats.org/presentationml/2006/main">
  <p:tag name="AS_UNIQUEID" val="941"/>
  <p:tag name="KSO_WM_ASSEMBLE_CHIP_INDEX" val="89ac27feaa1d40239457f881f2b15d71"/>
  <p:tag name="KSO_WM_BEAUTIFY_FLAG" val="#wm#"/>
  <p:tag name="KSO_WM_CHIP_FILLAREA_FILL_RULE" val="{&quot;fill_align&quot;:&quot;ct&quot;,&quot;fill_mode&quot;:&quot;full&quot;,&quot;sacle_strategy&quot;:&quot;smart&quot;}"/>
  <p:tag name="KSO_WM_CHIP_GROUPID" val="5e7881253197e252a37019b5"/>
  <p:tag name="KSO_WM_CHIP_XID" val="5e7881253197e252a37019b6"/>
  <p:tag name="KSO_WM_TAG_VERSION" val="1.0"/>
  <p:tag name="KSO_WM_TEMPLATE_ASSEMBLE_GROUPID" val="60656ed84054ed1e2fb80089"/>
  <p:tag name="KSO_WM_TEMPLATE_ASSEMBLE_XID" val="60656ed84054ed1e2fb80089"/>
  <p:tag name="KSO_WM_TEMPLATE_CATEGORY" val="diagram"/>
  <p:tag name="KSO_WM_TEMPLATE_INDEX" val="20213259"/>
  <p:tag name="KSO_WM_UNIT_BLOCK" val="0"/>
  <p:tag name="KSO_WM_UNIT_COMPATIBLE" val="0"/>
  <p:tag name="KSO_WM_UNIT_DEC_AREA_ID" val="5a615ff1d35e43368720af110cf478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3259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Lst>
</file>

<file path=ppt/tags/tag181.xml><?xml version="1.0" encoding="utf-8"?>
<p:tagLst xmlns:p="http://schemas.openxmlformats.org/presentationml/2006/main">
  <p:tag name="AS_UNIQUEID" val="1864"/>
</p:tagLst>
</file>

<file path=ppt/tags/tag182.xml><?xml version="1.0" encoding="utf-8"?>
<p:tagLst xmlns:p="http://schemas.openxmlformats.org/presentationml/2006/main">
  <p:tag name="AS_UNIQUEID" val="1865"/>
</p:tagLst>
</file>

<file path=ppt/tags/tag183.xml><?xml version="1.0" encoding="utf-8"?>
<p:tagLst xmlns:p="http://schemas.openxmlformats.org/presentationml/2006/main">
  <p:tag name="AS_UNIQUEID" val="1866"/>
</p:tagLst>
</file>

<file path=ppt/tags/tag184.xml><?xml version="1.0" encoding="utf-8"?>
<p:tagLst xmlns:p="http://schemas.openxmlformats.org/presentationml/2006/main">
  <p:tag name="AS_UNIQUEID" val="1873"/>
</p:tagLst>
</file>

<file path=ppt/tags/tag185.xml><?xml version="1.0" encoding="utf-8"?>
<p:tagLst xmlns:p="http://schemas.openxmlformats.org/presentationml/2006/main">
  <p:tag name="AS_UNIQUEID" val="1869"/>
</p:tagLst>
</file>

<file path=ppt/tags/tag186.xml><?xml version="1.0" encoding="utf-8"?>
<p:tagLst xmlns:p="http://schemas.openxmlformats.org/presentationml/2006/main">
  <p:tag name="AS_UNIQUEID" val="1870"/>
</p:tagLst>
</file>

<file path=ppt/tags/tag187.xml><?xml version="1.0" encoding="utf-8"?>
<p:tagLst xmlns:p="http://schemas.openxmlformats.org/presentationml/2006/main">
  <p:tag name="AS_UNIQUEID" val="1871"/>
</p:tagLst>
</file>

<file path=ppt/tags/tag188.xml><?xml version="1.0" encoding="utf-8"?>
<p:tagLst xmlns:p="http://schemas.openxmlformats.org/presentationml/2006/main">
  <p:tag name="AS_UNIQUEID" val="1879"/>
</p:tagLst>
</file>

<file path=ppt/tags/tag189.xml><?xml version="1.0" encoding="utf-8"?>
<p:tagLst xmlns:p="http://schemas.openxmlformats.org/presentationml/2006/main">
  <p:tag name="AS_UNIQUEID" val="1880"/>
</p:tagLst>
</file>

<file path=ppt/tags/tag19.xml><?xml version="1.0" encoding="utf-8"?>
<p:tagLst xmlns:p="http://schemas.openxmlformats.org/presentationml/2006/main">
  <p:tag name="AS_UNIQUEID" val="573"/>
</p:tagLst>
</file>

<file path=ppt/tags/tag190.xml><?xml version="1.0" encoding="utf-8"?>
<p:tagLst xmlns:p="http://schemas.openxmlformats.org/presentationml/2006/main">
  <p:tag name="AS_UNIQUEID" val="1881"/>
</p:tagLst>
</file>

<file path=ppt/tags/tag191.xml><?xml version="1.0" encoding="utf-8"?>
<p:tagLst xmlns:p="http://schemas.openxmlformats.org/presentationml/2006/main">
  <p:tag name="AS_UNIQUEID" val="1882"/>
</p:tagLst>
</file>

<file path=ppt/tags/tag192.xml><?xml version="1.0" encoding="utf-8"?>
<p:tagLst xmlns:p="http://schemas.openxmlformats.org/presentationml/2006/main">
  <p:tag name="AS_UNIQUEID" val="1883"/>
</p:tagLst>
</file>

<file path=ppt/tags/tag193.xml><?xml version="1.0" encoding="utf-8"?>
<p:tagLst xmlns:p="http://schemas.openxmlformats.org/presentationml/2006/main">
  <p:tag name="AS_UNIQUEID" val="1884"/>
</p:tagLst>
</file>

<file path=ppt/tags/tag194.xml><?xml version="1.0" encoding="utf-8"?>
<p:tagLst xmlns:p="http://schemas.openxmlformats.org/presentationml/2006/main">
  <p:tag name="AS_UNIQUEID" val="1885"/>
</p:tagLst>
</file>

<file path=ppt/tags/tag195.xml><?xml version="1.0" encoding="utf-8"?>
<p:tagLst xmlns:p="http://schemas.openxmlformats.org/presentationml/2006/main">
  <p:tag name="AS_UNIQUEID" val="1886"/>
</p:tagLst>
</file>

<file path=ppt/tags/tag196.xml><?xml version="1.0" encoding="utf-8"?>
<p:tagLst xmlns:p="http://schemas.openxmlformats.org/presentationml/2006/main">
  <p:tag name="AS_UNIQUEID" val="1887"/>
</p:tagLst>
</file>

<file path=ppt/tags/tag197.xml><?xml version="1.0" encoding="utf-8"?>
<p:tagLst xmlns:p="http://schemas.openxmlformats.org/presentationml/2006/main">
  <p:tag name="AS_UNIQUEID" val="1888"/>
</p:tagLst>
</file>

<file path=ppt/tags/tag198.xml><?xml version="1.0" encoding="utf-8"?>
<p:tagLst xmlns:p="http://schemas.openxmlformats.org/presentationml/2006/main">
  <p:tag name="AS_UNIQUEID" val="1889"/>
</p:tagLst>
</file>

<file path=ppt/tags/tag199.xml><?xml version="1.0" encoding="utf-8"?>
<p:tagLst xmlns:p="http://schemas.openxmlformats.org/presentationml/2006/main">
  <p:tag name="AS_UNIQUEID" val="1875"/>
</p:tagLst>
</file>

<file path=ppt/tags/tag2.xml><?xml version="1.0" encoding="utf-8"?>
<p:tagLst xmlns:p="http://schemas.openxmlformats.org/presentationml/2006/main">
  <p:tag name="AS_UNIQUEID" val="1732"/>
</p:tagLst>
</file>

<file path=ppt/tags/tag20.xml><?xml version="1.0" encoding="utf-8"?>
<p:tagLst xmlns:p="http://schemas.openxmlformats.org/presentationml/2006/main">
  <p:tag name="AS_UNIQUEID" val="574"/>
</p:tagLst>
</file>

<file path=ppt/tags/tag200.xml><?xml version="1.0" encoding="utf-8"?>
<p:tagLst xmlns:p="http://schemas.openxmlformats.org/presentationml/2006/main">
  <p:tag name="AS_UNIQUEID" val="1876"/>
</p:tagLst>
</file>

<file path=ppt/tags/tag201.xml><?xml version="1.0" encoding="utf-8"?>
<p:tagLst xmlns:p="http://schemas.openxmlformats.org/presentationml/2006/main">
  <p:tag name="AS_UNIQUEID" val="1877"/>
</p:tagLst>
</file>

<file path=ppt/tags/tag202.xml><?xml version="1.0" encoding="utf-8"?>
<p:tagLst xmlns:p="http://schemas.openxmlformats.org/presentationml/2006/main">
  <p:tag name="AS_UNIQUEID" val="1891"/>
</p:tagLst>
</file>

<file path=ppt/tags/tag203.xml><?xml version="1.0" encoding="utf-8"?>
<p:tagLst xmlns:p="http://schemas.openxmlformats.org/presentationml/2006/main">
  <p:tag name="AS_UNIQUEID" val="1897"/>
</p:tagLst>
</file>

<file path=ppt/tags/tag204.xml><?xml version="1.0" encoding="utf-8"?>
<p:tagLst xmlns:p="http://schemas.openxmlformats.org/presentationml/2006/main">
  <p:tag name="AS_UNIQUEID" val="501"/>
</p:tagLst>
</file>

<file path=ppt/tags/tag205.xml><?xml version="1.0" encoding="utf-8"?>
<p:tagLst xmlns:p="http://schemas.openxmlformats.org/presentationml/2006/main">
  <p:tag name="AS_UNIQUEID" val="1898"/>
</p:tagLst>
</file>

<file path=ppt/tags/tag206.xml><?xml version="1.0" encoding="utf-8"?>
<p:tagLst xmlns:p="http://schemas.openxmlformats.org/presentationml/2006/main">
  <p:tag name="AS_UNIQUEID" val="1893"/>
</p:tagLst>
</file>

<file path=ppt/tags/tag207.xml><?xml version="1.0" encoding="utf-8"?>
<p:tagLst xmlns:p="http://schemas.openxmlformats.org/presentationml/2006/main">
  <p:tag name="AS_UNIQUEID" val="1894"/>
</p:tagLst>
</file>

<file path=ppt/tags/tag208.xml><?xml version="1.0" encoding="utf-8"?>
<p:tagLst xmlns:p="http://schemas.openxmlformats.org/presentationml/2006/main">
  <p:tag name="AS_UNIQUEID" val="1895"/>
</p:tagLst>
</file>

<file path=ppt/tags/tag209.xml><?xml version="1.0" encoding="utf-8"?>
<p:tagLst xmlns:p="http://schemas.openxmlformats.org/presentationml/2006/main">
  <p:tag name="AS_UNIQUEID" val="1904"/>
</p:tagLst>
</file>

<file path=ppt/tags/tag21.xml><?xml version="1.0" encoding="utf-8"?>
<p:tagLst xmlns:p="http://schemas.openxmlformats.org/presentationml/2006/main">
  <p:tag name="AS_UNIQUEID" val="575"/>
</p:tagLst>
</file>

<file path=ppt/tags/tag210.xml><?xml version="1.0" encoding="utf-8"?>
<p:tagLst xmlns:p="http://schemas.openxmlformats.org/presentationml/2006/main">
  <p:tag name="AS_UNIQUEID" val="501"/>
</p:tagLst>
</file>

<file path=ppt/tags/tag211.xml><?xml version="1.0" encoding="utf-8"?>
<p:tagLst xmlns:p="http://schemas.openxmlformats.org/presentationml/2006/main">
  <p:tag name="AS_UNIQUEID" val="1900"/>
</p:tagLst>
</file>

<file path=ppt/tags/tag212.xml><?xml version="1.0" encoding="utf-8"?>
<p:tagLst xmlns:p="http://schemas.openxmlformats.org/presentationml/2006/main">
  <p:tag name="AS_UNIQUEID" val="1901"/>
</p:tagLst>
</file>

<file path=ppt/tags/tag213.xml><?xml version="1.0" encoding="utf-8"?>
<p:tagLst xmlns:p="http://schemas.openxmlformats.org/presentationml/2006/main">
  <p:tag name="AS_UNIQUEID" val="1902"/>
</p:tagLst>
</file>

<file path=ppt/tags/tag214.xml><?xml version="1.0" encoding="utf-8"?>
<p:tagLst xmlns:p="http://schemas.openxmlformats.org/presentationml/2006/main">
  <p:tag name="AS_UNIQUEID" val="1910"/>
</p:tagLst>
</file>

<file path=ppt/tags/tag215.xml><?xml version="1.0" encoding="utf-8"?>
<p:tagLst xmlns:p="http://schemas.openxmlformats.org/presentationml/2006/main">
  <p:tag name="AS_UNIQUEID" val="1911"/>
</p:tagLst>
</file>

<file path=ppt/tags/tag216.xml><?xml version="1.0" encoding="utf-8"?>
<p:tagLst xmlns:p="http://schemas.openxmlformats.org/presentationml/2006/main">
  <p:tag name="AS_UNIQUEID" val="1912"/>
</p:tagLst>
</file>

<file path=ppt/tags/tag217.xml><?xml version="1.0" encoding="utf-8"?>
<p:tagLst xmlns:p="http://schemas.openxmlformats.org/presentationml/2006/main">
  <p:tag name="AS_UNIQUEID" val="1913"/>
</p:tagLst>
</file>

<file path=ppt/tags/tag218.xml><?xml version="1.0" encoding="utf-8"?>
<p:tagLst xmlns:p="http://schemas.openxmlformats.org/presentationml/2006/main">
  <p:tag name="AS_UNIQUEID" val="1914"/>
</p:tagLst>
</file>

<file path=ppt/tags/tag219.xml><?xml version="1.0" encoding="utf-8"?>
<p:tagLst xmlns:p="http://schemas.openxmlformats.org/presentationml/2006/main">
  <p:tag name="AS_UNIQUEID" val="1915"/>
</p:tagLst>
</file>

<file path=ppt/tags/tag22.xml><?xml version="1.0" encoding="utf-8"?>
<p:tagLst xmlns:p="http://schemas.openxmlformats.org/presentationml/2006/main">
  <p:tag name="AS_UNIQUEID" val="576"/>
</p:tagLst>
</file>

<file path=ppt/tags/tag220.xml><?xml version="1.0" encoding="utf-8"?>
<p:tagLst xmlns:p="http://schemas.openxmlformats.org/presentationml/2006/main">
  <p:tag name="AS_UNIQUEID" val="1916"/>
</p:tagLst>
</file>

<file path=ppt/tags/tag221.xml><?xml version="1.0" encoding="utf-8"?>
<p:tagLst xmlns:p="http://schemas.openxmlformats.org/presentationml/2006/main">
  <p:tag name="AS_UNIQUEID" val="1729"/>
</p:tagLst>
</file>

<file path=ppt/tags/tag222.xml><?xml version="1.0" encoding="utf-8"?>
<p:tagLst xmlns:p="http://schemas.openxmlformats.org/presentationml/2006/main">
  <p:tag name="AS_UNIQUEID" val="1917"/>
</p:tagLst>
</file>

<file path=ppt/tags/tag223.xml><?xml version="1.0" encoding="utf-8"?>
<p:tagLst xmlns:p="http://schemas.openxmlformats.org/presentationml/2006/main">
  <p:tag name="AS_UNIQUEID" val="1022"/>
</p:tagLst>
</file>

<file path=ppt/tags/tag224.xml><?xml version="1.0" encoding="utf-8"?>
<p:tagLst xmlns:p="http://schemas.openxmlformats.org/presentationml/2006/main">
  <p:tag name="AS_UNIQUEID" val="1906"/>
</p:tagLst>
</file>

<file path=ppt/tags/tag225.xml><?xml version="1.0" encoding="utf-8"?>
<p:tagLst xmlns:p="http://schemas.openxmlformats.org/presentationml/2006/main">
  <p:tag name="AS_UNIQUEID" val="1907"/>
</p:tagLst>
</file>

<file path=ppt/tags/tag226.xml><?xml version="1.0" encoding="utf-8"?>
<p:tagLst xmlns:p="http://schemas.openxmlformats.org/presentationml/2006/main">
  <p:tag name="AS_UNIQUEID" val="1908"/>
</p:tagLst>
</file>

<file path=ppt/tags/tag227.xml><?xml version="1.0" encoding="utf-8"?>
<p:tagLst xmlns:p="http://schemas.openxmlformats.org/presentationml/2006/main">
  <p:tag name="AS_UNIQUEID" val="1923"/>
</p:tagLst>
</file>

<file path=ppt/tags/tag228.xml><?xml version="1.0" encoding="utf-8"?>
<p:tagLst xmlns:p="http://schemas.openxmlformats.org/presentationml/2006/main">
  <p:tag name="AS_UNIQUEID" val="1924"/>
</p:tagLst>
</file>

<file path=ppt/tags/tag229.xml><?xml version="1.0" encoding="utf-8"?>
<p:tagLst xmlns:p="http://schemas.openxmlformats.org/presentationml/2006/main">
  <p:tag name="AS_UNIQUEID" val="1925"/>
</p:tagLst>
</file>

<file path=ppt/tags/tag23.xml><?xml version="1.0" encoding="utf-8"?>
<p:tagLst xmlns:p="http://schemas.openxmlformats.org/presentationml/2006/main">
  <p:tag name="AS_UNIQUEID" val="577"/>
</p:tagLst>
</file>

<file path=ppt/tags/tag230.xml><?xml version="1.0" encoding="utf-8"?>
<p:tagLst xmlns:p="http://schemas.openxmlformats.org/presentationml/2006/main">
  <p:tag name="AS_UNIQUEID" val="1926"/>
</p:tagLst>
</file>

<file path=ppt/tags/tag231.xml><?xml version="1.0" encoding="utf-8"?>
<p:tagLst xmlns:p="http://schemas.openxmlformats.org/presentationml/2006/main">
  <p:tag name="AS_UNIQUEID" val="1927"/>
</p:tagLst>
</file>

<file path=ppt/tags/tag232.xml><?xml version="1.0" encoding="utf-8"?>
<p:tagLst xmlns:p="http://schemas.openxmlformats.org/presentationml/2006/main">
  <p:tag name="AS_UNIQUEID" val="1928"/>
</p:tagLst>
</file>

<file path=ppt/tags/tag233.xml><?xml version="1.0" encoding="utf-8"?>
<p:tagLst xmlns:p="http://schemas.openxmlformats.org/presentationml/2006/main">
  <p:tag name="AS_UNIQUEID" val="1929"/>
</p:tagLst>
</file>

<file path=ppt/tags/tag234.xml><?xml version="1.0" encoding="utf-8"?>
<p:tagLst xmlns:p="http://schemas.openxmlformats.org/presentationml/2006/main">
  <p:tag name="AS_UNIQUEID" val="1729"/>
</p:tagLst>
</file>

<file path=ppt/tags/tag235.xml><?xml version="1.0" encoding="utf-8"?>
<p:tagLst xmlns:p="http://schemas.openxmlformats.org/presentationml/2006/main">
  <p:tag name="AS_UNIQUEID" val="1930"/>
</p:tagLst>
</file>

<file path=ppt/tags/tag236.xml><?xml version="1.0" encoding="utf-8"?>
<p:tagLst xmlns:p="http://schemas.openxmlformats.org/presentationml/2006/main">
  <p:tag name="AS_UNIQUEID" val="919"/>
</p:tagLst>
</file>

<file path=ppt/tags/tag237.xml><?xml version="1.0" encoding="utf-8"?>
<p:tagLst xmlns:p="http://schemas.openxmlformats.org/presentationml/2006/main">
  <p:tag name="AS_UNIQUEID" val="1919"/>
</p:tagLst>
</file>

<file path=ppt/tags/tag238.xml><?xml version="1.0" encoding="utf-8"?>
<p:tagLst xmlns:p="http://schemas.openxmlformats.org/presentationml/2006/main">
  <p:tag name="AS_UNIQUEID" val="1920"/>
</p:tagLst>
</file>

<file path=ppt/tags/tag239.xml><?xml version="1.0" encoding="utf-8"?>
<p:tagLst xmlns:p="http://schemas.openxmlformats.org/presentationml/2006/main">
  <p:tag name="AS_UNIQUEID" val="1921"/>
</p:tagLst>
</file>

<file path=ppt/tags/tag24.xml><?xml version="1.0" encoding="utf-8"?>
<p:tagLst xmlns:p="http://schemas.openxmlformats.org/presentationml/2006/main">
  <p:tag name="AS_UNIQUEID" val="579"/>
</p:tagLst>
</file>

<file path=ppt/tags/tag240.xml><?xml version="1.0" encoding="utf-8"?>
<p:tagLst xmlns:p="http://schemas.openxmlformats.org/presentationml/2006/main">
  <p:tag name="AS_UNIQUEID" val="1936"/>
</p:tagLst>
</file>

<file path=ppt/tags/tag241.xml><?xml version="1.0" encoding="utf-8"?>
<p:tagLst xmlns:p="http://schemas.openxmlformats.org/presentationml/2006/main">
  <p:tag name="AS_UNIQUEID" val="1937"/>
</p:tagLst>
</file>

<file path=ppt/tags/tag242.xml><?xml version="1.0" encoding="utf-8"?>
<p:tagLst xmlns:p="http://schemas.openxmlformats.org/presentationml/2006/main">
  <p:tag name="AS_UNIQUEID" val="1938"/>
</p:tagLst>
</file>

<file path=ppt/tags/tag243.xml><?xml version="1.0" encoding="utf-8"?>
<p:tagLst xmlns:p="http://schemas.openxmlformats.org/presentationml/2006/main">
  <p:tag name="AS_UNIQUEID" val="1939"/>
</p:tagLst>
</file>

<file path=ppt/tags/tag244.xml><?xml version="1.0" encoding="utf-8"?>
<p:tagLst xmlns:p="http://schemas.openxmlformats.org/presentationml/2006/main">
  <p:tag name="AS_UNIQUEID" val="1940"/>
</p:tagLst>
</file>

<file path=ppt/tags/tag245.xml><?xml version="1.0" encoding="utf-8"?>
<p:tagLst xmlns:p="http://schemas.openxmlformats.org/presentationml/2006/main">
  <p:tag name="AS_UNIQUEID" val="1941"/>
</p:tagLst>
</file>

<file path=ppt/tags/tag246.xml><?xml version="1.0" encoding="utf-8"?>
<p:tagLst xmlns:p="http://schemas.openxmlformats.org/presentationml/2006/main">
  <p:tag name="AS_UNIQUEID" val="1942"/>
</p:tagLst>
</file>

<file path=ppt/tags/tag247.xml><?xml version="1.0" encoding="utf-8"?>
<p:tagLst xmlns:p="http://schemas.openxmlformats.org/presentationml/2006/main">
  <p:tag name="AS_UNIQUEID" val="1729"/>
</p:tagLst>
</file>

<file path=ppt/tags/tag248.xml><?xml version="1.0" encoding="utf-8"?>
<p:tagLst xmlns:p="http://schemas.openxmlformats.org/presentationml/2006/main">
  <p:tag name="AS_UNIQUEID" val="1943"/>
</p:tagLst>
</file>

<file path=ppt/tags/tag249.xml><?xml version="1.0" encoding="utf-8"?>
<p:tagLst xmlns:p="http://schemas.openxmlformats.org/presentationml/2006/main">
  <p:tag name="AS_UNIQUEID" val="1932"/>
</p:tagLst>
</file>

<file path=ppt/tags/tag25.xml><?xml version="1.0" encoding="utf-8"?>
<p:tagLst xmlns:p="http://schemas.openxmlformats.org/presentationml/2006/main">
  <p:tag name="AS_UNIQUEID" val="580"/>
</p:tagLst>
</file>

<file path=ppt/tags/tag250.xml><?xml version="1.0" encoding="utf-8"?>
<p:tagLst xmlns:p="http://schemas.openxmlformats.org/presentationml/2006/main">
  <p:tag name="AS_UNIQUEID" val="1933"/>
</p:tagLst>
</file>

<file path=ppt/tags/tag251.xml><?xml version="1.0" encoding="utf-8"?>
<p:tagLst xmlns:p="http://schemas.openxmlformats.org/presentationml/2006/main">
  <p:tag name="AS_UNIQUEID" val="1934"/>
</p:tagLst>
</file>

<file path=ppt/tags/tag252.xml><?xml version="1.0" encoding="utf-8"?>
<p:tagLst xmlns:p="http://schemas.openxmlformats.org/presentationml/2006/main">
  <p:tag name="AS_UNIQUEID" val="1949"/>
</p:tagLst>
</file>

<file path=ppt/tags/tag253.xml><?xml version="1.0" encoding="utf-8"?>
<p:tagLst xmlns:p="http://schemas.openxmlformats.org/presentationml/2006/main">
  <p:tag name="AS_UNIQUEID" val="1950"/>
</p:tagLst>
</file>

<file path=ppt/tags/tag254.xml><?xml version="1.0" encoding="utf-8"?>
<p:tagLst xmlns:p="http://schemas.openxmlformats.org/presentationml/2006/main">
  <p:tag name="AS_UNIQUEID" val="1951"/>
</p:tagLst>
</file>

<file path=ppt/tags/tag255.xml><?xml version="1.0" encoding="utf-8"?>
<p:tagLst xmlns:p="http://schemas.openxmlformats.org/presentationml/2006/main">
  <p:tag name="AS_UNIQUEID" val="1952"/>
</p:tagLst>
</file>

<file path=ppt/tags/tag256.xml><?xml version="1.0" encoding="utf-8"?>
<p:tagLst xmlns:p="http://schemas.openxmlformats.org/presentationml/2006/main">
  <p:tag name="AS_UNIQUEID" val="1953"/>
</p:tagLst>
</file>

<file path=ppt/tags/tag257.xml><?xml version="1.0" encoding="utf-8"?>
<p:tagLst xmlns:p="http://schemas.openxmlformats.org/presentationml/2006/main">
  <p:tag name="AS_UNIQUEID" val="1954"/>
</p:tagLst>
</file>

<file path=ppt/tags/tag258.xml><?xml version="1.0" encoding="utf-8"?>
<p:tagLst xmlns:p="http://schemas.openxmlformats.org/presentationml/2006/main">
  <p:tag name="AS_UNIQUEID" val="1955"/>
</p:tagLst>
</file>

<file path=ppt/tags/tag259.xml><?xml version="1.0" encoding="utf-8"?>
<p:tagLst xmlns:p="http://schemas.openxmlformats.org/presentationml/2006/main">
  <p:tag name="AS_UNIQUEID" val="1729"/>
</p:tagLst>
</file>

<file path=ppt/tags/tag26.xml><?xml version="1.0" encoding="utf-8"?>
<p:tagLst xmlns:p="http://schemas.openxmlformats.org/presentationml/2006/main">
  <p:tag name="AS_UNIQUEID" val="581"/>
</p:tagLst>
</file>

<file path=ppt/tags/tag260.xml><?xml version="1.0" encoding="utf-8"?>
<p:tagLst xmlns:p="http://schemas.openxmlformats.org/presentationml/2006/main">
  <p:tag name="AS_UNIQUEID" val="1956"/>
</p:tagLst>
</file>

<file path=ppt/tags/tag261.xml><?xml version="1.0" encoding="utf-8"?>
<p:tagLst xmlns:p="http://schemas.openxmlformats.org/presentationml/2006/main">
  <p:tag name="AS_UNIQUEID" val="1945"/>
</p:tagLst>
</file>

<file path=ppt/tags/tag262.xml><?xml version="1.0" encoding="utf-8"?>
<p:tagLst xmlns:p="http://schemas.openxmlformats.org/presentationml/2006/main">
  <p:tag name="AS_UNIQUEID" val="1946"/>
</p:tagLst>
</file>

<file path=ppt/tags/tag263.xml><?xml version="1.0" encoding="utf-8"?>
<p:tagLst xmlns:p="http://schemas.openxmlformats.org/presentationml/2006/main">
  <p:tag name="AS_UNIQUEID" val="1947"/>
</p:tagLst>
</file>

<file path=ppt/tags/tag264.xml><?xml version="1.0" encoding="utf-8"?>
<p:tagLst xmlns:p="http://schemas.openxmlformats.org/presentationml/2006/main">
  <p:tag name="AS_UNIQUEID" val="1962"/>
</p:tagLst>
</file>

<file path=ppt/tags/tag265.xml><?xml version="1.0" encoding="utf-8"?>
<p:tagLst xmlns:p="http://schemas.openxmlformats.org/presentationml/2006/main">
  <p:tag name="AS_UNIQUEID" val="1963"/>
</p:tagLst>
</file>

<file path=ppt/tags/tag266.xml><?xml version="1.0" encoding="utf-8"?>
<p:tagLst xmlns:p="http://schemas.openxmlformats.org/presentationml/2006/main">
  <p:tag name="AS_UNIQUEID" val="1964"/>
</p:tagLst>
</file>

<file path=ppt/tags/tag267.xml><?xml version="1.0" encoding="utf-8"?>
<p:tagLst xmlns:p="http://schemas.openxmlformats.org/presentationml/2006/main">
  <p:tag name="AS_UNIQUEID" val="1965"/>
</p:tagLst>
</file>

<file path=ppt/tags/tag268.xml><?xml version="1.0" encoding="utf-8"?>
<p:tagLst xmlns:p="http://schemas.openxmlformats.org/presentationml/2006/main">
  <p:tag name="AS_UNIQUEID" val="1966"/>
</p:tagLst>
</file>

<file path=ppt/tags/tag269.xml><?xml version="1.0" encoding="utf-8"?>
<p:tagLst xmlns:p="http://schemas.openxmlformats.org/presentationml/2006/main">
  <p:tag name="AS_UNIQUEID" val="1967"/>
</p:tagLst>
</file>

<file path=ppt/tags/tag27.xml><?xml version="1.0" encoding="utf-8"?>
<p:tagLst xmlns:p="http://schemas.openxmlformats.org/presentationml/2006/main">
  <p:tag name="AS_UNIQUEID" val="582"/>
</p:tagLst>
</file>

<file path=ppt/tags/tag270.xml><?xml version="1.0" encoding="utf-8"?>
<p:tagLst xmlns:p="http://schemas.openxmlformats.org/presentationml/2006/main">
  <p:tag name="AS_UNIQUEID" val="1968"/>
</p:tagLst>
</file>

<file path=ppt/tags/tag271.xml><?xml version="1.0" encoding="utf-8"?>
<p:tagLst xmlns:p="http://schemas.openxmlformats.org/presentationml/2006/main">
  <p:tag name="AS_UNIQUEID" val="1729"/>
</p:tagLst>
</file>

<file path=ppt/tags/tag272.xml><?xml version="1.0" encoding="utf-8"?>
<p:tagLst xmlns:p="http://schemas.openxmlformats.org/presentationml/2006/main">
  <p:tag name="AS_UNIQUEID" val="1969"/>
</p:tagLst>
</file>

<file path=ppt/tags/tag273.xml><?xml version="1.0" encoding="utf-8"?>
<p:tagLst xmlns:p="http://schemas.openxmlformats.org/presentationml/2006/main">
  <p:tag name="AS_UNIQUEID" val="2096"/>
</p:tagLst>
</file>

<file path=ppt/tags/tag274.xml><?xml version="1.0" encoding="utf-8"?>
<p:tagLst xmlns:p="http://schemas.openxmlformats.org/presentationml/2006/main">
  <p:tag name="AS_UNIQUEID" val="1958"/>
</p:tagLst>
</file>

<file path=ppt/tags/tag275.xml><?xml version="1.0" encoding="utf-8"?>
<p:tagLst xmlns:p="http://schemas.openxmlformats.org/presentationml/2006/main">
  <p:tag name="AS_UNIQUEID" val="1959"/>
</p:tagLst>
</file>

<file path=ppt/tags/tag276.xml><?xml version="1.0" encoding="utf-8"?>
<p:tagLst xmlns:p="http://schemas.openxmlformats.org/presentationml/2006/main">
  <p:tag name="AS_UNIQUEID" val="1960"/>
</p:tagLst>
</file>

<file path=ppt/tags/tag277.xml><?xml version="1.0" encoding="utf-8"?>
<p:tagLst xmlns:p="http://schemas.openxmlformats.org/presentationml/2006/main">
  <p:tag name="AS_UNIQUEID" val="1975"/>
</p:tagLst>
</file>

<file path=ppt/tags/tag278.xml><?xml version="1.0" encoding="utf-8"?>
<p:tagLst xmlns:p="http://schemas.openxmlformats.org/presentationml/2006/main">
  <p:tag name="AS_UNIQUEID" val="1976"/>
</p:tagLst>
</file>

<file path=ppt/tags/tag279.xml><?xml version="1.0" encoding="utf-8"?>
<p:tagLst xmlns:p="http://schemas.openxmlformats.org/presentationml/2006/main">
  <p:tag name="AS_UNIQUEID" val="1977"/>
</p:tagLst>
</file>

<file path=ppt/tags/tag28.xml><?xml version="1.0" encoding="utf-8"?>
<p:tagLst xmlns:p="http://schemas.openxmlformats.org/presentationml/2006/main">
  <p:tag name="AS_UNIQUEID" val="583"/>
</p:tagLst>
</file>

<file path=ppt/tags/tag280.xml><?xml version="1.0" encoding="utf-8"?>
<p:tagLst xmlns:p="http://schemas.openxmlformats.org/presentationml/2006/main">
  <p:tag name="AS_UNIQUEID" val="1978"/>
</p:tagLst>
</file>

<file path=ppt/tags/tag281.xml><?xml version="1.0" encoding="utf-8"?>
<p:tagLst xmlns:p="http://schemas.openxmlformats.org/presentationml/2006/main">
  <p:tag name="AS_UNIQUEID" val="1971"/>
</p:tagLst>
</file>

<file path=ppt/tags/tag282.xml><?xml version="1.0" encoding="utf-8"?>
<p:tagLst xmlns:p="http://schemas.openxmlformats.org/presentationml/2006/main">
  <p:tag name="AS_UNIQUEID" val="1972"/>
</p:tagLst>
</file>

<file path=ppt/tags/tag283.xml><?xml version="1.0" encoding="utf-8"?>
<p:tagLst xmlns:p="http://schemas.openxmlformats.org/presentationml/2006/main">
  <p:tag name="AS_UNIQUEID" val="1973"/>
</p:tagLst>
</file>

<file path=ppt/tags/tag284.xml><?xml version="1.0" encoding="utf-8"?>
<p:tagLst xmlns:p="http://schemas.openxmlformats.org/presentationml/2006/main">
  <p:tag name="AS_UNIQUEID" val="1984"/>
</p:tagLst>
</file>

<file path=ppt/tags/tag285.xml><?xml version="1.0" encoding="utf-8"?>
<p:tagLst xmlns:p="http://schemas.openxmlformats.org/presentationml/2006/main">
  <p:tag name="AS_UNIQUEID" val="1985"/>
</p:tagLst>
</file>

<file path=ppt/tags/tag286.xml><?xml version="1.0" encoding="utf-8"?>
<p:tagLst xmlns:p="http://schemas.openxmlformats.org/presentationml/2006/main">
  <p:tag name="AS_UNIQUEID" val="1986"/>
</p:tagLst>
</file>

<file path=ppt/tags/tag287.xml><?xml version="1.0" encoding="utf-8"?>
<p:tagLst xmlns:p="http://schemas.openxmlformats.org/presentationml/2006/main">
  <p:tag name="AS_UNIQUEID" val="1987"/>
</p:tagLst>
</file>

<file path=ppt/tags/tag288.xml><?xml version="1.0" encoding="utf-8"?>
<p:tagLst xmlns:p="http://schemas.openxmlformats.org/presentationml/2006/main">
  <p:tag name="AS_UNIQUEID" val="1988"/>
</p:tagLst>
</file>

<file path=ppt/tags/tag289.xml><?xml version="1.0" encoding="utf-8"?>
<p:tagLst xmlns:p="http://schemas.openxmlformats.org/presentationml/2006/main">
  <p:tag name="AS_UNIQUEID" val="1989"/>
</p:tagLst>
</file>

<file path=ppt/tags/tag29.xml><?xml version="1.0" encoding="utf-8"?>
<p:tagLst xmlns:p="http://schemas.openxmlformats.org/presentationml/2006/main">
  <p:tag name="AS_UNIQUEID" val="584"/>
</p:tagLst>
</file>

<file path=ppt/tags/tag290.xml><?xml version="1.0" encoding="utf-8"?>
<p:tagLst xmlns:p="http://schemas.openxmlformats.org/presentationml/2006/main">
  <p:tag name="AS_UNIQUEID" val="1980"/>
</p:tagLst>
</file>

<file path=ppt/tags/tag291.xml><?xml version="1.0" encoding="utf-8"?>
<p:tagLst xmlns:p="http://schemas.openxmlformats.org/presentationml/2006/main">
  <p:tag name="AS_UNIQUEID" val="1981"/>
</p:tagLst>
</file>

<file path=ppt/tags/tag292.xml><?xml version="1.0" encoding="utf-8"?>
<p:tagLst xmlns:p="http://schemas.openxmlformats.org/presentationml/2006/main">
  <p:tag name="AS_UNIQUEID" val="1982"/>
</p:tagLst>
</file>

<file path=ppt/tags/tag293.xml><?xml version="1.0" encoding="utf-8"?>
<p:tagLst xmlns:p="http://schemas.openxmlformats.org/presentationml/2006/main">
  <p:tag name="AS_UNIQUEID" val="1012"/>
</p:tagLst>
</file>

<file path=ppt/tags/tag294.xml><?xml version="1.0" encoding="utf-8"?>
<p:tagLst xmlns:p="http://schemas.openxmlformats.org/presentationml/2006/main">
  <p:tag name="AS_UNIQUEID" val="1188"/>
</p:tagLst>
</file>

<file path=ppt/tags/tag295.xml><?xml version="1.0" encoding="utf-8"?>
<p:tagLst xmlns:p="http://schemas.openxmlformats.org/presentationml/2006/main">
  <p:tag name="AS_UNIQUEID" val="1991"/>
</p:tagLst>
</file>

<file path=ppt/tags/tag296.xml><?xml version="1.0" encoding="utf-8"?>
<p:tagLst xmlns:p="http://schemas.openxmlformats.org/presentationml/2006/main">
  <p:tag name="AS_UNIQUEID" val="1992"/>
</p:tagLst>
</file>

<file path=ppt/tags/tag297.xml><?xml version="1.0" encoding="utf-8"?>
<p:tagLst xmlns:p="http://schemas.openxmlformats.org/presentationml/2006/main">
  <p:tag name="AS_UNIQUEID" val="1993"/>
</p:tagLst>
</file>

<file path=ppt/tags/tag298.xml><?xml version="1.0" encoding="utf-8"?>
<p:tagLst xmlns:p="http://schemas.openxmlformats.org/presentationml/2006/main">
  <p:tag name="AS_UNIQUEID" val="2000"/>
</p:tagLst>
</file>

<file path=ppt/tags/tag299.xml><?xml version="1.0" encoding="utf-8"?>
<p:tagLst xmlns:p="http://schemas.openxmlformats.org/presentationml/2006/main">
  <p:tag name="AS_UNIQUEID" val="1996"/>
</p:tagLst>
</file>

<file path=ppt/tags/tag3.xml><?xml version="1.0" encoding="utf-8"?>
<p:tagLst xmlns:p="http://schemas.openxmlformats.org/presentationml/2006/main">
  <p:tag name="AS_UNIQUEID" val="1733"/>
</p:tagLst>
</file>

<file path=ppt/tags/tag30.xml><?xml version="1.0" encoding="utf-8"?>
<p:tagLst xmlns:p="http://schemas.openxmlformats.org/presentationml/2006/main">
  <p:tag name="AS_UNIQUEID" val="586"/>
</p:tagLst>
</file>

<file path=ppt/tags/tag300.xml><?xml version="1.0" encoding="utf-8"?>
<p:tagLst xmlns:p="http://schemas.openxmlformats.org/presentationml/2006/main">
  <p:tag name="AS_UNIQUEID" val="1997"/>
</p:tagLst>
</file>

<file path=ppt/tags/tag301.xml><?xml version="1.0" encoding="utf-8"?>
<p:tagLst xmlns:p="http://schemas.openxmlformats.org/presentationml/2006/main">
  <p:tag name="AS_UNIQUEID" val="1998"/>
</p:tagLst>
</file>

<file path=ppt/tags/tag302.xml><?xml version="1.0" encoding="utf-8"?>
<p:tagLst xmlns:p="http://schemas.openxmlformats.org/presentationml/2006/main">
  <p:tag name="AS_UNIQUEID" val="1065"/>
  <p:tag name="KSO_WM_ASSEMBLE_CHIP_INDEX" val="34ebd5e22a8e4b4b9a2fd03c1c15e1c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COMPATIBLE" val="0"/>
  <p:tag name="KSO_WM_UNIT_DEC_AREA_ID" val="b3c72ed3a0a945029f876ca622a60e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92_1*d*1"/>
  <p:tag name="KSO_WM_UNIT_INDEX" val="1"/>
  <p:tag name="KSO_WM_UNIT_LAYERLEVEL" val="1"/>
  <p:tag name="KSO_WM_UNIT_SM_LIMIT_TYPE" val="2"/>
  <p:tag name="KSO_WM_UNIT_SUPPORT_UNIT_TYPE" val="[&quot;d&quot;]"/>
  <p:tag name="KSO_WM_UNIT_TYPE" val="d"/>
  <p:tag name="KSO_WM_UNIT_VALUE" val="846*1269"/>
</p:tagLst>
</file>

<file path=ppt/tags/tag303.xml><?xml version="1.0" encoding="utf-8"?>
<p:tagLst xmlns:p="http://schemas.openxmlformats.org/presentationml/2006/main">
  <p:tag name="AS_UNIQUEID" val="1064"/>
  <p:tag name="KSO_WM_ASSEMBLE_CHIP_INDEX" val="7e3334cceaf14bca956224a93a2e8cb9"/>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BLOCK" val="0"/>
  <p:tag name="KSO_WM_UNIT_COMPATIBLE" val="0"/>
  <p:tag name="KSO_WM_UNIT_DEC_AREA_ID" val="9c16b46426c342b18da229898cc5ac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144"/>
</p:tagLst>
</file>

<file path=ppt/tags/tag304.xml><?xml version="1.0" encoding="utf-8"?>
<p:tagLst xmlns:p="http://schemas.openxmlformats.org/presentationml/2006/main">
  <p:tag name="AS_UNIQUEID" val="501"/>
</p:tagLst>
</file>

<file path=ppt/tags/tag305.xml><?xml version="1.0" encoding="utf-8"?>
<p:tagLst xmlns:p="http://schemas.openxmlformats.org/presentationml/2006/main">
  <p:tag name="AS_UNIQUEID" val="2002"/>
</p:tagLst>
</file>

<file path=ppt/tags/tag306.xml><?xml version="1.0" encoding="utf-8"?>
<p:tagLst xmlns:p="http://schemas.openxmlformats.org/presentationml/2006/main">
  <p:tag name="AS_UNIQUEID" val="2003"/>
</p:tagLst>
</file>

<file path=ppt/tags/tag307.xml><?xml version="1.0" encoding="utf-8"?>
<p:tagLst xmlns:p="http://schemas.openxmlformats.org/presentationml/2006/main">
  <p:tag name="AS_UNIQUEID" val="2004"/>
</p:tagLst>
</file>

<file path=ppt/tags/tag308.xml><?xml version="1.0" encoding="utf-8"?>
<p:tagLst xmlns:p="http://schemas.openxmlformats.org/presentationml/2006/main">
  <p:tag name="AS_UNIQUEID" val="2011"/>
</p:tagLst>
</file>

<file path=ppt/tags/tag309.xml><?xml version="1.0" encoding="utf-8"?>
<p:tagLst xmlns:p="http://schemas.openxmlformats.org/presentationml/2006/main">
  <p:tag name="AS_UNIQUEID" val="2012"/>
</p:tagLst>
</file>

<file path=ppt/tags/tag31.xml><?xml version="1.0" encoding="utf-8"?>
<p:tagLst xmlns:p="http://schemas.openxmlformats.org/presentationml/2006/main">
  <p:tag name="AS_UNIQUEID" val="587"/>
</p:tagLst>
</file>

<file path=ppt/tags/tag310.xml><?xml version="1.0" encoding="utf-8"?>
<p:tagLst xmlns:p="http://schemas.openxmlformats.org/presentationml/2006/main">
  <p:tag name="AS_UNIQUEID" val="2013"/>
</p:tagLst>
</file>

<file path=ppt/tags/tag311.xml><?xml version="1.0" encoding="utf-8"?>
<p:tagLst xmlns:p="http://schemas.openxmlformats.org/presentationml/2006/main">
  <p:tag name="AS_UNIQUEID" val="2014"/>
</p:tagLst>
</file>

<file path=ppt/tags/tag312.xml><?xml version="1.0" encoding="utf-8"?>
<p:tagLst xmlns:p="http://schemas.openxmlformats.org/presentationml/2006/main">
  <p:tag name="AS_UNIQUEID" val="2015"/>
</p:tagLst>
</file>

<file path=ppt/tags/tag313.xml><?xml version="1.0" encoding="utf-8"?>
<p:tagLst xmlns:p="http://schemas.openxmlformats.org/presentationml/2006/main">
  <p:tag name="AS_UNIQUEID" val="2016"/>
</p:tagLst>
</file>

<file path=ppt/tags/tag314.xml><?xml version="1.0" encoding="utf-8"?>
<p:tagLst xmlns:p="http://schemas.openxmlformats.org/presentationml/2006/main">
  <p:tag name="AS_UNIQUEID" val="1065"/>
  <p:tag name="KSO_WM_ASSEMBLE_CHIP_INDEX" val="34ebd5e22a8e4b4b9a2fd03c1c15e1c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COMPATIBLE" val="0"/>
  <p:tag name="KSO_WM_UNIT_DEC_AREA_ID" val="b3c72ed3a0a945029f876ca622a60e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92_1*d*1"/>
  <p:tag name="KSO_WM_UNIT_INDEX" val="1"/>
  <p:tag name="KSO_WM_UNIT_LAYERLEVEL" val="1"/>
  <p:tag name="KSO_WM_UNIT_SM_LIMIT_TYPE" val="2"/>
  <p:tag name="KSO_WM_UNIT_SUPPORT_UNIT_TYPE" val="[&quot;d&quot;]"/>
  <p:tag name="KSO_WM_UNIT_TYPE" val="d"/>
  <p:tag name="KSO_WM_UNIT_VALUE" val="846*1269"/>
</p:tagLst>
</file>

<file path=ppt/tags/tag315.xml><?xml version="1.0" encoding="utf-8"?>
<p:tagLst xmlns:p="http://schemas.openxmlformats.org/presentationml/2006/main">
  <p:tag name="AS_UNIQUEID" val="1064"/>
  <p:tag name="KSO_WM_ASSEMBLE_CHIP_INDEX" val="7e3334cceaf14bca956224a93a2e8cb9"/>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BLOCK" val="0"/>
  <p:tag name="KSO_WM_UNIT_COMPATIBLE" val="0"/>
  <p:tag name="KSO_WM_UNIT_DEC_AREA_ID" val="9c16b46426c342b18da229898cc5ac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144"/>
</p:tagLst>
</file>

<file path=ppt/tags/tag316.xml><?xml version="1.0" encoding="utf-8"?>
<p:tagLst xmlns:p="http://schemas.openxmlformats.org/presentationml/2006/main">
  <p:tag name="AS_UNIQUEID" val="2017"/>
</p:tagLst>
</file>

<file path=ppt/tags/tag317.xml><?xml version="1.0" encoding="utf-8"?>
<p:tagLst xmlns:p="http://schemas.openxmlformats.org/presentationml/2006/main">
  <p:tag name="AS_UNIQUEID" val="2018"/>
</p:tagLst>
</file>

<file path=ppt/tags/tag318.xml><?xml version="1.0" encoding="utf-8"?>
<p:tagLst xmlns:p="http://schemas.openxmlformats.org/presentationml/2006/main">
  <p:tag name="AS_UNIQUEID" val="2019"/>
</p:tagLst>
</file>

<file path=ppt/tags/tag319.xml><?xml version="1.0" encoding="utf-8"?>
<p:tagLst xmlns:p="http://schemas.openxmlformats.org/presentationml/2006/main">
  <p:tag name="AS_UNIQUEID" val="2007"/>
</p:tagLst>
</file>

<file path=ppt/tags/tag32.xml><?xml version="1.0" encoding="utf-8"?>
<p:tagLst xmlns:p="http://schemas.openxmlformats.org/presentationml/2006/main">
  <p:tag name="AS_UNIQUEID" val="588"/>
</p:tagLst>
</file>

<file path=ppt/tags/tag320.xml><?xml version="1.0" encoding="utf-8"?>
<p:tagLst xmlns:p="http://schemas.openxmlformats.org/presentationml/2006/main">
  <p:tag name="AS_UNIQUEID" val="2008"/>
</p:tagLst>
</file>

<file path=ppt/tags/tag321.xml><?xml version="1.0" encoding="utf-8"?>
<p:tagLst xmlns:p="http://schemas.openxmlformats.org/presentationml/2006/main">
  <p:tag name="AS_UNIQUEID" val="2009"/>
</p:tagLst>
</file>

<file path=ppt/tags/tag322.xml><?xml version="1.0" encoding="utf-8"?>
<p:tagLst xmlns:p="http://schemas.openxmlformats.org/presentationml/2006/main">
  <p:tag name="AS_UNIQUEID" val="2025"/>
</p:tagLst>
</file>

<file path=ppt/tags/tag323.xml><?xml version="1.0" encoding="utf-8"?>
<p:tagLst xmlns:p="http://schemas.openxmlformats.org/presentationml/2006/main">
  <p:tag name="AS_UNIQUEID" val="2026"/>
</p:tagLst>
</file>

<file path=ppt/tags/tag324.xml><?xml version="1.0" encoding="utf-8"?>
<p:tagLst xmlns:p="http://schemas.openxmlformats.org/presentationml/2006/main">
  <p:tag name="AS_UNIQUEID" val="2027"/>
</p:tagLst>
</file>

<file path=ppt/tags/tag325.xml><?xml version="1.0" encoding="utf-8"?>
<p:tagLst xmlns:p="http://schemas.openxmlformats.org/presentationml/2006/main">
  <p:tag name="AS_UNIQUEID" val="2028"/>
</p:tagLst>
</file>

<file path=ppt/tags/tag326.xml><?xml version="1.0" encoding="utf-8"?>
<p:tagLst xmlns:p="http://schemas.openxmlformats.org/presentationml/2006/main">
  <p:tag name="AS_UNIQUEID" val="2029"/>
</p:tagLst>
</file>

<file path=ppt/tags/tag327.xml><?xml version="1.0" encoding="utf-8"?>
<p:tagLst xmlns:p="http://schemas.openxmlformats.org/presentationml/2006/main">
  <p:tag name="AS_UNIQUEID" val="2030"/>
</p:tagLst>
</file>

<file path=ppt/tags/tag328.xml><?xml version="1.0" encoding="utf-8"?>
<p:tagLst xmlns:p="http://schemas.openxmlformats.org/presentationml/2006/main">
  <p:tag name="AS_UNIQUEID" val="1065"/>
  <p:tag name="KSO_WM_ASSEMBLE_CHIP_INDEX" val="34ebd5e22a8e4b4b9a2fd03c1c15e1c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COMPATIBLE" val="0"/>
  <p:tag name="KSO_WM_UNIT_DEC_AREA_ID" val="b3c72ed3a0a945029f876ca622a60e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92_1*d*1"/>
  <p:tag name="KSO_WM_UNIT_INDEX" val="1"/>
  <p:tag name="KSO_WM_UNIT_LAYERLEVEL" val="1"/>
  <p:tag name="KSO_WM_UNIT_SM_LIMIT_TYPE" val="2"/>
  <p:tag name="KSO_WM_UNIT_SUPPORT_UNIT_TYPE" val="[&quot;d&quot;]"/>
  <p:tag name="KSO_WM_UNIT_TYPE" val="d"/>
  <p:tag name="KSO_WM_UNIT_VALUE" val="846*1269"/>
</p:tagLst>
</file>

<file path=ppt/tags/tag329.xml><?xml version="1.0" encoding="utf-8"?>
<p:tagLst xmlns:p="http://schemas.openxmlformats.org/presentationml/2006/main">
  <p:tag name="AS_UNIQUEID" val="1064"/>
  <p:tag name="KSO_WM_ASSEMBLE_CHIP_INDEX" val="7e3334cceaf14bca956224a93a2e8cb9"/>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BLOCK" val="0"/>
  <p:tag name="KSO_WM_UNIT_COMPATIBLE" val="0"/>
  <p:tag name="KSO_WM_UNIT_DEC_AREA_ID" val="9c16b46426c342b18da229898cc5ac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144"/>
</p:tagLst>
</file>

<file path=ppt/tags/tag33.xml><?xml version="1.0" encoding="utf-8"?>
<p:tagLst xmlns:p="http://schemas.openxmlformats.org/presentationml/2006/main">
  <p:tag name="AS_UNIQUEID" val="589"/>
</p:tagLst>
</file>

<file path=ppt/tags/tag330.xml><?xml version="1.0" encoding="utf-8"?>
<p:tagLst xmlns:p="http://schemas.openxmlformats.org/presentationml/2006/main">
  <p:tag name="AS_UNIQUEID" val="2031"/>
</p:tagLst>
</file>

<file path=ppt/tags/tag331.xml><?xml version="1.0" encoding="utf-8"?>
<p:tagLst xmlns:p="http://schemas.openxmlformats.org/presentationml/2006/main">
  <p:tag name="AS_UNIQUEID" val="2032"/>
</p:tagLst>
</file>

<file path=ppt/tags/tag332.xml><?xml version="1.0" encoding="utf-8"?>
<p:tagLst xmlns:p="http://schemas.openxmlformats.org/presentationml/2006/main">
  <p:tag name="AS_UNIQUEID" val="2021"/>
</p:tagLst>
</file>

<file path=ppt/tags/tag333.xml><?xml version="1.0" encoding="utf-8"?>
<p:tagLst xmlns:p="http://schemas.openxmlformats.org/presentationml/2006/main">
  <p:tag name="AS_UNIQUEID" val="2022"/>
</p:tagLst>
</file>

<file path=ppt/tags/tag334.xml><?xml version="1.0" encoding="utf-8"?>
<p:tagLst xmlns:p="http://schemas.openxmlformats.org/presentationml/2006/main">
  <p:tag name="AS_UNIQUEID" val="2023"/>
</p:tagLst>
</file>

<file path=ppt/tags/tag335.xml><?xml version="1.0" encoding="utf-8"?>
<p:tagLst xmlns:p="http://schemas.openxmlformats.org/presentationml/2006/main">
  <p:tag name="AS_UNIQUEID" val="2038"/>
</p:tagLst>
</file>

<file path=ppt/tags/tag336.xml><?xml version="1.0" encoding="utf-8"?>
<p:tagLst xmlns:p="http://schemas.openxmlformats.org/presentationml/2006/main">
  <p:tag name="AS_UNIQUEID" val="2039"/>
</p:tagLst>
</file>

<file path=ppt/tags/tag337.xml><?xml version="1.0" encoding="utf-8"?>
<p:tagLst xmlns:p="http://schemas.openxmlformats.org/presentationml/2006/main">
  <p:tag name="AS_UNIQUEID" val="2040"/>
</p:tagLst>
</file>

<file path=ppt/tags/tag338.xml><?xml version="1.0" encoding="utf-8"?>
<p:tagLst xmlns:p="http://schemas.openxmlformats.org/presentationml/2006/main">
  <p:tag name="AS_UNIQUEID" val="2041"/>
</p:tagLst>
</file>

<file path=ppt/tags/tag339.xml><?xml version="1.0" encoding="utf-8"?>
<p:tagLst xmlns:p="http://schemas.openxmlformats.org/presentationml/2006/main">
  <p:tag name="AS_UNIQUEID" val="2042"/>
</p:tagLst>
</file>

<file path=ppt/tags/tag34.xml><?xml version="1.0" encoding="utf-8"?>
<p:tagLst xmlns:p="http://schemas.openxmlformats.org/presentationml/2006/main">
  <p:tag name="AS_UNIQUEID" val="590"/>
</p:tagLst>
</file>

<file path=ppt/tags/tag340.xml><?xml version="1.0" encoding="utf-8"?>
<p:tagLst xmlns:p="http://schemas.openxmlformats.org/presentationml/2006/main">
  <p:tag name="AS_UNIQUEID" val="2043"/>
</p:tagLst>
</file>

<file path=ppt/tags/tag341.xml><?xml version="1.0" encoding="utf-8"?>
<p:tagLst xmlns:p="http://schemas.openxmlformats.org/presentationml/2006/main">
  <p:tag name="AS_UNIQUEID" val="1065"/>
  <p:tag name="KSO_WM_ASSEMBLE_CHIP_INDEX" val="34ebd5e22a8e4b4b9a2fd03c1c15e1c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COMPATIBLE" val="0"/>
  <p:tag name="KSO_WM_UNIT_DEC_AREA_ID" val="b3c72ed3a0a945029f876ca622a60e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92_1*d*1"/>
  <p:tag name="KSO_WM_UNIT_INDEX" val="1"/>
  <p:tag name="KSO_WM_UNIT_LAYERLEVEL" val="1"/>
  <p:tag name="KSO_WM_UNIT_SM_LIMIT_TYPE" val="2"/>
  <p:tag name="KSO_WM_UNIT_SUPPORT_UNIT_TYPE" val="[&quot;d&quot;]"/>
  <p:tag name="KSO_WM_UNIT_TYPE" val="d"/>
  <p:tag name="KSO_WM_UNIT_VALUE" val="846*1269"/>
</p:tagLst>
</file>

<file path=ppt/tags/tag342.xml><?xml version="1.0" encoding="utf-8"?>
<p:tagLst xmlns:p="http://schemas.openxmlformats.org/presentationml/2006/main">
  <p:tag name="AS_UNIQUEID" val="1064"/>
  <p:tag name="KSO_WM_ASSEMBLE_CHIP_INDEX" val="7e3334cceaf14bca956224a93a2e8cb9"/>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BLOCK" val="0"/>
  <p:tag name="KSO_WM_UNIT_COMPATIBLE" val="0"/>
  <p:tag name="KSO_WM_UNIT_DEC_AREA_ID" val="9c16b46426c342b18da229898cc5ac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144"/>
</p:tagLst>
</file>

<file path=ppt/tags/tag343.xml><?xml version="1.0" encoding="utf-8"?>
<p:tagLst xmlns:p="http://schemas.openxmlformats.org/presentationml/2006/main">
  <p:tag name="AS_UNIQUEID" val="2044"/>
</p:tagLst>
</file>

<file path=ppt/tags/tag344.xml><?xml version="1.0" encoding="utf-8"?>
<p:tagLst xmlns:p="http://schemas.openxmlformats.org/presentationml/2006/main">
  <p:tag name="AS_UNIQUEID" val="2045"/>
</p:tagLst>
</file>

<file path=ppt/tags/tag345.xml><?xml version="1.0" encoding="utf-8"?>
<p:tagLst xmlns:p="http://schemas.openxmlformats.org/presentationml/2006/main">
  <p:tag name="AS_UNIQUEID" val="2046"/>
</p:tagLst>
</file>

<file path=ppt/tags/tag346.xml><?xml version="1.0" encoding="utf-8"?>
<p:tagLst xmlns:p="http://schemas.openxmlformats.org/presentationml/2006/main">
  <p:tag name="AS_UNIQUEID" val="2034"/>
</p:tagLst>
</file>

<file path=ppt/tags/tag347.xml><?xml version="1.0" encoding="utf-8"?>
<p:tagLst xmlns:p="http://schemas.openxmlformats.org/presentationml/2006/main">
  <p:tag name="AS_UNIQUEID" val="2035"/>
</p:tagLst>
</file>

<file path=ppt/tags/tag348.xml><?xml version="1.0" encoding="utf-8"?>
<p:tagLst xmlns:p="http://schemas.openxmlformats.org/presentationml/2006/main">
  <p:tag name="AS_UNIQUEID" val="2036"/>
</p:tagLst>
</file>

<file path=ppt/tags/tag349.xml><?xml version="1.0" encoding="utf-8"?>
<p:tagLst xmlns:p="http://schemas.openxmlformats.org/presentationml/2006/main">
  <p:tag name="AS_UNIQUEID" val="2052"/>
</p:tagLst>
</file>

<file path=ppt/tags/tag35.xml><?xml version="1.0" encoding="utf-8"?>
<p:tagLst xmlns:p="http://schemas.openxmlformats.org/presentationml/2006/main">
  <p:tag name="AS_UNIQUEID" val="591"/>
</p:tagLst>
</file>

<file path=ppt/tags/tag350.xml><?xml version="1.0" encoding="utf-8"?>
<p:tagLst xmlns:p="http://schemas.openxmlformats.org/presentationml/2006/main">
  <p:tag name="AS_UNIQUEID" val="2053"/>
</p:tagLst>
</file>

<file path=ppt/tags/tag351.xml><?xml version="1.0" encoding="utf-8"?>
<p:tagLst xmlns:p="http://schemas.openxmlformats.org/presentationml/2006/main">
  <p:tag name="AS_UNIQUEID" val="2054"/>
</p:tagLst>
</file>

<file path=ppt/tags/tag352.xml><?xml version="1.0" encoding="utf-8"?>
<p:tagLst xmlns:p="http://schemas.openxmlformats.org/presentationml/2006/main">
  <p:tag name="AS_UNIQUEID" val="2055"/>
</p:tagLst>
</file>

<file path=ppt/tags/tag353.xml><?xml version="1.0" encoding="utf-8"?>
<p:tagLst xmlns:p="http://schemas.openxmlformats.org/presentationml/2006/main">
  <p:tag name="AS_UNIQUEID" val="2056"/>
</p:tagLst>
</file>

<file path=ppt/tags/tag354.xml><?xml version="1.0" encoding="utf-8"?>
<p:tagLst xmlns:p="http://schemas.openxmlformats.org/presentationml/2006/main">
  <p:tag name="AS_UNIQUEID" val="2057"/>
</p:tagLst>
</file>

<file path=ppt/tags/tag355.xml><?xml version="1.0" encoding="utf-8"?>
<p:tagLst xmlns:p="http://schemas.openxmlformats.org/presentationml/2006/main">
  <p:tag name="AS_UNIQUEID" val="1065"/>
  <p:tag name="KSO_WM_ASSEMBLE_CHIP_INDEX" val="34ebd5e22a8e4b4b9a2fd03c1c15e1c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COMPATIBLE" val="0"/>
  <p:tag name="KSO_WM_UNIT_DEC_AREA_ID" val="b3c72ed3a0a945029f876ca622a60e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92_1*d*1"/>
  <p:tag name="KSO_WM_UNIT_INDEX" val="1"/>
  <p:tag name="KSO_WM_UNIT_LAYERLEVEL" val="1"/>
  <p:tag name="KSO_WM_UNIT_SM_LIMIT_TYPE" val="2"/>
  <p:tag name="KSO_WM_UNIT_SUPPORT_UNIT_TYPE" val="[&quot;d&quot;]"/>
  <p:tag name="KSO_WM_UNIT_TYPE" val="d"/>
  <p:tag name="KSO_WM_UNIT_VALUE" val="846*1269"/>
</p:tagLst>
</file>

<file path=ppt/tags/tag356.xml><?xml version="1.0" encoding="utf-8"?>
<p:tagLst xmlns:p="http://schemas.openxmlformats.org/presentationml/2006/main">
  <p:tag name="AS_UNIQUEID" val="1064"/>
  <p:tag name="KSO_WM_ASSEMBLE_CHIP_INDEX" val="7e3334cceaf14bca956224a93a2e8cb9"/>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714054ed1e2fb8154f"/>
  <p:tag name="KSO_WM_TEMPLATE_ASSEMBLE_XID" val="606570714054ed1e2fb8154f"/>
  <p:tag name="KSO_WM_TEMPLATE_CATEGORY" val="diagram"/>
  <p:tag name="KSO_WM_TEMPLATE_INDEX" val="20217192"/>
  <p:tag name="KSO_WM_UNIT_BLOCK" val="0"/>
  <p:tag name="KSO_WM_UNIT_COMPATIBLE" val="0"/>
  <p:tag name="KSO_WM_UNIT_DEC_AREA_ID" val="9c16b46426c342b18da229898cc5ac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1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144"/>
</p:tagLst>
</file>

<file path=ppt/tags/tag357.xml><?xml version="1.0" encoding="utf-8"?>
<p:tagLst xmlns:p="http://schemas.openxmlformats.org/presentationml/2006/main">
  <p:tag name="AS_UNIQUEID" val="2058"/>
</p:tagLst>
</file>

<file path=ppt/tags/tag358.xml><?xml version="1.0" encoding="utf-8"?>
<p:tagLst xmlns:p="http://schemas.openxmlformats.org/presentationml/2006/main">
  <p:tag name="AS_UNIQUEID" val="2059"/>
</p:tagLst>
</file>

<file path=ppt/tags/tag359.xml><?xml version="1.0" encoding="utf-8"?>
<p:tagLst xmlns:p="http://schemas.openxmlformats.org/presentationml/2006/main">
  <p:tag name="AS_UNIQUEID" val="2060"/>
</p:tagLst>
</file>

<file path=ppt/tags/tag36.xml><?xml version="1.0" encoding="utf-8"?>
<p:tagLst xmlns:p="http://schemas.openxmlformats.org/presentationml/2006/main">
  <p:tag name="AS_UNIQUEID" val="592"/>
</p:tagLst>
</file>

<file path=ppt/tags/tag360.xml><?xml version="1.0" encoding="utf-8"?>
<p:tagLst xmlns:p="http://schemas.openxmlformats.org/presentationml/2006/main">
  <p:tag name="AS_UNIQUEID" val="2061"/>
</p:tagLst>
</file>

<file path=ppt/tags/tag361.xml><?xml version="1.0" encoding="utf-8"?>
<p:tagLst xmlns:p="http://schemas.openxmlformats.org/presentationml/2006/main">
  <p:tag name="AS_UNIQUEID" val="2062"/>
</p:tagLst>
</file>

<file path=ppt/tags/tag362.xml><?xml version="1.0" encoding="utf-8"?>
<p:tagLst xmlns:p="http://schemas.openxmlformats.org/presentationml/2006/main">
  <p:tag name="AS_UNIQUEID" val="2063"/>
</p:tagLst>
</file>

<file path=ppt/tags/tag363.xml><?xml version="1.0" encoding="utf-8"?>
<p:tagLst xmlns:p="http://schemas.openxmlformats.org/presentationml/2006/main">
  <p:tag name="AS_UNIQUEID" val="2048"/>
</p:tagLst>
</file>

<file path=ppt/tags/tag364.xml><?xml version="1.0" encoding="utf-8"?>
<p:tagLst xmlns:p="http://schemas.openxmlformats.org/presentationml/2006/main">
  <p:tag name="AS_UNIQUEID" val="2049"/>
</p:tagLst>
</file>

<file path=ppt/tags/tag365.xml><?xml version="1.0" encoding="utf-8"?>
<p:tagLst xmlns:p="http://schemas.openxmlformats.org/presentationml/2006/main">
  <p:tag name="AS_UNIQUEID" val="2050"/>
</p:tagLst>
</file>

<file path=ppt/tags/tag366.xml><?xml version="1.0" encoding="utf-8"?>
<p:tagLst xmlns:p="http://schemas.openxmlformats.org/presentationml/2006/main">
  <p:tag name="AS_UNIQUEID" val="2069"/>
</p:tagLst>
</file>

<file path=ppt/tags/tag367.xml><?xml version="1.0" encoding="utf-8"?>
<p:tagLst xmlns:p="http://schemas.openxmlformats.org/presentationml/2006/main">
  <p:tag name="AS_UNIQUEID" val="2070"/>
</p:tagLst>
</file>

<file path=ppt/tags/tag368.xml><?xml version="1.0" encoding="utf-8"?>
<p:tagLst xmlns:p="http://schemas.openxmlformats.org/presentationml/2006/main">
  <p:tag name="AS_UNIQUEID" val="2071"/>
</p:tagLst>
</file>

<file path=ppt/tags/tag369.xml><?xml version="1.0" encoding="utf-8"?>
<p:tagLst xmlns:p="http://schemas.openxmlformats.org/presentationml/2006/main">
  <p:tag name="AS_UNIQUEID" val="2072"/>
</p:tagLst>
</file>

<file path=ppt/tags/tag37.xml><?xml version="1.0" encoding="utf-8"?>
<p:tagLst xmlns:p="http://schemas.openxmlformats.org/presentationml/2006/main">
  <p:tag name="AS_UNIQUEID" val="593"/>
</p:tagLst>
</file>

<file path=ppt/tags/tag370.xml><?xml version="1.0" encoding="utf-8"?>
<p:tagLst xmlns:p="http://schemas.openxmlformats.org/presentationml/2006/main">
  <p:tag name="AS_UNIQUEID" val="2073"/>
</p:tagLst>
</file>

<file path=ppt/tags/tag371.xml><?xml version="1.0" encoding="utf-8"?>
<p:tagLst xmlns:p="http://schemas.openxmlformats.org/presentationml/2006/main">
  <p:tag name="AS_UNIQUEID" val="2074"/>
</p:tagLst>
</file>

<file path=ppt/tags/tag372.xml><?xml version="1.0" encoding="utf-8"?>
<p:tagLst xmlns:p="http://schemas.openxmlformats.org/presentationml/2006/main">
  <p:tag name="AS_UNIQUEID" val="2065"/>
</p:tagLst>
</file>

<file path=ppt/tags/tag373.xml><?xml version="1.0" encoding="utf-8"?>
<p:tagLst xmlns:p="http://schemas.openxmlformats.org/presentationml/2006/main">
  <p:tag name="AS_UNIQUEID" val="2066"/>
</p:tagLst>
</file>

<file path=ppt/tags/tag374.xml><?xml version="1.0" encoding="utf-8"?>
<p:tagLst xmlns:p="http://schemas.openxmlformats.org/presentationml/2006/main">
  <p:tag name="AS_UNIQUEID" val="2067"/>
</p:tagLst>
</file>

<file path=ppt/tags/tag375.xml><?xml version="1.0" encoding="utf-8"?>
<p:tagLst xmlns:p="http://schemas.openxmlformats.org/presentationml/2006/main">
  <p:tag name="AS_UNIQUEID" val="2080"/>
</p:tagLst>
</file>

<file path=ppt/tags/tag376.xml><?xml version="1.0" encoding="utf-8"?>
<p:tagLst xmlns:p="http://schemas.openxmlformats.org/presentationml/2006/main">
  <p:tag name="AS_UNIQUEID" val="2081"/>
</p:tagLst>
</file>

<file path=ppt/tags/tag377.xml><?xml version="1.0" encoding="utf-8"?>
<p:tagLst xmlns:p="http://schemas.openxmlformats.org/presentationml/2006/main">
  <p:tag name="AS_UNIQUEID" val="2082"/>
</p:tagLst>
</file>

<file path=ppt/tags/tag378.xml><?xml version="1.0" encoding="utf-8"?>
<p:tagLst xmlns:p="http://schemas.openxmlformats.org/presentationml/2006/main">
  <p:tag name="AS_UNIQUEID" val="2083"/>
</p:tagLst>
</file>

<file path=ppt/tags/tag379.xml><?xml version="1.0" encoding="utf-8"?>
<p:tagLst xmlns:p="http://schemas.openxmlformats.org/presentationml/2006/main">
  <p:tag name="AS_UNIQUEID" val="2084"/>
</p:tagLst>
</file>

<file path=ppt/tags/tag38.xml><?xml version="1.0" encoding="utf-8"?>
<p:tagLst xmlns:p="http://schemas.openxmlformats.org/presentationml/2006/main">
  <p:tag name="AS_UNIQUEID" val="595"/>
</p:tagLst>
</file>

<file path=ppt/tags/tag380.xml><?xml version="1.0" encoding="utf-8"?>
<p:tagLst xmlns:p="http://schemas.openxmlformats.org/presentationml/2006/main">
  <p:tag name="AS_UNIQUEID" val="2085"/>
</p:tagLst>
</file>

<file path=ppt/tags/tag381.xml><?xml version="1.0" encoding="utf-8"?>
<p:tagLst xmlns:p="http://schemas.openxmlformats.org/presentationml/2006/main">
  <p:tag name="AS_UNIQUEID" val="2086"/>
</p:tagLst>
</file>

<file path=ppt/tags/tag382.xml><?xml version="1.0" encoding="utf-8"?>
<p:tagLst xmlns:p="http://schemas.openxmlformats.org/presentationml/2006/main">
  <p:tag name="AS_UNIQUEID" val="2087"/>
</p:tagLst>
</file>

<file path=ppt/tags/tag383.xml><?xml version="1.0" encoding="utf-8"?>
<p:tagLst xmlns:p="http://schemas.openxmlformats.org/presentationml/2006/main">
  <p:tag name="AS_UNIQUEID" val="2088"/>
</p:tagLst>
</file>

<file path=ppt/tags/tag384.xml><?xml version="1.0" encoding="utf-8"?>
<p:tagLst xmlns:p="http://schemas.openxmlformats.org/presentationml/2006/main">
  <p:tag name="AS_UNIQUEID" val="2089"/>
</p:tagLst>
</file>

<file path=ppt/tags/tag385.xml><?xml version="1.0" encoding="utf-8"?>
<p:tagLst xmlns:p="http://schemas.openxmlformats.org/presentationml/2006/main">
  <p:tag name="AS_UNIQUEID" val="2090"/>
</p:tagLst>
</file>

<file path=ppt/tags/tag386.xml><?xml version="1.0" encoding="utf-8"?>
<p:tagLst xmlns:p="http://schemas.openxmlformats.org/presentationml/2006/main">
  <p:tag name="AS_UNIQUEID" val="2091"/>
</p:tagLst>
</file>

<file path=ppt/tags/tag387.xml><?xml version="1.0" encoding="utf-8"?>
<p:tagLst xmlns:p="http://schemas.openxmlformats.org/presentationml/2006/main">
  <p:tag name="AS_UNIQUEID" val="2092"/>
</p:tagLst>
</file>

<file path=ppt/tags/tag388.xml><?xml version="1.0" encoding="utf-8"?>
<p:tagLst xmlns:p="http://schemas.openxmlformats.org/presentationml/2006/main">
  <p:tag name="AS_UNIQUEID" val="2093"/>
</p:tagLst>
</file>

<file path=ppt/tags/tag389.xml><?xml version="1.0" encoding="utf-8"?>
<p:tagLst xmlns:p="http://schemas.openxmlformats.org/presentationml/2006/main">
  <p:tag name="AS_UNIQUEID" val="2094"/>
</p:tagLst>
</file>

<file path=ppt/tags/tag39.xml><?xml version="1.0" encoding="utf-8"?>
<p:tagLst xmlns:p="http://schemas.openxmlformats.org/presentationml/2006/main">
  <p:tag name="AS_UNIQUEID" val="596"/>
</p:tagLst>
</file>

<file path=ppt/tags/tag390.xml><?xml version="1.0" encoding="utf-8"?>
<p:tagLst xmlns:p="http://schemas.openxmlformats.org/presentationml/2006/main">
  <p:tag name="AS_UNIQUEID" val="2095"/>
</p:tagLst>
</file>

<file path=ppt/tags/tag391.xml><?xml version="1.0" encoding="utf-8"?>
<p:tagLst xmlns:p="http://schemas.openxmlformats.org/presentationml/2006/main">
  <p:tag name="AS_UNIQUEID" val="2076"/>
</p:tagLst>
</file>

<file path=ppt/tags/tag392.xml><?xml version="1.0" encoding="utf-8"?>
<p:tagLst xmlns:p="http://schemas.openxmlformats.org/presentationml/2006/main">
  <p:tag name="AS_UNIQUEID" val="2077"/>
</p:tagLst>
</file>

<file path=ppt/tags/tag393.xml><?xml version="1.0" encoding="utf-8"?>
<p:tagLst xmlns:p="http://schemas.openxmlformats.org/presentationml/2006/main">
  <p:tag name="AS_UNIQUEID" val="2078"/>
</p:tagLst>
</file>

<file path=ppt/tags/tag394.xml><?xml version="1.0" encoding="utf-8"?>
<p:tagLst xmlns:p="http://schemas.openxmlformats.org/presentationml/2006/main">
  <p:tag name="AS_UNIQUEID" val="1756"/>
</p:tagLst>
</file>

<file path=ppt/tags/tag395.xml><?xml version="1.0" encoding="utf-8"?>
<p:tagLst xmlns:p="http://schemas.openxmlformats.org/presentationml/2006/main">
  <p:tag name="AS_UNIQUEID" val="1757"/>
</p:tagLst>
</file>

<file path=ppt/tags/tag396.xml><?xml version="1.0" encoding="utf-8"?>
<p:tagLst xmlns:p="http://schemas.openxmlformats.org/presentationml/2006/main">
  <p:tag name="AS_UNIQUEID" val="1758"/>
</p:tagLst>
</file>

<file path=ppt/tags/tag397.xml><?xml version="1.0" encoding="utf-8"?>
<p:tagLst xmlns:p="http://schemas.openxmlformats.org/presentationml/2006/main">
  <p:tag name="AS_UNIQUEID" val="1759"/>
</p:tagLst>
</file>

<file path=ppt/tags/tag398.xml><?xml version="1.0" encoding="utf-8"?>
<p:tagLst xmlns:p="http://schemas.openxmlformats.org/presentationml/2006/main">
  <p:tag name="AS_UNIQUEID" val="1760"/>
</p:tagLst>
</file>

<file path=ppt/tags/tag399.xml><?xml version="1.0" encoding="utf-8"?>
<p:tagLst xmlns:p="http://schemas.openxmlformats.org/presentationml/2006/main">
  <p:tag name="AS_UNIQUEID" val="1761"/>
</p:tagLst>
</file>

<file path=ppt/tags/tag4.xml><?xml version="1.0" encoding="utf-8"?>
<p:tagLst xmlns:p="http://schemas.openxmlformats.org/presentationml/2006/main">
  <p:tag name="AS_UNIQUEID" val="1735"/>
</p:tagLst>
</file>

<file path=ppt/tags/tag40.xml><?xml version="1.0" encoding="utf-8"?>
<p:tagLst xmlns:p="http://schemas.openxmlformats.org/presentationml/2006/main">
  <p:tag name="AS_UNIQUEID" val="597"/>
</p:tagLst>
</file>

<file path=ppt/tags/tag400.xml><?xml version="1.0" encoding="utf-8"?>
<p:tagLst xmlns:p="http://schemas.openxmlformats.org/presentationml/2006/main">
  <p:tag name="AS_UNIQUEID" val="1763"/>
</p:tagLst>
</file>

<file path=ppt/tags/tag401.xml><?xml version="1.0" encoding="utf-8"?>
<p:tagLst xmlns:p="http://schemas.openxmlformats.org/presentationml/2006/main">
  <p:tag name="AS_UNIQUEID" val="1764"/>
</p:tagLst>
</file>

<file path=ppt/tags/tag402.xml><?xml version="1.0" encoding="utf-8"?>
<p:tagLst xmlns:p="http://schemas.openxmlformats.org/presentationml/2006/main">
  <p:tag name="AS_UNIQUEID" val="1765"/>
</p:tagLst>
</file>

<file path=ppt/tags/tag403.xml><?xml version="1.0" encoding="utf-8"?>
<p:tagLst xmlns:p="http://schemas.openxmlformats.org/presentationml/2006/main">
  <p:tag name="AS_UNIQUEID" val="1766"/>
</p:tagLst>
</file>

<file path=ppt/tags/tag404.xml><?xml version="1.0" encoding="utf-8"?>
<p:tagLst xmlns:p="http://schemas.openxmlformats.org/presentationml/2006/main">
  <p:tag name="AS_OS" val="Unix 3.10 unknown"/>
  <p:tag name="AS_RELEASE_DATE" val="2023.03.31"/>
  <p:tag name="AS_TITLE" val="Aspose.Slides for Java"/>
  <p:tag name="AS_VERSION" val="23.3"/>
  <p:tag name="COMMONDATA" val="eyJoZGlkIjoiMWNkMWIyMzMyODQ2ODliNDA2YWI4MWZiZjhhY2FlYzgifQ=="/>
</p:tagLst>
</file>

<file path=ppt/tags/tag41.xml><?xml version="1.0" encoding="utf-8"?>
<p:tagLst xmlns:p="http://schemas.openxmlformats.org/presentationml/2006/main">
  <p:tag name="AS_UNIQUEID" val="598"/>
</p:tagLst>
</file>

<file path=ppt/tags/tag42.xml><?xml version="1.0" encoding="utf-8"?>
<p:tagLst xmlns:p="http://schemas.openxmlformats.org/presentationml/2006/main">
  <p:tag name="AS_UNIQUEID" val="600"/>
</p:tagLst>
</file>

<file path=ppt/tags/tag43.xml><?xml version="1.0" encoding="utf-8"?>
<p:tagLst xmlns:p="http://schemas.openxmlformats.org/presentationml/2006/main">
  <p:tag name="AS_UNIQUEID" val="601"/>
</p:tagLst>
</file>

<file path=ppt/tags/tag44.xml><?xml version="1.0" encoding="utf-8"?>
<p:tagLst xmlns:p="http://schemas.openxmlformats.org/presentationml/2006/main">
  <p:tag name="AS_UNIQUEID" val="602"/>
</p:tagLst>
</file>

<file path=ppt/tags/tag45.xml><?xml version="1.0" encoding="utf-8"?>
<p:tagLst xmlns:p="http://schemas.openxmlformats.org/presentationml/2006/main">
  <p:tag name="AS_UNIQUEID" val="604"/>
</p:tagLst>
</file>

<file path=ppt/tags/tag46.xml><?xml version="1.0" encoding="utf-8"?>
<p:tagLst xmlns:p="http://schemas.openxmlformats.org/presentationml/2006/main">
  <p:tag name="AS_UNIQUEID" val="605"/>
</p:tagLst>
</file>

<file path=ppt/tags/tag47.xml><?xml version="1.0" encoding="utf-8"?>
<p:tagLst xmlns:p="http://schemas.openxmlformats.org/presentationml/2006/main">
  <p:tag name="AS_UNIQUEID" val="606"/>
</p:tagLst>
</file>

<file path=ppt/tags/tag48.xml><?xml version="1.0" encoding="utf-8"?>
<p:tagLst xmlns:p="http://schemas.openxmlformats.org/presentationml/2006/main">
  <p:tag name="AS_UNIQUEID" val="607"/>
</p:tagLst>
</file>

<file path=ppt/tags/tag49.xml><?xml version="1.0" encoding="utf-8"?>
<p:tagLst xmlns:p="http://schemas.openxmlformats.org/presentationml/2006/main">
  <p:tag name="AS_UNIQUEID" val="608"/>
</p:tagLst>
</file>

<file path=ppt/tags/tag5.xml><?xml version="1.0" encoding="utf-8"?>
<p:tagLst xmlns:p="http://schemas.openxmlformats.org/presentationml/2006/main">
  <p:tag name="AS_UNIQUEID" val="1738"/>
</p:tagLst>
</file>

<file path=ppt/tags/tag50.xml><?xml version="1.0" encoding="utf-8"?>
<p:tagLst xmlns:p="http://schemas.openxmlformats.org/presentationml/2006/main">
  <p:tag name="AS_UNIQUEID" val="609"/>
</p:tagLst>
</file>

<file path=ppt/tags/tag51.xml><?xml version="1.0" encoding="utf-8"?>
<p:tagLst xmlns:p="http://schemas.openxmlformats.org/presentationml/2006/main">
  <p:tag name="AS_UNIQUEID" val="611"/>
</p:tagLst>
</file>

<file path=ppt/tags/tag52.xml><?xml version="1.0" encoding="utf-8"?>
<p:tagLst xmlns:p="http://schemas.openxmlformats.org/presentationml/2006/main">
  <p:tag name="AS_UNIQUEID" val="612"/>
</p:tagLst>
</file>

<file path=ppt/tags/tag53.xml><?xml version="1.0" encoding="utf-8"?>
<p:tagLst xmlns:p="http://schemas.openxmlformats.org/presentationml/2006/main">
  <p:tag name="AS_UNIQUEID" val="613"/>
</p:tagLst>
</file>

<file path=ppt/tags/tag54.xml><?xml version="1.0" encoding="utf-8"?>
<p:tagLst xmlns:p="http://schemas.openxmlformats.org/presentationml/2006/main">
  <p:tag name="AS_UNIQUEID" val="614"/>
</p:tagLst>
</file>

<file path=ppt/tags/tag55.xml><?xml version="1.0" encoding="utf-8"?>
<p:tagLst xmlns:p="http://schemas.openxmlformats.org/presentationml/2006/main">
  <p:tag name="AS_UNIQUEID" val="615"/>
</p:tagLst>
</file>

<file path=ppt/tags/tag56.xml><?xml version="1.0" encoding="utf-8"?>
<p:tagLst xmlns:p="http://schemas.openxmlformats.org/presentationml/2006/main">
  <p:tag name="AS_UNIQUEID" val="616"/>
</p:tagLst>
</file>

<file path=ppt/tags/tag57.xml><?xml version="1.0" encoding="utf-8"?>
<p:tagLst xmlns:p="http://schemas.openxmlformats.org/presentationml/2006/main">
  <p:tag name="AS_UNIQUEID" val="618"/>
</p:tagLst>
</file>

<file path=ppt/tags/tag58.xml><?xml version="1.0" encoding="utf-8"?>
<p:tagLst xmlns:p="http://schemas.openxmlformats.org/presentationml/2006/main">
  <p:tag name="AS_UNIQUEID" val="619"/>
</p:tagLst>
</file>

<file path=ppt/tags/tag59.xml><?xml version="1.0" encoding="utf-8"?>
<p:tagLst xmlns:p="http://schemas.openxmlformats.org/presentationml/2006/main">
  <p:tag name="AS_UNIQUEID" val="620"/>
</p:tagLst>
</file>

<file path=ppt/tags/tag6.xml><?xml version="1.0" encoding="utf-8"?>
<p:tagLst xmlns:p="http://schemas.openxmlformats.org/presentationml/2006/main">
  <p:tag name="AS_UNIQUEID" val="1739"/>
</p:tagLst>
</file>

<file path=ppt/tags/tag60.xml><?xml version="1.0" encoding="utf-8"?>
<p:tagLst xmlns:p="http://schemas.openxmlformats.org/presentationml/2006/main">
  <p:tag name="AS_UNIQUEID" val="621"/>
</p:tagLst>
</file>

<file path=ppt/tags/tag61.xml><?xml version="1.0" encoding="utf-8"?>
<p:tagLst xmlns:p="http://schemas.openxmlformats.org/presentationml/2006/main">
  <p:tag name="AS_UNIQUEID" val="622"/>
</p:tagLst>
</file>

<file path=ppt/tags/tag62.xml><?xml version="1.0" encoding="utf-8"?>
<p:tagLst xmlns:p="http://schemas.openxmlformats.org/presentationml/2006/main">
  <p:tag name="AS_UNIQUEID" val="624"/>
</p:tagLst>
</file>

<file path=ppt/tags/tag63.xml><?xml version="1.0" encoding="utf-8"?>
<p:tagLst xmlns:p="http://schemas.openxmlformats.org/presentationml/2006/main">
  <p:tag name="AS_UNIQUEID" val="625"/>
</p:tagLst>
</file>

<file path=ppt/tags/tag64.xml><?xml version="1.0" encoding="utf-8"?>
<p:tagLst xmlns:p="http://schemas.openxmlformats.org/presentationml/2006/main">
  <p:tag name="AS_UNIQUEID" val="626"/>
</p:tagLst>
</file>

<file path=ppt/tags/tag65.xml><?xml version="1.0" encoding="utf-8"?>
<p:tagLst xmlns:p="http://schemas.openxmlformats.org/presentationml/2006/main">
  <p:tag name="AS_UNIQUEID" val="627"/>
</p:tagLst>
</file>

<file path=ppt/tags/tag66.xml><?xml version="1.0" encoding="utf-8"?>
<p:tagLst xmlns:p="http://schemas.openxmlformats.org/presentationml/2006/main">
  <p:tag name="AS_UNIQUEID" val="628"/>
</p:tagLst>
</file>

<file path=ppt/tags/tag67.xml><?xml version="1.0" encoding="utf-8"?>
<p:tagLst xmlns:p="http://schemas.openxmlformats.org/presentationml/2006/main">
  <p:tag name="AS_UNIQUEID" val="630"/>
</p:tagLst>
</file>

<file path=ppt/tags/tag68.xml><?xml version="1.0" encoding="utf-8"?>
<p:tagLst xmlns:p="http://schemas.openxmlformats.org/presentationml/2006/main">
  <p:tag name="AS_UNIQUEID" val="631"/>
</p:tagLst>
</file>

<file path=ppt/tags/tag69.xml><?xml version="1.0" encoding="utf-8"?>
<p:tagLst xmlns:p="http://schemas.openxmlformats.org/presentationml/2006/main">
  <p:tag name="AS_UNIQUEID" val="632"/>
</p:tagLst>
</file>

<file path=ppt/tags/tag7.xml><?xml version="1.0" encoding="utf-8"?>
<p:tagLst xmlns:p="http://schemas.openxmlformats.org/presentationml/2006/main">
  <p:tag name="AS_UNIQUEID" val="1740"/>
</p:tagLst>
</file>

<file path=ppt/tags/tag70.xml><?xml version="1.0" encoding="utf-8"?>
<p:tagLst xmlns:p="http://schemas.openxmlformats.org/presentationml/2006/main">
  <p:tag name="AS_UNIQUEID" val="633"/>
</p:tagLst>
</file>

<file path=ppt/tags/tag71.xml><?xml version="1.0" encoding="utf-8"?>
<p:tagLst xmlns:p="http://schemas.openxmlformats.org/presentationml/2006/main">
  <p:tag name="AS_UNIQUEID" val="634"/>
</p:tagLst>
</file>

<file path=ppt/tags/tag72.xml><?xml version="1.0" encoding="utf-8"?>
<p:tagLst xmlns:p="http://schemas.openxmlformats.org/presentationml/2006/main">
  <p:tag name="AS_UNIQUEID" val="635"/>
</p:tagLst>
</file>

<file path=ppt/tags/tag73.xml><?xml version="1.0" encoding="utf-8"?>
<p:tagLst xmlns:p="http://schemas.openxmlformats.org/presentationml/2006/main">
  <p:tag name="AS_UNIQUEID" val="1754"/>
</p:tagLst>
</file>

<file path=ppt/tags/tag74.xml><?xml version="1.0" encoding="utf-8"?>
<p:tagLst xmlns:p="http://schemas.openxmlformats.org/presentationml/2006/main">
  <p:tag name="AS_UNIQUEID" val="1772"/>
</p:tagLst>
</file>

<file path=ppt/tags/tag75.xml><?xml version="1.0" encoding="utf-8"?>
<p:tagLst xmlns:p="http://schemas.openxmlformats.org/presentationml/2006/main">
  <p:tag name="AS_UNIQUEID" val="1768"/>
</p:tagLst>
</file>

<file path=ppt/tags/tag76.xml><?xml version="1.0" encoding="utf-8"?>
<p:tagLst xmlns:p="http://schemas.openxmlformats.org/presentationml/2006/main">
  <p:tag name="AS_UNIQUEID" val="1769"/>
</p:tagLst>
</file>

<file path=ppt/tags/tag77.xml><?xml version="1.0" encoding="utf-8"?>
<p:tagLst xmlns:p="http://schemas.openxmlformats.org/presentationml/2006/main">
  <p:tag name="AS_UNIQUEID" val="1770"/>
</p:tagLst>
</file>

<file path=ppt/tags/tag78.xml><?xml version="1.0" encoding="utf-8"?>
<p:tagLst xmlns:p="http://schemas.openxmlformats.org/presentationml/2006/main">
  <p:tag name="AS_UNIQUEID" val="1778"/>
</p:tagLst>
</file>

<file path=ppt/tags/tag79.xml><?xml version="1.0" encoding="utf-8"?>
<p:tagLst xmlns:p="http://schemas.openxmlformats.org/presentationml/2006/main">
  <p:tag name="AS_UNIQUEID" val="1779"/>
</p:tagLst>
</file>

<file path=ppt/tags/tag8.xml><?xml version="1.0" encoding="utf-8"?>
<p:tagLst xmlns:p="http://schemas.openxmlformats.org/presentationml/2006/main">
  <p:tag name="AS_UNIQUEID" val="1741"/>
</p:tagLst>
</file>

<file path=ppt/tags/tag80.xml><?xml version="1.0" encoding="utf-8"?>
<p:tagLst xmlns:p="http://schemas.openxmlformats.org/presentationml/2006/main">
  <p:tag name="AS_UNIQUEID" val="1780"/>
</p:tagLst>
</file>

<file path=ppt/tags/tag81.xml><?xml version="1.0" encoding="utf-8"?>
<p:tagLst xmlns:p="http://schemas.openxmlformats.org/presentationml/2006/main">
  <p:tag name="AS_UNIQUEID" val="1781"/>
</p:tagLst>
</file>

<file path=ppt/tags/tag82.xml><?xml version="1.0" encoding="utf-8"?>
<p:tagLst xmlns:p="http://schemas.openxmlformats.org/presentationml/2006/main">
  <p:tag name="AS_UNIQUEID" val="1782"/>
</p:tagLst>
</file>

<file path=ppt/tags/tag83.xml><?xml version="1.0" encoding="utf-8"?>
<p:tagLst xmlns:p="http://schemas.openxmlformats.org/presentationml/2006/main">
  <p:tag name="AS_UNIQUEID" val="1783"/>
</p:tagLst>
</file>

<file path=ppt/tags/tag84.xml><?xml version="1.0" encoding="utf-8"?>
<p:tagLst xmlns:p="http://schemas.openxmlformats.org/presentationml/2006/main">
  <p:tag name="AS_UNIQUEID" val="1774"/>
</p:tagLst>
</file>

<file path=ppt/tags/tag85.xml><?xml version="1.0" encoding="utf-8"?>
<p:tagLst xmlns:p="http://schemas.openxmlformats.org/presentationml/2006/main">
  <p:tag name="AS_UNIQUEID" val="1775"/>
</p:tagLst>
</file>

<file path=ppt/tags/tag86.xml><?xml version="1.0" encoding="utf-8"?>
<p:tagLst xmlns:p="http://schemas.openxmlformats.org/presentationml/2006/main">
  <p:tag name="AS_UNIQUEID" val="1776"/>
</p:tagLst>
</file>

<file path=ppt/tags/tag87.xml><?xml version="1.0" encoding="utf-8"?>
<p:tagLst xmlns:p="http://schemas.openxmlformats.org/presentationml/2006/main">
  <p:tag name="AS_UNIQUEID" val="879"/>
</p:tagLst>
</file>

<file path=ppt/tags/tag88.xml><?xml version="1.0" encoding="utf-8"?>
<p:tagLst xmlns:p="http://schemas.openxmlformats.org/presentationml/2006/main">
  <p:tag name="AS_UNIQUEID" val="880"/>
</p:tagLst>
</file>

<file path=ppt/tags/tag89.xml><?xml version="1.0" encoding="utf-8"?>
<p:tagLst xmlns:p="http://schemas.openxmlformats.org/presentationml/2006/main">
  <p:tag name="AS_UNIQUEID" val="501"/>
</p:tagLst>
</file>

<file path=ppt/tags/tag9.xml><?xml version="1.0" encoding="utf-8"?>
<p:tagLst xmlns:p="http://schemas.openxmlformats.org/presentationml/2006/main">
  <p:tag name="AS_UNIQUEID" val="561"/>
</p:tagLst>
</file>

<file path=ppt/tags/tag90.xml><?xml version="1.0" encoding="utf-8"?>
<p:tagLst xmlns:p="http://schemas.openxmlformats.org/presentationml/2006/main">
  <p:tag name="AS_UNIQUEID" val="501"/>
</p:tagLst>
</file>

<file path=ppt/tags/tag91.xml><?xml version="1.0" encoding="utf-8"?>
<p:tagLst xmlns:p="http://schemas.openxmlformats.org/presentationml/2006/main">
  <p:tag name="AS_UNIQUEID" val="882"/>
</p:tagLst>
</file>

<file path=ppt/tags/tag92.xml><?xml version="1.0" encoding="utf-8"?>
<p:tagLst xmlns:p="http://schemas.openxmlformats.org/presentationml/2006/main">
  <p:tag name="AS_UNIQUEID" val="1785"/>
</p:tagLst>
</file>

<file path=ppt/tags/tag93.xml><?xml version="1.0" encoding="utf-8"?>
<p:tagLst xmlns:p="http://schemas.openxmlformats.org/presentationml/2006/main">
  <p:tag name="AS_UNIQUEID" val="1786"/>
</p:tagLst>
</file>

<file path=ppt/tags/tag94.xml><?xml version="1.0" encoding="utf-8"?>
<p:tagLst xmlns:p="http://schemas.openxmlformats.org/presentationml/2006/main">
  <p:tag name="AS_UNIQUEID" val="1787"/>
</p:tagLst>
</file>

<file path=ppt/tags/tag95.xml><?xml version="1.0" encoding="utf-8"?>
<p:tagLst xmlns:p="http://schemas.openxmlformats.org/presentationml/2006/main">
  <p:tag name="AS_UNIQUEID" val="1794"/>
</p:tagLst>
</file>

<file path=ppt/tags/tag96.xml><?xml version="1.0" encoding="utf-8"?>
<p:tagLst xmlns:p="http://schemas.openxmlformats.org/presentationml/2006/main">
  <p:tag name="AS_UNIQUEID" val="1795"/>
</p:tagLst>
</file>

<file path=ppt/tags/tag97.xml><?xml version="1.0" encoding="utf-8"?>
<p:tagLst xmlns:p="http://schemas.openxmlformats.org/presentationml/2006/main">
  <p:tag name="AS_UNIQUEID" val="1796"/>
</p:tagLst>
</file>

<file path=ppt/tags/tag98.xml><?xml version="1.0" encoding="utf-8"?>
<p:tagLst xmlns:p="http://schemas.openxmlformats.org/presentationml/2006/main">
  <p:tag name="AS_UNIQUEID" val="1797"/>
</p:tagLst>
</file>

<file path=ppt/tags/tag99.xml><?xml version="1.0" encoding="utf-8"?>
<p:tagLst xmlns:p="http://schemas.openxmlformats.org/presentationml/2006/main">
  <p:tag name="AS_UNIQUEID" val="179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3257</Words>
  <Application>WPS 演示</Application>
  <PresentationFormat/>
  <Paragraphs>186</Paragraphs>
  <Slides>34</Slides>
  <Notes>33</Notes>
  <HiddenSlides>0</HiddenSlides>
  <MMClips>3</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34</vt:i4>
      </vt:variant>
    </vt:vector>
  </HeadingPairs>
  <TitlesOfParts>
    <vt:vector size="49" baseType="lpstr">
      <vt:lpstr>Arial</vt:lpstr>
      <vt:lpstr>宋体</vt:lpstr>
      <vt:lpstr>Wingdings</vt:lpstr>
      <vt:lpstr>黑体</vt:lpstr>
      <vt:lpstr>华文楷体</vt:lpstr>
      <vt:lpstr>微软雅黑</vt:lpstr>
      <vt:lpstr>Wingdings</vt:lpstr>
      <vt:lpstr>楷体</vt:lpstr>
      <vt:lpstr>Arial Unicode MS</vt:lpstr>
      <vt:lpstr>Calibri</vt:lpstr>
      <vt:lpstr>Segoe UI</vt:lpstr>
      <vt:lpstr>Calibri Light</vt:lpstr>
      <vt:lpstr>等线</vt:lpstr>
      <vt:lpstr>Office 主题</vt:lpstr>
      <vt:lpstr>4_Office 主题</vt:lpstr>
      <vt:lpstr>第四节    国际合作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家有一宝</cp:lastModifiedBy>
  <cp:revision>2</cp:revision>
  <cp:lastPrinted>2024-10-14T21:12:00Z</cp:lastPrinted>
  <dcterms:created xsi:type="dcterms:W3CDTF">2024-10-14T21:12:00Z</dcterms:created>
  <dcterms:modified xsi:type="dcterms:W3CDTF">2025-03-18T10:12:13Z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AE5EA30FAED64BB1B828213B41208E9E_13</vt:lpwstr>
  </property>
  <property fmtid="{D5CDD505-2E9C-101B-9397-08002B2CF9AE}" pid="7" name="KSOProductBuildVer">
    <vt:lpwstr>2052-12.1.0.20305</vt:lpwstr>
  </property>
</Properties>
</file>