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9"/>
  </p:notesMasterIdLst>
  <p:handoutMasterIdLst>
    <p:handoutMasterId r:id="rId30"/>
  </p:handoutMasterIdLst>
  <p:sldIdLst>
    <p:sldId id="535" r:id="rId3"/>
    <p:sldId id="516" r:id="rId4"/>
    <p:sldId id="429" r:id="rId5"/>
    <p:sldId id="557" r:id="rId6"/>
    <p:sldId id="579" r:id="rId7"/>
    <p:sldId id="580" r:id="rId8"/>
    <p:sldId id="581" r:id="rId9"/>
    <p:sldId id="582" r:id="rId10"/>
    <p:sldId id="583" r:id="rId11"/>
    <p:sldId id="599" r:id="rId12"/>
    <p:sldId id="584" r:id="rId13"/>
    <p:sldId id="587" r:id="rId14"/>
    <p:sldId id="588" r:id="rId15"/>
    <p:sldId id="600" r:id="rId16"/>
    <p:sldId id="589" r:id="rId17"/>
    <p:sldId id="601" r:id="rId18"/>
    <p:sldId id="597" r:id="rId19"/>
    <p:sldId id="598" r:id="rId20"/>
    <p:sldId id="591" r:id="rId21"/>
    <p:sldId id="590" r:id="rId22"/>
    <p:sldId id="592" r:id="rId23"/>
    <p:sldId id="593" r:id="rId24"/>
    <p:sldId id="594" r:id="rId25"/>
    <p:sldId id="596" r:id="rId26"/>
    <p:sldId id="595" r:id="rId27"/>
    <p:sldId id="521" r:id="rId28"/>
  </p:sldIdLst>
  <p:sldSz cx="12192000" cy="6858000"/>
  <p:notesSz cx="6858000" cy="9144000"/>
  <p:embeddedFontLst>
    <p:embeddedFont>
      <p:font typeface="微软雅黑" panose="020B0503020204020204" charset="-122"/>
      <p:regular r:id="rId35"/>
    </p:embeddedFont>
    <p:embeddedFont>
      <p:font typeface="黑体" panose="02010609060101010101" charset="-122"/>
      <p:regular r:id="rId36"/>
    </p:embeddedFont>
    <p:embeddedFont>
      <p:font typeface="楷体" panose="02010609060101010101" pitchFamily="49" charset="-122"/>
      <p:regular r:id="rId37"/>
    </p:embeddedFont>
    <p:embeddedFont>
      <p:font typeface="Century Gothic" panose="020B0502020202020204" charset="0"/>
      <p:regular r:id="rId38"/>
      <p:bold r:id="rId39"/>
      <p:italic r:id="rId40"/>
      <p:boldItalic r:id="rId41"/>
    </p:embeddedFont>
    <p:embeddedFont>
      <p:font typeface="Calibri" panose="020F0502020204030204" charset="0"/>
      <p:regular r:id="rId42"/>
      <p:bold r:id="rId43"/>
      <p:italic r:id="rId44"/>
      <p:boldItalic r:id="rId45"/>
    </p:embeddedFont>
  </p:embeddedFontLst>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904" userDrawn="1">
          <p15:clr>
            <a:srgbClr val="A4A3A4"/>
          </p15:clr>
        </p15:guide>
        <p15:guide id="2" orient="horz" pos="212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86173" initials="8"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54C07"/>
    <a:srgbClr val="FFFFFF"/>
    <a:srgbClr val="F49B6F"/>
    <a:srgbClr val="3B4E73"/>
    <a:srgbClr val="FBFBFB"/>
    <a:srgbClr val="F5F5F5"/>
    <a:srgbClr val="BD0000"/>
    <a:srgbClr val="4797CD"/>
    <a:srgbClr val="5187C3"/>
    <a:srgbClr val="407A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6" autoAdjust="0"/>
    <p:restoredTop sz="94660"/>
  </p:normalViewPr>
  <p:slideViewPr>
    <p:cSldViewPr snapToGrid="0" showGuides="1">
      <p:cViewPr varScale="1">
        <p:scale>
          <a:sx n="110" d="100"/>
          <a:sy n="110" d="100"/>
        </p:scale>
        <p:origin x="510" y="108"/>
      </p:cViewPr>
      <p:guideLst>
        <p:guide pos="3904"/>
        <p:guide orient="horz" pos="2122"/>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2850" y="10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6" Type="http://schemas.openxmlformats.org/officeDocument/2006/relationships/tags" Target="tags/tag67.xml"/><Relationship Id="rId45" Type="http://schemas.openxmlformats.org/officeDocument/2006/relationships/font" Target="fonts/font11.fntdata"/><Relationship Id="rId44" Type="http://schemas.openxmlformats.org/officeDocument/2006/relationships/font" Target="fonts/font10.fntdata"/><Relationship Id="rId43" Type="http://schemas.openxmlformats.org/officeDocument/2006/relationships/font" Target="fonts/font9.fntdata"/><Relationship Id="rId42" Type="http://schemas.openxmlformats.org/officeDocument/2006/relationships/font" Target="fonts/font8.fntdata"/><Relationship Id="rId41" Type="http://schemas.openxmlformats.org/officeDocument/2006/relationships/font" Target="fonts/font7.fntdata"/><Relationship Id="rId40" Type="http://schemas.openxmlformats.org/officeDocument/2006/relationships/font" Target="fonts/font6.fntdata"/><Relationship Id="rId4" Type="http://schemas.openxmlformats.org/officeDocument/2006/relationships/slide" Target="slides/slide2.xml"/><Relationship Id="rId39" Type="http://schemas.openxmlformats.org/officeDocument/2006/relationships/font" Target="fonts/font5.fntdata"/><Relationship Id="rId38" Type="http://schemas.openxmlformats.org/officeDocument/2006/relationships/font" Target="fonts/font4.fntdata"/><Relationship Id="rId37" Type="http://schemas.openxmlformats.org/officeDocument/2006/relationships/font" Target="fonts/font3.fntdata"/><Relationship Id="rId36" Type="http://schemas.openxmlformats.org/officeDocument/2006/relationships/font" Target="fonts/font2.fntdata"/><Relationship Id="rId35" Type="http://schemas.openxmlformats.org/officeDocument/2006/relationships/font" Target="fonts/font1.fntdata"/><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handoutMaster" Target="handoutMasters/handoutMaster1.xml"/><Relationship Id="rId3" Type="http://schemas.openxmlformats.org/officeDocument/2006/relationships/slide" Target="slides/slide1.xml"/><Relationship Id="rId29" Type="http://schemas.openxmlformats.org/officeDocument/2006/relationships/notesMaster" Target="notesMasters/notesMaster1.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CE80092-2B37-425E-B954-86D35FE38B78}" type="doc">
      <dgm:prSet loTypeId="hierarchy" loCatId="hierarchy" qsTypeId="urn:microsoft.com/office/officeart/2005/8/quickstyle/simple1" qsCatId="simple" csTypeId="urn:microsoft.com/office/officeart/2005/8/colors/accent6_1" csCatId="accent6" phldr="1"/>
      <dgm:spPr/>
      <dgm:t>
        <a:bodyPr/>
        <a:lstStyle/>
        <a:p>
          <a:endParaRPr lang="zh-CN" altLang="en-US"/>
        </a:p>
      </dgm:t>
    </dgm:pt>
    <dgm:pt modelId="{7E73DBE6-81BF-4A5D-98B8-A11E60CBB307}">
      <dgm:prSet phldrT="[文本]" phldr="0" custT="1"/>
      <dgm:spPr>
        <a:solidFill>
          <a:schemeClr val="accent6">
            <a:lumMod val="40000"/>
            <a:lumOff val="60000"/>
          </a:schemeClr>
        </a:solidFill>
        <a:ln w="19050">
          <a:solidFill>
            <a:schemeClr val="accent6">
              <a:lumMod val="50000"/>
            </a:schemeClr>
          </a:solidFill>
        </a:ln>
      </dgm:spPr>
      <dgm:t>
        <a:bodyPr vert="horz" wrap="square" tIns="144000"/>
        <a:p>
          <a:pPr>
            <a:lnSpc>
              <a:spcPct val="50000"/>
            </a:lnSpc>
            <a:spcBef>
              <a:spcPct val="0"/>
            </a:spcBef>
            <a:spcAft>
              <a:spcPct val="35000"/>
            </a:spcAft>
          </a:pPr>
          <a:r>
            <a:rPr lang="zh-CN" altLang="en-US" sz="2000">
              <a:solidFill>
                <a:schemeClr val="accent6">
                  <a:lumMod val="50000"/>
                </a:schemeClr>
              </a:solidFill>
              <a:latin typeface="黑体" panose="02010609060101010101" charset="-122"/>
              <a:ea typeface="黑体" panose="02010609060101010101" charset="-122"/>
            </a:rPr>
            <a:t>安全</a:t>
          </a:r>
          <a:r>
            <a:rPr lang="en-US" altLang="zh-CN" sz="2000">
              <a:solidFill>
                <a:schemeClr val="accent6">
                  <a:lumMod val="50000"/>
                </a:schemeClr>
              </a:solidFill>
              <a:latin typeface="黑体" panose="02010609060101010101" charset="-122"/>
              <a:ea typeface="黑体" panose="02010609060101010101" charset="-122"/>
            </a:rPr>
            <a:t/>
          </a:r>
          <a:endParaRPr lang="en-US" altLang="zh-CN" sz="2000">
            <a:solidFill>
              <a:schemeClr val="accent6">
                <a:lumMod val="50000"/>
              </a:schemeClr>
            </a:solidFill>
            <a:latin typeface="黑体" panose="02010609060101010101" charset="-122"/>
            <a:ea typeface="黑体" panose="02010609060101010101" charset="-122"/>
          </a:endParaRPr>
        </a:p>
        <a:p>
          <a:pPr>
            <a:lnSpc>
              <a:spcPct val="20000"/>
            </a:lnSpc>
            <a:spcBef>
              <a:spcPct val="0"/>
            </a:spcBef>
            <a:spcAft>
              <a:spcPct val="35000"/>
            </a:spcAft>
          </a:pPr>
          <a:r>
            <a:rPr lang="zh-CN" altLang="en-US" sz="2000">
              <a:solidFill>
                <a:schemeClr val="accent6">
                  <a:lumMod val="50000"/>
                </a:schemeClr>
              </a:solidFill>
              <a:latin typeface="黑体" panose="02010609060101010101" charset="-122"/>
              <a:ea typeface="黑体" panose="02010609060101010101" charset="-122"/>
            </a:rPr>
            <a:t>策略</a:t>
          </a:r>
          <a:r>
            <a:rPr sz="2000">
              <a:latin typeface="黑体" panose="02010609060101010101" charset="-122"/>
              <a:ea typeface="黑体" panose="02010609060101010101" charset="-122"/>
            </a:rPr>
            <a:t/>
          </a:r>
          <a:endParaRPr sz="2000">
            <a:latin typeface="黑体" panose="02010609060101010101" charset="-122"/>
            <a:ea typeface="黑体" panose="02010609060101010101" charset="-122"/>
          </a:endParaRPr>
        </a:p>
      </dgm:t>
    </dgm:pt>
    <dgm:pt modelId="{313DBE4E-ABAB-42B0-8A87-0FBBDC8AA1CD}" cxnId="{434CA644-F834-448C-BEFD-23C1B9C2BD03}" type="parTrans">
      <dgm:prSet custT="1"/>
      <dgm:spPr/>
      <dgm:t>
        <a:bodyPr/>
        <a:lstStyle/>
        <a:p>
          <a:endParaRPr lang="zh-CN" altLang="en-US" sz="2000">
            <a:latin typeface="微软雅黑" panose="020B0503020204020204" charset="-122"/>
            <a:ea typeface="微软雅黑" panose="020B0503020204020204" charset="-122"/>
          </a:endParaRPr>
        </a:p>
      </dgm:t>
    </dgm:pt>
    <dgm:pt modelId="{FDCB1DD3-4008-4DD7-8080-A8EC8A432968}" cxnId="{434CA644-F834-448C-BEFD-23C1B9C2BD03}" type="sibTrans">
      <dgm:prSet custT="1"/>
      <dgm:spPr/>
      <dgm:t>
        <a:bodyPr/>
        <a:lstStyle/>
        <a:p>
          <a:endParaRPr lang="zh-CN" altLang="en-US" sz="2000">
            <a:latin typeface="微软雅黑" panose="020B0503020204020204" charset="-122"/>
            <a:ea typeface="微软雅黑" panose="020B0503020204020204" charset="-122"/>
          </a:endParaRPr>
        </a:p>
      </dgm:t>
    </dgm:pt>
    <dgm:pt modelId="{BB77B6DA-E872-4CD4-8CCA-02D52DE39A59}">
      <dgm:prSet phldrT="[文本]" phldr="0" custT="1"/>
      <dgm:spPr>
        <a:solidFill>
          <a:schemeClr val="accent6">
            <a:lumMod val="20000"/>
            <a:lumOff val="80000"/>
          </a:schemeClr>
        </a:solidFill>
        <a:ln>
          <a:noFill/>
        </a:ln>
      </dgm:spPr>
      <dgm:t>
        <a:bodyPr vert="horz" wrap="square"/>
        <a:p>
          <a:pPr>
            <a:lnSpc>
              <a:spcPct val="100000"/>
            </a:lnSpc>
            <a:spcBef>
              <a:spcPct val="0"/>
            </a:spcBef>
            <a:spcAft>
              <a:spcPct val="35000"/>
            </a:spcAft>
          </a:pPr>
          <a:r>
            <a:rPr lang="zh-CN" altLang="en-US" sz="2000">
              <a:solidFill>
                <a:schemeClr val="accent6">
                  <a:lumMod val="50000"/>
                </a:schemeClr>
              </a:solidFill>
              <a:latin typeface="黑体" panose="02010609060101010101" charset="-122"/>
              <a:ea typeface="黑体" panose="02010609060101010101" charset="-122"/>
            </a:rPr>
            <a:t>非技术</a:t>
          </a:r>
          <a:r>
            <a:rPr sz="2000">
              <a:latin typeface="黑体" panose="02010609060101010101" charset="-122"/>
              <a:ea typeface="黑体" panose="02010609060101010101" charset="-122"/>
            </a:rPr>
            <a:t/>
          </a:r>
          <a:endParaRPr sz="2000">
            <a:latin typeface="黑体" panose="02010609060101010101" charset="-122"/>
            <a:ea typeface="黑体" panose="02010609060101010101" charset="-122"/>
          </a:endParaRPr>
        </a:p>
      </dgm:t>
    </dgm:pt>
    <dgm:pt modelId="{CEAE569F-9934-4271-825E-6CEE5BE960C0}" cxnId="{C52BB2EF-A296-477A-B68E-7128EA4B674D}" type="parTrans">
      <dgm:prSet phldr="0" custT="1"/>
      <dgm:spPr>
        <a:ln w="19050">
          <a:solidFill>
            <a:schemeClr val="accent6">
              <a:lumMod val="50000"/>
            </a:schemeClr>
          </a:solidFill>
        </a:ln>
      </dgm:spPr>
      <dgm:t>
        <a:bodyPr vert="horz" wrap="square"/>
        <a:p>
          <a:pPr>
            <a:lnSpc>
              <a:spcPct val="100000"/>
            </a:lnSpc>
            <a:spcBef>
              <a:spcPct val="0"/>
            </a:spcBef>
            <a:spcAft>
              <a:spcPct val="35000"/>
            </a:spcAft>
          </a:pPr>
          <a:r>
            <a:rPr lang="zh-CN" altLang="en-US" sz="2000">
              <a:latin typeface="黑体" panose="02010609060101010101" charset="-122"/>
              <a:ea typeface="黑体" panose="02010609060101010101" charset="-122"/>
            </a:rPr>
            <a:t/>
          </a:r>
          <a:endParaRPr lang="zh-CN" altLang="en-US" sz="2000">
            <a:latin typeface="黑体" panose="02010609060101010101" charset="-122"/>
            <a:ea typeface="黑体" panose="02010609060101010101" charset="-122"/>
          </a:endParaRPr>
        </a:p>
      </dgm:t>
    </dgm:pt>
    <dgm:pt modelId="{E5FBF6CD-FDB9-4988-BF8D-4CC2F17C4D17}" cxnId="{C52BB2EF-A296-477A-B68E-7128EA4B674D}" type="sibTrans">
      <dgm:prSet custT="1"/>
      <dgm:spPr/>
      <dgm:t>
        <a:bodyPr/>
        <a:lstStyle/>
        <a:p>
          <a:endParaRPr lang="zh-CN" altLang="en-US" sz="2000">
            <a:latin typeface="微软雅黑" panose="020B0503020204020204" charset="-122"/>
            <a:ea typeface="微软雅黑" panose="020B0503020204020204" charset="-122"/>
          </a:endParaRPr>
        </a:p>
      </dgm:t>
    </dgm:pt>
    <dgm:pt modelId="{DFEC3CE4-465A-4820-BDB7-11E9AFD10E81}">
      <dgm:prSet phldrT="[文本]" phldr="0" custT="1"/>
      <dgm:spPr>
        <a:ln w="15875">
          <a:solidFill>
            <a:schemeClr val="accent6">
              <a:lumMod val="50000"/>
            </a:schemeClr>
          </a:solidFill>
        </a:ln>
      </dgm:spPr>
      <dgm:t>
        <a:bodyPr vert="horz" wrap="square" lIns="108000"/>
        <a:p>
          <a:pPr algn="ctr">
            <a:lnSpc>
              <a:spcPct val="100000"/>
            </a:lnSpc>
            <a:spcBef>
              <a:spcPct val="0"/>
            </a:spcBef>
            <a:spcAft>
              <a:spcPct val="35000"/>
            </a:spcAft>
          </a:pPr>
          <a:r>
            <a:rPr lang="zh-CN" altLang="en-US" sz="2000">
              <a:solidFill>
                <a:schemeClr val="accent6">
                  <a:lumMod val="50000"/>
                </a:schemeClr>
              </a:solidFill>
              <a:latin typeface="黑体" panose="02010609060101010101" charset="-122"/>
              <a:ea typeface="黑体" panose="02010609060101010101" charset="-122"/>
            </a:rPr>
            <a:t>预防意识</a:t>
          </a:r>
          <a:r>
            <a:rPr sz="2000">
              <a:latin typeface="黑体" panose="02010609060101010101" charset="-122"/>
              <a:ea typeface="黑体" panose="02010609060101010101" charset="-122"/>
            </a:rPr>
            <a:t/>
          </a:r>
          <a:endParaRPr sz="2000">
            <a:latin typeface="黑体" panose="02010609060101010101" charset="-122"/>
            <a:ea typeface="黑体" panose="02010609060101010101" charset="-122"/>
          </a:endParaRPr>
        </a:p>
      </dgm:t>
    </dgm:pt>
    <dgm:pt modelId="{0F561C14-ADE9-466E-B4B5-51E133DCA374}" cxnId="{F10F57F2-6158-4B0D-B6D4-CE20CCAC172A}" type="parTrans">
      <dgm:prSet phldr="0" custT="1"/>
      <dgm:spPr>
        <a:ln w="15875">
          <a:solidFill>
            <a:schemeClr val="accent6">
              <a:lumMod val="50000"/>
            </a:schemeClr>
          </a:solidFill>
        </a:ln>
      </dgm:spPr>
      <dgm:t>
        <a:bodyPr vert="horz" wrap="square"/>
        <a:p>
          <a:pPr>
            <a:lnSpc>
              <a:spcPct val="100000"/>
            </a:lnSpc>
            <a:spcBef>
              <a:spcPct val="0"/>
            </a:spcBef>
            <a:spcAft>
              <a:spcPct val="35000"/>
            </a:spcAft>
          </a:pPr>
          <a:r>
            <a:rPr lang="zh-CN" altLang="en-US" sz="2000">
              <a:latin typeface="黑体" panose="02010609060101010101" charset="-122"/>
              <a:ea typeface="黑体" panose="02010609060101010101" charset="-122"/>
            </a:rPr>
            <a:t/>
          </a:r>
          <a:endParaRPr lang="zh-CN" altLang="en-US" sz="2000">
            <a:latin typeface="黑体" panose="02010609060101010101" charset="-122"/>
            <a:ea typeface="黑体" panose="02010609060101010101" charset="-122"/>
          </a:endParaRPr>
        </a:p>
      </dgm:t>
    </dgm:pt>
    <dgm:pt modelId="{0BC3C0C4-7F41-4C44-8A5A-ED6428C75439}" cxnId="{F10F57F2-6158-4B0D-B6D4-CE20CCAC172A}" type="sibTrans">
      <dgm:prSet custT="1"/>
      <dgm:spPr/>
      <dgm:t>
        <a:bodyPr/>
        <a:lstStyle/>
        <a:p>
          <a:endParaRPr lang="zh-CN" altLang="en-US" sz="2000">
            <a:latin typeface="微软雅黑" panose="020B0503020204020204" charset="-122"/>
            <a:ea typeface="微软雅黑" panose="020B0503020204020204" charset="-122"/>
          </a:endParaRPr>
        </a:p>
      </dgm:t>
    </dgm:pt>
    <dgm:pt modelId="{D8E2994E-740C-4BD1-8C78-3642C93D3571}">
      <dgm:prSet phldrT="[文本]" phldr="0" custT="1"/>
      <dgm:spPr>
        <a:ln w="15875">
          <a:solidFill>
            <a:schemeClr val="accent6">
              <a:lumMod val="50000"/>
            </a:schemeClr>
          </a:solidFill>
        </a:ln>
      </dgm:spPr>
      <dgm:t>
        <a:bodyPr vert="horz" wrap="square" lIns="108000"/>
        <a:p>
          <a:pPr algn="ctr">
            <a:lnSpc>
              <a:spcPct val="100000"/>
            </a:lnSpc>
            <a:spcBef>
              <a:spcPct val="0"/>
            </a:spcBef>
            <a:spcAft>
              <a:spcPct val="35000"/>
            </a:spcAft>
          </a:pPr>
          <a:r>
            <a:rPr lang="zh-CN" altLang="en-US" sz="2000">
              <a:solidFill>
                <a:schemeClr val="accent6">
                  <a:lumMod val="50000"/>
                </a:schemeClr>
              </a:solidFill>
              <a:latin typeface="黑体" panose="02010609060101010101" charset="-122"/>
              <a:ea typeface="黑体" panose="02010609060101010101" charset="-122"/>
            </a:rPr>
            <a:t>管理保障措施</a:t>
          </a:r>
          <a:r>
            <a:rPr sz="2000">
              <a:latin typeface="黑体" panose="02010609060101010101" charset="-122"/>
              <a:ea typeface="黑体" panose="02010609060101010101" charset="-122"/>
            </a:rPr>
            <a:t/>
          </a:r>
          <a:endParaRPr sz="2000">
            <a:latin typeface="黑体" panose="02010609060101010101" charset="-122"/>
            <a:ea typeface="黑体" panose="02010609060101010101" charset="-122"/>
          </a:endParaRPr>
        </a:p>
      </dgm:t>
    </dgm:pt>
    <dgm:pt modelId="{3C2D5A76-B08F-42C3-801F-F1CE3A96CDDC}" cxnId="{68B8D8A3-FA92-4D6B-A836-F503549BEB27}" type="parTrans">
      <dgm:prSet phldr="0" custT="1"/>
      <dgm:spPr>
        <a:ln w="15875">
          <a:solidFill>
            <a:schemeClr val="accent6">
              <a:lumMod val="50000"/>
            </a:schemeClr>
          </a:solidFill>
        </a:ln>
      </dgm:spPr>
      <dgm:t>
        <a:bodyPr vert="horz" wrap="square"/>
        <a:p>
          <a:pPr>
            <a:lnSpc>
              <a:spcPct val="100000"/>
            </a:lnSpc>
            <a:spcBef>
              <a:spcPct val="0"/>
            </a:spcBef>
            <a:spcAft>
              <a:spcPct val="35000"/>
            </a:spcAft>
          </a:pPr>
          <a:r>
            <a:rPr lang="zh-CN" altLang="en-US" sz="2000">
              <a:latin typeface="黑体" panose="02010609060101010101" charset="-122"/>
              <a:ea typeface="黑体" panose="02010609060101010101" charset="-122"/>
            </a:rPr>
            <a:t/>
          </a:r>
          <a:endParaRPr lang="zh-CN" altLang="en-US" sz="2000">
            <a:latin typeface="黑体" panose="02010609060101010101" charset="-122"/>
            <a:ea typeface="黑体" panose="02010609060101010101" charset="-122"/>
          </a:endParaRPr>
        </a:p>
      </dgm:t>
    </dgm:pt>
    <dgm:pt modelId="{B1BF50AF-8417-43BF-AEA1-912159ED1BD4}" cxnId="{68B8D8A3-FA92-4D6B-A836-F503549BEB27}" type="sibTrans">
      <dgm:prSet/>
      <dgm:spPr/>
      <dgm:t>
        <a:bodyPr/>
        <a:lstStyle/>
        <a:p>
          <a:endParaRPr lang="zh-CN" altLang="en-US"/>
        </a:p>
      </dgm:t>
    </dgm:pt>
    <dgm:pt modelId="{79370897-586D-49AB-82E5-73A7DF5FA1F7}">
      <dgm:prSet phldrT="[文本]" phldr="0" custT="1"/>
      <dgm:spPr>
        <a:ln w="15875">
          <a:solidFill>
            <a:schemeClr val="accent6">
              <a:lumMod val="50000"/>
            </a:schemeClr>
          </a:solidFill>
        </a:ln>
      </dgm:spPr>
      <dgm:t>
        <a:bodyPr vert="horz" wrap="square" lIns="108000"/>
        <a:p>
          <a:pPr algn="ctr">
            <a:lnSpc>
              <a:spcPct val="100000"/>
            </a:lnSpc>
            <a:spcBef>
              <a:spcPct val="0"/>
            </a:spcBef>
            <a:spcAft>
              <a:spcPct val="35000"/>
            </a:spcAft>
          </a:pPr>
          <a:r>
            <a:rPr lang="zh-CN" altLang="en-US" sz="2000">
              <a:solidFill>
                <a:schemeClr val="accent6">
                  <a:lumMod val="50000"/>
                </a:schemeClr>
              </a:solidFill>
              <a:latin typeface="黑体" panose="02010609060101010101" charset="-122"/>
              <a:ea typeface="黑体" panose="02010609060101010101" charset="-122"/>
            </a:rPr>
            <a:t>应急响应机制</a:t>
          </a:r>
          <a:r>
            <a:rPr sz="2000">
              <a:latin typeface="黑体" panose="02010609060101010101" charset="-122"/>
              <a:ea typeface="黑体" panose="02010609060101010101" charset="-122"/>
            </a:rPr>
            <a:t/>
          </a:r>
          <a:endParaRPr sz="2000">
            <a:latin typeface="黑体" panose="02010609060101010101" charset="-122"/>
            <a:ea typeface="黑体" panose="02010609060101010101" charset="-122"/>
          </a:endParaRPr>
        </a:p>
      </dgm:t>
    </dgm:pt>
    <dgm:pt modelId="{C70591FB-ECA7-4B69-AD72-AF48CA46BBD0}" cxnId="{8B3E4B53-CE1F-4998-B0F4-60E38292F6BA}" type="parTrans">
      <dgm:prSet phldr="0" custT="1"/>
      <dgm:spPr>
        <a:ln w="15875">
          <a:solidFill>
            <a:schemeClr val="accent6">
              <a:lumMod val="50000"/>
            </a:schemeClr>
          </a:solidFill>
        </a:ln>
      </dgm:spPr>
      <dgm:t>
        <a:bodyPr vert="horz" wrap="square"/>
        <a:p>
          <a:pPr>
            <a:lnSpc>
              <a:spcPct val="100000"/>
            </a:lnSpc>
            <a:spcBef>
              <a:spcPct val="0"/>
            </a:spcBef>
            <a:spcAft>
              <a:spcPct val="35000"/>
            </a:spcAft>
          </a:pPr>
          <a:r>
            <a:rPr lang="zh-CN" altLang="en-US" sz="2000">
              <a:latin typeface="黑体" panose="02010609060101010101" charset="-122"/>
              <a:ea typeface="黑体" panose="02010609060101010101" charset="-122"/>
            </a:rPr>
            <a:t/>
          </a:r>
          <a:endParaRPr lang="zh-CN" altLang="en-US" sz="2000">
            <a:latin typeface="黑体" panose="02010609060101010101" charset="-122"/>
            <a:ea typeface="黑体" panose="02010609060101010101" charset="-122"/>
          </a:endParaRPr>
        </a:p>
      </dgm:t>
    </dgm:pt>
    <dgm:pt modelId="{43D20A9E-FD08-461C-8E72-C6C31706FB8B}" cxnId="{8B3E4B53-CE1F-4998-B0F4-60E38292F6BA}" type="sibTrans">
      <dgm:prSet/>
      <dgm:spPr/>
      <dgm:t>
        <a:bodyPr/>
        <a:lstStyle/>
        <a:p>
          <a:endParaRPr lang="zh-CN" altLang="en-US"/>
        </a:p>
      </dgm:t>
    </dgm:pt>
    <dgm:pt modelId="{DD466078-1372-4482-9E16-42A86F68F860}">
      <dgm:prSet phldrT="[文本]" phldr="0" custT="1"/>
      <dgm:spPr>
        <a:solidFill>
          <a:schemeClr val="accent6">
            <a:lumMod val="20000"/>
            <a:lumOff val="80000"/>
          </a:schemeClr>
        </a:solidFill>
        <a:ln>
          <a:noFill/>
        </a:ln>
      </dgm:spPr>
      <dgm:t>
        <a:bodyPr vert="horz" wrap="square"/>
        <a:p>
          <a:pPr>
            <a:lnSpc>
              <a:spcPct val="100000"/>
            </a:lnSpc>
            <a:spcBef>
              <a:spcPct val="0"/>
            </a:spcBef>
            <a:spcAft>
              <a:spcPct val="35000"/>
            </a:spcAft>
          </a:pPr>
          <a:r>
            <a:rPr lang="zh-CN" altLang="en-US" sz="2000">
              <a:solidFill>
                <a:schemeClr val="accent6">
                  <a:lumMod val="50000"/>
                </a:schemeClr>
              </a:solidFill>
              <a:latin typeface="黑体" panose="02010609060101010101" charset="-122"/>
              <a:ea typeface="黑体" panose="02010609060101010101" charset="-122"/>
            </a:rPr>
            <a:t>技术</a:t>
          </a:r>
          <a:r>
            <a:rPr sz="2000">
              <a:latin typeface="黑体" panose="02010609060101010101" charset="-122"/>
              <a:ea typeface="黑体" panose="02010609060101010101" charset="-122"/>
            </a:rPr>
            <a:t/>
          </a:r>
          <a:endParaRPr sz="2000">
            <a:latin typeface="黑体" panose="02010609060101010101" charset="-122"/>
            <a:ea typeface="黑体" panose="02010609060101010101" charset="-122"/>
          </a:endParaRPr>
        </a:p>
      </dgm:t>
    </dgm:pt>
    <dgm:pt modelId="{25B31E3B-3846-4711-B0C3-526AA9B87697}" cxnId="{1B9C9121-FCC3-4D5A-BB89-C8354B5090E3}" type="parTrans">
      <dgm:prSet phldr="0" custT="1"/>
      <dgm:spPr>
        <a:ln w="19050">
          <a:solidFill>
            <a:schemeClr val="accent6">
              <a:lumMod val="50000"/>
            </a:schemeClr>
          </a:solidFill>
        </a:ln>
      </dgm:spPr>
      <dgm:t>
        <a:bodyPr vert="horz" wrap="square"/>
        <a:p>
          <a:pPr>
            <a:lnSpc>
              <a:spcPct val="100000"/>
            </a:lnSpc>
            <a:spcBef>
              <a:spcPct val="0"/>
            </a:spcBef>
            <a:spcAft>
              <a:spcPct val="35000"/>
            </a:spcAft>
          </a:pPr>
          <a:r>
            <a:rPr lang="zh-CN" altLang="en-US" sz="2000">
              <a:latin typeface="黑体" panose="02010609060101010101" charset="-122"/>
              <a:ea typeface="黑体" panose="02010609060101010101" charset="-122"/>
            </a:rPr>
            <a:t/>
          </a:r>
          <a:endParaRPr lang="zh-CN" altLang="en-US" sz="2000">
            <a:latin typeface="黑体" panose="02010609060101010101" charset="-122"/>
            <a:ea typeface="黑体" panose="02010609060101010101" charset="-122"/>
          </a:endParaRPr>
        </a:p>
      </dgm:t>
    </dgm:pt>
    <dgm:pt modelId="{C6D42EAE-CE73-47A7-9858-7A1A0BB3F765}" cxnId="{1B9C9121-FCC3-4D5A-BB89-C8354B5090E3}" type="sibTrans">
      <dgm:prSet custT="1"/>
      <dgm:spPr/>
      <dgm:t>
        <a:bodyPr/>
        <a:lstStyle/>
        <a:p>
          <a:endParaRPr lang="zh-CN" altLang="en-US" sz="2000">
            <a:latin typeface="微软雅黑" panose="020B0503020204020204" charset="-122"/>
            <a:ea typeface="微软雅黑" panose="020B0503020204020204" charset="-122"/>
          </a:endParaRPr>
        </a:p>
      </dgm:t>
    </dgm:pt>
    <dgm:pt modelId="{0FBBD250-8659-43C3-85B3-389400370006}">
      <dgm:prSet phldrT="[文本]" phldr="0" custT="1"/>
      <dgm:spPr>
        <a:ln w="15875">
          <a:solidFill>
            <a:schemeClr val="accent6">
              <a:lumMod val="50000"/>
            </a:schemeClr>
          </a:solidFill>
        </a:ln>
      </dgm:spPr>
      <dgm:t>
        <a:bodyPr vert="horz" wrap="square" lIns="108000"/>
        <a:p>
          <a:pPr algn="ctr">
            <a:lnSpc>
              <a:spcPct val="100000"/>
            </a:lnSpc>
            <a:spcBef>
              <a:spcPct val="0"/>
            </a:spcBef>
            <a:spcAft>
              <a:spcPct val="35000"/>
            </a:spcAft>
          </a:pPr>
          <a:r>
            <a:rPr lang="zh-CN" altLang="en-US" sz="2000">
              <a:solidFill>
                <a:schemeClr val="accent6">
                  <a:lumMod val="50000"/>
                </a:schemeClr>
              </a:solidFill>
              <a:latin typeface="黑体" panose="02010609060101010101" charset="-122"/>
              <a:ea typeface="黑体" panose="02010609060101010101" charset="-122"/>
            </a:rPr>
            <a:t>物理方面</a:t>
          </a:r>
          <a:r>
            <a:rPr sz="2000">
              <a:latin typeface="黑体" panose="02010609060101010101" charset="-122"/>
              <a:ea typeface="黑体" panose="02010609060101010101" charset="-122"/>
            </a:rPr>
            <a:t/>
          </a:r>
          <a:endParaRPr sz="2000">
            <a:latin typeface="黑体" panose="02010609060101010101" charset="-122"/>
            <a:ea typeface="黑体" panose="02010609060101010101" charset="-122"/>
          </a:endParaRPr>
        </a:p>
      </dgm:t>
    </dgm:pt>
    <dgm:pt modelId="{5209BCDF-B6C4-4657-8CCF-76FCFA06B61C}" cxnId="{B5C9CE51-8D2A-44E3-BA47-A07CC289601F}" type="parTrans">
      <dgm:prSet phldr="0" custT="1"/>
      <dgm:spPr>
        <a:ln w="15875">
          <a:solidFill>
            <a:schemeClr val="accent6">
              <a:lumMod val="50000"/>
            </a:schemeClr>
          </a:solidFill>
        </a:ln>
      </dgm:spPr>
      <dgm:t>
        <a:bodyPr vert="horz" wrap="square"/>
        <a:p>
          <a:pPr>
            <a:lnSpc>
              <a:spcPct val="100000"/>
            </a:lnSpc>
            <a:spcBef>
              <a:spcPct val="0"/>
            </a:spcBef>
            <a:spcAft>
              <a:spcPct val="35000"/>
            </a:spcAft>
          </a:pPr>
          <a:r>
            <a:rPr lang="zh-CN" altLang="en-US" sz="2000">
              <a:latin typeface="黑体" panose="02010609060101010101" charset="-122"/>
              <a:ea typeface="黑体" panose="02010609060101010101" charset="-122"/>
            </a:rPr>
            <a:t/>
          </a:r>
          <a:endParaRPr lang="zh-CN" altLang="en-US" sz="2000">
            <a:latin typeface="黑体" panose="02010609060101010101" charset="-122"/>
            <a:ea typeface="黑体" panose="02010609060101010101" charset="-122"/>
          </a:endParaRPr>
        </a:p>
      </dgm:t>
    </dgm:pt>
    <dgm:pt modelId="{F4B0E430-CA3F-4C49-B3E3-63C45795D265}" cxnId="{B5C9CE51-8D2A-44E3-BA47-A07CC289601F}" type="sibTrans">
      <dgm:prSet custT="1"/>
      <dgm:spPr/>
      <dgm:t>
        <a:bodyPr/>
        <a:lstStyle/>
        <a:p>
          <a:endParaRPr lang="zh-CN" altLang="en-US" sz="2000">
            <a:latin typeface="微软雅黑" panose="020B0503020204020204" charset="-122"/>
            <a:ea typeface="微软雅黑" panose="020B0503020204020204" charset="-122"/>
          </a:endParaRPr>
        </a:p>
      </dgm:t>
    </dgm:pt>
    <dgm:pt modelId="{92B03F90-56F1-4733-BE01-964F415B6690}">
      <dgm:prSet phldrT="[文本]" phldr="0" custT="1"/>
      <dgm:spPr>
        <a:ln w="15875">
          <a:solidFill>
            <a:schemeClr val="accent6">
              <a:lumMod val="50000"/>
            </a:schemeClr>
          </a:solidFill>
          <a:prstDash val="dash"/>
        </a:ln>
      </dgm:spPr>
      <dgm:t>
        <a:bodyPr vert="horz" wrap="square" lIns="108000"/>
        <a:p>
          <a:pPr algn="ctr">
            <a:lnSpc>
              <a:spcPct val="100000"/>
            </a:lnSpc>
            <a:spcBef>
              <a:spcPct val="0"/>
            </a:spcBef>
            <a:spcAft>
              <a:spcPct val="35000"/>
            </a:spcAft>
          </a:pPr>
          <a:r>
            <a:rPr lang="zh-CN" altLang="en-US" sz="2000" smtClean="0">
              <a:solidFill>
                <a:schemeClr val="accent6">
                  <a:lumMod val="50000"/>
                </a:schemeClr>
              </a:solidFill>
              <a:latin typeface="黑体" panose="02010609060101010101" charset="-122"/>
              <a:ea typeface="黑体" panose="02010609060101010101" charset="-122"/>
            </a:rPr>
            <a:t>环境维护</a:t>
          </a:r>
          <a:r>
            <a:rPr lang="zh-CN" altLang="en-US" sz="2000">
              <a:solidFill>
                <a:schemeClr val="accent6">
                  <a:lumMod val="50000"/>
                </a:schemeClr>
              </a:solidFill>
              <a:latin typeface="黑体" panose="02010609060101010101" charset="-122"/>
              <a:ea typeface="黑体" panose="02010609060101010101" charset="-122"/>
            </a:rPr>
            <a:t/>
          </a:r>
          <a:endParaRPr lang="zh-CN" altLang="en-US" sz="2000">
            <a:solidFill>
              <a:schemeClr val="accent6">
                <a:lumMod val="50000"/>
              </a:schemeClr>
            </a:solidFill>
            <a:latin typeface="黑体" panose="02010609060101010101" charset="-122"/>
            <a:ea typeface="黑体" panose="02010609060101010101" charset="-122"/>
          </a:endParaRPr>
        </a:p>
      </dgm:t>
    </dgm:pt>
    <dgm:pt modelId="{78D4A57B-F135-4FBA-9DCE-B031319C3C13}" cxnId="{DAE4CA68-141E-4ADC-9982-096F8E6D89E8}" type="parTrans">
      <dgm:prSet phldr="0" custT="1"/>
      <dgm:spPr>
        <a:ln w="12700">
          <a:solidFill>
            <a:schemeClr val="accent6">
              <a:lumMod val="50000"/>
            </a:schemeClr>
          </a:solidFill>
        </a:ln>
      </dgm:spPr>
      <dgm:t>
        <a:bodyPr vert="horz" wrap="square"/>
        <a:p>
          <a:pPr>
            <a:lnSpc>
              <a:spcPct val="100000"/>
            </a:lnSpc>
            <a:spcBef>
              <a:spcPct val="0"/>
            </a:spcBef>
            <a:spcAft>
              <a:spcPct val="35000"/>
            </a:spcAft>
          </a:pPr>
          <a:r>
            <a:rPr lang="zh-CN" altLang="en-US" sz="2000">
              <a:latin typeface="黑体" panose="02010609060101010101" charset="-122"/>
              <a:ea typeface="黑体" panose="02010609060101010101" charset="-122"/>
            </a:rPr>
            <a:t/>
          </a:r>
          <a:endParaRPr lang="zh-CN" altLang="en-US" sz="2000">
            <a:latin typeface="黑体" panose="02010609060101010101" charset="-122"/>
            <a:ea typeface="黑体" panose="02010609060101010101" charset="-122"/>
          </a:endParaRPr>
        </a:p>
      </dgm:t>
    </dgm:pt>
    <dgm:pt modelId="{92753520-4775-4B54-ABEE-3E85C7FECCFD}" cxnId="{DAE4CA68-141E-4ADC-9982-096F8E6D89E8}" type="sibTrans">
      <dgm:prSet/>
      <dgm:spPr/>
      <dgm:t>
        <a:bodyPr/>
        <a:lstStyle/>
        <a:p>
          <a:endParaRPr lang="zh-CN" altLang="en-US"/>
        </a:p>
      </dgm:t>
    </dgm:pt>
    <dgm:pt modelId="{8FDE9A80-CB64-4D3E-94D1-BFDDF30BF4B6}">
      <dgm:prSet phldr="0" custT="1"/>
      <dgm:spPr>
        <a:ln w="3175">
          <a:solidFill>
            <a:schemeClr val="accent6">
              <a:lumMod val="50000"/>
            </a:schemeClr>
          </a:solidFill>
          <a:prstDash val="dash"/>
        </a:ln>
      </dgm:spPr>
      <dgm:t>
        <a:bodyPr vert="horz" wrap="square"/>
        <a:p>
          <a:pPr algn="ctr">
            <a:lnSpc>
              <a:spcPct val="50000"/>
            </a:lnSpc>
            <a:spcBef>
              <a:spcPct val="0"/>
            </a:spcBef>
            <a:spcAft>
              <a:spcPct val="35000"/>
            </a:spcAft>
          </a:pPr>
          <a:r>
            <a:rPr lang="zh-CN" altLang="en-US" sz="2000" smtClean="0">
              <a:solidFill>
                <a:schemeClr val="accent6">
                  <a:lumMod val="50000"/>
                </a:schemeClr>
              </a:solidFill>
              <a:latin typeface="黑体" panose="02010609060101010101" charset="-122"/>
              <a:ea typeface="黑体" panose="02010609060101010101" charset="-122"/>
            </a:rPr>
            <a:t>防盗、防火、</a:t>
          </a:r>
          <a:r>
            <a:rPr lang="en-US" altLang="zh-CN" sz="2000" smtClean="0">
              <a:solidFill>
                <a:schemeClr val="accent6">
                  <a:lumMod val="50000"/>
                </a:schemeClr>
              </a:solidFill>
              <a:latin typeface="黑体" panose="02010609060101010101" charset="-122"/>
              <a:ea typeface="黑体" panose="02010609060101010101" charset="-122"/>
            </a:rPr>
            <a:t/>
          </a:r>
          <a:endParaRPr lang="en-US" altLang="zh-CN" sz="2000" smtClean="0">
            <a:solidFill>
              <a:schemeClr val="accent6">
                <a:lumMod val="50000"/>
              </a:schemeClr>
            </a:solidFill>
            <a:latin typeface="黑体" panose="02010609060101010101" charset="-122"/>
            <a:ea typeface="黑体" panose="02010609060101010101" charset="-122"/>
          </a:endParaRPr>
        </a:p>
        <a:p>
          <a:pPr algn="ctr">
            <a:lnSpc>
              <a:spcPct val="50000"/>
            </a:lnSpc>
            <a:spcBef>
              <a:spcPct val="0"/>
            </a:spcBef>
            <a:spcAft>
              <a:spcPct val="35000"/>
            </a:spcAft>
          </a:pPr>
          <a:r>
            <a:rPr lang="zh-CN" altLang="en-US" sz="2000" smtClean="0">
              <a:solidFill>
                <a:schemeClr val="accent6">
                  <a:lumMod val="50000"/>
                </a:schemeClr>
              </a:solidFill>
              <a:latin typeface="黑体" panose="02010609060101010101" charset="-122"/>
              <a:ea typeface="黑体" panose="02010609060101010101" charset="-122"/>
            </a:rPr>
            <a:t>防静电等</a:t>
          </a:r>
          <a:r>
            <a:rPr lang="zh-CN" altLang="en-US" sz="2000">
              <a:solidFill>
                <a:schemeClr val="accent6">
                  <a:lumMod val="50000"/>
                </a:schemeClr>
              </a:solidFill>
              <a:latin typeface="黑体" panose="02010609060101010101" charset="-122"/>
              <a:ea typeface="黑体" panose="02010609060101010101" charset="-122"/>
            </a:rPr>
            <a:t/>
          </a:r>
          <a:endParaRPr lang="zh-CN" altLang="en-US" sz="2000">
            <a:solidFill>
              <a:schemeClr val="accent6">
                <a:lumMod val="50000"/>
              </a:schemeClr>
            </a:solidFill>
            <a:latin typeface="黑体" panose="02010609060101010101" charset="-122"/>
            <a:ea typeface="黑体" panose="02010609060101010101" charset="-122"/>
          </a:endParaRPr>
        </a:p>
      </dgm:t>
    </dgm:pt>
    <dgm:pt modelId="{D7D94995-32B0-4184-A2EE-74F64C46FF57}" cxnId="{89DE54F6-1A0A-4267-B878-AF5159610905}" type="parTrans">
      <dgm:prSet phldr="0" custT="1"/>
      <dgm:spPr>
        <a:ln w="12700">
          <a:solidFill>
            <a:schemeClr val="accent6">
              <a:lumMod val="50000"/>
            </a:schemeClr>
          </a:solidFill>
        </a:ln>
      </dgm:spPr>
      <dgm:t>
        <a:bodyPr vert="horz" wrap="square"/>
        <a:p>
          <a:pPr>
            <a:lnSpc>
              <a:spcPct val="100000"/>
            </a:lnSpc>
            <a:spcBef>
              <a:spcPct val="0"/>
            </a:spcBef>
            <a:spcAft>
              <a:spcPct val="35000"/>
            </a:spcAft>
          </a:pPr>
          <a:r>
            <a:rPr lang="zh-CN" altLang="en-US" sz="2000">
              <a:latin typeface="黑体" panose="02010609060101010101" charset="-122"/>
              <a:ea typeface="黑体" panose="02010609060101010101" charset="-122"/>
            </a:rPr>
            <a:t/>
          </a:r>
          <a:endParaRPr lang="zh-CN" altLang="en-US" sz="2000">
            <a:latin typeface="黑体" panose="02010609060101010101" charset="-122"/>
            <a:ea typeface="黑体" panose="02010609060101010101" charset="-122"/>
          </a:endParaRPr>
        </a:p>
      </dgm:t>
    </dgm:pt>
    <dgm:pt modelId="{116EEF04-F169-41F6-B971-0EA9AB185E7D}" cxnId="{89DE54F6-1A0A-4267-B878-AF5159610905}" type="sibTrans">
      <dgm:prSet/>
      <dgm:spPr/>
      <dgm:t>
        <a:bodyPr/>
        <a:lstStyle/>
        <a:p>
          <a:endParaRPr lang="zh-CN" altLang="en-US"/>
        </a:p>
      </dgm:t>
    </dgm:pt>
    <dgm:pt modelId="{46227B06-9693-4683-904C-21F3253490E1}">
      <dgm:prSet phldrT="[文本]" phldr="0" custT="1"/>
      <dgm:spPr>
        <a:ln w="15875">
          <a:solidFill>
            <a:schemeClr val="accent6">
              <a:lumMod val="50000"/>
            </a:schemeClr>
          </a:solidFill>
        </a:ln>
      </dgm:spPr>
      <dgm:t>
        <a:bodyPr vert="horz" wrap="square" lIns="108000"/>
        <a:p>
          <a:pPr algn="ctr">
            <a:lnSpc>
              <a:spcPct val="100000"/>
            </a:lnSpc>
            <a:spcBef>
              <a:spcPct val="0"/>
            </a:spcBef>
            <a:spcAft>
              <a:spcPct val="35000"/>
            </a:spcAft>
          </a:pPr>
          <a:r>
            <a:rPr lang="zh-CN" altLang="en-US" sz="2000">
              <a:solidFill>
                <a:schemeClr val="accent6">
                  <a:lumMod val="50000"/>
                </a:schemeClr>
              </a:solidFill>
              <a:latin typeface="黑体" panose="02010609060101010101" charset="-122"/>
              <a:ea typeface="黑体" panose="02010609060101010101" charset="-122"/>
            </a:rPr>
            <a:t>逻辑方面</a:t>
          </a:r>
          <a:r>
            <a:rPr sz="2000">
              <a:latin typeface="黑体" panose="02010609060101010101" charset="-122"/>
              <a:ea typeface="黑体" panose="02010609060101010101" charset="-122"/>
            </a:rPr>
            <a:t/>
          </a:r>
          <a:endParaRPr sz="2000">
            <a:latin typeface="黑体" panose="02010609060101010101" charset="-122"/>
            <a:ea typeface="黑体" panose="02010609060101010101" charset="-122"/>
          </a:endParaRPr>
        </a:p>
      </dgm:t>
    </dgm:pt>
    <dgm:pt modelId="{FED36C17-9EB6-4404-84FC-D571FBB4F97E}" cxnId="{2ADDCDFA-23B2-4C1F-BAD8-DA405975FDE0}" type="parTrans">
      <dgm:prSet phldr="0" custT="1"/>
      <dgm:spPr>
        <a:ln w="15875">
          <a:solidFill>
            <a:schemeClr val="accent6">
              <a:lumMod val="50000"/>
            </a:schemeClr>
          </a:solidFill>
        </a:ln>
      </dgm:spPr>
      <dgm:t>
        <a:bodyPr vert="horz" wrap="square"/>
        <a:p>
          <a:pPr>
            <a:lnSpc>
              <a:spcPct val="100000"/>
            </a:lnSpc>
            <a:spcBef>
              <a:spcPct val="0"/>
            </a:spcBef>
            <a:spcAft>
              <a:spcPct val="35000"/>
            </a:spcAft>
          </a:pPr>
          <a:r>
            <a:rPr lang="zh-CN" altLang="en-US" sz="2000">
              <a:latin typeface="黑体" panose="02010609060101010101" charset="-122"/>
              <a:ea typeface="黑体" panose="02010609060101010101" charset="-122"/>
            </a:rPr>
            <a:t/>
          </a:r>
          <a:endParaRPr lang="zh-CN" altLang="en-US" sz="2000">
            <a:latin typeface="黑体" panose="02010609060101010101" charset="-122"/>
            <a:ea typeface="黑体" panose="02010609060101010101" charset="-122"/>
          </a:endParaRPr>
        </a:p>
      </dgm:t>
    </dgm:pt>
    <dgm:pt modelId="{448DBA2C-8D28-4145-A7E8-F5C8E6DF51D3}" cxnId="{2ADDCDFA-23B2-4C1F-BAD8-DA405975FDE0}" type="sibTrans">
      <dgm:prSet/>
      <dgm:spPr/>
      <dgm:t>
        <a:bodyPr/>
        <a:lstStyle/>
        <a:p>
          <a:endParaRPr lang="zh-CN" altLang="en-US"/>
        </a:p>
      </dgm:t>
    </dgm:pt>
    <dgm:pt modelId="{2EFC0B45-2EC7-422E-9B09-834FBD60A792}">
      <dgm:prSet phldrT="[文本]" phldr="0" custT="1"/>
      <dgm:spPr>
        <a:ln w="15875">
          <a:solidFill>
            <a:schemeClr val="accent6">
              <a:lumMod val="50000"/>
            </a:schemeClr>
          </a:solidFill>
          <a:prstDash val="dash"/>
        </a:ln>
      </dgm:spPr>
      <dgm:t>
        <a:bodyPr vert="horz" wrap="square" lIns="108000"/>
        <a:p>
          <a:pPr algn="ctr">
            <a:lnSpc>
              <a:spcPct val="100000"/>
            </a:lnSpc>
            <a:spcBef>
              <a:spcPct val="0"/>
            </a:spcBef>
            <a:spcAft>
              <a:spcPct val="35000"/>
            </a:spcAft>
          </a:pPr>
          <a:r>
            <a:rPr lang="zh-CN" altLang="en-US" sz="2000" smtClean="0">
              <a:solidFill>
                <a:schemeClr val="accent6">
                  <a:lumMod val="50000"/>
                </a:schemeClr>
              </a:solidFill>
              <a:latin typeface="黑体" panose="02010609060101010101" charset="-122"/>
              <a:ea typeface="黑体" panose="02010609060101010101" charset="-122"/>
            </a:rPr>
            <a:t>访问控制</a:t>
          </a:r>
          <a:r>
            <a:rPr lang="zh-CN" altLang="en-US" sz="2000">
              <a:solidFill>
                <a:schemeClr val="accent6">
                  <a:lumMod val="50000"/>
                </a:schemeClr>
              </a:solidFill>
              <a:latin typeface="黑体" panose="02010609060101010101" charset="-122"/>
              <a:ea typeface="黑体" panose="02010609060101010101" charset="-122"/>
            </a:rPr>
            <a:t/>
          </a:r>
          <a:endParaRPr lang="zh-CN" altLang="en-US" sz="2000">
            <a:solidFill>
              <a:schemeClr val="accent6">
                <a:lumMod val="50000"/>
              </a:schemeClr>
            </a:solidFill>
            <a:latin typeface="黑体" panose="02010609060101010101" charset="-122"/>
            <a:ea typeface="黑体" panose="02010609060101010101" charset="-122"/>
          </a:endParaRPr>
        </a:p>
      </dgm:t>
    </dgm:pt>
    <dgm:pt modelId="{B524B8F2-67A4-4FC8-B5CD-9884F2C339F3}" cxnId="{8479BBC0-B146-4121-88C3-F107BD21DC77}" type="parTrans">
      <dgm:prSet phldr="0" custT="1"/>
      <dgm:spPr>
        <a:ln w="15875">
          <a:solidFill>
            <a:schemeClr val="accent6">
              <a:lumMod val="50000"/>
            </a:schemeClr>
          </a:solidFill>
        </a:ln>
      </dgm:spPr>
      <dgm:t>
        <a:bodyPr vert="horz" wrap="square"/>
        <a:p>
          <a:pPr>
            <a:lnSpc>
              <a:spcPct val="100000"/>
            </a:lnSpc>
            <a:spcBef>
              <a:spcPct val="0"/>
            </a:spcBef>
            <a:spcAft>
              <a:spcPct val="35000"/>
            </a:spcAft>
          </a:pPr>
          <a:r>
            <a:rPr lang="zh-CN" altLang="en-US" sz="2000">
              <a:latin typeface="黑体" panose="02010609060101010101" charset="-122"/>
              <a:ea typeface="黑体" panose="02010609060101010101" charset="-122"/>
            </a:rPr>
            <a:t/>
          </a:r>
          <a:endParaRPr lang="zh-CN" altLang="en-US" sz="2000">
            <a:latin typeface="黑体" panose="02010609060101010101" charset="-122"/>
            <a:ea typeface="黑体" panose="02010609060101010101" charset="-122"/>
          </a:endParaRPr>
        </a:p>
      </dgm:t>
    </dgm:pt>
    <dgm:pt modelId="{972C055C-CCC8-4D03-97E6-8560662A39B3}" cxnId="{8479BBC0-B146-4121-88C3-F107BD21DC77}" type="sibTrans">
      <dgm:prSet/>
      <dgm:spPr/>
      <dgm:t>
        <a:bodyPr/>
        <a:lstStyle/>
        <a:p>
          <a:endParaRPr lang="zh-CN" altLang="en-US"/>
        </a:p>
      </dgm:t>
    </dgm:pt>
    <dgm:pt modelId="{33A7AF21-9A04-4F68-AED0-21E1EA992D2B}">
      <dgm:prSet phldrT="[文本]" phldr="0" custT="1"/>
      <dgm:spPr>
        <a:ln w="15875">
          <a:solidFill>
            <a:schemeClr val="accent6">
              <a:lumMod val="50000"/>
            </a:schemeClr>
          </a:solidFill>
          <a:prstDash val="dash"/>
        </a:ln>
      </dgm:spPr>
      <dgm:t>
        <a:bodyPr vert="horz" wrap="square" lIns="108000"/>
        <a:p>
          <a:pPr algn="ctr">
            <a:lnSpc>
              <a:spcPct val="100000"/>
            </a:lnSpc>
            <a:spcBef>
              <a:spcPct val="0"/>
            </a:spcBef>
            <a:spcAft>
              <a:spcPct val="35000"/>
            </a:spcAft>
          </a:pPr>
          <a:r>
            <a:rPr lang="zh-CN" altLang="en-US" sz="2000" smtClean="0">
              <a:solidFill>
                <a:schemeClr val="accent6">
                  <a:lumMod val="50000"/>
                </a:schemeClr>
              </a:solidFill>
              <a:latin typeface="黑体" panose="02010609060101010101" charset="-122"/>
              <a:ea typeface="黑体" panose="02010609060101010101" charset="-122"/>
            </a:rPr>
            <a:t>信息加密</a:t>
          </a:r>
          <a:r>
            <a:rPr lang="zh-CN" altLang="en-US" sz="2000">
              <a:solidFill>
                <a:schemeClr val="accent6">
                  <a:lumMod val="50000"/>
                </a:schemeClr>
              </a:solidFill>
              <a:latin typeface="黑体" panose="02010609060101010101" charset="-122"/>
              <a:ea typeface="黑体" panose="02010609060101010101" charset="-122"/>
            </a:rPr>
            <a:t/>
          </a:r>
          <a:endParaRPr lang="zh-CN" altLang="en-US" sz="2000">
            <a:solidFill>
              <a:schemeClr val="accent6">
                <a:lumMod val="50000"/>
              </a:schemeClr>
            </a:solidFill>
            <a:latin typeface="黑体" panose="02010609060101010101" charset="-122"/>
            <a:ea typeface="黑体" panose="02010609060101010101" charset="-122"/>
          </a:endParaRPr>
        </a:p>
      </dgm:t>
    </dgm:pt>
    <dgm:pt modelId="{7FEEE1A8-FC78-4C39-B771-E483298E5941}" cxnId="{6241235C-BAF3-44D5-B3B1-D1E216CFDD87}" type="parTrans">
      <dgm:prSet phldr="0" custT="1"/>
      <dgm:spPr>
        <a:ln w="15875">
          <a:solidFill>
            <a:schemeClr val="accent6">
              <a:lumMod val="50000"/>
            </a:schemeClr>
          </a:solidFill>
        </a:ln>
      </dgm:spPr>
      <dgm:t>
        <a:bodyPr vert="horz" wrap="square"/>
        <a:p>
          <a:pPr>
            <a:lnSpc>
              <a:spcPct val="100000"/>
            </a:lnSpc>
            <a:spcBef>
              <a:spcPct val="0"/>
            </a:spcBef>
            <a:spcAft>
              <a:spcPct val="35000"/>
            </a:spcAft>
          </a:pPr>
          <a:r>
            <a:rPr lang="zh-CN" altLang="en-US" sz="2000">
              <a:latin typeface="黑体" panose="02010609060101010101" charset="-122"/>
              <a:ea typeface="黑体" panose="02010609060101010101" charset="-122"/>
            </a:rPr>
            <a:t/>
          </a:r>
          <a:endParaRPr lang="zh-CN" altLang="en-US" sz="2000">
            <a:latin typeface="黑体" panose="02010609060101010101" charset="-122"/>
            <a:ea typeface="黑体" panose="02010609060101010101" charset="-122"/>
          </a:endParaRPr>
        </a:p>
      </dgm:t>
    </dgm:pt>
    <dgm:pt modelId="{27C6AEC0-F49B-463C-810E-2B3EFD2CEECE}" cxnId="{6241235C-BAF3-44D5-B3B1-D1E216CFDD87}" type="sibTrans">
      <dgm:prSet/>
      <dgm:spPr/>
      <dgm:t>
        <a:bodyPr/>
        <a:lstStyle/>
        <a:p>
          <a:endParaRPr lang="zh-CN" altLang="en-US"/>
        </a:p>
      </dgm:t>
    </dgm:pt>
    <dgm:pt modelId="{3308BC78-9488-45D3-9260-562A878BBD17}" type="pres">
      <dgm:prSet presAssocID="{1CE80092-2B37-425E-B954-86D35FE38B78}" presName="diagram" presStyleCnt="0">
        <dgm:presLayoutVars>
          <dgm:chPref val="1"/>
          <dgm:dir/>
          <dgm:animOne val="branch"/>
          <dgm:animLvl val="lvl"/>
          <dgm:resizeHandles val="exact"/>
        </dgm:presLayoutVars>
      </dgm:prSet>
      <dgm:spPr/>
      <dgm:t>
        <a:bodyPr/>
        <a:lstStyle/>
        <a:p>
          <a:endParaRPr lang="zh-CN" altLang="en-US"/>
        </a:p>
      </dgm:t>
    </dgm:pt>
    <dgm:pt modelId="{71616E78-E5F3-436E-928D-4E19E6A24FA5}" type="pres">
      <dgm:prSet presAssocID="{7E73DBE6-81BF-4A5D-98B8-A11E60CBB307}" presName="root1" presStyleCnt="0"/>
      <dgm:spPr/>
      <dgm:t>
        <a:bodyPr/>
        <a:lstStyle/>
        <a:p/>
      </dgm:t>
    </dgm:pt>
    <dgm:pt modelId="{361A419F-7596-4505-8AD2-A3C540468DEC}" type="pres">
      <dgm:prSet presAssocID="{7E73DBE6-81BF-4A5D-98B8-A11E60CBB307}" presName="LevelOneTextNode" presStyleLbl="node0" presStyleIdx="0" presStyleCnt="1" custScaleX="49226" custScaleY="85504">
        <dgm:presLayoutVars>
          <dgm:chPref val="3"/>
        </dgm:presLayoutVars>
      </dgm:prSet>
      <dgm:spPr/>
      <dgm:t>
        <a:bodyPr/>
        <a:lstStyle/>
        <a:p>
          <a:endParaRPr lang="zh-CN" altLang="en-US"/>
        </a:p>
      </dgm:t>
    </dgm:pt>
    <dgm:pt modelId="{31A0B9AF-BA10-4AE0-BED3-B17C45AB7399}" type="pres">
      <dgm:prSet presAssocID="{7E73DBE6-81BF-4A5D-98B8-A11E60CBB307}" presName="level2hierChild" presStyleCnt="0"/>
      <dgm:spPr/>
      <dgm:t>
        <a:bodyPr/>
        <a:lstStyle/>
        <a:p/>
      </dgm:t>
    </dgm:pt>
    <dgm:pt modelId="{AA73FF3C-7596-4377-9190-C36246AC7352}" type="pres">
      <dgm:prSet presAssocID="{CEAE569F-9934-4271-825E-6CEE5BE960C0}" presName="conn2-1" presStyleLbl="parChTrans1D2" presStyleIdx="0" presStyleCnt="2"/>
      <dgm:spPr/>
      <dgm:t>
        <a:bodyPr/>
        <a:lstStyle/>
        <a:p>
          <a:endParaRPr lang="zh-CN" altLang="en-US"/>
        </a:p>
      </dgm:t>
    </dgm:pt>
    <dgm:pt modelId="{43B4E4F2-DE4B-4EA3-ADA1-AC338F216764}" type="pres">
      <dgm:prSet presAssocID="{CEAE569F-9934-4271-825E-6CEE5BE960C0}" presName="connTx" presStyleCnt="0"/>
      <dgm:spPr/>
      <dgm:t>
        <a:bodyPr/>
        <a:lstStyle/>
        <a:p>
          <a:endParaRPr lang="zh-CN" altLang="en-US"/>
        </a:p>
      </dgm:t>
    </dgm:pt>
    <dgm:pt modelId="{DBF0BBE3-DDD2-487C-A3FE-06DC8B163293}" type="pres">
      <dgm:prSet presAssocID="{BB77B6DA-E872-4CD4-8CCA-02D52DE39A59}" presName="root2" presStyleCnt="0"/>
      <dgm:spPr/>
      <dgm:t>
        <a:bodyPr/>
        <a:lstStyle/>
        <a:p/>
      </dgm:t>
    </dgm:pt>
    <dgm:pt modelId="{9B905807-2D7E-4CFE-956A-AF7F60A62412}" type="pres">
      <dgm:prSet presAssocID="{BB77B6DA-E872-4CD4-8CCA-02D52DE39A59}" presName="LevelTwoTextNode" presStyleLbl="node2" presStyleIdx="0" presStyleCnt="2" custScaleX="51951" custScaleY="44031" custLinFactNeighborX="-8837" custLinFactNeighborY="-3124">
        <dgm:presLayoutVars>
          <dgm:chPref val="3"/>
        </dgm:presLayoutVars>
      </dgm:prSet>
      <dgm:spPr/>
      <dgm:t>
        <a:bodyPr/>
        <a:lstStyle/>
        <a:p>
          <a:endParaRPr lang="zh-CN" altLang="en-US"/>
        </a:p>
      </dgm:t>
    </dgm:pt>
    <dgm:pt modelId="{A418E516-E9C2-408B-8000-96635DB5608D}" type="pres">
      <dgm:prSet presAssocID="{BB77B6DA-E872-4CD4-8CCA-02D52DE39A59}" presName="level3hierChild" presStyleCnt="0"/>
      <dgm:spPr/>
      <dgm:t>
        <a:bodyPr/>
        <a:lstStyle/>
        <a:p/>
      </dgm:t>
    </dgm:pt>
    <dgm:pt modelId="{16236FAA-588C-4D3A-BC14-743325DEC630}" type="pres">
      <dgm:prSet presAssocID="{0F561C14-ADE9-466E-B4B5-51E133DCA374}" presName="conn2-1" presStyleLbl="parChTrans1D3" presStyleIdx="0" presStyleCnt="5"/>
      <dgm:spPr/>
      <dgm:t>
        <a:bodyPr/>
        <a:lstStyle/>
        <a:p>
          <a:endParaRPr lang="zh-CN" altLang="en-US"/>
        </a:p>
      </dgm:t>
    </dgm:pt>
    <dgm:pt modelId="{1478A140-722D-4D1E-8781-73A52FE73FFD}" type="pres">
      <dgm:prSet presAssocID="{0F561C14-ADE9-466E-B4B5-51E133DCA374}" presName="connTx" presStyleCnt="0"/>
      <dgm:spPr/>
      <dgm:t>
        <a:bodyPr/>
        <a:lstStyle/>
        <a:p>
          <a:endParaRPr lang="zh-CN" altLang="en-US"/>
        </a:p>
      </dgm:t>
    </dgm:pt>
    <dgm:pt modelId="{BBC915E0-6F51-425F-8A7B-AF77E06127F2}" type="pres">
      <dgm:prSet presAssocID="{DFEC3CE4-465A-4820-BDB7-11E9AFD10E81}" presName="root2" presStyleCnt="0"/>
      <dgm:spPr/>
      <dgm:t>
        <a:bodyPr/>
        <a:lstStyle/>
        <a:p/>
      </dgm:t>
    </dgm:pt>
    <dgm:pt modelId="{D64DDC89-7A82-46EA-8925-BEBA231B9000}" type="pres">
      <dgm:prSet presAssocID="{DFEC3CE4-465A-4820-BDB7-11E9AFD10E81}" presName="LevelTwoTextNode" presStyleLbl="node3" presStyleIdx="0" presStyleCnt="5" custScaleX="126979" custScaleY="42503" custLinFactNeighborX="-16075" custLinFactNeighborY="-553">
        <dgm:presLayoutVars>
          <dgm:chPref val="3"/>
        </dgm:presLayoutVars>
      </dgm:prSet>
      <dgm:spPr/>
      <dgm:t>
        <a:bodyPr/>
        <a:lstStyle/>
        <a:p>
          <a:endParaRPr lang="zh-CN" altLang="en-US"/>
        </a:p>
      </dgm:t>
    </dgm:pt>
    <dgm:pt modelId="{9C56FFA5-D3BE-4C18-BD94-94078F33FCDC}" type="pres">
      <dgm:prSet presAssocID="{DFEC3CE4-465A-4820-BDB7-11E9AFD10E81}" presName="level3hierChild" presStyleCnt="0"/>
      <dgm:spPr/>
      <dgm:t>
        <a:bodyPr/>
        <a:lstStyle/>
        <a:p/>
      </dgm:t>
    </dgm:pt>
    <dgm:pt modelId="{91B50B7D-81BB-4D6C-A54D-2815A79F4FFC}" type="pres">
      <dgm:prSet presAssocID="{3C2D5A76-B08F-42C3-801F-F1CE3A96CDDC}" presName="conn2-1" presStyleLbl="parChTrans1D3" presStyleIdx="1" presStyleCnt="5"/>
      <dgm:spPr/>
      <dgm:t>
        <a:bodyPr/>
        <a:lstStyle/>
        <a:p>
          <a:endParaRPr lang="zh-CN" altLang="en-US"/>
        </a:p>
      </dgm:t>
    </dgm:pt>
    <dgm:pt modelId="{ECAD7A98-BA62-41C2-8423-A079F8B7531C}" type="pres">
      <dgm:prSet presAssocID="{3C2D5A76-B08F-42C3-801F-F1CE3A96CDDC}" presName="connTx" presStyleCnt="0"/>
      <dgm:spPr/>
      <dgm:t>
        <a:bodyPr/>
        <a:lstStyle/>
        <a:p>
          <a:endParaRPr lang="zh-CN" altLang="en-US"/>
        </a:p>
      </dgm:t>
    </dgm:pt>
    <dgm:pt modelId="{2143D291-553D-4036-A7D3-E48B1482EE8A}" type="pres">
      <dgm:prSet presAssocID="{D8E2994E-740C-4BD1-8C78-3642C93D3571}" presName="root2" presStyleCnt="0"/>
      <dgm:spPr/>
      <dgm:t>
        <a:bodyPr/>
        <a:lstStyle/>
        <a:p/>
      </dgm:t>
    </dgm:pt>
    <dgm:pt modelId="{3658BCFA-0EE4-4144-A512-A71D7BD46082}" type="pres">
      <dgm:prSet presAssocID="{D8E2994E-740C-4BD1-8C78-3642C93D3571}" presName="LevelTwoTextNode" presStyleLbl="node3" presStyleIdx="1" presStyleCnt="5" custScaleX="128481" custScaleY="42503" custLinFactNeighborX="-16075" custLinFactNeighborY="-553">
        <dgm:presLayoutVars>
          <dgm:chPref val="3"/>
        </dgm:presLayoutVars>
      </dgm:prSet>
      <dgm:spPr/>
      <dgm:t>
        <a:bodyPr/>
        <a:lstStyle/>
        <a:p>
          <a:endParaRPr lang="zh-CN" altLang="en-US"/>
        </a:p>
      </dgm:t>
    </dgm:pt>
    <dgm:pt modelId="{C5D11377-1753-43FC-BFD7-E0E327C47B78}" type="pres">
      <dgm:prSet presAssocID="{D8E2994E-740C-4BD1-8C78-3642C93D3571}" presName="level3hierChild" presStyleCnt="0"/>
      <dgm:spPr/>
      <dgm:t>
        <a:bodyPr/>
        <a:lstStyle/>
        <a:p/>
      </dgm:t>
    </dgm:pt>
    <dgm:pt modelId="{44802184-65F6-4FB3-90FE-D5E23C4B8B02}" type="pres">
      <dgm:prSet presAssocID="{C70591FB-ECA7-4B69-AD72-AF48CA46BBD0}" presName="conn2-1" presStyleLbl="parChTrans1D3" presStyleIdx="2" presStyleCnt="5"/>
      <dgm:spPr/>
      <dgm:t>
        <a:bodyPr/>
        <a:lstStyle/>
        <a:p>
          <a:endParaRPr lang="zh-CN" altLang="en-US"/>
        </a:p>
      </dgm:t>
    </dgm:pt>
    <dgm:pt modelId="{6BB0BAD9-D4BA-4945-98A3-7C1C3BB4EB63}" type="pres">
      <dgm:prSet presAssocID="{C70591FB-ECA7-4B69-AD72-AF48CA46BBD0}" presName="connTx" presStyleCnt="0"/>
      <dgm:spPr/>
      <dgm:t>
        <a:bodyPr/>
        <a:lstStyle/>
        <a:p>
          <a:endParaRPr lang="zh-CN" altLang="en-US"/>
        </a:p>
      </dgm:t>
    </dgm:pt>
    <dgm:pt modelId="{FB4C3A1B-9EB6-4A4C-81CC-042B9E51DFA7}" type="pres">
      <dgm:prSet presAssocID="{79370897-586D-49AB-82E5-73A7DF5FA1F7}" presName="root2" presStyleCnt="0"/>
      <dgm:spPr/>
      <dgm:t>
        <a:bodyPr/>
        <a:lstStyle/>
        <a:p/>
      </dgm:t>
    </dgm:pt>
    <dgm:pt modelId="{A3F756EF-FCBA-4FFF-B28B-7DA16DA6C655}" type="pres">
      <dgm:prSet presAssocID="{79370897-586D-49AB-82E5-73A7DF5FA1F7}" presName="LevelTwoTextNode" presStyleLbl="node3" presStyleIdx="2" presStyleCnt="5" custScaleX="128481" custScaleY="42503" custLinFactNeighborX="-16075" custLinFactNeighborY="-553">
        <dgm:presLayoutVars>
          <dgm:chPref val="3"/>
        </dgm:presLayoutVars>
      </dgm:prSet>
      <dgm:spPr/>
      <dgm:t>
        <a:bodyPr/>
        <a:lstStyle/>
        <a:p>
          <a:endParaRPr lang="zh-CN" altLang="en-US"/>
        </a:p>
      </dgm:t>
    </dgm:pt>
    <dgm:pt modelId="{175BD749-D935-400F-B8D1-A4386B6C6560}" type="pres">
      <dgm:prSet presAssocID="{79370897-586D-49AB-82E5-73A7DF5FA1F7}" presName="level3hierChild" presStyleCnt="0"/>
      <dgm:spPr/>
      <dgm:t>
        <a:bodyPr/>
        <a:lstStyle/>
        <a:p/>
      </dgm:t>
    </dgm:pt>
    <dgm:pt modelId="{906C944F-FA16-4944-93EA-89CA4382009D}" type="pres">
      <dgm:prSet presAssocID="{25B31E3B-3846-4711-B0C3-526AA9B87697}" presName="conn2-1" presStyleLbl="parChTrans1D2" presStyleIdx="1" presStyleCnt="2"/>
      <dgm:spPr/>
      <dgm:t>
        <a:bodyPr/>
        <a:lstStyle/>
        <a:p>
          <a:endParaRPr lang="zh-CN" altLang="en-US"/>
        </a:p>
      </dgm:t>
    </dgm:pt>
    <dgm:pt modelId="{AF9D5CCA-DCAD-48F1-A13C-DB623B095DE1}" type="pres">
      <dgm:prSet presAssocID="{25B31E3B-3846-4711-B0C3-526AA9B87697}" presName="connTx" presStyleCnt="0"/>
      <dgm:spPr/>
      <dgm:t>
        <a:bodyPr/>
        <a:lstStyle/>
        <a:p>
          <a:endParaRPr lang="zh-CN" altLang="en-US"/>
        </a:p>
      </dgm:t>
    </dgm:pt>
    <dgm:pt modelId="{90E0408F-0DAD-4CEE-8D78-1EE3D82D01F7}" type="pres">
      <dgm:prSet presAssocID="{DD466078-1372-4482-9E16-42A86F68F860}" presName="root2" presStyleCnt="0"/>
      <dgm:spPr/>
      <dgm:t>
        <a:bodyPr/>
        <a:lstStyle/>
        <a:p/>
      </dgm:t>
    </dgm:pt>
    <dgm:pt modelId="{C14E85E4-909A-4EB4-9B83-F6723A7C293D}" type="pres">
      <dgm:prSet presAssocID="{DD466078-1372-4482-9E16-42A86F68F860}" presName="LevelTwoTextNode" presStyleLbl="node2" presStyleIdx="1" presStyleCnt="2" custScaleX="48318" custScaleY="44031" custLinFactNeighborX="-4996" custLinFactNeighborY="3633">
        <dgm:presLayoutVars>
          <dgm:chPref val="3"/>
        </dgm:presLayoutVars>
      </dgm:prSet>
      <dgm:spPr/>
      <dgm:t>
        <a:bodyPr/>
        <a:lstStyle/>
        <a:p>
          <a:endParaRPr lang="zh-CN" altLang="en-US"/>
        </a:p>
      </dgm:t>
    </dgm:pt>
    <dgm:pt modelId="{3F77E7FA-0F8B-4D00-AD8F-CA16F7EB8D53}" type="pres">
      <dgm:prSet presAssocID="{DD466078-1372-4482-9E16-42A86F68F860}" presName="level3hierChild" presStyleCnt="0"/>
      <dgm:spPr/>
      <dgm:t>
        <a:bodyPr/>
        <a:lstStyle/>
        <a:p/>
      </dgm:t>
    </dgm:pt>
    <dgm:pt modelId="{33FCA9C0-61FC-424F-82FC-96B075E5F528}" type="pres">
      <dgm:prSet presAssocID="{5209BCDF-B6C4-4657-8CCF-76FCFA06B61C}" presName="conn2-1" presStyleLbl="parChTrans1D3" presStyleIdx="3" presStyleCnt="5"/>
      <dgm:spPr/>
      <dgm:t>
        <a:bodyPr/>
        <a:lstStyle/>
        <a:p>
          <a:endParaRPr lang="zh-CN" altLang="en-US"/>
        </a:p>
      </dgm:t>
    </dgm:pt>
    <dgm:pt modelId="{3E9FCDF5-6A69-4348-A327-07AB2D2564C9}" type="pres">
      <dgm:prSet presAssocID="{5209BCDF-B6C4-4657-8CCF-76FCFA06B61C}" presName="connTx" presStyleCnt="0"/>
      <dgm:spPr/>
      <dgm:t>
        <a:bodyPr/>
        <a:lstStyle/>
        <a:p>
          <a:endParaRPr lang="zh-CN" altLang="en-US"/>
        </a:p>
      </dgm:t>
    </dgm:pt>
    <dgm:pt modelId="{90ACE6DB-F0D5-48BD-8859-3E96A2439366}" type="pres">
      <dgm:prSet presAssocID="{0FBBD250-8659-43C3-85B3-389400370006}" presName="root2" presStyleCnt="0"/>
      <dgm:spPr/>
      <dgm:t>
        <a:bodyPr/>
        <a:lstStyle/>
        <a:p/>
      </dgm:t>
    </dgm:pt>
    <dgm:pt modelId="{0E0A098F-5E66-4BED-80A6-2ECCC59B692A}" type="pres">
      <dgm:prSet presAssocID="{0FBBD250-8659-43C3-85B3-389400370006}" presName="LevelTwoTextNode" presStyleLbl="node3" presStyleIdx="3" presStyleCnt="5" custFlipHor="1" custScaleX="100068" custScaleY="42503" custLinFactNeighborX="-10746" custLinFactNeighborY="4025">
        <dgm:presLayoutVars>
          <dgm:chPref val="3"/>
        </dgm:presLayoutVars>
      </dgm:prSet>
      <dgm:spPr/>
      <dgm:t>
        <a:bodyPr/>
        <a:lstStyle/>
        <a:p>
          <a:endParaRPr lang="zh-CN" altLang="en-US"/>
        </a:p>
      </dgm:t>
    </dgm:pt>
    <dgm:pt modelId="{05BE6956-9F80-4693-A4ED-EC804D2FDD6F}" type="pres">
      <dgm:prSet presAssocID="{0FBBD250-8659-43C3-85B3-389400370006}" presName="level3hierChild" presStyleCnt="0"/>
      <dgm:spPr/>
      <dgm:t>
        <a:bodyPr/>
        <a:lstStyle/>
        <a:p/>
      </dgm:t>
    </dgm:pt>
    <dgm:pt modelId="{6A3958D6-FC16-45AE-AE7E-F454532A46D8}" type="pres">
      <dgm:prSet presAssocID="{78D4A57B-F135-4FBA-9DCE-B031319C3C13}" presName="conn2-1" presStyleLbl="parChTrans1D4" presStyleIdx="0" presStyleCnt="4"/>
      <dgm:spPr/>
      <dgm:t>
        <a:bodyPr/>
        <a:lstStyle/>
        <a:p>
          <a:endParaRPr lang="zh-CN" altLang="en-US"/>
        </a:p>
      </dgm:t>
    </dgm:pt>
    <dgm:pt modelId="{9CE24F20-64E7-45C7-8C30-9AC3379673A7}" type="pres">
      <dgm:prSet presAssocID="{78D4A57B-F135-4FBA-9DCE-B031319C3C13}" presName="connTx" presStyleCnt="0"/>
      <dgm:spPr/>
      <dgm:t>
        <a:bodyPr/>
        <a:lstStyle/>
        <a:p>
          <a:endParaRPr lang="zh-CN" altLang="en-US"/>
        </a:p>
      </dgm:t>
    </dgm:pt>
    <dgm:pt modelId="{1317F50C-743C-4FCD-9BDD-B629198A7FDB}" type="pres">
      <dgm:prSet presAssocID="{92B03F90-56F1-4733-BE01-964F415B6690}" presName="root2" presStyleCnt="0"/>
      <dgm:spPr/>
      <dgm:t>
        <a:bodyPr/>
        <a:lstStyle/>
        <a:p/>
      </dgm:t>
    </dgm:pt>
    <dgm:pt modelId="{9AD00220-7582-4DF7-B189-25A02ECED46B}" type="pres">
      <dgm:prSet presAssocID="{92B03F90-56F1-4733-BE01-964F415B6690}" presName="LevelTwoTextNode" presStyleLbl="node4" presStyleIdx="0" presStyleCnt="4" custScaleX="87474" custScaleY="49264" custLinFactNeighborX="935" custLinFactNeighborY="-4214">
        <dgm:presLayoutVars>
          <dgm:chPref val="3"/>
        </dgm:presLayoutVars>
      </dgm:prSet>
      <dgm:spPr/>
      <dgm:t>
        <a:bodyPr/>
        <a:lstStyle/>
        <a:p>
          <a:endParaRPr lang="zh-CN" altLang="en-US"/>
        </a:p>
      </dgm:t>
    </dgm:pt>
    <dgm:pt modelId="{F33AD765-5308-4CDF-B40E-30735555F324}" type="pres">
      <dgm:prSet presAssocID="{92B03F90-56F1-4733-BE01-964F415B6690}" presName="level3hierChild" presStyleCnt="0"/>
      <dgm:spPr/>
      <dgm:t>
        <a:bodyPr/>
        <a:lstStyle/>
        <a:p/>
      </dgm:t>
    </dgm:pt>
    <dgm:pt modelId="{899FD5C5-E5CA-4F28-8653-68B12F7412E5}" type="pres">
      <dgm:prSet presAssocID="{D7D94995-32B0-4184-A2EE-74F64C46FF57}" presName="conn2-1" presStyleLbl="parChTrans1D4" presStyleIdx="1" presStyleCnt="4"/>
      <dgm:spPr/>
      <dgm:t>
        <a:bodyPr/>
        <a:lstStyle/>
        <a:p>
          <a:endParaRPr lang="zh-CN" altLang="en-US"/>
        </a:p>
      </dgm:t>
    </dgm:pt>
    <dgm:pt modelId="{80B87B34-86A9-4297-9E1C-A634A0A3F8E2}" type="pres">
      <dgm:prSet presAssocID="{D7D94995-32B0-4184-A2EE-74F64C46FF57}" presName="connTx" presStyleCnt="0"/>
      <dgm:spPr/>
      <dgm:t>
        <a:bodyPr/>
        <a:lstStyle/>
        <a:p>
          <a:endParaRPr lang="zh-CN" altLang="en-US"/>
        </a:p>
      </dgm:t>
    </dgm:pt>
    <dgm:pt modelId="{A6C7057C-CBA9-4DB4-83A8-51921383C7D5}" type="pres">
      <dgm:prSet presAssocID="{8FDE9A80-CB64-4D3E-94D1-BFDDF30BF4B6}" presName="root2" presStyleCnt="0"/>
      <dgm:spPr/>
      <dgm:t>
        <a:bodyPr/>
        <a:lstStyle/>
        <a:p/>
      </dgm:t>
    </dgm:pt>
    <dgm:pt modelId="{847E14C9-A893-47E2-98AD-A0748A568C1A}" type="pres">
      <dgm:prSet presAssocID="{8FDE9A80-CB64-4D3E-94D1-BFDDF30BF4B6}" presName="LevelTwoTextNode" presStyleLbl="node4" presStyleIdx="1" presStyleCnt="4" custScaleX="94470" custScaleY="81093" custLinFactNeighborX="4109" custLinFactNeighborY="-7018">
        <dgm:presLayoutVars>
          <dgm:chPref val="3"/>
        </dgm:presLayoutVars>
      </dgm:prSet>
      <dgm:spPr/>
      <dgm:t>
        <a:bodyPr/>
        <a:lstStyle/>
        <a:p>
          <a:endParaRPr lang="zh-CN" altLang="en-US"/>
        </a:p>
      </dgm:t>
    </dgm:pt>
    <dgm:pt modelId="{B9C4F8F4-9A4E-4B56-94BC-A0681CA486D1}" type="pres">
      <dgm:prSet presAssocID="{8FDE9A80-CB64-4D3E-94D1-BFDDF30BF4B6}" presName="level3hierChild" presStyleCnt="0"/>
      <dgm:spPr/>
      <dgm:t>
        <a:bodyPr/>
        <a:lstStyle/>
        <a:p/>
      </dgm:t>
    </dgm:pt>
    <dgm:pt modelId="{34CB59F9-03B9-493B-83A4-CBDCF439645B}" type="pres">
      <dgm:prSet presAssocID="{FED36C17-9EB6-4404-84FC-D571FBB4F97E}" presName="conn2-1" presStyleLbl="parChTrans1D3" presStyleIdx="4" presStyleCnt="5"/>
      <dgm:spPr/>
      <dgm:t>
        <a:bodyPr/>
        <a:lstStyle/>
        <a:p>
          <a:endParaRPr lang="zh-CN" altLang="en-US"/>
        </a:p>
      </dgm:t>
    </dgm:pt>
    <dgm:pt modelId="{2CFD0B66-219D-48E2-BE55-C4CCD711ABBC}" type="pres">
      <dgm:prSet presAssocID="{FED36C17-9EB6-4404-84FC-D571FBB4F97E}" presName="connTx" presStyleCnt="0"/>
      <dgm:spPr/>
      <dgm:t>
        <a:bodyPr/>
        <a:lstStyle/>
        <a:p>
          <a:endParaRPr lang="zh-CN" altLang="en-US"/>
        </a:p>
      </dgm:t>
    </dgm:pt>
    <dgm:pt modelId="{1953AA07-694B-457E-9554-05AE7A7778AF}" type="pres">
      <dgm:prSet presAssocID="{46227B06-9693-4683-904C-21F3253490E1}" presName="root2" presStyleCnt="0"/>
      <dgm:spPr/>
      <dgm:t>
        <a:bodyPr/>
        <a:lstStyle/>
        <a:p/>
      </dgm:t>
    </dgm:pt>
    <dgm:pt modelId="{5824866A-8D72-484D-9ABC-53C21030CB21}" type="pres">
      <dgm:prSet presAssocID="{46227B06-9693-4683-904C-21F3253490E1}" presName="LevelTwoTextNode" presStyleLbl="node3" presStyleIdx="4" presStyleCnt="5" custScaleX="99603" custScaleY="42503" custLinFactNeighborX="-10746" custLinFactNeighborY="4025">
        <dgm:presLayoutVars>
          <dgm:chPref val="3"/>
        </dgm:presLayoutVars>
      </dgm:prSet>
      <dgm:spPr/>
      <dgm:t>
        <a:bodyPr/>
        <a:lstStyle/>
        <a:p>
          <a:endParaRPr lang="zh-CN" altLang="en-US"/>
        </a:p>
      </dgm:t>
    </dgm:pt>
    <dgm:pt modelId="{AB3CF96D-682A-40E0-946F-0542163C67BF}" type="pres">
      <dgm:prSet presAssocID="{46227B06-9693-4683-904C-21F3253490E1}" presName="level3hierChild" presStyleCnt="0"/>
      <dgm:spPr/>
      <dgm:t>
        <a:bodyPr/>
        <a:lstStyle/>
        <a:p/>
      </dgm:t>
    </dgm:pt>
    <dgm:pt modelId="{DE0CBF7E-D5FE-4E21-B6C2-A39C0CCC780E}" type="pres">
      <dgm:prSet presAssocID="{B524B8F2-67A4-4FC8-B5CD-9884F2C339F3}" presName="conn2-1" presStyleLbl="parChTrans1D4" presStyleIdx="2" presStyleCnt="4"/>
      <dgm:spPr/>
      <dgm:t>
        <a:bodyPr/>
        <a:lstStyle/>
        <a:p>
          <a:endParaRPr lang="zh-CN" altLang="en-US"/>
        </a:p>
      </dgm:t>
    </dgm:pt>
    <dgm:pt modelId="{E56DE9CC-0B95-433A-859C-85460C94F1B6}" type="pres">
      <dgm:prSet presAssocID="{B524B8F2-67A4-4FC8-B5CD-9884F2C339F3}" presName="connTx" presStyleCnt="0"/>
      <dgm:spPr/>
      <dgm:t>
        <a:bodyPr/>
        <a:lstStyle/>
        <a:p>
          <a:endParaRPr lang="zh-CN" altLang="en-US"/>
        </a:p>
      </dgm:t>
    </dgm:pt>
    <dgm:pt modelId="{0D774D2E-1699-473B-9AC8-4DB8A8126DE6}" type="pres">
      <dgm:prSet presAssocID="{2EFC0B45-2EC7-422E-9B09-834FBD60A792}" presName="root2" presStyleCnt="0"/>
      <dgm:spPr/>
      <dgm:t>
        <a:bodyPr/>
        <a:lstStyle/>
        <a:p/>
      </dgm:t>
    </dgm:pt>
    <dgm:pt modelId="{1FE44A15-3F4E-45EF-8B67-B613143AF85D}" type="pres">
      <dgm:prSet presAssocID="{2EFC0B45-2EC7-422E-9B09-834FBD60A792}" presName="LevelTwoTextNode" presStyleLbl="node4" presStyleIdx="2" presStyleCnt="4" custScaleX="84373" custScaleY="43626" custLinFactNeighborX="1393" custLinFactNeighborY="-10634">
        <dgm:presLayoutVars>
          <dgm:chPref val="3"/>
        </dgm:presLayoutVars>
      </dgm:prSet>
      <dgm:spPr/>
      <dgm:t>
        <a:bodyPr/>
        <a:lstStyle/>
        <a:p>
          <a:endParaRPr lang="zh-CN" altLang="en-US"/>
        </a:p>
      </dgm:t>
    </dgm:pt>
    <dgm:pt modelId="{ED57558D-7F98-41F4-A9E3-6B0672E660A9}" type="pres">
      <dgm:prSet presAssocID="{2EFC0B45-2EC7-422E-9B09-834FBD60A792}" presName="level3hierChild" presStyleCnt="0"/>
      <dgm:spPr/>
      <dgm:t>
        <a:bodyPr/>
        <a:lstStyle/>
        <a:p/>
      </dgm:t>
    </dgm:pt>
    <dgm:pt modelId="{42B6431F-654E-4E16-95ED-BCC379BC36FE}" type="pres">
      <dgm:prSet presAssocID="{7FEEE1A8-FC78-4C39-B771-E483298E5941}" presName="conn2-1" presStyleLbl="parChTrans1D4" presStyleIdx="3" presStyleCnt="4"/>
      <dgm:spPr/>
      <dgm:t>
        <a:bodyPr/>
        <a:lstStyle/>
        <a:p>
          <a:endParaRPr lang="zh-CN" altLang="en-US"/>
        </a:p>
      </dgm:t>
    </dgm:pt>
    <dgm:pt modelId="{D7B16722-DEAE-427B-A5B1-2585820CBA1D}" type="pres">
      <dgm:prSet presAssocID="{7FEEE1A8-FC78-4C39-B771-E483298E5941}" presName="connTx" presStyleCnt="0"/>
      <dgm:spPr/>
      <dgm:t>
        <a:bodyPr/>
        <a:lstStyle/>
        <a:p>
          <a:endParaRPr lang="zh-CN" altLang="en-US"/>
        </a:p>
      </dgm:t>
    </dgm:pt>
    <dgm:pt modelId="{41FE1B52-7675-43BC-8CB1-A0EBE73E8524}" type="pres">
      <dgm:prSet presAssocID="{33A7AF21-9A04-4F68-AED0-21E1EA992D2B}" presName="root2" presStyleCnt="0"/>
      <dgm:spPr/>
      <dgm:t>
        <a:bodyPr/>
        <a:lstStyle/>
        <a:p/>
      </dgm:t>
    </dgm:pt>
    <dgm:pt modelId="{6C651C06-C71A-4D25-9F75-B47F18607E3A}" type="pres">
      <dgm:prSet presAssocID="{33A7AF21-9A04-4F68-AED0-21E1EA992D2B}" presName="LevelTwoTextNode" presStyleLbl="node4" presStyleIdx="3" presStyleCnt="4" custScaleX="84373" custScaleY="43626" custLinFactNeighborX="1393" custLinFactNeighborY="-10634">
        <dgm:presLayoutVars>
          <dgm:chPref val="3"/>
        </dgm:presLayoutVars>
      </dgm:prSet>
      <dgm:spPr/>
      <dgm:t>
        <a:bodyPr/>
        <a:lstStyle/>
        <a:p>
          <a:endParaRPr lang="zh-CN" altLang="en-US"/>
        </a:p>
      </dgm:t>
    </dgm:pt>
    <dgm:pt modelId="{36577C2F-F557-404F-97F9-701AFA817ED9}" type="pres">
      <dgm:prSet presAssocID="{33A7AF21-9A04-4F68-AED0-21E1EA992D2B}" presName="level3hierChild" presStyleCnt="0"/>
      <dgm:spPr/>
      <dgm:t>
        <a:bodyPr/>
        <a:lstStyle/>
        <a:p/>
      </dgm:t>
    </dgm:pt>
  </dgm:ptLst>
  <dgm:cxnLst>
    <dgm:cxn modelId="{434CA644-F834-448C-BEFD-23C1B9C2BD03}" srcId="{1CE80092-2B37-425E-B954-86D35FE38B78}" destId="{7E73DBE6-81BF-4A5D-98B8-A11E60CBB307}" srcOrd="0" destOrd="0" parTransId="{313DBE4E-ABAB-42B0-8A87-0FBBDC8AA1CD}" sibTransId="{FDCB1DD3-4008-4DD7-8080-A8EC8A432968}"/>
    <dgm:cxn modelId="{C52BB2EF-A296-477A-B68E-7128EA4B674D}" srcId="{7E73DBE6-81BF-4A5D-98B8-A11E60CBB307}" destId="{BB77B6DA-E872-4CD4-8CCA-02D52DE39A59}" srcOrd="0" destOrd="0" parTransId="{CEAE569F-9934-4271-825E-6CEE5BE960C0}" sibTransId="{E5FBF6CD-FDB9-4988-BF8D-4CC2F17C4D17}"/>
    <dgm:cxn modelId="{F10F57F2-6158-4B0D-B6D4-CE20CCAC172A}" srcId="{BB77B6DA-E872-4CD4-8CCA-02D52DE39A59}" destId="{DFEC3CE4-465A-4820-BDB7-11E9AFD10E81}" srcOrd="0" destOrd="0" parTransId="{0F561C14-ADE9-466E-B4B5-51E133DCA374}" sibTransId="{0BC3C0C4-7F41-4C44-8A5A-ED6428C75439}"/>
    <dgm:cxn modelId="{68B8D8A3-FA92-4D6B-A836-F503549BEB27}" srcId="{BB77B6DA-E872-4CD4-8CCA-02D52DE39A59}" destId="{D8E2994E-740C-4BD1-8C78-3642C93D3571}" srcOrd="1" destOrd="0" parTransId="{3C2D5A76-B08F-42C3-801F-F1CE3A96CDDC}" sibTransId="{B1BF50AF-8417-43BF-AEA1-912159ED1BD4}"/>
    <dgm:cxn modelId="{8B3E4B53-CE1F-4998-B0F4-60E38292F6BA}" srcId="{BB77B6DA-E872-4CD4-8CCA-02D52DE39A59}" destId="{79370897-586D-49AB-82E5-73A7DF5FA1F7}" srcOrd="2" destOrd="0" parTransId="{C70591FB-ECA7-4B69-AD72-AF48CA46BBD0}" sibTransId="{43D20A9E-FD08-461C-8E72-C6C31706FB8B}"/>
    <dgm:cxn modelId="{1B9C9121-FCC3-4D5A-BB89-C8354B5090E3}" srcId="{7E73DBE6-81BF-4A5D-98B8-A11E60CBB307}" destId="{DD466078-1372-4482-9E16-42A86F68F860}" srcOrd="1" destOrd="0" parTransId="{25B31E3B-3846-4711-B0C3-526AA9B87697}" sibTransId="{C6D42EAE-CE73-47A7-9858-7A1A0BB3F765}"/>
    <dgm:cxn modelId="{B5C9CE51-8D2A-44E3-BA47-A07CC289601F}" srcId="{DD466078-1372-4482-9E16-42A86F68F860}" destId="{0FBBD250-8659-43C3-85B3-389400370006}" srcOrd="0" destOrd="1" parTransId="{5209BCDF-B6C4-4657-8CCF-76FCFA06B61C}" sibTransId="{F4B0E430-CA3F-4C49-B3E3-63C45795D265}"/>
    <dgm:cxn modelId="{DAE4CA68-141E-4ADC-9982-096F8E6D89E8}" srcId="{0FBBD250-8659-43C3-85B3-389400370006}" destId="{92B03F90-56F1-4733-BE01-964F415B6690}" srcOrd="0" destOrd="0" parTransId="{78D4A57B-F135-4FBA-9DCE-B031319C3C13}" sibTransId="{92753520-4775-4B54-ABEE-3E85C7FECCFD}"/>
    <dgm:cxn modelId="{89DE54F6-1A0A-4267-B878-AF5159610905}" srcId="{0FBBD250-8659-43C3-85B3-389400370006}" destId="{8FDE9A80-CB64-4D3E-94D1-BFDDF30BF4B6}" srcOrd="1" destOrd="0" parTransId="{D7D94995-32B0-4184-A2EE-74F64C46FF57}" sibTransId="{116EEF04-F169-41F6-B971-0EA9AB185E7D}"/>
    <dgm:cxn modelId="{2ADDCDFA-23B2-4C1F-BAD8-DA405975FDE0}" srcId="{DD466078-1372-4482-9E16-42A86F68F860}" destId="{46227B06-9693-4683-904C-21F3253490E1}" srcOrd="1" destOrd="1" parTransId="{FED36C17-9EB6-4404-84FC-D571FBB4F97E}" sibTransId="{448DBA2C-8D28-4145-A7E8-F5C8E6DF51D3}"/>
    <dgm:cxn modelId="{8479BBC0-B146-4121-88C3-F107BD21DC77}" srcId="{46227B06-9693-4683-904C-21F3253490E1}" destId="{2EFC0B45-2EC7-422E-9B09-834FBD60A792}" srcOrd="0" destOrd="1" parTransId="{B524B8F2-67A4-4FC8-B5CD-9884F2C339F3}" sibTransId="{972C055C-CCC8-4D03-97E6-8560662A39B3}"/>
    <dgm:cxn modelId="{6241235C-BAF3-44D5-B3B1-D1E216CFDD87}" srcId="{46227B06-9693-4683-904C-21F3253490E1}" destId="{33A7AF21-9A04-4F68-AED0-21E1EA992D2B}" srcOrd="1" destOrd="1" parTransId="{7FEEE1A8-FC78-4C39-B771-E483298E5941}" sibTransId="{27C6AEC0-F49B-463C-810E-2B3EFD2CEECE}"/>
    <dgm:cxn modelId="{7E0701D8-A7A4-4816-8AA8-343A885B7DC6}" type="presOf" srcId="{1CE80092-2B37-425E-B954-86D35FE38B78}" destId="{3308BC78-9488-45D3-9260-562A878BBD17}" srcOrd="0" destOrd="0" presId="urn:microsoft.com/office/officeart/2005/8/layout/hierarchy2"/>
    <dgm:cxn modelId="{A39C7DB7-7B16-458E-B84A-67F9BEB95A45}" type="presParOf" srcId="{3308BC78-9488-45D3-9260-562A878BBD17}" destId="{71616E78-E5F3-436E-928D-4E19E6A24FA5}" srcOrd="0" destOrd="0" presId="urn:microsoft.com/office/officeart/2005/8/layout/hierarchy2"/>
    <dgm:cxn modelId="{3AF89ADD-B0E4-4CA5-9115-C7F51C35F615}" type="presParOf" srcId="{71616E78-E5F3-436E-928D-4E19E6A24FA5}" destId="{361A419F-7596-4505-8AD2-A3C540468DEC}" srcOrd="0" destOrd="0" presId="urn:microsoft.com/office/officeart/2005/8/layout/hierarchy2"/>
    <dgm:cxn modelId="{A5F126E6-3A54-4C05-88FA-B0596C9EFE21}" type="presOf" srcId="{7E73DBE6-81BF-4A5D-98B8-A11E60CBB307}" destId="{361A419F-7596-4505-8AD2-A3C540468DEC}" srcOrd="0" destOrd="0" presId="urn:microsoft.com/office/officeart/2005/8/layout/hierarchy2"/>
    <dgm:cxn modelId="{72D2C7A5-A6BF-40E4-9CC9-6DB4A7110A82}" type="presParOf" srcId="{71616E78-E5F3-436E-928D-4E19E6A24FA5}" destId="{31A0B9AF-BA10-4AE0-BED3-B17C45AB7399}" srcOrd="1" destOrd="0" presId="urn:microsoft.com/office/officeart/2005/8/layout/hierarchy2"/>
    <dgm:cxn modelId="{4D0ECB77-98AC-4B6D-9F79-1324F7DD1487}" type="presParOf" srcId="{31A0B9AF-BA10-4AE0-BED3-B17C45AB7399}" destId="{AA73FF3C-7596-4377-9190-C36246AC7352}" srcOrd="0" destOrd="1" presId="urn:microsoft.com/office/officeart/2005/8/layout/hierarchy2"/>
    <dgm:cxn modelId="{5CA827B8-337E-42E1-85A5-48BCF1F2952D}" type="presOf" srcId="{CEAE569F-9934-4271-825E-6CEE5BE960C0}" destId="{AA73FF3C-7596-4377-9190-C36246AC7352}" srcOrd="0" destOrd="0" presId="urn:microsoft.com/office/officeart/2005/8/layout/hierarchy2"/>
    <dgm:cxn modelId="{B28F2FD1-DFFD-43AE-AAD5-B861FC69004B}" type="presParOf" srcId="{AA73FF3C-7596-4377-9190-C36246AC7352}" destId="{43B4E4F2-DE4B-4EA3-ADA1-AC338F216764}" srcOrd="0" destOrd="0" presId="urn:microsoft.com/office/officeart/2005/8/layout/hierarchy2"/>
    <dgm:cxn modelId="{21A15857-BB6D-489E-9630-96F393119F1F}" type="presOf" srcId="{CEAE569F-9934-4271-825E-6CEE5BE960C0}" destId="{43B4E4F2-DE4B-4EA3-ADA1-AC338F216764}" srcOrd="1" destOrd="0" presId="urn:microsoft.com/office/officeart/2005/8/layout/hierarchy2"/>
    <dgm:cxn modelId="{66ED635F-BD5E-4AE8-9E7A-8728C1E9A43F}" type="presParOf" srcId="{31A0B9AF-BA10-4AE0-BED3-B17C45AB7399}" destId="{DBF0BBE3-DDD2-487C-A3FE-06DC8B163293}" srcOrd="1" destOrd="1" presId="urn:microsoft.com/office/officeart/2005/8/layout/hierarchy2"/>
    <dgm:cxn modelId="{7E493FF0-06EF-4E6A-AE8A-E8E8D5C3267C}" type="presParOf" srcId="{DBF0BBE3-DDD2-487C-A3FE-06DC8B163293}" destId="{9B905807-2D7E-4CFE-956A-AF7F60A62412}" srcOrd="0" destOrd="1" presId="urn:microsoft.com/office/officeart/2005/8/layout/hierarchy2"/>
    <dgm:cxn modelId="{1D0D3645-0107-4290-AB8B-AD2AC0F9A6DE}" type="presOf" srcId="{BB77B6DA-E872-4CD4-8CCA-02D52DE39A59}" destId="{9B905807-2D7E-4CFE-956A-AF7F60A62412}" srcOrd="0" destOrd="0" presId="urn:microsoft.com/office/officeart/2005/8/layout/hierarchy2"/>
    <dgm:cxn modelId="{4E327D82-A729-4AE9-8716-C72279526721}" type="presParOf" srcId="{DBF0BBE3-DDD2-487C-A3FE-06DC8B163293}" destId="{A418E516-E9C2-408B-8000-96635DB5608D}" srcOrd="1" destOrd="1" presId="urn:microsoft.com/office/officeart/2005/8/layout/hierarchy2"/>
    <dgm:cxn modelId="{88F0C7BE-6904-48AB-A19E-6A62500EF9BA}" type="presParOf" srcId="{A418E516-E9C2-408B-8000-96635DB5608D}" destId="{16236FAA-588C-4D3A-BC14-743325DEC630}" srcOrd="0" destOrd="1" presId="urn:microsoft.com/office/officeart/2005/8/layout/hierarchy2"/>
    <dgm:cxn modelId="{0A6BB49A-C38D-40FA-B46A-015230312E9B}" type="presOf" srcId="{0F561C14-ADE9-466E-B4B5-51E133DCA374}" destId="{16236FAA-588C-4D3A-BC14-743325DEC630}" srcOrd="0" destOrd="0" presId="urn:microsoft.com/office/officeart/2005/8/layout/hierarchy2"/>
    <dgm:cxn modelId="{30D680B2-72C1-49A8-B756-96980D5C1975}" type="presParOf" srcId="{16236FAA-588C-4D3A-BC14-743325DEC630}" destId="{1478A140-722D-4D1E-8781-73A52FE73FFD}" srcOrd="0" destOrd="0" presId="urn:microsoft.com/office/officeart/2005/8/layout/hierarchy2"/>
    <dgm:cxn modelId="{DB44A3A5-29B9-470B-938F-7FD6C5779669}" type="presOf" srcId="{0F561C14-ADE9-466E-B4B5-51E133DCA374}" destId="{1478A140-722D-4D1E-8781-73A52FE73FFD}" srcOrd="1" destOrd="0" presId="urn:microsoft.com/office/officeart/2005/8/layout/hierarchy2"/>
    <dgm:cxn modelId="{89750325-8670-4BE9-A48B-C3F049ACCA3D}" type="presParOf" srcId="{A418E516-E9C2-408B-8000-96635DB5608D}" destId="{BBC915E0-6F51-425F-8A7B-AF77E06127F2}" srcOrd="1" destOrd="1" presId="urn:microsoft.com/office/officeart/2005/8/layout/hierarchy2"/>
    <dgm:cxn modelId="{8F327CA9-EEEF-4118-ADC3-37D5C1A131D3}" type="presParOf" srcId="{BBC915E0-6F51-425F-8A7B-AF77E06127F2}" destId="{D64DDC89-7A82-46EA-8925-BEBA231B9000}" srcOrd="0" destOrd="1" presId="urn:microsoft.com/office/officeart/2005/8/layout/hierarchy2"/>
    <dgm:cxn modelId="{E4FC5A43-F0A8-4D2E-BE01-A43F44F33CDC}" type="presOf" srcId="{DFEC3CE4-465A-4820-BDB7-11E9AFD10E81}" destId="{D64DDC89-7A82-46EA-8925-BEBA231B9000}" srcOrd="0" destOrd="0" presId="urn:microsoft.com/office/officeart/2005/8/layout/hierarchy2"/>
    <dgm:cxn modelId="{EBBEBE69-81DE-4D9C-866B-6A3C6585BE9E}" type="presParOf" srcId="{BBC915E0-6F51-425F-8A7B-AF77E06127F2}" destId="{9C56FFA5-D3BE-4C18-BD94-94078F33FCDC}" srcOrd="1" destOrd="1" presId="urn:microsoft.com/office/officeart/2005/8/layout/hierarchy2"/>
    <dgm:cxn modelId="{CAE09B7C-E188-4E4E-A9C3-7DC1760E0106}" type="presParOf" srcId="{A418E516-E9C2-408B-8000-96635DB5608D}" destId="{91B50B7D-81BB-4D6C-A54D-2815A79F4FFC}" srcOrd="2" destOrd="1" presId="urn:microsoft.com/office/officeart/2005/8/layout/hierarchy2"/>
    <dgm:cxn modelId="{132F2FA1-6EC4-4C7A-90A9-6C67F7B1D2AA}" type="presOf" srcId="{3C2D5A76-B08F-42C3-801F-F1CE3A96CDDC}" destId="{91B50B7D-81BB-4D6C-A54D-2815A79F4FFC}" srcOrd="0" destOrd="0" presId="urn:microsoft.com/office/officeart/2005/8/layout/hierarchy2"/>
    <dgm:cxn modelId="{F7D78FEE-186E-411F-9F3B-8E6B692677DD}" type="presParOf" srcId="{91B50B7D-81BB-4D6C-A54D-2815A79F4FFC}" destId="{ECAD7A98-BA62-41C2-8423-A079F8B7531C}" srcOrd="0" destOrd="2" presId="urn:microsoft.com/office/officeart/2005/8/layout/hierarchy2"/>
    <dgm:cxn modelId="{20637C7C-C381-48AF-8CF8-2614030B391C}" type="presOf" srcId="{3C2D5A76-B08F-42C3-801F-F1CE3A96CDDC}" destId="{ECAD7A98-BA62-41C2-8423-A079F8B7531C}" srcOrd="1" destOrd="0" presId="urn:microsoft.com/office/officeart/2005/8/layout/hierarchy2"/>
    <dgm:cxn modelId="{F24F93F3-F52A-408E-863A-3D46B2B890B9}" type="presParOf" srcId="{A418E516-E9C2-408B-8000-96635DB5608D}" destId="{2143D291-553D-4036-A7D3-E48B1482EE8A}" srcOrd="3" destOrd="1" presId="urn:microsoft.com/office/officeart/2005/8/layout/hierarchy2"/>
    <dgm:cxn modelId="{E552295F-7F77-4A2E-B02F-6EE9A91E0EE1}" type="presParOf" srcId="{2143D291-553D-4036-A7D3-E48B1482EE8A}" destId="{3658BCFA-0EE4-4144-A512-A71D7BD46082}" srcOrd="0" destOrd="3" presId="urn:microsoft.com/office/officeart/2005/8/layout/hierarchy2"/>
    <dgm:cxn modelId="{634587AD-2BC6-4035-9D86-A85088F494DE}" type="presOf" srcId="{D8E2994E-740C-4BD1-8C78-3642C93D3571}" destId="{3658BCFA-0EE4-4144-A512-A71D7BD46082}" srcOrd="0" destOrd="0" presId="urn:microsoft.com/office/officeart/2005/8/layout/hierarchy2"/>
    <dgm:cxn modelId="{5B20B29B-320A-4680-AB05-DD36DEC61FB5}" type="presParOf" srcId="{2143D291-553D-4036-A7D3-E48B1482EE8A}" destId="{C5D11377-1753-43FC-BFD7-E0E327C47B78}" srcOrd="1" destOrd="3" presId="urn:microsoft.com/office/officeart/2005/8/layout/hierarchy2"/>
    <dgm:cxn modelId="{B363351F-0339-4CA8-BBFB-E8048A56885F}" type="presParOf" srcId="{A418E516-E9C2-408B-8000-96635DB5608D}" destId="{44802184-65F6-4FB3-90FE-D5E23C4B8B02}" srcOrd="4" destOrd="1" presId="urn:microsoft.com/office/officeart/2005/8/layout/hierarchy2"/>
    <dgm:cxn modelId="{D1BFB385-BA91-4C33-ACD2-D1A431E3ED7C}" type="presOf" srcId="{C70591FB-ECA7-4B69-AD72-AF48CA46BBD0}" destId="{44802184-65F6-4FB3-90FE-D5E23C4B8B02}" srcOrd="0" destOrd="0" presId="urn:microsoft.com/office/officeart/2005/8/layout/hierarchy2"/>
    <dgm:cxn modelId="{5E21774A-B9DE-4FE2-AA6E-7C6ED61A9513}" type="presParOf" srcId="{44802184-65F6-4FB3-90FE-D5E23C4B8B02}" destId="{6BB0BAD9-D4BA-4945-98A3-7C1C3BB4EB63}" srcOrd="0" destOrd="4" presId="urn:microsoft.com/office/officeart/2005/8/layout/hierarchy2"/>
    <dgm:cxn modelId="{1A395389-B21D-471D-A4AC-E29282CA49EB}" type="presOf" srcId="{C70591FB-ECA7-4B69-AD72-AF48CA46BBD0}" destId="{6BB0BAD9-D4BA-4945-98A3-7C1C3BB4EB63}" srcOrd="1" destOrd="0" presId="urn:microsoft.com/office/officeart/2005/8/layout/hierarchy2"/>
    <dgm:cxn modelId="{5930A55F-EAB3-4B8F-B71B-AE778ABA1AD3}" type="presParOf" srcId="{A418E516-E9C2-408B-8000-96635DB5608D}" destId="{FB4C3A1B-9EB6-4A4C-81CC-042B9E51DFA7}" srcOrd="5" destOrd="1" presId="urn:microsoft.com/office/officeart/2005/8/layout/hierarchy2"/>
    <dgm:cxn modelId="{27261B59-89CE-456B-9892-0D3C97899589}" type="presParOf" srcId="{FB4C3A1B-9EB6-4A4C-81CC-042B9E51DFA7}" destId="{A3F756EF-FCBA-4FFF-B28B-7DA16DA6C655}" srcOrd="0" destOrd="5" presId="urn:microsoft.com/office/officeart/2005/8/layout/hierarchy2"/>
    <dgm:cxn modelId="{81DDA2B6-C284-42E1-B48D-42860F163456}" type="presOf" srcId="{79370897-586D-49AB-82E5-73A7DF5FA1F7}" destId="{A3F756EF-FCBA-4FFF-B28B-7DA16DA6C655}" srcOrd="0" destOrd="0" presId="urn:microsoft.com/office/officeart/2005/8/layout/hierarchy2"/>
    <dgm:cxn modelId="{9A35C39E-A8F8-4728-89D8-5623B4346F2C}" type="presParOf" srcId="{FB4C3A1B-9EB6-4A4C-81CC-042B9E51DFA7}" destId="{175BD749-D935-400F-B8D1-A4386B6C6560}" srcOrd="1" destOrd="5" presId="urn:microsoft.com/office/officeart/2005/8/layout/hierarchy2"/>
    <dgm:cxn modelId="{A74A1F31-B7D5-41C5-A8C8-59D339C9411D}" type="presParOf" srcId="{31A0B9AF-BA10-4AE0-BED3-B17C45AB7399}" destId="{906C944F-FA16-4944-93EA-89CA4382009D}" srcOrd="2" destOrd="1" presId="urn:microsoft.com/office/officeart/2005/8/layout/hierarchy2"/>
    <dgm:cxn modelId="{AC700E17-A955-4AAF-A9BC-BB5709B6A6BE}" type="presOf" srcId="{25B31E3B-3846-4711-B0C3-526AA9B87697}" destId="{906C944F-FA16-4944-93EA-89CA4382009D}" srcOrd="0" destOrd="0" presId="urn:microsoft.com/office/officeart/2005/8/layout/hierarchy2"/>
    <dgm:cxn modelId="{E8644417-6EA6-410B-ACB1-8FBA44AE4372}" type="presParOf" srcId="{906C944F-FA16-4944-93EA-89CA4382009D}" destId="{AF9D5CCA-DCAD-48F1-A13C-DB623B095DE1}" srcOrd="0" destOrd="2" presId="urn:microsoft.com/office/officeart/2005/8/layout/hierarchy2"/>
    <dgm:cxn modelId="{4CD8B886-965C-4B84-BAEC-7BA8401F0EC1}" type="presOf" srcId="{25B31E3B-3846-4711-B0C3-526AA9B87697}" destId="{AF9D5CCA-DCAD-48F1-A13C-DB623B095DE1}" srcOrd="1" destOrd="0" presId="urn:microsoft.com/office/officeart/2005/8/layout/hierarchy2"/>
    <dgm:cxn modelId="{870BBEFE-2D24-47FB-B98E-875AB95F92C9}" type="presParOf" srcId="{31A0B9AF-BA10-4AE0-BED3-B17C45AB7399}" destId="{90E0408F-0DAD-4CEE-8D78-1EE3D82D01F7}" srcOrd="3" destOrd="1" presId="urn:microsoft.com/office/officeart/2005/8/layout/hierarchy2"/>
    <dgm:cxn modelId="{3859059D-BA61-4E13-A682-F81364006ECE}" type="presParOf" srcId="{90E0408F-0DAD-4CEE-8D78-1EE3D82D01F7}" destId="{C14E85E4-909A-4EB4-9B83-F6723A7C293D}" srcOrd="0" destOrd="3" presId="urn:microsoft.com/office/officeart/2005/8/layout/hierarchy2"/>
    <dgm:cxn modelId="{3AD63876-D3ED-4A6D-BF65-EEE545A550AE}" type="presOf" srcId="{DD466078-1372-4482-9E16-42A86F68F860}" destId="{C14E85E4-909A-4EB4-9B83-F6723A7C293D}" srcOrd="0" destOrd="0" presId="urn:microsoft.com/office/officeart/2005/8/layout/hierarchy2"/>
    <dgm:cxn modelId="{8A058F57-DF5E-49FD-BF54-7ED823FCDFDB}" type="presParOf" srcId="{90E0408F-0DAD-4CEE-8D78-1EE3D82D01F7}" destId="{3F77E7FA-0F8B-4D00-AD8F-CA16F7EB8D53}" srcOrd="1" destOrd="3" presId="urn:microsoft.com/office/officeart/2005/8/layout/hierarchy2"/>
    <dgm:cxn modelId="{F46DF9D4-7ACE-476B-880D-AF46E64C2FBE}" type="presParOf" srcId="{3F77E7FA-0F8B-4D00-AD8F-CA16F7EB8D53}" destId="{33FCA9C0-61FC-424F-82FC-96B075E5F528}" srcOrd="0" destOrd="1" presId="urn:microsoft.com/office/officeart/2005/8/layout/hierarchy2"/>
    <dgm:cxn modelId="{7182664C-B249-4979-8419-C7CAC56FDBD3}" type="presOf" srcId="{5209BCDF-B6C4-4657-8CCF-76FCFA06B61C}" destId="{33FCA9C0-61FC-424F-82FC-96B075E5F528}" srcOrd="0" destOrd="0" presId="urn:microsoft.com/office/officeart/2005/8/layout/hierarchy2"/>
    <dgm:cxn modelId="{6728C213-1F41-4B46-BC68-2BC6FC07EA54}" type="presParOf" srcId="{33FCA9C0-61FC-424F-82FC-96B075E5F528}" destId="{3E9FCDF5-6A69-4348-A327-07AB2D2564C9}" srcOrd="0" destOrd="0" presId="urn:microsoft.com/office/officeart/2005/8/layout/hierarchy2"/>
    <dgm:cxn modelId="{3717C4C2-1288-49F0-826C-C3E2951127B5}" type="presOf" srcId="{5209BCDF-B6C4-4657-8CCF-76FCFA06B61C}" destId="{3E9FCDF5-6A69-4348-A327-07AB2D2564C9}" srcOrd="1" destOrd="0" presId="urn:microsoft.com/office/officeart/2005/8/layout/hierarchy2"/>
    <dgm:cxn modelId="{8F1D1555-73C5-4DB5-BC2E-B7CB1766A4B8}" type="presParOf" srcId="{3F77E7FA-0F8B-4D00-AD8F-CA16F7EB8D53}" destId="{90ACE6DB-F0D5-48BD-8859-3E96A2439366}" srcOrd="1" destOrd="1" presId="urn:microsoft.com/office/officeart/2005/8/layout/hierarchy2"/>
    <dgm:cxn modelId="{E95151EC-36C8-4470-9B27-E0B73DD6A74B}" type="presParOf" srcId="{90ACE6DB-F0D5-48BD-8859-3E96A2439366}" destId="{0E0A098F-5E66-4BED-80A6-2ECCC59B692A}" srcOrd="0" destOrd="1" presId="urn:microsoft.com/office/officeart/2005/8/layout/hierarchy2"/>
    <dgm:cxn modelId="{E622B45C-A66A-4835-87E9-ACB6D751B26A}" type="presOf" srcId="{0FBBD250-8659-43C3-85B3-389400370006}" destId="{0E0A098F-5E66-4BED-80A6-2ECCC59B692A}" srcOrd="0" destOrd="0" presId="urn:microsoft.com/office/officeart/2005/8/layout/hierarchy2"/>
    <dgm:cxn modelId="{EC10C926-BDE2-4B49-9F34-6CF85122D617}" type="presParOf" srcId="{90ACE6DB-F0D5-48BD-8859-3E96A2439366}" destId="{05BE6956-9F80-4693-A4ED-EC804D2FDD6F}" srcOrd="1" destOrd="1" presId="urn:microsoft.com/office/officeart/2005/8/layout/hierarchy2"/>
    <dgm:cxn modelId="{B5E73200-6460-4A35-BFD3-643BD44D6A8A}" type="presParOf" srcId="{05BE6956-9F80-4693-A4ED-EC804D2FDD6F}" destId="{6A3958D6-FC16-45AE-AE7E-F454532A46D8}" srcOrd="0" destOrd="1" presId="urn:microsoft.com/office/officeart/2005/8/layout/hierarchy2"/>
    <dgm:cxn modelId="{82A95ACE-D64C-450C-92D1-7958903197FE}" type="presOf" srcId="{78D4A57B-F135-4FBA-9DCE-B031319C3C13}" destId="{6A3958D6-FC16-45AE-AE7E-F454532A46D8}" srcOrd="0" destOrd="0" presId="urn:microsoft.com/office/officeart/2005/8/layout/hierarchy2"/>
    <dgm:cxn modelId="{72F03E6F-A9BC-4A58-BEDF-2132EA897596}" type="presParOf" srcId="{6A3958D6-FC16-45AE-AE7E-F454532A46D8}" destId="{9CE24F20-64E7-45C7-8C30-9AC3379673A7}" srcOrd="0" destOrd="0" presId="urn:microsoft.com/office/officeart/2005/8/layout/hierarchy2"/>
    <dgm:cxn modelId="{9F6B96BA-05B6-406F-8D10-01852E946916}" type="presOf" srcId="{78D4A57B-F135-4FBA-9DCE-B031319C3C13}" destId="{9CE24F20-64E7-45C7-8C30-9AC3379673A7}" srcOrd="1" destOrd="0" presId="urn:microsoft.com/office/officeart/2005/8/layout/hierarchy2"/>
    <dgm:cxn modelId="{5667F8FF-B744-4BBE-B967-893EC8123E17}" type="presParOf" srcId="{05BE6956-9F80-4693-A4ED-EC804D2FDD6F}" destId="{1317F50C-743C-4FCD-9BDD-B629198A7FDB}" srcOrd="1" destOrd="1" presId="urn:microsoft.com/office/officeart/2005/8/layout/hierarchy2"/>
    <dgm:cxn modelId="{8251E415-91CA-4680-9324-0B88B42396DE}" type="presParOf" srcId="{1317F50C-743C-4FCD-9BDD-B629198A7FDB}" destId="{9AD00220-7582-4DF7-B189-25A02ECED46B}" srcOrd="0" destOrd="1" presId="urn:microsoft.com/office/officeart/2005/8/layout/hierarchy2"/>
    <dgm:cxn modelId="{9F73C238-759D-498C-90C1-E3228A3E0DA1}" type="presOf" srcId="{92B03F90-56F1-4733-BE01-964F415B6690}" destId="{9AD00220-7582-4DF7-B189-25A02ECED46B}" srcOrd="0" destOrd="0" presId="urn:microsoft.com/office/officeart/2005/8/layout/hierarchy2"/>
    <dgm:cxn modelId="{1E35D61F-0A92-4C22-AB44-6020147E2B9A}" type="presParOf" srcId="{1317F50C-743C-4FCD-9BDD-B629198A7FDB}" destId="{F33AD765-5308-4CDF-B40E-30735555F324}" srcOrd="1" destOrd="1" presId="urn:microsoft.com/office/officeart/2005/8/layout/hierarchy2"/>
    <dgm:cxn modelId="{28C774C1-73C5-47FB-B7EA-6D0B986F4C95}" type="presParOf" srcId="{05BE6956-9F80-4693-A4ED-EC804D2FDD6F}" destId="{899FD5C5-E5CA-4F28-8653-68B12F7412E5}" srcOrd="2" destOrd="1" presId="urn:microsoft.com/office/officeart/2005/8/layout/hierarchy2"/>
    <dgm:cxn modelId="{E791B576-6D7D-4D8C-B121-E5C58314DEC8}" type="presOf" srcId="{D7D94995-32B0-4184-A2EE-74F64C46FF57}" destId="{899FD5C5-E5CA-4F28-8653-68B12F7412E5}" srcOrd="0" destOrd="0" presId="urn:microsoft.com/office/officeart/2005/8/layout/hierarchy2"/>
    <dgm:cxn modelId="{36AB9B50-06A5-469C-9250-61AB55C55A35}" type="presParOf" srcId="{899FD5C5-E5CA-4F28-8653-68B12F7412E5}" destId="{80B87B34-86A9-4297-9E1C-A634A0A3F8E2}" srcOrd="0" destOrd="2" presId="urn:microsoft.com/office/officeart/2005/8/layout/hierarchy2"/>
    <dgm:cxn modelId="{C0AA0950-AD5F-4D29-A702-35A15E01C076}" type="presOf" srcId="{D7D94995-32B0-4184-A2EE-74F64C46FF57}" destId="{80B87B34-86A9-4297-9E1C-A634A0A3F8E2}" srcOrd="1" destOrd="0" presId="urn:microsoft.com/office/officeart/2005/8/layout/hierarchy2"/>
    <dgm:cxn modelId="{81794AFB-EA28-420D-A040-5ABDE009E413}" type="presParOf" srcId="{05BE6956-9F80-4693-A4ED-EC804D2FDD6F}" destId="{A6C7057C-CBA9-4DB4-83A8-51921383C7D5}" srcOrd="3" destOrd="1" presId="urn:microsoft.com/office/officeart/2005/8/layout/hierarchy2"/>
    <dgm:cxn modelId="{C3E944FD-6772-408E-AA94-AA31F3F94CB3}" type="presParOf" srcId="{A6C7057C-CBA9-4DB4-83A8-51921383C7D5}" destId="{847E14C9-A893-47E2-98AD-A0748A568C1A}" srcOrd="0" destOrd="3" presId="urn:microsoft.com/office/officeart/2005/8/layout/hierarchy2"/>
    <dgm:cxn modelId="{1A8A2C83-9049-414E-971D-12AE9BB86DAE}" type="presOf" srcId="{8FDE9A80-CB64-4D3E-94D1-BFDDF30BF4B6}" destId="{847E14C9-A893-47E2-98AD-A0748A568C1A}" srcOrd="0" destOrd="0" presId="urn:microsoft.com/office/officeart/2005/8/layout/hierarchy2"/>
    <dgm:cxn modelId="{592F0722-75EE-4462-B8F1-F39857DC410E}" type="presParOf" srcId="{A6C7057C-CBA9-4DB4-83A8-51921383C7D5}" destId="{B9C4F8F4-9A4E-4B56-94BC-A0681CA486D1}" srcOrd="1" destOrd="3" presId="urn:microsoft.com/office/officeart/2005/8/layout/hierarchy2"/>
    <dgm:cxn modelId="{8CDC3C2B-F74F-45D2-9194-A55F61632A8F}" type="presParOf" srcId="{3F77E7FA-0F8B-4D00-AD8F-CA16F7EB8D53}" destId="{34CB59F9-03B9-493B-83A4-CBDCF439645B}" srcOrd="2" destOrd="1" presId="urn:microsoft.com/office/officeart/2005/8/layout/hierarchy2"/>
    <dgm:cxn modelId="{7C57E426-96E7-4714-BA5C-E31E21B3BA43}" type="presOf" srcId="{FED36C17-9EB6-4404-84FC-D571FBB4F97E}" destId="{34CB59F9-03B9-493B-83A4-CBDCF439645B}" srcOrd="0" destOrd="0" presId="urn:microsoft.com/office/officeart/2005/8/layout/hierarchy2"/>
    <dgm:cxn modelId="{97D7E732-0B55-4398-892B-7CCA1D3361CE}" type="presParOf" srcId="{34CB59F9-03B9-493B-83A4-CBDCF439645B}" destId="{2CFD0B66-219D-48E2-BE55-C4CCD711ABBC}" srcOrd="0" destOrd="2" presId="urn:microsoft.com/office/officeart/2005/8/layout/hierarchy2"/>
    <dgm:cxn modelId="{9011B1CF-5590-4164-806C-3C1961F2D1E5}" type="presOf" srcId="{FED36C17-9EB6-4404-84FC-D571FBB4F97E}" destId="{2CFD0B66-219D-48E2-BE55-C4CCD711ABBC}" srcOrd="1" destOrd="0" presId="urn:microsoft.com/office/officeart/2005/8/layout/hierarchy2"/>
    <dgm:cxn modelId="{A452D879-312D-4DAB-A3F0-0DEF82B7D0A5}" type="presParOf" srcId="{3F77E7FA-0F8B-4D00-AD8F-CA16F7EB8D53}" destId="{1953AA07-694B-457E-9554-05AE7A7778AF}" srcOrd="3" destOrd="1" presId="urn:microsoft.com/office/officeart/2005/8/layout/hierarchy2"/>
    <dgm:cxn modelId="{ACB7231C-3D5A-4C89-B0D4-4F4A3C8B7DCC}" type="presParOf" srcId="{1953AA07-694B-457E-9554-05AE7A7778AF}" destId="{5824866A-8D72-484D-9ABC-53C21030CB21}" srcOrd="0" destOrd="3" presId="urn:microsoft.com/office/officeart/2005/8/layout/hierarchy2"/>
    <dgm:cxn modelId="{16A764F2-2A3D-4A80-892D-68CA4ED92417}" type="presOf" srcId="{46227B06-9693-4683-904C-21F3253490E1}" destId="{5824866A-8D72-484D-9ABC-53C21030CB21}" srcOrd="0" destOrd="0" presId="urn:microsoft.com/office/officeart/2005/8/layout/hierarchy2"/>
    <dgm:cxn modelId="{A66771F8-AECA-465C-81D2-3309419CB616}" type="presParOf" srcId="{1953AA07-694B-457E-9554-05AE7A7778AF}" destId="{AB3CF96D-682A-40E0-946F-0542163C67BF}" srcOrd="1" destOrd="3" presId="urn:microsoft.com/office/officeart/2005/8/layout/hierarchy2"/>
    <dgm:cxn modelId="{30235B22-C34D-485A-8D51-4E274CA2A6AF}" type="presParOf" srcId="{AB3CF96D-682A-40E0-946F-0542163C67BF}" destId="{DE0CBF7E-D5FE-4E21-B6C2-A39C0CCC780E}" srcOrd="0" destOrd="1" presId="urn:microsoft.com/office/officeart/2005/8/layout/hierarchy2"/>
    <dgm:cxn modelId="{B3891517-7FE8-49B6-9CA3-3482BBEA0EDA}" type="presOf" srcId="{B524B8F2-67A4-4FC8-B5CD-9884F2C339F3}" destId="{DE0CBF7E-D5FE-4E21-B6C2-A39C0CCC780E}" srcOrd="0" destOrd="0" presId="urn:microsoft.com/office/officeart/2005/8/layout/hierarchy2"/>
    <dgm:cxn modelId="{2CF85681-3228-4A06-BF30-35E969D2A5E8}" type="presParOf" srcId="{DE0CBF7E-D5FE-4E21-B6C2-A39C0CCC780E}" destId="{E56DE9CC-0B95-433A-859C-85460C94F1B6}" srcOrd="0" destOrd="0" presId="urn:microsoft.com/office/officeart/2005/8/layout/hierarchy2"/>
    <dgm:cxn modelId="{D2474244-134E-4EDF-A176-439EF240E3D9}" type="presOf" srcId="{B524B8F2-67A4-4FC8-B5CD-9884F2C339F3}" destId="{E56DE9CC-0B95-433A-859C-85460C94F1B6}" srcOrd="1" destOrd="0" presId="urn:microsoft.com/office/officeart/2005/8/layout/hierarchy2"/>
    <dgm:cxn modelId="{2BCC5C2A-B37C-4361-B555-EE732A03EB69}" type="presParOf" srcId="{AB3CF96D-682A-40E0-946F-0542163C67BF}" destId="{0D774D2E-1699-473B-9AC8-4DB8A8126DE6}" srcOrd="1" destOrd="1" presId="urn:microsoft.com/office/officeart/2005/8/layout/hierarchy2"/>
    <dgm:cxn modelId="{A45ABFDE-ECDB-4D74-A285-67236611FAB6}" type="presParOf" srcId="{0D774D2E-1699-473B-9AC8-4DB8A8126DE6}" destId="{1FE44A15-3F4E-45EF-8B67-B613143AF85D}" srcOrd="0" destOrd="1" presId="urn:microsoft.com/office/officeart/2005/8/layout/hierarchy2"/>
    <dgm:cxn modelId="{6B439C06-D349-457B-ADA7-D189E5D2E53E}" type="presOf" srcId="{2EFC0B45-2EC7-422E-9B09-834FBD60A792}" destId="{1FE44A15-3F4E-45EF-8B67-B613143AF85D}" srcOrd="0" destOrd="0" presId="urn:microsoft.com/office/officeart/2005/8/layout/hierarchy2"/>
    <dgm:cxn modelId="{6C1E3FD1-18F9-4875-9AC6-8A5A077309EB}" type="presParOf" srcId="{0D774D2E-1699-473B-9AC8-4DB8A8126DE6}" destId="{ED57558D-7F98-41F4-A9E3-6B0672E660A9}" srcOrd="1" destOrd="1" presId="urn:microsoft.com/office/officeart/2005/8/layout/hierarchy2"/>
    <dgm:cxn modelId="{7FDAF06E-9A68-4243-9D62-093F87C6D9E3}" type="presParOf" srcId="{AB3CF96D-682A-40E0-946F-0542163C67BF}" destId="{42B6431F-654E-4E16-95ED-BCC379BC36FE}" srcOrd="2" destOrd="1" presId="urn:microsoft.com/office/officeart/2005/8/layout/hierarchy2"/>
    <dgm:cxn modelId="{2272DEEF-003F-4BDF-90D1-68FE70EF0B28}" type="presOf" srcId="{7FEEE1A8-FC78-4C39-B771-E483298E5941}" destId="{42B6431F-654E-4E16-95ED-BCC379BC36FE}" srcOrd="0" destOrd="0" presId="urn:microsoft.com/office/officeart/2005/8/layout/hierarchy2"/>
    <dgm:cxn modelId="{E2102717-694B-43BF-A298-3F793D19C1D1}" type="presParOf" srcId="{42B6431F-654E-4E16-95ED-BCC379BC36FE}" destId="{D7B16722-DEAE-427B-A5B1-2585820CBA1D}" srcOrd="0" destOrd="2" presId="urn:microsoft.com/office/officeart/2005/8/layout/hierarchy2"/>
    <dgm:cxn modelId="{F17B4BFA-FDB7-4E6A-91FE-432F5A83B642}" type="presOf" srcId="{7FEEE1A8-FC78-4C39-B771-E483298E5941}" destId="{D7B16722-DEAE-427B-A5B1-2585820CBA1D}" srcOrd="1" destOrd="0" presId="urn:microsoft.com/office/officeart/2005/8/layout/hierarchy2"/>
    <dgm:cxn modelId="{629799BE-4EE5-4D36-9BA7-7654F75C1D76}" type="presParOf" srcId="{AB3CF96D-682A-40E0-946F-0542163C67BF}" destId="{41FE1B52-7675-43BC-8CB1-A0EBE73E8524}" srcOrd="3" destOrd="1" presId="urn:microsoft.com/office/officeart/2005/8/layout/hierarchy2"/>
    <dgm:cxn modelId="{FDD2E06F-5F40-4614-B3D1-A21EEF5375EA}" type="presParOf" srcId="{41FE1B52-7675-43BC-8CB1-A0EBE73E8524}" destId="{6C651C06-C71A-4D25-9F75-B47F18607E3A}" srcOrd="0" destOrd="3" presId="urn:microsoft.com/office/officeart/2005/8/layout/hierarchy2"/>
    <dgm:cxn modelId="{9894D784-DC15-43D1-A79B-8CDBF9BA4431}" type="presOf" srcId="{33A7AF21-9A04-4F68-AED0-21E1EA992D2B}" destId="{6C651C06-C71A-4D25-9F75-B47F18607E3A}" srcOrd="0" destOrd="0" presId="urn:microsoft.com/office/officeart/2005/8/layout/hierarchy2"/>
    <dgm:cxn modelId="{8D030023-4310-491D-BA12-916FD1E63281}" type="presParOf" srcId="{41FE1B52-7675-43BC-8CB1-A0EBE73E8524}" destId="{36577C2F-F557-404F-97F9-701AFA817ED9}" srcOrd="1" destOrd="3" presId="urn:microsoft.com/office/officeart/2005/8/layout/hierarchy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51013A-9004-4D32-806B-9AE1465181B6}"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zh-CN" altLang="en-US"/>
        </a:p>
      </dgm:t>
    </dgm:pt>
    <dgm:pt modelId="{FAF9D6FF-81B2-486F-BE46-9FDE387199F8}">
      <dgm:prSet phldrT="[文本]" phldr="0" custT="0"/>
      <dgm:spPr/>
      <dgm:t>
        <a:bodyPr vert="horz" wrap="square"/>
        <a:p>
          <a:pPr>
            <a:lnSpc>
              <a:spcPct val="100000"/>
            </a:lnSpc>
            <a:spcBef>
              <a:spcPct val="0"/>
            </a:spcBef>
            <a:spcAft>
              <a:spcPct val="35000"/>
            </a:spcAft>
          </a:pPr>
          <a:r>
            <a:rPr lang="zh-CN" altLang="en-US" b="1" dirty="0" smtClean="0">
              <a:latin typeface="黑体" panose="02010609060101010101" charset="-122"/>
              <a:ea typeface="黑体" panose="02010609060101010101" charset="-122"/>
            </a:rPr>
            <a:t>主机系统安全技术</a:t>
          </a:r>
          <a:r>
            <a:rPr lang="zh-CN" altLang="en-US" b="1" dirty="0">
              <a:latin typeface="黑体" panose="02010609060101010101" charset="-122"/>
              <a:ea typeface="黑体" panose="02010609060101010101" charset="-122"/>
            </a:rPr>
            <a:t/>
          </a:r>
          <a:endParaRPr lang="zh-CN" altLang="en-US" b="1" dirty="0">
            <a:latin typeface="黑体" panose="02010609060101010101" charset="-122"/>
            <a:ea typeface="黑体" panose="02010609060101010101" charset="-122"/>
          </a:endParaRPr>
        </a:p>
      </dgm:t>
    </dgm:pt>
    <dgm:pt modelId="{F96DA362-215C-40AC-9A01-8CC2B8655601}" cxnId="{BE6A1232-31A5-45EA-A0C7-49BF0DD79A7C}" type="parTrans">
      <dgm:prSet/>
      <dgm:spPr/>
      <dgm:t>
        <a:bodyPr/>
        <a:lstStyle/>
        <a:p>
          <a:endParaRPr lang="zh-CN" altLang="en-US"/>
        </a:p>
      </dgm:t>
    </dgm:pt>
    <dgm:pt modelId="{8378D53F-6EB4-4970-B4B9-23D37C04F953}" cxnId="{BE6A1232-31A5-45EA-A0C7-49BF0DD79A7C}" type="sibTrans">
      <dgm:prSet/>
      <dgm:spPr/>
      <dgm:t>
        <a:bodyPr/>
        <a:lstStyle/>
        <a:p>
          <a:endParaRPr lang="zh-CN" altLang="en-US"/>
        </a:p>
      </dgm:t>
    </dgm:pt>
    <dgm:pt modelId="{F36C12E9-2425-4FAD-8D2B-9C63BEC7E137}">
      <dgm:prSet phldrT="[文本]" phldr="0" custT="0"/>
      <dgm:spPr/>
      <dgm:t>
        <a:bodyPr vert="horz" wrap="square"/>
        <a:p>
          <a:pPr>
            <a:lnSpc>
              <a:spcPct val="100000"/>
            </a:lnSpc>
            <a:spcBef>
              <a:spcPct val="0"/>
            </a:spcBef>
            <a:spcAft>
              <a:spcPct val="35000"/>
            </a:spcAft>
          </a:pPr>
          <a:r>
            <a:rPr lang="zh-CN" altLang="en-US" b="1" dirty="0" smtClean="0">
              <a:latin typeface="黑体" panose="02010609060101010101" charset="-122"/>
              <a:ea typeface="黑体" panose="02010609060101010101" charset="-122"/>
            </a:rPr>
            <a:t>操作系统安全技术</a:t>
          </a:r>
          <a:r>
            <a:rPr lang="zh-CN" altLang="en-US" b="1" dirty="0">
              <a:latin typeface="黑体" panose="02010609060101010101" charset="-122"/>
              <a:ea typeface="黑体" panose="02010609060101010101" charset="-122"/>
            </a:rPr>
            <a:t/>
          </a:r>
          <a:endParaRPr lang="zh-CN" altLang="en-US" b="1" dirty="0">
            <a:latin typeface="黑体" panose="02010609060101010101" charset="-122"/>
            <a:ea typeface="黑体" panose="02010609060101010101" charset="-122"/>
          </a:endParaRPr>
        </a:p>
      </dgm:t>
    </dgm:pt>
    <dgm:pt modelId="{E8696A4A-7591-438E-A380-FF0C615F84A7}" cxnId="{05CEB89C-B166-4014-BFA9-C1E4A05DC60A}" type="parTrans">
      <dgm:prSet phldr="0" custT="0"/>
      <dgm:spPr/>
      <dgm:t>
        <a:bodyPr vert="horz" wrap="square"/>
        <a:p>
          <a:pPr>
            <a:lnSpc>
              <a:spcPct val="100000"/>
            </a:lnSpc>
            <a:spcBef>
              <a:spcPct val="0"/>
            </a:spcBef>
            <a:spcAft>
              <a:spcPct val="35000"/>
            </a:spcAft>
          </a:pPr>
          <a:r>
            <a:rPr lang="zh-CN" altLang="en-US" b="1">
              <a:latin typeface="黑体" panose="02010609060101010101" charset="-122"/>
              <a:ea typeface="黑体" panose="02010609060101010101" charset="-122"/>
            </a:rPr>
            <a:t/>
          </a:r>
          <a:endParaRPr lang="zh-CN" altLang="en-US" b="1">
            <a:latin typeface="黑体" panose="02010609060101010101" charset="-122"/>
            <a:ea typeface="黑体" panose="02010609060101010101" charset="-122"/>
          </a:endParaRPr>
        </a:p>
      </dgm:t>
    </dgm:pt>
    <dgm:pt modelId="{C8FF68DC-D68F-43F6-B4FA-D6BB31FF095D}" cxnId="{05CEB89C-B166-4014-BFA9-C1E4A05DC60A}" type="sibTrans">
      <dgm:prSet/>
      <dgm:spPr/>
      <dgm:t>
        <a:bodyPr/>
        <a:lstStyle/>
        <a:p>
          <a:endParaRPr lang="zh-CN" altLang="en-US"/>
        </a:p>
      </dgm:t>
    </dgm:pt>
    <dgm:pt modelId="{E7CDAD1C-B76E-40F7-B1C9-2F8F600D1FE5}">
      <dgm:prSet phldrT="[文本]" phldr="0" custT="0"/>
      <dgm:spPr/>
      <dgm:t>
        <a:bodyPr vert="horz" wrap="square"/>
        <a:p>
          <a:pPr>
            <a:lnSpc>
              <a:spcPct val="100000"/>
            </a:lnSpc>
            <a:spcBef>
              <a:spcPct val="0"/>
            </a:spcBef>
            <a:spcAft>
              <a:spcPct val="35000"/>
            </a:spcAft>
          </a:pPr>
          <a:r>
            <a:rPr lang="zh-CN" altLang="en-US" b="1" dirty="0" smtClean="0">
              <a:latin typeface="黑体" panose="02010609060101010101" charset="-122"/>
              <a:ea typeface="黑体" panose="02010609060101010101" charset="-122"/>
            </a:rPr>
            <a:t>用户账号控制</a:t>
          </a:r>
          <a:r>
            <a:rPr lang="zh-CN" altLang="en-US" b="1" dirty="0">
              <a:latin typeface="黑体" panose="02010609060101010101" charset="-122"/>
              <a:ea typeface="黑体" panose="02010609060101010101" charset="-122"/>
            </a:rPr>
            <a:t/>
          </a:r>
          <a:endParaRPr lang="zh-CN" altLang="en-US" b="1" dirty="0">
            <a:latin typeface="黑体" panose="02010609060101010101" charset="-122"/>
            <a:ea typeface="黑体" panose="02010609060101010101" charset="-122"/>
          </a:endParaRPr>
        </a:p>
      </dgm:t>
    </dgm:pt>
    <dgm:pt modelId="{A539E72F-7826-4C45-B13A-F54CEE0F0DAB}" cxnId="{70432A7D-2640-4D28-A515-5397FDB7AFB7}" type="parTrans">
      <dgm:prSet phldr="0" custT="0"/>
      <dgm:spPr/>
      <dgm:t>
        <a:bodyPr vert="horz" wrap="square"/>
        <a:p>
          <a:pPr>
            <a:lnSpc>
              <a:spcPct val="100000"/>
            </a:lnSpc>
            <a:spcBef>
              <a:spcPct val="0"/>
            </a:spcBef>
            <a:spcAft>
              <a:spcPct val="35000"/>
            </a:spcAft>
          </a:pPr>
          <a:r>
            <a:rPr lang="zh-CN" altLang="en-US">
              <a:latin typeface="黑体" panose="02010609060101010101" charset="-122"/>
              <a:ea typeface="黑体" panose="02010609060101010101" charset="-122"/>
            </a:rPr>
            <a:t/>
          </a:r>
          <a:endParaRPr lang="zh-CN" altLang="en-US">
            <a:latin typeface="黑体" panose="02010609060101010101" charset="-122"/>
            <a:ea typeface="黑体" panose="02010609060101010101" charset="-122"/>
          </a:endParaRPr>
        </a:p>
      </dgm:t>
    </dgm:pt>
    <dgm:pt modelId="{A8A607C1-1E70-4DC2-B3E0-8BE4DB8D1C05}" cxnId="{70432A7D-2640-4D28-A515-5397FDB7AFB7}" type="sibTrans">
      <dgm:prSet/>
      <dgm:spPr/>
      <dgm:t>
        <a:bodyPr/>
        <a:lstStyle/>
        <a:p>
          <a:endParaRPr lang="zh-CN" altLang="en-US"/>
        </a:p>
      </dgm:t>
    </dgm:pt>
    <dgm:pt modelId="{6A84E46E-4D0C-4D58-A66D-E441626629AF}">
      <dgm:prSet phldrT="[文本]" phldr="0" custT="0"/>
      <dgm:spPr/>
      <dgm:t>
        <a:bodyPr vert="horz" wrap="square"/>
        <a:p>
          <a:pPr>
            <a:lnSpc>
              <a:spcPct val="100000"/>
            </a:lnSpc>
            <a:spcBef>
              <a:spcPct val="0"/>
            </a:spcBef>
            <a:spcAft>
              <a:spcPct val="35000"/>
            </a:spcAft>
          </a:pPr>
          <a:r>
            <a:rPr lang="zh-CN" altLang="en-US" b="1" dirty="0" smtClean="0">
              <a:latin typeface="黑体" panose="02010609060101010101" charset="-122"/>
              <a:ea typeface="黑体" panose="02010609060101010101" charset="-122"/>
            </a:rPr>
            <a:t>用户界面特权隔离</a:t>
          </a:r>
          <a:r>
            <a:rPr lang="zh-CN" altLang="en-US" b="1" dirty="0">
              <a:latin typeface="黑体" panose="02010609060101010101" charset="-122"/>
              <a:ea typeface="黑体" panose="02010609060101010101" charset="-122"/>
            </a:rPr>
            <a:t/>
          </a:r>
          <a:endParaRPr lang="zh-CN" altLang="en-US" b="1" dirty="0">
            <a:latin typeface="黑体" panose="02010609060101010101" charset="-122"/>
            <a:ea typeface="黑体" panose="02010609060101010101" charset="-122"/>
          </a:endParaRPr>
        </a:p>
      </dgm:t>
    </dgm:pt>
    <dgm:pt modelId="{D220F9B4-7264-4829-9DCD-04802CE5F45D}" cxnId="{4DD9218C-2011-41E9-B545-0584614C1002}" type="parTrans">
      <dgm:prSet phldr="0" custT="0"/>
      <dgm:spPr/>
      <dgm:t>
        <a:bodyPr vert="horz" wrap="square"/>
        <a:p>
          <a:pPr>
            <a:lnSpc>
              <a:spcPct val="100000"/>
            </a:lnSpc>
            <a:spcBef>
              <a:spcPct val="0"/>
            </a:spcBef>
            <a:spcAft>
              <a:spcPct val="35000"/>
            </a:spcAft>
          </a:pPr>
          <a:r>
            <a:rPr lang="zh-CN" altLang="en-US">
              <a:latin typeface="黑体" panose="02010609060101010101" charset="-122"/>
              <a:ea typeface="黑体" panose="02010609060101010101" charset="-122"/>
            </a:rPr>
            <a:t/>
          </a:r>
          <a:endParaRPr lang="zh-CN" altLang="en-US">
            <a:latin typeface="黑体" panose="02010609060101010101" charset="-122"/>
            <a:ea typeface="黑体" panose="02010609060101010101" charset="-122"/>
          </a:endParaRPr>
        </a:p>
      </dgm:t>
    </dgm:pt>
    <dgm:pt modelId="{9928D32B-A539-4D16-8F0F-7FA9973A0471}" cxnId="{4DD9218C-2011-41E9-B545-0584614C1002}" type="sibTrans">
      <dgm:prSet/>
      <dgm:spPr/>
      <dgm:t>
        <a:bodyPr/>
        <a:lstStyle/>
        <a:p>
          <a:endParaRPr lang="zh-CN" altLang="en-US"/>
        </a:p>
      </dgm:t>
    </dgm:pt>
    <dgm:pt modelId="{C835696D-A2F2-4862-B6A3-73ECAEBFC2CD}">
      <dgm:prSet phldr="0" custT="0"/>
      <dgm:spPr/>
      <dgm:t>
        <a:bodyPr vert="horz" wrap="square"/>
        <a:p>
          <a:pPr>
            <a:lnSpc>
              <a:spcPct val="100000"/>
            </a:lnSpc>
            <a:spcBef>
              <a:spcPct val="0"/>
            </a:spcBef>
            <a:spcAft>
              <a:spcPct val="35000"/>
            </a:spcAft>
          </a:pPr>
          <a:r>
            <a:rPr lang="zh-CN" altLang="en-US" b="1" dirty="0" smtClean="0">
              <a:latin typeface="黑体" panose="02010609060101010101" charset="-122"/>
              <a:ea typeface="黑体" panose="02010609060101010101" charset="-122"/>
            </a:rPr>
            <a:t>网络访问保护</a:t>
          </a:r>
          <a:r>
            <a:rPr lang="zh-CN" altLang="en-US" b="1" dirty="0">
              <a:latin typeface="黑体" panose="02010609060101010101" charset="-122"/>
              <a:ea typeface="黑体" panose="02010609060101010101" charset="-122"/>
            </a:rPr>
            <a:t/>
          </a:r>
          <a:endParaRPr lang="zh-CN" altLang="en-US" b="1" dirty="0">
            <a:latin typeface="黑体" panose="02010609060101010101" charset="-122"/>
            <a:ea typeface="黑体" panose="02010609060101010101" charset="-122"/>
          </a:endParaRPr>
        </a:p>
      </dgm:t>
    </dgm:pt>
    <dgm:pt modelId="{84A5E9A9-9CA3-4731-8940-6FED8D9F91DC}" cxnId="{5A6EFD99-E38D-472E-9B75-1B217942D0CE}" type="parTrans">
      <dgm:prSet phldr="0" custT="0"/>
      <dgm:spPr/>
      <dgm:t>
        <a:bodyPr vert="horz" wrap="square"/>
        <a:p>
          <a:pPr>
            <a:lnSpc>
              <a:spcPct val="100000"/>
            </a:lnSpc>
            <a:spcBef>
              <a:spcPct val="0"/>
            </a:spcBef>
            <a:spcAft>
              <a:spcPct val="35000"/>
            </a:spcAft>
          </a:pPr>
          <a:r>
            <a:rPr lang="zh-CN" altLang="en-US">
              <a:latin typeface="黑体" panose="02010609060101010101" charset="-122"/>
              <a:ea typeface="黑体" panose="02010609060101010101" charset="-122"/>
            </a:rPr>
            <a:t/>
          </a:r>
          <a:endParaRPr lang="zh-CN" altLang="en-US">
            <a:latin typeface="黑体" panose="02010609060101010101" charset="-122"/>
            <a:ea typeface="黑体" panose="02010609060101010101" charset="-122"/>
          </a:endParaRPr>
        </a:p>
      </dgm:t>
    </dgm:pt>
    <dgm:pt modelId="{1C581186-8D89-46AE-A033-07F37898E8B0}" cxnId="{5A6EFD99-E38D-472E-9B75-1B217942D0CE}" type="sibTrans">
      <dgm:prSet/>
      <dgm:spPr/>
      <dgm:t>
        <a:bodyPr/>
        <a:lstStyle/>
        <a:p>
          <a:endParaRPr lang="zh-CN" altLang="en-US"/>
        </a:p>
      </dgm:t>
    </dgm:pt>
    <dgm:pt modelId="{234938FF-ABDF-4C2C-8157-FA8EC16DEA0B}">
      <dgm:prSet phldr="0" custT="0"/>
      <dgm:spPr/>
      <dgm:t>
        <a:bodyPr vert="horz" wrap="square"/>
        <a:p>
          <a:pPr>
            <a:lnSpc>
              <a:spcPct val="100000"/>
            </a:lnSpc>
            <a:spcBef>
              <a:spcPct val="0"/>
            </a:spcBef>
            <a:spcAft>
              <a:spcPct val="35000"/>
            </a:spcAft>
          </a:pPr>
          <a:r>
            <a:rPr lang="en-US" altLang="zh-CN" b="1" dirty="0" smtClean="0">
              <a:latin typeface="黑体" panose="02010609060101010101" charset="-122"/>
              <a:ea typeface="黑体" panose="02010609060101010101" charset="-122"/>
            </a:rPr>
            <a:t>……</a:t>
          </a:r>
          <a:r>
            <a:rPr lang="zh-CN" altLang="en-US" b="1" dirty="0">
              <a:latin typeface="黑体" panose="02010609060101010101" charset="-122"/>
              <a:ea typeface="黑体" panose="02010609060101010101" charset="-122"/>
            </a:rPr>
            <a:t/>
          </a:r>
          <a:endParaRPr lang="zh-CN" altLang="en-US" b="1" dirty="0">
            <a:latin typeface="黑体" panose="02010609060101010101" charset="-122"/>
            <a:ea typeface="黑体" panose="02010609060101010101" charset="-122"/>
          </a:endParaRPr>
        </a:p>
      </dgm:t>
    </dgm:pt>
    <dgm:pt modelId="{CBB1081E-D25F-4209-9C8D-FDFDDE1A1947}" cxnId="{3EC916E2-5496-4513-8F2B-FF295071A2B4}" type="parTrans">
      <dgm:prSet phldr="0" custT="0"/>
      <dgm:spPr/>
      <dgm:t>
        <a:bodyPr vert="horz" wrap="square"/>
        <a:p>
          <a:pPr>
            <a:lnSpc>
              <a:spcPct val="100000"/>
            </a:lnSpc>
            <a:spcBef>
              <a:spcPct val="0"/>
            </a:spcBef>
            <a:spcAft>
              <a:spcPct val="35000"/>
            </a:spcAft>
          </a:pPr>
          <a:r>
            <a:rPr lang="zh-CN" altLang="en-US">
              <a:latin typeface="黑体" panose="02010609060101010101" charset="-122"/>
              <a:ea typeface="黑体" panose="02010609060101010101" charset="-122"/>
            </a:rPr>
            <a:t/>
          </a:r>
          <a:endParaRPr lang="zh-CN" altLang="en-US">
            <a:latin typeface="黑体" panose="02010609060101010101" charset="-122"/>
            <a:ea typeface="黑体" panose="02010609060101010101" charset="-122"/>
          </a:endParaRPr>
        </a:p>
      </dgm:t>
    </dgm:pt>
    <dgm:pt modelId="{CA5EC3E3-D7D5-4F85-9770-73419F5DA2E4}" cxnId="{3EC916E2-5496-4513-8F2B-FF295071A2B4}" type="sibTrans">
      <dgm:prSet/>
      <dgm:spPr/>
      <dgm:t>
        <a:bodyPr/>
        <a:lstStyle/>
        <a:p>
          <a:endParaRPr lang="zh-CN" altLang="en-US"/>
        </a:p>
      </dgm:t>
    </dgm:pt>
    <dgm:pt modelId="{0055C35E-D738-4678-AB06-358AB2EA3518}">
      <dgm:prSet phldrT="[文本]" phldr="0" custT="0"/>
      <dgm:spPr/>
      <dgm:t>
        <a:bodyPr vert="horz" wrap="square"/>
        <a:p>
          <a:pPr>
            <a:lnSpc>
              <a:spcPct val="100000"/>
            </a:lnSpc>
            <a:spcBef>
              <a:spcPct val="0"/>
            </a:spcBef>
            <a:spcAft>
              <a:spcPct val="35000"/>
            </a:spcAft>
          </a:pPr>
          <a:r>
            <a:rPr lang="zh-CN" altLang="en-US" b="1" dirty="0" smtClean="0">
              <a:latin typeface="黑体" panose="02010609060101010101" charset="-122"/>
              <a:ea typeface="黑体" panose="02010609060101010101" charset="-122"/>
            </a:rPr>
            <a:t>数据库安全技术</a:t>
          </a:r>
          <a:r>
            <a:rPr lang="zh-CN" altLang="en-US" b="1" dirty="0">
              <a:latin typeface="黑体" panose="02010609060101010101" charset="-122"/>
              <a:ea typeface="黑体" panose="02010609060101010101" charset="-122"/>
            </a:rPr>
            <a:t/>
          </a:r>
          <a:endParaRPr lang="zh-CN" altLang="en-US" b="1" dirty="0">
            <a:latin typeface="黑体" panose="02010609060101010101" charset="-122"/>
            <a:ea typeface="黑体" panose="02010609060101010101" charset="-122"/>
          </a:endParaRPr>
        </a:p>
      </dgm:t>
    </dgm:pt>
    <dgm:pt modelId="{D60AEC85-9BCF-46E5-A2EB-B601C11BF614}" cxnId="{33B6F191-13AB-4B56-8206-EEABC302D18B}" type="parTrans">
      <dgm:prSet phldr="0" custT="0"/>
      <dgm:spPr/>
      <dgm:t>
        <a:bodyPr vert="horz" wrap="square"/>
        <a:p>
          <a:pPr>
            <a:lnSpc>
              <a:spcPct val="100000"/>
            </a:lnSpc>
            <a:spcBef>
              <a:spcPct val="0"/>
            </a:spcBef>
            <a:spcAft>
              <a:spcPct val="35000"/>
            </a:spcAft>
          </a:pPr>
          <a:r>
            <a:rPr lang="zh-CN" altLang="en-US" b="1">
              <a:latin typeface="黑体" panose="02010609060101010101" charset="-122"/>
              <a:ea typeface="黑体" panose="02010609060101010101" charset="-122"/>
            </a:rPr>
            <a:t/>
          </a:r>
          <a:endParaRPr lang="zh-CN" altLang="en-US" b="1">
            <a:latin typeface="黑体" panose="02010609060101010101" charset="-122"/>
            <a:ea typeface="黑体" panose="02010609060101010101" charset="-122"/>
          </a:endParaRPr>
        </a:p>
      </dgm:t>
    </dgm:pt>
    <dgm:pt modelId="{0F8D8441-7F40-4FEE-A56A-EDF41D1A008F}" cxnId="{33B6F191-13AB-4B56-8206-EEABC302D18B}" type="sibTrans">
      <dgm:prSet/>
      <dgm:spPr/>
      <dgm:t>
        <a:bodyPr/>
        <a:lstStyle/>
        <a:p>
          <a:endParaRPr lang="zh-CN" altLang="en-US"/>
        </a:p>
      </dgm:t>
    </dgm:pt>
    <dgm:pt modelId="{0391AF2C-E3BD-43F4-8907-D42F27476ED9}">
      <dgm:prSet phldrT="[文本]" phldr="0" custT="0"/>
      <dgm:spPr/>
      <dgm:t>
        <a:bodyPr vert="horz" wrap="square"/>
        <a:p>
          <a:pPr>
            <a:lnSpc>
              <a:spcPct val="100000"/>
            </a:lnSpc>
            <a:spcBef>
              <a:spcPct val="0"/>
            </a:spcBef>
            <a:spcAft>
              <a:spcPct val="35000"/>
            </a:spcAft>
          </a:pPr>
          <a:r>
            <a:rPr lang="zh-CN" altLang="en-US" b="1" dirty="0" smtClean="0">
              <a:latin typeface="黑体" panose="02010609060101010101" charset="-122"/>
              <a:ea typeface="黑体" panose="02010609060101010101" charset="-122"/>
            </a:rPr>
            <a:t>安全数据库管理</a:t>
          </a:r>
          <a:r>
            <a:rPr lang="zh-CN" altLang="en-US" b="1" dirty="0">
              <a:latin typeface="黑体" panose="02010609060101010101" charset="-122"/>
              <a:ea typeface="黑体" panose="02010609060101010101" charset="-122"/>
            </a:rPr>
            <a:t/>
          </a:r>
          <a:endParaRPr lang="zh-CN" altLang="en-US" b="1" dirty="0">
            <a:latin typeface="黑体" panose="02010609060101010101" charset="-122"/>
            <a:ea typeface="黑体" panose="02010609060101010101" charset="-122"/>
          </a:endParaRPr>
        </a:p>
      </dgm:t>
    </dgm:pt>
    <dgm:pt modelId="{4BD6300D-82EB-4BBE-82F6-60AF228CD9A8}" cxnId="{A7C319DA-42EB-4C83-B477-8C72EB454D0D}" type="parTrans">
      <dgm:prSet phldr="0" custT="0"/>
      <dgm:spPr/>
      <dgm:t>
        <a:bodyPr vert="horz" wrap="square"/>
        <a:p>
          <a:pPr>
            <a:lnSpc>
              <a:spcPct val="100000"/>
            </a:lnSpc>
            <a:spcBef>
              <a:spcPct val="0"/>
            </a:spcBef>
            <a:spcAft>
              <a:spcPct val="35000"/>
            </a:spcAft>
          </a:pPr>
          <a:r>
            <a:rPr lang="zh-CN" altLang="en-US">
              <a:latin typeface="黑体" panose="02010609060101010101" charset="-122"/>
              <a:ea typeface="黑体" panose="02010609060101010101" charset="-122"/>
            </a:rPr>
            <a:t/>
          </a:r>
          <a:endParaRPr lang="zh-CN" altLang="en-US">
            <a:latin typeface="黑体" panose="02010609060101010101" charset="-122"/>
            <a:ea typeface="黑体" panose="02010609060101010101" charset="-122"/>
          </a:endParaRPr>
        </a:p>
      </dgm:t>
    </dgm:pt>
    <dgm:pt modelId="{BE940C37-882D-4B14-9B87-CBE52D87FC40}" cxnId="{A7C319DA-42EB-4C83-B477-8C72EB454D0D}" type="sibTrans">
      <dgm:prSet/>
      <dgm:spPr/>
      <dgm:t>
        <a:bodyPr/>
        <a:lstStyle/>
        <a:p>
          <a:endParaRPr lang="zh-CN" altLang="en-US"/>
        </a:p>
      </dgm:t>
    </dgm:pt>
    <dgm:pt modelId="{0E55F558-879A-44F8-9A4D-11851AED2896}">
      <dgm:prSet phldr="0" custT="0"/>
      <dgm:spPr/>
      <dgm:t>
        <a:bodyPr vert="horz" wrap="square"/>
        <a:p>
          <a:pPr>
            <a:lnSpc>
              <a:spcPct val="100000"/>
            </a:lnSpc>
            <a:spcBef>
              <a:spcPct val="0"/>
            </a:spcBef>
            <a:spcAft>
              <a:spcPct val="35000"/>
            </a:spcAft>
          </a:pPr>
          <a:r>
            <a:rPr lang="zh-CN" altLang="en-US" b="1" dirty="0" smtClean="0">
              <a:latin typeface="黑体" panose="02010609060101010101" charset="-122"/>
              <a:ea typeface="黑体" panose="02010609060101010101" charset="-122"/>
            </a:rPr>
            <a:t>云数据安全</a:t>
          </a:r>
          <a:r>
            <a:rPr lang="zh-CN" altLang="en-US" b="1" dirty="0">
              <a:latin typeface="黑体" panose="02010609060101010101" charset="-122"/>
              <a:ea typeface="黑体" panose="02010609060101010101" charset="-122"/>
            </a:rPr>
            <a:t/>
          </a:r>
          <a:endParaRPr lang="zh-CN" altLang="en-US" b="1" dirty="0">
            <a:latin typeface="黑体" panose="02010609060101010101" charset="-122"/>
            <a:ea typeface="黑体" panose="02010609060101010101" charset="-122"/>
          </a:endParaRPr>
        </a:p>
      </dgm:t>
    </dgm:pt>
    <dgm:pt modelId="{7CBACBBD-7970-4DF1-931E-2D350C1A0916}" cxnId="{37ED98B6-45A1-4B10-B726-308FEE0BD804}" type="parTrans">
      <dgm:prSet phldr="0" custT="0"/>
      <dgm:spPr/>
      <dgm:t>
        <a:bodyPr vert="horz" wrap="square"/>
        <a:p>
          <a:pPr>
            <a:lnSpc>
              <a:spcPct val="100000"/>
            </a:lnSpc>
            <a:spcBef>
              <a:spcPct val="0"/>
            </a:spcBef>
            <a:spcAft>
              <a:spcPct val="35000"/>
            </a:spcAft>
          </a:pPr>
          <a:r>
            <a:rPr lang="zh-CN" altLang="en-US">
              <a:latin typeface="黑体" panose="02010609060101010101" charset="-122"/>
              <a:ea typeface="黑体" panose="02010609060101010101" charset="-122"/>
            </a:rPr>
            <a:t/>
          </a:r>
          <a:endParaRPr lang="zh-CN" altLang="en-US">
            <a:latin typeface="黑体" panose="02010609060101010101" charset="-122"/>
            <a:ea typeface="黑体" panose="02010609060101010101" charset="-122"/>
          </a:endParaRPr>
        </a:p>
      </dgm:t>
    </dgm:pt>
    <dgm:pt modelId="{0EC95394-A1BF-4800-B482-26AB67F01FB2}" cxnId="{37ED98B6-45A1-4B10-B726-308FEE0BD804}" type="sibTrans">
      <dgm:prSet/>
      <dgm:spPr/>
      <dgm:t>
        <a:bodyPr/>
        <a:lstStyle/>
        <a:p>
          <a:endParaRPr lang="zh-CN" altLang="en-US"/>
        </a:p>
      </dgm:t>
    </dgm:pt>
    <dgm:pt modelId="{6CCB4650-5194-4164-968B-4E037B3D986A}">
      <dgm:prSet phldr="0" custT="0"/>
      <dgm:spPr/>
      <dgm:t>
        <a:bodyPr vert="horz" wrap="square"/>
        <a:p>
          <a:pPr>
            <a:lnSpc>
              <a:spcPct val="100000"/>
            </a:lnSpc>
            <a:spcBef>
              <a:spcPct val="0"/>
            </a:spcBef>
            <a:spcAft>
              <a:spcPct val="35000"/>
            </a:spcAft>
          </a:pPr>
          <a:r>
            <a:rPr lang="en-US" altLang="zh-CN" b="1" dirty="0" smtClean="0">
              <a:latin typeface="黑体" panose="02010609060101010101" charset="-122"/>
              <a:ea typeface="黑体" panose="02010609060101010101" charset="-122"/>
            </a:rPr>
            <a:t>……</a:t>
          </a:r>
          <a:r>
            <a:rPr lang="zh-CN" altLang="en-US" b="1" dirty="0">
              <a:latin typeface="黑体" panose="02010609060101010101" charset="-122"/>
              <a:ea typeface="黑体" panose="02010609060101010101" charset="-122"/>
            </a:rPr>
            <a:t/>
          </a:r>
          <a:endParaRPr lang="zh-CN" altLang="en-US" b="1" dirty="0">
            <a:latin typeface="黑体" panose="02010609060101010101" charset="-122"/>
            <a:ea typeface="黑体" panose="02010609060101010101" charset="-122"/>
          </a:endParaRPr>
        </a:p>
      </dgm:t>
    </dgm:pt>
    <dgm:pt modelId="{8505D6C5-D00E-4B68-A01D-C1E53512D66F}" cxnId="{652296F4-272B-4F6E-84E7-748E01DAC12F}" type="parTrans">
      <dgm:prSet phldr="0" custT="0"/>
      <dgm:spPr/>
      <dgm:t>
        <a:bodyPr vert="horz" wrap="square"/>
        <a:p>
          <a:pPr>
            <a:lnSpc>
              <a:spcPct val="100000"/>
            </a:lnSpc>
            <a:spcBef>
              <a:spcPct val="0"/>
            </a:spcBef>
            <a:spcAft>
              <a:spcPct val="35000"/>
            </a:spcAft>
          </a:pPr>
          <a:r>
            <a:rPr lang="zh-CN" altLang="en-US">
              <a:latin typeface="黑体" panose="02010609060101010101" charset="-122"/>
              <a:ea typeface="黑体" panose="02010609060101010101" charset="-122"/>
            </a:rPr>
            <a:t/>
          </a:r>
          <a:endParaRPr lang="zh-CN" altLang="en-US">
            <a:latin typeface="黑体" panose="02010609060101010101" charset="-122"/>
            <a:ea typeface="黑体" panose="02010609060101010101" charset="-122"/>
          </a:endParaRPr>
        </a:p>
      </dgm:t>
    </dgm:pt>
    <dgm:pt modelId="{4CD18526-5A22-4B49-8535-356551496152}" cxnId="{652296F4-272B-4F6E-84E7-748E01DAC12F}" type="sibTrans">
      <dgm:prSet/>
      <dgm:spPr/>
      <dgm:t>
        <a:bodyPr/>
        <a:lstStyle/>
        <a:p>
          <a:endParaRPr lang="zh-CN" altLang="en-US"/>
        </a:p>
      </dgm:t>
    </dgm:pt>
    <dgm:pt modelId="{961144BE-FD3F-4D9A-A5C7-98A29A64680F}" type="pres">
      <dgm:prSet presAssocID="{6651013A-9004-4D32-806B-9AE1465181B6}" presName="diagram" presStyleCnt="0">
        <dgm:presLayoutVars>
          <dgm:chPref val="1"/>
          <dgm:dir/>
          <dgm:animOne val="branch"/>
          <dgm:animLvl val="lvl"/>
          <dgm:resizeHandles val="exact"/>
        </dgm:presLayoutVars>
      </dgm:prSet>
      <dgm:spPr/>
      <dgm:t>
        <a:bodyPr/>
        <a:lstStyle/>
        <a:p>
          <a:endParaRPr lang="zh-CN" altLang="en-US"/>
        </a:p>
      </dgm:t>
    </dgm:pt>
    <dgm:pt modelId="{B8E97D48-B915-4770-BF39-A3628EA56993}" type="pres">
      <dgm:prSet presAssocID="{FAF9D6FF-81B2-486F-BE46-9FDE387199F8}" presName="root1" presStyleCnt="0"/>
      <dgm:spPr/>
    </dgm:pt>
    <dgm:pt modelId="{985B6FFC-0B7B-4BFF-8B6F-F5474B180D5B}" type="pres">
      <dgm:prSet presAssocID="{FAF9D6FF-81B2-486F-BE46-9FDE387199F8}" presName="LevelOneTextNode" presStyleLbl="node0" presStyleIdx="0" presStyleCnt="1" custScaleX="156480">
        <dgm:presLayoutVars>
          <dgm:chPref val="3"/>
        </dgm:presLayoutVars>
      </dgm:prSet>
      <dgm:spPr/>
      <dgm:t>
        <a:bodyPr/>
        <a:lstStyle/>
        <a:p>
          <a:endParaRPr lang="zh-CN" altLang="en-US"/>
        </a:p>
      </dgm:t>
    </dgm:pt>
    <dgm:pt modelId="{46751917-CFB8-4CCE-B638-D09E17787D36}" type="pres">
      <dgm:prSet presAssocID="{FAF9D6FF-81B2-486F-BE46-9FDE387199F8}" presName="level2hierChild" presStyleCnt="0"/>
      <dgm:spPr/>
    </dgm:pt>
    <dgm:pt modelId="{B796886D-D870-4BFF-A726-98CA20373A64}" type="pres">
      <dgm:prSet presAssocID="{E8696A4A-7591-438E-A380-FF0C615F84A7}" presName="conn2-1" presStyleLbl="parChTrans1D2" presStyleIdx="0" presStyleCnt="2"/>
      <dgm:spPr/>
      <dgm:t>
        <a:bodyPr/>
        <a:lstStyle/>
        <a:p>
          <a:endParaRPr lang="zh-CN" altLang="en-US"/>
        </a:p>
      </dgm:t>
    </dgm:pt>
    <dgm:pt modelId="{CA7B6C6D-AF57-48A6-97B2-A6F0660D13F0}" type="pres">
      <dgm:prSet presAssocID="{E8696A4A-7591-438E-A380-FF0C615F84A7}" presName="connTx" presStyleCnt="0"/>
      <dgm:spPr/>
      <dgm:t>
        <a:bodyPr/>
        <a:lstStyle/>
        <a:p>
          <a:endParaRPr lang="zh-CN" altLang="en-US"/>
        </a:p>
      </dgm:t>
    </dgm:pt>
    <dgm:pt modelId="{8F03E295-E60B-4C69-AF0A-7C880DB46304}" type="pres">
      <dgm:prSet presAssocID="{F36C12E9-2425-4FAD-8D2B-9C63BEC7E137}" presName="root2" presStyleCnt="0"/>
      <dgm:spPr/>
    </dgm:pt>
    <dgm:pt modelId="{D4EF1DF8-4D79-43FF-8DBE-A67B68912FD6}" type="pres">
      <dgm:prSet presAssocID="{F36C12E9-2425-4FAD-8D2B-9C63BEC7E137}" presName="LevelTwoTextNode" presStyleLbl="node2" presStyleIdx="0" presStyleCnt="2">
        <dgm:presLayoutVars>
          <dgm:chPref val="3"/>
        </dgm:presLayoutVars>
      </dgm:prSet>
      <dgm:spPr/>
      <dgm:t>
        <a:bodyPr/>
        <a:lstStyle/>
        <a:p>
          <a:endParaRPr lang="zh-CN" altLang="en-US"/>
        </a:p>
      </dgm:t>
    </dgm:pt>
    <dgm:pt modelId="{2B61C3A6-97D5-4BB1-AB4A-EA976BB23C47}" type="pres">
      <dgm:prSet presAssocID="{F36C12E9-2425-4FAD-8D2B-9C63BEC7E137}" presName="level3hierChild" presStyleCnt="0"/>
      <dgm:spPr/>
    </dgm:pt>
    <dgm:pt modelId="{B00CEB94-55F1-46CE-8081-E6F293CD5778}" type="pres">
      <dgm:prSet presAssocID="{A539E72F-7826-4C45-B13A-F54CEE0F0DAB}" presName="conn2-1" presStyleLbl="parChTrans1D3" presStyleIdx="0" presStyleCnt="7"/>
      <dgm:spPr/>
      <dgm:t>
        <a:bodyPr/>
        <a:lstStyle/>
        <a:p>
          <a:endParaRPr lang="zh-CN" altLang="en-US"/>
        </a:p>
      </dgm:t>
    </dgm:pt>
    <dgm:pt modelId="{DAD64ADB-90D7-47DD-AF2B-09F345B05301}" type="pres">
      <dgm:prSet presAssocID="{A539E72F-7826-4C45-B13A-F54CEE0F0DAB}" presName="connTx" presStyleCnt="0"/>
      <dgm:spPr/>
      <dgm:t>
        <a:bodyPr/>
        <a:lstStyle/>
        <a:p>
          <a:endParaRPr lang="zh-CN" altLang="en-US"/>
        </a:p>
      </dgm:t>
    </dgm:pt>
    <dgm:pt modelId="{87938F2E-2528-4687-935C-C6461FEDA9FD}" type="pres">
      <dgm:prSet presAssocID="{E7CDAD1C-B76E-40F7-B1C9-2F8F600D1FE5}" presName="root2" presStyleCnt="0"/>
      <dgm:spPr/>
    </dgm:pt>
    <dgm:pt modelId="{3EF48BAD-E7F5-4FE0-8A73-CCF3F67305AC}" type="pres">
      <dgm:prSet presAssocID="{E7CDAD1C-B76E-40F7-B1C9-2F8F600D1FE5}" presName="LevelTwoTextNode" presStyleLbl="node3" presStyleIdx="0" presStyleCnt="7" custScaleX="162435">
        <dgm:presLayoutVars>
          <dgm:chPref val="3"/>
        </dgm:presLayoutVars>
      </dgm:prSet>
      <dgm:spPr/>
      <dgm:t>
        <a:bodyPr/>
        <a:lstStyle/>
        <a:p>
          <a:endParaRPr lang="zh-CN" altLang="en-US"/>
        </a:p>
      </dgm:t>
    </dgm:pt>
    <dgm:pt modelId="{414FCCEF-7C70-465A-AE20-4C6B3B4DD7D6}" type="pres">
      <dgm:prSet presAssocID="{E7CDAD1C-B76E-40F7-B1C9-2F8F600D1FE5}" presName="level3hierChild" presStyleCnt="0"/>
      <dgm:spPr/>
    </dgm:pt>
    <dgm:pt modelId="{0EBF08BF-40E7-4F72-A432-52FC207FBE25}" type="pres">
      <dgm:prSet presAssocID="{D220F9B4-7264-4829-9DCD-04802CE5F45D}" presName="conn2-1" presStyleLbl="parChTrans1D3" presStyleIdx="1" presStyleCnt="7"/>
      <dgm:spPr/>
      <dgm:t>
        <a:bodyPr/>
        <a:lstStyle/>
        <a:p>
          <a:endParaRPr lang="zh-CN" altLang="en-US"/>
        </a:p>
      </dgm:t>
    </dgm:pt>
    <dgm:pt modelId="{08B734F9-A6FD-429E-BC54-D757F15ADFBE}" type="pres">
      <dgm:prSet presAssocID="{D220F9B4-7264-4829-9DCD-04802CE5F45D}" presName="connTx" presStyleCnt="0"/>
      <dgm:spPr/>
      <dgm:t>
        <a:bodyPr/>
        <a:lstStyle/>
        <a:p>
          <a:endParaRPr lang="zh-CN" altLang="en-US"/>
        </a:p>
      </dgm:t>
    </dgm:pt>
    <dgm:pt modelId="{3D5AA78A-B0EA-4CCD-8C73-16E75382688B}" type="pres">
      <dgm:prSet presAssocID="{6A84E46E-4D0C-4D58-A66D-E441626629AF}" presName="root2" presStyleCnt="0"/>
      <dgm:spPr/>
    </dgm:pt>
    <dgm:pt modelId="{372A7E0E-E571-42E5-8E3D-0544600C33B5}" type="pres">
      <dgm:prSet presAssocID="{6A84E46E-4D0C-4D58-A66D-E441626629AF}" presName="LevelTwoTextNode" presStyleLbl="node3" presStyleIdx="1" presStyleCnt="7" custScaleX="162435">
        <dgm:presLayoutVars>
          <dgm:chPref val="3"/>
        </dgm:presLayoutVars>
      </dgm:prSet>
      <dgm:spPr/>
      <dgm:t>
        <a:bodyPr/>
        <a:lstStyle/>
        <a:p>
          <a:endParaRPr lang="zh-CN" altLang="en-US"/>
        </a:p>
      </dgm:t>
    </dgm:pt>
    <dgm:pt modelId="{59065CE0-187B-48C6-B3E5-56B885BD6C8B}" type="pres">
      <dgm:prSet presAssocID="{6A84E46E-4D0C-4D58-A66D-E441626629AF}" presName="level3hierChild" presStyleCnt="0"/>
      <dgm:spPr/>
    </dgm:pt>
    <dgm:pt modelId="{57A79073-43DC-4798-BC29-AFFC817AAB12}" type="pres">
      <dgm:prSet presAssocID="{84A5E9A9-9CA3-4731-8940-6FED8D9F91DC}" presName="conn2-1" presStyleLbl="parChTrans1D3" presStyleIdx="2" presStyleCnt="7"/>
      <dgm:spPr/>
      <dgm:t>
        <a:bodyPr/>
        <a:lstStyle/>
        <a:p>
          <a:endParaRPr lang="zh-CN" altLang="en-US"/>
        </a:p>
      </dgm:t>
    </dgm:pt>
    <dgm:pt modelId="{975495EA-E636-469B-94DE-6E281BD837F1}" type="pres">
      <dgm:prSet presAssocID="{84A5E9A9-9CA3-4731-8940-6FED8D9F91DC}" presName="connTx" presStyleCnt="0"/>
      <dgm:spPr/>
      <dgm:t>
        <a:bodyPr/>
        <a:lstStyle/>
        <a:p>
          <a:endParaRPr lang="zh-CN" altLang="en-US"/>
        </a:p>
      </dgm:t>
    </dgm:pt>
    <dgm:pt modelId="{BF6A5433-2B7C-41B5-AB37-BFAFCDA31877}" type="pres">
      <dgm:prSet presAssocID="{C835696D-A2F2-4862-B6A3-73ECAEBFC2CD}" presName="root2" presStyleCnt="0"/>
      <dgm:spPr/>
    </dgm:pt>
    <dgm:pt modelId="{CA7B4449-4376-4740-9F57-3CAB9FDA490C}" type="pres">
      <dgm:prSet presAssocID="{C835696D-A2F2-4862-B6A3-73ECAEBFC2CD}" presName="LevelTwoTextNode" presStyleLbl="node3" presStyleIdx="2" presStyleCnt="7" custScaleX="162435">
        <dgm:presLayoutVars>
          <dgm:chPref val="3"/>
        </dgm:presLayoutVars>
      </dgm:prSet>
      <dgm:spPr/>
      <dgm:t>
        <a:bodyPr/>
        <a:lstStyle/>
        <a:p>
          <a:endParaRPr lang="zh-CN" altLang="en-US"/>
        </a:p>
      </dgm:t>
    </dgm:pt>
    <dgm:pt modelId="{E2D149F4-E1FA-4B14-89CB-AA542A29CF55}" type="pres">
      <dgm:prSet presAssocID="{C835696D-A2F2-4862-B6A3-73ECAEBFC2CD}" presName="level3hierChild" presStyleCnt="0"/>
      <dgm:spPr/>
    </dgm:pt>
    <dgm:pt modelId="{12EC9FE8-9420-4DE1-83BC-941D1FEAB302}" type="pres">
      <dgm:prSet presAssocID="{CBB1081E-D25F-4209-9C8D-FDFDDE1A1947}" presName="conn2-1" presStyleLbl="parChTrans1D3" presStyleIdx="3" presStyleCnt="7"/>
      <dgm:spPr/>
      <dgm:t>
        <a:bodyPr/>
        <a:lstStyle/>
        <a:p>
          <a:endParaRPr lang="zh-CN" altLang="en-US"/>
        </a:p>
      </dgm:t>
    </dgm:pt>
    <dgm:pt modelId="{F5128E4C-59E5-47D8-BFD7-ADA95FE4F50E}" type="pres">
      <dgm:prSet presAssocID="{CBB1081E-D25F-4209-9C8D-FDFDDE1A1947}" presName="connTx" presStyleCnt="0"/>
      <dgm:spPr/>
      <dgm:t>
        <a:bodyPr/>
        <a:lstStyle/>
        <a:p>
          <a:endParaRPr lang="zh-CN" altLang="en-US"/>
        </a:p>
      </dgm:t>
    </dgm:pt>
    <dgm:pt modelId="{8A28313F-BF9C-47CF-9F4F-DD58BBB5871E}" type="pres">
      <dgm:prSet presAssocID="{234938FF-ABDF-4C2C-8157-FA8EC16DEA0B}" presName="root2" presStyleCnt="0"/>
      <dgm:spPr/>
    </dgm:pt>
    <dgm:pt modelId="{AFB4834F-6F27-49D7-BB9A-AA83328C95DC}" type="pres">
      <dgm:prSet presAssocID="{234938FF-ABDF-4C2C-8157-FA8EC16DEA0B}" presName="LevelTwoTextNode" presStyleLbl="node3" presStyleIdx="3" presStyleCnt="7" custScaleX="162435">
        <dgm:presLayoutVars>
          <dgm:chPref val="3"/>
        </dgm:presLayoutVars>
      </dgm:prSet>
      <dgm:spPr/>
      <dgm:t>
        <a:bodyPr/>
        <a:lstStyle/>
        <a:p>
          <a:endParaRPr lang="zh-CN" altLang="en-US"/>
        </a:p>
      </dgm:t>
    </dgm:pt>
    <dgm:pt modelId="{2DF775AA-EAD3-4F51-923D-AB86223990E3}" type="pres">
      <dgm:prSet presAssocID="{234938FF-ABDF-4C2C-8157-FA8EC16DEA0B}" presName="level3hierChild" presStyleCnt="0"/>
      <dgm:spPr/>
    </dgm:pt>
    <dgm:pt modelId="{0C2A5888-4141-4636-9B12-773B5BBAE2D3}" type="pres">
      <dgm:prSet presAssocID="{D60AEC85-9BCF-46E5-A2EB-B601C11BF614}" presName="conn2-1" presStyleLbl="parChTrans1D2" presStyleIdx="1" presStyleCnt="2"/>
      <dgm:spPr/>
      <dgm:t>
        <a:bodyPr/>
        <a:lstStyle/>
        <a:p>
          <a:endParaRPr lang="zh-CN" altLang="en-US"/>
        </a:p>
      </dgm:t>
    </dgm:pt>
    <dgm:pt modelId="{54BBBFE8-D78F-4DE7-BAC7-8BACD9A660C6}" type="pres">
      <dgm:prSet presAssocID="{D60AEC85-9BCF-46E5-A2EB-B601C11BF614}" presName="connTx" presStyleCnt="0"/>
      <dgm:spPr/>
      <dgm:t>
        <a:bodyPr/>
        <a:lstStyle/>
        <a:p>
          <a:endParaRPr lang="zh-CN" altLang="en-US"/>
        </a:p>
      </dgm:t>
    </dgm:pt>
    <dgm:pt modelId="{9CEDD57F-C85E-4F55-A9D4-ADD96FF8BEA7}" type="pres">
      <dgm:prSet presAssocID="{0055C35E-D738-4678-AB06-358AB2EA3518}" presName="root2" presStyleCnt="0"/>
      <dgm:spPr/>
    </dgm:pt>
    <dgm:pt modelId="{8404C1B7-32F9-4758-BF4E-9A0A798C46EF}" type="pres">
      <dgm:prSet presAssocID="{0055C35E-D738-4678-AB06-358AB2EA3518}" presName="LevelTwoTextNode" presStyleLbl="node2" presStyleIdx="1" presStyleCnt="2">
        <dgm:presLayoutVars>
          <dgm:chPref val="3"/>
        </dgm:presLayoutVars>
      </dgm:prSet>
      <dgm:spPr/>
      <dgm:t>
        <a:bodyPr/>
        <a:lstStyle/>
        <a:p>
          <a:endParaRPr lang="zh-CN" altLang="en-US"/>
        </a:p>
      </dgm:t>
    </dgm:pt>
    <dgm:pt modelId="{15F848BC-4ACE-479F-970F-087D222BBDF9}" type="pres">
      <dgm:prSet presAssocID="{0055C35E-D738-4678-AB06-358AB2EA3518}" presName="level3hierChild" presStyleCnt="0"/>
      <dgm:spPr/>
    </dgm:pt>
    <dgm:pt modelId="{1A226214-BECE-449A-80E5-090D0344CB9A}" type="pres">
      <dgm:prSet presAssocID="{4BD6300D-82EB-4BBE-82F6-60AF228CD9A8}" presName="conn2-1" presStyleLbl="parChTrans1D3" presStyleIdx="4" presStyleCnt="7"/>
      <dgm:spPr/>
      <dgm:t>
        <a:bodyPr/>
        <a:lstStyle/>
        <a:p>
          <a:endParaRPr lang="zh-CN" altLang="en-US"/>
        </a:p>
      </dgm:t>
    </dgm:pt>
    <dgm:pt modelId="{9E007003-6558-4FBC-B650-21883FE876CD}" type="pres">
      <dgm:prSet presAssocID="{4BD6300D-82EB-4BBE-82F6-60AF228CD9A8}" presName="connTx" presStyleCnt="0"/>
      <dgm:spPr/>
      <dgm:t>
        <a:bodyPr/>
        <a:lstStyle/>
        <a:p>
          <a:endParaRPr lang="zh-CN" altLang="en-US"/>
        </a:p>
      </dgm:t>
    </dgm:pt>
    <dgm:pt modelId="{AF388F14-4FBD-49BD-8E86-CEFA4BC83EFD}" type="pres">
      <dgm:prSet presAssocID="{0391AF2C-E3BD-43F4-8907-D42F27476ED9}" presName="root2" presStyleCnt="0"/>
      <dgm:spPr/>
    </dgm:pt>
    <dgm:pt modelId="{5E8AC7A6-61DE-42B9-A848-248E903935EB}" type="pres">
      <dgm:prSet presAssocID="{0391AF2C-E3BD-43F4-8907-D42F27476ED9}" presName="LevelTwoTextNode" presStyleLbl="node3" presStyleIdx="4" presStyleCnt="7" custScaleX="162435">
        <dgm:presLayoutVars>
          <dgm:chPref val="3"/>
        </dgm:presLayoutVars>
      </dgm:prSet>
      <dgm:spPr/>
      <dgm:t>
        <a:bodyPr/>
        <a:lstStyle/>
        <a:p>
          <a:endParaRPr lang="zh-CN" altLang="en-US"/>
        </a:p>
      </dgm:t>
    </dgm:pt>
    <dgm:pt modelId="{1A4231D0-5739-49DC-A7AA-BD82ABD7EB3A}" type="pres">
      <dgm:prSet presAssocID="{0391AF2C-E3BD-43F4-8907-D42F27476ED9}" presName="level3hierChild" presStyleCnt="0"/>
      <dgm:spPr/>
    </dgm:pt>
    <dgm:pt modelId="{63DB4705-7038-4859-AAB5-45EB78F5B06D}" type="pres">
      <dgm:prSet presAssocID="{7CBACBBD-7970-4DF1-931E-2D350C1A0916}" presName="conn2-1" presStyleLbl="parChTrans1D3" presStyleIdx="5" presStyleCnt="7"/>
      <dgm:spPr/>
      <dgm:t>
        <a:bodyPr/>
        <a:lstStyle/>
        <a:p>
          <a:endParaRPr lang="zh-CN" altLang="en-US"/>
        </a:p>
      </dgm:t>
    </dgm:pt>
    <dgm:pt modelId="{ECECF463-0C72-46A0-BB15-7BCEDD5F6BEB}" type="pres">
      <dgm:prSet presAssocID="{7CBACBBD-7970-4DF1-931E-2D350C1A0916}" presName="connTx" presStyleCnt="0"/>
      <dgm:spPr/>
      <dgm:t>
        <a:bodyPr/>
        <a:lstStyle/>
        <a:p>
          <a:endParaRPr lang="zh-CN" altLang="en-US"/>
        </a:p>
      </dgm:t>
    </dgm:pt>
    <dgm:pt modelId="{FE9A8A65-ABF3-4AE3-8517-D1698978D7E2}" type="pres">
      <dgm:prSet presAssocID="{0E55F558-879A-44F8-9A4D-11851AED2896}" presName="root2" presStyleCnt="0"/>
      <dgm:spPr/>
    </dgm:pt>
    <dgm:pt modelId="{9D0FFAC4-D6C4-4A9A-A0E3-02403E55D6D7}" type="pres">
      <dgm:prSet presAssocID="{0E55F558-879A-44F8-9A4D-11851AED2896}" presName="LevelTwoTextNode" presStyleLbl="node3" presStyleIdx="5" presStyleCnt="7" custScaleX="162435">
        <dgm:presLayoutVars>
          <dgm:chPref val="3"/>
        </dgm:presLayoutVars>
      </dgm:prSet>
      <dgm:spPr/>
      <dgm:t>
        <a:bodyPr/>
        <a:lstStyle/>
        <a:p>
          <a:endParaRPr lang="zh-CN" altLang="en-US"/>
        </a:p>
      </dgm:t>
    </dgm:pt>
    <dgm:pt modelId="{FEF7F663-17B9-4501-9A9C-C2E05BA12E28}" type="pres">
      <dgm:prSet presAssocID="{0E55F558-879A-44F8-9A4D-11851AED2896}" presName="level3hierChild" presStyleCnt="0"/>
      <dgm:spPr/>
    </dgm:pt>
    <dgm:pt modelId="{2605B60A-E279-4337-B89B-18BA873274D0}" type="pres">
      <dgm:prSet presAssocID="{8505D6C5-D00E-4B68-A01D-C1E53512D66F}" presName="conn2-1" presStyleLbl="parChTrans1D3" presStyleIdx="6" presStyleCnt="7"/>
      <dgm:spPr/>
      <dgm:t>
        <a:bodyPr/>
        <a:lstStyle/>
        <a:p>
          <a:endParaRPr lang="zh-CN" altLang="en-US"/>
        </a:p>
      </dgm:t>
    </dgm:pt>
    <dgm:pt modelId="{81740E5E-4396-457F-A66E-8BD3C1B0822C}" type="pres">
      <dgm:prSet presAssocID="{8505D6C5-D00E-4B68-A01D-C1E53512D66F}" presName="connTx" presStyleCnt="0"/>
      <dgm:spPr/>
      <dgm:t>
        <a:bodyPr/>
        <a:lstStyle/>
        <a:p>
          <a:endParaRPr lang="zh-CN" altLang="en-US"/>
        </a:p>
      </dgm:t>
    </dgm:pt>
    <dgm:pt modelId="{3CED1153-772A-4787-8EF2-A864BBD8B7E8}" type="pres">
      <dgm:prSet presAssocID="{6CCB4650-5194-4164-968B-4E037B3D986A}" presName="root2" presStyleCnt="0"/>
      <dgm:spPr/>
    </dgm:pt>
    <dgm:pt modelId="{4F71792D-6A85-4887-94CC-69DA56211BFA}" type="pres">
      <dgm:prSet presAssocID="{6CCB4650-5194-4164-968B-4E037B3D986A}" presName="LevelTwoTextNode" presStyleLbl="node3" presStyleIdx="6" presStyleCnt="7" custScaleX="162435">
        <dgm:presLayoutVars>
          <dgm:chPref val="3"/>
        </dgm:presLayoutVars>
      </dgm:prSet>
      <dgm:spPr/>
      <dgm:t>
        <a:bodyPr/>
        <a:lstStyle/>
        <a:p>
          <a:endParaRPr lang="zh-CN" altLang="en-US"/>
        </a:p>
      </dgm:t>
    </dgm:pt>
    <dgm:pt modelId="{4F5C61D6-1A7E-486C-9F7F-4FFBE67171BB}" type="pres">
      <dgm:prSet presAssocID="{6CCB4650-5194-4164-968B-4E037B3D986A}" presName="level3hierChild" presStyleCnt="0"/>
      <dgm:spPr/>
    </dgm:pt>
  </dgm:ptLst>
  <dgm:cxnLst>
    <dgm:cxn modelId="{BE6A1232-31A5-45EA-A0C7-49BF0DD79A7C}" srcId="{6651013A-9004-4D32-806B-9AE1465181B6}" destId="{FAF9D6FF-81B2-486F-BE46-9FDE387199F8}" srcOrd="0" destOrd="0" parTransId="{F96DA362-215C-40AC-9A01-8CC2B8655601}" sibTransId="{8378D53F-6EB4-4970-B4B9-23D37C04F953}"/>
    <dgm:cxn modelId="{05CEB89C-B166-4014-BFA9-C1E4A05DC60A}" srcId="{FAF9D6FF-81B2-486F-BE46-9FDE387199F8}" destId="{F36C12E9-2425-4FAD-8D2B-9C63BEC7E137}" srcOrd="0" destOrd="0" parTransId="{E8696A4A-7591-438E-A380-FF0C615F84A7}" sibTransId="{C8FF68DC-D68F-43F6-B4FA-D6BB31FF095D}"/>
    <dgm:cxn modelId="{70432A7D-2640-4D28-A515-5397FDB7AFB7}" srcId="{F36C12E9-2425-4FAD-8D2B-9C63BEC7E137}" destId="{E7CDAD1C-B76E-40F7-B1C9-2F8F600D1FE5}" srcOrd="0" destOrd="0" parTransId="{A539E72F-7826-4C45-B13A-F54CEE0F0DAB}" sibTransId="{A8A607C1-1E70-4DC2-B3E0-8BE4DB8D1C05}"/>
    <dgm:cxn modelId="{4DD9218C-2011-41E9-B545-0584614C1002}" srcId="{F36C12E9-2425-4FAD-8D2B-9C63BEC7E137}" destId="{6A84E46E-4D0C-4D58-A66D-E441626629AF}" srcOrd="1" destOrd="0" parTransId="{D220F9B4-7264-4829-9DCD-04802CE5F45D}" sibTransId="{9928D32B-A539-4D16-8F0F-7FA9973A0471}"/>
    <dgm:cxn modelId="{5A6EFD99-E38D-472E-9B75-1B217942D0CE}" srcId="{F36C12E9-2425-4FAD-8D2B-9C63BEC7E137}" destId="{C835696D-A2F2-4862-B6A3-73ECAEBFC2CD}" srcOrd="2" destOrd="0" parTransId="{84A5E9A9-9CA3-4731-8940-6FED8D9F91DC}" sibTransId="{1C581186-8D89-46AE-A033-07F37898E8B0}"/>
    <dgm:cxn modelId="{3EC916E2-5496-4513-8F2B-FF295071A2B4}" srcId="{F36C12E9-2425-4FAD-8D2B-9C63BEC7E137}" destId="{234938FF-ABDF-4C2C-8157-FA8EC16DEA0B}" srcOrd="3" destOrd="0" parTransId="{CBB1081E-D25F-4209-9C8D-FDFDDE1A1947}" sibTransId="{CA5EC3E3-D7D5-4F85-9770-73419F5DA2E4}"/>
    <dgm:cxn modelId="{33B6F191-13AB-4B56-8206-EEABC302D18B}" srcId="{FAF9D6FF-81B2-486F-BE46-9FDE387199F8}" destId="{0055C35E-D738-4678-AB06-358AB2EA3518}" srcOrd="1" destOrd="0" parTransId="{D60AEC85-9BCF-46E5-A2EB-B601C11BF614}" sibTransId="{0F8D8441-7F40-4FEE-A56A-EDF41D1A008F}"/>
    <dgm:cxn modelId="{A7C319DA-42EB-4C83-B477-8C72EB454D0D}" srcId="{0055C35E-D738-4678-AB06-358AB2EA3518}" destId="{0391AF2C-E3BD-43F4-8907-D42F27476ED9}" srcOrd="0" destOrd="1" parTransId="{4BD6300D-82EB-4BBE-82F6-60AF228CD9A8}" sibTransId="{BE940C37-882D-4B14-9B87-CBE52D87FC40}"/>
    <dgm:cxn modelId="{37ED98B6-45A1-4B10-B726-308FEE0BD804}" srcId="{0055C35E-D738-4678-AB06-358AB2EA3518}" destId="{0E55F558-879A-44F8-9A4D-11851AED2896}" srcOrd="1" destOrd="1" parTransId="{7CBACBBD-7970-4DF1-931E-2D350C1A0916}" sibTransId="{0EC95394-A1BF-4800-B482-26AB67F01FB2}"/>
    <dgm:cxn modelId="{652296F4-272B-4F6E-84E7-748E01DAC12F}" srcId="{0055C35E-D738-4678-AB06-358AB2EA3518}" destId="{6CCB4650-5194-4164-968B-4E037B3D986A}" srcOrd="2" destOrd="1" parTransId="{8505D6C5-D00E-4B68-A01D-C1E53512D66F}" sibTransId="{4CD18526-5A22-4B49-8535-356551496152}"/>
    <dgm:cxn modelId="{E6DDEDD4-5638-449D-BE53-7982DE53A64D}" type="presOf" srcId="{6651013A-9004-4D32-806B-9AE1465181B6}" destId="{961144BE-FD3F-4D9A-A5C7-98A29A64680F}" srcOrd="0" destOrd="0" presId="urn:microsoft.com/office/officeart/2005/8/layout/hierarchy2"/>
    <dgm:cxn modelId="{F19A335C-F5DA-47D8-9639-CC8C303B4AFE}" type="presParOf" srcId="{961144BE-FD3F-4D9A-A5C7-98A29A64680F}" destId="{B8E97D48-B915-4770-BF39-A3628EA56993}" srcOrd="0" destOrd="0" presId="urn:microsoft.com/office/officeart/2005/8/layout/hierarchy2"/>
    <dgm:cxn modelId="{E9B71420-83D0-424C-9D63-E5E141A294BD}" type="presParOf" srcId="{B8E97D48-B915-4770-BF39-A3628EA56993}" destId="{985B6FFC-0B7B-4BFF-8B6F-F5474B180D5B}" srcOrd="0" destOrd="0" presId="urn:microsoft.com/office/officeart/2005/8/layout/hierarchy2"/>
    <dgm:cxn modelId="{B4429000-A00E-440C-B5FF-E0FAB2A1BD54}" type="presOf" srcId="{FAF9D6FF-81B2-486F-BE46-9FDE387199F8}" destId="{985B6FFC-0B7B-4BFF-8B6F-F5474B180D5B}" srcOrd="0" destOrd="0" presId="urn:microsoft.com/office/officeart/2005/8/layout/hierarchy2"/>
    <dgm:cxn modelId="{9B4C696B-EBA2-40FE-8510-6E1E608875BB}" type="presParOf" srcId="{B8E97D48-B915-4770-BF39-A3628EA56993}" destId="{46751917-CFB8-4CCE-B638-D09E17787D36}" srcOrd="1" destOrd="0" presId="urn:microsoft.com/office/officeart/2005/8/layout/hierarchy2"/>
    <dgm:cxn modelId="{29F003EC-141D-47BE-8621-99038C4BBC95}" type="presParOf" srcId="{46751917-CFB8-4CCE-B638-D09E17787D36}" destId="{B796886D-D870-4BFF-A726-98CA20373A64}" srcOrd="0" destOrd="1" presId="urn:microsoft.com/office/officeart/2005/8/layout/hierarchy2"/>
    <dgm:cxn modelId="{78133DDF-1DF6-4487-82B9-8CC80DF3A69E}" type="presOf" srcId="{E8696A4A-7591-438E-A380-FF0C615F84A7}" destId="{B796886D-D870-4BFF-A726-98CA20373A64}" srcOrd="0" destOrd="0" presId="urn:microsoft.com/office/officeart/2005/8/layout/hierarchy2"/>
    <dgm:cxn modelId="{8C10826F-FEAD-410F-81F0-163701A3FE3F}" type="presParOf" srcId="{B796886D-D870-4BFF-A726-98CA20373A64}" destId="{CA7B6C6D-AF57-48A6-97B2-A6F0660D13F0}" srcOrd="0" destOrd="0" presId="urn:microsoft.com/office/officeart/2005/8/layout/hierarchy2"/>
    <dgm:cxn modelId="{FC5664C3-EF63-4EC4-AF20-8D16609B16F8}" type="presOf" srcId="{E8696A4A-7591-438E-A380-FF0C615F84A7}" destId="{CA7B6C6D-AF57-48A6-97B2-A6F0660D13F0}" srcOrd="1" destOrd="0" presId="urn:microsoft.com/office/officeart/2005/8/layout/hierarchy2"/>
    <dgm:cxn modelId="{5FE7FB6F-6CAB-482E-A29B-BF014D08E0FB}" type="presParOf" srcId="{46751917-CFB8-4CCE-B638-D09E17787D36}" destId="{8F03E295-E60B-4C69-AF0A-7C880DB46304}" srcOrd="1" destOrd="1" presId="urn:microsoft.com/office/officeart/2005/8/layout/hierarchy2"/>
    <dgm:cxn modelId="{494AFD26-E573-4070-90E2-C52DD9A923BE}" type="presParOf" srcId="{8F03E295-E60B-4C69-AF0A-7C880DB46304}" destId="{D4EF1DF8-4D79-43FF-8DBE-A67B68912FD6}" srcOrd="0" destOrd="1" presId="urn:microsoft.com/office/officeart/2005/8/layout/hierarchy2"/>
    <dgm:cxn modelId="{144A2920-3458-4607-AB08-021942523D8D}" type="presOf" srcId="{F36C12E9-2425-4FAD-8D2B-9C63BEC7E137}" destId="{D4EF1DF8-4D79-43FF-8DBE-A67B68912FD6}" srcOrd="0" destOrd="0" presId="urn:microsoft.com/office/officeart/2005/8/layout/hierarchy2"/>
    <dgm:cxn modelId="{3DFC036C-AEE9-42DA-BF45-A6DA466FA633}" type="presParOf" srcId="{8F03E295-E60B-4C69-AF0A-7C880DB46304}" destId="{2B61C3A6-97D5-4BB1-AB4A-EA976BB23C47}" srcOrd="1" destOrd="1" presId="urn:microsoft.com/office/officeart/2005/8/layout/hierarchy2"/>
    <dgm:cxn modelId="{FB1F3561-7A62-4D01-AE5D-0E85D224BB73}" type="presParOf" srcId="{2B61C3A6-97D5-4BB1-AB4A-EA976BB23C47}" destId="{B00CEB94-55F1-46CE-8081-E6F293CD5778}" srcOrd="0" destOrd="1" presId="urn:microsoft.com/office/officeart/2005/8/layout/hierarchy2"/>
    <dgm:cxn modelId="{4E877D05-5EF6-4A4A-949F-DDAA21081688}" type="presOf" srcId="{A539E72F-7826-4C45-B13A-F54CEE0F0DAB}" destId="{B00CEB94-55F1-46CE-8081-E6F293CD5778}" srcOrd="0" destOrd="0" presId="urn:microsoft.com/office/officeart/2005/8/layout/hierarchy2"/>
    <dgm:cxn modelId="{B2047B6B-1DD5-4202-899F-CFA87C5F09EA}" type="presParOf" srcId="{B00CEB94-55F1-46CE-8081-E6F293CD5778}" destId="{DAD64ADB-90D7-47DD-AF2B-09F345B05301}" srcOrd="0" destOrd="0" presId="urn:microsoft.com/office/officeart/2005/8/layout/hierarchy2"/>
    <dgm:cxn modelId="{62BCD09A-6F89-4675-9D43-46BE97D60740}" type="presOf" srcId="{A539E72F-7826-4C45-B13A-F54CEE0F0DAB}" destId="{DAD64ADB-90D7-47DD-AF2B-09F345B05301}" srcOrd="1" destOrd="0" presId="urn:microsoft.com/office/officeart/2005/8/layout/hierarchy2"/>
    <dgm:cxn modelId="{8B3757A8-3819-4159-811C-B33ADEE50D36}" type="presParOf" srcId="{2B61C3A6-97D5-4BB1-AB4A-EA976BB23C47}" destId="{87938F2E-2528-4687-935C-C6461FEDA9FD}" srcOrd="1" destOrd="1" presId="urn:microsoft.com/office/officeart/2005/8/layout/hierarchy2"/>
    <dgm:cxn modelId="{65926F50-F17D-4B52-8F40-7403F2176900}" type="presParOf" srcId="{87938F2E-2528-4687-935C-C6461FEDA9FD}" destId="{3EF48BAD-E7F5-4FE0-8A73-CCF3F67305AC}" srcOrd="0" destOrd="1" presId="urn:microsoft.com/office/officeart/2005/8/layout/hierarchy2"/>
    <dgm:cxn modelId="{D9C0110E-4E7C-466B-B2BA-B6880897B0DA}" type="presOf" srcId="{E7CDAD1C-B76E-40F7-B1C9-2F8F600D1FE5}" destId="{3EF48BAD-E7F5-4FE0-8A73-CCF3F67305AC}" srcOrd="0" destOrd="0" presId="urn:microsoft.com/office/officeart/2005/8/layout/hierarchy2"/>
    <dgm:cxn modelId="{30725847-8131-45B2-8DB8-0F22A2D85F40}" type="presParOf" srcId="{87938F2E-2528-4687-935C-C6461FEDA9FD}" destId="{414FCCEF-7C70-465A-AE20-4C6B3B4DD7D6}" srcOrd="1" destOrd="1" presId="urn:microsoft.com/office/officeart/2005/8/layout/hierarchy2"/>
    <dgm:cxn modelId="{796ECEE6-5E56-4815-8F00-DA296B9ADD54}" type="presParOf" srcId="{2B61C3A6-97D5-4BB1-AB4A-EA976BB23C47}" destId="{0EBF08BF-40E7-4F72-A432-52FC207FBE25}" srcOrd="2" destOrd="1" presId="urn:microsoft.com/office/officeart/2005/8/layout/hierarchy2"/>
    <dgm:cxn modelId="{196CC6AE-D2F4-4EBF-9AB0-E87004A50613}" type="presOf" srcId="{D220F9B4-7264-4829-9DCD-04802CE5F45D}" destId="{0EBF08BF-40E7-4F72-A432-52FC207FBE25}" srcOrd="0" destOrd="0" presId="urn:microsoft.com/office/officeart/2005/8/layout/hierarchy2"/>
    <dgm:cxn modelId="{CFB38940-AF1E-4F10-A6E2-8AA416057707}" type="presParOf" srcId="{0EBF08BF-40E7-4F72-A432-52FC207FBE25}" destId="{08B734F9-A6FD-429E-BC54-D757F15ADFBE}" srcOrd="0" destOrd="2" presId="urn:microsoft.com/office/officeart/2005/8/layout/hierarchy2"/>
    <dgm:cxn modelId="{AABDBCC9-A8FA-48B7-9580-483BE65971F0}" type="presOf" srcId="{D220F9B4-7264-4829-9DCD-04802CE5F45D}" destId="{08B734F9-A6FD-429E-BC54-D757F15ADFBE}" srcOrd="1" destOrd="0" presId="urn:microsoft.com/office/officeart/2005/8/layout/hierarchy2"/>
    <dgm:cxn modelId="{9D762ED6-5952-4EC0-8542-456F5895E97C}" type="presParOf" srcId="{2B61C3A6-97D5-4BB1-AB4A-EA976BB23C47}" destId="{3D5AA78A-B0EA-4CCD-8C73-16E75382688B}" srcOrd="3" destOrd="1" presId="urn:microsoft.com/office/officeart/2005/8/layout/hierarchy2"/>
    <dgm:cxn modelId="{2F970247-6431-452F-8F22-23DF53FBCE63}" type="presParOf" srcId="{3D5AA78A-B0EA-4CCD-8C73-16E75382688B}" destId="{372A7E0E-E571-42E5-8E3D-0544600C33B5}" srcOrd="0" destOrd="3" presId="urn:microsoft.com/office/officeart/2005/8/layout/hierarchy2"/>
    <dgm:cxn modelId="{0A29775F-8971-49EA-8B55-86DF3607758A}" type="presOf" srcId="{6A84E46E-4D0C-4D58-A66D-E441626629AF}" destId="{372A7E0E-E571-42E5-8E3D-0544600C33B5}" srcOrd="0" destOrd="0" presId="urn:microsoft.com/office/officeart/2005/8/layout/hierarchy2"/>
    <dgm:cxn modelId="{8F0EB331-7B7A-486D-B497-733E5639466A}" type="presParOf" srcId="{3D5AA78A-B0EA-4CCD-8C73-16E75382688B}" destId="{59065CE0-187B-48C6-B3E5-56B885BD6C8B}" srcOrd="1" destOrd="3" presId="urn:microsoft.com/office/officeart/2005/8/layout/hierarchy2"/>
    <dgm:cxn modelId="{9A7A4617-CCE3-4F2F-A8A3-6665405BE849}" type="presParOf" srcId="{2B61C3A6-97D5-4BB1-AB4A-EA976BB23C47}" destId="{57A79073-43DC-4798-BC29-AFFC817AAB12}" srcOrd="4" destOrd="1" presId="urn:microsoft.com/office/officeart/2005/8/layout/hierarchy2"/>
    <dgm:cxn modelId="{10B9150E-2D55-4F5E-ABA8-8DF8C654078A}" type="presOf" srcId="{84A5E9A9-9CA3-4731-8940-6FED8D9F91DC}" destId="{57A79073-43DC-4798-BC29-AFFC817AAB12}" srcOrd="0" destOrd="0" presId="urn:microsoft.com/office/officeart/2005/8/layout/hierarchy2"/>
    <dgm:cxn modelId="{A5EE1D55-80C6-496B-917A-4F6E5B3C51D2}" type="presParOf" srcId="{57A79073-43DC-4798-BC29-AFFC817AAB12}" destId="{975495EA-E636-469B-94DE-6E281BD837F1}" srcOrd="0" destOrd="4" presId="urn:microsoft.com/office/officeart/2005/8/layout/hierarchy2"/>
    <dgm:cxn modelId="{9BB5E444-9665-4866-AA1C-F69C35AE33E6}" type="presOf" srcId="{84A5E9A9-9CA3-4731-8940-6FED8D9F91DC}" destId="{975495EA-E636-469B-94DE-6E281BD837F1}" srcOrd="1" destOrd="0" presId="urn:microsoft.com/office/officeart/2005/8/layout/hierarchy2"/>
    <dgm:cxn modelId="{1668EA62-160E-4C55-846F-7B210FB0B866}" type="presParOf" srcId="{2B61C3A6-97D5-4BB1-AB4A-EA976BB23C47}" destId="{BF6A5433-2B7C-41B5-AB37-BFAFCDA31877}" srcOrd="5" destOrd="1" presId="urn:microsoft.com/office/officeart/2005/8/layout/hierarchy2"/>
    <dgm:cxn modelId="{C1774C81-7E26-40B0-BD1B-986FC55C2416}" type="presParOf" srcId="{BF6A5433-2B7C-41B5-AB37-BFAFCDA31877}" destId="{CA7B4449-4376-4740-9F57-3CAB9FDA490C}" srcOrd="0" destOrd="5" presId="urn:microsoft.com/office/officeart/2005/8/layout/hierarchy2"/>
    <dgm:cxn modelId="{3A7A9676-F1C4-4F09-ACFC-60D39C7A347D}" type="presOf" srcId="{C835696D-A2F2-4862-B6A3-73ECAEBFC2CD}" destId="{CA7B4449-4376-4740-9F57-3CAB9FDA490C}" srcOrd="0" destOrd="0" presId="urn:microsoft.com/office/officeart/2005/8/layout/hierarchy2"/>
    <dgm:cxn modelId="{E523E0A5-0F98-449C-BFFA-708FF798D65E}" type="presParOf" srcId="{BF6A5433-2B7C-41B5-AB37-BFAFCDA31877}" destId="{E2D149F4-E1FA-4B14-89CB-AA542A29CF55}" srcOrd="1" destOrd="5" presId="urn:microsoft.com/office/officeart/2005/8/layout/hierarchy2"/>
    <dgm:cxn modelId="{07CBE1B5-1B4C-4E80-96C0-F51E5070C6CB}" type="presParOf" srcId="{2B61C3A6-97D5-4BB1-AB4A-EA976BB23C47}" destId="{12EC9FE8-9420-4DE1-83BC-941D1FEAB302}" srcOrd="6" destOrd="1" presId="urn:microsoft.com/office/officeart/2005/8/layout/hierarchy2"/>
    <dgm:cxn modelId="{F132AF6B-A619-4E9D-886F-EDAF7A4A6366}" type="presOf" srcId="{CBB1081E-D25F-4209-9C8D-FDFDDE1A1947}" destId="{12EC9FE8-9420-4DE1-83BC-941D1FEAB302}" srcOrd="0" destOrd="0" presId="urn:microsoft.com/office/officeart/2005/8/layout/hierarchy2"/>
    <dgm:cxn modelId="{B17662AC-7EA5-4513-A252-F15789F951CE}" type="presParOf" srcId="{12EC9FE8-9420-4DE1-83BC-941D1FEAB302}" destId="{F5128E4C-59E5-47D8-BFD7-ADA95FE4F50E}" srcOrd="0" destOrd="6" presId="urn:microsoft.com/office/officeart/2005/8/layout/hierarchy2"/>
    <dgm:cxn modelId="{FA6D1373-B490-4592-A024-E56534B03B37}" type="presOf" srcId="{CBB1081E-D25F-4209-9C8D-FDFDDE1A1947}" destId="{F5128E4C-59E5-47D8-BFD7-ADA95FE4F50E}" srcOrd="1" destOrd="0" presId="urn:microsoft.com/office/officeart/2005/8/layout/hierarchy2"/>
    <dgm:cxn modelId="{7C8AD521-3E70-4E4D-8D4E-789844EDBB23}" type="presParOf" srcId="{2B61C3A6-97D5-4BB1-AB4A-EA976BB23C47}" destId="{8A28313F-BF9C-47CF-9F4F-DD58BBB5871E}" srcOrd="7" destOrd="1" presId="urn:microsoft.com/office/officeart/2005/8/layout/hierarchy2"/>
    <dgm:cxn modelId="{A9E40B8D-9720-41C5-B717-07ADACB242ED}" type="presParOf" srcId="{8A28313F-BF9C-47CF-9F4F-DD58BBB5871E}" destId="{AFB4834F-6F27-49D7-BB9A-AA83328C95DC}" srcOrd="0" destOrd="7" presId="urn:microsoft.com/office/officeart/2005/8/layout/hierarchy2"/>
    <dgm:cxn modelId="{9592D729-EF80-4256-BB9F-872BE524679E}" type="presOf" srcId="{234938FF-ABDF-4C2C-8157-FA8EC16DEA0B}" destId="{AFB4834F-6F27-49D7-BB9A-AA83328C95DC}" srcOrd="0" destOrd="0" presId="urn:microsoft.com/office/officeart/2005/8/layout/hierarchy2"/>
    <dgm:cxn modelId="{A691EA20-02C6-4888-B4AA-3D49FE28047A}" type="presParOf" srcId="{8A28313F-BF9C-47CF-9F4F-DD58BBB5871E}" destId="{2DF775AA-EAD3-4F51-923D-AB86223990E3}" srcOrd="1" destOrd="7" presId="urn:microsoft.com/office/officeart/2005/8/layout/hierarchy2"/>
    <dgm:cxn modelId="{43FBA3B0-8BCD-4D24-B8D8-024886B9A494}" type="presParOf" srcId="{46751917-CFB8-4CCE-B638-D09E17787D36}" destId="{0C2A5888-4141-4636-9B12-773B5BBAE2D3}" srcOrd="2" destOrd="1" presId="urn:microsoft.com/office/officeart/2005/8/layout/hierarchy2"/>
    <dgm:cxn modelId="{C80509CB-46BC-488B-9F88-A381F765451F}" type="presOf" srcId="{D60AEC85-9BCF-46E5-A2EB-B601C11BF614}" destId="{0C2A5888-4141-4636-9B12-773B5BBAE2D3}" srcOrd="0" destOrd="0" presId="urn:microsoft.com/office/officeart/2005/8/layout/hierarchy2"/>
    <dgm:cxn modelId="{4F230730-44F8-48DB-BB73-FCBE63E62E38}" type="presParOf" srcId="{0C2A5888-4141-4636-9B12-773B5BBAE2D3}" destId="{54BBBFE8-D78F-4DE7-BAC7-8BACD9A660C6}" srcOrd="0" destOrd="2" presId="urn:microsoft.com/office/officeart/2005/8/layout/hierarchy2"/>
    <dgm:cxn modelId="{5B9B6BF5-035B-4988-A401-9A7B5A0E6041}" type="presOf" srcId="{D60AEC85-9BCF-46E5-A2EB-B601C11BF614}" destId="{54BBBFE8-D78F-4DE7-BAC7-8BACD9A660C6}" srcOrd="1" destOrd="0" presId="urn:microsoft.com/office/officeart/2005/8/layout/hierarchy2"/>
    <dgm:cxn modelId="{43791AFA-AF71-43CE-9449-D1DF7ACDE50E}" type="presParOf" srcId="{46751917-CFB8-4CCE-B638-D09E17787D36}" destId="{9CEDD57F-C85E-4F55-A9D4-ADD96FF8BEA7}" srcOrd="3" destOrd="1" presId="urn:microsoft.com/office/officeart/2005/8/layout/hierarchy2"/>
    <dgm:cxn modelId="{900035AB-7614-4710-AD72-49CB251DB456}" type="presParOf" srcId="{9CEDD57F-C85E-4F55-A9D4-ADD96FF8BEA7}" destId="{8404C1B7-32F9-4758-BF4E-9A0A798C46EF}" srcOrd="0" destOrd="3" presId="urn:microsoft.com/office/officeart/2005/8/layout/hierarchy2"/>
    <dgm:cxn modelId="{59332A08-47A4-4DF6-B7EE-998839A30B2C}" type="presOf" srcId="{0055C35E-D738-4678-AB06-358AB2EA3518}" destId="{8404C1B7-32F9-4758-BF4E-9A0A798C46EF}" srcOrd="0" destOrd="0" presId="urn:microsoft.com/office/officeart/2005/8/layout/hierarchy2"/>
    <dgm:cxn modelId="{6DD7DB66-1E08-4E59-8BB0-3DE9AF0E09D2}" type="presParOf" srcId="{9CEDD57F-C85E-4F55-A9D4-ADD96FF8BEA7}" destId="{15F848BC-4ACE-479F-970F-087D222BBDF9}" srcOrd="1" destOrd="3" presId="urn:microsoft.com/office/officeart/2005/8/layout/hierarchy2"/>
    <dgm:cxn modelId="{42243EF9-AFE6-4967-BAD4-9E7D75094528}" type="presParOf" srcId="{15F848BC-4ACE-479F-970F-087D222BBDF9}" destId="{1A226214-BECE-449A-80E5-090D0344CB9A}" srcOrd="0" destOrd="1" presId="urn:microsoft.com/office/officeart/2005/8/layout/hierarchy2"/>
    <dgm:cxn modelId="{99F29751-00F9-4578-8909-1080076DB8DF}" type="presOf" srcId="{4BD6300D-82EB-4BBE-82F6-60AF228CD9A8}" destId="{1A226214-BECE-449A-80E5-090D0344CB9A}" srcOrd="0" destOrd="0" presId="urn:microsoft.com/office/officeart/2005/8/layout/hierarchy2"/>
    <dgm:cxn modelId="{9AC2493A-42E9-4999-8793-4CBEF516D6C6}" type="presParOf" srcId="{1A226214-BECE-449A-80E5-090D0344CB9A}" destId="{9E007003-6558-4FBC-B650-21883FE876CD}" srcOrd="0" destOrd="0" presId="urn:microsoft.com/office/officeart/2005/8/layout/hierarchy2"/>
    <dgm:cxn modelId="{6EE32344-FC45-4106-8C43-3A88B67A497D}" type="presOf" srcId="{4BD6300D-82EB-4BBE-82F6-60AF228CD9A8}" destId="{9E007003-6558-4FBC-B650-21883FE876CD}" srcOrd="1" destOrd="0" presId="urn:microsoft.com/office/officeart/2005/8/layout/hierarchy2"/>
    <dgm:cxn modelId="{AA73DF05-A4A5-447D-8BF0-5B12AC5AF663}" type="presParOf" srcId="{15F848BC-4ACE-479F-970F-087D222BBDF9}" destId="{AF388F14-4FBD-49BD-8E86-CEFA4BC83EFD}" srcOrd="1" destOrd="1" presId="urn:microsoft.com/office/officeart/2005/8/layout/hierarchy2"/>
    <dgm:cxn modelId="{1C9597A0-1D96-45FC-BE44-A648191A1DFD}" type="presParOf" srcId="{AF388F14-4FBD-49BD-8E86-CEFA4BC83EFD}" destId="{5E8AC7A6-61DE-42B9-A848-248E903935EB}" srcOrd="0" destOrd="1" presId="urn:microsoft.com/office/officeart/2005/8/layout/hierarchy2"/>
    <dgm:cxn modelId="{611BF365-C57D-45D4-B071-AFF40F3D1DB0}" type="presOf" srcId="{0391AF2C-E3BD-43F4-8907-D42F27476ED9}" destId="{5E8AC7A6-61DE-42B9-A848-248E903935EB}" srcOrd="0" destOrd="0" presId="urn:microsoft.com/office/officeart/2005/8/layout/hierarchy2"/>
    <dgm:cxn modelId="{8CBAAA07-2B4B-4C28-AA75-DB7F10601619}" type="presParOf" srcId="{AF388F14-4FBD-49BD-8E86-CEFA4BC83EFD}" destId="{1A4231D0-5739-49DC-A7AA-BD82ABD7EB3A}" srcOrd="1" destOrd="1" presId="urn:microsoft.com/office/officeart/2005/8/layout/hierarchy2"/>
    <dgm:cxn modelId="{9E3A0D45-1235-4D2E-9C92-2EABB73DBE97}" type="presParOf" srcId="{15F848BC-4ACE-479F-970F-087D222BBDF9}" destId="{63DB4705-7038-4859-AAB5-45EB78F5B06D}" srcOrd="2" destOrd="1" presId="urn:microsoft.com/office/officeart/2005/8/layout/hierarchy2"/>
    <dgm:cxn modelId="{D5F8ACF0-31F2-444D-A0CE-51AA0B969F71}" type="presOf" srcId="{7CBACBBD-7970-4DF1-931E-2D350C1A0916}" destId="{63DB4705-7038-4859-AAB5-45EB78F5B06D}" srcOrd="0" destOrd="0" presId="urn:microsoft.com/office/officeart/2005/8/layout/hierarchy2"/>
    <dgm:cxn modelId="{A68A7E33-D7B9-451F-B12F-17980631DBDC}" type="presParOf" srcId="{63DB4705-7038-4859-AAB5-45EB78F5B06D}" destId="{ECECF463-0C72-46A0-BB15-7BCEDD5F6BEB}" srcOrd="0" destOrd="2" presId="urn:microsoft.com/office/officeart/2005/8/layout/hierarchy2"/>
    <dgm:cxn modelId="{AFED80F2-3F25-4D7C-B903-C885C0117DB8}" type="presOf" srcId="{7CBACBBD-7970-4DF1-931E-2D350C1A0916}" destId="{ECECF463-0C72-46A0-BB15-7BCEDD5F6BEB}" srcOrd="1" destOrd="0" presId="urn:microsoft.com/office/officeart/2005/8/layout/hierarchy2"/>
    <dgm:cxn modelId="{0449DC36-B2F3-489E-98D9-D8B76D6E7CAB}" type="presParOf" srcId="{15F848BC-4ACE-479F-970F-087D222BBDF9}" destId="{FE9A8A65-ABF3-4AE3-8517-D1698978D7E2}" srcOrd="3" destOrd="1" presId="urn:microsoft.com/office/officeart/2005/8/layout/hierarchy2"/>
    <dgm:cxn modelId="{52B892BB-D546-4111-8319-106710953A47}" type="presParOf" srcId="{FE9A8A65-ABF3-4AE3-8517-D1698978D7E2}" destId="{9D0FFAC4-D6C4-4A9A-A0E3-02403E55D6D7}" srcOrd="0" destOrd="3" presId="urn:microsoft.com/office/officeart/2005/8/layout/hierarchy2"/>
    <dgm:cxn modelId="{7E2F873F-9332-4DB4-93A1-F07C34416E12}" type="presOf" srcId="{0E55F558-879A-44F8-9A4D-11851AED2896}" destId="{9D0FFAC4-D6C4-4A9A-A0E3-02403E55D6D7}" srcOrd="0" destOrd="0" presId="urn:microsoft.com/office/officeart/2005/8/layout/hierarchy2"/>
    <dgm:cxn modelId="{8976DE0C-0F9F-402B-9681-73C14756EE23}" type="presParOf" srcId="{FE9A8A65-ABF3-4AE3-8517-D1698978D7E2}" destId="{FEF7F663-17B9-4501-9A9C-C2E05BA12E28}" srcOrd="1" destOrd="3" presId="urn:microsoft.com/office/officeart/2005/8/layout/hierarchy2"/>
    <dgm:cxn modelId="{04DAD347-C9AA-4E61-AE86-5404278C2C79}" type="presParOf" srcId="{15F848BC-4ACE-479F-970F-087D222BBDF9}" destId="{2605B60A-E279-4337-B89B-18BA873274D0}" srcOrd="4" destOrd="1" presId="urn:microsoft.com/office/officeart/2005/8/layout/hierarchy2"/>
    <dgm:cxn modelId="{F50286F1-F64D-403D-A112-A91657A11BFE}" type="presOf" srcId="{8505D6C5-D00E-4B68-A01D-C1E53512D66F}" destId="{2605B60A-E279-4337-B89B-18BA873274D0}" srcOrd="0" destOrd="0" presId="urn:microsoft.com/office/officeart/2005/8/layout/hierarchy2"/>
    <dgm:cxn modelId="{32050484-4C8A-4D09-BF50-D011B9D09798}" type="presParOf" srcId="{2605B60A-E279-4337-B89B-18BA873274D0}" destId="{81740E5E-4396-457F-A66E-8BD3C1B0822C}" srcOrd="0" destOrd="4" presId="urn:microsoft.com/office/officeart/2005/8/layout/hierarchy2"/>
    <dgm:cxn modelId="{A9ECDEB2-8347-45C9-A1FD-CBC394ECAB18}" type="presOf" srcId="{8505D6C5-D00E-4B68-A01D-C1E53512D66F}" destId="{81740E5E-4396-457F-A66E-8BD3C1B0822C}" srcOrd="1" destOrd="0" presId="urn:microsoft.com/office/officeart/2005/8/layout/hierarchy2"/>
    <dgm:cxn modelId="{C832CAD7-0D0F-4384-89B6-96B376EEBBE2}" type="presParOf" srcId="{15F848BC-4ACE-479F-970F-087D222BBDF9}" destId="{3CED1153-772A-4787-8EF2-A864BBD8B7E8}" srcOrd="5" destOrd="1" presId="urn:microsoft.com/office/officeart/2005/8/layout/hierarchy2"/>
    <dgm:cxn modelId="{DD494BA2-67BF-4059-B1A5-5F73A25353E0}" type="presParOf" srcId="{3CED1153-772A-4787-8EF2-A864BBD8B7E8}" destId="{4F71792D-6A85-4887-94CC-69DA56211BFA}" srcOrd="0" destOrd="5" presId="urn:microsoft.com/office/officeart/2005/8/layout/hierarchy2"/>
    <dgm:cxn modelId="{2665F944-ACA8-4D3E-9E0E-8C19D5BEF6C2}" type="presOf" srcId="{6CCB4650-5194-4164-968B-4E037B3D986A}" destId="{4F71792D-6A85-4887-94CC-69DA56211BFA}" srcOrd="0" destOrd="0" presId="urn:microsoft.com/office/officeart/2005/8/layout/hierarchy2"/>
    <dgm:cxn modelId="{3123CF84-86DB-48C7-A136-F9B8CE549E15}" type="presParOf" srcId="{3CED1153-772A-4787-8EF2-A864BBD8B7E8}" destId="{4F5C61D6-1A7E-486C-9F7F-4FFBE67171BB}" srcOrd="1" destOrd="5" presId="urn:microsoft.com/office/officeart/2005/8/layout/hierarchy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757285" cy="4087495"/>
        <a:chOff x="0" y="0"/>
        <a:chExt cx="8757285" cy="4087495"/>
      </a:xfrm>
    </dsp:grpSpPr>
    <dsp:sp modelId="{361A419F-7596-4505-8AD2-A3C540468DEC}">
      <dsp:nvSpPr>
        <dsp:cNvPr id="3" name="圆角矩形 2"/>
        <dsp:cNvSpPr/>
      </dsp:nvSpPr>
      <dsp:spPr bwMode="white">
        <a:xfrm>
          <a:off x="0" y="1367543"/>
          <a:ext cx="1046117" cy="908536"/>
        </a:xfrm>
        <a:prstGeom prst="roundRect">
          <a:avLst>
            <a:gd name="adj" fmla="val 10000"/>
          </a:avLst>
        </a:prstGeom>
        <a:solidFill>
          <a:schemeClr val="accent6">
            <a:lumMod val="40000"/>
            <a:lumOff val="60000"/>
          </a:schemeClr>
        </a:solidFill>
        <a:ln w="19050">
          <a:solidFill>
            <a:schemeClr val="accent6">
              <a:lumMod val="50000"/>
            </a:schemeClr>
          </a:solidFill>
        </a:ln>
      </dsp:spPr>
      <dsp:style>
        <a:lnRef idx="2">
          <a:schemeClr val="accent6">
            <a:shade val="80000"/>
          </a:schemeClr>
        </a:lnRef>
        <a:fillRef idx="1">
          <a:schemeClr val="lt1"/>
        </a:fillRef>
        <a:effectRef idx="0">
          <a:scrgbClr r="0" g="0" b="0"/>
        </a:effectRef>
        <a:fontRef idx="minor">
          <a:schemeClr val="lt1"/>
        </a:fontRef>
      </dsp:style>
      <dsp:txBody>
        <a:bodyPr vert="horz" wrap="square" lIns="12700" tIns="1440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50000"/>
            </a:lnSpc>
            <a:spcBef>
              <a:spcPct val="0"/>
            </a:spcBef>
            <a:spcAft>
              <a:spcPct val="35000"/>
            </a:spcAft>
          </a:pPr>
          <a:r>
            <a:rPr lang="zh-CN" altLang="en-US" sz="2000">
              <a:solidFill>
                <a:schemeClr val="accent6">
                  <a:lumMod val="50000"/>
                </a:schemeClr>
              </a:solidFill>
              <a:latin typeface="黑体" panose="02010609060101010101" charset="-122"/>
              <a:ea typeface="黑体" panose="02010609060101010101" charset="-122"/>
            </a:rPr>
            <a:t>安全</a:t>
          </a:r>
          <a:endParaRPr lang="en-US" altLang="zh-CN" sz="2000">
            <a:solidFill>
              <a:schemeClr val="accent6">
                <a:lumMod val="50000"/>
              </a:schemeClr>
            </a:solidFill>
            <a:latin typeface="黑体" panose="02010609060101010101" charset="-122"/>
            <a:ea typeface="黑体" panose="02010609060101010101" charset="-122"/>
          </a:endParaRPr>
        </a:p>
        <a:p>
          <a:pPr lvl="0">
            <a:lnSpc>
              <a:spcPct val="20000"/>
            </a:lnSpc>
            <a:spcBef>
              <a:spcPct val="0"/>
            </a:spcBef>
            <a:spcAft>
              <a:spcPct val="35000"/>
            </a:spcAft>
          </a:pPr>
          <a:r>
            <a:rPr lang="zh-CN" altLang="en-US" sz="2000">
              <a:solidFill>
                <a:schemeClr val="accent6">
                  <a:lumMod val="50000"/>
                </a:schemeClr>
              </a:solidFill>
              <a:latin typeface="黑体" panose="02010609060101010101" charset="-122"/>
              <a:ea typeface="黑体" panose="02010609060101010101" charset="-122"/>
            </a:rPr>
            <a:t>策略</a:t>
          </a:r>
          <a:endParaRPr sz="2000">
            <a:solidFill>
              <a:schemeClr val="dk1"/>
            </a:solidFill>
            <a:latin typeface="黑体" panose="02010609060101010101" charset="-122"/>
            <a:ea typeface="黑体" panose="02010609060101010101" charset="-122"/>
          </a:endParaRPr>
        </a:p>
      </dsp:txBody>
      <dsp:txXfrm>
        <a:off x="0" y="1367543"/>
        <a:ext cx="1046117" cy="908536"/>
      </dsp:txXfrm>
    </dsp:sp>
    <dsp:sp modelId="{AA73FF3C-7596-4377-9190-C36246AC7352}">
      <dsp:nvSpPr>
        <dsp:cNvPr id="4" name="任意多边形 3"/>
        <dsp:cNvSpPr/>
      </dsp:nvSpPr>
      <dsp:spPr bwMode="white">
        <a:xfrm>
          <a:off x="772142" y="1291953"/>
          <a:ext cx="1210205" cy="46792"/>
        </a:xfrm>
        <a:custGeom>
          <a:avLst/>
          <a:gdLst/>
          <a:ahLst/>
          <a:cxnLst/>
          <a:pathLst>
            <a:path w="1906" h="74">
              <a:moveTo>
                <a:pt x="431" y="834"/>
              </a:moveTo>
              <a:lnTo>
                <a:pt x="1474" y="-761"/>
              </a:lnTo>
            </a:path>
          </a:pathLst>
        </a:custGeom>
        <a:ln w="19050">
          <a:solidFill>
            <a:schemeClr val="accent6">
              <a:lumMod val="50000"/>
            </a:schemeClr>
          </a:solidFill>
        </a:ln>
      </dsp:spPr>
      <dsp:style>
        <a:lnRef idx="2">
          <a:schemeClr val="accent6">
            <a:shade val="60000"/>
          </a:schemeClr>
        </a:lnRef>
        <a:fillRef idx="0">
          <a:schemeClr val="accent6"/>
        </a:fillRef>
        <a:effectRef idx="0">
          <a:scrgbClr r="0" g="0" b="0"/>
        </a:effectRef>
        <a:fontRef idx="minor"/>
      </dsp:style>
      <dsp:txBody>
        <a:bodyPr vert="horz" wrap="square"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2000">
            <a:solidFill>
              <a:schemeClr val="dk1"/>
            </a:solidFill>
            <a:latin typeface="黑体" panose="02010609060101010101" charset="-122"/>
            <a:ea typeface="黑体" panose="02010609060101010101" charset="-122"/>
          </a:endParaRPr>
        </a:p>
      </dsp:txBody>
      <dsp:txXfrm>
        <a:off x="772142" y="1291953"/>
        <a:ext cx="1210205" cy="46792"/>
      </dsp:txXfrm>
    </dsp:sp>
    <dsp:sp modelId="{9B905807-2D7E-4CFE-956A-AF7F60A62412}">
      <dsp:nvSpPr>
        <dsp:cNvPr id="5" name="圆角矩形 4"/>
        <dsp:cNvSpPr/>
      </dsp:nvSpPr>
      <dsp:spPr bwMode="white">
        <a:xfrm>
          <a:off x="1708372" y="574957"/>
          <a:ext cx="1104027" cy="467858"/>
        </a:xfrm>
        <a:prstGeom prst="roundRect">
          <a:avLst>
            <a:gd name="adj" fmla="val 10000"/>
          </a:avLst>
        </a:prstGeom>
        <a:solidFill>
          <a:schemeClr val="accent6">
            <a:lumMod val="20000"/>
            <a:lumOff val="80000"/>
          </a:schemeClr>
        </a:solidFill>
        <a:ln>
          <a:noFill/>
        </a:ln>
      </dsp:spPr>
      <dsp:style>
        <a:lnRef idx="2">
          <a:schemeClr val="accent6">
            <a:shade val="80000"/>
          </a:schemeClr>
        </a:lnRef>
        <a:fillRef idx="1">
          <a:schemeClr val="lt1"/>
        </a:fillRef>
        <a:effectRef idx="0">
          <a:scrgbClr r="0" g="0" b="0"/>
        </a:effectRef>
        <a:fontRef idx="minor">
          <a:schemeClr val="lt1"/>
        </a:fontRef>
      </dsp:style>
      <dsp:txBody>
        <a:bodyPr vert="horz" wrap="square"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a:solidFill>
                <a:schemeClr val="accent6">
                  <a:lumMod val="50000"/>
                </a:schemeClr>
              </a:solidFill>
              <a:latin typeface="黑体" panose="02010609060101010101" charset="-122"/>
              <a:ea typeface="黑体" panose="02010609060101010101" charset="-122"/>
            </a:rPr>
            <a:t>非技术</a:t>
          </a:r>
          <a:endParaRPr sz="2000">
            <a:solidFill>
              <a:schemeClr val="dk1"/>
            </a:solidFill>
            <a:latin typeface="黑体" panose="02010609060101010101" charset="-122"/>
            <a:ea typeface="黑体" panose="02010609060101010101" charset="-122"/>
          </a:endParaRPr>
        </a:p>
      </dsp:txBody>
      <dsp:txXfrm>
        <a:off x="1708372" y="574957"/>
        <a:ext cx="1104027" cy="467858"/>
      </dsp:txXfrm>
    </dsp:sp>
    <dsp:sp modelId="{16236FAA-588C-4D3A-BC14-743325DEC630}">
      <dsp:nvSpPr>
        <dsp:cNvPr id="6" name="任意多边形 5"/>
        <dsp:cNvSpPr/>
      </dsp:nvSpPr>
      <dsp:spPr bwMode="white">
        <a:xfrm>
          <a:off x="2706446" y="493953"/>
          <a:ext cx="908142" cy="46792"/>
        </a:xfrm>
        <a:custGeom>
          <a:avLst/>
          <a:gdLst/>
          <a:ahLst/>
          <a:cxnLst/>
          <a:pathLst>
            <a:path w="1430" h="74">
              <a:moveTo>
                <a:pt x="167" y="496"/>
              </a:moveTo>
              <a:lnTo>
                <a:pt x="1263" y="-422"/>
              </a:lnTo>
            </a:path>
          </a:pathLst>
        </a:custGeom>
        <a:ln w="15875">
          <a:solidFill>
            <a:schemeClr val="accent6">
              <a:lumMod val="50000"/>
            </a:schemeClr>
          </a:solidFill>
        </a:ln>
      </dsp:spPr>
      <dsp:style>
        <a:lnRef idx="2">
          <a:schemeClr val="accent6">
            <a:shade val="80000"/>
          </a:schemeClr>
        </a:lnRef>
        <a:fillRef idx="0">
          <a:schemeClr val="accent6"/>
        </a:fillRef>
        <a:effectRef idx="0">
          <a:scrgbClr r="0" g="0" b="0"/>
        </a:effectRef>
        <a:fontRef idx="minor"/>
      </dsp:style>
      <dsp:txBody>
        <a:bodyPr vert="horz" wrap="square"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2000">
            <a:solidFill>
              <a:schemeClr val="dk1"/>
            </a:solidFill>
            <a:latin typeface="黑体" panose="02010609060101010101" charset="-122"/>
            <a:ea typeface="黑体" panose="02010609060101010101" charset="-122"/>
          </a:endParaRPr>
        </a:p>
      </dsp:txBody>
      <dsp:txXfrm>
        <a:off x="2706446" y="493953"/>
        <a:ext cx="908142" cy="46792"/>
      </dsp:txXfrm>
    </dsp:sp>
    <dsp:sp modelId="{D64DDC89-7A82-46EA-8925-BEBA231B9000}">
      <dsp:nvSpPr>
        <dsp:cNvPr id="7" name="圆角矩形 6"/>
        <dsp:cNvSpPr/>
      </dsp:nvSpPr>
      <dsp:spPr bwMode="white">
        <a:xfrm>
          <a:off x="3508635" y="0"/>
          <a:ext cx="2698471" cy="451622"/>
        </a:xfrm>
        <a:prstGeom prst="roundRect">
          <a:avLst>
            <a:gd name="adj" fmla="val 10000"/>
          </a:avLst>
        </a:prstGeom>
        <a:ln w="15875">
          <a:solidFill>
            <a:schemeClr val="accent6">
              <a:lumMod val="50000"/>
            </a:schemeClr>
          </a:solidFill>
        </a:ln>
      </dsp:spPr>
      <dsp:style>
        <a:lnRef idx="2">
          <a:schemeClr val="accent6">
            <a:shade val="80000"/>
          </a:schemeClr>
        </a:lnRef>
        <a:fillRef idx="1">
          <a:schemeClr val="lt1"/>
        </a:fillRef>
        <a:effectRef idx="0">
          <a:scrgbClr r="0" g="0" b="0"/>
        </a:effectRef>
        <a:fontRef idx="minor">
          <a:schemeClr val="lt1"/>
        </a:fontRef>
      </dsp:style>
      <dsp:txBody>
        <a:bodyPr vert="horz" wrap="square" lIns="1080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ctr">
            <a:lnSpc>
              <a:spcPct val="100000"/>
            </a:lnSpc>
            <a:spcBef>
              <a:spcPct val="0"/>
            </a:spcBef>
            <a:spcAft>
              <a:spcPct val="35000"/>
            </a:spcAft>
          </a:pPr>
          <a:r>
            <a:rPr lang="zh-CN" altLang="en-US" sz="2000">
              <a:solidFill>
                <a:schemeClr val="accent6">
                  <a:lumMod val="50000"/>
                </a:schemeClr>
              </a:solidFill>
              <a:latin typeface="黑体" panose="02010609060101010101" charset="-122"/>
              <a:ea typeface="黑体" panose="02010609060101010101" charset="-122"/>
            </a:rPr>
            <a:t>预防意识</a:t>
          </a:r>
          <a:endParaRPr sz="2000">
            <a:solidFill>
              <a:schemeClr val="dk1"/>
            </a:solidFill>
            <a:latin typeface="黑体" panose="02010609060101010101" charset="-122"/>
            <a:ea typeface="黑体" panose="02010609060101010101" charset="-122"/>
          </a:endParaRPr>
        </a:p>
      </dsp:txBody>
      <dsp:txXfrm>
        <a:off x="3508635" y="0"/>
        <a:ext cx="2698471" cy="451622"/>
      </dsp:txXfrm>
    </dsp:sp>
    <dsp:sp modelId="{91B50B7D-81BB-4D6C-A54D-2815A79F4FFC}">
      <dsp:nvSpPr>
        <dsp:cNvPr id="8" name="任意多边形 7"/>
        <dsp:cNvSpPr/>
      </dsp:nvSpPr>
      <dsp:spPr bwMode="white">
        <a:xfrm>
          <a:off x="2812131" y="799150"/>
          <a:ext cx="696771" cy="46792"/>
        </a:xfrm>
        <a:custGeom>
          <a:avLst/>
          <a:gdLst/>
          <a:ahLst/>
          <a:cxnLst/>
          <a:pathLst>
            <a:path w="1097" h="74">
              <a:moveTo>
                <a:pt x="0" y="15"/>
              </a:moveTo>
              <a:lnTo>
                <a:pt x="1097" y="58"/>
              </a:lnTo>
            </a:path>
          </a:pathLst>
        </a:custGeom>
        <a:ln w="15875">
          <a:solidFill>
            <a:schemeClr val="accent6">
              <a:lumMod val="50000"/>
            </a:schemeClr>
          </a:solidFill>
        </a:ln>
      </dsp:spPr>
      <dsp:style>
        <a:lnRef idx="2">
          <a:schemeClr val="accent6">
            <a:shade val="80000"/>
          </a:schemeClr>
        </a:lnRef>
        <a:fillRef idx="0">
          <a:schemeClr val="accent6"/>
        </a:fillRef>
        <a:effectRef idx="0">
          <a:scrgbClr r="0" g="0" b="0"/>
        </a:effectRef>
        <a:fontRef idx="minor"/>
      </dsp:style>
      <dsp:txBody>
        <a:bodyPr vert="horz" wrap="square"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2000">
            <a:solidFill>
              <a:schemeClr val="dk1"/>
            </a:solidFill>
            <a:latin typeface="黑体" panose="02010609060101010101" charset="-122"/>
            <a:ea typeface="黑体" panose="02010609060101010101" charset="-122"/>
          </a:endParaRPr>
        </a:p>
      </dsp:txBody>
      <dsp:txXfrm>
        <a:off x="2812131" y="799150"/>
        <a:ext cx="696771" cy="46792"/>
      </dsp:txXfrm>
    </dsp:sp>
    <dsp:sp modelId="{3658BCFA-0EE4-4144-A512-A71D7BD46082}">
      <dsp:nvSpPr>
        <dsp:cNvPr id="9" name="圆角矩形 8"/>
        <dsp:cNvSpPr/>
      </dsp:nvSpPr>
      <dsp:spPr bwMode="white">
        <a:xfrm>
          <a:off x="3508635" y="610394"/>
          <a:ext cx="2730390" cy="451622"/>
        </a:xfrm>
        <a:prstGeom prst="roundRect">
          <a:avLst>
            <a:gd name="adj" fmla="val 10000"/>
          </a:avLst>
        </a:prstGeom>
        <a:ln w="15875">
          <a:solidFill>
            <a:schemeClr val="accent6">
              <a:lumMod val="50000"/>
            </a:schemeClr>
          </a:solidFill>
        </a:ln>
      </dsp:spPr>
      <dsp:style>
        <a:lnRef idx="2">
          <a:schemeClr val="accent6">
            <a:shade val="80000"/>
          </a:schemeClr>
        </a:lnRef>
        <a:fillRef idx="1">
          <a:schemeClr val="lt1"/>
        </a:fillRef>
        <a:effectRef idx="0">
          <a:scrgbClr r="0" g="0" b="0"/>
        </a:effectRef>
        <a:fontRef idx="minor">
          <a:schemeClr val="lt1"/>
        </a:fontRef>
      </dsp:style>
      <dsp:txBody>
        <a:bodyPr vert="horz" wrap="square" lIns="1080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ctr">
            <a:lnSpc>
              <a:spcPct val="100000"/>
            </a:lnSpc>
            <a:spcBef>
              <a:spcPct val="0"/>
            </a:spcBef>
            <a:spcAft>
              <a:spcPct val="35000"/>
            </a:spcAft>
          </a:pPr>
          <a:r>
            <a:rPr lang="zh-CN" altLang="en-US" sz="2000">
              <a:solidFill>
                <a:schemeClr val="accent6">
                  <a:lumMod val="50000"/>
                </a:schemeClr>
              </a:solidFill>
              <a:latin typeface="黑体" panose="02010609060101010101" charset="-122"/>
              <a:ea typeface="黑体" panose="02010609060101010101" charset="-122"/>
            </a:rPr>
            <a:t>管理保障措施</a:t>
          </a:r>
          <a:endParaRPr sz="2000">
            <a:solidFill>
              <a:schemeClr val="dk1"/>
            </a:solidFill>
            <a:latin typeface="黑体" panose="02010609060101010101" charset="-122"/>
            <a:ea typeface="黑体" panose="02010609060101010101" charset="-122"/>
          </a:endParaRPr>
        </a:p>
      </dsp:txBody>
      <dsp:txXfrm>
        <a:off x="3508635" y="610394"/>
        <a:ext cx="2730390" cy="451622"/>
      </dsp:txXfrm>
    </dsp:sp>
    <dsp:sp modelId="{44802184-65F6-4FB3-90FE-D5E23C4B8B02}">
      <dsp:nvSpPr>
        <dsp:cNvPr id="10" name="任意多边形 9"/>
        <dsp:cNvSpPr/>
      </dsp:nvSpPr>
      <dsp:spPr bwMode="white">
        <a:xfrm>
          <a:off x="2688234" y="1104654"/>
          <a:ext cx="944565" cy="46792"/>
        </a:xfrm>
        <a:custGeom>
          <a:avLst/>
          <a:gdLst/>
          <a:ahLst/>
          <a:cxnLst/>
          <a:pathLst>
            <a:path w="1488" h="74">
              <a:moveTo>
                <a:pt x="196" y="-466"/>
              </a:moveTo>
              <a:lnTo>
                <a:pt x="1292" y="539"/>
              </a:lnTo>
            </a:path>
          </a:pathLst>
        </a:custGeom>
        <a:ln w="15875">
          <a:solidFill>
            <a:schemeClr val="accent6">
              <a:lumMod val="50000"/>
            </a:schemeClr>
          </a:solidFill>
        </a:ln>
      </dsp:spPr>
      <dsp:style>
        <a:lnRef idx="2">
          <a:schemeClr val="accent6">
            <a:shade val="80000"/>
          </a:schemeClr>
        </a:lnRef>
        <a:fillRef idx="0">
          <a:schemeClr val="accent6"/>
        </a:fillRef>
        <a:effectRef idx="0">
          <a:scrgbClr r="0" g="0" b="0"/>
        </a:effectRef>
        <a:fontRef idx="minor"/>
      </dsp:style>
      <dsp:txBody>
        <a:bodyPr vert="horz" wrap="square"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2000">
            <a:solidFill>
              <a:schemeClr val="dk1"/>
            </a:solidFill>
            <a:latin typeface="黑体" panose="02010609060101010101" charset="-122"/>
            <a:ea typeface="黑体" panose="02010609060101010101" charset="-122"/>
          </a:endParaRPr>
        </a:p>
      </dsp:txBody>
      <dsp:txXfrm>
        <a:off x="2688234" y="1104654"/>
        <a:ext cx="944565" cy="46792"/>
      </dsp:txXfrm>
    </dsp:sp>
    <dsp:sp modelId="{A3F756EF-FCBA-4FFF-B28B-7DA16DA6C655}">
      <dsp:nvSpPr>
        <dsp:cNvPr id="11" name="圆角矩形 10"/>
        <dsp:cNvSpPr/>
      </dsp:nvSpPr>
      <dsp:spPr bwMode="white">
        <a:xfrm>
          <a:off x="3508635" y="1221401"/>
          <a:ext cx="2730390" cy="451622"/>
        </a:xfrm>
        <a:prstGeom prst="roundRect">
          <a:avLst>
            <a:gd name="adj" fmla="val 10000"/>
          </a:avLst>
        </a:prstGeom>
        <a:ln w="15875">
          <a:solidFill>
            <a:schemeClr val="accent6">
              <a:lumMod val="50000"/>
            </a:schemeClr>
          </a:solidFill>
        </a:ln>
      </dsp:spPr>
      <dsp:style>
        <a:lnRef idx="2">
          <a:schemeClr val="accent6">
            <a:shade val="80000"/>
          </a:schemeClr>
        </a:lnRef>
        <a:fillRef idx="1">
          <a:schemeClr val="lt1"/>
        </a:fillRef>
        <a:effectRef idx="0">
          <a:scrgbClr r="0" g="0" b="0"/>
        </a:effectRef>
        <a:fontRef idx="minor">
          <a:schemeClr val="lt1"/>
        </a:fontRef>
      </dsp:style>
      <dsp:txBody>
        <a:bodyPr vert="horz" wrap="square" lIns="1080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ctr">
            <a:lnSpc>
              <a:spcPct val="100000"/>
            </a:lnSpc>
            <a:spcBef>
              <a:spcPct val="0"/>
            </a:spcBef>
            <a:spcAft>
              <a:spcPct val="35000"/>
            </a:spcAft>
          </a:pPr>
          <a:r>
            <a:rPr lang="zh-CN" altLang="en-US" sz="2000">
              <a:solidFill>
                <a:schemeClr val="accent6">
                  <a:lumMod val="50000"/>
                </a:schemeClr>
              </a:solidFill>
              <a:latin typeface="黑体" panose="02010609060101010101" charset="-122"/>
              <a:ea typeface="黑体" panose="02010609060101010101" charset="-122"/>
            </a:rPr>
            <a:t>应急响应机制</a:t>
          </a:r>
          <a:endParaRPr sz="2000">
            <a:solidFill>
              <a:schemeClr val="dk1"/>
            </a:solidFill>
            <a:latin typeface="黑体" panose="02010609060101010101" charset="-122"/>
            <a:ea typeface="黑体" panose="02010609060101010101" charset="-122"/>
          </a:endParaRPr>
        </a:p>
      </dsp:txBody>
      <dsp:txXfrm>
        <a:off x="3508635" y="1221401"/>
        <a:ext cx="2730390" cy="451622"/>
      </dsp:txXfrm>
    </dsp:sp>
    <dsp:sp modelId="{906C944F-FA16-4944-93EA-89CA4382009D}">
      <dsp:nvSpPr>
        <dsp:cNvPr id="12" name="任意多边形 11"/>
        <dsp:cNvSpPr/>
      </dsp:nvSpPr>
      <dsp:spPr bwMode="white">
        <a:xfrm>
          <a:off x="787510" y="2307581"/>
          <a:ext cx="1261095" cy="46792"/>
        </a:xfrm>
        <a:custGeom>
          <a:avLst/>
          <a:gdLst/>
          <a:ahLst/>
          <a:cxnLst/>
          <a:pathLst>
            <a:path w="1986" h="74">
              <a:moveTo>
                <a:pt x="407" y="-765"/>
              </a:moveTo>
              <a:lnTo>
                <a:pt x="1579" y="839"/>
              </a:lnTo>
            </a:path>
          </a:pathLst>
        </a:custGeom>
        <a:ln w="19050">
          <a:solidFill>
            <a:schemeClr val="accent6">
              <a:lumMod val="50000"/>
            </a:schemeClr>
          </a:solidFill>
        </a:ln>
      </dsp:spPr>
      <dsp:style>
        <a:lnRef idx="2">
          <a:schemeClr val="accent6">
            <a:shade val="60000"/>
          </a:schemeClr>
        </a:lnRef>
        <a:fillRef idx="0">
          <a:schemeClr val="accent6"/>
        </a:fillRef>
        <a:effectRef idx="0">
          <a:scrgbClr r="0" g="0" b="0"/>
        </a:effectRef>
        <a:fontRef idx="minor"/>
      </dsp:style>
      <dsp:txBody>
        <a:bodyPr vert="horz" wrap="square"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2000">
            <a:solidFill>
              <a:schemeClr val="dk1"/>
            </a:solidFill>
            <a:latin typeface="黑体" panose="02010609060101010101" charset="-122"/>
            <a:ea typeface="黑体" panose="02010609060101010101" charset="-122"/>
          </a:endParaRPr>
        </a:p>
      </dsp:txBody>
      <dsp:txXfrm>
        <a:off x="787510" y="2307581"/>
        <a:ext cx="1261095" cy="46792"/>
      </dsp:txXfrm>
    </dsp:sp>
    <dsp:sp modelId="{C14E85E4-909A-4EB4-9B83-F6723A7C293D}">
      <dsp:nvSpPr>
        <dsp:cNvPr id="13" name="圆角矩形 12"/>
        <dsp:cNvSpPr/>
      </dsp:nvSpPr>
      <dsp:spPr bwMode="white">
        <a:xfrm>
          <a:off x="1789998" y="2606214"/>
          <a:ext cx="1026821" cy="467858"/>
        </a:xfrm>
        <a:prstGeom prst="roundRect">
          <a:avLst>
            <a:gd name="adj" fmla="val 10000"/>
          </a:avLst>
        </a:prstGeom>
        <a:solidFill>
          <a:schemeClr val="accent6">
            <a:lumMod val="20000"/>
            <a:lumOff val="80000"/>
          </a:schemeClr>
        </a:solidFill>
        <a:ln>
          <a:noFill/>
        </a:ln>
      </dsp:spPr>
      <dsp:style>
        <a:lnRef idx="2">
          <a:schemeClr val="accent6">
            <a:shade val="80000"/>
          </a:schemeClr>
        </a:lnRef>
        <a:fillRef idx="1">
          <a:schemeClr val="lt1"/>
        </a:fillRef>
        <a:effectRef idx="0">
          <a:scrgbClr r="0" g="0" b="0"/>
        </a:effectRef>
        <a:fontRef idx="minor">
          <a:schemeClr val="lt1"/>
        </a:fontRef>
      </dsp:style>
      <dsp:txBody>
        <a:bodyPr vert="horz" wrap="square"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a:solidFill>
                <a:schemeClr val="accent6">
                  <a:lumMod val="50000"/>
                </a:schemeClr>
              </a:solidFill>
              <a:latin typeface="黑体" panose="02010609060101010101" charset="-122"/>
              <a:ea typeface="黑体" panose="02010609060101010101" charset="-122"/>
            </a:rPr>
            <a:t>技术</a:t>
          </a:r>
          <a:endParaRPr sz="2000">
            <a:solidFill>
              <a:schemeClr val="dk1"/>
            </a:solidFill>
            <a:latin typeface="黑体" panose="02010609060101010101" charset="-122"/>
            <a:ea typeface="黑体" panose="02010609060101010101" charset="-122"/>
          </a:endParaRPr>
        </a:p>
      </dsp:txBody>
      <dsp:txXfrm>
        <a:off x="1789998" y="2606214"/>
        <a:ext cx="1026821" cy="467858"/>
      </dsp:txXfrm>
    </dsp:sp>
    <dsp:sp modelId="{33FCA9C0-61FC-424F-82FC-96B075E5F528}">
      <dsp:nvSpPr>
        <dsp:cNvPr id="14" name="任意多边形 13"/>
        <dsp:cNvSpPr/>
      </dsp:nvSpPr>
      <dsp:spPr bwMode="white">
        <a:xfrm>
          <a:off x="2664155" y="2450108"/>
          <a:ext cx="1033187" cy="46792"/>
        </a:xfrm>
        <a:custGeom>
          <a:avLst/>
          <a:gdLst/>
          <a:ahLst/>
          <a:cxnLst/>
          <a:pathLst>
            <a:path w="1627" h="74">
              <a:moveTo>
                <a:pt x="240" y="614"/>
              </a:moveTo>
              <a:lnTo>
                <a:pt x="1387" y="-541"/>
              </a:lnTo>
            </a:path>
          </a:pathLst>
        </a:custGeom>
        <a:ln w="15875">
          <a:solidFill>
            <a:schemeClr val="accent6">
              <a:lumMod val="50000"/>
            </a:schemeClr>
          </a:solidFill>
        </a:ln>
      </dsp:spPr>
      <dsp:style>
        <a:lnRef idx="2">
          <a:schemeClr val="accent6">
            <a:shade val="80000"/>
          </a:schemeClr>
        </a:lnRef>
        <a:fillRef idx="0">
          <a:schemeClr val="accent6"/>
        </a:fillRef>
        <a:effectRef idx="0">
          <a:scrgbClr r="0" g="0" b="0"/>
        </a:effectRef>
        <a:fontRef idx="minor"/>
      </dsp:style>
      <dsp:txBody>
        <a:bodyPr vert="horz" wrap="square"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2000">
            <a:solidFill>
              <a:schemeClr val="dk1"/>
            </a:solidFill>
            <a:latin typeface="黑体" panose="02010609060101010101" charset="-122"/>
            <a:ea typeface="黑体" panose="02010609060101010101" charset="-122"/>
          </a:endParaRPr>
        </a:p>
      </dsp:txBody>
      <dsp:txXfrm>
        <a:off x="2664155" y="2450108"/>
        <a:ext cx="1033187" cy="46792"/>
      </dsp:txXfrm>
    </dsp:sp>
    <dsp:sp modelId="{0E0A098F-5E66-4BED-80A6-2ECCC59B692A}">
      <dsp:nvSpPr>
        <dsp:cNvPr id="15" name="圆角矩形 14"/>
        <dsp:cNvSpPr/>
      </dsp:nvSpPr>
      <dsp:spPr bwMode="white">
        <a:xfrm flipH="1">
          <a:off x="3544677" y="1881053"/>
          <a:ext cx="2126577" cy="451622"/>
        </a:xfrm>
        <a:prstGeom prst="roundRect">
          <a:avLst>
            <a:gd name="adj" fmla="val 10000"/>
          </a:avLst>
        </a:prstGeom>
        <a:ln w="15875">
          <a:solidFill>
            <a:schemeClr val="accent6">
              <a:lumMod val="50000"/>
            </a:schemeClr>
          </a:solidFill>
        </a:ln>
      </dsp:spPr>
      <dsp:style>
        <a:lnRef idx="2">
          <a:schemeClr val="accent6">
            <a:shade val="80000"/>
          </a:schemeClr>
        </a:lnRef>
        <a:fillRef idx="1">
          <a:schemeClr val="lt1"/>
        </a:fillRef>
        <a:effectRef idx="0">
          <a:scrgbClr r="0" g="0" b="0"/>
        </a:effectRef>
        <a:fontRef idx="minor">
          <a:schemeClr val="lt1"/>
        </a:fontRef>
      </dsp:style>
      <dsp:txBody>
        <a:bodyPr vert="horz" wrap="square" lIns="1080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ctr">
            <a:lnSpc>
              <a:spcPct val="100000"/>
            </a:lnSpc>
            <a:spcBef>
              <a:spcPct val="0"/>
            </a:spcBef>
            <a:spcAft>
              <a:spcPct val="35000"/>
            </a:spcAft>
          </a:pPr>
          <a:r>
            <a:rPr lang="zh-CN" altLang="en-US" sz="2000">
              <a:solidFill>
                <a:schemeClr val="accent6">
                  <a:lumMod val="50000"/>
                </a:schemeClr>
              </a:solidFill>
              <a:latin typeface="黑体" panose="02010609060101010101" charset="-122"/>
              <a:ea typeface="黑体" panose="02010609060101010101" charset="-122"/>
            </a:rPr>
            <a:t>物理方面</a:t>
          </a:r>
          <a:endParaRPr sz="2000">
            <a:solidFill>
              <a:schemeClr val="dk1"/>
            </a:solidFill>
            <a:latin typeface="黑体" panose="02010609060101010101" charset="-122"/>
            <a:ea typeface="黑体" panose="02010609060101010101" charset="-122"/>
          </a:endParaRPr>
        </a:p>
      </dsp:txBody>
      <dsp:txXfrm flipH="1">
        <a:off x="3544677" y="1881053"/>
        <a:ext cx="2126577" cy="451622"/>
      </dsp:txXfrm>
    </dsp:sp>
    <dsp:sp modelId="{6A3958D6-FC16-45AE-AE7E-F454532A46D8}">
      <dsp:nvSpPr>
        <dsp:cNvPr id="16" name="任意多边形 15"/>
        <dsp:cNvSpPr/>
      </dsp:nvSpPr>
      <dsp:spPr bwMode="white">
        <a:xfrm>
          <a:off x="5595113" y="1784433"/>
          <a:ext cx="1250571" cy="46792"/>
        </a:xfrm>
        <a:custGeom>
          <a:avLst/>
          <a:gdLst/>
          <a:ahLst/>
          <a:cxnLst/>
          <a:pathLst>
            <a:path w="1969" h="74">
              <a:moveTo>
                <a:pt x="120" y="508"/>
              </a:moveTo>
              <a:lnTo>
                <a:pt x="1849" y="-434"/>
              </a:lnTo>
            </a:path>
          </a:pathLst>
        </a:custGeom>
        <a:ln w="12700">
          <a:solidFill>
            <a:schemeClr val="accent6">
              <a:lumMod val="50000"/>
            </a:schemeClr>
          </a:solidFill>
        </a:ln>
      </dsp:spPr>
      <dsp:style>
        <a:lnRef idx="2">
          <a:schemeClr val="accent6">
            <a:shade val="80000"/>
          </a:schemeClr>
        </a:lnRef>
        <a:fillRef idx="0">
          <a:schemeClr val="accent6"/>
        </a:fillRef>
        <a:effectRef idx="0">
          <a:scrgbClr r="0" g="0" b="0"/>
        </a:effectRef>
        <a:fontRef idx="minor"/>
      </dsp:style>
      <dsp:txBody>
        <a:bodyPr vert="horz" wrap="square"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2000">
            <a:solidFill>
              <a:schemeClr val="dk1"/>
            </a:solidFill>
            <a:latin typeface="黑体" panose="02010609060101010101" charset="-122"/>
            <a:ea typeface="黑体" panose="02010609060101010101" charset="-122"/>
          </a:endParaRPr>
        </a:p>
      </dsp:txBody>
      <dsp:txXfrm>
        <a:off x="5595113" y="1784433"/>
        <a:ext cx="1250571" cy="46792"/>
      </dsp:txXfrm>
    </dsp:sp>
    <dsp:sp modelId="{9AD00220-7582-4DF7-B189-25A02ECED46B}">
      <dsp:nvSpPr>
        <dsp:cNvPr id="17" name="圆角矩形 16"/>
        <dsp:cNvSpPr/>
      </dsp:nvSpPr>
      <dsp:spPr bwMode="white">
        <a:xfrm>
          <a:off x="6769543" y="1247062"/>
          <a:ext cx="1858938" cy="523462"/>
        </a:xfrm>
        <a:prstGeom prst="roundRect">
          <a:avLst>
            <a:gd name="adj" fmla="val 10000"/>
          </a:avLst>
        </a:prstGeom>
        <a:ln w="15875">
          <a:solidFill>
            <a:schemeClr val="accent6">
              <a:lumMod val="50000"/>
            </a:schemeClr>
          </a:solidFill>
          <a:prstDash val="dash"/>
        </a:ln>
      </dsp:spPr>
      <dsp:style>
        <a:lnRef idx="2">
          <a:schemeClr val="accent6">
            <a:shade val="80000"/>
          </a:schemeClr>
        </a:lnRef>
        <a:fillRef idx="1">
          <a:schemeClr val="lt1"/>
        </a:fillRef>
        <a:effectRef idx="0">
          <a:scrgbClr r="0" g="0" b="0"/>
        </a:effectRef>
        <a:fontRef idx="minor">
          <a:schemeClr val="lt1"/>
        </a:fontRef>
      </dsp:style>
      <dsp:txBody>
        <a:bodyPr vert="horz" wrap="square" lIns="1080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ctr">
            <a:lnSpc>
              <a:spcPct val="100000"/>
            </a:lnSpc>
            <a:spcBef>
              <a:spcPct val="0"/>
            </a:spcBef>
            <a:spcAft>
              <a:spcPct val="35000"/>
            </a:spcAft>
          </a:pPr>
          <a:r>
            <a:rPr lang="zh-CN" altLang="en-US" sz="2000" smtClean="0">
              <a:solidFill>
                <a:schemeClr val="accent6">
                  <a:lumMod val="50000"/>
                </a:schemeClr>
              </a:solidFill>
              <a:latin typeface="黑体" panose="02010609060101010101" charset="-122"/>
              <a:ea typeface="黑体" panose="02010609060101010101" charset="-122"/>
            </a:rPr>
            <a:t>环境维护</a:t>
          </a:r>
          <a:endParaRPr lang="zh-CN" altLang="en-US" sz="2000">
            <a:solidFill>
              <a:schemeClr val="accent6">
                <a:lumMod val="50000"/>
              </a:schemeClr>
            </a:solidFill>
            <a:latin typeface="黑体" panose="02010609060101010101" charset="-122"/>
            <a:ea typeface="黑体" panose="02010609060101010101" charset="-122"/>
          </a:endParaRPr>
        </a:p>
      </dsp:txBody>
      <dsp:txXfrm>
        <a:off x="6769543" y="1247062"/>
        <a:ext cx="1858938" cy="523462"/>
      </dsp:txXfrm>
    </dsp:sp>
    <dsp:sp modelId="{899FD5C5-E5CA-4F28-8653-68B12F7412E5}">
      <dsp:nvSpPr>
        <dsp:cNvPr id="18" name="任意多边形 17"/>
        <dsp:cNvSpPr/>
      </dsp:nvSpPr>
      <dsp:spPr bwMode="white">
        <a:xfrm>
          <a:off x="5659736" y="2195510"/>
          <a:ext cx="1101455" cy="46792"/>
        </a:xfrm>
        <a:custGeom>
          <a:avLst/>
          <a:gdLst/>
          <a:ahLst/>
          <a:cxnLst/>
          <a:pathLst>
            <a:path w="1735" h="74">
              <a:moveTo>
                <a:pt x="18" y="-140"/>
              </a:moveTo>
              <a:lnTo>
                <a:pt x="1716" y="213"/>
              </a:lnTo>
            </a:path>
          </a:pathLst>
        </a:custGeom>
        <a:ln w="12700">
          <a:solidFill>
            <a:schemeClr val="accent6">
              <a:lumMod val="50000"/>
            </a:schemeClr>
          </a:solidFill>
        </a:ln>
      </dsp:spPr>
      <dsp:style>
        <a:lnRef idx="2">
          <a:schemeClr val="accent6">
            <a:shade val="80000"/>
          </a:schemeClr>
        </a:lnRef>
        <a:fillRef idx="0">
          <a:schemeClr val="accent6"/>
        </a:fillRef>
        <a:effectRef idx="0">
          <a:scrgbClr r="0" g="0" b="0"/>
        </a:effectRef>
        <a:fontRef idx="minor"/>
      </dsp:style>
      <dsp:txBody>
        <a:bodyPr vert="horz" wrap="square"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2000">
            <a:solidFill>
              <a:schemeClr val="dk1"/>
            </a:solidFill>
            <a:latin typeface="黑体" panose="02010609060101010101" charset="-122"/>
            <a:ea typeface="黑体" panose="02010609060101010101" charset="-122"/>
          </a:endParaRPr>
        </a:p>
      </dsp:txBody>
      <dsp:txXfrm>
        <a:off x="5659736" y="2195510"/>
        <a:ext cx="1101455" cy="46792"/>
      </dsp:txXfrm>
    </dsp:sp>
    <dsp:sp modelId="{847E14C9-A893-47E2-98AD-A0748A568C1A}">
      <dsp:nvSpPr>
        <dsp:cNvPr id="19" name="圆角矩形 18"/>
        <dsp:cNvSpPr/>
      </dsp:nvSpPr>
      <dsp:spPr bwMode="white">
        <a:xfrm>
          <a:off x="6749673" y="1900115"/>
          <a:ext cx="2007612" cy="861667"/>
        </a:xfrm>
        <a:prstGeom prst="roundRect">
          <a:avLst>
            <a:gd name="adj" fmla="val 10000"/>
          </a:avLst>
        </a:prstGeom>
        <a:ln w="3175">
          <a:solidFill>
            <a:schemeClr val="accent6">
              <a:lumMod val="50000"/>
            </a:schemeClr>
          </a:solidFill>
          <a:prstDash val="dash"/>
        </a:ln>
      </dsp:spPr>
      <dsp:style>
        <a:lnRef idx="2">
          <a:schemeClr val="accent6">
            <a:shade val="80000"/>
          </a:schemeClr>
        </a:lnRef>
        <a:fillRef idx="1">
          <a:schemeClr val="lt1"/>
        </a:fillRef>
        <a:effectRef idx="0">
          <a:scrgbClr r="0" g="0" b="0"/>
        </a:effectRef>
        <a:fontRef idx="minor">
          <a:schemeClr val="lt1"/>
        </a:fontRef>
      </dsp:style>
      <dsp:txBody>
        <a:bodyPr vert="horz" wrap="square"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ctr">
            <a:lnSpc>
              <a:spcPct val="50000"/>
            </a:lnSpc>
            <a:spcBef>
              <a:spcPct val="0"/>
            </a:spcBef>
            <a:spcAft>
              <a:spcPct val="35000"/>
            </a:spcAft>
          </a:pPr>
          <a:r>
            <a:rPr lang="zh-CN" altLang="en-US" sz="2000" smtClean="0">
              <a:solidFill>
                <a:schemeClr val="accent6">
                  <a:lumMod val="50000"/>
                </a:schemeClr>
              </a:solidFill>
              <a:latin typeface="黑体" panose="02010609060101010101" charset="-122"/>
              <a:ea typeface="黑体" panose="02010609060101010101" charset="-122"/>
            </a:rPr>
            <a:t>防盗、防火、</a:t>
          </a:r>
          <a:endParaRPr lang="en-US" altLang="zh-CN" sz="2000" smtClean="0">
            <a:solidFill>
              <a:schemeClr val="accent6">
                <a:lumMod val="50000"/>
              </a:schemeClr>
            </a:solidFill>
            <a:latin typeface="黑体" panose="02010609060101010101" charset="-122"/>
            <a:ea typeface="黑体" panose="02010609060101010101" charset="-122"/>
          </a:endParaRPr>
        </a:p>
        <a:p>
          <a:pPr lvl="0" algn="ctr">
            <a:lnSpc>
              <a:spcPct val="50000"/>
            </a:lnSpc>
            <a:spcBef>
              <a:spcPct val="0"/>
            </a:spcBef>
            <a:spcAft>
              <a:spcPct val="35000"/>
            </a:spcAft>
          </a:pPr>
          <a:r>
            <a:rPr lang="zh-CN" altLang="en-US" sz="2000" smtClean="0">
              <a:solidFill>
                <a:schemeClr val="accent6">
                  <a:lumMod val="50000"/>
                </a:schemeClr>
              </a:solidFill>
              <a:latin typeface="黑体" panose="02010609060101010101" charset="-122"/>
              <a:ea typeface="黑体" panose="02010609060101010101" charset="-122"/>
            </a:rPr>
            <a:t>防静电等</a:t>
          </a:r>
          <a:endParaRPr lang="zh-CN" altLang="en-US" sz="2000">
            <a:solidFill>
              <a:schemeClr val="accent6">
                <a:lumMod val="50000"/>
              </a:schemeClr>
            </a:solidFill>
            <a:latin typeface="黑体" panose="02010609060101010101" charset="-122"/>
            <a:ea typeface="黑体" panose="02010609060101010101" charset="-122"/>
          </a:endParaRPr>
        </a:p>
      </dsp:txBody>
      <dsp:txXfrm>
        <a:off x="6749673" y="1900115"/>
        <a:ext cx="2007612" cy="861667"/>
      </dsp:txXfrm>
    </dsp:sp>
    <dsp:sp modelId="{34CB59F9-03B9-493B-83A4-CBDCF439645B}">
      <dsp:nvSpPr>
        <dsp:cNvPr id="20" name="任意多边形 19"/>
        <dsp:cNvSpPr/>
      </dsp:nvSpPr>
      <dsp:spPr bwMode="white">
        <a:xfrm>
          <a:off x="2661190" y="3187552"/>
          <a:ext cx="1039116" cy="46792"/>
        </a:xfrm>
        <a:custGeom>
          <a:avLst/>
          <a:gdLst/>
          <a:ahLst/>
          <a:cxnLst/>
          <a:pathLst>
            <a:path w="1636" h="74">
              <a:moveTo>
                <a:pt x="245" y="-547"/>
              </a:moveTo>
              <a:lnTo>
                <a:pt x="1391" y="621"/>
              </a:lnTo>
            </a:path>
          </a:pathLst>
        </a:custGeom>
        <a:ln w="15875">
          <a:solidFill>
            <a:schemeClr val="accent6">
              <a:lumMod val="50000"/>
            </a:schemeClr>
          </a:solidFill>
        </a:ln>
      </dsp:spPr>
      <dsp:style>
        <a:lnRef idx="2">
          <a:schemeClr val="accent6">
            <a:shade val="80000"/>
          </a:schemeClr>
        </a:lnRef>
        <a:fillRef idx="0">
          <a:schemeClr val="accent6"/>
        </a:fillRef>
        <a:effectRef idx="0">
          <a:scrgbClr r="0" g="0" b="0"/>
        </a:effectRef>
        <a:fontRef idx="minor"/>
      </dsp:style>
      <dsp:txBody>
        <a:bodyPr vert="horz" wrap="square"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2000">
            <a:solidFill>
              <a:schemeClr val="dk1"/>
            </a:solidFill>
            <a:latin typeface="黑体" panose="02010609060101010101" charset="-122"/>
            <a:ea typeface="黑体" panose="02010609060101010101" charset="-122"/>
          </a:endParaRPr>
        </a:p>
      </dsp:txBody>
      <dsp:txXfrm>
        <a:off x="2661190" y="3187552"/>
        <a:ext cx="1039116" cy="46792"/>
      </dsp:txXfrm>
    </dsp:sp>
    <dsp:sp modelId="{5824866A-8D72-484D-9ABC-53C21030CB21}">
      <dsp:nvSpPr>
        <dsp:cNvPr id="21" name="圆角矩形 20"/>
        <dsp:cNvSpPr/>
      </dsp:nvSpPr>
      <dsp:spPr bwMode="white">
        <a:xfrm>
          <a:off x="3544677" y="3355942"/>
          <a:ext cx="2116695" cy="451622"/>
        </a:xfrm>
        <a:prstGeom prst="roundRect">
          <a:avLst>
            <a:gd name="adj" fmla="val 10000"/>
          </a:avLst>
        </a:prstGeom>
        <a:ln w="15875">
          <a:solidFill>
            <a:schemeClr val="accent6">
              <a:lumMod val="50000"/>
            </a:schemeClr>
          </a:solidFill>
        </a:ln>
      </dsp:spPr>
      <dsp:style>
        <a:lnRef idx="2">
          <a:schemeClr val="accent6">
            <a:shade val="80000"/>
          </a:schemeClr>
        </a:lnRef>
        <a:fillRef idx="1">
          <a:schemeClr val="lt1"/>
        </a:fillRef>
        <a:effectRef idx="0">
          <a:scrgbClr r="0" g="0" b="0"/>
        </a:effectRef>
        <a:fontRef idx="minor">
          <a:schemeClr val="lt1"/>
        </a:fontRef>
      </dsp:style>
      <dsp:txBody>
        <a:bodyPr vert="horz" wrap="square" lIns="1080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ctr">
            <a:lnSpc>
              <a:spcPct val="100000"/>
            </a:lnSpc>
            <a:spcBef>
              <a:spcPct val="0"/>
            </a:spcBef>
            <a:spcAft>
              <a:spcPct val="35000"/>
            </a:spcAft>
          </a:pPr>
          <a:r>
            <a:rPr lang="zh-CN" altLang="en-US" sz="2000">
              <a:solidFill>
                <a:schemeClr val="accent6">
                  <a:lumMod val="50000"/>
                </a:schemeClr>
              </a:solidFill>
              <a:latin typeface="黑体" panose="02010609060101010101" charset="-122"/>
              <a:ea typeface="黑体" panose="02010609060101010101" charset="-122"/>
            </a:rPr>
            <a:t>逻辑方面</a:t>
          </a:r>
          <a:endParaRPr sz="2000">
            <a:solidFill>
              <a:schemeClr val="dk1"/>
            </a:solidFill>
            <a:latin typeface="黑体" panose="02010609060101010101" charset="-122"/>
            <a:ea typeface="黑体" panose="02010609060101010101" charset="-122"/>
          </a:endParaRPr>
        </a:p>
      </dsp:txBody>
      <dsp:txXfrm>
        <a:off x="3544677" y="3355942"/>
        <a:ext cx="2116695" cy="451622"/>
      </dsp:txXfrm>
    </dsp:sp>
    <dsp:sp modelId="{DE0CBF7E-D5FE-4E21-B6C2-A39C0CCC780E}">
      <dsp:nvSpPr>
        <dsp:cNvPr id="22" name="任意多边形 21"/>
        <dsp:cNvSpPr/>
      </dsp:nvSpPr>
      <dsp:spPr bwMode="white">
        <a:xfrm>
          <a:off x="5614131" y="3324741"/>
          <a:ext cx="1202505" cy="46792"/>
        </a:xfrm>
        <a:custGeom>
          <a:avLst/>
          <a:gdLst/>
          <a:ahLst/>
          <a:cxnLst/>
          <a:pathLst>
            <a:path w="1894" h="74">
              <a:moveTo>
                <a:pt x="74" y="405"/>
              </a:moveTo>
              <a:lnTo>
                <a:pt x="1819" y="-331"/>
              </a:lnTo>
            </a:path>
          </a:pathLst>
        </a:custGeom>
        <a:ln w="15875">
          <a:solidFill>
            <a:schemeClr val="accent6">
              <a:lumMod val="50000"/>
            </a:schemeClr>
          </a:solidFill>
        </a:ln>
      </dsp:spPr>
      <dsp:style>
        <a:lnRef idx="2">
          <a:schemeClr val="accent6">
            <a:shade val="80000"/>
          </a:schemeClr>
        </a:lnRef>
        <a:fillRef idx="0">
          <a:schemeClr val="accent6"/>
        </a:fillRef>
        <a:effectRef idx="0">
          <a:scrgbClr r="0" g="0" b="0"/>
        </a:effectRef>
        <a:fontRef idx="minor"/>
      </dsp:style>
      <dsp:txBody>
        <a:bodyPr vert="horz" wrap="square"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2000">
            <a:solidFill>
              <a:schemeClr val="dk1"/>
            </a:solidFill>
            <a:latin typeface="黑体" panose="02010609060101010101" charset="-122"/>
            <a:ea typeface="黑体" panose="02010609060101010101" charset="-122"/>
          </a:endParaRPr>
        </a:p>
      </dsp:txBody>
      <dsp:txXfrm>
        <a:off x="5614131" y="3324741"/>
        <a:ext cx="1202505" cy="46792"/>
      </dsp:txXfrm>
    </dsp:sp>
    <dsp:sp modelId="{1FE44A15-3F4E-45EF-8B67-B613143AF85D}">
      <dsp:nvSpPr>
        <dsp:cNvPr id="23" name="圆角矩形 22"/>
        <dsp:cNvSpPr/>
      </dsp:nvSpPr>
      <dsp:spPr bwMode="white">
        <a:xfrm>
          <a:off x="6769394" y="2882744"/>
          <a:ext cx="1793037" cy="463555"/>
        </a:xfrm>
        <a:prstGeom prst="roundRect">
          <a:avLst>
            <a:gd name="adj" fmla="val 10000"/>
          </a:avLst>
        </a:prstGeom>
        <a:ln w="15875">
          <a:solidFill>
            <a:schemeClr val="accent6">
              <a:lumMod val="50000"/>
            </a:schemeClr>
          </a:solidFill>
          <a:prstDash val="dash"/>
        </a:ln>
      </dsp:spPr>
      <dsp:style>
        <a:lnRef idx="2">
          <a:schemeClr val="accent6">
            <a:shade val="80000"/>
          </a:schemeClr>
        </a:lnRef>
        <a:fillRef idx="1">
          <a:schemeClr val="lt1"/>
        </a:fillRef>
        <a:effectRef idx="0">
          <a:scrgbClr r="0" g="0" b="0"/>
        </a:effectRef>
        <a:fontRef idx="minor">
          <a:schemeClr val="lt1"/>
        </a:fontRef>
      </dsp:style>
      <dsp:txBody>
        <a:bodyPr vert="horz" wrap="square" lIns="1080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ctr">
            <a:lnSpc>
              <a:spcPct val="100000"/>
            </a:lnSpc>
            <a:spcBef>
              <a:spcPct val="0"/>
            </a:spcBef>
            <a:spcAft>
              <a:spcPct val="35000"/>
            </a:spcAft>
          </a:pPr>
          <a:r>
            <a:rPr lang="zh-CN" altLang="en-US" sz="2000" smtClean="0">
              <a:solidFill>
                <a:schemeClr val="accent6">
                  <a:lumMod val="50000"/>
                </a:schemeClr>
              </a:solidFill>
              <a:latin typeface="黑体" panose="02010609060101010101" charset="-122"/>
              <a:ea typeface="黑体" panose="02010609060101010101" charset="-122"/>
            </a:rPr>
            <a:t>访问控制</a:t>
          </a:r>
          <a:endParaRPr lang="zh-CN" altLang="en-US" sz="2000">
            <a:solidFill>
              <a:schemeClr val="accent6">
                <a:lumMod val="50000"/>
              </a:schemeClr>
            </a:solidFill>
            <a:latin typeface="黑体" panose="02010609060101010101" charset="-122"/>
            <a:ea typeface="黑体" panose="02010609060101010101" charset="-122"/>
          </a:endParaRPr>
        </a:p>
      </dsp:txBody>
      <dsp:txXfrm>
        <a:off x="6769394" y="2882744"/>
        <a:ext cx="1793037" cy="463555"/>
      </dsp:txXfrm>
    </dsp:sp>
    <dsp:sp modelId="{42B6431F-654E-4E16-95ED-BCC379BC36FE}">
      <dsp:nvSpPr>
        <dsp:cNvPr id="24" name="任意多边形 23"/>
        <dsp:cNvSpPr/>
      </dsp:nvSpPr>
      <dsp:spPr bwMode="white">
        <a:xfrm>
          <a:off x="5655928" y="3636211"/>
          <a:ext cx="1118910" cy="46792"/>
        </a:xfrm>
        <a:custGeom>
          <a:avLst/>
          <a:gdLst/>
          <a:ahLst/>
          <a:cxnLst/>
          <a:pathLst>
            <a:path w="1762" h="74">
              <a:moveTo>
                <a:pt x="9" y="-86"/>
              </a:moveTo>
              <a:lnTo>
                <a:pt x="1753" y="159"/>
              </a:lnTo>
            </a:path>
          </a:pathLst>
        </a:custGeom>
        <a:ln w="15875">
          <a:solidFill>
            <a:schemeClr val="accent6">
              <a:lumMod val="50000"/>
            </a:schemeClr>
          </a:solidFill>
        </a:ln>
      </dsp:spPr>
      <dsp:style>
        <a:lnRef idx="2">
          <a:schemeClr val="accent6">
            <a:shade val="80000"/>
          </a:schemeClr>
        </a:lnRef>
        <a:fillRef idx="0">
          <a:schemeClr val="accent6"/>
        </a:fillRef>
        <a:effectRef idx="0">
          <a:scrgbClr r="0" g="0" b="0"/>
        </a:effectRef>
        <a:fontRef idx="minor"/>
      </dsp:style>
      <dsp:txBody>
        <a:bodyPr vert="horz" wrap="square"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2000">
            <a:solidFill>
              <a:schemeClr val="dk1"/>
            </a:solidFill>
            <a:latin typeface="黑体" panose="02010609060101010101" charset="-122"/>
            <a:ea typeface="黑体" panose="02010609060101010101" charset="-122"/>
          </a:endParaRPr>
        </a:p>
      </dsp:txBody>
      <dsp:txXfrm>
        <a:off x="5655928" y="3636211"/>
        <a:ext cx="1118910" cy="46792"/>
      </dsp:txXfrm>
    </dsp:sp>
    <dsp:sp modelId="{6C651C06-C71A-4D25-9F75-B47F18607E3A}">
      <dsp:nvSpPr>
        <dsp:cNvPr id="25" name="圆角矩形 24"/>
        <dsp:cNvSpPr/>
      </dsp:nvSpPr>
      <dsp:spPr bwMode="white">
        <a:xfrm>
          <a:off x="6769394" y="3505684"/>
          <a:ext cx="1793037" cy="463555"/>
        </a:xfrm>
        <a:prstGeom prst="roundRect">
          <a:avLst>
            <a:gd name="adj" fmla="val 10000"/>
          </a:avLst>
        </a:prstGeom>
        <a:ln w="15875">
          <a:solidFill>
            <a:schemeClr val="accent6">
              <a:lumMod val="50000"/>
            </a:schemeClr>
          </a:solidFill>
          <a:prstDash val="dash"/>
        </a:ln>
      </dsp:spPr>
      <dsp:style>
        <a:lnRef idx="2">
          <a:schemeClr val="accent6">
            <a:shade val="80000"/>
          </a:schemeClr>
        </a:lnRef>
        <a:fillRef idx="1">
          <a:schemeClr val="lt1"/>
        </a:fillRef>
        <a:effectRef idx="0">
          <a:scrgbClr r="0" g="0" b="0"/>
        </a:effectRef>
        <a:fontRef idx="minor">
          <a:schemeClr val="lt1"/>
        </a:fontRef>
      </dsp:style>
      <dsp:txBody>
        <a:bodyPr vert="horz" wrap="square" lIns="1080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ctr">
            <a:lnSpc>
              <a:spcPct val="100000"/>
            </a:lnSpc>
            <a:spcBef>
              <a:spcPct val="0"/>
            </a:spcBef>
            <a:spcAft>
              <a:spcPct val="35000"/>
            </a:spcAft>
          </a:pPr>
          <a:r>
            <a:rPr lang="zh-CN" altLang="en-US" sz="2000" smtClean="0">
              <a:solidFill>
                <a:schemeClr val="accent6">
                  <a:lumMod val="50000"/>
                </a:schemeClr>
              </a:solidFill>
              <a:latin typeface="黑体" panose="02010609060101010101" charset="-122"/>
              <a:ea typeface="黑体" panose="02010609060101010101" charset="-122"/>
            </a:rPr>
            <a:t>信息加密</a:t>
          </a:r>
          <a:endParaRPr lang="zh-CN" altLang="en-US" sz="2000">
            <a:solidFill>
              <a:schemeClr val="accent6">
                <a:lumMod val="50000"/>
              </a:schemeClr>
            </a:solidFill>
            <a:latin typeface="黑体" panose="02010609060101010101" charset="-122"/>
            <a:ea typeface="黑体" panose="02010609060101010101" charset="-122"/>
          </a:endParaRPr>
        </a:p>
      </dsp:txBody>
      <dsp:txXfrm>
        <a:off x="6769394" y="3505684"/>
        <a:ext cx="1793037" cy="463555"/>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6878320" cy="4852670"/>
        <a:chOff x="0" y="0"/>
        <a:chExt cx="6878320" cy="4852670"/>
      </a:xfrm>
    </dsp:grpSpPr>
    <dsp:sp modelId="{985B6FFC-0B7B-4BFF-8B6F-F5474B180D5B}">
      <dsp:nvSpPr>
        <dsp:cNvPr id="3" name="圆角矩形 2"/>
        <dsp:cNvSpPr/>
      </dsp:nvSpPr>
      <dsp:spPr bwMode="white">
        <a:xfrm>
          <a:off x="374515" y="2295804"/>
          <a:ext cx="1922394" cy="61426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b="1" dirty="0" smtClean="0">
              <a:latin typeface="黑体" panose="02010609060101010101" charset="-122"/>
              <a:ea typeface="黑体" panose="02010609060101010101" charset="-122"/>
            </a:rPr>
            <a:t>主机系统安全技术</a:t>
          </a:r>
          <a:endParaRPr lang="zh-CN" altLang="en-US" b="1" dirty="0">
            <a:latin typeface="黑体" panose="02010609060101010101" charset="-122"/>
            <a:ea typeface="黑体" panose="02010609060101010101" charset="-122"/>
          </a:endParaRPr>
        </a:p>
      </dsp:txBody>
      <dsp:txXfrm>
        <a:off x="374515" y="2295804"/>
        <a:ext cx="1922394" cy="614262"/>
      </dsp:txXfrm>
    </dsp:sp>
    <dsp:sp modelId="{B796886D-D870-4BFF-A726-98CA20373A64}">
      <dsp:nvSpPr>
        <dsp:cNvPr id="4" name="任意多边形 3"/>
        <dsp:cNvSpPr/>
      </dsp:nvSpPr>
      <dsp:spPr bwMode="white">
        <a:xfrm>
          <a:off x="1877467" y="1973442"/>
          <a:ext cx="1330293" cy="22785"/>
        </a:xfrm>
        <a:custGeom>
          <a:avLst/>
          <a:gdLst/>
          <a:ahLst/>
          <a:cxnLst/>
          <a:pathLst>
            <a:path w="2095" h="36">
              <a:moveTo>
                <a:pt x="661" y="991"/>
              </a:moveTo>
              <a:lnTo>
                <a:pt x="1434" y="-955"/>
              </a:lnTo>
            </a:path>
          </a:pathLst>
        </a:custGeom>
      </dsp:spPr>
      <dsp:style>
        <a:lnRef idx="2">
          <a:schemeClr val="accent1">
            <a:shade val="60000"/>
          </a:schemeClr>
        </a:lnRef>
        <a:fillRef idx="0">
          <a:schemeClr val="accent1"/>
        </a:fillRef>
        <a:effectRef idx="0">
          <a:scrgbClr r="0" g="0" b="0"/>
        </a:effectRef>
        <a:fontRef idx="minor"/>
      </dsp:style>
      <dsp:txBody>
        <a:bodyPr vert="horz" wrap="square"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zh-CN" altLang="en-US" b="1">
            <a:latin typeface="黑体" panose="02010609060101010101" charset="-122"/>
            <a:ea typeface="黑体" panose="02010609060101010101" charset="-122"/>
          </a:endParaRPr>
        </a:p>
      </dsp:txBody>
      <dsp:txXfrm>
        <a:off x="1877467" y="1973442"/>
        <a:ext cx="1330293" cy="22785"/>
      </dsp:txXfrm>
    </dsp:sp>
    <dsp:sp modelId="{D4EF1DF8-4D79-43FF-8DBE-A67B68912FD6}">
      <dsp:nvSpPr>
        <dsp:cNvPr id="5" name="圆角矩形 4"/>
        <dsp:cNvSpPr/>
      </dsp:nvSpPr>
      <dsp:spPr bwMode="white">
        <a:xfrm>
          <a:off x="2788319" y="1059602"/>
          <a:ext cx="1228524" cy="61426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b="1" dirty="0" smtClean="0">
              <a:latin typeface="黑体" panose="02010609060101010101" charset="-122"/>
              <a:ea typeface="黑体" panose="02010609060101010101" charset="-122"/>
            </a:rPr>
            <a:t>操作系统安全技术</a:t>
          </a:r>
          <a:endParaRPr lang="zh-CN" altLang="en-US" b="1" dirty="0">
            <a:latin typeface="黑体" panose="02010609060101010101" charset="-122"/>
            <a:ea typeface="黑体" panose="02010609060101010101" charset="-122"/>
          </a:endParaRPr>
        </a:p>
      </dsp:txBody>
      <dsp:txXfrm>
        <a:off x="2788319" y="1059602"/>
        <a:ext cx="1228524" cy="614262"/>
      </dsp:txXfrm>
    </dsp:sp>
    <dsp:sp modelId="{B00CEB94-55F1-46CE-8081-E6F293CD5778}">
      <dsp:nvSpPr>
        <dsp:cNvPr id="6" name="任意多边形 5"/>
        <dsp:cNvSpPr/>
      </dsp:nvSpPr>
      <dsp:spPr bwMode="white">
        <a:xfrm>
          <a:off x="3678544" y="825540"/>
          <a:ext cx="1168007" cy="22785"/>
        </a:xfrm>
        <a:custGeom>
          <a:avLst/>
          <a:gdLst/>
          <a:ahLst/>
          <a:cxnLst/>
          <a:pathLst>
            <a:path w="1839" h="36">
              <a:moveTo>
                <a:pt x="533" y="852"/>
              </a:moveTo>
              <a:lnTo>
                <a:pt x="1307" y="-816"/>
              </a:lnTo>
            </a:path>
          </a:pathLst>
        </a:custGeom>
      </dsp:spPr>
      <dsp:style>
        <a:lnRef idx="2">
          <a:schemeClr val="accent1">
            <a:shade val="80000"/>
          </a:schemeClr>
        </a:lnRef>
        <a:fillRef idx="0">
          <a:schemeClr val="accent1"/>
        </a:fillRef>
        <a:effectRef idx="0">
          <a:scrgbClr r="0" g="0" b="0"/>
        </a:effectRef>
        <a:fontRef idx="minor"/>
      </dsp:style>
      <dsp:txBody>
        <a:bodyPr vert="horz" wrap="square"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zh-CN" altLang="en-US">
            <a:latin typeface="黑体" panose="02010609060101010101" charset="-122"/>
            <a:ea typeface="黑体" panose="02010609060101010101" charset="-122"/>
          </a:endParaRPr>
        </a:p>
      </dsp:txBody>
      <dsp:txXfrm>
        <a:off x="3678544" y="825540"/>
        <a:ext cx="1168007" cy="22785"/>
      </dsp:txXfrm>
    </dsp:sp>
    <dsp:sp modelId="{3EF48BAD-E7F5-4FE0-8A73-CCF3F67305AC}">
      <dsp:nvSpPr>
        <dsp:cNvPr id="7" name="圆角矩形 6"/>
        <dsp:cNvSpPr/>
      </dsp:nvSpPr>
      <dsp:spPr bwMode="white">
        <a:xfrm>
          <a:off x="4508252" y="0"/>
          <a:ext cx="1995553" cy="61426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b="1" dirty="0" smtClean="0">
              <a:latin typeface="黑体" panose="02010609060101010101" charset="-122"/>
              <a:ea typeface="黑体" panose="02010609060101010101" charset="-122"/>
            </a:rPr>
            <a:t>用户账号控制</a:t>
          </a:r>
          <a:endParaRPr lang="zh-CN" altLang="en-US" b="1" dirty="0">
            <a:latin typeface="黑体" panose="02010609060101010101" charset="-122"/>
            <a:ea typeface="黑体" panose="02010609060101010101" charset="-122"/>
          </a:endParaRPr>
        </a:p>
      </dsp:txBody>
      <dsp:txXfrm>
        <a:off x="4508252" y="0"/>
        <a:ext cx="1995553" cy="614262"/>
      </dsp:txXfrm>
    </dsp:sp>
    <dsp:sp modelId="{0EBF08BF-40E7-4F72-A432-52FC207FBE25}">
      <dsp:nvSpPr>
        <dsp:cNvPr id="8" name="任意多边形 7"/>
        <dsp:cNvSpPr/>
      </dsp:nvSpPr>
      <dsp:spPr bwMode="white">
        <a:xfrm>
          <a:off x="3959961" y="1178740"/>
          <a:ext cx="605173" cy="22785"/>
        </a:xfrm>
        <a:custGeom>
          <a:avLst/>
          <a:gdLst/>
          <a:ahLst/>
          <a:cxnLst/>
          <a:pathLst>
            <a:path w="953" h="36">
              <a:moveTo>
                <a:pt x="90" y="296"/>
              </a:moveTo>
              <a:lnTo>
                <a:pt x="863" y="-260"/>
              </a:lnTo>
            </a:path>
          </a:pathLst>
        </a:custGeom>
      </dsp:spPr>
      <dsp:style>
        <a:lnRef idx="2">
          <a:schemeClr val="accent1">
            <a:shade val="80000"/>
          </a:schemeClr>
        </a:lnRef>
        <a:fillRef idx="0">
          <a:schemeClr val="accent1"/>
        </a:fillRef>
        <a:effectRef idx="0">
          <a:scrgbClr r="0" g="0" b="0"/>
        </a:effectRef>
        <a:fontRef idx="minor"/>
      </dsp:style>
      <dsp:txBody>
        <a:bodyPr vert="horz" wrap="square"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zh-CN" altLang="en-US">
            <a:latin typeface="黑体" panose="02010609060101010101" charset="-122"/>
            <a:ea typeface="黑体" panose="02010609060101010101" charset="-122"/>
          </a:endParaRPr>
        </a:p>
      </dsp:txBody>
      <dsp:txXfrm>
        <a:off x="3959961" y="1178740"/>
        <a:ext cx="605173" cy="22785"/>
      </dsp:txXfrm>
    </dsp:sp>
    <dsp:sp modelId="{372A7E0E-E571-42E5-8E3D-0544600C33B5}">
      <dsp:nvSpPr>
        <dsp:cNvPr id="9" name="圆角矩形 8"/>
        <dsp:cNvSpPr/>
      </dsp:nvSpPr>
      <dsp:spPr bwMode="white">
        <a:xfrm>
          <a:off x="4508252" y="706401"/>
          <a:ext cx="1995553" cy="61426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b="1" dirty="0" smtClean="0">
              <a:latin typeface="黑体" panose="02010609060101010101" charset="-122"/>
              <a:ea typeface="黑体" panose="02010609060101010101" charset="-122"/>
            </a:rPr>
            <a:t>用户界面特权隔离</a:t>
          </a:r>
          <a:endParaRPr lang="zh-CN" altLang="en-US" b="1" dirty="0">
            <a:latin typeface="黑体" panose="02010609060101010101" charset="-122"/>
            <a:ea typeface="黑体" panose="02010609060101010101" charset="-122"/>
          </a:endParaRPr>
        </a:p>
      </dsp:txBody>
      <dsp:txXfrm>
        <a:off x="4508252" y="706401"/>
        <a:ext cx="1995553" cy="614262"/>
      </dsp:txXfrm>
    </dsp:sp>
    <dsp:sp modelId="{57A79073-43DC-4798-BC29-AFFC817AAB12}">
      <dsp:nvSpPr>
        <dsp:cNvPr id="10" name="任意多边形 9"/>
        <dsp:cNvSpPr/>
      </dsp:nvSpPr>
      <dsp:spPr bwMode="white">
        <a:xfrm>
          <a:off x="3959961" y="1531941"/>
          <a:ext cx="605173" cy="22785"/>
        </a:xfrm>
        <a:custGeom>
          <a:avLst/>
          <a:gdLst/>
          <a:ahLst/>
          <a:cxnLst/>
          <a:pathLst>
            <a:path w="953" h="36">
              <a:moveTo>
                <a:pt x="90" y="-260"/>
              </a:moveTo>
              <a:lnTo>
                <a:pt x="863" y="296"/>
              </a:lnTo>
            </a:path>
          </a:pathLst>
        </a:custGeom>
      </dsp:spPr>
      <dsp:style>
        <a:lnRef idx="2">
          <a:schemeClr val="accent1">
            <a:shade val="80000"/>
          </a:schemeClr>
        </a:lnRef>
        <a:fillRef idx="0">
          <a:schemeClr val="accent1"/>
        </a:fillRef>
        <a:effectRef idx="0">
          <a:scrgbClr r="0" g="0" b="0"/>
        </a:effectRef>
        <a:fontRef idx="minor"/>
      </dsp:style>
      <dsp:txBody>
        <a:bodyPr vert="horz" wrap="square"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zh-CN" altLang="en-US">
            <a:latin typeface="黑体" panose="02010609060101010101" charset="-122"/>
            <a:ea typeface="黑体" panose="02010609060101010101" charset="-122"/>
          </a:endParaRPr>
        </a:p>
      </dsp:txBody>
      <dsp:txXfrm>
        <a:off x="3959961" y="1531941"/>
        <a:ext cx="605173" cy="22785"/>
      </dsp:txXfrm>
    </dsp:sp>
    <dsp:sp modelId="{CA7B4449-4376-4740-9F57-3CAB9FDA490C}">
      <dsp:nvSpPr>
        <dsp:cNvPr id="11" name="圆角矩形 10"/>
        <dsp:cNvSpPr/>
      </dsp:nvSpPr>
      <dsp:spPr bwMode="white">
        <a:xfrm>
          <a:off x="4508252" y="1412803"/>
          <a:ext cx="1995553" cy="61426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b="1" dirty="0" smtClean="0">
              <a:latin typeface="黑体" panose="02010609060101010101" charset="-122"/>
              <a:ea typeface="黑体" panose="02010609060101010101" charset="-122"/>
            </a:rPr>
            <a:t>网络访问保护</a:t>
          </a:r>
          <a:endParaRPr lang="zh-CN" altLang="en-US" b="1" dirty="0">
            <a:latin typeface="黑体" panose="02010609060101010101" charset="-122"/>
            <a:ea typeface="黑体" panose="02010609060101010101" charset="-122"/>
          </a:endParaRPr>
        </a:p>
      </dsp:txBody>
      <dsp:txXfrm>
        <a:off x="4508252" y="1412803"/>
        <a:ext cx="1995553" cy="614262"/>
      </dsp:txXfrm>
    </dsp:sp>
    <dsp:sp modelId="{12EC9FE8-9420-4DE1-83BC-941D1FEAB302}">
      <dsp:nvSpPr>
        <dsp:cNvPr id="12" name="任意多边形 11"/>
        <dsp:cNvSpPr/>
      </dsp:nvSpPr>
      <dsp:spPr bwMode="white">
        <a:xfrm>
          <a:off x="3678544" y="1885142"/>
          <a:ext cx="1168007" cy="22785"/>
        </a:xfrm>
        <a:custGeom>
          <a:avLst/>
          <a:gdLst/>
          <a:ahLst/>
          <a:cxnLst/>
          <a:pathLst>
            <a:path w="1839" h="36">
              <a:moveTo>
                <a:pt x="533" y="-816"/>
              </a:moveTo>
              <a:lnTo>
                <a:pt x="1307" y="852"/>
              </a:lnTo>
            </a:path>
          </a:pathLst>
        </a:custGeom>
      </dsp:spPr>
      <dsp:style>
        <a:lnRef idx="2">
          <a:schemeClr val="accent1">
            <a:shade val="80000"/>
          </a:schemeClr>
        </a:lnRef>
        <a:fillRef idx="0">
          <a:schemeClr val="accent1"/>
        </a:fillRef>
        <a:effectRef idx="0">
          <a:scrgbClr r="0" g="0" b="0"/>
        </a:effectRef>
        <a:fontRef idx="minor"/>
      </dsp:style>
      <dsp:txBody>
        <a:bodyPr vert="horz" wrap="square"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zh-CN" altLang="en-US">
            <a:latin typeface="黑体" panose="02010609060101010101" charset="-122"/>
            <a:ea typeface="黑体" panose="02010609060101010101" charset="-122"/>
          </a:endParaRPr>
        </a:p>
      </dsp:txBody>
      <dsp:txXfrm>
        <a:off x="3678544" y="1885142"/>
        <a:ext cx="1168007" cy="22785"/>
      </dsp:txXfrm>
    </dsp:sp>
    <dsp:sp modelId="{AFB4834F-6F27-49D7-BB9A-AA83328C95DC}">
      <dsp:nvSpPr>
        <dsp:cNvPr id="13" name="圆角矩形 12"/>
        <dsp:cNvSpPr/>
      </dsp:nvSpPr>
      <dsp:spPr bwMode="white">
        <a:xfrm>
          <a:off x="4508252" y="2119204"/>
          <a:ext cx="1995553" cy="61426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US" altLang="zh-CN" b="1" dirty="0" smtClean="0">
              <a:latin typeface="黑体" panose="02010609060101010101" charset="-122"/>
              <a:ea typeface="黑体" panose="02010609060101010101" charset="-122"/>
            </a:rPr>
            <a:t>……</a:t>
          </a:r>
          <a:endParaRPr lang="zh-CN" altLang="en-US" b="1" dirty="0">
            <a:latin typeface="黑体" panose="02010609060101010101" charset="-122"/>
            <a:ea typeface="黑体" panose="02010609060101010101" charset="-122"/>
          </a:endParaRPr>
        </a:p>
      </dsp:txBody>
      <dsp:txXfrm>
        <a:off x="4508252" y="2119204"/>
        <a:ext cx="1995553" cy="614262"/>
      </dsp:txXfrm>
    </dsp:sp>
    <dsp:sp modelId="{0C2A5888-4141-4636-9B12-773B5BBAE2D3}">
      <dsp:nvSpPr>
        <dsp:cNvPr id="14" name="任意多边形 13"/>
        <dsp:cNvSpPr/>
      </dsp:nvSpPr>
      <dsp:spPr bwMode="white">
        <a:xfrm>
          <a:off x="1877467" y="3209644"/>
          <a:ext cx="1330293" cy="22785"/>
        </a:xfrm>
        <a:custGeom>
          <a:avLst/>
          <a:gdLst/>
          <a:ahLst/>
          <a:cxnLst/>
          <a:pathLst>
            <a:path w="2095" h="36">
              <a:moveTo>
                <a:pt x="661" y="-955"/>
              </a:moveTo>
              <a:lnTo>
                <a:pt x="1434" y="991"/>
              </a:lnTo>
            </a:path>
          </a:pathLst>
        </a:custGeom>
      </dsp:spPr>
      <dsp:style>
        <a:lnRef idx="2">
          <a:schemeClr val="accent1">
            <a:shade val="60000"/>
          </a:schemeClr>
        </a:lnRef>
        <a:fillRef idx="0">
          <a:schemeClr val="accent1"/>
        </a:fillRef>
        <a:effectRef idx="0">
          <a:scrgbClr r="0" g="0" b="0"/>
        </a:effectRef>
        <a:fontRef idx="minor"/>
      </dsp:style>
      <dsp:txBody>
        <a:bodyPr vert="horz" wrap="square"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zh-CN" altLang="en-US" b="1">
            <a:latin typeface="黑体" panose="02010609060101010101" charset="-122"/>
            <a:ea typeface="黑体" panose="02010609060101010101" charset="-122"/>
          </a:endParaRPr>
        </a:p>
      </dsp:txBody>
      <dsp:txXfrm>
        <a:off x="1877467" y="3209644"/>
        <a:ext cx="1330293" cy="22785"/>
      </dsp:txXfrm>
    </dsp:sp>
    <dsp:sp modelId="{8404C1B7-32F9-4758-BF4E-9A0A798C46EF}">
      <dsp:nvSpPr>
        <dsp:cNvPr id="15" name="圆角矩形 14"/>
        <dsp:cNvSpPr/>
      </dsp:nvSpPr>
      <dsp:spPr bwMode="white">
        <a:xfrm>
          <a:off x="2788319" y="3532007"/>
          <a:ext cx="1228524" cy="61426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b="1" dirty="0" smtClean="0">
              <a:latin typeface="黑体" panose="02010609060101010101" charset="-122"/>
              <a:ea typeface="黑体" panose="02010609060101010101" charset="-122"/>
            </a:rPr>
            <a:t>数据库安全技术</a:t>
          </a:r>
          <a:endParaRPr lang="zh-CN" altLang="en-US" b="1" dirty="0">
            <a:latin typeface="黑体" panose="02010609060101010101" charset="-122"/>
            <a:ea typeface="黑体" panose="02010609060101010101" charset="-122"/>
          </a:endParaRPr>
        </a:p>
      </dsp:txBody>
      <dsp:txXfrm>
        <a:off x="2788319" y="3532007"/>
        <a:ext cx="1228524" cy="614262"/>
      </dsp:txXfrm>
    </dsp:sp>
    <dsp:sp modelId="{1A226214-BECE-449A-80E5-090D0344CB9A}">
      <dsp:nvSpPr>
        <dsp:cNvPr id="16" name="任意多边形 15"/>
        <dsp:cNvSpPr/>
      </dsp:nvSpPr>
      <dsp:spPr bwMode="white">
        <a:xfrm>
          <a:off x="3832290" y="3474545"/>
          <a:ext cx="860515" cy="22785"/>
        </a:xfrm>
        <a:custGeom>
          <a:avLst/>
          <a:gdLst/>
          <a:ahLst/>
          <a:cxnLst/>
          <a:pathLst>
            <a:path w="1355" h="36">
              <a:moveTo>
                <a:pt x="291" y="574"/>
              </a:moveTo>
              <a:lnTo>
                <a:pt x="1065" y="-538"/>
              </a:lnTo>
            </a:path>
          </a:pathLst>
        </a:custGeom>
      </dsp:spPr>
      <dsp:style>
        <a:lnRef idx="2">
          <a:schemeClr val="accent1">
            <a:shade val="80000"/>
          </a:schemeClr>
        </a:lnRef>
        <a:fillRef idx="0">
          <a:schemeClr val="accent1"/>
        </a:fillRef>
        <a:effectRef idx="0">
          <a:scrgbClr r="0" g="0" b="0"/>
        </a:effectRef>
        <a:fontRef idx="minor"/>
      </dsp:style>
      <dsp:txBody>
        <a:bodyPr vert="horz" wrap="square"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zh-CN" altLang="en-US">
            <a:latin typeface="黑体" panose="02010609060101010101" charset="-122"/>
            <a:ea typeface="黑体" panose="02010609060101010101" charset="-122"/>
          </a:endParaRPr>
        </a:p>
      </dsp:txBody>
      <dsp:txXfrm>
        <a:off x="3832290" y="3474545"/>
        <a:ext cx="860515" cy="22785"/>
      </dsp:txXfrm>
    </dsp:sp>
    <dsp:sp modelId="{5E8AC7A6-61DE-42B9-A848-248E903935EB}">
      <dsp:nvSpPr>
        <dsp:cNvPr id="17" name="圆角矩形 16"/>
        <dsp:cNvSpPr/>
      </dsp:nvSpPr>
      <dsp:spPr bwMode="white">
        <a:xfrm>
          <a:off x="4508252" y="2825605"/>
          <a:ext cx="1995553" cy="61426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b="1" dirty="0" smtClean="0">
              <a:latin typeface="黑体" panose="02010609060101010101" charset="-122"/>
              <a:ea typeface="黑体" panose="02010609060101010101" charset="-122"/>
            </a:rPr>
            <a:t>安全数据库管理</a:t>
          </a:r>
          <a:endParaRPr lang="zh-CN" altLang="en-US" b="1" dirty="0">
            <a:latin typeface="黑体" panose="02010609060101010101" charset="-122"/>
            <a:ea typeface="黑体" panose="02010609060101010101" charset="-122"/>
          </a:endParaRPr>
        </a:p>
      </dsp:txBody>
      <dsp:txXfrm>
        <a:off x="4508252" y="2825605"/>
        <a:ext cx="1995553" cy="614262"/>
      </dsp:txXfrm>
    </dsp:sp>
    <dsp:sp modelId="{63DB4705-7038-4859-AAB5-45EB78F5B06D}">
      <dsp:nvSpPr>
        <dsp:cNvPr id="18" name="任意多边形 17"/>
        <dsp:cNvSpPr/>
      </dsp:nvSpPr>
      <dsp:spPr bwMode="white">
        <a:xfrm>
          <a:off x="4016843" y="3827745"/>
          <a:ext cx="491410" cy="22785"/>
        </a:xfrm>
        <a:custGeom>
          <a:avLst/>
          <a:gdLst/>
          <a:ahLst/>
          <a:cxnLst/>
          <a:pathLst>
            <a:path w="774" h="36">
              <a:moveTo>
                <a:pt x="0" y="18"/>
              </a:moveTo>
              <a:lnTo>
                <a:pt x="774" y="18"/>
              </a:lnTo>
            </a:path>
          </a:pathLst>
        </a:custGeom>
      </dsp:spPr>
      <dsp:style>
        <a:lnRef idx="2">
          <a:schemeClr val="accent1">
            <a:shade val="80000"/>
          </a:schemeClr>
        </a:lnRef>
        <a:fillRef idx="0">
          <a:schemeClr val="accent1"/>
        </a:fillRef>
        <a:effectRef idx="0">
          <a:scrgbClr r="0" g="0" b="0"/>
        </a:effectRef>
        <a:fontRef idx="minor"/>
      </dsp:style>
      <dsp:txBody>
        <a:bodyPr vert="horz" wrap="square"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zh-CN" altLang="en-US">
            <a:latin typeface="黑体" panose="02010609060101010101" charset="-122"/>
            <a:ea typeface="黑体" panose="02010609060101010101" charset="-122"/>
          </a:endParaRPr>
        </a:p>
      </dsp:txBody>
      <dsp:txXfrm>
        <a:off x="4016843" y="3827745"/>
        <a:ext cx="491410" cy="22785"/>
      </dsp:txXfrm>
    </dsp:sp>
    <dsp:sp modelId="{9D0FFAC4-D6C4-4A9A-A0E3-02403E55D6D7}">
      <dsp:nvSpPr>
        <dsp:cNvPr id="19" name="圆角矩形 18"/>
        <dsp:cNvSpPr/>
      </dsp:nvSpPr>
      <dsp:spPr bwMode="white">
        <a:xfrm>
          <a:off x="4508252" y="3532007"/>
          <a:ext cx="1995553" cy="61426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zh-CN" altLang="en-US" b="1" dirty="0" smtClean="0">
              <a:latin typeface="黑体" panose="02010609060101010101" charset="-122"/>
              <a:ea typeface="黑体" panose="02010609060101010101" charset="-122"/>
            </a:rPr>
            <a:t>云数据安全</a:t>
          </a:r>
          <a:endParaRPr lang="zh-CN" altLang="en-US" b="1" dirty="0">
            <a:latin typeface="黑体" panose="02010609060101010101" charset="-122"/>
            <a:ea typeface="黑体" panose="02010609060101010101" charset="-122"/>
          </a:endParaRPr>
        </a:p>
      </dsp:txBody>
      <dsp:txXfrm>
        <a:off x="4508252" y="3532007"/>
        <a:ext cx="1995553" cy="614262"/>
      </dsp:txXfrm>
    </dsp:sp>
    <dsp:sp modelId="{2605B60A-E279-4337-B89B-18BA873274D0}">
      <dsp:nvSpPr>
        <dsp:cNvPr id="20" name="任意多边形 19"/>
        <dsp:cNvSpPr/>
      </dsp:nvSpPr>
      <dsp:spPr bwMode="white">
        <a:xfrm>
          <a:off x="3832290" y="4180946"/>
          <a:ext cx="860515" cy="22785"/>
        </a:xfrm>
        <a:custGeom>
          <a:avLst/>
          <a:gdLst/>
          <a:ahLst/>
          <a:cxnLst/>
          <a:pathLst>
            <a:path w="1355" h="36">
              <a:moveTo>
                <a:pt x="291" y="-538"/>
              </a:moveTo>
              <a:lnTo>
                <a:pt x="1065" y="574"/>
              </a:lnTo>
            </a:path>
          </a:pathLst>
        </a:custGeom>
      </dsp:spPr>
      <dsp:style>
        <a:lnRef idx="2">
          <a:schemeClr val="accent1">
            <a:shade val="80000"/>
          </a:schemeClr>
        </a:lnRef>
        <a:fillRef idx="0">
          <a:schemeClr val="accent1"/>
        </a:fillRef>
        <a:effectRef idx="0">
          <a:scrgbClr r="0" g="0" b="0"/>
        </a:effectRef>
        <a:fontRef idx="minor"/>
      </dsp:style>
      <dsp:txBody>
        <a:bodyPr vert="horz" wrap="square"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zh-CN" altLang="en-US">
            <a:latin typeface="黑体" panose="02010609060101010101" charset="-122"/>
            <a:ea typeface="黑体" panose="02010609060101010101" charset="-122"/>
          </a:endParaRPr>
        </a:p>
      </dsp:txBody>
      <dsp:txXfrm>
        <a:off x="3832290" y="4180946"/>
        <a:ext cx="860515" cy="22785"/>
      </dsp:txXfrm>
    </dsp:sp>
    <dsp:sp modelId="{4F71792D-6A85-4887-94CC-69DA56211BFA}">
      <dsp:nvSpPr>
        <dsp:cNvPr id="21" name="圆角矩形 20"/>
        <dsp:cNvSpPr/>
      </dsp:nvSpPr>
      <dsp:spPr bwMode="white">
        <a:xfrm>
          <a:off x="4508252" y="4238408"/>
          <a:ext cx="1995553" cy="61426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US" altLang="zh-CN" b="1" dirty="0" smtClean="0">
              <a:latin typeface="黑体" panose="02010609060101010101" charset="-122"/>
              <a:ea typeface="黑体" panose="02010609060101010101" charset="-122"/>
            </a:rPr>
            <a:t>……</a:t>
          </a:r>
          <a:endParaRPr lang="zh-CN" altLang="en-US" b="1" dirty="0">
            <a:latin typeface="黑体" panose="02010609060101010101" charset="-122"/>
            <a:ea typeface="黑体" panose="02010609060101010101" charset="-122"/>
          </a:endParaRPr>
        </a:p>
      </dsp:txBody>
      <dsp:txXfrm>
        <a:off x="4508252" y="4238408"/>
        <a:ext cx="1995553" cy="61426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fact="0.25"/>
                      <dgm:rule type="w" fact="0.8"/>
                      <dgm:rule type="primFontSz" val="5"/>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555450-8C65-4306-B253-0BD2E9ED9245}"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97C348-F274-4D5B-A66D-CD14918D50DA}"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8248669" cy="677845"/>
          </a:xfrm>
        </p:spPr>
        <p:txBody>
          <a:bodyPr/>
          <a:lstStyle>
            <a:lvl1pPr>
              <a:defRPr/>
            </a:lvl1pPr>
          </a:lstStyle>
          <a:p>
            <a:r>
              <a:rPr lang="zh-CN" altLang="en-US" smtClean="0"/>
              <a:t>单击此处编辑母版标题样式</a:t>
            </a:r>
            <a:endParaRPr lang="zh-CN" altLang="en-US" dirty="0"/>
          </a:p>
        </p:txBody>
      </p:sp>
      <p:sp>
        <p:nvSpPr>
          <p:cNvPr id="3" name="文本占位符 2"/>
          <p:cNvSpPr>
            <a:spLocks noGrp="1"/>
          </p:cNvSpPr>
          <p:nvPr>
            <p:ph type="body" idx="1"/>
          </p:nvPr>
        </p:nvSpPr>
        <p:spPr>
          <a:xfrm>
            <a:off x="609600" y="1142985"/>
            <a:ext cx="5386917" cy="639763"/>
          </a:xfrm>
          <a:solidFill>
            <a:schemeClr val="accent6">
              <a:lumMod val="75000"/>
            </a:schemeClr>
          </a:solidFill>
          <a:ln w="38100" cmpd="dbl">
            <a:solidFill>
              <a:schemeClr val="accent6">
                <a:lumMod val="75000"/>
              </a:schemeClr>
            </a:solidFill>
          </a:ln>
        </p:spPr>
        <p:txBody>
          <a:bodyPr anchor="ctr">
            <a:normAutofit/>
          </a:bodyPr>
          <a:lstStyle>
            <a:lvl1pPr marL="0" indent="0" algn="ctr">
              <a:buNone/>
              <a:defRPr sz="2665" b="1">
                <a:solidFill>
                  <a:schemeClr val="bg1"/>
                </a:solidFill>
              </a:defRPr>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dirty="0" smtClean="0"/>
              <a:t>单击此处编辑母版文本样式</a:t>
            </a:r>
            <a:endParaRPr lang="zh-CN" altLang="en-US" dirty="0" smtClean="0"/>
          </a:p>
        </p:txBody>
      </p:sp>
      <p:sp>
        <p:nvSpPr>
          <p:cNvPr id="4" name="内容占位符 3"/>
          <p:cNvSpPr>
            <a:spLocks noGrp="1"/>
          </p:cNvSpPr>
          <p:nvPr>
            <p:ph sz="half" idx="2"/>
          </p:nvPr>
        </p:nvSpPr>
        <p:spPr>
          <a:xfrm>
            <a:off x="609600" y="1904991"/>
            <a:ext cx="5386917" cy="4221173"/>
          </a:xfrm>
          <a:gradFill flip="none" rotWithShape="1">
            <a:gsLst>
              <a:gs pos="0">
                <a:srgbClr val="AFCFFF">
                  <a:alpha val="78000"/>
                </a:srgbClr>
              </a:gs>
              <a:gs pos="39999">
                <a:srgbClr val="85C2FF"/>
              </a:gs>
              <a:gs pos="70000">
                <a:srgbClr val="C4D6EB"/>
              </a:gs>
              <a:gs pos="100000">
                <a:srgbClr val="FFEBFA"/>
              </a:gs>
            </a:gsLst>
            <a:lin ang="16200000" scaled="0"/>
            <a:tileRect/>
          </a:gradFill>
          <a:effectLst>
            <a:outerShdw blurRad="50800" dist="38100" dir="8100000" algn="tr" rotWithShape="0">
              <a:prstClr val="black">
                <a:alpha val="40000"/>
              </a:prstClr>
            </a:outerShdw>
          </a:effectLst>
        </p:spPr>
        <p:txBody>
          <a:bodyPr vert="horz" lIns="91440" tIns="45720" rIns="91440" bIns="45720" rtlCol="0">
            <a:normAutofit/>
          </a:bodyPr>
          <a:lstStyle>
            <a:lvl1pPr marL="0" indent="601345">
              <a:lnSpc>
                <a:spcPct val="150000"/>
              </a:lnSpc>
              <a:buNone/>
              <a:defRPr lang="zh-CN" altLang="en-US" sz="2400" kern="1200" dirty="0">
                <a:solidFill>
                  <a:schemeClr val="tx1"/>
                </a:solidFill>
                <a:latin typeface="微软雅黑" panose="020B0503020204020204" charset="-122"/>
                <a:ea typeface="微软雅黑" panose="020B0503020204020204" charset="-122"/>
                <a:cs typeface="+mn-cs"/>
              </a:defRPr>
            </a:lvl1pPr>
            <a:lvl2pPr marL="0" indent="609600">
              <a:buNone/>
              <a:defRPr sz="2665"/>
            </a:lvl2pPr>
            <a:lvl3pPr>
              <a:buNone/>
              <a:defRPr sz="2400"/>
            </a:lvl3pPr>
            <a:lvl4pPr>
              <a:buNone/>
              <a:defRPr sz="2135"/>
            </a:lvl4pPr>
            <a:lvl5pPr>
              <a:buNone/>
              <a:defRPr sz="2135"/>
            </a:lvl5pPr>
            <a:lvl6pPr>
              <a:defRPr sz="2135"/>
            </a:lvl6pPr>
            <a:lvl7pPr>
              <a:defRPr sz="2135"/>
            </a:lvl7pPr>
            <a:lvl8pPr>
              <a:defRPr sz="2135"/>
            </a:lvl8pPr>
            <a:lvl9pPr>
              <a:defRPr sz="2135"/>
            </a:lvl9pPr>
          </a:lstStyle>
          <a:p>
            <a:pPr marL="0" lvl="0" indent="450850" algn="l" defTabSz="914400" rtl="0" eaLnBrk="1" latinLnBrk="0" hangingPunct="1">
              <a:spcBef>
                <a:spcPct val="20000"/>
              </a:spcBef>
              <a:buFont typeface="Arial" panose="020B0604020202020204" pitchFamily="34" charset="0"/>
              <a:buNone/>
            </a:pPr>
            <a:r>
              <a:rPr lang="zh-CN" altLang="en-US" dirty="0" smtClean="0"/>
              <a:t>单击此处编辑母版文本样式</a:t>
            </a:r>
            <a:endParaRPr lang="zh-CN" altLang="en-US" dirty="0" smtClean="0"/>
          </a:p>
        </p:txBody>
      </p:sp>
      <p:sp>
        <p:nvSpPr>
          <p:cNvPr id="6" name="内容占位符 5"/>
          <p:cNvSpPr>
            <a:spLocks noGrp="1"/>
          </p:cNvSpPr>
          <p:nvPr>
            <p:ph sz="quarter" idx="4"/>
          </p:nvPr>
        </p:nvSpPr>
        <p:spPr>
          <a:xfrm>
            <a:off x="6193371" y="1904991"/>
            <a:ext cx="5389033" cy="4221173"/>
          </a:xfrm>
          <a:gradFill flip="none" rotWithShape="1">
            <a:gsLst>
              <a:gs pos="0">
                <a:srgbClr val="AFCFFF">
                  <a:alpha val="78000"/>
                </a:srgbClr>
              </a:gs>
              <a:gs pos="39999">
                <a:srgbClr val="85C2FF"/>
              </a:gs>
              <a:gs pos="70000">
                <a:srgbClr val="C4D6EB"/>
              </a:gs>
              <a:gs pos="100000">
                <a:srgbClr val="FFEBFA"/>
              </a:gs>
            </a:gsLst>
            <a:lin ang="16200000" scaled="0"/>
            <a:tileRect/>
          </a:gradFill>
          <a:effectLst>
            <a:outerShdw blurRad="50800" dist="38100" algn="l" rotWithShape="0">
              <a:prstClr val="black">
                <a:alpha val="40000"/>
              </a:prstClr>
            </a:outerShdw>
          </a:effectLst>
        </p:spPr>
        <p:txBody>
          <a:bodyPr vert="horz" lIns="91440" tIns="45720" rIns="91440" bIns="45720" rtlCol="0">
            <a:normAutofit/>
          </a:bodyPr>
          <a:lstStyle>
            <a:lvl1pPr marL="0" indent="601345">
              <a:lnSpc>
                <a:spcPct val="150000"/>
              </a:lnSpc>
              <a:buNone/>
              <a:defRPr lang="zh-CN" altLang="en-US" sz="2400" kern="1200" dirty="0">
                <a:solidFill>
                  <a:schemeClr val="tx1"/>
                </a:solidFill>
                <a:latin typeface="微软雅黑" panose="020B0503020204020204" charset="-122"/>
                <a:ea typeface="微软雅黑" panose="020B0503020204020204" charset="-122"/>
                <a:cs typeface="+mn-cs"/>
              </a:defRPr>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marL="0" lvl="0" indent="450850" algn="l" defTabSz="914400" rtl="0" eaLnBrk="1" latinLnBrk="0" hangingPunct="1">
              <a:spcBef>
                <a:spcPct val="20000"/>
              </a:spcBef>
              <a:buFont typeface="Arial" panose="020B0604020202020204" pitchFamily="34" charset="0"/>
              <a:buNone/>
            </a:pPr>
            <a:r>
              <a:rPr lang="zh-CN" altLang="en-US" dirty="0" smtClean="0"/>
              <a:t>单击此处编辑母版文本样式</a:t>
            </a:r>
            <a:endParaRPr lang="zh-CN" altLang="en-US" dirty="0" smtClean="0"/>
          </a:p>
        </p:txBody>
      </p:sp>
      <p:sp>
        <p:nvSpPr>
          <p:cNvPr id="7" name="日期占位符 6"/>
          <p:cNvSpPr>
            <a:spLocks noGrp="1"/>
          </p:cNvSpPr>
          <p:nvPr>
            <p:ph type="dt" sz="half" idx="10"/>
          </p:nvPr>
        </p:nvSpPr>
        <p:spPr>
          <a:xfrm>
            <a:off x="609600" y="6356352"/>
            <a:ext cx="2844800" cy="365125"/>
          </a:xfrm>
        </p:spPr>
        <p:txBody>
          <a:bodyPr/>
          <a:lstStyle/>
          <a:p>
            <a:fld id="{0D33AB78-DE59-44B1-A7AA-3A6D8320EEFC}" type="datetimeFigureOut">
              <a:rPr lang="zh-CN" altLang="en-US" smtClean="0"/>
            </a:fld>
            <a:endParaRPr lang="zh-CN" altLang="en-US"/>
          </a:p>
        </p:txBody>
      </p:sp>
      <p:sp>
        <p:nvSpPr>
          <p:cNvPr id="8" name="页脚占位符 7"/>
          <p:cNvSpPr>
            <a:spLocks noGrp="1"/>
          </p:cNvSpPr>
          <p:nvPr>
            <p:ph type="ftr" sz="quarter" idx="11"/>
          </p:nvPr>
        </p:nvSpPr>
        <p:spPr>
          <a:xfrm>
            <a:off x="4165600" y="6356352"/>
            <a:ext cx="3860800" cy="365125"/>
          </a:xfrm>
        </p:spPr>
        <p:txBody>
          <a:bodyPr/>
          <a:lstStyle/>
          <a:p>
            <a:endParaRPr lang="zh-CN" altLang="en-US"/>
          </a:p>
        </p:txBody>
      </p:sp>
      <p:sp>
        <p:nvSpPr>
          <p:cNvPr id="11" name="文本占位符 2"/>
          <p:cNvSpPr>
            <a:spLocks noGrp="1"/>
          </p:cNvSpPr>
          <p:nvPr>
            <p:ph type="body" idx="13"/>
          </p:nvPr>
        </p:nvSpPr>
        <p:spPr>
          <a:xfrm>
            <a:off x="6191251" y="1142985"/>
            <a:ext cx="5386917" cy="639763"/>
          </a:xfrm>
          <a:solidFill>
            <a:schemeClr val="accent6">
              <a:lumMod val="75000"/>
            </a:schemeClr>
          </a:solidFill>
          <a:ln w="38100" cmpd="dbl">
            <a:solidFill>
              <a:schemeClr val="accent6">
                <a:lumMod val="75000"/>
              </a:schemeClr>
            </a:solidFill>
          </a:ln>
        </p:spPr>
        <p:txBody>
          <a:bodyPr anchor="ctr">
            <a:normAutofit/>
          </a:bodyPr>
          <a:lstStyle>
            <a:lvl1pPr marL="0" indent="0" algn="ctr">
              <a:buNone/>
              <a:defRPr sz="2665" b="1">
                <a:solidFill>
                  <a:schemeClr val="bg1"/>
                </a:solidFill>
              </a:defRPr>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dirty="0" smtClean="0"/>
              <a:t>单击此处编辑母版文本样式</a:t>
            </a:r>
            <a:endParaRPr lang="zh-CN" altLang="en-US" dirty="0" smtClean="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椭圆 1"/>
          <p:cNvSpPr/>
          <p:nvPr userDrawn="1"/>
        </p:nvSpPr>
        <p:spPr>
          <a:xfrm>
            <a:off x="11486684" y="420197"/>
            <a:ext cx="362435" cy="362435"/>
          </a:xfrm>
          <a:prstGeom prst="ellipse">
            <a:avLst/>
          </a:prstGeom>
          <a:solidFill>
            <a:schemeClr val="bg1">
              <a:lumMod val="6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Shape 13"/>
          <p:cNvSpPr txBox="1"/>
          <p:nvPr userDrawn="1"/>
        </p:nvSpPr>
        <p:spPr>
          <a:xfrm>
            <a:off x="11404113" y="460542"/>
            <a:ext cx="503762" cy="276981"/>
          </a:xfrm>
          <a:prstGeom prst="rect">
            <a:avLst/>
          </a:prstGeom>
          <a:noFill/>
          <a:ln>
            <a:noFill/>
          </a:ln>
        </p:spPr>
        <p:txBody>
          <a:bodyPr lIns="91413" tIns="45700" rIns="91413" bIns="45700" anchor="ctr" anchorCtr="0">
            <a:noAutofit/>
          </a:bodyPr>
          <a:lstStyle/>
          <a:p>
            <a:pPr marL="0" marR="0" lvl="0" indent="0" algn="ctr" rtl="0">
              <a:spcBef>
                <a:spcPts val="0"/>
              </a:spcBef>
              <a:buSzPct val="25000"/>
              <a:buNone/>
            </a:pPr>
            <a:fld id="{00000000-1234-1234-1234-123412341234}" type="slidenum">
              <a:rPr lang="en-US" sz="1200" b="0" i="0" u="none" strike="noStrike" cap="none" spc="100" baseline="0">
                <a:solidFill>
                  <a:schemeClr val="tx2"/>
                </a:solidFill>
                <a:latin typeface="+mn-lt"/>
                <a:ea typeface="Lato"/>
                <a:cs typeface="Lato"/>
                <a:sym typeface="Lato"/>
              </a:rPr>
            </a:fld>
            <a:endParaRPr lang="en-US" sz="1200" b="0" i="0" u="none" strike="noStrike" cap="none" spc="100" baseline="0" dirty="0">
              <a:solidFill>
                <a:schemeClr val="tx2"/>
              </a:solidFill>
              <a:latin typeface="+mn-lt"/>
              <a:ea typeface="Lato"/>
              <a:cs typeface="Lato"/>
              <a:sym typeface="Lato"/>
            </a:endParaRPr>
          </a:p>
        </p:txBody>
      </p:sp>
      <p:cxnSp>
        <p:nvCxnSpPr>
          <p:cNvPr id="6" name="直接连接符 5"/>
          <p:cNvCxnSpPr/>
          <p:nvPr userDrawn="1"/>
        </p:nvCxnSpPr>
        <p:spPr>
          <a:xfrm>
            <a:off x="946150" y="869156"/>
            <a:ext cx="1124585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椭圆 1"/>
          <p:cNvSpPr/>
          <p:nvPr userDrawn="1"/>
        </p:nvSpPr>
        <p:spPr>
          <a:xfrm>
            <a:off x="11486684" y="420197"/>
            <a:ext cx="362435" cy="362435"/>
          </a:xfrm>
          <a:prstGeom prst="ellipse">
            <a:avLst/>
          </a:prstGeom>
          <a:solidFill>
            <a:schemeClr val="bg1">
              <a:lumMod val="6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Shape 13"/>
          <p:cNvSpPr txBox="1"/>
          <p:nvPr userDrawn="1"/>
        </p:nvSpPr>
        <p:spPr>
          <a:xfrm>
            <a:off x="11404113" y="460542"/>
            <a:ext cx="503762" cy="276981"/>
          </a:xfrm>
          <a:prstGeom prst="rect">
            <a:avLst/>
          </a:prstGeom>
          <a:noFill/>
          <a:ln>
            <a:noFill/>
          </a:ln>
        </p:spPr>
        <p:txBody>
          <a:bodyPr lIns="91413" tIns="45700" rIns="91413" bIns="45700" anchor="ctr" anchorCtr="0">
            <a:noAutofit/>
          </a:bodyPr>
          <a:lstStyle/>
          <a:p>
            <a:pPr marL="0" marR="0" lvl="0" indent="0" algn="ctr" rtl="0">
              <a:spcBef>
                <a:spcPts val="0"/>
              </a:spcBef>
              <a:buSzPct val="25000"/>
              <a:buNone/>
            </a:pPr>
            <a:fld id="{00000000-1234-1234-1234-123412341234}" type="slidenum">
              <a:rPr lang="en-US" sz="1200" b="0" i="0" u="none" strike="noStrike" cap="none" spc="100" baseline="0">
                <a:solidFill>
                  <a:schemeClr val="tx2"/>
                </a:solidFill>
                <a:latin typeface="+mn-lt"/>
                <a:ea typeface="Lato"/>
                <a:cs typeface="Lato"/>
                <a:sym typeface="Lato"/>
              </a:rPr>
            </a:fld>
            <a:endParaRPr lang="en-US" sz="1200" b="0" i="0" u="none" strike="noStrike" cap="none" spc="100" baseline="0" dirty="0">
              <a:solidFill>
                <a:schemeClr val="tx2"/>
              </a:solidFill>
              <a:latin typeface="+mn-lt"/>
              <a:ea typeface="Lato"/>
              <a:cs typeface="Lato"/>
              <a:sym typeface="Lato"/>
            </a:endParaRPr>
          </a:p>
        </p:txBody>
      </p:sp>
      <p:cxnSp>
        <p:nvCxnSpPr>
          <p:cNvPr id="6" name="直接连接符 5"/>
          <p:cNvCxnSpPr/>
          <p:nvPr userDrawn="1"/>
        </p:nvCxnSpPr>
        <p:spPr>
          <a:xfrm>
            <a:off x="946150" y="869156"/>
            <a:ext cx="1124585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菱形 15"/>
          <p:cNvSpPr/>
          <p:nvPr userDrawn="1"/>
        </p:nvSpPr>
        <p:spPr>
          <a:xfrm rot="18900000">
            <a:off x="357112" y="462569"/>
            <a:ext cx="204590" cy="204591"/>
          </a:xfrm>
          <a:prstGeom prst="diamond">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solidFill>
                <a:schemeClr val="accent1"/>
              </a:solidFill>
            </a:endParaRPr>
          </a:p>
        </p:txBody>
      </p:sp>
      <p:sp>
        <p:nvSpPr>
          <p:cNvPr id="17" name="菱形 16"/>
          <p:cNvSpPr/>
          <p:nvPr userDrawn="1"/>
        </p:nvSpPr>
        <p:spPr>
          <a:xfrm rot="18900000">
            <a:off x="407927" y="368716"/>
            <a:ext cx="392297" cy="392297"/>
          </a:xfrm>
          <a:prstGeom prst="diamond">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solidFill>
                <a:schemeClr val="accent1"/>
              </a:solidFill>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
        <p:nvSpPr>
          <p:cNvPr id="23" name="椭圆 22"/>
          <p:cNvSpPr/>
          <p:nvPr userDrawn="1"/>
        </p:nvSpPr>
        <p:spPr>
          <a:xfrm>
            <a:off x="1621894" y="-634912"/>
            <a:ext cx="1567884" cy="1567884"/>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3"/>
            <a:ext cx="2844800" cy="366183"/>
          </a:xfrm>
        </p:spPr>
        <p:txBody>
          <a:bodyPr/>
          <a:lstStyle/>
          <a:p>
            <a:fld id="{53063827-7DAF-4911-8A20-0F316BD01771}" type="datetimeFigureOut">
              <a:rPr lang="zh-CN" altLang="en-US" smtClean="0"/>
            </a:fld>
            <a:endParaRPr lang="zh-CN" altLang="en-US" dirty="0"/>
          </a:p>
        </p:txBody>
      </p:sp>
      <p:sp>
        <p:nvSpPr>
          <p:cNvPr id="5" name="页脚占位符 4"/>
          <p:cNvSpPr>
            <a:spLocks noGrp="1"/>
          </p:cNvSpPr>
          <p:nvPr>
            <p:ph type="ftr" sz="quarter" idx="11"/>
          </p:nvPr>
        </p:nvSpPr>
        <p:spPr>
          <a:xfrm>
            <a:off x="4165600" y="6356353"/>
            <a:ext cx="3860800" cy="366183"/>
          </a:xfrm>
        </p:spPr>
        <p:txBody>
          <a:bodyPr/>
          <a:lstStyle/>
          <a:p>
            <a:endParaRPr lang="zh-CN" altLang="en-US"/>
          </a:p>
        </p:txBody>
      </p:sp>
      <p:sp>
        <p:nvSpPr>
          <p:cNvPr id="6" name="灯片编号占位符 5"/>
          <p:cNvSpPr>
            <a:spLocks noGrp="1"/>
          </p:cNvSpPr>
          <p:nvPr>
            <p:ph type="sldNum" sz="quarter" idx="12"/>
          </p:nvPr>
        </p:nvSpPr>
        <p:spPr>
          <a:xfrm>
            <a:off x="8737600" y="6356353"/>
            <a:ext cx="2844800" cy="366183"/>
          </a:xfrm>
        </p:spPr>
        <p:txBody>
          <a:bodyPr/>
          <a:lstStyle/>
          <a:p>
            <a:fld id="{D3366B5E-15E8-4A4B-A609-BDAC75422885}"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8248669" cy="677845"/>
          </a:xfrm>
        </p:spPr>
        <p:txBody>
          <a:bodyPr/>
          <a:lstStyle/>
          <a:p>
            <a:r>
              <a:rPr lang="zh-CN" altLang="en-US" smtClean="0"/>
              <a:t>单击此处编辑母版标题样式</a:t>
            </a:r>
            <a:endParaRPr lang="zh-CN" altLang="en-US" dirty="0"/>
          </a:p>
        </p:txBody>
      </p:sp>
      <p:sp>
        <p:nvSpPr>
          <p:cNvPr id="3" name="内容占位符 2"/>
          <p:cNvSpPr>
            <a:spLocks noGrp="1"/>
          </p:cNvSpPr>
          <p:nvPr>
            <p:ph sz="half" idx="1"/>
          </p:nvPr>
        </p:nvSpPr>
        <p:spPr>
          <a:xfrm>
            <a:off x="609600" y="1238235"/>
            <a:ext cx="5384800" cy="4887929"/>
          </a:xfrm>
          <a:gradFill>
            <a:gsLst>
              <a:gs pos="0">
                <a:srgbClr val="ABCDFF"/>
              </a:gs>
              <a:gs pos="39999">
                <a:srgbClr val="85C2FF"/>
              </a:gs>
              <a:gs pos="70000">
                <a:srgbClr val="C4D6EB"/>
              </a:gs>
              <a:gs pos="100000">
                <a:srgbClr val="FFEBFA"/>
              </a:gs>
            </a:gsLst>
            <a:lin ang="16200000" scaled="0"/>
          </a:gradFill>
          <a:effectLst>
            <a:outerShdw blurRad="50800" dist="38100" dir="8100000" algn="tr" rotWithShape="0">
              <a:prstClr val="black">
                <a:alpha val="40000"/>
              </a:prstClr>
            </a:outerShdw>
          </a:effectLst>
        </p:spPr>
        <p:txBody>
          <a:bodyPr vert="horz" lIns="91440" tIns="45720" rIns="91440" bIns="45720" rtlCol="0">
            <a:normAutofit/>
          </a:bodyPr>
          <a:lstStyle>
            <a:lvl1pPr>
              <a:lnSpc>
                <a:spcPct val="150000"/>
              </a:lnSpc>
              <a:defRPr lang="zh-CN" altLang="en-US" sz="2400" kern="1200" dirty="0">
                <a:solidFill>
                  <a:schemeClr val="tx1"/>
                </a:solidFill>
                <a:latin typeface="微软雅黑" panose="020B0503020204020204" charset="-122"/>
                <a:ea typeface="微软雅黑" panose="020B0503020204020204" charset="-122"/>
                <a:cs typeface="+mn-cs"/>
              </a:defRPr>
            </a:lvl1pPr>
            <a:lvl2pPr>
              <a:defRPr sz="2400"/>
            </a:lvl2pPr>
            <a:lvl3pPr>
              <a:defRPr sz="2135"/>
            </a:lvl3pPr>
            <a:lvl4pPr>
              <a:defRPr sz="1865"/>
            </a:lvl4pPr>
            <a:lvl5pPr>
              <a:defRPr sz="1865"/>
            </a:lvl5pPr>
            <a:lvl6pPr>
              <a:defRPr sz="2400"/>
            </a:lvl6pPr>
            <a:lvl7pPr>
              <a:defRPr sz="2400"/>
            </a:lvl7pPr>
            <a:lvl8pPr>
              <a:defRPr sz="2400"/>
            </a:lvl8pPr>
            <a:lvl9pPr>
              <a:defRPr sz="2400"/>
            </a:lvl9pPr>
          </a:lstStyle>
          <a:p>
            <a:pPr marL="0" lvl="0" indent="450850" algn="l" defTabSz="914400" rtl="0" eaLnBrk="1" latinLnBrk="0" hangingPunct="1">
              <a:spcBef>
                <a:spcPct val="20000"/>
              </a:spcBef>
              <a:buFont typeface="Arial" panose="020B0604020202020204" pitchFamily="34" charset="0"/>
              <a:buNone/>
            </a:pPr>
            <a:r>
              <a:rPr lang="zh-CN" altLang="en-US" smtClean="0"/>
              <a:t>单击此处编辑母版文本样式</a:t>
            </a:r>
            <a:endParaRPr lang="zh-CN" altLang="en-US" smtClean="0"/>
          </a:p>
        </p:txBody>
      </p:sp>
      <p:sp>
        <p:nvSpPr>
          <p:cNvPr id="4" name="内容占位符 3"/>
          <p:cNvSpPr>
            <a:spLocks noGrp="1"/>
          </p:cNvSpPr>
          <p:nvPr>
            <p:ph sz="half" idx="2"/>
          </p:nvPr>
        </p:nvSpPr>
        <p:spPr>
          <a:xfrm>
            <a:off x="6197600" y="1238235"/>
            <a:ext cx="5384800" cy="4887929"/>
          </a:xfrm>
          <a:gradFill>
            <a:gsLst>
              <a:gs pos="0">
                <a:srgbClr val="ABCDFF"/>
              </a:gs>
              <a:gs pos="39999">
                <a:srgbClr val="85C2FF"/>
              </a:gs>
              <a:gs pos="70000">
                <a:srgbClr val="C4D6EB"/>
              </a:gs>
              <a:gs pos="100000">
                <a:srgbClr val="FFEBFA"/>
              </a:gs>
            </a:gsLst>
            <a:lin ang="16200000" scaled="0"/>
          </a:gradFill>
          <a:effectLst>
            <a:outerShdw blurRad="50800" dist="38100" algn="l" rotWithShape="0">
              <a:prstClr val="black">
                <a:alpha val="40000"/>
              </a:prstClr>
            </a:outerShdw>
          </a:effectLst>
        </p:spPr>
        <p:txBody>
          <a:bodyPr vert="horz" lIns="91440" tIns="45720" rIns="91440" bIns="45720" rtlCol="0">
            <a:normAutofit/>
          </a:bodyPr>
          <a:lstStyle>
            <a:lvl1pPr>
              <a:lnSpc>
                <a:spcPct val="150000"/>
              </a:lnSpc>
              <a:defRPr lang="zh-CN" altLang="en-US" sz="2400" kern="1200">
                <a:solidFill>
                  <a:schemeClr val="tx1"/>
                </a:solidFill>
                <a:latin typeface="微软雅黑" panose="020B0503020204020204" charset="-122"/>
                <a:ea typeface="微软雅黑" panose="020B0503020204020204" charset="-122"/>
                <a:cs typeface="+mn-cs"/>
              </a:defRPr>
            </a:lvl1pPr>
            <a:lvl2pPr>
              <a:defRPr sz="2400"/>
            </a:lvl2pPr>
            <a:lvl3pPr>
              <a:defRPr sz="2135"/>
            </a:lvl3pPr>
            <a:lvl4pPr>
              <a:defRPr sz="1865"/>
            </a:lvl4pPr>
            <a:lvl5pPr>
              <a:defRPr sz="1865"/>
            </a:lvl5pPr>
            <a:lvl6pPr>
              <a:defRPr sz="2400"/>
            </a:lvl6pPr>
            <a:lvl7pPr>
              <a:defRPr sz="2400"/>
            </a:lvl7pPr>
            <a:lvl8pPr>
              <a:defRPr sz="2400"/>
            </a:lvl8pPr>
            <a:lvl9pPr>
              <a:defRPr sz="2400"/>
            </a:lvl9pPr>
          </a:lstStyle>
          <a:p>
            <a:pPr marL="0" lvl="0" indent="450850" algn="l" defTabSz="914400" rtl="0" eaLnBrk="1" latinLnBrk="0" hangingPunct="1">
              <a:spcBef>
                <a:spcPct val="20000"/>
              </a:spcBef>
              <a:buFont typeface="Arial" panose="020B0604020202020204" pitchFamily="34" charset="0"/>
              <a:buNone/>
            </a:pPr>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609600" y="6356352"/>
            <a:ext cx="2844800" cy="365125"/>
          </a:xfrm>
        </p:spPr>
        <p:txBody>
          <a:bodyPr/>
          <a:lstStyle/>
          <a:p>
            <a:fld id="{0D33AB78-DE59-44B1-A7AA-3A6D8320EEFC}" type="datetimeFigureOut">
              <a:rPr lang="zh-CN" altLang="en-US" smtClean="0"/>
            </a:fld>
            <a:endParaRPr lang="zh-CN" altLang="en-US"/>
          </a:p>
        </p:txBody>
      </p:sp>
      <p:sp>
        <p:nvSpPr>
          <p:cNvPr id="6" name="页脚占位符 5"/>
          <p:cNvSpPr>
            <a:spLocks noGrp="1"/>
          </p:cNvSpPr>
          <p:nvPr>
            <p:ph type="ftr" sz="quarter" idx="11"/>
          </p:nvPr>
        </p:nvSpPr>
        <p:spPr>
          <a:xfrm>
            <a:off x="4165600" y="6356352"/>
            <a:ext cx="3860800" cy="365125"/>
          </a:xfrm>
        </p:spPr>
        <p:txBody>
          <a:bodyPr/>
          <a:lstStyle/>
          <a:p>
            <a:endParaRPr lang="zh-CN" altLang="en-US"/>
          </a:p>
        </p:txBody>
      </p:sp>
      <p:sp>
        <p:nvSpPr>
          <p:cNvPr id="7" name="灯片编号占位符 6"/>
          <p:cNvSpPr>
            <a:spLocks noGrp="1"/>
          </p:cNvSpPr>
          <p:nvPr>
            <p:ph type="sldNum" sz="quarter" idx="12"/>
          </p:nvPr>
        </p:nvSpPr>
        <p:spPr>
          <a:xfrm>
            <a:off x="8572517" y="6356352"/>
            <a:ext cx="3429024" cy="365125"/>
          </a:xfrm>
          <a:prstGeom prst="rect">
            <a:avLst/>
          </a:prstGeom>
        </p:spPr>
        <p:txBody>
          <a:bodyPr/>
          <a:lstStyle/>
          <a:p>
            <a:fld id="{7C17A631-2A05-4BF4-BBBF-76DDCC9AB8C1}"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image" Target="../media/image7.png"/><Relationship Id="rId1" Type="http://schemas.openxmlformats.org/officeDocument/2006/relationships/tags" Target="../tags/tag5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9.png"/><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2.png"/><Relationship Id="rId1" Type="http://schemas.openxmlformats.org/officeDocument/2006/relationships/tags" Target="../tags/tag64.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3.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4.png"/><Relationship Id="rId3" Type="http://schemas.openxmlformats.org/officeDocument/2006/relationships/tags" Target="../tags/tag65.xml"/><Relationship Id="rId2" Type="http://schemas.microsoft.com/office/2007/relationships/media" Target="../media/media1.mp4"/><Relationship Id="rId1" Type="http://schemas.openxmlformats.org/officeDocument/2006/relationships/video" Target="../media/media1.mp4"/></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5.png"/></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3" Type="http://schemas.openxmlformats.org/officeDocument/2006/relationships/slideLayout" Target="../slideLayouts/slideLayout2.xml"/><Relationship Id="rId22" Type="http://schemas.openxmlformats.org/officeDocument/2006/relationships/tags" Target="../tags/tag22.xml"/><Relationship Id="rId21" Type="http://schemas.openxmlformats.org/officeDocument/2006/relationships/tags" Target="../tags/tag21.xml"/><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6.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6.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6" Type="http://schemas.openxmlformats.org/officeDocument/2006/relationships/slideLayout" Target="../slideLayouts/slideLayout4.xml"/><Relationship Id="rId35" Type="http://schemas.openxmlformats.org/officeDocument/2006/relationships/tags" Target="../tags/tag57.xml"/><Relationship Id="rId34" Type="http://schemas.openxmlformats.org/officeDocument/2006/relationships/tags" Target="../tags/tag56.xml"/><Relationship Id="rId33" Type="http://schemas.openxmlformats.org/officeDocument/2006/relationships/tags" Target="../tags/tag55.xml"/><Relationship Id="rId32" Type="http://schemas.openxmlformats.org/officeDocument/2006/relationships/tags" Target="../tags/tag54.xml"/><Relationship Id="rId31" Type="http://schemas.openxmlformats.org/officeDocument/2006/relationships/tags" Target="../tags/tag53.xml"/><Relationship Id="rId30" Type="http://schemas.openxmlformats.org/officeDocument/2006/relationships/tags" Target="../tags/tag52.xml"/><Relationship Id="rId3" Type="http://schemas.openxmlformats.org/officeDocument/2006/relationships/tags" Target="../tags/tag25.xml"/><Relationship Id="rId29" Type="http://schemas.openxmlformats.org/officeDocument/2006/relationships/tags" Target="../tags/tag51.xml"/><Relationship Id="rId28" Type="http://schemas.openxmlformats.org/officeDocument/2006/relationships/tags" Target="../tags/tag50.xml"/><Relationship Id="rId27" Type="http://schemas.openxmlformats.org/officeDocument/2006/relationships/tags" Target="../tags/tag49.xml"/><Relationship Id="rId26" Type="http://schemas.openxmlformats.org/officeDocument/2006/relationships/tags" Target="../tags/tag48.xml"/><Relationship Id="rId25" Type="http://schemas.openxmlformats.org/officeDocument/2006/relationships/tags" Target="../tags/tag47.xml"/><Relationship Id="rId24" Type="http://schemas.openxmlformats.org/officeDocument/2006/relationships/tags" Target="../tags/tag46.xml"/><Relationship Id="rId23" Type="http://schemas.openxmlformats.org/officeDocument/2006/relationships/tags" Target="../tags/tag45.xml"/><Relationship Id="rId22" Type="http://schemas.openxmlformats.org/officeDocument/2006/relationships/tags" Target="../tags/tag44.xml"/><Relationship Id="rId21" Type="http://schemas.openxmlformats.org/officeDocument/2006/relationships/tags" Target="../tags/tag43.xml"/><Relationship Id="rId20" Type="http://schemas.openxmlformats.org/officeDocument/2006/relationships/tags" Target="../tags/tag42.xml"/><Relationship Id="rId2" Type="http://schemas.openxmlformats.org/officeDocument/2006/relationships/tags" Target="../tags/tag24.xml"/><Relationship Id="rId19" Type="http://schemas.openxmlformats.org/officeDocument/2006/relationships/tags" Target="../tags/tag41.xml"/><Relationship Id="rId18" Type="http://schemas.openxmlformats.org/officeDocument/2006/relationships/tags" Target="../tags/tag40.xml"/><Relationship Id="rId17" Type="http://schemas.openxmlformats.org/officeDocument/2006/relationships/tags" Target="../tags/tag39.xml"/><Relationship Id="rId16" Type="http://schemas.openxmlformats.org/officeDocument/2006/relationships/tags" Target="../tags/tag38.xml"/><Relationship Id="rId15" Type="http://schemas.openxmlformats.org/officeDocument/2006/relationships/tags" Target="../tags/tag37.xml"/><Relationship Id="rId14" Type="http://schemas.openxmlformats.org/officeDocument/2006/relationships/tags" Target="../tags/tag36.xml"/><Relationship Id="rId13" Type="http://schemas.openxmlformats.org/officeDocument/2006/relationships/tags" Target="../tags/tag35.xml"/><Relationship Id="rId12" Type="http://schemas.openxmlformats.org/officeDocument/2006/relationships/tags" Target="../tags/tag34.xml"/><Relationship Id="rId11" Type="http://schemas.openxmlformats.org/officeDocument/2006/relationships/tags" Target="../tags/tag33.xml"/><Relationship Id="rId10" Type="http://schemas.openxmlformats.org/officeDocument/2006/relationships/tags" Target="../tags/tag32.xml"/><Relationship Id="rId1" Type="http://schemas.openxmlformats.org/officeDocument/2006/relationships/tags" Target="../tags/tag2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58.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gradFill>
            <a:gsLst>
              <a:gs pos="26000">
                <a:srgbClr val="7B7C7E">
                  <a:alpha val="0"/>
                </a:srgbClr>
              </a:gs>
              <a:gs pos="0">
                <a:schemeClr val="bg1">
                  <a:alpha val="46000"/>
                </a:schemeClr>
              </a:gs>
              <a:gs pos="100000">
                <a:schemeClr val="tx1"/>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t>                                                                                                                            </a:t>
            </a:r>
            <a:endParaRPr lang="en-US" altLang="zh-CN"/>
          </a:p>
        </p:txBody>
      </p:sp>
      <p:sp>
        <p:nvSpPr>
          <p:cNvPr id="4" name="标题 3"/>
          <p:cNvSpPr>
            <a:spLocks noGrp="1"/>
          </p:cNvSpPr>
          <p:nvPr>
            <p:ph type="ctrTitle" idx="4294967295"/>
          </p:nvPr>
        </p:nvSpPr>
        <p:spPr>
          <a:xfrm>
            <a:off x="354965" y="2487930"/>
            <a:ext cx="6406515" cy="1810385"/>
          </a:xfrm>
          <a:effectLst/>
        </p:spPr>
        <p:txBody>
          <a:bodyPr>
            <a:noAutofit/>
          </a:bodyPr>
          <a:lstStyle/>
          <a:p>
            <a:pPr algn="ctr"/>
            <a:r>
              <a:rPr lang="zh-CN" altLang="en-US" sz="5335" b="1" dirty="0" smtClean="0">
                <a:solidFill>
                  <a:schemeClr val="bg1"/>
                </a:solidFill>
                <a:effectLst>
                  <a:outerShdw blurRad="38100" dist="38100" dir="2700000" algn="tl">
                    <a:srgbClr val="000000">
                      <a:alpha val="43137"/>
                    </a:srgbClr>
                  </a:outerShdw>
                </a:effectLst>
              </a:rPr>
              <a:t>第五章 信息系统的</a:t>
            </a:r>
            <a:br>
              <a:rPr lang="zh-CN" altLang="en-US" sz="5335" b="1" dirty="0" smtClean="0">
                <a:solidFill>
                  <a:schemeClr val="bg1"/>
                </a:solidFill>
                <a:effectLst>
                  <a:outerShdw blurRad="38100" dist="38100" dir="2700000" algn="tl">
                    <a:srgbClr val="000000">
                      <a:alpha val="43137"/>
                    </a:srgbClr>
                  </a:outerShdw>
                </a:effectLst>
              </a:rPr>
            </a:br>
            <a:r>
              <a:rPr lang="zh-CN" altLang="en-US" sz="5335" b="1" dirty="0" smtClean="0">
                <a:solidFill>
                  <a:schemeClr val="bg1"/>
                </a:solidFill>
                <a:effectLst>
                  <a:outerShdw blurRad="38100" dist="38100" dir="2700000" algn="tl">
                    <a:srgbClr val="000000">
                      <a:alpha val="43137"/>
                    </a:srgbClr>
                  </a:outerShdw>
                </a:effectLst>
              </a:rPr>
              <a:t>安全风险防范</a:t>
            </a:r>
            <a:endParaRPr lang="zh-CN" altLang="en-US" sz="5335" b="1" dirty="0" smtClean="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custDataLst>
              <p:tags r:id="rId1"/>
            </p:custDataLst>
          </p:nvPr>
        </p:nvPicPr>
        <p:blipFill>
          <a:blip r:embed="rId2"/>
          <a:stretch>
            <a:fillRect/>
          </a:stretch>
        </p:blipFill>
        <p:spPr>
          <a:xfrm>
            <a:off x="3473450" y="3202940"/>
            <a:ext cx="4597400" cy="2911475"/>
          </a:xfrm>
          <a:prstGeom prst="rect">
            <a:avLst/>
          </a:prstGeom>
        </p:spPr>
      </p:pic>
      <p:sp>
        <p:nvSpPr>
          <p:cNvPr id="29" name="任意多边形 28"/>
          <p:cNvSpPr/>
          <p:nvPr/>
        </p:nvSpPr>
        <p:spPr>
          <a:xfrm>
            <a:off x="1" y="332464"/>
            <a:ext cx="832245" cy="470570"/>
          </a:xfrm>
          <a:custGeom>
            <a:avLst/>
            <a:gdLst>
              <a:gd name="connsiteX0" fmla="*/ 0 w 832245"/>
              <a:gd name="connsiteY0" fmla="*/ 0 h 470570"/>
              <a:gd name="connsiteX1" fmla="*/ 596960 w 832245"/>
              <a:gd name="connsiteY1" fmla="*/ 0 h 470570"/>
              <a:gd name="connsiteX2" fmla="*/ 832245 w 832245"/>
              <a:gd name="connsiteY2" fmla="*/ 235285 h 470570"/>
              <a:gd name="connsiteX3" fmla="*/ 832244 w 832245"/>
              <a:gd name="connsiteY3" fmla="*/ 235285 h 470570"/>
              <a:gd name="connsiteX4" fmla="*/ 596959 w 832245"/>
              <a:gd name="connsiteY4" fmla="*/ 470570 h 470570"/>
              <a:gd name="connsiteX5" fmla="*/ 0 w 832245"/>
              <a:gd name="connsiteY5" fmla="*/ 470569 h 470570"/>
              <a:gd name="connsiteX6" fmla="*/ 0 w 832245"/>
              <a:gd name="connsiteY6" fmla="*/ 0 h 47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2245" h="470570">
                <a:moveTo>
                  <a:pt x="0" y="0"/>
                </a:moveTo>
                <a:lnTo>
                  <a:pt x="596960" y="0"/>
                </a:lnTo>
                <a:cubicBezTo>
                  <a:pt x="726904" y="0"/>
                  <a:pt x="832245" y="105341"/>
                  <a:pt x="832245" y="235285"/>
                </a:cubicBezTo>
                <a:lnTo>
                  <a:pt x="832244" y="235285"/>
                </a:lnTo>
                <a:cubicBezTo>
                  <a:pt x="832244" y="365229"/>
                  <a:pt x="726903" y="470570"/>
                  <a:pt x="596959" y="470570"/>
                </a:cubicBezTo>
                <a:lnTo>
                  <a:pt x="0" y="47056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867681" y="306764"/>
            <a:ext cx="1656080" cy="521970"/>
          </a:xfrm>
          <a:prstGeom prst="rect">
            <a:avLst/>
          </a:prstGeom>
          <a:noFill/>
        </p:spPr>
        <p:txBody>
          <a:bodyPr wrap="none" rtlCol="0" anchor="ctr">
            <a:spAutoFit/>
          </a:bodyPr>
          <a:lstStyle>
            <a:defPPr>
              <a:defRPr lang="zh-CN"/>
            </a:defPPr>
            <a:lvl1pPr>
              <a:defRPr sz="3200" spc="200">
                <a:solidFill>
                  <a:srgbClr val="245188"/>
                </a:solidFill>
                <a:effectLst>
                  <a:outerShdw blurRad="127000" dist="63500" dir="2700000" algn="tl" rotWithShape="0">
                    <a:schemeClr val="accent1">
                      <a:alpha val="20000"/>
                    </a:schemeClr>
                  </a:outerShdw>
                </a:effectLst>
                <a:latin typeface="+mj-ea"/>
                <a:ea typeface="+mj-ea"/>
              </a:defRPr>
            </a:lvl1pPr>
          </a:lstStyle>
          <a:p>
            <a:r>
              <a:rPr lang="zh-CN" altLang="en-US" sz="2800" spc="100" dirty="0">
                <a:solidFill>
                  <a:schemeClr val="tx2"/>
                </a:solidFill>
                <a:effectLst/>
                <a:latin typeface="微软雅黑" panose="020B0503020204020204" charset="-122"/>
                <a:ea typeface="微软雅黑" panose="020B0503020204020204" charset="-122"/>
              </a:rPr>
              <a:t>学习新知</a:t>
            </a:r>
            <a:endParaRPr lang="zh-CN" altLang="en-US" sz="2800" spc="100" dirty="0">
              <a:solidFill>
                <a:schemeClr val="tx2"/>
              </a:solidFill>
              <a:effectLst/>
              <a:latin typeface="微软雅黑" panose="020B0503020204020204" charset="-122"/>
              <a:ea typeface="微软雅黑" panose="020B0503020204020204" charset="-122"/>
            </a:endParaRPr>
          </a:p>
        </p:txBody>
      </p:sp>
      <p:sp>
        <p:nvSpPr>
          <p:cNvPr id="4" name="文本框 3"/>
          <p:cNvSpPr txBox="1"/>
          <p:nvPr/>
        </p:nvSpPr>
        <p:spPr>
          <a:xfrm>
            <a:off x="223338" y="337562"/>
            <a:ext cx="524510" cy="460375"/>
          </a:xfrm>
          <a:prstGeom prst="rect">
            <a:avLst/>
          </a:prstGeom>
          <a:noFill/>
        </p:spPr>
        <p:txBody>
          <a:bodyPr wrap="none" rtlCol="0" anchor="ctr">
            <a:spAutoFit/>
          </a:bodyPr>
          <a:lstStyle/>
          <a:p>
            <a:pPr algn="l"/>
            <a:r>
              <a:rPr lang="en-US" altLang="zh-CN" sz="2400" b="1" dirty="0" smtClean="0">
                <a:solidFill>
                  <a:schemeClr val="bg1"/>
                </a:solidFill>
              </a:rPr>
              <a:t>0</a:t>
            </a:r>
            <a:r>
              <a:rPr lang="en-US" altLang="zh-CN" sz="2400" b="1" dirty="0" smtClean="0">
                <a:solidFill>
                  <a:schemeClr val="bg1"/>
                </a:solidFill>
                <a:sym typeface="+mn-ea"/>
              </a:rPr>
              <a:t>2</a:t>
            </a:r>
            <a:endParaRPr lang="zh-CN" altLang="en-US" sz="2400" b="1" dirty="0">
              <a:solidFill>
                <a:schemeClr val="bg1"/>
              </a:solidFill>
            </a:endParaRPr>
          </a:p>
        </p:txBody>
      </p:sp>
      <p:sp>
        <p:nvSpPr>
          <p:cNvPr id="3" name="文本框 2"/>
          <p:cNvSpPr txBox="1"/>
          <p:nvPr/>
        </p:nvSpPr>
        <p:spPr>
          <a:xfrm>
            <a:off x="450850" y="1054100"/>
            <a:ext cx="6096000" cy="460375"/>
          </a:xfrm>
          <a:prstGeom prst="rect">
            <a:avLst/>
          </a:prstGeom>
          <a:noFill/>
        </p:spPr>
        <p:txBody>
          <a:bodyPr wrap="square" rtlCol="0" anchor="t">
            <a:spAutoFit/>
          </a:bodyPr>
          <a:p>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5.2.2 </a:t>
            </a:r>
            <a:r>
              <a:rPr lang="zh-CN" altLang="en-US"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信息系统安全模型及安全策略</a:t>
            </a:r>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 </a:t>
            </a:r>
            <a:endPar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450850" y="1471930"/>
            <a:ext cx="4836795" cy="398780"/>
          </a:xfrm>
          <a:prstGeom prst="rect">
            <a:avLst/>
          </a:prstGeom>
          <a:solidFill>
            <a:srgbClr val="3B4E73"/>
          </a:solidFill>
        </p:spPr>
        <p:txBody>
          <a:bodyPr wrap="square" rtlCol="0" anchor="t">
            <a:spAutoFit/>
          </a:bodyPr>
          <a:p>
            <a:pPr lvl="0" indent="0">
              <a:spcBef>
                <a:spcPct val="0"/>
              </a:spcBef>
            </a:pPr>
            <a:r>
              <a:rPr lang="en-US" altLang="zh-CN" sz="2000" dirty="0" smtClean="0">
                <a:solidFill>
                  <a:schemeClr val="bg1"/>
                </a:solidFill>
                <a:sym typeface="+mn-ea"/>
              </a:rPr>
              <a:t>P2DR</a:t>
            </a:r>
            <a:r>
              <a:rPr lang="zh-CN" altLang="en-US" sz="2000" dirty="0" smtClean="0">
                <a:solidFill>
                  <a:schemeClr val="bg1"/>
                </a:solidFill>
                <a:sym typeface="+mn-ea"/>
              </a:rPr>
              <a:t>安全模型</a:t>
            </a:r>
            <a:endParaRPr lang="zh-CN" altLang="en-US" sz="2000" dirty="0" smtClean="0">
              <a:solidFill>
                <a:schemeClr val="bg1"/>
              </a:solidFill>
              <a:latin typeface="楷体" panose="02010609060101010101" pitchFamily="49" charset="-122"/>
              <a:ea typeface="楷体" panose="02010609060101010101" pitchFamily="49" charset="-122"/>
              <a:cs typeface="微软雅黑" panose="020B0503020204020204" charset="-122"/>
              <a:sym typeface="+mn-ea"/>
            </a:endParaRPr>
          </a:p>
        </p:txBody>
      </p:sp>
      <p:sp>
        <p:nvSpPr>
          <p:cNvPr id="2" name="文本框 1"/>
          <p:cNvSpPr txBox="1"/>
          <p:nvPr/>
        </p:nvSpPr>
        <p:spPr>
          <a:xfrm>
            <a:off x="383540" y="1882140"/>
            <a:ext cx="11631295" cy="1476375"/>
          </a:xfrm>
          <a:prstGeom prst="rect">
            <a:avLst/>
          </a:prstGeom>
          <a:noFill/>
        </p:spPr>
        <p:txBody>
          <a:bodyPr wrap="square" rtlCol="0" anchor="t">
            <a:spAutoFit/>
          </a:bodyPr>
          <a:p>
            <a:pPr lvl="0" indent="457200" fontAlgn="auto">
              <a:lnSpc>
                <a:spcPct val="150000"/>
              </a:lnSpc>
              <a:spcBef>
                <a:spcPct val="0"/>
              </a:spcBef>
            </a:pP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安全模型能</a:t>
            </a:r>
            <a:r>
              <a:rPr lang="zh-CN" altLang="en-US" sz="2000" dirty="0" smtClean="0">
                <a:solidFill>
                  <a:srgbClr val="FF0000"/>
                </a:solidFill>
                <a:latin typeface="楷体" panose="02010609060101010101" pitchFamily="49" charset="-122"/>
                <a:ea typeface="楷体" panose="02010609060101010101" pitchFamily="49" charset="-122"/>
                <a:cs typeface="微软雅黑" panose="020B0503020204020204" charset="-122"/>
                <a:sym typeface="+mn-ea"/>
              </a:rPr>
              <a:t>精确和形象地描述信息系统的安全特征</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，描述和解释安全相关行为。</a:t>
            </a:r>
            <a:endParaRPr lang="zh-CN" altLang="en-US" sz="2000" dirty="0" smtClean="0">
              <a:latin typeface="楷体" panose="02010609060101010101" pitchFamily="49" charset="-122"/>
              <a:ea typeface="楷体" panose="02010609060101010101" pitchFamily="49" charset="-122"/>
              <a:cs typeface="微软雅黑" panose="020B0503020204020204" charset="-122"/>
              <a:sym typeface="+mn-ea"/>
            </a:endParaRPr>
          </a:p>
          <a:p>
            <a:pPr lvl="0" indent="457200" fontAlgn="auto">
              <a:lnSpc>
                <a:spcPct val="150000"/>
              </a:lnSpc>
              <a:spcBef>
                <a:spcPct val="0"/>
              </a:spcBef>
            </a:pP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精确的安全模型能提高对关键安全需求的理解层次，从中开发出一套安全性的评估准则。</a:t>
            </a:r>
            <a:endParaRPr lang="zh-CN" altLang="en-US" sz="2000" dirty="0" smtClean="0">
              <a:latin typeface="楷体" panose="02010609060101010101" pitchFamily="49" charset="-122"/>
              <a:ea typeface="楷体" panose="02010609060101010101" pitchFamily="49" charset="-122"/>
              <a:cs typeface="微软雅黑" panose="020B0503020204020204" charset="-122"/>
              <a:sym typeface="+mn-ea"/>
            </a:endParaRPr>
          </a:p>
          <a:p>
            <a:pPr lvl="0" indent="457200" fontAlgn="auto">
              <a:lnSpc>
                <a:spcPct val="150000"/>
              </a:lnSpc>
              <a:spcBef>
                <a:spcPct val="0"/>
              </a:spcBef>
            </a:pP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信息系统安全模型的种类很多，各有特点。下面介绍一种常用的安全模型：</a:t>
            </a:r>
            <a:r>
              <a:rPr lang="en-US" altLang="zh-CN" sz="2000" b="1" dirty="0" smtClean="0">
                <a:latin typeface="黑体" panose="02010609060101010101" charset="-122"/>
                <a:ea typeface="黑体" panose="02010609060101010101" charset="-122"/>
                <a:cs typeface="黑体" panose="02010609060101010101" charset="-122"/>
                <a:sym typeface="+mn-ea"/>
              </a:rPr>
              <a:t>P2DR</a:t>
            </a:r>
            <a:r>
              <a:rPr lang="zh-CN" altLang="en-US" sz="2000" b="1" dirty="0" smtClean="0">
                <a:latin typeface="黑体" panose="02010609060101010101" charset="-122"/>
                <a:ea typeface="黑体" panose="02010609060101010101" charset="-122"/>
                <a:cs typeface="黑体" panose="02010609060101010101" charset="-122"/>
                <a:sym typeface="+mn-ea"/>
              </a:rPr>
              <a:t>模型</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a:t>
            </a:r>
            <a:endParaRPr lang="zh-CN" altLang="en-US" sz="2000" dirty="0" smtClean="0">
              <a:latin typeface="楷体" panose="02010609060101010101" pitchFamily="49" charset="-122"/>
              <a:ea typeface="楷体" panose="02010609060101010101" pitchFamily="49" charset="-122"/>
              <a:cs typeface="微软雅黑" panose="020B0503020204020204" charset="-122"/>
              <a:sym typeface="+mn-ea"/>
            </a:endParaRPr>
          </a:p>
        </p:txBody>
      </p:sp>
      <p:sp>
        <p:nvSpPr>
          <p:cNvPr id="12" name="线形标注 2 11"/>
          <p:cNvSpPr/>
          <p:nvPr>
            <p:custDataLst>
              <p:tags r:id="rId3"/>
            </p:custDataLst>
          </p:nvPr>
        </p:nvSpPr>
        <p:spPr>
          <a:xfrm>
            <a:off x="7263765" y="4081145"/>
            <a:ext cx="1249045" cy="556895"/>
          </a:xfrm>
          <a:prstGeom prst="borderCallout2">
            <a:avLst>
              <a:gd name="adj1" fmla="val 53636"/>
              <a:gd name="adj2" fmla="val -3084"/>
              <a:gd name="adj3" fmla="val 28428"/>
              <a:gd name="adj4" fmla="val -18407"/>
              <a:gd name="adj5" fmla="val 28095"/>
              <a:gd name="adj6" fmla="val -50572"/>
            </a:avLst>
          </a:prstGeom>
          <a:noFill/>
          <a:extLst>
            <a:ext uri="{909E8E84-426E-40DD-AFC4-6F175D3DCCD1}">
              <a14:hiddenFill xmlns:a14="http://schemas.microsoft.com/office/drawing/2010/main">
                <a:solidFill>
                  <a:srgbClr val="000000">
                    <a:alpha val="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l" fontAlgn="auto">
              <a:lnSpc>
                <a:spcPct val="125000"/>
              </a:lnSpc>
            </a:pPr>
            <a:r>
              <a:rPr lang="zh-CN">
                <a:solidFill>
                  <a:schemeClr val="tx1"/>
                </a:solidFill>
                <a:latin typeface="黑体" panose="02010609060101010101" charset="-122"/>
                <a:ea typeface="黑体" panose="02010609060101010101" charset="-122"/>
              </a:rPr>
              <a:t>事前防护</a:t>
            </a:r>
            <a:endParaRPr lang="zh-CN">
              <a:solidFill>
                <a:schemeClr val="tx1"/>
              </a:solidFill>
              <a:latin typeface="黑体" panose="02010609060101010101" charset="-122"/>
              <a:ea typeface="黑体" panose="02010609060101010101" charset="-122"/>
            </a:endParaRPr>
          </a:p>
        </p:txBody>
      </p:sp>
      <p:sp>
        <p:nvSpPr>
          <p:cNvPr id="8" name="线形标注 2 7"/>
          <p:cNvSpPr/>
          <p:nvPr>
            <p:custDataLst>
              <p:tags r:id="rId4"/>
            </p:custDataLst>
          </p:nvPr>
        </p:nvSpPr>
        <p:spPr>
          <a:xfrm>
            <a:off x="6546850" y="5774055"/>
            <a:ext cx="1289685" cy="732155"/>
          </a:xfrm>
          <a:prstGeom prst="borderCallout2">
            <a:avLst>
              <a:gd name="adj1" fmla="val 35977"/>
              <a:gd name="adj2" fmla="val -6576"/>
              <a:gd name="adj3" fmla="val 37023"/>
              <a:gd name="adj4" fmla="val -23617"/>
              <a:gd name="adj5" fmla="val 4981"/>
              <a:gd name="adj6" fmla="val -48829"/>
            </a:avLst>
          </a:prstGeom>
          <a:noFill/>
          <a:extLst>
            <a:ext uri="{909E8E84-426E-40DD-AFC4-6F175D3DCCD1}">
              <a14:hiddenFill xmlns:a14="http://schemas.microsoft.com/office/drawing/2010/main">
                <a:solidFill>
                  <a:srgbClr val="2F6EAE"/>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l" fontAlgn="auto">
              <a:lnSpc>
                <a:spcPct val="150000"/>
              </a:lnSpc>
            </a:pPr>
            <a:r>
              <a:rPr lang="zh-CN">
                <a:solidFill>
                  <a:schemeClr val="tx1"/>
                </a:solidFill>
                <a:latin typeface="黑体" panose="02010609060101010101" charset="-122"/>
                <a:ea typeface="黑体" panose="02010609060101010101" charset="-122"/>
              </a:rPr>
              <a:t>事中检测</a:t>
            </a:r>
            <a:endParaRPr lang="zh-CN">
              <a:solidFill>
                <a:schemeClr val="tx1"/>
              </a:solidFill>
              <a:latin typeface="黑体" panose="02010609060101010101" charset="-122"/>
              <a:ea typeface="黑体" panose="02010609060101010101" charset="-122"/>
            </a:endParaRPr>
          </a:p>
        </p:txBody>
      </p:sp>
      <p:sp>
        <p:nvSpPr>
          <p:cNvPr id="9" name="线形标注 2 8"/>
          <p:cNvSpPr/>
          <p:nvPr>
            <p:custDataLst>
              <p:tags r:id="rId5"/>
            </p:custDataLst>
          </p:nvPr>
        </p:nvSpPr>
        <p:spPr>
          <a:xfrm>
            <a:off x="2614930" y="4081145"/>
            <a:ext cx="1415415" cy="551180"/>
          </a:xfrm>
          <a:prstGeom prst="borderCallout2">
            <a:avLst>
              <a:gd name="adj1" fmla="val 57611"/>
              <a:gd name="adj2" fmla="val 102062"/>
              <a:gd name="adj3" fmla="val 27500"/>
              <a:gd name="adj4" fmla="val 119824"/>
              <a:gd name="adj5" fmla="val 26055"/>
              <a:gd name="adj6" fmla="val 144367"/>
            </a:avLst>
          </a:prstGeom>
          <a:noFill/>
          <a:extLst>
            <a:ext uri="{909E8E84-426E-40DD-AFC4-6F175D3DCCD1}">
              <a14:hiddenFill xmlns:a14="http://schemas.microsoft.com/office/drawing/2010/main">
                <a:solidFill>
                  <a:srgbClr val="2F6EAE"/>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l" fontAlgn="auto">
              <a:lnSpc>
                <a:spcPct val="150000"/>
              </a:lnSpc>
            </a:pPr>
            <a:r>
              <a:rPr lang="zh-CN" altLang="en-US">
                <a:solidFill>
                  <a:schemeClr val="tx1"/>
                </a:solidFill>
                <a:latin typeface="黑体" panose="02010609060101010101" charset="-122"/>
                <a:ea typeface="黑体" panose="02010609060101010101" charset="-122"/>
              </a:rPr>
              <a:t>事后响应</a:t>
            </a:r>
            <a:endParaRPr lang="zh-CN" altLang="en-US">
              <a:solidFill>
                <a:schemeClr val="tx1"/>
              </a:solidFill>
              <a:latin typeface="黑体" panose="02010609060101010101" charset="-122"/>
              <a:ea typeface="黑体" panose="02010609060101010101" charset="-122"/>
            </a:endParaRPr>
          </a:p>
        </p:txBody>
      </p:sp>
      <p:sp>
        <p:nvSpPr>
          <p:cNvPr id="17" name="文本框 16"/>
          <p:cNvSpPr txBox="1"/>
          <p:nvPr>
            <p:custDataLst>
              <p:tags r:id="rId6"/>
            </p:custDataLst>
          </p:nvPr>
        </p:nvSpPr>
        <p:spPr>
          <a:xfrm>
            <a:off x="3208020" y="5774055"/>
            <a:ext cx="1228725" cy="368300"/>
          </a:xfrm>
          <a:prstGeom prst="rect">
            <a:avLst/>
          </a:prstGeom>
          <a:noFill/>
        </p:spPr>
        <p:txBody>
          <a:bodyPr wrap="square" rtlCol="0">
            <a:spAutoFit/>
          </a:bodyPr>
          <a:p>
            <a:pPr algn="l"/>
            <a:r>
              <a:rPr lang="zh-CN" altLang="en-US">
                <a:solidFill>
                  <a:schemeClr val="tx1">
                    <a:alpha val="84000"/>
                  </a:schemeClr>
                </a:solidFill>
                <a:latin typeface="黑体" panose="02010609060101010101" charset="-122"/>
                <a:ea typeface="黑体" panose="02010609060101010101" charset="-122"/>
                <a:sym typeface="庞门正道标题体3.0" panose="02010600030101010101" charset="-122"/>
              </a:rPr>
              <a:t>循环动态</a:t>
            </a:r>
            <a:endParaRPr lang="zh-CN" altLang="en-US">
              <a:solidFill>
                <a:schemeClr val="tx1">
                  <a:alpha val="84000"/>
                </a:schemeClr>
              </a:solidFill>
              <a:latin typeface="黑体" panose="02010609060101010101" charset="-122"/>
              <a:ea typeface="黑体" panose="02010609060101010101" charset="-122"/>
              <a:sym typeface="庞门正道标题体3.0" panose="02010600030101010101"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righ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000" fill="hold">
                                          <p:stCondLst>
                                            <p:cond delay="0"/>
                                          </p:stCondLst>
                                        </p:cTn>
                                        <p:tgtEl>
                                          <p:spTgt spid="17"/>
                                        </p:tgtEl>
                                        <p:attrNameLst>
                                          <p:attrName>style.visibility</p:attrName>
                                        </p:attrNameLst>
                                      </p:cBhvr>
                                      <p:to>
                                        <p:strVal val="visible"/>
                                      </p:to>
                                    </p:set>
                                    <p:anim calcmode="discrete" valueType="clr">
                                      <p:cBhvr override="childStyle">
                                        <p:cTn id="26" dur="100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27" dur="1000"/>
                                        <p:tgtEl>
                                          <p:spTgt spid="17"/>
                                        </p:tgtEl>
                                        <p:attrNameLst>
                                          <p:attrName>fillcolor</p:attrName>
                                        </p:attrNameLst>
                                      </p:cBhvr>
                                      <p:tavLst>
                                        <p:tav tm="0">
                                          <p:val>
                                            <p:clrVal>
                                              <a:schemeClr val="accent2"/>
                                            </p:clrVal>
                                          </p:val>
                                        </p:tav>
                                        <p:tav tm="50000">
                                          <p:val>
                                            <p:clrVal>
                                              <a:schemeClr val="hlink"/>
                                            </p:clrVal>
                                          </p:val>
                                        </p:tav>
                                      </p:tavLst>
                                    </p:anim>
                                    <p:set>
                                      <p:cBhvr>
                                        <p:cTn id="28" dur="1000"/>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8" grpId="0" bldLvl="0" animBg="1"/>
      <p:bldP spid="9" grpId="0" bldLvl="0" animBg="1"/>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nvSpPr>
        <p:spPr>
          <a:xfrm>
            <a:off x="1" y="332464"/>
            <a:ext cx="832245" cy="470570"/>
          </a:xfrm>
          <a:custGeom>
            <a:avLst/>
            <a:gdLst>
              <a:gd name="connsiteX0" fmla="*/ 0 w 832245"/>
              <a:gd name="connsiteY0" fmla="*/ 0 h 470570"/>
              <a:gd name="connsiteX1" fmla="*/ 596960 w 832245"/>
              <a:gd name="connsiteY1" fmla="*/ 0 h 470570"/>
              <a:gd name="connsiteX2" fmla="*/ 832245 w 832245"/>
              <a:gd name="connsiteY2" fmla="*/ 235285 h 470570"/>
              <a:gd name="connsiteX3" fmla="*/ 832244 w 832245"/>
              <a:gd name="connsiteY3" fmla="*/ 235285 h 470570"/>
              <a:gd name="connsiteX4" fmla="*/ 596959 w 832245"/>
              <a:gd name="connsiteY4" fmla="*/ 470570 h 470570"/>
              <a:gd name="connsiteX5" fmla="*/ 0 w 832245"/>
              <a:gd name="connsiteY5" fmla="*/ 470569 h 470570"/>
              <a:gd name="connsiteX6" fmla="*/ 0 w 832245"/>
              <a:gd name="connsiteY6" fmla="*/ 0 h 47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2245" h="470570">
                <a:moveTo>
                  <a:pt x="0" y="0"/>
                </a:moveTo>
                <a:lnTo>
                  <a:pt x="596960" y="0"/>
                </a:lnTo>
                <a:cubicBezTo>
                  <a:pt x="726904" y="0"/>
                  <a:pt x="832245" y="105341"/>
                  <a:pt x="832245" y="235285"/>
                </a:cubicBezTo>
                <a:lnTo>
                  <a:pt x="832244" y="235285"/>
                </a:lnTo>
                <a:cubicBezTo>
                  <a:pt x="832244" y="365229"/>
                  <a:pt x="726903" y="470570"/>
                  <a:pt x="596959" y="470570"/>
                </a:cubicBezTo>
                <a:lnTo>
                  <a:pt x="0" y="47056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867681" y="306764"/>
            <a:ext cx="1656080" cy="521970"/>
          </a:xfrm>
          <a:prstGeom prst="rect">
            <a:avLst/>
          </a:prstGeom>
          <a:noFill/>
        </p:spPr>
        <p:txBody>
          <a:bodyPr wrap="none" rtlCol="0" anchor="ctr">
            <a:spAutoFit/>
          </a:bodyPr>
          <a:lstStyle>
            <a:defPPr>
              <a:defRPr lang="zh-CN"/>
            </a:defPPr>
            <a:lvl1pPr>
              <a:defRPr sz="3200" spc="200">
                <a:solidFill>
                  <a:srgbClr val="245188"/>
                </a:solidFill>
                <a:effectLst>
                  <a:outerShdw blurRad="127000" dist="63500" dir="2700000" algn="tl" rotWithShape="0">
                    <a:schemeClr val="accent1">
                      <a:alpha val="20000"/>
                    </a:schemeClr>
                  </a:outerShdw>
                </a:effectLst>
                <a:latin typeface="+mj-ea"/>
                <a:ea typeface="+mj-ea"/>
              </a:defRPr>
            </a:lvl1pPr>
          </a:lstStyle>
          <a:p>
            <a:r>
              <a:rPr lang="zh-CN" altLang="en-US" sz="2800" spc="100" dirty="0">
                <a:solidFill>
                  <a:schemeClr val="tx2"/>
                </a:solidFill>
                <a:effectLst/>
                <a:latin typeface="微软雅黑" panose="020B0503020204020204" charset="-122"/>
                <a:ea typeface="微软雅黑" panose="020B0503020204020204" charset="-122"/>
              </a:rPr>
              <a:t>学习新知</a:t>
            </a:r>
            <a:endParaRPr lang="zh-CN" altLang="en-US" sz="2800" spc="100" dirty="0">
              <a:solidFill>
                <a:schemeClr val="tx2"/>
              </a:solidFill>
              <a:effectLst/>
              <a:latin typeface="微软雅黑" panose="020B0503020204020204" charset="-122"/>
              <a:ea typeface="微软雅黑" panose="020B0503020204020204" charset="-122"/>
            </a:endParaRPr>
          </a:p>
        </p:txBody>
      </p:sp>
      <p:sp>
        <p:nvSpPr>
          <p:cNvPr id="4" name="文本框 3"/>
          <p:cNvSpPr txBox="1"/>
          <p:nvPr/>
        </p:nvSpPr>
        <p:spPr>
          <a:xfrm>
            <a:off x="223338" y="337562"/>
            <a:ext cx="524510" cy="460375"/>
          </a:xfrm>
          <a:prstGeom prst="rect">
            <a:avLst/>
          </a:prstGeom>
          <a:noFill/>
        </p:spPr>
        <p:txBody>
          <a:bodyPr wrap="none" rtlCol="0" anchor="ctr">
            <a:spAutoFit/>
          </a:bodyPr>
          <a:lstStyle/>
          <a:p>
            <a:pPr algn="l"/>
            <a:r>
              <a:rPr lang="en-US" altLang="zh-CN" sz="2400" b="1" dirty="0" smtClean="0">
                <a:solidFill>
                  <a:schemeClr val="bg1"/>
                </a:solidFill>
              </a:rPr>
              <a:t>0</a:t>
            </a:r>
            <a:r>
              <a:rPr lang="en-US" altLang="zh-CN" sz="2400" b="1" dirty="0" smtClean="0">
                <a:solidFill>
                  <a:schemeClr val="bg1"/>
                </a:solidFill>
                <a:sym typeface="+mn-ea"/>
              </a:rPr>
              <a:t>2</a:t>
            </a:r>
            <a:endParaRPr lang="zh-CN" altLang="en-US" sz="2400" b="1" dirty="0">
              <a:solidFill>
                <a:schemeClr val="bg1"/>
              </a:solidFill>
            </a:endParaRPr>
          </a:p>
        </p:txBody>
      </p:sp>
      <p:sp>
        <p:nvSpPr>
          <p:cNvPr id="3" name="文本框 2"/>
          <p:cNvSpPr txBox="1"/>
          <p:nvPr/>
        </p:nvSpPr>
        <p:spPr>
          <a:xfrm>
            <a:off x="450850" y="1054100"/>
            <a:ext cx="6096000" cy="460375"/>
          </a:xfrm>
          <a:prstGeom prst="rect">
            <a:avLst/>
          </a:prstGeom>
          <a:noFill/>
        </p:spPr>
        <p:txBody>
          <a:bodyPr wrap="square" rtlCol="0" anchor="t">
            <a:spAutoFit/>
          </a:bodyPr>
          <a:p>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5.2.2 </a:t>
            </a:r>
            <a:r>
              <a:rPr lang="zh-CN" altLang="en-US"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信息系统安全模型及安全策略</a:t>
            </a:r>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 </a:t>
            </a:r>
            <a:endPar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450850" y="1471930"/>
            <a:ext cx="4836795" cy="398780"/>
          </a:xfrm>
          <a:prstGeom prst="rect">
            <a:avLst/>
          </a:prstGeom>
          <a:solidFill>
            <a:srgbClr val="3B4E73"/>
          </a:solidFill>
        </p:spPr>
        <p:txBody>
          <a:bodyPr wrap="square" rtlCol="0" anchor="t">
            <a:spAutoFit/>
          </a:bodyPr>
          <a:p>
            <a:pPr lvl="0" indent="0">
              <a:spcBef>
                <a:spcPct val="0"/>
              </a:spcBef>
            </a:pPr>
            <a:r>
              <a:rPr lang="en-US" altLang="zh-CN" sz="2000" dirty="0" smtClean="0">
                <a:solidFill>
                  <a:schemeClr val="bg1"/>
                </a:solidFill>
                <a:sym typeface="+mn-ea"/>
              </a:rPr>
              <a:t>P2DR</a:t>
            </a:r>
            <a:r>
              <a:rPr lang="zh-CN" altLang="en-US" sz="2000" dirty="0" smtClean="0">
                <a:solidFill>
                  <a:schemeClr val="bg1"/>
                </a:solidFill>
                <a:sym typeface="+mn-ea"/>
              </a:rPr>
              <a:t>安全模型</a:t>
            </a:r>
            <a:endParaRPr lang="zh-CN" altLang="en-US" sz="2000" dirty="0" smtClean="0">
              <a:solidFill>
                <a:schemeClr val="bg1"/>
              </a:solidFill>
              <a:latin typeface="楷体" panose="02010609060101010101" pitchFamily="49" charset="-122"/>
              <a:ea typeface="楷体" panose="02010609060101010101" pitchFamily="49" charset="-122"/>
              <a:cs typeface="微软雅黑" panose="020B0503020204020204" charset="-122"/>
              <a:sym typeface="+mn-ea"/>
            </a:endParaRPr>
          </a:p>
        </p:txBody>
      </p:sp>
      <p:pic>
        <p:nvPicPr>
          <p:cNvPr id="5122" name="Picture 2"/>
          <p:cNvPicPr>
            <a:picLocks noChangeAspect="1" noChangeArrowheads="1"/>
          </p:cNvPicPr>
          <p:nvPr/>
        </p:nvPicPr>
        <p:blipFill>
          <a:blip r:embed="rId1" cstate="print"/>
          <a:srcRect/>
          <a:stretch>
            <a:fillRect/>
          </a:stretch>
        </p:blipFill>
        <p:spPr bwMode="auto">
          <a:xfrm>
            <a:off x="275590" y="2388870"/>
            <a:ext cx="2247900" cy="2576830"/>
          </a:xfrm>
          <a:prstGeom prst="rect">
            <a:avLst/>
          </a:prstGeom>
          <a:noFill/>
          <a:ln w="9525">
            <a:noFill/>
            <a:miter lim="800000"/>
            <a:headEnd/>
            <a:tailEnd/>
          </a:ln>
        </p:spPr>
      </p:pic>
      <p:sp>
        <p:nvSpPr>
          <p:cNvPr id="6" name="文本框 5"/>
          <p:cNvSpPr txBox="1"/>
          <p:nvPr/>
        </p:nvSpPr>
        <p:spPr>
          <a:xfrm>
            <a:off x="2763520" y="2544445"/>
            <a:ext cx="3783330" cy="2445385"/>
          </a:xfrm>
          <a:prstGeom prst="rect">
            <a:avLst/>
          </a:prstGeom>
          <a:noFill/>
        </p:spPr>
        <p:txBody>
          <a:bodyPr wrap="square" rtlCol="0" anchor="t">
            <a:spAutoFit/>
          </a:bodyPr>
          <a:p>
            <a:pPr lvl="0" indent="0">
              <a:lnSpc>
                <a:spcPct val="150000"/>
              </a:lnSpc>
              <a:spcBef>
                <a:spcPct val="0"/>
              </a:spcBef>
            </a:pPr>
            <a:r>
              <a:rPr lang="en-US" altLang="zh-CN" dirty="0" smtClean="0">
                <a:latin typeface="黑体" panose="02010609060101010101" charset="-122"/>
                <a:ea typeface="黑体" panose="02010609060101010101" charset="-122"/>
                <a:cs typeface="黑体" panose="02010609060101010101" charset="-122"/>
                <a:sym typeface="+mn-ea"/>
              </a:rPr>
              <a:t>P2DR</a:t>
            </a:r>
            <a:r>
              <a:rPr lang="zh-CN" altLang="en-US" dirty="0" smtClean="0">
                <a:latin typeface="黑体" panose="02010609060101010101" charset="-122"/>
                <a:ea typeface="黑体" panose="02010609060101010101" charset="-122"/>
                <a:cs typeface="黑体" panose="02010609060101010101" charset="-122"/>
                <a:sym typeface="+mn-ea"/>
              </a:rPr>
              <a:t>模型包括以下</a:t>
            </a:r>
            <a:r>
              <a:rPr lang="zh-CN" altLang="en-US" dirty="0" smtClean="0">
                <a:latin typeface="黑体" panose="02010609060101010101" charset="-122"/>
                <a:ea typeface="黑体" panose="02010609060101010101" charset="-122"/>
                <a:cs typeface="黑体" panose="02010609060101010101" charset="-122"/>
                <a:sym typeface="+mn-ea"/>
              </a:rPr>
              <a:t>四个主要部分：</a:t>
            </a:r>
            <a:endParaRPr lang="zh-CN" altLang="en-US" dirty="0" smtClean="0">
              <a:latin typeface="黑体" panose="02010609060101010101" charset="-122"/>
              <a:ea typeface="黑体" panose="02010609060101010101" charset="-122"/>
              <a:cs typeface="黑体" panose="02010609060101010101" charset="-122"/>
              <a:sym typeface="+mn-ea"/>
            </a:endParaRPr>
          </a:p>
          <a:p>
            <a:pPr lvl="0" indent="0">
              <a:lnSpc>
                <a:spcPct val="150000"/>
              </a:lnSpc>
              <a:spcBef>
                <a:spcPct val="0"/>
              </a:spcBef>
            </a:pPr>
            <a:r>
              <a:rPr lang="zh-CN" altLang="en-US" b="1" dirty="0" smtClean="0">
                <a:latin typeface="黑体" panose="02010609060101010101" charset="-122"/>
                <a:ea typeface="黑体" panose="02010609060101010101" charset="-122"/>
                <a:cs typeface="黑体" panose="02010609060101010101" charset="-122"/>
                <a:sym typeface="+mn-ea"/>
              </a:rPr>
              <a:t>策略</a:t>
            </a:r>
            <a:r>
              <a:rPr lang="en-US" altLang="zh-CN" b="1" dirty="0" smtClean="0">
                <a:latin typeface="黑体" panose="02010609060101010101" charset="-122"/>
                <a:ea typeface="黑体" panose="02010609060101010101" charset="-122"/>
                <a:cs typeface="黑体" panose="02010609060101010101" charset="-122"/>
                <a:sym typeface="+mn-ea"/>
              </a:rPr>
              <a:t>( Policy )</a:t>
            </a:r>
            <a:endParaRPr lang="zh-CN" altLang="en-US" b="1" dirty="0" smtClean="0">
              <a:latin typeface="黑体" panose="02010609060101010101" charset="-122"/>
              <a:ea typeface="黑体" panose="02010609060101010101" charset="-122"/>
              <a:cs typeface="黑体" panose="02010609060101010101" charset="-122"/>
              <a:sym typeface="+mn-ea"/>
            </a:endParaRPr>
          </a:p>
          <a:p>
            <a:pPr lvl="0" indent="0">
              <a:lnSpc>
                <a:spcPct val="150000"/>
              </a:lnSpc>
              <a:spcBef>
                <a:spcPct val="0"/>
              </a:spcBef>
            </a:pPr>
            <a:r>
              <a:rPr lang="zh-CN" altLang="en-US" b="1" dirty="0" smtClean="0">
                <a:latin typeface="黑体" panose="02010609060101010101" charset="-122"/>
                <a:ea typeface="黑体" panose="02010609060101010101" charset="-122"/>
                <a:cs typeface="黑体" panose="02010609060101010101" charset="-122"/>
                <a:sym typeface="+mn-ea"/>
              </a:rPr>
              <a:t>防护</a:t>
            </a:r>
            <a:r>
              <a:rPr lang="en-US" altLang="zh-CN" b="1" dirty="0" smtClean="0">
                <a:latin typeface="黑体" panose="02010609060101010101" charset="-122"/>
                <a:ea typeface="黑体" panose="02010609060101010101" charset="-122"/>
                <a:cs typeface="黑体" panose="02010609060101010101" charset="-122"/>
                <a:sym typeface="+mn-ea"/>
              </a:rPr>
              <a:t>( Protection )</a:t>
            </a:r>
            <a:endParaRPr lang="zh-CN" altLang="en-US" b="1" dirty="0" smtClean="0">
              <a:latin typeface="黑体" panose="02010609060101010101" charset="-122"/>
              <a:ea typeface="黑体" panose="02010609060101010101" charset="-122"/>
              <a:cs typeface="黑体" panose="02010609060101010101" charset="-122"/>
              <a:sym typeface="+mn-ea"/>
            </a:endParaRPr>
          </a:p>
          <a:p>
            <a:pPr lvl="0" indent="0">
              <a:lnSpc>
                <a:spcPct val="150000"/>
              </a:lnSpc>
              <a:spcBef>
                <a:spcPct val="0"/>
              </a:spcBef>
            </a:pPr>
            <a:r>
              <a:rPr lang="zh-CN" altLang="en-US" b="1" dirty="0" smtClean="0">
                <a:latin typeface="黑体" panose="02010609060101010101" charset="-122"/>
                <a:ea typeface="黑体" panose="02010609060101010101" charset="-122"/>
                <a:cs typeface="黑体" panose="02010609060101010101" charset="-122"/>
                <a:sym typeface="+mn-ea"/>
              </a:rPr>
              <a:t>检测</a:t>
            </a:r>
            <a:r>
              <a:rPr lang="en-US" altLang="zh-CN" b="1" dirty="0" smtClean="0">
                <a:latin typeface="黑体" panose="02010609060101010101" charset="-122"/>
                <a:ea typeface="黑体" panose="02010609060101010101" charset="-122"/>
                <a:cs typeface="黑体" panose="02010609060101010101" charset="-122"/>
                <a:sym typeface="+mn-ea"/>
              </a:rPr>
              <a:t>( Detection)</a:t>
            </a:r>
            <a:endParaRPr lang="zh-CN" altLang="en-US" b="1" dirty="0" smtClean="0">
              <a:latin typeface="黑体" panose="02010609060101010101" charset="-122"/>
              <a:ea typeface="黑体" panose="02010609060101010101" charset="-122"/>
              <a:cs typeface="黑体" panose="02010609060101010101" charset="-122"/>
              <a:sym typeface="+mn-ea"/>
            </a:endParaRPr>
          </a:p>
          <a:p>
            <a:pPr lvl="0" indent="0">
              <a:lnSpc>
                <a:spcPct val="150000"/>
              </a:lnSpc>
              <a:spcBef>
                <a:spcPct val="0"/>
              </a:spcBef>
            </a:pPr>
            <a:r>
              <a:rPr lang="zh-CN" altLang="en-US" b="1" dirty="0" smtClean="0">
                <a:latin typeface="黑体" panose="02010609060101010101" charset="-122"/>
                <a:ea typeface="黑体" panose="02010609060101010101" charset="-122"/>
                <a:cs typeface="黑体" panose="02010609060101010101" charset="-122"/>
                <a:sym typeface="+mn-ea"/>
              </a:rPr>
              <a:t>响应</a:t>
            </a:r>
            <a:r>
              <a:rPr lang="en-US" altLang="zh-CN" b="1" dirty="0" smtClean="0">
                <a:latin typeface="黑体" panose="02010609060101010101" charset="-122"/>
                <a:ea typeface="黑体" panose="02010609060101010101" charset="-122"/>
                <a:cs typeface="黑体" panose="02010609060101010101" charset="-122"/>
                <a:sym typeface="+mn-ea"/>
              </a:rPr>
              <a:t>( Response)</a:t>
            </a:r>
            <a:endParaRPr lang="en-US" altLang="zh-CN" b="1" dirty="0" smtClean="0">
              <a:latin typeface="黑体" panose="02010609060101010101" charset="-122"/>
              <a:ea typeface="黑体" panose="02010609060101010101" charset="-122"/>
              <a:cs typeface="黑体" panose="02010609060101010101" charset="-122"/>
              <a:sym typeface="+mn-ea"/>
            </a:endParaRPr>
          </a:p>
          <a:p>
            <a:pPr lvl="0" indent="0">
              <a:spcBef>
                <a:spcPct val="0"/>
              </a:spcBef>
            </a:pPr>
            <a:endParaRPr lang="zh-CN" altLang="en-US" b="1" dirty="0" smtClean="0">
              <a:latin typeface="黑体" panose="02010609060101010101" charset="-122"/>
              <a:ea typeface="黑体" panose="02010609060101010101" charset="-122"/>
              <a:cs typeface="黑体" panose="02010609060101010101" charset="-122"/>
              <a:sym typeface="+mn-ea"/>
            </a:endParaRPr>
          </a:p>
        </p:txBody>
      </p:sp>
      <p:pic>
        <p:nvPicPr>
          <p:cNvPr id="6146" name="Picture 2"/>
          <p:cNvPicPr>
            <a:picLocks noChangeAspect="1" noChangeArrowheads="1"/>
          </p:cNvPicPr>
          <p:nvPr/>
        </p:nvPicPr>
        <p:blipFill>
          <a:blip r:embed="rId2" cstate="print">
            <a:clrChange>
              <a:clrFrom>
                <a:srgbClr val="FFFFFF"/>
              </a:clrFrom>
              <a:clrTo>
                <a:srgbClr val="FFFFFF">
                  <a:alpha val="0"/>
                </a:srgbClr>
              </a:clrTo>
            </a:clrChange>
          </a:blip>
          <a:srcRect t="4658" r="7267" b="5856"/>
          <a:stretch>
            <a:fillRect/>
          </a:stretch>
        </p:blipFill>
        <p:spPr bwMode="auto">
          <a:xfrm>
            <a:off x="5085715" y="994410"/>
            <a:ext cx="6779260" cy="554482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linds(horizont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blinds(horizontal)">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nvSpPr>
        <p:spPr>
          <a:xfrm>
            <a:off x="1" y="332464"/>
            <a:ext cx="832245" cy="470570"/>
          </a:xfrm>
          <a:custGeom>
            <a:avLst/>
            <a:gdLst>
              <a:gd name="connsiteX0" fmla="*/ 0 w 832245"/>
              <a:gd name="connsiteY0" fmla="*/ 0 h 470570"/>
              <a:gd name="connsiteX1" fmla="*/ 596960 w 832245"/>
              <a:gd name="connsiteY1" fmla="*/ 0 h 470570"/>
              <a:gd name="connsiteX2" fmla="*/ 832245 w 832245"/>
              <a:gd name="connsiteY2" fmla="*/ 235285 h 470570"/>
              <a:gd name="connsiteX3" fmla="*/ 832244 w 832245"/>
              <a:gd name="connsiteY3" fmla="*/ 235285 h 470570"/>
              <a:gd name="connsiteX4" fmla="*/ 596959 w 832245"/>
              <a:gd name="connsiteY4" fmla="*/ 470570 h 470570"/>
              <a:gd name="connsiteX5" fmla="*/ 0 w 832245"/>
              <a:gd name="connsiteY5" fmla="*/ 470569 h 470570"/>
              <a:gd name="connsiteX6" fmla="*/ 0 w 832245"/>
              <a:gd name="connsiteY6" fmla="*/ 0 h 47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2245" h="470570">
                <a:moveTo>
                  <a:pt x="0" y="0"/>
                </a:moveTo>
                <a:lnTo>
                  <a:pt x="596960" y="0"/>
                </a:lnTo>
                <a:cubicBezTo>
                  <a:pt x="726904" y="0"/>
                  <a:pt x="832245" y="105341"/>
                  <a:pt x="832245" y="235285"/>
                </a:cubicBezTo>
                <a:lnTo>
                  <a:pt x="832244" y="235285"/>
                </a:lnTo>
                <a:cubicBezTo>
                  <a:pt x="832244" y="365229"/>
                  <a:pt x="726903" y="470570"/>
                  <a:pt x="596959" y="470570"/>
                </a:cubicBezTo>
                <a:lnTo>
                  <a:pt x="0" y="47056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867681" y="306764"/>
            <a:ext cx="1656080" cy="521970"/>
          </a:xfrm>
          <a:prstGeom prst="rect">
            <a:avLst/>
          </a:prstGeom>
          <a:noFill/>
        </p:spPr>
        <p:txBody>
          <a:bodyPr wrap="none" rtlCol="0" anchor="ctr">
            <a:spAutoFit/>
          </a:bodyPr>
          <a:lstStyle>
            <a:defPPr>
              <a:defRPr lang="zh-CN"/>
            </a:defPPr>
            <a:lvl1pPr>
              <a:defRPr sz="3200" spc="200">
                <a:solidFill>
                  <a:srgbClr val="245188"/>
                </a:solidFill>
                <a:effectLst>
                  <a:outerShdw blurRad="127000" dist="63500" dir="2700000" algn="tl" rotWithShape="0">
                    <a:schemeClr val="accent1">
                      <a:alpha val="20000"/>
                    </a:schemeClr>
                  </a:outerShdw>
                </a:effectLst>
                <a:latin typeface="+mj-ea"/>
                <a:ea typeface="+mj-ea"/>
              </a:defRPr>
            </a:lvl1pPr>
          </a:lstStyle>
          <a:p>
            <a:r>
              <a:rPr lang="zh-CN" altLang="en-US" sz="2800" spc="100" dirty="0">
                <a:solidFill>
                  <a:schemeClr val="tx2"/>
                </a:solidFill>
                <a:effectLst/>
                <a:latin typeface="微软雅黑" panose="020B0503020204020204" charset="-122"/>
                <a:ea typeface="微软雅黑" panose="020B0503020204020204" charset="-122"/>
              </a:rPr>
              <a:t>学习新知</a:t>
            </a:r>
            <a:endParaRPr lang="zh-CN" altLang="en-US" sz="2800" spc="100" dirty="0">
              <a:solidFill>
                <a:schemeClr val="tx2"/>
              </a:solidFill>
              <a:effectLst/>
              <a:latin typeface="微软雅黑" panose="020B0503020204020204" charset="-122"/>
              <a:ea typeface="微软雅黑" panose="020B0503020204020204" charset="-122"/>
            </a:endParaRPr>
          </a:p>
        </p:txBody>
      </p:sp>
      <p:sp>
        <p:nvSpPr>
          <p:cNvPr id="4" name="文本框 3"/>
          <p:cNvSpPr txBox="1"/>
          <p:nvPr/>
        </p:nvSpPr>
        <p:spPr>
          <a:xfrm>
            <a:off x="223338" y="337562"/>
            <a:ext cx="524510" cy="460375"/>
          </a:xfrm>
          <a:prstGeom prst="rect">
            <a:avLst/>
          </a:prstGeom>
          <a:noFill/>
        </p:spPr>
        <p:txBody>
          <a:bodyPr wrap="none" rtlCol="0" anchor="ctr">
            <a:spAutoFit/>
          </a:bodyPr>
          <a:lstStyle/>
          <a:p>
            <a:pPr algn="l"/>
            <a:r>
              <a:rPr lang="en-US" altLang="zh-CN" sz="2400" b="1" dirty="0" smtClean="0">
                <a:solidFill>
                  <a:schemeClr val="bg1"/>
                </a:solidFill>
              </a:rPr>
              <a:t>0</a:t>
            </a:r>
            <a:r>
              <a:rPr lang="en-US" altLang="zh-CN" sz="2400" b="1" dirty="0" smtClean="0">
                <a:solidFill>
                  <a:schemeClr val="bg1"/>
                </a:solidFill>
                <a:sym typeface="+mn-ea"/>
              </a:rPr>
              <a:t>2</a:t>
            </a:r>
            <a:endParaRPr lang="zh-CN" altLang="en-US" sz="2400" b="1" dirty="0">
              <a:solidFill>
                <a:schemeClr val="bg1"/>
              </a:solidFill>
            </a:endParaRPr>
          </a:p>
        </p:txBody>
      </p:sp>
      <p:sp>
        <p:nvSpPr>
          <p:cNvPr id="3" name="文本框 2"/>
          <p:cNvSpPr txBox="1"/>
          <p:nvPr/>
        </p:nvSpPr>
        <p:spPr>
          <a:xfrm>
            <a:off x="450850" y="1054100"/>
            <a:ext cx="6096000" cy="460375"/>
          </a:xfrm>
          <a:prstGeom prst="rect">
            <a:avLst/>
          </a:prstGeom>
          <a:noFill/>
        </p:spPr>
        <p:txBody>
          <a:bodyPr wrap="square" rtlCol="0" anchor="t">
            <a:spAutoFit/>
          </a:bodyPr>
          <a:p>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5.2.2 </a:t>
            </a:r>
            <a:r>
              <a:rPr lang="zh-CN" altLang="en-US"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信息系统安全模型及安全策略</a:t>
            </a:r>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 </a:t>
            </a:r>
            <a:endPar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450850" y="1471930"/>
            <a:ext cx="4874260" cy="398780"/>
          </a:xfrm>
          <a:prstGeom prst="rect">
            <a:avLst/>
          </a:prstGeom>
          <a:solidFill>
            <a:srgbClr val="3B4E73"/>
          </a:solidFill>
        </p:spPr>
        <p:txBody>
          <a:bodyPr wrap="square" rtlCol="0" anchor="t">
            <a:spAutoFit/>
          </a:bodyPr>
          <a:p>
            <a:pPr lvl="0" algn="l">
              <a:buClrTx/>
              <a:buSzTx/>
              <a:buFontTx/>
            </a:pPr>
            <a:r>
              <a:rPr lang="en-US" altLang="zh-CN" sz="2000" dirty="0" smtClean="0">
                <a:solidFill>
                  <a:schemeClr val="bg1"/>
                </a:solidFill>
                <a:sym typeface="+mn-ea"/>
              </a:rPr>
              <a:t>信息系统安全策略分析</a:t>
            </a:r>
            <a:endParaRPr lang="en-US" altLang="zh-CN" sz="2000" dirty="0" smtClean="0">
              <a:solidFill>
                <a:schemeClr val="bg1"/>
              </a:solidFill>
              <a:sym typeface="+mn-ea"/>
            </a:endParaRPr>
          </a:p>
        </p:txBody>
      </p:sp>
      <p:graphicFrame>
        <p:nvGraphicFramePr>
          <p:cNvPr id="2" name="图示 1"/>
          <p:cNvGraphicFramePr/>
          <p:nvPr/>
        </p:nvGraphicFramePr>
        <p:xfrm>
          <a:off x="1546860" y="2063115"/>
          <a:ext cx="8757285" cy="408749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nvSpPr>
        <p:spPr>
          <a:xfrm>
            <a:off x="1" y="332464"/>
            <a:ext cx="832245" cy="470570"/>
          </a:xfrm>
          <a:custGeom>
            <a:avLst/>
            <a:gdLst>
              <a:gd name="connsiteX0" fmla="*/ 0 w 832245"/>
              <a:gd name="connsiteY0" fmla="*/ 0 h 470570"/>
              <a:gd name="connsiteX1" fmla="*/ 596960 w 832245"/>
              <a:gd name="connsiteY1" fmla="*/ 0 h 470570"/>
              <a:gd name="connsiteX2" fmla="*/ 832245 w 832245"/>
              <a:gd name="connsiteY2" fmla="*/ 235285 h 470570"/>
              <a:gd name="connsiteX3" fmla="*/ 832244 w 832245"/>
              <a:gd name="connsiteY3" fmla="*/ 235285 h 470570"/>
              <a:gd name="connsiteX4" fmla="*/ 596959 w 832245"/>
              <a:gd name="connsiteY4" fmla="*/ 470570 h 470570"/>
              <a:gd name="connsiteX5" fmla="*/ 0 w 832245"/>
              <a:gd name="connsiteY5" fmla="*/ 470569 h 470570"/>
              <a:gd name="connsiteX6" fmla="*/ 0 w 832245"/>
              <a:gd name="connsiteY6" fmla="*/ 0 h 47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2245" h="470570">
                <a:moveTo>
                  <a:pt x="0" y="0"/>
                </a:moveTo>
                <a:lnTo>
                  <a:pt x="596960" y="0"/>
                </a:lnTo>
                <a:cubicBezTo>
                  <a:pt x="726904" y="0"/>
                  <a:pt x="832245" y="105341"/>
                  <a:pt x="832245" y="235285"/>
                </a:cubicBezTo>
                <a:lnTo>
                  <a:pt x="832244" y="235285"/>
                </a:lnTo>
                <a:cubicBezTo>
                  <a:pt x="832244" y="365229"/>
                  <a:pt x="726903" y="470570"/>
                  <a:pt x="596959" y="470570"/>
                </a:cubicBezTo>
                <a:lnTo>
                  <a:pt x="0" y="47056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867681" y="306764"/>
            <a:ext cx="1656080" cy="521970"/>
          </a:xfrm>
          <a:prstGeom prst="rect">
            <a:avLst/>
          </a:prstGeom>
          <a:noFill/>
        </p:spPr>
        <p:txBody>
          <a:bodyPr wrap="none" rtlCol="0" anchor="ctr">
            <a:spAutoFit/>
          </a:bodyPr>
          <a:lstStyle>
            <a:defPPr>
              <a:defRPr lang="zh-CN"/>
            </a:defPPr>
            <a:lvl1pPr>
              <a:defRPr sz="3200" spc="200">
                <a:solidFill>
                  <a:srgbClr val="245188"/>
                </a:solidFill>
                <a:effectLst>
                  <a:outerShdw blurRad="127000" dist="63500" dir="2700000" algn="tl" rotWithShape="0">
                    <a:schemeClr val="accent1">
                      <a:alpha val="20000"/>
                    </a:schemeClr>
                  </a:outerShdw>
                </a:effectLst>
                <a:latin typeface="+mj-ea"/>
                <a:ea typeface="+mj-ea"/>
              </a:defRPr>
            </a:lvl1pPr>
          </a:lstStyle>
          <a:p>
            <a:r>
              <a:rPr lang="zh-CN" altLang="en-US" sz="2800" spc="100" dirty="0">
                <a:solidFill>
                  <a:schemeClr val="tx2"/>
                </a:solidFill>
                <a:effectLst/>
                <a:latin typeface="微软雅黑" panose="020B0503020204020204" charset="-122"/>
                <a:ea typeface="微软雅黑" panose="020B0503020204020204" charset="-122"/>
              </a:rPr>
              <a:t>学习新知</a:t>
            </a:r>
            <a:endParaRPr lang="zh-CN" altLang="en-US" sz="2800" spc="100" dirty="0">
              <a:solidFill>
                <a:schemeClr val="tx2"/>
              </a:solidFill>
              <a:effectLst/>
              <a:latin typeface="微软雅黑" panose="020B0503020204020204" charset="-122"/>
              <a:ea typeface="微软雅黑" panose="020B0503020204020204" charset="-122"/>
            </a:endParaRPr>
          </a:p>
        </p:txBody>
      </p:sp>
      <p:sp>
        <p:nvSpPr>
          <p:cNvPr id="4" name="文本框 3"/>
          <p:cNvSpPr txBox="1"/>
          <p:nvPr/>
        </p:nvSpPr>
        <p:spPr>
          <a:xfrm>
            <a:off x="223338" y="337562"/>
            <a:ext cx="524510" cy="460375"/>
          </a:xfrm>
          <a:prstGeom prst="rect">
            <a:avLst/>
          </a:prstGeom>
          <a:noFill/>
        </p:spPr>
        <p:txBody>
          <a:bodyPr wrap="none" rtlCol="0" anchor="ctr">
            <a:spAutoFit/>
          </a:bodyPr>
          <a:lstStyle/>
          <a:p>
            <a:pPr algn="l"/>
            <a:r>
              <a:rPr lang="en-US" altLang="zh-CN" sz="2400" b="1" dirty="0" smtClean="0">
                <a:solidFill>
                  <a:schemeClr val="bg1"/>
                </a:solidFill>
              </a:rPr>
              <a:t>0</a:t>
            </a:r>
            <a:r>
              <a:rPr lang="en-US" altLang="zh-CN" sz="2400" b="1" dirty="0" smtClean="0">
                <a:solidFill>
                  <a:schemeClr val="bg1"/>
                </a:solidFill>
                <a:sym typeface="+mn-ea"/>
              </a:rPr>
              <a:t>2</a:t>
            </a:r>
            <a:endParaRPr lang="zh-CN" altLang="en-US" sz="2400" b="1" dirty="0">
              <a:solidFill>
                <a:schemeClr val="bg1"/>
              </a:solidFill>
            </a:endParaRPr>
          </a:p>
        </p:txBody>
      </p:sp>
      <p:sp>
        <p:nvSpPr>
          <p:cNvPr id="3" name="文本框 2"/>
          <p:cNvSpPr txBox="1"/>
          <p:nvPr/>
        </p:nvSpPr>
        <p:spPr>
          <a:xfrm>
            <a:off x="450850" y="1054100"/>
            <a:ext cx="6096000" cy="460375"/>
          </a:xfrm>
          <a:prstGeom prst="rect">
            <a:avLst/>
          </a:prstGeom>
          <a:noFill/>
        </p:spPr>
        <p:txBody>
          <a:bodyPr wrap="square" rtlCol="0" anchor="t">
            <a:spAutoFit/>
          </a:bodyPr>
          <a:p>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5.2.3 </a:t>
            </a:r>
            <a:r>
              <a:rPr lang="zh-CN" altLang="en-US"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信息系统安全风险防范的常用技术</a:t>
            </a:r>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 </a:t>
            </a:r>
            <a:endPar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450850" y="1514475"/>
            <a:ext cx="7257415" cy="4912995"/>
          </a:xfrm>
          <a:prstGeom prst="rect">
            <a:avLst/>
          </a:prstGeom>
          <a:noFill/>
        </p:spPr>
        <p:txBody>
          <a:bodyPr wrap="square" rtlCol="0" anchor="t">
            <a:noAutofit/>
          </a:bodyPr>
          <a:p>
            <a:pPr lvl="0" indent="457200" algn="l">
              <a:lnSpc>
                <a:spcPct val="150000"/>
              </a:lnSpc>
              <a:buClrTx/>
              <a:buSzTx/>
              <a:buFontTx/>
            </a:pP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因为不同的信息技术发展阶段对信息系统安全的关注和需求有所不同，信息系统安全风险防范的常用技术方法总是</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伴随着问题的不断变化而逐步完善</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的。</a:t>
            </a:r>
            <a:endParaRPr lang="zh-CN" altLang="en-US" sz="2000" dirty="0" smtClean="0">
              <a:latin typeface="楷体" panose="02010609060101010101" pitchFamily="49" charset="-122"/>
              <a:ea typeface="楷体" panose="02010609060101010101" pitchFamily="49" charset="-122"/>
              <a:cs typeface="微软雅黑" panose="020B0503020204020204" charset="-122"/>
              <a:sym typeface="+mn-ea"/>
            </a:endParaRPr>
          </a:p>
          <a:p>
            <a:pPr lvl="0" indent="457200" algn="l">
              <a:lnSpc>
                <a:spcPct val="150000"/>
              </a:lnSpc>
              <a:buClrTx/>
              <a:buSzTx/>
              <a:buFontTx/>
            </a:pP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当</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通信安全</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问题出现时，就有通过</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密码技术</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对通信进行加密的技术方法，以保证数据的保密性和完整性。</a:t>
            </a:r>
            <a:endParaRPr lang="zh-CN" altLang="en-US" sz="2000" dirty="0" smtClean="0">
              <a:latin typeface="楷体" panose="02010609060101010101" pitchFamily="49" charset="-122"/>
              <a:ea typeface="楷体" panose="02010609060101010101" pitchFamily="49" charset="-122"/>
              <a:cs typeface="微软雅黑" panose="020B0503020204020204" charset="-122"/>
              <a:sym typeface="+mn-ea"/>
            </a:endParaRPr>
          </a:p>
          <a:p>
            <a:pPr lvl="0" indent="457200" algn="l">
              <a:lnSpc>
                <a:spcPct val="150000"/>
              </a:lnSpc>
              <a:buClrTx/>
              <a:buSzTx/>
              <a:buFontTx/>
            </a:pP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计算机的</a:t>
            </a:r>
            <a:r>
              <a:rPr lang="zh-CN" altLang="en-US" sz="2000" dirty="0" smtClean="0">
                <a:solidFill>
                  <a:srgbClr val="FF0000"/>
                </a:solidFill>
                <a:highlight>
                  <a:srgbClr val="FFFF00"/>
                </a:highlight>
                <a:latin typeface="楷体" panose="02010609060101010101" pitchFamily="49" charset="-122"/>
                <a:ea typeface="楷体" panose="02010609060101010101" pitchFamily="49" charset="-122"/>
                <a:cs typeface="微软雅黑" panose="020B0503020204020204" charset="-122"/>
                <a:sym typeface="+mn-ea"/>
              </a:rPr>
              <a:t>安全威胁</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主要是来自</a:t>
            </a:r>
            <a:r>
              <a:rPr lang="zh-CN" altLang="en-US" sz="2000" dirty="0" smtClean="0">
                <a:solidFill>
                  <a:srgbClr val="FF0000"/>
                </a:solidFill>
                <a:highlight>
                  <a:srgbClr val="FFFF00"/>
                </a:highlight>
                <a:latin typeface="楷体" panose="02010609060101010101" pitchFamily="49" charset="-122"/>
                <a:ea typeface="楷体" panose="02010609060101010101" pitchFamily="49" charset="-122"/>
                <a:cs typeface="微软雅黑" panose="020B0503020204020204" charset="-122"/>
                <a:sym typeface="+mn-ea"/>
              </a:rPr>
              <a:t>非法访问、恶意代码、脆弱口令</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等，主要</a:t>
            </a:r>
            <a:r>
              <a:rPr lang="zh-CN" altLang="en-US" sz="2000" dirty="0" smtClean="0">
                <a:highlight>
                  <a:srgbClr val="00FF00"/>
                </a:highlight>
                <a:latin typeface="楷体" panose="02010609060101010101" pitchFamily="49" charset="-122"/>
                <a:ea typeface="楷体" panose="02010609060101010101" pitchFamily="49" charset="-122"/>
                <a:cs typeface="微软雅黑" panose="020B0503020204020204" charset="-122"/>
                <a:sym typeface="+mn-ea"/>
              </a:rPr>
              <a:t>防范措施</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是</a:t>
            </a:r>
            <a:r>
              <a:rPr lang="zh-CN" altLang="en-US" sz="2000" dirty="0" smtClean="0">
                <a:highlight>
                  <a:srgbClr val="00FF00"/>
                </a:highlight>
                <a:latin typeface="楷体" panose="02010609060101010101" pitchFamily="49" charset="-122"/>
                <a:ea typeface="楷体" panose="02010609060101010101" pitchFamily="49" charset="-122"/>
                <a:cs typeface="微软雅黑" panose="020B0503020204020204" charset="-122"/>
                <a:sym typeface="+mn-ea"/>
              </a:rPr>
              <a:t>及时</a:t>
            </a:r>
            <a:r>
              <a:rPr lang="zh-CN" altLang="en-US" sz="2000" dirty="0" smtClean="0">
                <a:highlight>
                  <a:srgbClr val="00FF00"/>
                </a:highlight>
                <a:latin typeface="楷体" panose="02010609060101010101" pitchFamily="49" charset="-122"/>
                <a:ea typeface="楷体" panose="02010609060101010101" pitchFamily="49" charset="-122"/>
                <a:cs typeface="微软雅黑" panose="020B0503020204020204" charset="-122"/>
                <a:sym typeface="+mn-ea"/>
              </a:rPr>
              <a:t>更新修复计算机漏洞</a:t>
            </a:r>
            <a:r>
              <a:rPr lang="zh-CN" altLang="en-US" sz="2000" dirty="0" smtClean="0">
                <a:highlight>
                  <a:srgbClr val="00FF00"/>
                </a:highlight>
                <a:latin typeface="楷体" panose="02010609060101010101" pitchFamily="49" charset="-122"/>
                <a:ea typeface="楷体" panose="02010609060101010101" pitchFamily="49" charset="-122"/>
                <a:cs typeface="微软雅黑" panose="020B0503020204020204" charset="-122"/>
                <a:sym typeface="+mn-ea"/>
              </a:rPr>
              <a:t>以预防、检测</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和</a:t>
            </a:r>
            <a:r>
              <a:rPr lang="zh-CN" altLang="en-US" sz="2000" dirty="0" smtClean="0">
                <a:highlight>
                  <a:srgbClr val="00FF00"/>
                </a:highlight>
                <a:latin typeface="楷体" panose="02010609060101010101" pitchFamily="49" charset="-122"/>
                <a:ea typeface="楷体" panose="02010609060101010101" pitchFamily="49" charset="-122"/>
                <a:cs typeface="微软雅黑" panose="020B0503020204020204" charset="-122"/>
                <a:sym typeface="+mn-ea"/>
              </a:rPr>
              <a:t>减小计算机系统</a:t>
            </a:r>
            <a:r>
              <a:rPr lang="zh-CN" altLang="en-US" sz="2000" dirty="0" smtClean="0">
                <a:highlight>
                  <a:srgbClr val="00FF00"/>
                </a:highlight>
                <a:latin typeface="楷体" panose="02010609060101010101" pitchFamily="49" charset="-122"/>
                <a:ea typeface="楷体" panose="02010609060101010101" pitchFamily="49" charset="-122"/>
                <a:cs typeface="微软雅黑" panose="020B0503020204020204" charset="-122"/>
                <a:sym typeface="+mn-ea"/>
              </a:rPr>
              <a:t>(</a:t>
            </a:r>
            <a:r>
              <a:rPr lang="zh-CN" altLang="en-US" sz="2000" dirty="0" smtClean="0">
                <a:highlight>
                  <a:srgbClr val="00FF00"/>
                </a:highlight>
                <a:latin typeface="楷体" panose="02010609060101010101" pitchFamily="49" charset="-122"/>
                <a:ea typeface="楷体" panose="02010609060101010101" pitchFamily="49" charset="-122"/>
                <a:cs typeface="微软雅黑" panose="020B0503020204020204" charset="-122"/>
                <a:sym typeface="+mn-ea"/>
              </a:rPr>
              <a:t>软硬件</a:t>
            </a:r>
            <a:r>
              <a:rPr lang="zh-CN" altLang="en-US" sz="2000" dirty="0" smtClean="0">
                <a:highlight>
                  <a:srgbClr val="00FF00"/>
                </a:highlight>
                <a:latin typeface="楷体" panose="02010609060101010101" pitchFamily="49" charset="-122"/>
                <a:ea typeface="楷体" panose="02010609060101010101" pitchFamily="49" charset="-122"/>
                <a:cs typeface="微软雅黑" panose="020B0503020204020204" charset="-122"/>
                <a:sym typeface="+mn-ea"/>
              </a:rPr>
              <a:t>)</a:t>
            </a:r>
            <a:r>
              <a:rPr lang="zh-CN" altLang="en-US" sz="2000" dirty="0" smtClean="0">
                <a:highlight>
                  <a:srgbClr val="00FF00"/>
                </a:highlight>
                <a:latin typeface="楷体" panose="02010609060101010101" pitchFamily="49" charset="-122"/>
                <a:ea typeface="楷体" panose="02010609060101010101" pitchFamily="49" charset="-122"/>
                <a:cs typeface="微软雅黑" panose="020B0503020204020204" charset="-122"/>
                <a:sym typeface="+mn-ea"/>
              </a:rPr>
              <a:t>用户执行</a:t>
            </a:r>
            <a:r>
              <a:rPr lang="zh-CN" altLang="en-US" sz="2000" dirty="0" smtClean="0">
                <a:highlight>
                  <a:srgbClr val="00FF00"/>
                </a:highlight>
                <a:latin typeface="楷体" panose="02010609060101010101" pitchFamily="49" charset="-122"/>
                <a:ea typeface="楷体" panose="02010609060101010101" pitchFamily="49" charset="-122"/>
                <a:cs typeface="微软雅黑" panose="020B0503020204020204" charset="-122"/>
                <a:sym typeface="+mn-ea"/>
              </a:rPr>
              <a:t>未授权活动</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所造成的后果。</a:t>
            </a:r>
            <a:endParaRPr lang="zh-CN" altLang="en-US" sz="2000" dirty="0" smtClean="0">
              <a:latin typeface="楷体" panose="02010609060101010101" pitchFamily="49" charset="-122"/>
              <a:ea typeface="楷体" panose="02010609060101010101" pitchFamily="49" charset="-122"/>
              <a:cs typeface="微软雅黑" panose="020B0503020204020204" charset="-122"/>
              <a:sym typeface="+mn-ea"/>
            </a:endParaRPr>
          </a:p>
          <a:p>
            <a:pPr lvl="0" indent="457200" algn="l">
              <a:lnSpc>
                <a:spcPct val="150000"/>
              </a:lnSpc>
              <a:buClrTx/>
              <a:buSzTx/>
              <a:buFontTx/>
            </a:pP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信息系统安全问题，主要是确保信息在存储、处理和传输过程中</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免受偶然或恶意的非法泄密、转移或破坏</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a:t>
            </a:r>
            <a:endParaRPr lang="zh-CN" altLang="en-US" sz="2000" dirty="0" smtClean="0">
              <a:latin typeface="楷体" panose="02010609060101010101" pitchFamily="49" charset="-122"/>
              <a:ea typeface="楷体" panose="02010609060101010101" pitchFamily="49" charset="-122"/>
              <a:cs typeface="微软雅黑" panose="020B0503020204020204" charset="-122"/>
              <a:sym typeface="+mn-ea"/>
            </a:endParaRPr>
          </a:p>
        </p:txBody>
      </p:sp>
      <p:pic>
        <p:nvPicPr>
          <p:cNvPr id="2050" name="Picture 2"/>
          <p:cNvPicPr>
            <a:picLocks noChangeAspect="1" noChangeArrowheads="1"/>
          </p:cNvPicPr>
          <p:nvPr/>
        </p:nvPicPr>
        <p:blipFill>
          <a:blip r:embed="rId1" cstate="print"/>
          <a:srcRect l="5921"/>
          <a:stretch>
            <a:fillRect/>
          </a:stretch>
        </p:blipFill>
        <p:spPr bwMode="auto">
          <a:xfrm>
            <a:off x="7691755" y="1917065"/>
            <a:ext cx="4470400" cy="3415665"/>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linds(horizont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nvSpPr>
        <p:spPr>
          <a:xfrm>
            <a:off x="1" y="332464"/>
            <a:ext cx="832245" cy="470570"/>
          </a:xfrm>
          <a:custGeom>
            <a:avLst/>
            <a:gdLst>
              <a:gd name="connsiteX0" fmla="*/ 0 w 832245"/>
              <a:gd name="connsiteY0" fmla="*/ 0 h 470570"/>
              <a:gd name="connsiteX1" fmla="*/ 596960 w 832245"/>
              <a:gd name="connsiteY1" fmla="*/ 0 h 470570"/>
              <a:gd name="connsiteX2" fmla="*/ 832245 w 832245"/>
              <a:gd name="connsiteY2" fmla="*/ 235285 h 470570"/>
              <a:gd name="connsiteX3" fmla="*/ 832244 w 832245"/>
              <a:gd name="connsiteY3" fmla="*/ 235285 h 470570"/>
              <a:gd name="connsiteX4" fmla="*/ 596959 w 832245"/>
              <a:gd name="connsiteY4" fmla="*/ 470570 h 470570"/>
              <a:gd name="connsiteX5" fmla="*/ 0 w 832245"/>
              <a:gd name="connsiteY5" fmla="*/ 470569 h 470570"/>
              <a:gd name="connsiteX6" fmla="*/ 0 w 832245"/>
              <a:gd name="connsiteY6" fmla="*/ 0 h 47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2245" h="470570">
                <a:moveTo>
                  <a:pt x="0" y="0"/>
                </a:moveTo>
                <a:lnTo>
                  <a:pt x="596960" y="0"/>
                </a:lnTo>
                <a:cubicBezTo>
                  <a:pt x="726904" y="0"/>
                  <a:pt x="832245" y="105341"/>
                  <a:pt x="832245" y="235285"/>
                </a:cubicBezTo>
                <a:lnTo>
                  <a:pt x="832244" y="235285"/>
                </a:lnTo>
                <a:cubicBezTo>
                  <a:pt x="832244" y="365229"/>
                  <a:pt x="726903" y="470570"/>
                  <a:pt x="596959" y="470570"/>
                </a:cubicBezTo>
                <a:lnTo>
                  <a:pt x="0" y="47056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867681" y="306764"/>
            <a:ext cx="1656080" cy="521970"/>
          </a:xfrm>
          <a:prstGeom prst="rect">
            <a:avLst/>
          </a:prstGeom>
          <a:noFill/>
        </p:spPr>
        <p:txBody>
          <a:bodyPr wrap="none" rtlCol="0" anchor="ctr">
            <a:spAutoFit/>
          </a:bodyPr>
          <a:lstStyle>
            <a:defPPr>
              <a:defRPr lang="zh-CN"/>
            </a:defPPr>
            <a:lvl1pPr>
              <a:defRPr sz="3200" spc="200">
                <a:solidFill>
                  <a:srgbClr val="245188"/>
                </a:solidFill>
                <a:effectLst>
                  <a:outerShdw blurRad="127000" dist="63500" dir="2700000" algn="tl" rotWithShape="0">
                    <a:schemeClr val="accent1">
                      <a:alpha val="20000"/>
                    </a:schemeClr>
                  </a:outerShdw>
                </a:effectLst>
                <a:latin typeface="+mj-ea"/>
                <a:ea typeface="+mj-ea"/>
              </a:defRPr>
            </a:lvl1pPr>
          </a:lstStyle>
          <a:p>
            <a:r>
              <a:rPr lang="zh-CN" altLang="en-US" sz="2800" spc="100" dirty="0">
                <a:solidFill>
                  <a:schemeClr val="tx2"/>
                </a:solidFill>
                <a:effectLst/>
                <a:latin typeface="微软雅黑" panose="020B0503020204020204" charset="-122"/>
                <a:ea typeface="微软雅黑" panose="020B0503020204020204" charset="-122"/>
              </a:rPr>
              <a:t>学习新知</a:t>
            </a:r>
            <a:endParaRPr lang="zh-CN" altLang="en-US" sz="2800" spc="100" dirty="0">
              <a:solidFill>
                <a:schemeClr val="tx2"/>
              </a:solidFill>
              <a:effectLst/>
              <a:latin typeface="微软雅黑" panose="020B0503020204020204" charset="-122"/>
              <a:ea typeface="微软雅黑" panose="020B0503020204020204" charset="-122"/>
            </a:endParaRPr>
          </a:p>
        </p:txBody>
      </p:sp>
      <p:sp>
        <p:nvSpPr>
          <p:cNvPr id="4" name="文本框 3"/>
          <p:cNvSpPr txBox="1"/>
          <p:nvPr/>
        </p:nvSpPr>
        <p:spPr>
          <a:xfrm>
            <a:off x="223338" y="337562"/>
            <a:ext cx="524510" cy="460375"/>
          </a:xfrm>
          <a:prstGeom prst="rect">
            <a:avLst/>
          </a:prstGeom>
          <a:noFill/>
        </p:spPr>
        <p:txBody>
          <a:bodyPr wrap="none" rtlCol="0" anchor="ctr">
            <a:spAutoFit/>
          </a:bodyPr>
          <a:lstStyle/>
          <a:p>
            <a:pPr algn="l"/>
            <a:r>
              <a:rPr lang="en-US" altLang="zh-CN" sz="2400" b="1" dirty="0" smtClean="0">
                <a:solidFill>
                  <a:schemeClr val="bg1"/>
                </a:solidFill>
              </a:rPr>
              <a:t>0</a:t>
            </a:r>
            <a:r>
              <a:rPr lang="en-US" altLang="zh-CN" sz="2400" b="1" dirty="0" smtClean="0">
                <a:solidFill>
                  <a:schemeClr val="bg1"/>
                </a:solidFill>
                <a:sym typeface="+mn-ea"/>
              </a:rPr>
              <a:t>2</a:t>
            </a:r>
            <a:endParaRPr lang="zh-CN" altLang="en-US" sz="2400" b="1" dirty="0">
              <a:solidFill>
                <a:schemeClr val="bg1"/>
              </a:solidFill>
            </a:endParaRPr>
          </a:p>
        </p:txBody>
      </p:sp>
      <p:sp>
        <p:nvSpPr>
          <p:cNvPr id="3" name="文本框 2"/>
          <p:cNvSpPr txBox="1"/>
          <p:nvPr/>
        </p:nvSpPr>
        <p:spPr>
          <a:xfrm>
            <a:off x="450850" y="1054100"/>
            <a:ext cx="6096000" cy="460375"/>
          </a:xfrm>
          <a:prstGeom prst="rect">
            <a:avLst/>
          </a:prstGeom>
          <a:noFill/>
        </p:spPr>
        <p:txBody>
          <a:bodyPr wrap="square" rtlCol="0" anchor="t">
            <a:spAutoFit/>
          </a:bodyPr>
          <a:p>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5.2.3 </a:t>
            </a:r>
            <a:r>
              <a:rPr lang="zh-CN" altLang="en-US"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信息系统安全风险防范的常用技术</a:t>
            </a:r>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 </a:t>
            </a:r>
            <a:endPar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endParaRPr>
          </a:p>
        </p:txBody>
      </p:sp>
      <p:grpSp>
        <p:nvGrpSpPr>
          <p:cNvPr id="14" name="组合 13"/>
          <p:cNvGrpSpPr/>
          <p:nvPr/>
        </p:nvGrpSpPr>
        <p:grpSpPr>
          <a:xfrm>
            <a:off x="1805305" y="2194821"/>
            <a:ext cx="3023873" cy="614680"/>
            <a:chOff x="516716" y="1884241"/>
            <a:chExt cx="1152028" cy="940074"/>
          </a:xfrm>
        </p:grpSpPr>
        <p:sp>
          <p:nvSpPr>
            <p:cNvPr id="15" name="矩形: 圆角 14"/>
            <p:cNvSpPr/>
            <p:nvPr/>
          </p:nvSpPr>
          <p:spPr>
            <a:xfrm>
              <a:off x="516716" y="1884241"/>
              <a:ext cx="1152027" cy="940074"/>
            </a:xfrm>
            <a:prstGeom prst="roundRect">
              <a:avLst>
                <a:gd name="adj" fmla="val 19609"/>
              </a:avLst>
            </a:prstGeom>
            <a:noFill/>
            <a:ln w="25400" cap="flat">
              <a:solidFill>
                <a:srgbClr val="FFC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p>
              <a:pPr marL="0" marR="0" indent="0" algn="l" defTabSz="914400" rtl="0" fontAlgn="auto" latinLnBrk="1" hangingPunct="0">
                <a:lnSpc>
                  <a:spcPct val="100000"/>
                </a:lnSpc>
                <a:spcBef>
                  <a:spcPct val="0"/>
                </a:spcBef>
                <a:spcAft>
                  <a:spcPct val="0"/>
                </a:spcAft>
                <a:buClrTx/>
                <a:buSzTx/>
                <a:buFontTx/>
                <a:buNone/>
              </a:pPr>
              <a:endParaRPr kumimoji="0" lang="zh-CN" altLang="en-US"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Helvetica Neue"/>
              </a:endParaRPr>
            </a:p>
          </p:txBody>
        </p:sp>
        <p:sp>
          <p:nvSpPr>
            <p:cNvPr id="17" name="文本框 16"/>
            <p:cNvSpPr txBox="1"/>
            <p:nvPr/>
          </p:nvSpPr>
          <p:spPr>
            <a:xfrm>
              <a:off x="516717" y="2002721"/>
              <a:ext cx="1152027" cy="61571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noAutofit/>
            </a:bodyPr>
            <a:p>
              <a:pPr algn="just"/>
              <a:r>
                <a:rPr lang="en-US" altLang="zh-CN" sz="2400" b="1">
                  <a:solidFill>
                    <a:schemeClr val="accent6">
                      <a:lumMod val="50000"/>
                    </a:schemeClr>
                  </a:solidFill>
                  <a:latin typeface="微软雅黑" panose="020B0503020204020204" charset="-122"/>
                  <a:ea typeface="微软雅黑" panose="020B0503020204020204" charset="-122"/>
                  <a:cs typeface="微软雅黑" panose="020B0503020204020204" charset="-122"/>
                </a:rPr>
                <a:t>1.</a:t>
              </a:r>
              <a:r>
                <a:rPr lang="zh-CN" altLang="en-US" sz="2400" b="1">
                  <a:solidFill>
                    <a:schemeClr val="accent6">
                      <a:lumMod val="50000"/>
                    </a:schemeClr>
                  </a:solidFill>
                  <a:latin typeface="微软雅黑" panose="020B0503020204020204" charset="-122"/>
                  <a:ea typeface="微软雅黑" panose="020B0503020204020204" charset="-122"/>
                  <a:cs typeface="微软雅黑" panose="020B0503020204020204" charset="-122"/>
                </a:rPr>
                <a:t>加密技术</a:t>
              </a:r>
              <a:endParaRPr lang="en-US" altLang="zh-CN" sz="2400" b="1">
                <a:solidFill>
                  <a:schemeClr val="accent6">
                    <a:lumMod val="50000"/>
                  </a:schemeClr>
                </a:solidFill>
                <a:latin typeface="微软雅黑" panose="020B0503020204020204" charset="-122"/>
                <a:ea typeface="微软雅黑" panose="020B0503020204020204" charset="-122"/>
                <a:cs typeface="微软雅黑" panose="020B0503020204020204" charset="-122"/>
              </a:endParaRPr>
            </a:p>
          </p:txBody>
        </p:sp>
      </p:grpSp>
      <p:grpSp>
        <p:nvGrpSpPr>
          <p:cNvPr id="18" name="组合 17"/>
          <p:cNvGrpSpPr/>
          <p:nvPr/>
        </p:nvGrpSpPr>
        <p:grpSpPr>
          <a:xfrm>
            <a:off x="1805305" y="3041652"/>
            <a:ext cx="3024138" cy="612016"/>
            <a:chOff x="516716" y="1887749"/>
            <a:chExt cx="1152129" cy="936000"/>
          </a:xfrm>
        </p:grpSpPr>
        <p:sp>
          <p:nvSpPr>
            <p:cNvPr id="19" name="矩形: 圆角 18"/>
            <p:cNvSpPr/>
            <p:nvPr/>
          </p:nvSpPr>
          <p:spPr>
            <a:xfrm>
              <a:off x="516716" y="1887749"/>
              <a:ext cx="1152129" cy="936000"/>
            </a:xfrm>
            <a:prstGeom prst="roundRect">
              <a:avLst>
                <a:gd name="adj" fmla="val 19609"/>
              </a:avLst>
            </a:prstGeom>
            <a:noFill/>
            <a:ln w="25400" cap="flat">
              <a:solidFill>
                <a:srgbClr val="FFC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p>
              <a:pPr marL="0" marR="0" indent="0" algn="l" defTabSz="914400" rtl="0" fontAlgn="auto" latinLnBrk="1" hangingPunct="0">
                <a:lnSpc>
                  <a:spcPct val="100000"/>
                </a:lnSpc>
                <a:spcBef>
                  <a:spcPct val="0"/>
                </a:spcBef>
                <a:spcAft>
                  <a:spcPct val="0"/>
                </a:spcAft>
                <a:buClrTx/>
                <a:buSzTx/>
                <a:buFontTx/>
                <a:buNone/>
              </a:pPr>
              <a:endParaRPr kumimoji="0" lang="zh-CN" altLang="en-US"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Helvetica Neue"/>
              </a:endParaRPr>
            </a:p>
          </p:txBody>
        </p:sp>
        <p:sp>
          <p:nvSpPr>
            <p:cNvPr id="20" name="文本框 19"/>
            <p:cNvSpPr txBox="1"/>
            <p:nvPr/>
          </p:nvSpPr>
          <p:spPr>
            <a:xfrm>
              <a:off x="516716" y="2002721"/>
              <a:ext cx="1152129" cy="70605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p>
              <a:pPr algn="just"/>
              <a:r>
                <a:rPr lang="en-US" altLang="zh-CN" sz="2400" b="1">
                  <a:solidFill>
                    <a:schemeClr val="accent6">
                      <a:lumMod val="50000"/>
                    </a:schemeClr>
                  </a:solidFill>
                  <a:latin typeface="微软雅黑" panose="020B0503020204020204" charset="-122"/>
                  <a:ea typeface="微软雅黑" panose="020B0503020204020204" charset="-122"/>
                  <a:cs typeface="微软雅黑" panose="020B0503020204020204" charset="-122"/>
                </a:rPr>
                <a:t>2.</a:t>
              </a:r>
              <a:r>
                <a:rPr lang="zh-CN" altLang="en-US" sz="2400" b="1">
                  <a:solidFill>
                    <a:schemeClr val="accent6">
                      <a:lumMod val="50000"/>
                    </a:schemeClr>
                  </a:solidFill>
                  <a:latin typeface="微软雅黑" panose="020B0503020204020204" charset="-122"/>
                  <a:ea typeface="微软雅黑" panose="020B0503020204020204" charset="-122"/>
                  <a:cs typeface="微软雅黑" panose="020B0503020204020204" charset="-122"/>
                </a:rPr>
                <a:t>认证技术</a:t>
              </a:r>
              <a:endParaRPr lang="en-US" altLang="zh-CN" sz="2400" b="1">
                <a:solidFill>
                  <a:schemeClr val="accent6">
                    <a:lumMod val="50000"/>
                  </a:schemeClr>
                </a:solidFill>
                <a:latin typeface="微软雅黑" panose="020B0503020204020204" charset="-122"/>
                <a:ea typeface="微软雅黑" panose="020B0503020204020204" charset="-122"/>
                <a:cs typeface="微软雅黑" panose="020B0503020204020204" charset="-122"/>
              </a:endParaRPr>
            </a:p>
          </p:txBody>
        </p:sp>
      </p:grpSp>
      <p:grpSp>
        <p:nvGrpSpPr>
          <p:cNvPr id="21" name="组合 20"/>
          <p:cNvGrpSpPr/>
          <p:nvPr/>
        </p:nvGrpSpPr>
        <p:grpSpPr>
          <a:xfrm>
            <a:off x="1805305" y="3886188"/>
            <a:ext cx="3024138" cy="612016"/>
            <a:chOff x="516716" y="1887749"/>
            <a:chExt cx="1152129" cy="936000"/>
          </a:xfrm>
        </p:grpSpPr>
        <p:sp>
          <p:nvSpPr>
            <p:cNvPr id="5" name="矩形: 圆角 23"/>
            <p:cNvSpPr/>
            <p:nvPr/>
          </p:nvSpPr>
          <p:spPr>
            <a:xfrm>
              <a:off x="516716" y="1887749"/>
              <a:ext cx="1152129" cy="936000"/>
            </a:xfrm>
            <a:prstGeom prst="roundRect">
              <a:avLst>
                <a:gd name="adj" fmla="val 19609"/>
              </a:avLst>
            </a:prstGeom>
            <a:noFill/>
            <a:ln w="25400" cap="flat">
              <a:solidFill>
                <a:srgbClr val="FFC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p>
              <a:pPr marL="0" marR="0" indent="0" algn="l" defTabSz="914400" rtl="0" fontAlgn="auto" latinLnBrk="1" hangingPunct="0">
                <a:lnSpc>
                  <a:spcPct val="100000"/>
                </a:lnSpc>
                <a:spcBef>
                  <a:spcPct val="0"/>
                </a:spcBef>
                <a:spcAft>
                  <a:spcPct val="0"/>
                </a:spcAft>
                <a:buClrTx/>
                <a:buSzTx/>
                <a:buFontTx/>
                <a:buNone/>
              </a:pPr>
              <a:endParaRPr kumimoji="0" lang="zh-CN" altLang="en-US"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Helvetica Neue"/>
              </a:endParaRPr>
            </a:p>
          </p:txBody>
        </p:sp>
        <p:sp>
          <p:nvSpPr>
            <p:cNvPr id="25" name="文本框 24"/>
            <p:cNvSpPr txBox="1"/>
            <p:nvPr/>
          </p:nvSpPr>
          <p:spPr>
            <a:xfrm>
              <a:off x="516716" y="2002721"/>
              <a:ext cx="1152129" cy="70605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p>
              <a:pPr algn="just"/>
              <a:r>
                <a:rPr lang="en-US" altLang="zh-CN" sz="2400" b="1">
                  <a:solidFill>
                    <a:schemeClr val="accent6">
                      <a:lumMod val="50000"/>
                    </a:schemeClr>
                  </a:solidFill>
                  <a:latin typeface="微软雅黑" panose="020B0503020204020204" charset="-122"/>
                  <a:ea typeface="微软雅黑" panose="020B0503020204020204" charset="-122"/>
                  <a:cs typeface="微软雅黑" panose="020B0503020204020204" charset="-122"/>
                </a:rPr>
                <a:t>3.</a:t>
              </a:r>
              <a:r>
                <a:rPr lang="zh-CN" altLang="en-US" sz="2400" b="1">
                  <a:solidFill>
                    <a:schemeClr val="accent6">
                      <a:lumMod val="50000"/>
                    </a:schemeClr>
                  </a:solidFill>
                  <a:latin typeface="微软雅黑" panose="020B0503020204020204" charset="-122"/>
                  <a:ea typeface="微软雅黑" panose="020B0503020204020204" charset="-122"/>
                  <a:cs typeface="微软雅黑" panose="020B0503020204020204" charset="-122"/>
                </a:rPr>
                <a:t>主机系统安全技术</a:t>
              </a:r>
              <a:endParaRPr lang="en-US" altLang="zh-CN" sz="2400" b="1">
                <a:solidFill>
                  <a:schemeClr val="accent6">
                    <a:lumMod val="50000"/>
                  </a:schemeClr>
                </a:solidFill>
                <a:latin typeface="微软雅黑" panose="020B0503020204020204" charset="-122"/>
                <a:ea typeface="微软雅黑" panose="020B0503020204020204" charset="-122"/>
                <a:cs typeface="微软雅黑" panose="020B0503020204020204" charset="-122"/>
              </a:endParaRPr>
            </a:p>
          </p:txBody>
        </p:sp>
      </p:grpSp>
      <p:grpSp>
        <p:nvGrpSpPr>
          <p:cNvPr id="41" name="组合 40"/>
          <p:cNvGrpSpPr/>
          <p:nvPr/>
        </p:nvGrpSpPr>
        <p:grpSpPr>
          <a:xfrm>
            <a:off x="5045467" y="2197115"/>
            <a:ext cx="4896544" cy="612016"/>
            <a:chOff x="516716" y="1887749"/>
            <a:chExt cx="1169325" cy="936000"/>
          </a:xfrm>
        </p:grpSpPr>
        <p:sp>
          <p:nvSpPr>
            <p:cNvPr id="42" name="矩形: 圆角 41"/>
            <p:cNvSpPr/>
            <p:nvPr/>
          </p:nvSpPr>
          <p:spPr>
            <a:xfrm>
              <a:off x="516716" y="1887749"/>
              <a:ext cx="1152129" cy="936000"/>
            </a:xfrm>
            <a:prstGeom prst="roundRect">
              <a:avLst>
                <a:gd name="adj" fmla="val 19609"/>
              </a:avLst>
            </a:prstGeom>
            <a:noFill/>
            <a:ln w="25400" cap="flat">
              <a:solidFill>
                <a:srgbClr val="FFC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p>
              <a:pPr marL="0" marR="0" indent="0" algn="l" defTabSz="914400" rtl="0" fontAlgn="auto" latinLnBrk="1" hangingPunct="0">
                <a:lnSpc>
                  <a:spcPct val="100000"/>
                </a:lnSpc>
                <a:spcBef>
                  <a:spcPct val="0"/>
                </a:spcBef>
                <a:spcAft>
                  <a:spcPct val="0"/>
                </a:spcAft>
                <a:buClrTx/>
                <a:buSzTx/>
                <a:buFontTx/>
                <a:buNone/>
              </a:pPr>
              <a:endParaRPr kumimoji="0" lang="zh-CN" altLang="en-US"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Helvetica Neue"/>
              </a:endParaRPr>
            </a:p>
          </p:txBody>
        </p:sp>
        <p:sp>
          <p:nvSpPr>
            <p:cNvPr id="43" name="文本框 42"/>
            <p:cNvSpPr txBox="1"/>
            <p:nvPr/>
          </p:nvSpPr>
          <p:spPr>
            <a:xfrm>
              <a:off x="533912" y="2002721"/>
              <a:ext cx="1152129" cy="70605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p>
              <a:pPr algn="just"/>
              <a:r>
                <a:rPr lang="en-US" altLang="zh-CN" sz="2400" b="1">
                  <a:solidFill>
                    <a:schemeClr val="accent6">
                      <a:lumMod val="50000"/>
                    </a:schemeClr>
                  </a:solidFill>
                  <a:latin typeface="微软雅黑" panose="020B0503020204020204" charset="-122"/>
                  <a:ea typeface="微软雅黑" panose="020B0503020204020204" charset="-122"/>
                  <a:cs typeface="微软雅黑" panose="020B0503020204020204" charset="-122"/>
                </a:rPr>
                <a:t>4.</a:t>
              </a:r>
              <a:r>
                <a:rPr lang="zh-CN" altLang="en-US" sz="2400" b="1">
                  <a:solidFill>
                    <a:schemeClr val="accent6">
                      <a:lumMod val="50000"/>
                    </a:schemeClr>
                  </a:solidFill>
                  <a:latin typeface="微软雅黑" panose="020B0503020204020204" charset="-122"/>
                  <a:ea typeface="微软雅黑" panose="020B0503020204020204" charset="-122"/>
                  <a:cs typeface="微软雅黑" panose="020B0503020204020204" charset="-122"/>
                </a:rPr>
                <a:t>网络与系统安全应急响应技术</a:t>
              </a:r>
              <a:endParaRPr lang="en-US" altLang="zh-CN" sz="2400" b="1">
                <a:solidFill>
                  <a:schemeClr val="accent6">
                    <a:lumMod val="50000"/>
                  </a:schemeClr>
                </a:solidFill>
                <a:latin typeface="微软雅黑" panose="020B0503020204020204" charset="-122"/>
                <a:ea typeface="微软雅黑" panose="020B0503020204020204" charset="-122"/>
                <a:cs typeface="微软雅黑" panose="020B0503020204020204" charset="-122"/>
              </a:endParaRPr>
            </a:p>
          </p:txBody>
        </p:sp>
      </p:grpSp>
      <p:grpSp>
        <p:nvGrpSpPr>
          <p:cNvPr id="44" name="组合 43"/>
          <p:cNvGrpSpPr/>
          <p:nvPr/>
        </p:nvGrpSpPr>
        <p:grpSpPr>
          <a:xfrm>
            <a:off x="5045467" y="3041652"/>
            <a:ext cx="4896544" cy="612016"/>
            <a:chOff x="516716" y="1887749"/>
            <a:chExt cx="1169325" cy="936000"/>
          </a:xfrm>
        </p:grpSpPr>
        <p:sp>
          <p:nvSpPr>
            <p:cNvPr id="45" name="矩形: 圆角 44"/>
            <p:cNvSpPr/>
            <p:nvPr/>
          </p:nvSpPr>
          <p:spPr>
            <a:xfrm>
              <a:off x="516716" y="1887749"/>
              <a:ext cx="1152129" cy="936000"/>
            </a:xfrm>
            <a:prstGeom prst="roundRect">
              <a:avLst>
                <a:gd name="adj" fmla="val 19609"/>
              </a:avLst>
            </a:prstGeom>
            <a:noFill/>
            <a:ln w="25400" cap="flat">
              <a:solidFill>
                <a:srgbClr val="FFC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p>
              <a:pPr marL="0" marR="0" indent="0" algn="l" defTabSz="914400" rtl="0" fontAlgn="auto" latinLnBrk="1" hangingPunct="0">
                <a:lnSpc>
                  <a:spcPct val="100000"/>
                </a:lnSpc>
                <a:spcBef>
                  <a:spcPct val="0"/>
                </a:spcBef>
                <a:spcAft>
                  <a:spcPct val="0"/>
                </a:spcAft>
                <a:buClrTx/>
                <a:buSzTx/>
                <a:buFontTx/>
                <a:buNone/>
              </a:pPr>
              <a:endParaRPr kumimoji="0" lang="zh-CN" altLang="en-US"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Helvetica Neue"/>
              </a:endParaRPr>
            </a:p>
          </p:txBody>
        </p:sp>
        <p:sp>
          <p:nvSpPr>
            <p:cNvPr id="46" name="文本框 45"/>
            <p:cNvSpPr txBox="1"/>
            <p:nvPr/>
          </p:nvSpPr>
          <p:spPr>
            <a:xfrm>
              <a:off x="533912" y="2002721"/>
              <a:ext cx="1152129" cy="70605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p>
              <a:pPr algn="just"/>
              <a:r>
                <a:rPr lang="en-US" altLang="zh-CN" sz="2400" b="1">
                  <a:solidFill>
                    <a:schemeClr val="accent6">
                      <a:lumMod val="50000"/>
                    </a:schemeClr>
                  </a:solidFill>
                  <a:latin typeface="微软雅黑" panose="020B0503020204020204" charset="-122"/>
                  <a:ea typeface="微软雅黑" panose="020B0503020204020204" charset="-122"/>
                  <a:cs typeface="微软雅黑" panose="020B0503020204020204" charset="-122"/>
                </a:rPr>
                <a:t>5.</a:t>
              </a:r>
              <a:r>
                <a:rPr lang="zh-CN" altLang="en-US" sz="2400" b="1">
                  <a:solidFill>
                    <a:schemeClr val="accent6">
                      <a:lumMod val="50000"/>
                    </a:schemeClr>
                  </a:solidFill>
                  <a:latin typeface="微软雅黑" panose="020B0503020204020204" charset="-122"/>
                  <a:ea typeface="微软雅黑" panose="020B0503020204020204" charset="-122"/>
                  <a:cs typeface="微软雅黑" panose="020B0503020204020204" charset="-122"/>
                </a:rPr>
                <a:t>恶意代码检测与防范技术</a:t>
              </a:r>
              <a:endParaRPr lang="en-US" altLang="zh-CN" sz="2400" b="1">
                <a:solidFill>
                  <a:schemeClr val="accent6">
                    <a:lumMod val="50000"/>
                  </a:schemeClr>
                </a:solidFill>
                <a:latin typeface="微软雅黑" panose="020B0503020204020204" charset="-122"/>
                <a:ea typeface="微软雅黑" panose="020B0503020204020204" charset="-122"/>
                <a:cs typeface="微软雅黑" panose="020B0503020204020204" charset="-122"/>
              </a:endParaRPr>
            </a:p>
          </p:txBody>
        </p:sp>
      </p:grpSp>
      <p:grpSp>
        <p:nvGrpSpPr>
          <p:cNvPr id="47" name="组合 46"/>
          <p:cNvGrpSpPr/>
          <p:nvPr/>
        </p:nvGrpSpPr>
        <p:grpSpPr>
          <a:xfrm>
            <a:off x="5045467" y="3886188"/>
            <a:ext cx="4896544" cy="612016"/>
            <a:chOff x="516716" y="1887749"/>
            <a:chExt cx="1169325" cy="936000"/>
          </a:xfrm>
        </p:grpSpPr>
        <p:sp>
          <p:nvSpPr>
            <p:cNvPr id="48" name="矩形: 圆角 47"/>
            <p:cNvSpPr/>
            <p:nvPr/>
          </p:nvSpPr>
          <p:spPr>
            <a:xfrm>
              <a:off x="516716" y="1887749"/>
              <a:ext cx="1152129" cy="936000"/>
            </a:xfrm>
            <a:prstGeom prst="roundRect">
              <a:avLst>
                <a:gd name="adj" fmla="val 19609"/>
              </a:avLst>
            </a:prstGeom>
            <a:noFill/>
            <a:ln w="25400" cap="flat">
              <a:solidFill>
                <a:srgbClr val="FFC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p>
              <a:pPr marL="0" marR="0" indent="0" algn="l" defTabSz="914400" rtl="0" fontAlgn="auto" latinLnBrk="1" hangingPunct="0">
                <a:lnSpc>
                  <a:spcPct val="100000"/>
                </a:lnSpc>
                <a:spcBef>
                  <a:spcPct val="0"/>
                </a:spcBef>
                <a:spcAft>
                  <a:spcPct val="0"/>
                </a:spcAft>
                <a:buClrTx/>
                <a:buSzTx/>
                <a:buFontTx/>
                <a:buNone/>
              </a:pPr>
              <a:endParaRPr kumimoji="0" lang="zh-CN" altLang="en-US" b="0" i="0" u="none" strike="noStrike" cap="none" spc="0" normalizeH="0" baseline="0">
                <a:ln>
                  <a:noFill/>
                </a:ln>
                <a:solidFill>
                  <a:srgbClr val="000000"/>
                </a:solidFill>
                <a:effectLst/>
                <a:uFillTx/>
                <a:latin typeface="微软雅黑" panose="020B0503020204020204" charset="-122"/>
                <a:ea typeface="微软雅黑" panose="020B0503020204020204" charset="-122"/>
                <a:cs typeface="+mn-cs"/>
                <a:sym typeface="Helvetica Neue"/>
              </a:endParaRPr>
            </a:p>
          </p:txBody>
        </p:sp>
        <p:sp>
          <p:nvSpPr>
            <p:cNvPr id="49" name="文本框 48"/>
            <p:cNvSpPr txBox="1"/>
            <p:nvPr/>
          </p:nvSpPr>
          <p:spPr>
            <a:xfrm>
              <a:off x="533912" y="2002721"/>
              <a:ext cx="1152129" cy="70605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p>
              <a:pPr algn="just"/>
              <a:r>
                <a:rPr lang="en-US" altLang="zh-CN" sz="2400" b="1">
                  <a:solidFill>
                    <a:schemeClr val="accent6">
                      <a:lumMod val="50000"/>
                    </a:schemeClr>
                  </a:solidFill>
                  <a:latin typeface="微软雅黑" panose="020B0503020204020204" charset="-122"/>
                  <a:ea typeface="微软雅黑" panose="020B0503020204020204" charset="-122"/>
                  <a:cs typeface="微软雅黑" panose="020B0503020204020204" charset="-122"/>
                </a:rPr>
                <a:t>6.</a:t>
              </a:r>
              <a:r>
                <a:rPr lang="zh-CN" altLang="en-US" sz="2400" b="1">
                  <a:solidFill>
                    <a:schemeClr val="accent6">
                      <a:lumMod val="50000"/>
                    </a:schemeClr>
                  </a:solidFill>
                  <a:latin typeface="微软雅黑" panose="020B0503020204020204" charset="-122"/>
                  <a:ea typeface="微软雅黑" panose="020B0503020204020204" charset="-122"/>
                  <a:cs typeface="微软雅黑" panose="020B0503020204020204" charset="-122"/>
                </a:rPr>
                <a:t>人工智能技术在反病毒中的应用</a:t>
              </a:r>
              <a:endParaRPr lang="en-US" altLang="zh-CN" sz="2400" b="1">
                <a:solidFill>
                  <a:schemeClr val="accent6">
                    <a:lumMod val="50000"/>
                  </a:schemeClr>
                </a:solidFill>
                <a:latin typeface="微软雅黑" panose="020B0503020204020204" charset="-122"/>
                <a:ea typeface="微软雅黑" panose="020B0503020204020204" charset="-122"/>
                <a:cs typeface="微软雅黑" panose="020B0503020204020204" charset="-122"/>
              </a:endParaRPr>
            </a:p>
          </p:txBody>
        </p:sp>
      </p:grpSp>
      <p:sp>
        <p:nvSpPr>
          <p:cNvPr id="50" name="文本框 49"/>
          <p:cNvSpPr txBox="1"/>
          <p:nvPr/>
        </p:nvSpPr>
        <p:spPr>
          <a:xfrm>
            <a:off x="3944228" y="2249959"/>
            <a:ext cx="683878" cy="5232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p>
            <a:pPr algn="ctr"/>
            <a:r>
              <a:rPr lang="zh-CN" altLang="en-US" sz="2800" b="1">
                <a:solidFill>
                  <a:srgbClr val="00B050"/>
                </a:solidFill>
                <a:latin typeface="微软雅黑" panose="020B0503020204020204" charset="-122"/>
                <a:ea typeface="微软雅黑" panose="020B0503020204020204" charset="-122"/>
              </a:rPr>
              <a:t>√</a:t>
            </a:r>
            <a:endParaRPr lang="zh-CN" altLang="en-US" sz="2800" b="1">
              <a:solidFill>
                <a:srgbClr val="00B050"/>
              </a:solidFill>
              <a:latin typeface="微软雅黑" panose="020B0503020204020204" charset="-122"/>
              <a:ea typeface="微软雅黑" panose="020B0503020204020204" charset="-122"/>
            </a:endParaRPr>
          </a:p>
        </p:txBody>
      </p:sp>
      <p:sp>
        <p:nvSpPr>
          <p:cNvPr id="51" name="文本框 50"/>
          <p:cNvSpPr txBox="1"/>
          <p:nvPr/>
        </p:nvSpPr>
        <p:spPr>
          <a:xfrm>
            <a:off x="3912082" y="3114055"/>
            <a:ext cx="683878" cy="5232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p>
            <a:pPr algn="ctr"/>
            <a:r>
              <a:rPr lang="zh-CN" altLang="en-US" sz="2800" b="1">
                <a:solidFill>
                  <a:srgbClr val="00B050"/>
                </a:solidFill>
                <a:latin typeface="微软雅黑" panose="020B0503020204020204" charset="-122"/>
                <a:ea typeface="微软雅黑" panose="020B0503020204020204" charset="-122"/>
              </a:rPr>
              <a:t>√</a:t>
            </a:r>
            <a:endParaRPr lang="zh-CN" altLang="en-US" sz="2800" b="1">
              <a:solidFill>
                <a:srgbClr val="00B05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500" fill="hold"/>
                                        <p:tgtEl>
                                          <p:spTgt spid="51"/>
                                        </p:tgtEl>
                                        <p:attrNameLst>
                                          <p:attrName>ppt_x</p:attrName>
                                        </p:attrNameLst>
                                      </p:cBhvr>
                                      <p:tavLst>
                                        <p:tav tm="0">
                                          <p:val>
                                            <p:strVal val="#ppt_x"/>
                                          </p:val>
                                        </p:tav>
                                        <p:tav tm="100000">
                                          <p:val>
                                            <p:strVal val="#ppt_x"/>
                                          </p:val>
                                        </p:tav>
                                      </p:tavLst>
                                    </p:anim>
                                    <p:anim calcmode="lin" valueType="num">
                                      <p:cBhvr additive="base">
                                        <p:cTn id="13"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ldLvl="0" animBg="1"/>
      <p:bldP spid="51"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nvSpPr>
        <p:spPr>
          <a:xfrm>
            <a:off x="1" y="332464"/>
            <a:ext cx="832245" cy="470570"/>
          </a:xfrm>
          <a:custGeom>
            <a:avLst/>
            <a:gdLst>
              <a:gd name="connsiteX0" fmla="*/ 0 w 832245"/>
              <a:gd name="connsiteY0" fmla="*/ 0 h 470570"/>
              <a:gd name="connsiteX1" fmla="*/ 596960 w 832245"/>
              <a:gd name="connsiteY1" fmla="*/ 0 h 470570"/>
              <a:gd name="connsiteX2" fmla="*/ 832245 w 832245"/>
              <a:gd name="connsiteY2" fmla="*/ 235285 h 470570"/>
              <a:gd name="connsiteX3" fmla="*/ 832244 w 832245"/>
              <a:gd name="connsiteY3" fmla="*/ 235285 h 470570"/>
              <a:gd name="connsiteX4" fmla="*/ 596959 w 832245"/>
              <a:gd name="connsiteY4" fmla="*/ 470570 h 470570"/>
              <a:gd name="connsiteX5" fmla="*/ 0 w 832245"/>
              <a:gd name="connsiteY5" fmla="*/ 470569 h 470570"/>
              <a:gd name="connsiteX6" fmla="*/ 0 w 832245"/>
              <a:gd name="connsiteY6" fmla="*/ 0 h 47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2245" h="470570">
                <a:moveTo>
                  <a:pt x="0" y="0"/>
                </a:moveTo>
                <a:lnTo>
                  <a:pt x="596960" y="0"/>
                </a:lnTo>
                <a:cubicBezTo>
                  <a:pt x="726904" y="0"/>
                  <a:pt x="832245" y="105341"/>
                  <a:pt x="832245" y="235285"/>
                </a:cubicBezTo>
                <a:lnTo>
                  <a:pt x="832244" y="235285"/>
                </a:lnTo>
                <a:cubicBezTo>
                  <a:pt x="832244" y="365229"/>
                  <a:pt x="726903" y="470570"/>
                  <a:pt x="596959" y="470570"/>
                </a:cubicBezTo>
                <a:lnTo>
                  <a:pt x="0" y="47056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867681" y="306764"/>
            <a:ext cx="1656080" cy="521970"/>
          </a:xfrm>
          <a:prstGeom prst="rect">
            <a:avLst/>
          </a:prstGeom>
          <a:noFill/>
        </p:spPr>
        <p:txBody>
          <a:bodyPr wrap="none" rtlCol="0" anchor="ctr">
            <a:spAutoFit/>
          </a:bodyPr>
          <a:lstStyle>
            <a:defPPr>
              <a:defRPr lang="zh-CN"/>
            </a:defPPr>
            <a:lvl1pPr>
              <a:defRPr sz="3200" spc="200">
                <a:solidFill>
                  <a:srgbClr val="245188"/>
                </a:solidFill>
                <a:effectLst>
                  <a:outerShdw blurRad="127000" dist="63500" dir="2700000" algn="tl" rotWithShape="0">
                    <a:schemeClr val="accent1">
                      <a:alpha val="20000"/>
                    </a:schemeClr>
                  </a:outerShdw>
                </a:effectLst>
                <a:latin typeface="+mj-ea"/>
                <a:ea typeface="+mj-ea"/>
              </a:defRPr>
            </a:lvl1pPr>
          </a:lstStyle>
          <a:p>
            <a:r>
              <a:rPr lang="zh-CN" altLang="en-US" sz="2800" spc="100" dirty="0">
                <a:solidFill>
                  <a:schemeClr val="tx2"/>
                </a:solidFill>
                <a:effectLst/>
                <a:latin typeface="微软雅黑" panose="020B0503020204020204" charset="-122"/>
                <a:ea typeface="微软雅黑" panose="020B0503020204020204" charset="-122"/>
              </a:rPr>
              <a:t>学习新知</a:t>
            </a:r>
            <a:endParaRPr lang="zh-CN" altLang="en-US" sz="2800" spc="100" dirty="0">
              <a:solidFill>
                <a:schemeClr val="tx2"/>
              </a:solidFill>
              <a:effectLst/>
              <a:latin typeface="微软雅黑" panose="020B0503020204020204" charset="-122"/>
              <a:ea typeface="微软雅黑" panose="020B0503020204020204" charset="-122"/>
            </a:endParaRPr>
          </a:p>
        </p:txBody>
      </p:sp>
      <p:sp>
        <p:nvSpPr>
          <p:cNvPr id="4" name="文本框 3"/>
          <p:cNvSpPr txBox="1"/>
          <p:nvPr/>
        </p:nvSpPr>
        <p:spPr>
          <a:xfrm>
            <a:off x="223338" y="337562"/>
            <a:ext cx="524510" cy="460375"/>
          </a:xfrm>
          <a:prstGeom prst="rect">
            <a:avLst/>
          </a:prstGeom>
          <a:noFill/>
        </p:spPr>
        <p:txBody>
          <a:bodyPr wrap="none" rtlCol="0" anchor="ctr">
            <a:spAutoFit/>
          </a:bodyPr>
          <a:lstStyle/>
          <a:p>
            <a:pPr algn="l"/>
            <a:r>
              <a:rPr lang="en-US" altLang="zh-CN" sz="2400" b="1" dirty="0" smtClean="0">
                <a:solidFill>
                  <a:schemeClr val="bg1"/>
                </a:solidFill>
              </a:rPr>
              <a:t>0</a:t>
            </a:r>
            <a:r>
              <a:rPr lang="en-US" altLang="zh-CN" sz="2400" b="1" dirty="0" smtClean="0">
                <a:solidFill>
                  <a:schemeClr val="bg1"/>
                </a:solidFill>
                <a:sym typeface="+mn-ea"/>
              </a:rPr>
              <a:t>2</a:t>
            </a:r>
            <a:endParaRPr lang="zh-CN" altLang="en-US" sz="2400" b="1" dirty="0">
              <a:solidFill>
                <a:schemeClr val="bg1"/>
              </a:solidFill>
            </a:endParaRPr>
          </a:p>
        </p:txBody>
      </p:sp>
      <p:sp>
        <p:nvSpPr>
          <p:cNvPr id="3" name="文本框 2"/>
          <p:cNvSpPr txBox="1"/>
          <p:nvPr/>
        </p:nvSpPr>
        <p:spPr>
          <a:xfrm>
            <a:off x="450850" y="1054100"/>
            <a:ext cx="6096000" cy="460375"/>
          </a:xfrm>
          <a:prstGeom prst="rect">
            <a:avLst/>
          </a:prstGeom>
          <a:noFill/>
        </p:spPr>
        <p:txBody>
          <a:bodyPr wrap="square" rtlCol="0" anchor="t">
            <a:spAutoFit/>
          </a:bodyPr>
          <a:p>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5.2.2 </a:t>
            </a:r>
            <a:r>
              <a:rPr lang="zh-CN" altLang="en-US"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信息系统安全模型及安全策略</a:t>
            </a:r>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 </a:t>
            </a:r>
            <a:endPar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450850" y="1471930"/>
            <a:ext cx="4874260" cy="398780"/>
          </a:xfrm>
          <a:prstGeom prst="rect">
            <a:avLst/>
          </a:prstGeom>
          <a:solidFill>
            <a:srgbClr val="3B4E73"/>
          </a:solidFill>
        </p:spPr>
        <p:txBody>
          <a:bodyPr wrap="square" rtlCol="0" anchor="t">
            <a:spAutoFit/>
          </a:bodyPr>
          <a:p>
            <a:pPr lvl="0" algn="l">
              <a:buClrTx/>
              <a:buSzTx/>
              <a:buFontTx/>
            </a:pPr>
            <a:r>
              <a:rPr lang="en-US" altLang="zh-CN" sz="2000" dirty="0" smtClean="0">
                <a:solidFill>
                  <a:schemeClr val="bg1"/>
                </a:solidFill>
                <a:sym typeface="+mn-ea"/>
              </a:rPr>
              <a:t>1.</a:t>
            </a:r>
            <a:r>
              <a:rPr lang="en-US" altLang="zh-CN" sz="2000" dirty="0" smtClean="0">
                <a:solidFill>
                  <a:schemeClr val="bg1"/>
                </a:solidFill>
                <a:sym typeface="+mn-ea"/>
              </a:rPr>
              <a:t>加密技术</a:t>
            </a:r>
            <a:endParaRPr lang="en-US" altLang="zh-CN" sz="2000" dirty="0" smtClean="0">
              <a:solidFill>
                <a:schemeClr val="bg1"/>
              </a:solidFill>
              <a:sym typeface="+mn-ea"/>
            </a:endParaRPr>
          </a:p>
        </p:txBody>
      </p:sp>
      <p:sp>
        <p:nvSpPr>
          <p:cNvPr id="2" name="文本框 1"/>
          <p:cNvSpPr txBox="1"/>
          <p:nvPr/>
        </p:nvSpPr>
        <p:spPr>
          <a:xfrm>
            <a:off x="450850" y="1882775"/>
            <a:ext cx="6096000" cy="557530"/>
          </a:xfrm>
          <a:prstGeom prst="rect">
            <a:avLst/>
          </a:prstGeom>
          <a:noFill/>
        </p:spPr>
        <p:txBody>
          <a:bodyPr wrap="square" rtlCol="0" anchor="t">
            <a:noAutofit/>
          </a:bodyPr>
          <a:p>
            <a:pPr lvl="0" indent="457200" algn="l">
              <a:lnSpc>
                <a:spcPct val="150000"/>
              </a:lnSpc>
              <a:buClrTx/>
              <a:buSzTx/>
              <a:buFontTx/>
            </a:pPr>
            <a:r>
              <a:rPr lang="zh-CN" altLang="en-US" sz="2000" dirty="0" smtClean="0">
                <a:latin typeface="黑体" panose="02010609060101010101" charset="-122"/>
                <a:ea typeface="黑体" panose="02010609060101010101" charset="-122"/>
                <a:cs typeface="微软雅黑" panose="020B0503020204020204" charset="-122"/>
                <a:sym typeface="+mn-ea"/>
              </a:rPr>
              <a:t>信息加密的目的</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：防止信息被窃取。</a:t>
            </a:r>
            <a:endParaRPr lang="en-US" altLang="zh-CN" sz="2000" dirty="0" smtClean="0">
              <a:latin typeface="楷体" panose="02010609060101010101" pitchFamily="49" charset="-122"/>
              <a:ea typeface="楷体" panose="02010609060101010101" pitchFamily="49" charset="-122"/>
              <a:cs typeface="微软雅黑" panose="020B0503020204020204" charset="-122"/>
              <a:sym typeface="+mn-ea"/>
            </a:endParaRPr>
          </a:p>
        </p:txBody>
      </p:sp>
      <p:sp>
        <p:nvSpPr>
          <p:cNvPr id="6" name="文本框 5"/>
          <p:cNvSpPr txBox="1"/>
          <p:nvPr/>
        </p:nvSpPr>
        <p:spPr>
          <a:xfrm>
            <a:off x="450850" y="2377440"/>
            <a:ext cx="5645150" cy="1476375"/>
          </a:xfrm>
          <a:prstGeom prst="rect">
            <a:avLst/>
          </a:prstGeom>
          <a:noFill/>
        </p:spPr>
        <p:txBody>
          <a:bodyPr wrap="square" rtlCol="0" anchor="t">
            <a:spAutoFit/>
          </a:bodyPr>
          <a:p>
            <a:pPr lvl="0" indent="457200" algn="l">
              <a:lnSpc>
                <a:spcPct val="150000"/>
              </a:lnSpc>
              <a:buClrTx/>
              <a:buSzTx/>
              <a:buFontTx/>
            </a:pPr>
            <a:r>
              <a:rPr lang="zh-CN" altLang="en-US" sz="2000" dirty="0" smtClean="0">
                <a:latin typeface="黑体" panose="02010609060101010101" charset="-122"/>
                <a:ea typeface="黑体" panose="02010609060101010101" charset="-122"/>
                <a:cs typeface="微软雅黑" panose="020B0503020204020204" charset="-122"/>
                <a:sym typeface="+mn-ea"/>
              </a:rPr>
              <a:t>加密的基本原理是</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:在发送端将数据变换成某种难以理解的形式，把信息隐藏起来，在接收端通过反变换恢复数据的原样。</a:t>
            </a:r>
            <a:endParaRPr lang="zh-CN" altLang="en-US" sz="2000" dirty="0" smtClean="0">
              <a:latin typeface="楷体" panose="02010609060101010101" pitchFamily="49" charset="-122"/>
              <a:ea typeface="楷体" panose="02010609060101010101" pitchFamily="49" charset="-122"/>
              <a:cs typeface="微软雅黑" panose="020B0503020204020204" charset="-122"/>
              <a:sym typeface="+mn-ea"/>
            </a:endParaRPr>
          </a:p>
        </p:txBody>
      </p:sp>
      <p:pic>
        <p:nvPicPr>
          <p:cNvPr id="9" name="https://docer-ks3.wpscdn.cn/picture/54461553/0054752554f1fa74d3d810ee5299368c_612.jpg" descr="Digital security"/>
          <p:cNvPicPr>
            <a:picLocks noChangeAspect="1"/>
          </p:cNvPicPr>
          <p:nvPr/>
        </p:nvPicPr>
        <p:blipFill>
          <a:blip r:embed="rId1"/>
          <a:stretch>
            <a:fillRect/>
          </a:stretch>
        </p:blipFill>
        <p:spPr>
          <a:xfrm>
            <a:off x="6096000" y="1882775"/>
            <a:ext cx="5708650" cy="3805555"/>
          </a:xfrm>
          <a:prstGeom prst="rect">
            <a:avLst/>
          </a:prstGeom>
        </p:spPr>
      </p:pic>
      <p:sp>
        <p:nvSpPr>
          <p:cNvPr id="10" name="文本框 9"/>
          <p:cNvSpPr txBox="1"/>
          <p:nvPr/>
        </p:nvSpPr>
        <p:spPr>
          <a:xfrm>
            <a:off x="783434" y="4599480"/>
            <a:ext cx="1224136" cy="4616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p>
            <a:pPr algn="ctr"/>
            <a:r>
              <a:rPr kumimoji="0" lang="zh-CN" altLang="en-US" sz="2400" b="1" i="0" u="none" strike="noStrike" kern="0" cap="none" spc="0" normalizeH="0" baseline="0" noProof="0">
                <a:ln>
                  <a:noFill/>
                </a:ln>
                <a:solidFill>
                  <a:schemeClr val="tx1"/>
                </a:solidFill>
                <a:effectLst/>
                <a:uLnTx/>
                <a:uFillTx/>
                <a:latin typeface="微软雅黑" panose="020B0503020204020204" charset="-122"/>
                <a:ea typeface="微软雅黑" panose="020B0503020204020204" charset="-122"/>
                <a:sym typeface="Helvetica Neue"/>
              </a:rPr>
              <a:t>发送端</a:t>
            </a:r>
            <a:endParaRPr lang="zh-CN" altLang="en-US" sz="2400"/>
          </a:p>
        </p:txBody>
      </p:sp>
      <p:sp>
        <p:nvSpPr>
          <p:cNvPr id="11" name="文本框 10"/>
          <p:cNvSpPr txBox="1"/>
          <p:nvPr/>
        </p:nvSpPr>
        <p:spPr>
          <a:xfrm>
            <a:off x="4203814" y="4599480"/>
            <a:ext cx="1224136" cy="4616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p>
            <a:pPr algn="ctr"/>
            <a:r>
              <a:rPr lang="zh-CN" altLang="en-US" sz="2400" b="1">
                <a:solidFill>
                  <a:schemeClr val="tx1"/>
                </a:solidFill>
                <a:latin typeface="微软雅黑" panose="020B0503020204020204" charset="-122"/>
                <a:ea typeface="微软雅黑" panose="020B0503020204020204" charset="-122"/>
              </a:rPr>
              <a:t>接收</a:t>
            </a:r>
            <a:r>
              <a:rPr kumimoji="0" lang="zh-CN" altLang="en-US" sz="2400" b="1" i="0" u="none" strike="noStrike" kern="0" cap="none" spc="0" normalizeH="0" baseline="0" noProof="0">
                <a:ln>
                  <a:noFill/>
                </a:ln>
                <a:solidFill>
                  <a:schemeClr val="tx1"/>
                </a:solidFill>
                <a:effectLst/>
                <a:uLnTx/>
                <a:uFillTx/>
                <a:latin typeface="微软雅黑" panose="020B0503020204020204" charset="-122"/>
                <a:ea typeface="微软雅黑" panose="020B0503020204020204" charset="-122"/>
                <a:sym typeface="Helvetica Neue"/>
              </a:rPr>
              <a:t>端</a:t>
            </a:r>
            <a:endParaRPr lang="zh-CN" altLang="en-US" sz="2400"/>
          </a:p>
        </p:txBody>
      </p:sp>
      <p:cxnSp>
        <p:nvCxnSpPr>
          <p:cNvPr id="12" name="直接箭头连接符 11"/>
          <p:cNvCxnSpPr/>
          <p:nvPr/>
        </p:nvCxnSpPr>
        <p:spPr>
          <a:xfrm>
            <a:off x="2187590" y="4830312"/>
            <a:ext cx="1872208" cy="0"/>
          </a:xfrm>
          <a:prstGeom prst="straightConnector1">
            <a:avLst/>
          </a:prstGeom>
          <a:noFill/>
          <a:ln w="60325" cap="flat">
            <a:solidFill>
              <a:schemeClr val="accent6"/>
            </a:solidFill>
            <a:prstDash val="solid"/>
            <a:bevel/>
            <a:tailEnd type="triangle"/>
          </a:ln>
          <a:effectLst/>
        </p:spPr>
        <p:style>
          <a:lnRef idx="0">
            <a:scrgbClr r="0" g="0" b="0"/>
          </a:lnRef>
          <a:fillRef idx="0">
            <a:scrgbClr r="0" g="0" b="0"/>
          </a:fillRef>
          <a:effectRef idx="0">
            <a:scrgbClr r="0" g="0" b="0"/>
          </a:effectRef>
          <a:fontRef idx="none"/>
        </p:style>
      </p:cxnSp>
      <p:sp>
        <p:nvSpPr>
          <p:cNvPr id="13" name="文本框 12"/>
          <p:cNvSpPr txBox="1"/>
          <p:nvPr/>
        </p:nvSpPr>
        <p:spPr>
          <a:xfrm>
            <a:off x="4419999" y="5061145"/>
            <a:ext cx="791765" cy="36933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p>
            <a:pPr algn="ctr"/>
            <a:r>
              <a:rPr lang="zh-CN" altLang="en-US" b="1">
                <a:solidFill>
                  <a:schemeClr val="accent6">
                    <a:lumMod val="50000"/>
                  </a:schemeClr>
                </a:solidFill>
                <a:latin typeface="微软雅黑" panose="020B0503020204020204" charset="-122"/>
                <a:ea typeface="微软雅黑" panose="020B0503020204020204" charset="-122"/>
              </a:rPr>
              <a:t>解密</a:t>
            </a:r>
            <a:endParaRPr lang="zh-CN" altLang="en-US">
              <a:solidFill>
                <a:schemeClr val="accent6">
                  <a:lumMod val="50000"/>
                </a:schemeClr>
              </a:solidFill>
            </a:endParaRPr>
          </a:p>
        </p:txBody>
      </p:sp>
      <p:sp>
        <p:nvSpPr>
          <p:cNvPr id="14" name="文本框 13"/>
          <p:cNvSpPr txBox="1"/>
          <p:nvPr/>
        </p:nvSpPr>
        <p:spPr>
          <a:xfrm>
            <a:off x="1035462" y="5061145"/>
            <a:ext cx="791765" cy="36933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p>
            <a:pPr algn="ctr"/>
            <a:r>
              <a:rPr lang="zh-CN" altLang="en-US" b="1">
                <a:solidFill>
                  <a:schemeClr val="accent6">
                    <a:lumMod val="50000"/>
                  </a:schemeClr>
                </a:solidFill>
                <a:latin typeface="微软雅黑" panose="020B0503020204020204" charset="-122"/>
                <a:ea typeface="微软雅黑" panose="020B0503020204020204" charset="-122"/>
              </a:rPr>
              <a:t>加密</a:t>
            </a:r>
            <a:endParaRPr lang="zh-CN" altLang="en-US">
              <a:solidFill>
                <a:schemeClr val="accent6">
                  <a:lumMod val="50000"/>
                </a:schemeClr>
              </a:solidFill>
            </a:endParaRPr>
          </a:p>
        </p:txBody>
      </p:sp>
      <p:sp>
        <p:nvSpPr>
          <p:cNvPr id="15" name="文本框 14"/>
          <p:cNvSpPr txBox="1"/>
          <p:nvPr/>
        </p:nvSpPr>
        <p:spPr>
          <a:xfrm>
            <a:off x="2745184" y="4150357"/>
            <a:ext cx="791765" cy="6463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p>
            <a:pPr algn="ctr"/>
            <a:r>
              <a:rPr lang="zh-CN" altLang="en-US" b="1">
                <a:solidFill>
                  <a:schemeClr val="accent6">
                    <a:lumMod val="50000"/>
                  </a:schemeClr>
                </a:solidFill>
                <a:latin typeface="微软雅黑" panose="020B0503020204020204" charset="-122"/>
                <a:ea typeface="微软雅黑" panose="020B0503020204020204" charset="-122"/>
              </a:rPr>
              <a:t>乱码传送</a:t>
            </a:r>
            <a:endParaRPr lang="zh-CN" altLang="en-US">
              <a:solidFill>
                <a:schemeClr val="accent6">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nvSpPr>
        <p:spPr>
          <a:xfrm>
            <a:off x="1" y="332464"/>
            <a:ext cx="832245" cy="470570"/>
          </a:xfrm>
          <a:custGeom>
            <a:avLst/>
            <a:gdLst>
              <a:gd name="connsiteX0" fmla="*/ 0 w 832245"/>
              <a:gd name="connsiteY0" fmla="*/ 0 h 470570"/>
              <a:gd name="connsiteX1" fmla="*/ 596960 w 832245"/>
              <a:gd name="connsiteY1" fmla="*/ 0 h 470570"/>
              <a:gd name="connsiteX2" fmla="*/ 832245 w 832245"/>
              <a:gd name="connsiteY2" fmla="*/ 235285 h 470570"/>
              <a:gd name="connsiteX3" fmla="*/ 832244 w 832245"/>
              <a:gd name="connsiteY3" fmla="*/ 235285 h 470570"/>
              <a:gd name="connsiteX4" fmla="*/ 596959 w 832245"/>
              <a:gd name="connsiteY4" fmla="*/ 470570 h 470570"/>
              <a:gd name="connsiteX5" fmla="*/ 0 w 832245"/>
              <a:gd name="connsiteY5" fmla="*/ 470569 h 470570"/>
              <a:gd name="connsiteX6" fmla="*/ 0 w 832245"/>
              <a:gd name="connsiteY6" fmla="*/ 0 h 47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2245" h="470570">
                <a:moveTo>
                  <a:pt x="0" y="0"/>
                </a:moveTo>
                <a:lnTo>
                  <a:pt x="596960" y="0"/>
                </a:lnTo>
                <a:cubicBezTo>
                  <a:pt x="726904" y="0"/>
                  <a:pt x="832245" y="105341"/>
                  <a:pt x="832245" y="235285"/>
                </a:cubicBezTo>
                <a:lnTo>
                  <a:pt x="832244" y="235285"/>
                </a:lnTo>
                <a:cubicBezTo>
                  <a:pt x="832244" y="365229"/>
                  <a:pt x="726903" y="470570"/>
                  <a:pt x="596959" y="470570"/>
                </a:cubicBezTo>
                <a:lnTo>
                  <a:pt x="0" y="47056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867681" y="306764"/>
            <a:ext cx="1656080" cy="521970"/>
          </a:xfrm>
          <a:prstGeom prst="rect">
            <a:avLst/>
          </a:prstGeom>
          <a:noFill/>
        </p:spPr>
        <p:txBody>
          <a:bodyPr wrap="none" rtlCol="0" anchor="ctr">
            <a:spAutoFit/>
          </a:bodyPr>
          <a:lstStyle>
            <a:defPPr>
              <a:defRPr lang="zh-CN"/>
            </a:defPPr>
            <a:lvl1pPr>
              <a:defRPr sz="3200" spc="200">
                <a:solidFill>
                  <a:srgbClr val="245188"/>
                </a:solidFill>
                <a:effectLst>
                  <a:outerShdw blurRad="127000" dist="63500" dir="2700000" algn="tl" rotWithShape="0">
                    <a:schemeClr val="accent1">
                      <a:alpha val="20000"/>
                    </a:schemeClr>
                  </a:outerShdw>
                </a:effectLst>
                <a:latin typeface="+mj-ea"/>
                <a:ea typeface="+mj-ea"/>
              </a:defRPr>
            </a:lvl1pPr>
          </a:lstStyle>
          <a:p>
            <a:r>
              <a:rPr lang="zh-CN" altLang="en-US" sz="2800" spc="100" dirty="0">
                <a:solidFill>
                  <a:schemeClr val="tx2"/>
                </a:solidFill>
                <a:effectLst/>
                <a:latin typeface="微软雅黑" panose="020B0503020204020204" charset="-122"/>
                <a:ea typeface="微软雅黑" panose="020B0503020204020204" charset="-122"/>
              </a:rPr>
              <a:t>学习新知</a:t>
            </a:r>
            <a:endParaRPr lang="zh-CN" altLang="en-US" sz="2800" spc="100" dirty="0">
              <a:solidFill>
                <a:schemeClr val="tx2"/>
              </a:solidFill>
              <a:effectLst/>
              <a:latin typeface="微软雅黑" panose="020B0503020204020204" charset="-122"/>
              <a:ea typeface="微软雅黑" panose="020B0503020204020204" charset="-122"/>
            </a:endParaRPr>
          </a:p>
        </p:txBody>
      </p:sp>
      <p:sp>
        <p:nvSpPr>
          <p:cNvPr id="4" name="文本框 3"/>
          <p:cNvSpPr txBox="1"/>
          <p:nvPr/>
        </p:nvSpPr>
        <p:spPr>
          <a:xfrm>
            <a:off x="223338" y="337562"/>
            <a:ext cx="524510" cy="460375"/>
          </a:xfrm>
          <a:prstGeom prst="rect">
            <a:avLst/>
          </a:prstGeom>
          <a:noFill/>
        </p:spPr>
        <p:txBody>
          <a:bodyPr wrap="none" rtlCol="0" anchor="ctr">
            <a:spAutoFit/>
          </a:bodyPr>
          <a:lstStyle/>
          <a:p>
            <a:pPr algn="l"/>
            <a:r>
              <a:rPr lang="en-US" altLang="zh-CN" sz="2400" b="1" dirty="0" smtClean="0">
                <a:solidFill>
                  <a:schemeClr val="bg1"/>
                </a:solidFill>
              </a:rPr>
              <a:t>0</a:t>
            </a:r>
            <a:r>
              <a:rPr lang="en-US" altLang="zh-CN" sz="2400" b="1" dirty="0" smtClean="0">
                <a:solidFill>
                  <a:schemeClr val="bg1"/>
                </a:solidFill>
                <a:sym typeface="+mn-ea"/>
              </a:rPr>
              <a:t>2</a:t>
            </a:r>
            <a:endParaRPr lang="zh-CN" altLang="en-US" sz="2400" b="1" dirty="0">
              <a:solidFill>
                <a:schemeClr val="bg1"/>
              </a:solidFill>
            </a:endParaRPr>
          </a:p>
        </p:txBody>
      </p:sp>
      <p:sp>
        <p:nvSpPr>
          <p:cNvPr id="3" name="文本框 2"/>
          <p:cNvSpPr txBox="1"/>
          <p:nvPr/>
        </p:nvSpPr>
        <p:spPr>
          <a:xfrm>
            <a:off x="450850" y="1054100"/>
            <a:ext cx="6096000" cy="460375"/>
          </a:xfrm>
          <a:prstGeom prst="rect">
            <a:avLst/>
          </a:prstGeom>
          <a:noFill/>
        </p:spPr>
        <p:txBody>
          <a:bodyPr wrap="square" rtlCol="0" anchor="t">
            <a:spAutoFit/>
          </a:bodyPr>
          <a:p>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5.2.2 </a:t>
            </a:r>
            <a:r>
              <a:rPr lang="zh-CN" altLang="en-US"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信息系统安全模型及安全策略</a:t>
            </a:r>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 </a:t>
            </a:r>
            <a:endPar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450850" y="1471930"/>
            <a:ext cx="4874260" cy="398780"/>
          </a:xfrm>
          <a:prstGeom prst="rect">
            <a:avLst/>
          </a:prstGeom>
          <a:solidFill>
            <a:srgbClr val="3B4E73"/>
          </a:solidFill>
        </p:spPr>
        <p:txBody>
          <a:bodyPr wrap="square" rtlCol="0" anchor="t">
            <a:spAutoFit/>
          </a:bodyPr>
          <a:p>
            <a:pPr lvl="0" algn="l">
              <a:buClrTx/>
              <a:buSzTx/>
              <a:buFontTx/>
            </a:pPr>
            <a:r>
              <a:rPr lang="en-US" altLang="zh-CN" sz="2000" dirty="0" smtClean="0">
                <a:solidFill>
                  <a:schemeClr val="bg1"/>
                </a:solidFill>
                <a:sym typeface="+mn-ea"/>
              </a:rPr>
              <a:t>1.</a:t>
            </a:r>
            <a:r>
              <a:rPr lang="en-US" altLang="zh-CN" sz="2000" dirty="0" smtClean="0">
                <a:solidFill>
                  <a:schemeClr val="bg1"/>
                </a:solidFill>
                <a:sym typeface="+mn-ea"/>
              </a:rPr>
              <a:t>加密技术</a:t>
            </a:r>
            <a:endParaRPr lang="en-US" altLang="zh-CN" sz="2000" dirty="0" smtClean="0">
              <a:solidFill>
                <a:schemeClr val="bg1"/>
              </a:solidFill>
              <a:sym typeface="+mn-ea"/>
            </a:endParaRPr>
          </a:p>
        </p:txBody>
      </p:sp>
      <p:sp>
        <p:nvSpPr>
          <p:cNvPr id="16" name="文本框 15"/>
          <p:cNvSpPr txBox="1"/>
          <p:nvPr/>
        </p:nvSpPr>
        <p:spPr>
          <a:xfrm>
            <a:off x="456901" y="1929912"/>
            <a:ext cx="3941043" cy="4616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p>
            <a:pPr marL="0" marR="0" lvl="0" indent="0" algn="just" defTabSz="914400" eaLnBrk="1" fontAlgn="auto" latinLnBrk="0" hangingPunct="1">
              <a:lnSpc>
                <a:spcPct val="100000"/>
              </a:lnSpc>
              <a:spcBef>
                <a:spcPct val="0"/>
              </a:spcBef>
              <a:spcAft>
                <a:spcPct val="0"/>
              </a:spcAft>
              <a:buClrTx/>
              <a:buSzTx/>
              <a:buFontTx/>
              <a:buNone/>
              <a:defRPr/>
            </a:pPr>
            <a:r>
              <a:rPr lang="zh-CN" altLang="en-US" sz="2400" b="1" smtClean="0">
                <a:solidFill>
                  <a:schemeClr val="accent6">
                    <a:lumMod val="50000"/>
                  </a:schemeClr>
                </a:solidFill>
                <a:latin typeface="微软雅黑" panose="020B0503020204020204" charset="-122"/>
                <a:ea typeface="微软雅黑" panose="020B0503020204020204" charset="-122"/>
              </a:rPr>
              <a:t>凯</a:t>
            </a:r>
            <a:r>
              <a:rPr lang="zh-CN" altLang="en-US" sz="2400" b="1">
                <a:solidFill>
                  <a:schemeClr val="accent6">
                    <a:lumMod val="50000"/>
                  </a:schemeClr>
                </a:solidFill>
                <a:latin typeface="微软雅黑" panose="020B0503020204020204" charset="-122"/>
                <a:ea typeface="微软雅黑" panose="020B0503020204020204" charset="-122"/>
              </a:rPr>
              <a:t>撒</a:t>
            </a:r>
            <a:r>
              <a:rPr lang="zh-CN" altLang="en-US" sz="2400" b="1" smtClean="0">
                <a:solidFill>
                  <a:schemeClr val="accent6">
                    <a:lumMod val="50000"/>
                  </a:schemeClr>
                </a:solidFill>
                <a:latin typeface="微软雅黑" panose="020B0503020204020204" charset="-122"/>
                <a:ea typeface="微软雅黑" panose="020B0503020204020204" charset="-122"/>
              </a:rPr>
              <a:t>密码</a:t>
            </a:r>
            <a:endParaRPr lang="zh-CN" altLang="en-US" sz="2400" b="1">
              <a:solidFill>
                <a:schemeClr val="accent6">
                  <a:lumMod val="50000"/>
                </a:schemeClr>
              </a:solidFill>
              <a:latin typeface="微软雅黑" panose="020B0503020204020204" charset="-122"/>
              <a:ea typeface="微软雅黑" panose="020B0503020204020204" charset="-122"/>
            </a:endParaRPr>
          </a:p>
        </p:txBody>
      </p:sp>
      <p:sp>
        <p:nvSpPr>
          <p:cNvPr id="7" name="文本框 6"/>
          <p:cNvSpPr txBox="1"/>
          <p:nvPr/>
        </p:nvSpPr>
        <p:spPr>
          <a:xfrm>
            <a:off x="457200" y="2324100"/>
            <a:ext cx="11249025" cy="119888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p>
            <a:pPr marL="0" marR="0" lvl="0" indent="0" algn="just" defTabSz="914400" eaLnBrk="1" fontAlgn="auto" latinLnBrk="0" hangingPunct="1">
              <a:lnSpc>
                <a:spcPct val="120000"/>
              </a:lnSpc>
              <a:spcBef>
                <a:spcPct val="0"/>
              </a:spcBef>
              <a:spcAft>
                <a:spcPct val="0"/>
              </a:spcAft>
              <a:buClrTx/>
              <a:buSzTx/>
              <a:buFontTx/>
              <a:buNone/>
              <a:defRPr/>
            </a:pPr>
            <a:r>
              <a:rPr kumimoji="0" lang="zh-CN" altLang="en-US" sz="2000" i="0" u="none" strike="noStrike" kern="0" cap="none" spc="0" normalizeH="0" baseline="0" noProof="0">
                <a:ln>
                  <a:noFill/>
                </a:ln>
                <a:solidFill>
                  <a:schemeClr val="tx1"/>
                </a:solidFill>
                <a:effectLst/>
                <a:uLnTx/>
                <a:uFillTx/>
                <a:latin typeface="楷体" panose="02010609060101010101" pitchFamily="49" charset="-122"/>
                <a:ea typeface="楷体" panose="02010609060101010101" pitchFamily="49" charset="-122"/>
                <a:cs typeface="楷体" panose="02010609060101010101" pitchFamily="49" charset="-122"/>
                <a:sym typeface="Helvetica Neue"/>
              </a:rPr>
              <a:t>在密码学中，恺撒密码（英语：</a:t>
            </a:r>
            <a:r>
              <a:rPr kumimoji="0" lang="en-US" altLang="zh-CN" sz="2000" i="0" u="none" strike="noStrike" kern="0" cap="none" spc="0" normalizeH="0" baseline="0" noProof="0">
                <a:ln>
                  <a:noFill/>
                </a:ln>
                <a:solidFill>
                  <a:schemeClr val="tx1"/>
                </a:solidFill>
                <a:effectLst/>
                <a:uLnTx/>
                <a:uFillTx/>
                <a:latin typeface="楷体" panose="02010609060101010101" pitchFamily="49" charset="-122"/>
                <a:ea typeface="楷体" panose="02010609060101010101" pitchFamily="49" charset="-122"/>
                <a:cs typeface="楷体" panose="02010609060101010101" pitchFamily="49" charset="-122"/>
                <a:sym typeface="Helvetica Neue"/>
              </a:rPr>
              <a:t>Caesar cipher</a:t>
            </a:r>
            <a:r>
              <a:rPr kumimoji="0" lang="zh-CN" altLang="en-US" sz="2000" i="0" u="none" strike="noStrike" kern="0" cap="none" spc="0" normalizeH="0" baseline="0" noProof="0">
                <a:ln>
                  <a:noFill/>
                </a:ln>
                <a:solidFill>
                  <a:schemeClr val="tx1"/>
                </a:solidFill>
                <a:effectLst/>
                <a:uLnTx/>
                <a:uFillTx/>
                <a:latin typeface="楷体" panose="02010609060101010101" pitchFamily="49" charset="-122"/>
                <a:ea typeface="楷体" panose="02010609060101010101" pitchFamily="49" charset="-122"/>
                <a:cs typeface="楷体" panose="02010609060101010101" pitchFamily="49" charset="-122"/>
                <a:sym typeface="Helvetica Neue"/>
              </a:rPr>
              <a:t>），是一种最简单且最广为人知的加密技术。</a:t>
            </a:r>
            <a:endParaRPr kumimoji="0" lang="zh-CN" altLang="en-US" sz="2000" i="0" u="none" strike="noStrike" kern="0" cap="none" spc="0" normalizeH="0" baseline="0" noProof="0">
              <a:ln>
                <a:noFill/>
              </a:ln>
              <a:solidFill>
                <a:schemeClr val="tx1"/>
              </a:solidFill>
              <a:effectLst/>
              <a:uLnTx/>
              <a:uFillTx/>
              <a:latin typeface="楷体" panose="02010609060101010101" pitchFamily="49" charset="-122"/>
              <a:ea typeface="楷体" panose="02010609060101010101" pitchFamily="49" charset="-122"/>
              <a:cs typeface="楷体" panose="02010609060101010101" pitchFamily="49" charset="-122"/>
              <a:sym typeface="Helvetica Neue"/>
            </a:endParaRPr>
          </a:p>
          <a:p>
            <a:pPr marL="0" marR="0" lvl="0" indent="0" algn="just" defTabSz="914400" eaLnBrk="1" fontAlgn="auto" latinLnBrk="0" hangingPunct="1">
              <a:lnSpc>
                <a:spcPct val="120000"/>
              </a:lnSpc>
              <a:spcBef>
                <a:spcPct val="0"/>
              </a:spcBef>
              <a:spcAft>
                <a:spcPct val="0"/>
              </a:spcAft>
              <a:buClrTx/>
              <a:buSzTx/>
              <a:buFontTx/>
              <a:buNone/>
              <a:defRPr/>
            </a:pPr>
            <a:r>
              <a:rPr kumimoji="0" lang="zh-CN" altLang="en-US" sz="2000" i="0" u="none" strike="noStrike" kern="0" cap="none" spc="0" normalizeH="0" baseline="0" noProof="0">
                <a:ln>
                  <a:noFill/>
                </a:ln>
                <a:solidFill>
                  <a:schemeClr val="tx1"/>
                </a:solidFill>
                <a:effectLst/>
                <a:uLnTx/>
                <a:uFillTx/>
                <a:latin typeface="楷体" panose="02010609060101010101" pitchFamily="49" charset="-122"/>
                <a:ea typeface="楷体" panose="02010609060101010101" pitchFamily="49" charset="-122"/>
                <a:cs typeface="楷体" panose="02010609060101010101" pitchFamily="49" charset="-122"/>
                <a:sym typeface="Helvetica Neue"/>
              </a:rPr>
              <a:t>它是一种替换加密的技术，明文中的所有字母都在字母表上向后（或向前）按照一个固定数目进行偏移后被替换成密文。</a:t>
            </a:r>
            <a:endParaRPr kumimoji="0" lang="zh-CN" altLang="en-US" sz="2000" i="0" u="none" strike="noStrike" kern="0" cap="none" spc="0" normalizeH="0" baseline="0" noProof="0">
              <a:ln>
                <a:noFill/>
              </a:ln>
              <a:solidFill>
                <a:schemeClr val="tx1"/>
              </a:solidFill>
              <a:effectLst/>
              <a:uLnTx/>
              <a:uFillTx/>
              <a:latin typeface="楷体" panose="02010609060101010101" pitchFamily="49" charset="-122"/>
              <a:ea typeface="楷体" panose="02010609060101010101" pitchFamily="49" charset="-122"/>
              <a:cs typeface="楷体" panose="02010609060101010101" pitchFamily="49" charset="-122"/>
              <a:sym typeface="Helvetica Neue"/>
            </a:endParaRPr>
          </a:p>
        </p:txBody>
      </p:sp>
      <p:sp>
        <p:nvSpPr>
          <p:cNvPr id="8" name="文本框 7"/>
          <p:cNvSpPr txBox="1"/>
          <p:nvPr/>
        </p:nvSpPr>
        <p:spPr>
          <a:xfrm>
            <a:off x="611206" y="4863068"/>
            <a:ext cx="3159065" cy="10877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p>
            <a:pPr marL="0" marR="0" lvl="0" indent="0" algn="just" defTabSz="914400" eaLnBrk="1" fontAlgn="auto" latinLnBrk="0" hangingPunct="1">
              <a:lnSpc>
                <a:spcPct val="120000"/>
              </a:lnSpc>
              <a:spcBef>
                <a:spcPct val="0"/>
              </a:spcBef>
              <a:spcAft>
                <a:spcPct val="0"/>
              </a:spcAft>
              <a:buClrTx/>
              <a:buSzTx/>
              <a:buFontTx/>
              <a:buNone/>
              <a:defRPr/>
            </a:pPr>
            <a:r>
              <a:rPr kumimoji="0" lang="zh-CN" altLang="en-US" b="1" i="0" u="none" strike="noStrike" kern="0" cap="none" spc="0" normalizeH="0" baseline="0" noProof="0" smtClean="0">
                <a:ln>
                  <a:noFill/>
                </a:ln>
                <a:solidFill>
                  <a:schemeClr val="accent6">
                    <a:lumMod val="75000"/>
                  </a:schemeClr>
                </a:solidFill>
                <a:effectLst/>
                <a:uLnTx/>
                <a:uFillTx/>
                <a:latin typeface="微软雅黑" panose="020B0503020204020204" charset="-122"/>
                <a:ea typeface="微软雅黑" panose="020B0503020204020204" charset="-122"/>
                <a:sym typeface="Helvetica Neue"/>
              </a:rPr>
              <a:t>明文：</a:t>
            </a:r>
            <a:r>
              <a:rPr kumimoji="0" lang="en-US" altLang="zh-CN" b="1" i="0" u="none" strike="noStrike" kern="0" cap="none" spc="0" normalizeH="0" baseline="0" noProof="0" smtClean="0">
                <a:ln>
                  <a:noFill/>
                </a:ln>
                <a:solidFill>
                  <a:schemeClr val="accent6">
                    <a:lumMod val="75000"/>
                  </a:schemeClr>
                </a:solidFill>
                <a:effectLst/>
                <a:uLnTx/>
                <a:uFillTx/>
                <a:latin typeface="微软雅黑" panose="020B0503020204020204" charset="-122"/>
                <a:ea typeface="微软雅黑" panose="020B0503020204020204" charset="-122"/>
                <a:sym typeface="Helvetica Neue"/>
              </a:rPr>
              <a:t>A</a:t>
            </a:r>
            <a:endParaRPr kumimoji="0" lang="en-US" altLang="zh-CN" b="1" i="0" u="none" strike="noStrike" kern="0" cap="none" spc="0" normalizeH="0" baseline="0" noProof="0" smtClean="0">
              <a:ln>
                <a:noFill/>
              </a:ln>
              <a:solidFill>
                <a:schemeClr val="accent6">
                  <a:lumMod val="75000"/>
                </a:schemeClr>
              </a:solidFill>
              <a:effectLst/>
              <a:uLnTx/>
              <a:uFillTx/>
              <a:latin typeface="微软雅黑" panose="020B0503020204020204" charset="-122"/>
              <a:ea typeface="微软雅黑" panose="020B0503020204020204" charset="-122"/>
              <a:sym typeface="Helvetica Neue"/>
            </a:endParaRPr>
          </a:p>
          <a:p>
            <a:pPr marL="0" marR="0" lvl="0" indent="0" algn="just" defTabSz="914400" eaLnBrk="1" fontAlgn="auto" latinLnBrk="0" hangingPunct="1">
              <a:lnSpc>
                <a:spcPct val="120000"/>
              </a:lnSpc>
              <a:spcBef>
                <a:spcPct val="0"/>
              </a:spcBef>
              <a:spcAft>
                <a:spcPct val="0"/>
              </a:spcAft>
              <a:buClrTx/>
              <a:buSzTx/>
              <a:buFontTx/>
              <a:buNone/>
              <a:defRPr/>
            </a:pPr>
            <a:r>
              <a:rPr kumimoji="0" lang="zh-CN" altLang="en-US" b="1" i="0" u="none" strike="noStrike" kern="0" cap="none" spc="0" normalizeH="0" baseline="0" noProof="0" smtClean="0">
                <a:ln>
                  <a:noFill/>
                </a:ln>
                <a:solidFill>
                  <a:schemeClr val="accent6">
                    <a:lumMod val="75000"/>
                  </a:schemeClr>
                </a:solidFill>
                <a:effectLst/>
                <a:uLnTx/>
                <a:uFillTx/>
                <a:latin typeface="微软雅黑" panose="020B0503020204020204" charset="-122"/>
                <a:ea typeface="微软雅黑" panose="020B0503020204020204" charset="-122"/>
                <a:sym typeface="Helvetica Neue"/>
              </a:rPr>
              <a:t>密钥：向后偏移</a:t>
            </a:r>
            <a:r>
              <a:rPr kumimoji="0" lang="en-US" altLang="zh-CN" b="1" i="0" u="none" strike="noStrike" kern="0" cap="none" spc="0" normalizeH="0" baseline="0" noProof="0" smtClean="0">
                <a:ln>
                  <a:noFill/>
                </a:ln>
                <a:solidFill>
                  <a:schemeClr val="accent6">
                    <a:lumMod val="75000"/>
                  </a:schemeClr>
                </a:solidFill>
                <a:effectLst/>
                <a:uLnTx/>
                <a:uFillTx/>
                <a:latin typeface="微软雅黑" panose="020B0503020204020204" charset="-122"/>
                <a:ea typeface="微软雅黑" panose="020B0503020204020204" charset="-122"/>
                <a:sym typeface="Helvetica Neue"/>
              </a:rPr>
              <a:t>1</a:t>
            </a:r>
            <a:r>
              <a:rPr kumimoji="0" lang="zh-CN" altLang="en-US" b="1" i="0" u="none" strike="noStrike" kern="0" cap="none" spc="0" normalizeH="0" baseline="0" noProof="0" smtClean="0">
                <a:ln>
                  <a:noFill/>
                </a:ln>
                <a:solidFill>
                  <a:schemeClr val="accent6">
                    <a:lumMod val="75000"/>
                  </a:schemeClr>
                </a:solidFill>
                <a:effectLst/>
                <a:uLnTx/>
                <a:uFillTx/>
                <a:latin typeface="微软雅黑" panose="020B0503020204020204" charset="-122"/>
                <a:ea typeface="微软雅黑" panose="020B0503020204020204" charset="-122"/>
                <a:sym typeface="Helvetica Neue"/>
              </a:rPr>
              <a:t>位</a:t>
            </a:r>
            <a:endParaRPr kumimoji="0" lang="en-US" altLang="zh-CN" b="1" i="0" u="none" strike="noStrike" kern="0" cap="none" spc="0" normalizeH="0" baseline="0" noProof="0" smtClean="0">
              <a:ln>
                <a:noFill/>
              </a:ln>
              <a:solidFill>
                <a:schemeClr val="accent6">
                  <a:lumMod val="75000"/>
                </a:schemeClr>
              </a:solidFill>
              <a:effectLst/>
              <a:uLnTx/>
              <a:uFillTx/>
              <a:latin typeface="微软雅黑" panose="020B0503020204020204" charset="-122"/>
              <a:ea typeface="微软雅黑" panose="020B0503020204020204" charset="-122"/>
              <a:sym typeface="Helvetica Neue"/>
            </a:endParaRPr>
          </a:p>
          <a:p>
            <a:pPr marL="0" marR="0" lvl="0" indent="0" algn="just" defTabSz="914400" eaLnBrk="1" fontAlgn="auto" latinLnBrk="0" hangingPunct="1">
              <a:lnSpc>
                <a:spcPct val="120000"/>
              </a:lnSpc>
              <a:spcBef>
                <a:spcPct val="0"/>
              </a:spcBef>
              <a:spcAft>
                <a:spcPct val="0"/>
              </a:spcAft>
              <a:buClrTx/>
              <a:buSzTx/>
              <a:buFontTx/>
              <a:buNone/>
              <a:defRPr/>
            </a:pPr>
            <a:r>
              <a:rPr kumimoji="0" lang="zh-CN" altLang="en-US" b="1" i="0" u="none" strike="noStrike" kern="0" cap="none" spc="0" normalizeH="0" baseline="0" noProof="0" smtClean="0">
                <a:ln>
                  <a:noFill/>
                </a:ln>
                <a:solidFill>
                  <a:schemeClr val="accent6">
                    <a:lumMod val="75000"/>
                  </a:schemeClr>
                </a:solidFill>
                <a:effectLst/>
                <a:uLnTx/>
                <a:uFillTx/>
                <a:latin typeface="微软雅黑" panose="020B0503020204020204" charset="-122"/>
                <a:ea typeface="微软雅黑" panose="020B0503020204020204" charset="-122"/>
                <a:sym typeface="Helvetica Neue"/>
              </a:rPr>
              <a:t>密文：</a:t>
            </a:r>
            <a:r>
              <a:rPr kumimoji="0" lang="en-US" altLang="zh-CN" b="1" i="0" u="none" strike="noStrike" kern="0" cap="none" spc="0" normalizeH="0" baseline="0" noProof="0" smtClean="0">
                <a:ln>
                  <a:noFill/>
                </a:ln>
                <a:solidFill>
                  <a:schemeClr val="accent6">
                    <a:lumMod val="75000"/>
                  </a:schemeClr>
                </a:solidFill>
                <a:effectLst/>
                <a:uLnTx/>
                <a:uFillTx/>
                <a:latin typeface="微软雅黑" panose="020B0503020204020204" charset="-122"/>
                <a:ea typeface="微软雅黑" panose="020B0503020204020204" charset="-122"/>
                <a:sym typeface="Helvetica Neue"/>
              </a:rPr>
              <a:t>B</a:t>
            </a:r>
            <a:endParaRPr kumimoji="0" lang="en-US" altLang="zh-CN" b="1" i="0" u="none" strike="noStrike" kern="0" cap="none" spc="0" normalizeH="0" baseline="0" noProof="0" smtClean="0">
              <a:ln>
                <a:noFill/>
              </a:ln>
              <a:solidFill>
                <a:schemeClr val="accent6">
                  <a:lumMod val="75000"/>
                </a:schemeClr>
              </a:solidFill>
              <a:effectLst/>
              <a:uLnTx/>
              <a:uFillTx/>
              <a:latin typeface="微软雅黑" panose="020B0503020204020204" charset="-122"/>
              <a:ea typeface="微软雅黑" panose="020B0503020204020204" charset="-122"/>
              <a:sym typeface="Helvetica Neue"/>
            </a:endParaRPr>
          </a:p>
        </p:txBody>
      </p:sp>
      <p:pic>
        <p:nvPicPr>
          <p:cNvPr id="17" name="图片 16"/>
          <p:cNvPicPr>
            <a:picLocks noChangeAspect="1"/>
          </p:cNvPicPr>
          <p:nvPr>
            <p:custDataLst>
              <p:tags r:id="rId1"/>
            </p:custDataLst>
          </p:nvPr>
        </p:nvPicPr>
        <p:blipFill>
          <a:blip r:embed="rId2"/>
          <a:srcRect l="1780" r="2165"/>
          <a:stretch>
            <a:fillRect/>
          </a:stretch>
        </p:blipFill>
        <p:spPr>
          <a:xfrm>
            <a:off x="611505" y="3522980"/>
            <a:ext cx="10769600" cy="1279525"/>
          </a:xfrm>
          <a:prstGeom prst="rect">
            <a:avLst/>
          </a:prstGeom>
          <a:ln>
            <a:solidFill>
              <a:schemeClr val="accent6">
                <a:lumMod val="75000"/>
              </a:schemeClr>
            </a:solidFill>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nvSpPr>
        <p:spPr>
          <a:xfrm>
            <a:off x="1" y="332464"/>
            <a:ext cx="832245" cy="470570"/>
          </a:xfrm>
          <a:custGeom>
            <a:avLst/>
            <a:gdLst>
              <a:gd name="connsiteX0" fmla="*/ 0 w 832245"/>
              <a:gd name="connsiteY0" fmla="*/ 0 h 470570"/>
              <a:gd name="connsiteX1" fmla="*/ 596960 w 832245"/>
              <a:gd name="connsiteY1" fmla="*/ 0 h 470570"/>
              <a:gd name="connsiteX2" fmla="*/ 832245 w 832245"/>
              <a:gd name="connsiteY2" fmla="*/ 235285 h 470570"/>
              <a:gd name="connsiteX3" fmla="*/ 832244 w 832245"/>
              <a:gd name="connsiteY3" fmla="*/ 235285 h 470570"/>
              <a:gd name="connsiteX4" fmla="*/ 596959 w 832245"/>
              <a:gd name="connsiteY4" fmla="*/ 470570 h 470570"/>
              <a:gd name="connsiteX5" fmla="*/ 0 w 832245"/>
              <a:gd name="connsiteY5" fmla="*/ 470569 h 470570"/>
              <a:gd name="connsiteX6" fmla="*/ 0 w 832245"/>
              <a:gd name="connsiteY6" fmla="*/ 0 h 47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2245" h="470570">
                <a:moveTo>
                  <a:pt x="0" y="0"/>
                </a:moveTo>
                <a:lnTo>
                  <a:pt x="596960" y="0"/>
                </a:lnTo>
                <a:cubicBezTo>
                  <a:pt x="726904" y="0"/>
                  <a:pt x="832245" y="105341"/>
                  <a:pt x="832245" y="235285"/>
                </a:cubicBezTo>
                <a:lnTo>
                  <a:pt x="832244" y="235285"/>
                </a:lnTo>
                <a:cubicBezTo>
                  <a:pt x="832244" y="365229"/>
                  <a:pt x="726903" y="470570"/>
                  <a:pt x="596959" y="470570"/>
                </a:cubicBezTo>
                <a:lnTo>
                  <a:pt x="0" y="47056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867681" y="306764"/>
            <a:ext cx="1656080" cy="521970"/>
          </a:xfrm>
          <a:prstGeom prst="rect">
            <a:avLst/>
          </a:prstGeom>
          <a:noFill/>
        </p:spPr>
        <p:txBody>
          <a:bodyPr wrap="none" rtlCol="0" anchor="ctr">
            <a:spAutoFit/>
          </a:bodyPr>
          <a:lstStyle>
            <a:defPPr>
              <a:defRPr lang="zh-CN"/>
            </a:defPPr>
            <a:lvl1pPr>
              <a:defRPr sz="3200" spc="200">
                <a:solidFill>
                  <a:srgbClr val="245188"/>
                </a:solidFill>
                <a:effectLst>
                  <a:outerShdw blurRad="127000" dist="63500" dir="2700000" algn="tl" rotWithShape="0">
                    <a:schemeClr val="accent1">
                      <a:alpha val="20000"/>
                    </a:schemeClr>
                  </a:outerShdw>
                </a:effectLst>
                <a:latin typeface="+mj-ea"/>
                <a:ea typeface="+mj-ea"/>
              </a:defRPr>
            </a:lvl1pPr>
          </a:lstStyle>
          <a:p>
            <a:r>
              <a:rPr lang="zh-CN" altLang="en-US" sz="2800" spc="100" dirty="0">
                <a:solidFill>
                  <a:schemeClr val="tx2"/>
                </a:solidFill>
                <a:effectLst/>
                <a:latin typeface="微软雅黑" panose="020B0503020204020204" charset="-122"/>
                <a:ea typeface="微软雅黑" panose="020B0503020204020204" charset="-122"/>
              </a:rPr>
              <a:t>学习新知</a:t>
            </a:r>
            <a:endParaRPr lang="zh-CN" altLang="en-US" sz="2800" spc="100" dirty="0">
              <a:solidFill>
                <a:schemeClr val="tx2"/>
              </a:solidFill>
              <a:effectLst/>
              <a:latin typeface="微软雅黑" panose="020B0503020204020204" charset="-122"/>
              <a:ea typeface="微软雅黑" panose="020B0503020204020204" charset="-122"/>
            </a:endParaRPr>
          </a:p>
        </p:txBody>
      </p:sp>
      <p:sp>
        <p:nvSpPr>
          <p:cNvPr id="4" name="文本框 3"/>
          <p:cNvSpPr txBox="1"/>
          <p:nvPr/>
        </p:nvSpPr>
        <p:spPr>
          <a:xfrm>
            <a:off x="223338" y="337562"/>
            <a:ext cx="524510" cy="460375"/>
          </a:xfrm>
          <a:prstGeom prst="rect">
            <a:avLst/>
          </a:prstGeom>
          <a:noFill/>
        </p:spPr>
        <p:txBody>
          <a:bodyPr wrap="none" rtlCol="0" anchor="ctr">
            <a:spAutoFit/>
          </a:bodyPr>
          <a:lstStyle/>
          <a:p>
            <a:pPr algn="l"/>
            <a:r>
              <a:rPr lang="en-US" altLang="zh-CN" sz="2400" b="1" dirty="0" smtClean="0">
                <a:solidFill>
                  <a:schemeClr val="bg1"/>
                </a:solidFill>
              </a:rPr>
              <a:t>0</a:t>
            </a:r>
            <a:r>
              <a:rPr lang="en-US" altLang="zh-CN" sz="2400" b="1" dirty="0" smtClean="0">
                <a:solidFill>
                  <a:schemeClr val="bg1"/>
                </a:solidFill>
                <a:sym typeface="+mn-ea"/>
              </a:rPr>
              <a:t>2</a:t>
            </a:r>
            <a:endParaRPr lang="zh-CN" altLang="en-US" sz="2400" b="1" dirty="0">
              <a:solidFill>
                <a:schemeClr val="bg1"/>
              </a:solidFill>
            </a:endParaRPr>
          </a:p>
        </p:txBody>
      </p:sp>
      <p:sp>
        <p:nvSpPr>
          <p:cNvPr id="3" name="文本框 2"/>
          <p:cNvSpPr txBox="1"/>
          <p:nvPr/>
        </p:nvSpPr>
        <p:spPr>
          <a:xfrm>
            <a:off x="450850" y="1054100"/>
            <a:ext cx="6096000" cy="460375"/>
          </a:xfrm>
          <a:prstGeom prst="rect">
            <a:avLst/>
          </a:prstGeom>
          <a:noFill/>
        </p:spPr>
        <p:txBody>
          <a:bodyPr wrap="square" rtlCol="0" anchor="t">
            <a:spAutoFit/>
          </a:bodyPr>
          <a:p>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5.2.2 </a:t>
            </a:r>
            <a:r>
              <a:rPr lang="zh-CN" altLang="en-US"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信息系统安全模型及安全策略</a:t>
            </a:r>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 </a:t>
            </a:r>
            <a:endPar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450850" y="1471930"/>
            <a:ext cx="4874260" cy="398780"/>
          </a:xfrm>
          <a:prstGeom prst="rect">
            <a:avLst/>
          </a:prstGeom>
          <a:solidFill>
            <a:srgbClr val="3B4E73"/>
          </a:solidFill>
        </p:spPr>
        <p:txBody>
          <a:bodyPr wrap="square" rtlCol="0" anchor="t">
            <a:spAutoFit/>
          </a:bodyPr>
          <a:p>
            <a:pPr lvl="0" algn="l">
              <a:buClrTx/>
              <a:buSzTx/>
              <a:buFontTx/>
            </a:pPr>
            <a:r>
              <a:rPr lang="en-US" altLang="zh-CN" sz="2000" dirty="0" smtClean="0">
                <a:solidFill>
                  <a:schemeClr val="bg1"/>
                </a:solidFill>
                <a:sym typeface="+mn-ea"/>
              </a:rPr>
              <a:t>1.</a:t>
            </a:r>
            <a:r>
              <a:rPr lang="en-US" altLang="zh-CN" sz="2000" dirty="0" smtClean="0">
                <a:solidFill>
                  <a:schemeClr val="bg1"/>
                </a:solidFill>
                <a:sym typeface="+mn-ea"/>
              </a:rPr>
              <a:t>加密技术</a:t>
            </a:r>
            <a:endParaRPr lang="en-US" altLang="zh-CN" sz="2000" dirty="0" smtClean="0">
              <a:solidFill>
                <a:schemeClr val="bg1"/>
              </a:solidFill>
              <a:sym typeface="+mn-ea"/>
            </a:endParaRPr>
          </a:p>
        </p:txBody>
      </p:sp>
      <p:pic>
        <p:nvPicPr>
          <p:cNvPr id="7" name="Picture 2"/>
          <p:cNvPicPr>
            <a:picLocks noChangeAspect="1" noChangeArrowheads="1"/>
          </p:cNvPicPr>
          <p:nvPr/>
        </p:nvPicPr>
        <p:blipFill>
          <a:blip r:embed="rId1" cstate="print"/>
          <a:srcRect/>
          <a:stretch>
            <a:fillRect/>
          </a:stretch>
        </p:blipFill>
        <p:spPr bwMode="auto">
          <a:xfrm>
            <a:off x="6221095" y="1961515"/>
            <a:ext cx="5492115" cy="3976370"/>
          </a:xfrm>
          <a:prstGeom prst="rect">
            <a:avLst/>
          </a:prstGeom>
          <a:noFill/>
          <a:ln w="9525">
            <a:noFill/>
            <a:miter lim="800000"/>
            <a:headEnd/>
            <a:tailEnd/>
          </a:ln>
        </p:spPr>
      </p:pic>
      <p:sp>
        <p:nvSpPr>
          <p:cNvPr id="6" name="文本框 5"/>
          <p:cNvSpPr txBox="1"/>
          <p:nvPr/>
        </p:nvSpPr>
        <p:spPr>
          <a:xfrm>
            <a:off x="450850" y="1870710"/>
            <a:ext cx="5644515" cy="3784600"/>
          </a:xfrm>
          <a:prstGeom prst="rect">
            <a:avLst/>
          </a:prstGeom>
          <a:noFill/>
        </p:spPr>
        <p:txBody>
          <a:bodyPr wrap="square" rtlCol="0" anchor="t">
            <a:spAutoFit/>
          </a:bodyPr>
          <a:p>
            <a:pPr lvl="0" indent="457200" algn="l">
              <a:lnSpc>
                <a:spcPct val="150000"/>
              </a:lnSpc>
              <a:buClrTx/>
              <a:buSzTx/>
              <a:buFontTx/>
            </a:pP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数千年来，人类一直希望实现绝对安全的通信，但传统的方法没有绝对的安全，至多只是在密钥保密的前提下增加破译密文的难度和延长破译的时间。</a:t>
            </a:r>
            <a:endParaRPr lang="zh-CN" altLang="en-US" sz="2000" dirty="0" smtClean="0">
              <a:latin typeface="楷体" panose="02010609060101010101" pitchFamily="49" charset="-122"/>
              <a:ea typeface="楷体" panose="02010609060101010101" pitchFamily="49" charset="-122"/>
              <a:cs typeface="微软雅黑" panose="020B0503020204020204" charset="-122"/>
              <a:sym typeface="+mn-ea"/>
            </a:endParaRPr>
          </a:p>
          <a:p>
            <a:pPr lvl="0" indent="457200" algn="l">
              <a:lnSpc>
                <a:spcPct val="150000"/>
              </a:lnSpc>
              <a:buClrTx/>
              <a:buSzTx/>
              <a:buFontTx/>
            </a:pPr>
            <a:endParaRPr lang="zh-CN" altLang="en-US" sz="2000" dirty="0" smtClean="0">
              <a:latin typeface="楷体" panose="02010609060101010101" pitchFamily="49" charset="-122"/>
              <a:ea typeface="楷体" panose="02010609060101010101" pitchFamily="49" charset="-122"/>
              <a:cs typeface="微软雅黑" panose="020B0503020204020204" charset="-122"/>
              <a:sym typeface="+mn-ea"/>
            </a:endParaRPr>
          </a:p>
          <a:p>
            <a:pPr lvl="0" indent="457200" algn="l">
              <a:lnSpc>
                <a:spcPct val="150000"/>
              </a:lnSpc>
              <a:buClrTx/>
              <a:buSzTx/>
              <a:buFontTx/>
            </a:pP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然而，随着科技的发展，量子世界带来了震撼，科学家们制作出</a:t>
            </a:r>
            <a:r>
              <a:rPr lang="zh-CN" altLang="en-US" sz="2000" b="1" dirty="0" smtClean="0">
                <a:latin typeface="黑体" panose="02010609060101010101" charset="-122"/>
                <a:ea typeface="黑体" panose="02010609060101010101" charset="-122"/>
                <a:cs typeface="微软雅黑" panose="020B0503020204020204" charset="-122"/>
                <a:sym typeface="+mn-ea"/>
              </a:rPr>
              <a:t>量子密钥</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，这是</a:t>
            </a:r>
            <a:r>
              <a:rPr lang="zh-CN" altLang="en-US" sz="2000" b="1" dirty="0" smtClean="0">
                <a:latin typeface="黑体" panose="02010609060101010101" charset="-122"/>
                <a:ea typeface="黑体" panose="02010609060101010101" charset="-122"/>
                <a:cs typeface="微软雅黑" panose="020B0503020204020204" charset="-122"/>
                <a:sym typeface="+mn-ea"/>
              </a:rPr>
              <a:t>目前人类最安全的加密方式</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a:t>
            </a:r>
            <a:endParaRPr lang="zh-CN" altLang="en-US" sz="2000" dirty="0" smtClean="0">
              <a:latin typeface="楷体" panose="02010609060101010101" pitchFamily="49" charset="-122"/>
              <a:ea typeface="楷体" panose="02010609060101010101" pitchFamily="49"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nvSpPr>
        <p:spPr>
          <a:xfrm>
            <a:off x="1" y="332464"/>
            <a:ext cx="832245" cy="470570"/>
          </a:xfrm>
          <a:custGeom>
            <a:avLst/>
            <a:gdLst>
              <a:gd name="connsiteX0" fmla="*/ 0 w 832245"/>
              <a:gd name="connsiteY0" fmla="*/ 0 h 470570"/>
              <a:gd name="connsiteX1" fmla="*/ 596960 w 832245"/>
              <a:gd name="connsiteY1" fmla="*/ 0 h 470570"/>
              <a:gd name="connsiteX2" fmla="*/ 832245 w 832245"/>
              <a:gd name="connsiteY2" fmla="*/ 235285 h 470570"/>
              <a:gd name="connsiteX3" fmla="*/ 832244 w 832245"/>
              <a:gd name="connsiteY3" fmla="*/ 235285 h 470570"/>
              <a:gd name="connsiteX4" fmla="*/ 596959 w 832245"/>
              <a:gd name="connsiteY4" fmla="*/ 470570 h 470570"/>
              <a:gd name="connsiteX5" fmla="*/ 0 w 832245"/>
              <a:gd name="connsiteY5" fmla="*/ 470569 h 470570"/>
              <a:gd name="connsiteX6" fmla="*/ 0 w 832245"/>
              <a:gd name="connsiteY6" fmla="*/ 0 h 47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2245" h="470570">
                <a:moveTo>
                  <a:pt x="0" y="0"/>
                </a:moveTo>
                <a:lnTo>
                  <a:pt x="596960" y="0"/>
                </a:lnTo>
                <a:cubicBezTo>
                  <a:pt x="726904" y="0"/>
                  <a:pt x="832245" y="105341"/>
                  <a:pt x="832245" y="235285"/>
                </a:cubicBezTo>
                <a:lnTo>
                  <a:pt x="832244" y="235285"/>
                </a:lnTo>
                <a:cubicBezTo>
                  <a:pt x="832244" y="365229"/>
                  <a:pt x="726903" y="470570"/>
                  <a:pt x="596959" y="470570"/>
                </a:cubicBezTo>
                <a:lnTo>
                  <a:pt x="0" y="47056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867681" y="306764"/>
            <a:ext cx="1656080" cy="521970"/>
          </a:xfrm>
          <a:prstGeom prst="rect">
            <a:avLst/>
          </a:prstGeom>
          <a:noFill/>
        </p:spPr>
        <p:txBody>
          <a:bodyPr wrap="none" rtlCol="0" anchor="ctr">
            <a:spAutoFit/>
          </a:bodyPr>
          <a:lstStyle>
            <a:defPPr>
              <a:defRPr lang="zh-CN"/>
            </a:defPPr>
            <a:lvl1pPr>
              <a:defRPr sz="3200" spc="200">
                <a:solidFill>
                  <a:srgbClr val="245188"/>
                </a:solidFill>
                <a:effectLst>
                  <a:outerShdw blurRad="127000" dist="63500" dir="2700000" algn="tl" rotWithShape="0">
                    <a:schemeClr val="accent1">
                      <a:alpha val="20000"/>
                    </a:schemeClr>
                  </a:outerShdw>
                </a:effectLst>
                <a:latin typeface="+mj-ea"/>
                <a:ea typeface="+mj-ea"/>
              </a:defRPr>
            </a:lvl1pPr>
          </a:lstStyle>
          <a:p>
            <a:r>
              <a:rPr lang="zh-CN" altLang="en-US" sz="2800" spc="100" dirty="0">
                <a:solidFill>
                  <a:schemeClr val="tx2"/>
                </a:solidFill>
                <a:effectLst/>
                <a:latin typeface="微软雅黑" panose="020B0503020204020204" charset="-122"/>
                <a:ea typeface="微软雅黑" panose="020B0503020204020204" charset="-122"/>
              </a:rPr>
              <a:t>学习新知</a:t>
            </a:r>
            <a:endParaRPr lang="zh-CN" altLang="en-US" sz="2800" spc="100" dirty="0">
              <a:solidFill>
                <a:schemeClr val="tx2"/>
              </a:solidFill>
              <a:effectLst/>
              <a:latin typeface="微软雅黑" panose="020B0503020204020204" charset="-122"/>
              <a:ea typeface="微软雅黑" panose="020B0503020204020204" charset="-122"/>
            </a:endParaRPr>
          </a:p>
        </p:txBody>
      </p:sp>
      <p:sp>
        <p:nvSpPr>
          <p:cNvPr id="4" name="文本框 3"/>
          <p:cNvSpPr txBox="1"/>
          <p:nvPr/>
        </p:nvSpPr>
        <p:spPr>
          <a:xfrm>
            <a:off x="223338" y="337562"/>
            <a:ext cx="524510" cy="460375"/>
          </a:xfrm>
          <a:prstGeom prst="rect">
            <a:avLst/>
          </a:prstGeom>
          <a:noFill/>
        </p:spPr>
        <p:txBody>
          <a:bodyPr wrap="none" rtlCol="0" anchor="ctr">
            <a:spAutoFit/>
          </a:bodyPr>
          <a:lstStyle/>
          <a:p>
            <a:pPr algn="l"/>
            <a:r>
              <a:rPr lang="en-US" altLang="zh-CN" sz="2400" b="1" dirty="0" smtClean="0">
                <a:solidFill>
                  <a:schemeClr val="bg1"/>
                </a:solidFill>
              </a:rPr>
              <a:t>0</a:t>
            </a:r>
            <a:r>
              <a:rPr lang="en-US" altLang="zh-CN" sz="2400" b="1" dirty="0" smtClean="0">
                <a:solidFill>
                  <a:schemeClr val="bg1"/>
                </a:solidFill>
                <a:sym typeface="+mn-ea"/>
              </a:rPr>
              <a:t>2</a:t>
            </a:r>
            <a:endParaRPr lang="zh-CN" altLang="en-US" sz="2400" b="1" dirty="0">
              <a:solidFill>
                <a:schemeClr val="bg1"/>
              </a:solidFill>
            </a:endParaRPr>
          </a:p>
        </p:txBody>
      </p:sp>
      <p:sp>
        <p:nvSpPr>
          <p:cNvPr id="3" name="文本框 2"/>
          <p:cNvSpPr txBox="1"/>
          <p:nvPr/>
        </p:nvSpPr>
        <p:spPr>
          <a:xfrm>
            <a:off x="450850" y="1054100"/>
            <a:ext cx="6096000" cy="460375"/>
          </a:xfrm>
          <a:prstGeom prst="rect">
            <a:avLst/>
          </a:prstGeom>
          <a:noFill/>
        </p:spPr>
        <p:txBody>
          <a:bodyPr wrap="square" rtlCol="0" anchor="t">
            <a:spAutoFit/>
          </a:bodyPr>
          <a:p>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5.2.2 </a:t>
            </a:r>
            <a:r>
              <a:rPr lang="zh-CN" altLang="en-US"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信息系统安全模型及安全策略</a:t>
            </a:r>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 </a:t>
            </a:r>
            <a:endPar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450850" y="1471930"/>
            <a:ext cx="4874260" cy="398780"/>
          </a:xfrm>
          <a:prstGeom prst="rect">
            <a:avLst/>
          </a:prstGeom>
          <a:solidFill>
            <a:srgbClr val="3B4E73"/>
          </a:solidFill>
        </p:spPr>
        <p:txBody>
          <a:bodyPr wrap="square" rtlCol="0" anchor="t">
            <a:spAutoFit/>
          </a:bodyPr>
          <a:p>
            <a:pPr lvl="0" algn="l">
              <a:buClrTx/>
              <a:buSzTx/>
              <a:buFontTx/>
            </a:pPr>
            <a:r>
              <a:rPr lang="en-US" altLang="zh-CN" sz="2000" dirty="0" smtClean="0">
                <a:solidFill>
                  <a:schemeClr val="bg1"/>
                </a:solidFill>
                <a:sym typeface="+mn-ea"/>
              </a:rPr>
              <a:t>1.</a:t>
            </a:r>
            <a:r>
              <a:rPr lang="en-US" altLang="zh-CN" sz="2000" dirty="0" smtClean="0">
                <a:solidFill>
                  <a:schemeClr val="bg1"/>
                </a:solidFill>
                <a:sym typeface="+mn-ea"/>
              </a:rPr>
              <a:t>加密技术</a:t>
            </a:r>
            <a:endParaRPr lang="en-US" altLang="zh-CN" sz="2000" dirty="0" smtClean="0">
              <a:solidFill>
                <a:schemeClr val="bg1"/>
              </a:solidFill>
              <a:sym typeface="+mn-ea"/>
            </a:endParaRPr>
          </a:p>
        </p:txBody>
      </p:sp>
      <p:sp>
        <p:nvSpPr>
          <p:cNvPr id="6" name="文本框 5"/>
          <p:cNvSpPr txBox="1"/>
          <p:nvPr/>
        </p:nvSpPr>
        <p:spPr>
          <a:xfrm>
            <a:off x="450850" y="1870710"/>
            <a:ext cx="4389755" cy="3322955"/>
          </a:xfrm>
          <a:prstGeom prst="rect">
            <a:avLst/>
          </a:prstGeom>
          <a:noFill/>
        </p:spPr>
        <p:txBody>
          <a:bodyPr wrap="square" rtlCol="0" anchor="t">
            <a:spAutoFit/>
          </a:bodyPr>
          <a:p>
            <a:pPr lvl="0" indent="457200" algn="l" fontAlgn="auto">
              <a:lnSpc>
                <a:spcPct val="150000"/>
              </a:lnSpc>
              <a:buClrTx/>
              <a:buSzTx/>
              <a:buFontTx/>
            </a:pPr>
            <a:r>
              <a:rPr lang="zh-CN" altLang="en-US" sz="2000" b="1" dirty="0" smtClean="0">
                <a:latin typeface="楷体" panose="02010609060101010101" pitchFamily="49" charset="-122"/>
                <a:ea typeface="楷体" panose="02010609060101010101" pitchFamily="49" charset="-122"/>
                <a:cs typeface="微软雅黑" panose="020B0503020204020204" charset="-122"/>
                <a:sym typeface="+mn-ea"/>
              </a:rPr>
              <a:t>量子密钥采用单光子作为载体，任何干扰和复制都会让密码立即失效，中止通信中所有窃听行为。</a:t>
            </a:r>
            <a:endParaRPr lang="zh-CN" altLang="en-US" sz="2000" dirty="0" smtClean="0">
              <a:latin typeface="楷体" panose="02010609060101010101" pitchFamily="49" charset="-122"/>
              <a:ea typeface="楷体" panose="02010609060101010101" pitchFamily="49" charset="-122"/>
              <a:cs typeface="微软雅黑" panose="020B0503020204020204" charset="-122"/>
              <a:sym typeface="+mn-ea"/>
            </a:endParaRPr>
          </a:p>
          <a:p>
            <a:pPr lvl="0" indent="457200" algn="l" fontAlgn="auto">
              <a:lnSpc>
                <a:spcPct val="150000"/>
              </a:lnSpc>
              <a:buClrTx/>
              <a:buSzTx/>
              <a:buFontTx/>
            </a:pPr>
            <a:endParaRPr lang="zh-CN" altLang="en-US" sz="2000" dirty="0" smtClean="0">
              <a:latin typeface="楷体" panose="02010609060101010101" pitchFamily="49" charset="-122"/>
              <a:ea typeface="楷体" panose="02010609060101010101" pitchFamily="49" charset="-122"/>
              <a:cs typeface="微软雅黑" panose="020B0503020204020204" charset="-122"/>
              <a:sym typeface="+mn-ea"/>
            </a:endParaRPr>
          </a:p>
          <a:p>
            <a:pPr lvl="0" indent="457200" algn="l" fontAlgn="auto">
              <a:lnSpc>
                <a:spcPct val="150000"/>
              </a:lnSpc>
              <a:buClrTx/>
              <a:buSzTx/>
              <a:buFontTx/>
            </a:pP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我国的“墨子号”量子科学实验卫星利用量子密钥实现加密数据传输和视讯通信。</a:t>
            </a:r>
            <a:endParaRPr lang="zh-CN" altLang="en-US" sz="2000" dirty="0" smtClean="0">
              <a:latin typeface="楷体" panose="02010609060101010101" pitchFamily="49" charset="-122"/>
              <a:ea typeface="楷体" panose="02010609060101010101" pitchFamily="49" charset="-122"/>
              <a:cs typeface="微软雅黑" panose="020B0503020204020204" charset="-122"/>
              <a:sym typeface="+mn-ea"/>
            </a:endParaRPr>
          </a:p>
        </p:txBody>
      </p:sp>
      <p:pic>
        <p:nvPicPr>
          <p:cNvPr id="2" name="5.2 墨子号通信">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5107305" y="1974215"/>
            <a:ext cx="6887845" cy="38773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nvSpPr>
        <p:spPr>
          <a:xfrm>
            <a:off x="1" y="332464"/>
            <a:ext cx="832245" cy="470570"/>
          </a:xfrm>
          <a:custGeom>
            <a:avLst/>
            <a:gdLst>
              <a:gd name="connsiteX0" fmla="*/ 0 w 832245"/>
              <a:gd name="connsiteY0" fmla="*/ 0 h 470570"/>
              <a:gd name="connsiteX1" fmla="*/ 596960 w 832245"/>
              <a:gd name="connsiteY1" fmla="*/ 0 h 470570"/>
              <a:gd name="connsiteX2" fmla="*/ 832245 w 832245"/>
              <a:gd name="connsiteY2" fmla="*/ 235285 h 470570"/>
              <a:gd name="connsiteX3" fmla="*/ 832244 w 832245"/>
              <a:gd name="connsiteY3" fmla="*/ 235285 h 470570"/>
              <a:gd name="connsiteX4" fmla="*/ 596959 w 832245"/>
              <a:gd name="connsiteY4" fmla="*/ 470570 h 470570"/>
              <a:gd name="connsiteX5" fmla="*/ 0 w 832245"/>
              <a:gd name="connsiteY5" fmla="*/ 470569 h 470570"/>
              <a:gd name="connsiteX6" fmla="*/ 0 w 832245"/>
              <a:gd name="connsiteY6" fmla="*/ 0 h 47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2245" h="470570">
                <a:moveTo>
                  <a:pt x="0" y="0"/>
                </a:moveTo>
                <a:lnTo>
                  <a:pt x="596960" y="0"/>
                </a:lnTo>
                <a:cubicBezTo>
                  <a:pt x="726904" y="0"/>
                  <a:pt x="832245" y="105341"/>
                  <a:pt x="832245" y="235285"/>
                </a:cubicBezTo>
                <a:lnTo>
                  <a:pt x="832244" y="235285"/>
                </a:lnTo>
                <a:cubicBezTo>
                  <a:pt x="832244" y="365229"/>
                  <a:pt x="726903" y="470570"/>
                  <a:pt x="596959" y="470570"/>
                </a:cubicBezTo>
                <a:lnTo>
                  <a:pt x="0" y="47056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867681" y="306764"/>
            <a:ext cx="1656080" cy="521970"/>
          </a:xfrm>
          <a:prstGeom prst="rect">
            <a:avLst/>
          </a:prstGeom>
          <a:noFill/>
        </p:spPr>
        <p:txBody>
          <a:bodyPr wrap="none" rtlCol="0" anchor="ctr">
            <a:spAutoFit/>
          </a:bodyPr>
          <a:lstStyle>
            <a:defPPr>
              <a:defRPr lang="zh-CN"/>
            </a:defPPr>
            <a:lvl1pPr>
              <a:defRPr sz="3200" spc="200">
                <a:solidFill>
                  <a:srgbClr val="245188"/>
                </a:solidFill>
                <a:effectLst>
                  <a:outerShdw blurRad="127000" dist="63500" dir="2700000" algn="tl" rotWithShape="0">
                    <a:schemeClr val="accent1">
                      <a:alpha val="20000"/>
                    </a:schemeClr>
                  </a:outerShdw>
                </a:effectLst>
                <a:latin typeface="+mj-ea"/>
                <a:ea typeface="+mj-ea"/>
              </a:defRPr>
            </a:lvl1pPr>
          </a:lstStyle>
          <a:p>
            <a:r>
              <a:rPr lang="zh-CN" altLang="en-US" sz="2800" spc="100" dirty="0">
                <a:solidFill>
                  <a:schemeClr val="tx2"/>
                </a:solidFill>
                <a:effectLst/>
                <a:latin typeface="微软雅黑" panose="020B0503020204020204" charset="-122"/>
                <a:ea typeface="微软雅黑" panose="020B0503020204020204" charset="-122"/>
              </a:rPr>
              <a:t>学习新知</a:t>
            </a:r>
            <a:endParaRPr lang="zh-CN" altLang="en-US" sz="2800" spc="100" dirty="0">
              <a:solidFill>
                <a:schemeClr val="tx2"/>
              </a:solidFill>
              <a:effectLst/>
              <a:latin typeface="微软雅黑" panose="020B0503020204020204" charset="-122"/>
              <a:ea typeface="微软雅黑" panose="020B0503020204020204" charset="-122"/>
            </a:endParaRPr>
          </a:p>
        </p:txBody>
      </p:sp>
      <p:sp>
        <p:nvSpPr>
          <p:cNvPr id="4" name="文本框 3"/>
          <p:cNvSpPr txBox="1"/>
          <p:nvPr/>
        </p:nvSpPr>
        <p:spPr>
          <a:xfrm>
            <a:off x="223338" y="337562"/>
            <a:ext cx="524510" cy="460375"/>
          </a:xfrm>
          <a:prstGeom prst="rect">
            <a:avLst/>
          </a:prstGeom>
          <a:noFill/>
        </p:spPr>
        <p:txBody>
          <a:bodyPr wrap="none" rtlCol="0" anchor="ctr">
            <a:spAutoFit/>
          </a:bodyPr>
          <a:lstStyle/>
          <a:p>
            <a:pPr algn="l"/>
            <a:r>
              <a:rPr lang="en-US" altLang="zh-CN" sz="2400" b="1" dirty="0" smtClean="0">
                <a:solidFill>
                  <a:schemeClr val="bg1"/>
                </a:solidFill>
              </a:rPr>
              <a:t>0</a:t>
            </a:r>
            <a:r>
              <a:rPr lang="en-US" altLang="zh-CN" sz="2400" b="1" dirty="0" smtClean="0">
                <a:solidFill>
                  <a:schemeClr val="bg1"/>
                </a:solidFill>
                <a:sym typeface="+mn-ea"/>
              </a:rPr>
              <a:t>2</a:t>
            </a:r>
            <a:endParaRPr lang="zh-CN" altLang="en-US" sz="2400" b="1" dirty="0">
              <a:solidFill>
                <a:schemeClr val="bg1"/>
              </a:solidFill>
            </a:endParaRPr>
          </a:p>
        </p:txBody>
      </p:sp>
      <p:sp>
        <p:nvSpPr>
          <p:cNvPr id="3" name="文本框 2"/>
          <p:cNvSpPr txBox="1"/>
          <p:nvPr/>
        </p:nvSpPr>
        <p:spPr>
          <a:xfrm>
            <a:off x="450850" y="1054100"/>
            <a:ext cx="6096000" cy="460375"/>
          </a:xfrm>
          <a:prstGeom prst="rect">
            <a:avLst/>
          </a:prstGeom>
          <a:noFill/>
        </p:spPr>
        <p:txBody>
          <a:bodyPr wrap="square" rtlCol="0" anchor="t">
            <a:spAutoFit/>
          </a:bodyPr>
          <a:p>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5.2.2 </a:t>
            </a:r>
            <a:r>
              <a:rPr lang="zh-CN" altLang="en-US"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信息系统安全模型及安全策略</a:t>
            </a:r>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 </a:t>
            </a:r>
            <a:endPar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450850" y="1471930"/>
            <a:ext cx="4874260" cy="398780"/>
          </a:xfrm>
          <a:prstGeom prst="rect">
            <a:avLst/>
          </a:prstGeom>
          <a:solidFill>
            <a:srgbClr val="3B4E73"/>
          </a:solidFill>
        </p:spPr>
        <p:txBody>
          <a:bodyPr wrap="square" rtlCol="0" anchor="t">
            <a:spAutoFit/>
          </a:bodyPr>
          <a:p>
            <a:pPr lvl="0" algn="l">
              <a:buClrTx/>
              <a:buSzTx/>
              <a:buFontTx/>
            </a:pPr>
            <a:r>
              <a:rPr lang="en-US" altLang="zh-CN" sz="2000" dirty="0" smtClean="0">
                <a:solidFill>
                  <a:schemeClr val="bg1"/>
                </a:solidFill>
                <a:sym typeface="+mn-ea"/>
              </a:rPr>
              <a:t>1.</a:t>
            </a:r>
            <a:r>
              <a:rPr lang="en-US" altLang="zh-CN" sz="2000" dirty="0" smtClean="0">
                <a:solidFill>
                  <a:schemeClr val="bg1"/>
                </a:solidFill>
                <a:sym typeface="+mn-ea"/>
              </a:rPr>
              <a:t>加密技术</a:t>
            </a:r>
            <a:endParaRPr lang="en-US" altLang="zh-CN" sz="2000" dirty="0" smtClean="0">
              <a:solidFill>
                <a:schemeClr val="bg1"/>
              </a:solidFill>
              <a:sym typeface="+mn-ea"/>
            </a:endParaRPr>
          </a:p>
        </p:txBody>
      </p:sp>
      <p:sp>
        <p:nvSpPr>
          <p:cNvPr id="2" name="文本框 1"/>
          <p:cNvSpPr txBox="1"/>
          <p:nvPr/>
        </p:nvSpPr>
        <p:spPr>
          <a:xfrm>
            <a:off x="450850" y="1876425"/>
            <a:ext cx="1601470" cy="398780"/>
          </a:xfrm>
          <a:prstGeom prst="rect">
            <a:avLst/>
          </a:prstGeom>
          <a:noFill/>
        </p:spPr>
        <p:txBody>
          <a:bodyPr wrap="square" rtlCol="0" anchor="t">
            <a:spAutoFit/>
          </a:bodyPr>
          <a:p>
            <a:pPr lvl="0" indent="0">
              <a:spcBef>
                <a:spcPct val="0"/>
              </a:spcBef>
            </a:pPr>
            <a:r>
              <a:rPr lang="zh-CN" altLang="en-US" sz="2000" b="1" dirty="0" smtClean="0">
                <a:latin typeface="黑体" panose="02010609060101010101" charset="-122"/>
                <a:ea typeface="黑体" panose="02010609060101010101" charset="-122"/>
                <a:sym typeface="+mn-ea"/>
              </a:rPr>
              <a:t>【探究活动】</a:t>
            </a:r>
            <a:endParaRPr lang="zh-CN" altLang="en-US" sz="2000" b="1" dirty="0" smtClean="0">
              <a:latin typeface="黑体" panose="02010609060101010101" charset="-122"/>
              <a:ea typeface="黑体" panose="02010609060101010101" charset="-122"/>
              <a:cs typeface="微软雅黑" panose="020B0503020204020204" charset="-122"/>
              <a:sym typeface="+mn-ea"/>
            </a:endParaRPr>
          </a:p>
        </p:txBody>
      </p:sp>
      <p:sp>
        <p:nvSpPr>
          <p:cNvPr id="6" name="文本框 5"/>
          <p:cNvSpPr txBox="1"/>
          <p:nvPr/>
        </p:nvSpPr>
        <p:spPr>
          <a:xfrm>
            <a:off x="450850" y="2281555"/>
            <a:ext cx="5645150" cy="1260475"/>
          </a:xfrm>
          <a:prstGeom prst="rect">
            <a:avLst/>
          </a:prstGeom>
          <a:noFill/>
        </p:spPr>
        <p:txBody>
          <a:bodyPr wrap="square" rtlCol="0" anchor="t">
            <a:spAutoFit/>
          </a:bodyPr>
          <a:p>
            <a:r>
              <a:rPr lang="zh-CN" altLang="en-US" sz="1900" dirty="0" smtClean="0">
                <a:sym typeface="+mn-ea"/>
              </a:rPr>
              <a:t>体验程序“暴力破解</a:t>
            </a:r>
            <a:r>
              <a:rPr lang="en-US" altLang="zh-CN" sz="1900" dirty="0" smtClean="0">
                <a:sym typeface="+mn-ea"/>
              </a:rPr>
              <a:t>.</a:t>
            </a:r>
            <a:r>
              <a:rPr lang="en-US" altLang="zh-CN" sz="1900" dirty="0" err="1" smtClean="0">
                <a:sym typeface="+mn-ea"/>
              </a:rPr>
              <a:t>py</a:t>
            </a:r>
            <a:r>
              <a:rPr lang="zh-CN" altLang="en-US" sz="1900" dirty="0" smtClean="0">
                <a:sym typeface="+mn-ea"/>
              </a:rPr>
              <a:t>”。</a:t>
            </a:r>
            <a:endParaRPr lang="en-US" altLang="zh-CN" sz="1900" dirty="0" smtClean="0"/>
          </a:p>
          <a:p>
            <a:r>
              <a:rPr lang="zh-CN" altLang="en-US" sz="1900" dirty="0" smtClean="0">
                <a:sym typeface="+mn-ea"/>
              </a:rPr>
              <a:t>小组成员合作，通过修改程序代码，感知计算机利用穷举法暴力枚举不同数位的纯数字密码的实践效率。</a:t>
            </a:r>
            <a:endParaRPr lang="zh-CN" altLang="en-US" sz="1900" dirty="0" smtClean="0">
              <a:sym typeface="+mn-ea"/>
            </a:endParaRPr>
          </a:p>
        </p:txBody>
      </p:sp>
      <p:pic>
        <p:nvPicPr>
          <p:cNvPr id="4098" name="Picture 2"/>
          <p:cNvPicPr>
            <a:picLocks noChangeAspect="1" noChangeArrowheads="1"/>
          </p:cNvPicPr>
          <p:nvPr/>
        </p:nvPicPr>
        <p:blipFill>
          <a:blip r:embed="rId1" cstate="print"/>
          <a:srcRect/>
          <a:stretch>
            <a:fillRect/>
          </a:stretch>
        </p:blipFill>
        <p:spPr bwMode="auto">
          <a:xfrm>
            <a:off x="6339840" y="1953260"/>
            <a:ext cx="5445125" cy="3878580"/>
          </a:xfrm>
          <a:prstGeom prst="rect">
            <a:avLst/>
          </a:prstGeom>
          <a:noFill/>
          <a:ln w="3175">
            <a:solidFill>
              <a:schemeClr val="tx1"/>
            </a:solidFill>
            <a:miter lim="800000"/>
            <a:headEnd/>
            <a:tailEnd/>
          </a:ln>
        </p:spPr>
      </p:pic>
      <p:sp>
        <p:nvSpPr>
          <p:cNvPr id="7" name="文本框 6"/>
          <p:cNvSpPr txBox="1"/>
          <p:nvPr/>
        </p:nvSpPr>
        <p:spPr>
          <a:xfrm>
            <a:off x="7122160" y="1471930"/>
            <a:ext cx="3683635" cy="398780"/>
          </a:xfrm>
          <a:prstGeom prst="rect">
            <a:avLst/>
          </a:prstGeom>
          <a:noFill/>
        </p:spPr>
        <p:txBody>
          <a:bodyPr wrap="square" rtlCol="0" anchor="t">
            <a:spAutoFit/>
          </a:bodyPr>
          <a:p>
            <a:pPr lvl="0" indent="0">
              <a:spcBef>
                <a:spcPct val="0"/>
              </a:spcBef>
            </a:pPr>
            <a:r>
              <a:rPr lang="zh-CN" altLang="en-US" sz="2000" b="1" dirty="0" smtClean="0">
                <a:solidFill>
                  <a:srgbClr val="F49B6F"/>
                </a:solidFill>
                <a:latin typeface="黑体" panose="02010609060101010101" charset="-122"/>
                <a:ea typeface="黑体" panose="02010609060101010101" charset="-122"/>
                <a:sym typeface="+mn-ea"/>
              </a:rPr>
              <a:t>打开附件《暴力破解</a:t>
            </a:r>
            <a:r>
              <a:rPr lang="en-US" altLang="zh-CN" sz="2000" b="1" dirty="0" smtClean="0">
                <a:solidFill>
                  <a:srgbClr val="F49B6F"/>
                </a:solidFill>
                <a:latin typeface="黑体" panose="02010609060101010101" charset="-122"/>
                <a:ea typeface="黑体" panose="02010609060101010101" charset="-122"/>
                <a:sym typeface="+mn-ea"/>
              </a:rPr>
              <a:t>.py</a:t>
            </a:r>
            <a:r>
              <a:rPr lang="zh-CN" altLang="en-US" sz="2000" b="1" dirty="0" smtClean="0">
                <a:solidFill>
                  <a:srgbClr val="F49B6F"/>
                </a:solidFill>
                <a:latin typeface="黑体" panose="02010609060101010101" charset="-122"/>
                <a:ea typeface="黑体" panose="02010609060101010101" charset="-122"/>
                <a:sym typeface="+mn-ea"/>
              </a:rPr>
              <a:t>》</a:t>
            </a:r>
            <a:endParaRPr lang="zh-CN" altLang="en-US" sz="2000" b="1" dirty="0" smtClean="0">
              <a:solidFill>
                <a:srgbClr val="F49B6F"/>
              </a:solidFill>
              <a:latin typeface="黑体" panose="02010609060101010101" charset="-122"/>
              <a:ea typeface="黑体" panose="02010609060101010101" charset="-122"/>
              <a:sym typeface="+mn-ea"/>
            </a:endParaRPr>
          </a:p>
        </p:txBody>
      </p:sp>
      <p:sp>
        <p:nvSpPr>
          <p:cNvPr id="16" name="文本框 15"/>
          <p:cNvSpPr txBox="1"/>
          <p:nvPr/>
        </p:nvSpPr>
        <p:spPr>
          <a:xfrm>
            <a:off x="547370" y="3554095"/>
            <a:ext cx="3484880" cy="39878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p>
            <a:pPr marL="0" marR="0" lvl="0" indent="0" algn="just" defTabSz="914400" eaLnBrk="1" fontAlgn="auto" latinLnBrk="0" hangingPunct="1">
              <a:lnSpc>
                <a:spcPct val="100000"/>
              </a:lnSpc>
              <a:spcBef>
                <a:spcPct val="0"/>
              </a:spcBef>
              <a:spcAft>
                <a:spcPct val="0"/>
              </a:spcAft>
              <a:buClrTx/>
              <a:buSzTx/>
              <a:buFontTx/>
              <a:buNone/>
              <a:defRPr/>
            </a:pPr>
            <a:r>
              <a:rPr lang="zh-CN" altLang="en-US" sz="2000" b="1" smtClean="0">
                <a:solidFill>
                  <a:schemeClr val="accent6">
                    <a:lumMod val="50000"/>
                  </a:schemeClr>
                </a:solidFill>
                <a:latin typeface="微软雅黑" panose="020B0503020204020204" charset="-122"/>
                <a:ea typeface="微软雅黑" panose="020B0503020204020204" charset="-122"/>
              </a:rPr>
              <a:t>思考：</a:t>
            </a:r>
            <a:r>
              <a:rPr lang="zh-CN" altLang="en-US" sz="2000" b="1">
                <a:solidFill>
                  <a:schemeClr val="accent6">
                    <a:lumMod val="50000"/>
                  </a:schemeClr>
                </a:solidFill>
                <a:latin typeface="微软雅黑" panose="020B0503020204020204" charset="-122"/>
                <a:ea typeface="微软雅黑" panose="020B0503020204020204" charset="-122"/>
              </a:rPr>
              <a:t>怎样设置密码更</a:t>
            </a:r>
            <a:r>
              <a:rPr lang="zh-CN" altLang="en-US" sz="2000" b="1" smtClean="0">
                <a:solidFill>
                  <a:schemeClr val="accent6">
                    <a:lumMod val="50000"/>
                  </a:schemeClr>
                </a:solidFill>
                <a:latin typeface="微软雅黑" panose="020B0503020204020204" charset="-122"/>
                <a:ea typeface="微软雅黑" panose="020B0503020204020204" charset="-122"/>
              </a:rPr>
              <a:t>安全？</a:t>
            </a:r>
            <a:endParaRPr lang="zh-CN" altLang="en-US" sz="2000" b="1" smtClean="0">
              <a:solidFill>
                <a:schemeClr val="accent6">
                  <a:lumMod val="50000"/>
                </a:schemeClr>
              </a:solidFill>
              <a:latin typeface="微软雅黑" panose="020B0503020204020204" charset="-122"/>
              <a:ea typeface="微软雅黑" panose="020B0503020204020204" charset="-122"/>
            </a:endParaRPr>
          </a:p>
        </p:txBody>
      </p:sp>
      <p:sp>
        <p:nvSpPr>
          <p:cNvPr id="8" name="文本框 7"/>
          <p:cNvSpPr txBox="1"/>
          <p:nvPr/>
        </p:nvSpPr>
        <p:spPr>
          <a:xfrm>
            <a:off x="547370" y="3952875"/>
            <a:ext cx="2185035" cy="4603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p>
            <a:pPr marL="0" marR="0" lvl="0" indent="0" algn="just" defTabSz="914400" eaLnBrk="1" fontAlgn="auto" latinLnBrk="0" hangingPunct="1">
              <a:lnSpc>
                <a:spcPct val="120000"/>
              </a:lnSpc>
              <a:spcBef>
                <a:spcPct val="0"/>
              </a:spcBef>
              <a:spcAft>
                <a:spcPct val="0"/>
              </a:spcAft>
              <a:buClrTx/>
              <a:buSzTx/>
              <a:buFontTx/>
              <a:buNone/>
              <a:defRPr/>
            </a:pPr>
            <a:r>
              <a:rPr lang="zh-CN" altLang="en-US" sz="2000" b="1" smtClean="0">
                <a:solidFill>
                  <a:schemeClr val="tx1"/>
                </a:solidFill>
                <a:latin typeface="微软雅黑" panose="020B0503020204020204" charset="-122"/>
                <a:ea typeface="微软雅黑" panose="020B0503020204020204" charset="-122"/>
              </a:rPr>
              <a:t>设置密码的方法：</a:t>
            </a:r>
            <a:endParaRPr lang="zh-CN" altLang="en-US" sz="2000" b="1" smtClean="0">
              <a:solidFill>
                <a:schemeClr val="tx1"/>
              </a:solidFill>
              <a:latin typeface="微软雅黑" panose="020B0503020204020204" charset="-122"/>
              <a:ea typeface="微软雅黑" panose="020B0503020204020204" charset="-122"/>
            </a:endParaRPr>
          </a:p>
        </p:txBody>
      </p:sp>
      <p:sp>
        <p:nvSpPr>
          <p:cNvPr id="9" name="文本框 8"/>
          <p:cNvSpPr txBox="1"/>
          <p:nvPr/>
        </p:nvSpPr>
        <p:spPr>
          <a:xfrm>
            <a:off x="546735" y="4413250"/>
            <a:ext cx="6162040" cy="4603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p>
            <a:pPr marL="0" marR="0" lvl="0" indent="0" algn="just" defTabSz="914400" eaLnBrk="1" fontAlgn="auto" latinLnBrk="0" hangingPunct="1">
              <a:lnSpc>
                <a:spcPct val="120000"/>
              </a:lnSpc>
              <a:spcBef>
                <a:spcPct val="0"/>
              </a:spcBef>
              <a:spcAft>
                <a:spcPct val="0"/>
              </a:spcAft>
              <a:buClrTx/>
              <a:buSzTx/>
              <a:buFontTx/>
              <a:buNone/>
              <a:defRPr/>
            </a:pPr>
            <a:r>
              <a:rPr lang="en-US" altLang="zh-CN" sz="2000" smtClean="0">
                <a:solidFill>
                  <a:schemeClr val="tx1"/>
                </a:solidFill>
                <a:latin typeface="微软雅黑" panose="020B0503020204020204" charset="-122"/>
                <a:ea typeface="微软雅黑" panose="020B0503020204020204" charset="-122"/>
              </a:rPr>
              <a:t>1.</a:t>
            </a:r>
            <a:r>
              <a:rPr lang="zh-CN" altLang="en-US" sz="2000" smtClean="0">
                <a:solidFill>
                  <a:schemeClr val="tx1"/>
                </a:solidFill>
                <a:latin typeface="微软雅黑" panose="020B0503020204020204" charset="-122"/>
                <a:ea typeface="微软雅黑" panose="020B0503020204020204" charset="-122"/>
              </a:rPr>
              <a:t>使用复杂、足够长、</a:t>
            </a:r>
            <a:r>
              <a:rPr lang="zh-CN" altLang="en-US" sz="2000" smtClean="0">
                <a:solidFill>
                  <a:schemeClr val="accent6">
                    <a:lumMod val="75000"/>
                  </a:schemeClr>
                </a:solidFill>
                <a:latin typeface="微软雅黑" panose="020B0503020204020204" charset="-122"/>
                <a:ea typeface="微软雅黑" panose="020B0503020204020204" charset="-122"/>
              </a:rPr>
              <a:t>可记忆的</a:t>
            </a:r>
            <a:r>
              <a:rPr lang="zh-CN" altLang="en-US" sz="2000" smtClean="0">
                <a:solidFill>
                  <a:schemeClr val="tx1"/>
                </a:solidFill>
                <a:latin typeface="微软雅黑" panose="020B0503020204020204" charset="-122"/>
                <a:ea typeface="微软雅黑" panose="020B0503020204020204" charset="-122"/>
              </a:rPr>
              <a:t>口令</a:t>
            </a:r>
            <a:endParaRPr lang="zh-CN" altLang="en-US" sz="2000" smtClean="0">
              <a:solidFill>
                <a:schemeClr val="tx1"/>
              </a:solidFill>
              <a:latin typeface="微软雅黑" panose="020B0503020204020204" charset="-122"/>
              <a:ea typeface="微软雅黑" panose="020B0503020204020204" charset="-122"/>
            </a:endParaRPr>
          </a:p>
        </p:txBody>
      </p:sp>
      <p:sp>
        <p:nvSpPr>
          <p:cNvPr id="10" name="文本框 9"/>
          <p:cNvSpPr txBox="1"/>
          <p:nvPr/>
        </p:nvSpPr>
        <p:spPr>
          <a:xfrm>
            <a:off x="547370" y="4853940"/>
            <a:ext cx="6162040" cy="4603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p>
            <a:pPr marL="0" marR="0" lvl="0" indent="0" algn="just" defTabSz="914400" eaLnBrk="1" fontAlgn="auto" latinLnBrk="0" hangingPunct="1">
              <a:lnSpc>
                <a:spcPct val="120000"/>
              </a:lnSpc>
              <a:spcBef>
                <a:spcPct val="0"/>
              </a:spcBef>
              <a:spcAft>
                <a:spcPct val="0"/>
              </a:spcAft>
              <a:buClrTx/>
              <a:buSzTx/>
              <a:buFontTx/>
              <a:buNone/>
              <a:defRPr/>
            </a:pPr>
            <a:r>
              <a:rPr lang="en-US" altLang="zh-CN" sz="2000" smtClean="0">
                <a:solidFill>
                  <a:schemeClr val="tx1"/>
                </a:solidFill>
                <a:latin typeface="微软雅黑" panose="020B0503020204020204" charset="-122"/>
                <a:ea typeface="微软雅黑" panose="020B0503020204020204" charset="-122"/>
              </a:rPr>
              <a:t>2.</a:t>
            </a:r>
            <a:r>
              <a:rPr lang="zh-CN" altLang="en-US" sz="2000" smtClean="0">
                <a:solidFill>
                  <a:schemeClr val="tx1"/>
                </a:solidFill>
                <a:latin typeface="微软雅黑" panose="020B0503020204020204" charset="-122"/>
                <a:ea typeface="微软雅黑" panose="020B0503020204020204" charset="-122"/>
              </a:rPr>
              <a:t>不使用万能密码（不要一个密码用在多个网站）</a:t>
            </a:r>
            <a:endParaRPr lang="zh-CN" altLang="en-US" sz="2000" smtClean="0">
              <a:solidFill>
                <a:schemeClr val="tx1"/>
              </a:solidFill>
              <a:latin typeface="微软雅黑" panose="020B0503020204020204" charset="-122"/>
              <a:ea typeface="微软雅黑" panose="020B0503020204020204" charset="-122"/>
            </a:endParaRPr>
          </a:p>
        </p:txBody>
      </p:sp>
      <p:sp>
        <p:nvSpPr>
          <p:cNvPr id="11" name="文本框 10"/>
          <p:cNvSpPr txBox="1"/>
          <p:nvPr/>
        </p:nvSpPr>
        <p:spPr>
          <a:xfrm>
            <a:off x="546735" y="5314315"/>
            <a:ext cx="5549900" cy="8299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p>
            <a:pPr marL="0" marR="0" lvl="0" indent="0" algn="just" defTabSz="914400" eaLnBrk="1" fontAlgn="auto" latinLnBrk="0" hangingPunct="1">
              <a:lnSpc>
                <a:spcPct val="120000"/>
              </a:lnSpc>
              <a:spcBef>
                <a:spcPct val="0"/>
              </a:spcBef>
              <a:spcAft>
                <a:spcPct val="0"/>
              </a:spcAft>
              <a:buClrTx/>
              <a:buSzTx/>
              <a:buFontTx/>
              <a:buNone/>
              <a:defRPr/>
            </a:pPr>
            <a:r>
              <a:rPr lang="en-US" altLang="zh-CN" sz="2000" smtClean="0">
                <a:solidFill>
                  <a:schemeClr val="tx1"/>
                </a:solidFill>
                <a:latin typeface="微软雅黑" panose="020B0503020204020204" charset="-122"/>
                <a:ea typeface="微软雅黑" panose="020B0503020204020204" charset="-122"/>
              </a:rPr>
              <a:t>3.</a:t>
            </a:r>
            <a:r>
              <a:rPr lang="zh-CN" altLang="en-US" sz="2000" smtClean="0">
                <a:solidFill>
                  <a:schemeClr val="tx1"/>
                </a:solidFill>
                <a:latin typeface="微软雅黑" panose="020B0503020204020204" charset="-122"/>
                <a:ea typeface="微软雅黑" panose="020B0503020204020204" charset="-122"/>
              </a:rPr>
              <a:t>系统设置无效登录锁定（如：输错</a:t>
            </a:r>
            <a:r>
              <a:rPr lang="en-US" altLang="zh-CN" sz="2000" smtClean="0">
                <a:solidFill>
                  <a:schemeClr val="tx1"/>
                </a:solidFill>
                <a:latin typeface="微软雅黑" panose="020B0503020204020204" charset="-122"/>
                <a:ea typeface="微软雅黑" panose="020B0503020204020204" charset="-122"/>
              </a:rPr>
              <a:t>10</a:t>
            </a:r>
            <a:r>
              <a:rPr lang="zh-CN" altLang="en-US" sz="2000" smtClean="0">
                <a:solidFill>
                  <a:schemeClr val="tx1"/>
                </a:solidFill>
                <a:latin typeface="微软雅黑" panose="020B0503020204020204" charset="-122"/>
                <a:ea typeface="微软雅黑" panose="020B0503020204020204" charset="-122"/>
              </a:rPr>
              <a:t>次密码后锁定）</a:t>
            </a:r>
            <a:endParaRPr lang="zh-CN" altLang="en-US" sz="2000" smtClean="0">
              <a:solidFill>
                <a:schemeClr val="tx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1" grpId="0" bldLvl="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696913" y="597083"/>
            <a:ext cx="10820400" cy="1361809"/>
          </a:xfrm>
          <a:prstGeom prst="rect">
            <a:avLst/>
          </a:prstGeom>
          <a:solidFill>
            <a:schemeClr val="accent1"/>
          </a:solidFill>
          <a:ln w="38100">
            <a:noFill/>
          </a:ln>
          <a:effectLst>
            <a:outerShdw dist="101600" dir="2700000" algn="tl"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文本框 27"/>
          <p:cNvSpPr txBox="1"/>
          <p:nvPr/>
        </p:nvSpPr>
        <p:spPr>
          <a:xfrm>
            <a:off x="2550487" y="1142593"/>
            <a:ext cx="2427914" cy="523220"/>
          </a:xfrm>
          <a:prstGeom prst="rect">
            <a:avLst/>
          </a:prstGeom>
          <a:noFill/>
        </p:spPr>
        <p:txBody>
          <a:bodyPr wrap="square" rtlCol="0" anchor="ctr">
            <a:spAutoFit/>
          </a:bodyPr>
          <a:lstStyle/>
          <a:p>
            <a:r>
              <a:rPr lang="en-US" altLang="zh-CN" sz="2800" b="1" spc="150" dirty="0" smtClean="0">
                <a:solidFill>
                  <a:schemeClr val="accent2"/>
                </a:solidFill>
                <a:latin typeface="+mj-lt"/>
                <a:ea typeface="思源黑体 CN Heavy" panose="020B0A00000000000000" pitchFamily="34" charset="-122"/>
                <a:cs typeface="+mn-ea"/>
                <a:sym typeface="+mn-lt"/>
              </a:rPr>
              <a:t>/CONTENT</a:t>
            </a:r>
            <a:endParaRPr lang="zh-CN" altLang="en-US" sz="2800" b="1" spc="150" dirty="0">
              <a:solidFill>
                <a:schemeClr val="accent2"/>
              </a:solidFill>
              <a:latin typeface="+mj-lt"/>
              <a:ea typeface="思源黑体 CN Heavy" panose="020B0A00000000000000" pitchFamily="34" charset="-122"/>
              <a:cs typeface="+mn-ea"/>
              <a:sym typeface="+mn-lt"/>
            </a:endParaRPr>
          </a:p>
        </p:txBody>
      </p:sp>
      <p:sp>
        <p:nvSpPr>
          <p:cNvPr id="34" name="矩形 33"/>
          <p:cNvSpPr/>
          <p:nvPr/>
        </p:nvSpPr>
        <p:spPr>
          <a:xfrm>
            <a:off x="1115387" y="1004840"/>
            <a:ext cx="1639691" cy="73855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4400" dirty="0" smtClean="0">
                <a:solidFill>
                  <a:schemeClr val="bg1"/>
                </a:solidFill>
                <a:latin typeface="微软雅黑" panose="020B0503020204020204" charset="-122"/>
                <a:ea typeface="微软雅黑" panose="020B0503020204020204" charset="-122"/>
                <a:cs typeface="微软雅黑" panose="020B0503020204020204" charset="-122"/>
              </a:rPr>
              <a:t>目 录</a:t>
            </a:r>
            <a:endParaRPr lang="zh-CN" altLang="en-US" sz="4400"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47" name="文本框 46"/>
          <p:cNvSpPr txBox="1"/>
          <p:nvPr>
            <p:custDataLst>
              <p:tags r:id="rId1"/>
            </p:custDataLst>
          </p:nvPr>
        </p:nvSpPr>
        <p:spPr>
          <a:xfrm>
            <a:off x="2412047" y="2175776"/>
            <a:ext cx="6685280" cy="583565"/>
          </a:xfrm>
          <a:prstGeom prst="rect">
            <a:avLst/>
          </a:prstGeom>
          <a:noFill/>
          <a:effectLst/>
        </p:spPr>
        <p:txBody>
          <a:bodyPr wrap="none" rtlCol="0" anchor="ctr">
            <a:spAutoFit/>
          </a:bodyPr>
          <a:lstStyle>
            <a:defPPr>
              <a:defRPr lang="zh-CN"/>
            </a:defPPr>
            <a:lvl1pPr>
              <a:defRPr sz="3200" spc="300">
                <a:solidFill>
                  <a:srgbClr val="245188"/>
                </a:solidFill>
                <a:effectLst>
                  <a:outerShdw blurRad="127000" dist="63500" dir="2700000" algn="tl" rotWithShape="0">
                    <a:schemeClr val="accent1">
                      <a:alpha val="20000"/>
                    </a:schemeClr>
                  </a:outerShdw>
                </a:effectLst>
                <a:latin typeface="+mj-ea"/>
                <a:ea typeface="+mj-ea"/>
              </a:defRPr>
            </a:lvl1pPr>
          </a:lstStyle>
          <a:p>
            <a:pPr algn="l"/>
            <a:r>
              <a:rPr lang="zh-CN" altLang="en-US" b="1" spc="0" dirty="0" smtClean="0">
                <a:solidFill>
                  <a:schemeClr val="accent1"/>
                </a:solidFill>
                <a:effectLst/>
                <a:latin typeface="微软雅黑" panose="020B0503020204020204" charset="-122"/>
                <a:ea typeface="微软雅黑" panose="020B0503020204020204" charset="-122"/>
                <a:sym typeface="+mn-ea"/>
              </a:rPr>
              <a:t>信息系统安全风险防范的技术与方法</a:t>
            </a:r>
            <a:endParaRPr lang="zh-CN" altLang="en-US" b="1" spc="0" dirty="0" smtClean="0">
              <a:solidFill>
                <a:schemeClr val="accent1"/>
              </a:solidFill>
              <a:effectLst/>
              <a:latin typeface="微软雅黑" panose="020B0503020204020204" charset="-122"/>
              <a:ea typeface="微软雅黑" panose="020B0503020204020204" charset="-122"/>
              <a:sym typeface="+mn-ea"/>
            </a:endParaRPr>
          </a:p>
        </p:txBody>
      </p:sp>
      <p:grpSp>
        <p:nvGrpSpPr>
          <p:cNvPr id="67" name="组合 66"/>
          <p:cNvGrpSpPr/>
          <p:nvPr/>
        </p:nvGrpSpPr>
        <p:grpSpPr>
          <a:xfrm>
            <a:off x="7187704" y="932358"/>
            <a:ext cx="3946526" cy="691257"/>
            <a:chOff x="869268" y="6105837"/>
            <a:chExt cx="3946526" cy="691257"/>
          </a:xfrm>
          <a:solidFill>
            <a:schemeClr val="bg1">
              <a:alpha val="5000"/>
            </a:schemeClr>
          </a:solidFill>
        </p:grpSpPr>
        <p:sp>
          <p:nvSpPr>
            <p:cNvPr id="68" name="椭圆 67"/>
            <p:cNvSpPr/>
            <p:nvPr/>
          </p:nvSpPr>
          <p:spPr>
            <a:xfrm>
              <a:off x="4730830"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4730830"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730830"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407553"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nvSpPr>
          <p:spPr>
            <a:xfrm>
              <a:off x="4407553"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a:off x="4407553"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4084276"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4084276"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4084276"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3760999"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3760999"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3760999"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p:nvPr/>
          </p:nvSpPr>
          <p:spPr>
            <a:xfrm>
              <a:off x="3437870"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p:nvSpPr>
          <p:spPr>
            <a:xfrm>
              <a:off x="3437870"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3437870"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3114593"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3114593"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p:cNvSpPr/>
            <p:nvPr/>
          </p:nvSpPr>
          <p:spPr>
            <a:xfrm>
              <a:off x="3114593"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p:cNvSpPr/>
            <p:nvPr/>
          </p:nvSpPr>
          <p:spPr>
            <a:xfrm>
              <a:off x="2791316"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nvSpPr>
          <p:spPr>
            <a:xfrm>
              <a:off x="2791316"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p:nvPr/>
          </p:nvSpPr>
          <p:spPr>
            <a:xfrm>
              <a:off x="2791316"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p:cNvSpPr/>
            <p:nvPr/>
          </p:nvSpPr>
          <p:spPr>
            <a:xfrm>
              <a:off x="2468040"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2468040"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p:cNvSpPr/>
            <p:nvPr/>
          </p:nvSpPr>
          <p:spPr>
            <a:xfrm>
              <a:off x="2468040"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椭圆 91"/>
            <p:cNvSpPr/>
            <p:nvPr/>
          </p:nvSpPr>
          <p:spPr>
            <a:xfrm>
              <a:off x="2167561"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p:cNvSpPr/>
            <p:nvPr/>
          </p:nvSpPr>
          <p:spPr>
            <a:xfrm>
              <a:off x="2167561"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p:cNvSpPr/>
            <p:nvPr/>
          </p:nvSpPr>
          <p:spPr>
            <a:xfrm>
              <a:off x="2167561"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p:cNvSpPr/>
            <p:nvPr/>
          </p:nvSpPr>
          <p:spPr>
            <a:xfrm>
              <a:off x="1844285"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a:off x="1844285"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a:off x="1844285"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p:cNvSpPr/>
            <p:nvPr/>
          </p:nvSpPr>
          <p:spPr>
            <a:xfrm>
              <a:off x="1521008"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1521008"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p:cNvSpPr/>
            <p:nvPr/>
          </p:nvSpPr>
          <p:spPr>
            <a:xfrm>
              <a:off x="1521008"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p:cNvSpPr/>
            <p:nvPr/>
          </p:nvSpPr>
          <p:spPr>
            <a:xfrm>
              <a:off x="1197731"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p:cNvSpPr/>
            <p:nvPr/>
          </p:nvSpPr>
          <p:spPr>
            <a:xfrm>
              <a:off x="1197731"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p:cNvSpPr/>
            <p:nvPr/>
          </p:nvSpPr>
          <p:spPr>
            <a:xfrm>
              <a:off x="1197731"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椭圆 103"/>
            <p:cNvSpPr/>
            <p:nvPr/>
          </p:nvSpPr>
          <p:spPr>
            <a:xfrm>
              <a:off x="869268" y="6105837"/>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椭圆 104"/>
            <p:cNvSpPr/>
            <p:nvPr/>
          </p:nvSpPr>
          <p:spPr>
            <a:xfrm>
              <a:off x="869268" y="6408984"/>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p:cNvSpPr/>
            <p:nvPr/>
          </p:nvSpPr>
          <p:spPr>
            <a:xfrm>
              <a:off x="869268" y="6712130"/>
              <a:ext cx="84964" cy="849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9" name="矩形 108"/>
          <p:cNvSpPr/>
          <p:nvPr>
            <p:custDataLst>
              <p:tags r:id="rId2"/>
            </p:custDataLst>
          </p:nvPr>
        </p:nvSpPr>
        <p:spPr>
          <a:xfrm>
            <a:off x="1448601" y="2100767"/>
            <a:ext cx="780611" cy="695483"/>
          </a:xfrm>
          <a:prstGeom prst="rect">
            <a:avLst/>
          </a:prstGeom>
          <a:solidFill>
            <a:schemeClr val="accent1"/>
          </a:solidFill>
          <a:ln w="38100">
            <a:noFill/>
          </a:ln>
          <a:effectLst>
            <a:outerShdw dist="101600" dir="2700000" algn="tl"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solidFill>
                  <a:schemeClr val="bg1"/>
                </a:solidFill>
              </a:rPr>
              <a:t>5.2</a:t>
            </a:r>
            <a:endParaRPr lang="zh-CN" altLang="en-US" sz="3200" b="1" dirty="0">
              <a:solidFill>
                <a:schemeClr val="bg1"/>
              </a:solidFill>
            </a:endParaRPr>
          </a:p>
        </p:txBody>
      </p:sp>
      <p:grpSp>
        <p:nvGrpSpPr>
          <p:cNvPr id="193" name="组合 192"/>
          <p:cNvGrpSpPr/>
          <p:nvPr>
            <p:custDataLst>
              <p:tags r:id="rId3"/>
            </p:custDataLst>
          </p:nvPr>
        </p:nvGrpSpPr>
        <p:grpSpPr>
          <a:xfrm>
            <a:off x="2550487" y="2565890"/>
            <a:ext cx="2976695" cy="388111"/>
            <a:chOff x="7783043" y="3807728"/>
            <a:chExt cx="2976695" cy="388111"/>
          </a:xfrm>
        </p:grpSpPr>
        <p:sp>
          <p:nvSpPr>
            <p:cNvPr id="194" name="椭圆 193"/>
            <p:cNvSpPr/>
            <p:nvPr>
              <p:custDataLst>
                <p:tags r:id="rId4"/>
              </p:custDataLst>
            </p:nvPr>
          </p:nvSpPr>
          <p:spPr>
            <a:xfrm>
              <a:off x="10674774" y="3807728"/>
              <a:ext cx="84964" cy="84964"/>
            </a:xfrm>
            <a:prstGeom prst="ellipse">
              <a:avLst/>
            </a:prstGeom>
            <a:solidFill>
              <a:schemeClr val="tx1">
                <a:lumMod val="95000"/>
                <a:lumOff val="5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椭圆 194"/>
            <p:cNvSpPr/>
            <p:nvPr/>
          </p:nvSpPr>
          <p:spPr>
            <a:xfrm>
              <a:off x="10674774" y="4110875"/>
              <a:ext cx="84964" cy="84964"/>
            </a:xfrm>
            <a:prstGeom prst="ellipse">
              <a:avLst/>
            </a:prstGeom>
            <a:solidFill>
              <a:schemeClr val="tx1">
                <a:lumMod val="95000"/>
                <a:lumOff val="5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椭圆 195"/>
            <p:cNvSpPr/>
            <p:nvPr>
              <p:custDataLst>
                <p:tags r:id="rId5"/>
              </p:custDataLst>
            </p:nvPr>
          </p:nvSpPr>
          <p:spPr>
            <a:xfrm>
              <a:off x="10351645" y="3807728"/>
              <a:ext cx="84964" cy="84964"/>
            </a:xfrm>
            <a:prstGeom prst="ellipse">
              <a:avLst/>
            </a:prstGeom>
            <a:solidFill>
              <a:schemeClr val="tx1">
                <a:lumMod val="95000"/>
                <a:lumOff val="5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7" name="椭圆 196"/>
            <p:cNvSpPr/>
            <p:nvPr/>
          </p:nvSpPr>
          <p:spPr>
            <a:xfrm>
              <a:off x="10351645" y="4110875"/>
              <a:ext cx="84964" cy="84964"/>
            </a:xfrm>
            <a:prstGeom prst="ellipse">
              <a:avLst/>
            </a:prstGeom>
            <a:solidFill>
              <a:schemeClr val="tx1">
                <a:lumMod val="95000"/>
                <a:lumOff val="5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8" name="椭圆 197"/>
            <p:cNvSpPr/>
            <p:nvPr>
              <p:custDataLst>
                <p:tags r:id="rId6"/>
              </p:custDataLst>
            </p:nvPr>
          </p:nvSpPr>
          <p:spPr>
            <a:xfrm>
              <a:off x="10028368" y="3807728"/>
              <a:ext cx="84964" cy="84964"/>
            </a:xfrm>
            <a:prstGeom prst="ellipse">
              <a:avLst/>
            </a:prstGeom>
            <a:solidFill>
              <a:schemeClr val="tx1">
                <a:lumMod val="95000"/>
                <a:lumOff val="5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9" name="椭圆 198"/>
            <p:cNvSpPr/>
            <p:nvPr/>
          </p:nvSpPr>
          <p:spPr>
            <a:xfrm>
              <a:off x="10028368" y="4110875"/>
              <a:ext cx="84964" cy="84964"/>
            </a:xfrm>
            <a:prstGeom prst="ellipse">
              <a:avLst/>
            </a:prstGeom>
            <a:solidFill>
              <a:schemeClr val="tx1">
                <a:lumMod val="95000"/>
                <a:lumOff val="5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椭圆 199"/>
            <p:cNvSpPr/>
            <p:nvPr>
              <p:custDataLst>
                <p:tags r:id="rId7"/>
              </p:custDataLst>
            </p:nvPr>
          </p:nvSpPr>
          <p:spPr>
            <a:xfrm>
              <a:off x="9705091" y="3807728"/>
              <a:ext cx="84964" cy="84964"/>
            </a:xfrm>
            <a:prstGeom prst="ellipse">
              <a:avLst/>
            </a:prstGeom>
            <a:solidFill>
              <a:schemeClr val="tx1">
                <a:lumMod val="95000"/>
                <a:lumOff val="5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1" name="椭圆 200"/>
            <p:cNvSpPr/>
            <p:nvPr/>
          </p:nvSpPr>
          <p:spPr>
            <a:xfrm>
              <a:off x="9705091" y="4110875"/>
              <a:ext cx="84964" cy="84964"/>
            </a:xfrm>
            <a:prstGeom prst="ellipse">
              <a:avLst/>
            </a:prstGeom>
            <a:solidFill>
              <a:schemeClr val="tx1">
                <a:lumMod val="95000"/>
                <a:lumOff val="5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2" name="椭圆 201"/>
            <p:cNvSpPr/>
            <p:nvPr>
              <p:custDataLst>
                <p:tags r:id="rId8"/>
              </p:custDataLst>
            </p:nvPr>
          </p:nvSpPr>
          <p:spPr>
            <a:xfrm>
              <a:off x="9381815" y="3807728"/>
              <a:ext cx="84964" cy="84964"/>
            </a:xfrm>
            <a:prstGeom prst="ellipse">
              <a:avLst/>
            </a:prstGeom>
            <a:solidFill>
              <a:schemeClr val="tx1">
                <a:lumMod val="95000"/>
                <a:lumOff val="5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3" name="椭圆 202"/>
            <p:cNvSpPr/>
            <p:nvPr/>
          </p:nvSpPr>
          <p:spPr>
            <a:xfrm>
              <a:off x="9381815" y="4110875"/>
              <a:ext cx="84964" cy="84964"/>
            </a:xfrm>
            <a:prstGeom prst="ellipse">
              <a:avLst/>
            </a:prstGeom>
            <a:solidFill>
              <a:schemeClr val="tx1">
                <a:lumMod val="95000"/>
                <a:lumOff val="5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椭圆 203"/>
            <p:cNvSpPr/>
            <p:nvPr>
              <p:custDataLst>
                <p:tags r:id="rId9"/>
              </p:custDataLst>
            </p:nvPr>
          </p:nvSpPr>
          <p:spPr>
            <a:xfrm>
              <a:off x="9081336" y="3807728"/>
              <a:ext cx="84964" cy="84964"/>
            </a:xfrm>
            <a:prstGeom prst="ellipse">
              <a:avLst/>
            </a:prstGeom>
            <a:solidFill>
              <a:schemeClr val="tx1">
                <a:lumMod val="95000"/>
                <a:lumOff val="5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 name="椭圆 204"/>
            <p:cNvSpPr/>
            <p:nvPr/>
          </p:nvSpPr>
          <p:spPr>
            <a:xfrm>
              <a:off x="9081336" y="4110875"/>
              <a:ext cx="84964" cy="84964"/>
            </a:xfrm>
            <a:prstGeom prst="ellipse">
              <a:avLst/>
            </a:prstGeom>
            <a:solidFill>
              <a:schemeClr val="tx1">
                <a:lumMod val="95000"/>
                <a:lumOff val="5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6" name="椭圆 205"/>
            <p:cNvSpPr/>
            <p:nvPr>
              <p:custDataLst>
                <p:tags r:id="rId10"/>
              </p:custDataLst>
            </p:nvPr>
          </p:nvSpPr>
          <p:spPr>
            <a:xfrm>
              <a:off x="8758060" y="3807728"/>
              <a:ext cx="84964" cy="84964"/>
            </a:xfrm>
            <a:prstGeom prst="ellipse">
              <a:avLst/>
            </a:prstGeom>
            <a:solidFill>
              <a:schemeClr val="tx1">
                <a:lumMod val="95000"/>
                <a:lumOff val="5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7" name="椭圆 206"/>
            <p:cNvSpPr/>
            <p:nvPr/>
          </p:nvSpPr>
          <p:spPr>
            <a:xfrm>
              <a:off x="8758060" y="4110875"/>
              <a:ext cx="84964" cy="84964"/>
            </a:xfrm>
            <a:prstGeom prst="ellipse">
              <a:avLst/>
            </a:prstGeom>
            <a:solidFill>
              <a:schemeClr val="tx1">
                <a:lumMod val="95000"/>
                <a:lumOff val="5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8" name="椭圆 207"/>
            <p:cNvSpPr/>
            <p:nvPr>
              <p:custDataLst>
                <p:tags r:id="rId11"/>
              </p:custDataLst>
            </p:nvPr>
          </p:nvSpPr>
          <p:spPr>
            <a:xfrm>
              <a:off x="8434783" y="3807728"/>
              <a:ext cx="84964" cy="84964"/>
            </a:xfrm>
            <a:prstGeom prst="ellipse">
              <a:avLst/>
            </a:prstGeom>
            <a:solidFill>
              <a:schemeClr val="tx1">
                <a:lumMod val="95000"/>
                <a:lumOff val="5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9" name="椭圆 208"/>
            <p:cNvSpPr/>
            <p:nvPr/>
          </p:nvSpPr>
          <p:spPr>
            <a:xfrm>
              <a:off x="8434783" y="4110875"/>
              <a:ext cx="84964" cy="84964"/>
            </a:xfrm>
            <a:prstGeom prst="ellipse">
              <a:avLst/>
            </a:prstGeom>
            <a:solidFill>
              <a:schemeClr val="tx1">
                <a:lumMod val="95000"/>
                <a:lumOff val="5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椭圆 209"/>
            <p:cNvSpPr/>
            <p:nvPr>
              <p:custDataLst>
                <p:tags r:id="rId12"/>
              </p:custDataLst>
            </p:nvPr>
          </p:nvSpPr>
          <p:spPr>
            <a:xfrm>
              <a:off x="8111506" y="3807728"/>
              <a:ext cx="84964" cy="84964"/>
            </a:xfrm>
            <a:prstGeom prst="ellipse">
              <a:avLst/>
            </a:prstGeom>
            <a:solidFill>
              <a:schemeClr val="tx1">
                <a:lumMod val="95000"/>
                <a:lumOff val="5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椭圆 210"/>
            <p:cNvSpPr/>
            <p:nvPr/>
          </p:nvSpPr>
          <p:spPr>
            <a:xfrm>
              <a:off x="8111506" y="4110875"/>
              <a:ext cx="84964" cy="84964"/>
            </a:xfrm>
            <a:prstGeom prst="ellipse">
              <a:avLst/>
            </a:prstGeom>
            <a:solidFill>
              <a:schemeClr val="tx1">
                <a:lumMod val="95000"/>
                <a:lumOff val="5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椭圆 211"/>
            <p:cNvSpPr/>
            <p:nvPr>
              <p:custDataLst>
                <p:tags r:id="rId13"/>
              </p:custDataLst>
            </p:nvPr>
          </p:nvSpPr>
          <p:spPr>
            <a:xfrm>
              <a:off x="7783043" y="3807728"/>
              <a:ext cx="84964" cy="84964"/>
            </a:xfrm>
            <a:prstGeom prst="ellipse">
              <a:avLst/>
            </a:prstGeom>
            <a:solidFill>
              <a:schemeClr val="tx1">
                <a:lumMod val="95000"/>
                <a:lumOff val="5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椭圆 212"/>
            <p:cNvSpPr/>
            <p:nvPr/>
          </p:nvSpPr>
          <p:spPr>
            <a:xfrm>
              <a:off x="7783043" y="4110875"/>
              <a:ext cx="84964" cy="84964"/>
            </a:xfrm>
            <a:prstGeom prst="ellipse">
              <a:avLst/>
            </a:prstGeom>
            <a:solidFill>
              <a:schemeClr val="tx1">
                <a:lumMod val="95000"/>
                <a:lumOff val="5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菱形 5"/>
          <p:cNvSpPr/>
          <p:nvPr>
            <p:custDataLst>
              <p:tags r:id="rId14"/>
            </p:custDataLst>
          </p:nvPr>
        </p:nvSpPr>
        <p:spPr>
          <a:xfrm>
            <a:off x="6404826" y="3167027"/>
            <a:ext cx="643012" cy="643012"/>
          </a:xfrm>
          <a:prstGeom prst="diamond">
            <a:avLst/>
          </a:prstGeom>
          <a:solidFill>
            <a:srgbClr val="F49B6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25" tIns="45712" rIns="91425" bIns="45712" anchor="ctr">
            <a:normAutofit fontScale="60000" lnSpcReduction="20000"/>
          </a:bodyPr>
          <a:lstStyle/>
          <a:p>
            <a:pPr algn="ctr">
              <a:lnSpc>
                <a:spcPct val="140000"/>
              </a:lnSpc>
            </a:pPr>
            <a:r>
              <a:rPr lang="en-US" altLang="zh-CN" sz="2000" b="1">
                <a:solidFill>
                  <a:schemeClr val="bg1"/>
                </a:solidFill>
                <a:latin typeface="微软雅黑" panose="020B0503020204020204" charset="-122"/>
                <a:ea typeface="微软雅黑" panose="020B0503020204020204" charset="-122"/>
              </a:rPr>
              <a:t>1</a:t>
            </a:r>
            <a:endParaRPr lang="en-US" altLang="zh-CN" sz="2000" b="1">
              <a:solidFill>
                <a:schemeClr val="bg1"/>
              </a:solidFill>
              <a:latin typeface="微软雅黑" panose="020B0503020204020204" charset="-122"/>
              <a:ea typeface="微软雅黑" panose="020B0503020204020204" charset="-122"/>
            </a:endParaRPr>
          </a:p>
        </p:txBody>
      </p:sp>
      <p:sp>
        <p:nvSpPr>
          <p:cNvPr id="7" name="菱形 6"/>
          <p:cNvSpPr/>
          <p:nvPr>
            <p:custDataLst>
              <p:tags r:id="rId15"/>
            </p:custDataLst>
          </p:nvPr>
        </p:nvSpPr>
        <p:spPr>
          <a:xfrm>
            <a:off x="6404826" y="4013354"/>
            <a:ext cx="643012" cy="643012"/>
          </a:xfrm>
          <a:prstGeom prst="diamond">
            <a:avLst/>
          </a:prstGeom>
          <a:solidFill>
            <a:srgbClr val="F49B6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25" tIns="45712" rIns="91425" bIns="45712" anchor="ctr">
            <a:normAutofit fontScale="60000" lnSpcReduction="20000"/>
          </a:bodyPr>
          <a:lstStyle/>
          <a:p>
            <a:pPr algn="ctr">
              <a:lnSpc>
                <a:spcPct val="140000"/>
              </a:lnSpc>
            </a:pPr>
            <a:r>
              <a:rPr lang="en-US" altLang="zh-CN" sz="2000" b="1">
                <a:solidFill>
                  <a:schemeClr val="bg1"/>
                </a:solidFill>
                <a:latin typeface="微软雅黑" panose="020B0503020204020204" charset="-122"/>
                <a:ea typeface="微软雅黑" panose="020B0503020204020204" charset="-122"/>
              </a:rPr>
              <a:t>2</a:t>
            </a:r>
            <a:endParaRPr lang="en-US" altLang="zh-CN" sz="2000" b="1">
              <a:solidFill>
                <a:schemeClr val="bg1"/>
              </a:solidFill>
              <a:latin typeface="微软雅黑" panose="020B0503020204020204" charset="-122"/>
              <a:ea typeface="微软雅黑" panose="020B0503020204020204" charset="-122"/>
            </a:endParaRPr>
          </a:p>
        </p:txBody>
      </p:sp>
      <p:sp>
        <p:nvSpPr>
          <p:cNvPr id="31" name="文本框 30"/>
          <p:cNvSpPr txBox="1"/>
          <p:nvPr>
            <p:custDataLst>
              <p:tags r:id="rId16"/>
            </p:custDataLst>
          </p:nvPr>
        </p:nvSpPr>
        <p:spPr bwMode="auto">
          <a:xfrm>
            <a:off x="7124714" y="3236825"/>
            <a:ext cx="4342219" cy="412101"/>
          </a:xfrm>
          <a:prstGeom prst="rect">
            <a:avLst/>
          </a:prstGeom>
          <a:noFill/>
        </p:spPr>
        <p:txBody>
          <a:bodyPr wrap="square" lIns="89985" tIns="46792" rIns="89985" bIns="0" rtlCol="0" anchor="ctr" anchorCtr="0"/>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lvl="0" algn="l" defTabSz="914400" fontAlgn="auto">
              <a:lnSpc>
                <a:spcPct val="120000"/>
              </a:lnSpc>
            </a:pPr>
            <a:r>
              <a:rPr lang="zh-CN" altLang="en-US" sz="2000" spc="300">
                <a:solidFill>
                  <a:schemeClr val="tx1"/>
                </a:solidFill>
                <a:uFillTx/>
                <a:latin typeface="楷体" panose="02010609060101010101" pitchFamily="49" charset="-122"/>
                <a:ea typeface="楷体" panose="02010609060101010101" pitchFamily="49" charset="-122"/>
                <a:sym typeface="+mn-ea"/>
              </a:rPr>
              <a:t>信息系统安全风险的重要术语</a:t>
            </a:r>
            <a:endParaRPr lang="zh-CN" altLang="en-US" sz="2000" spc="300">
              <a:solidFill>
                <a:schemeClr val="tx1"/>
              </a:solidFill>
              <a:uFillTx/>
              <a:latin typeface="楷体" panose="02010609060101010101" pitchFamily="49" charset="-122"/>
              <a:ea typeface="楷体" panose="02010609060101010101" pitchFamily="49" charset="-122"/>
              <a:sym typeface="+mn-ea"/>
            </a:endParaRPr>
          </a:p>
        </p:txBody>
      </p:sp>
      <p:sp>
        <p:nvSpPr>
          <p:cNvPr id="2" name="文本框 1"/>
          <p:cNvSpPr txBox="1"/>
          <p:nvPr>
            <p:custDataLst>
              <p:tags r:id="rId17"/>
            </p:custDataLst>
          </p:nvPr>
        </p:nvSpPr>
        <p:spPr bwMode="auto">
          <a:xfrm>
            <a:off x="7124714" y="4154907"/>
            <a:ext cx="4342219" cy="412101"/>
          </a:xfrm>
          <a:prstGeom prst="rect">
            <a:avLst/>
          </a:prstGeom>
          <a:noFill/>
        </p:spPr>
        <p:txBody>
          <a:bodyPr wrap="square" lIns="89985" tIns="46792" rIns="89985" bIns="0" rtlCol="0" anchor="ctr" anchorCtr="0"/>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lvl="0" algn="l" defTabSz="914400" fontAlgn="auto">
              <a:lnSpc>
                <a:spcPct val="120000"/>
              </a:lnSpc>
            </a:pPr>
            <a:r>
              <a:rPr lang="zh-CN" altLang="en-US" sz="2000" spc="300">
                <a:solidFill>
                  <a:schemeClr val="tx1"/>
                </a:solidFill>
                <a:uFillTx/>
                <a:latin typeface="楷体" panose="02010609060101010101" pitchFamily="49" charset="-122"/>
                <a:ea typeface="楷体" panose="02010609060101010101" pitchFamily="49" charset="-122"/>
                <a:sym typeface="+mn-ea"/>
              </a:rPr>
              <a:t>信息系统安全模型及安全策略</a:t>
            </a:r>
            <a:endParaRPr lang="zh-CN" altLang="en-US" sz="2000" spc="300">
              <a:solidFill>
                <a:schemeClr val="tx1"/>
              </a:solidFill>
              <a:uFillTx/>
              <a:latin typeface="楷体" panose="02010609060101010101" pitchFamily="49" charset="-122"/>
              <a:ea typeface="楷体" panose="02010609060101010101" pitchFamily="49" charset="-122"/>
              <a:sym typeface="+mn-ea"/>
            </a:endParaRPr>
          </a:p>
        </p:txBody>
      </p:sp>
      <p:cxnSp>
        <p:nvCxnSpPr>
          <p:cNvPr id="8" name="直接连接符 7"/>
          <p:cNvCxnSpPr/>
          <p:nvPr>
            <p:custDataLst>
              <p:tags r:id="rId18"/>
            </p:custDataLst>
          </p:nvPr>
        </p:nvCxnSpPr>
        <p:spPr>
          <a:xfrm>
            <a:off x="7124719" y="3911696"/>
            <a:ext cx="4342216" cy="0"/>
          </a:xfrm>
          <a:prstGeom prst="line">
            <a:avLst/>
          </a:prstGeom>
          <a:ln w="3175" cap="rnd">
            <a:solidFill>
              <a:schemeClr val="tx1">
                <a:lumMod val="50000"/>
                <a:lumOff val="50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19"/>
            </p:custDataLst>
          </p:nvPr>
        </p:nvCxnSpPr>
        <p:spPr>
          <a:xfrm>
            <a:off x="7124719" y="4758022"/>
            <a:ext cx="4342216" cy="0"/>
          </a:xfrm>
          <a:prstGeom prst="line">
            <a:avLst/>
          </a:prstGeom>
          <a:ln w="3175" cap="rnd">
            <a:solidFill>
              <a:schemeClr val="tx1">
                <a:lumMod val="50000"/>
                <a:lumOff val="50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13" name="菱形 12"/>
          <p:cNvSpPr/>
          <p:nvPr>
            <p:custDataLst>
              <p:tags r:id="rId20"/>
            </p:custDataLst>
          </p:nvPr>
        </p:nvSpPr>
        <p:spPr>
          <a:xfrm>
            <a:off x="6404826" y="4854964"/>
            <a:ext cx="643012" cy="643012"/>
          </a:xfrm>
          <a:prstGeom prst="diamond">
            <a:avLst/>
          </a:prstGeom>
          <a:solidFill>
            <a:srgbClr val="F49B6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25" tIns="45712" rIns="91425" bIns="45712" anchor="ctr">
            <a:normAutofit fontScale="60000" lnSpcReduction="20000"/>
          </a:bodyPr>
          <a:lstStyle/>
          <a:p>
            <a:pPr algn="ctr">
              <a:lnSpc>
                <a:spcPct val="140000"/>
              </a:lnSpc>
            </a:pPr>
            <a:r>
              <a:rPr lang="en-US" altLang="zh-CN" sz="2000" b="1">
                <a:solidFill>
                  <a:schemeClr val="bg1"/>
                </a:solidFill>
                <a:latin typeface="微软雅黑" panose="020B0503020204020204" charset="-122"/>
                <a:ea typeface="微软雅黑" panose="020B0503020204020204" charset="-122"/>
              </a:rPr>
              <a:t>3</a:t>
            </a:r>
            <a:endParaRPr lang="en-US" altLang="zh-CN" sz="2000" b="1">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21"/>
            </p:custDataLst>
          </p:nvPr>
        </p:nvSpPr>
        <p:spPr bwMode="auto">
          <a:xfrm>
            <a:off x="7124700" y="4925060"/>
            <a:ext cx="4564380" cy="412115"/>
          </a:xfrm>
          <a:prstGeom prst="rect">
            <a:avLst/>
          </a:prstGeom>
          <a:noFill/>
        </p:spPr>
        <p:txBody>
          <a:bodyPr wrap="square" lIns="89985" tIns="46792" rIns="89985" bIns="0" rtlCol="0" anchor="ctr" anchorCtr="0"/>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lvl="0" algn="l" defTabSz="914400" fontAlgn="auto">
              <a:lnSpc>
                <a:spcPct val="120000"/>
              </a:lnSpc>
            </a:pPr>
            <a:r>
              <a:rPr lang="zh-CN" altLang="en-US" sz="2000" spc="300">
                <a:solidFill>
                  <a:schemeClr val="tx1"/>
                </a:solidFill>
                <a:uFillTx/>
                <a:latin typeface="楷体" panose="02010609060101010101" pitchFamily="49" charset="-122"/>
                <a:ea typeface="楷体" panose="02010609060101010101" pitchFamily="49" charset="-122"/>
                <a:sym typeface="+mn-ea"/>
              </a:rPr>
              <a:t>信息系统安全风险防范的常用技术</a:t>
            </a:r>
            <a:endParaRPr lang="zh-CN" altLang="en-US" sz="2000" spc="300">
              <a:solidFill>
                <a:schemeClr val="tx1"/>
              </a:solidFill>
              <a:uFillTx/>
              <a:latin typeface="楷体" panose="02010609060101010101" pitchFamily="49" charset="-122"/>
              <a:ea typeface="楷体" panose="02010609060101010101" pitchFamily="49" charset="-122"/>
              <a:sym typeface="+mn-ea"/>
            </a:endParaRPr>
          </a:p>
        </p:txBody>
      </p:sp>
      <p:cxnSp>
        <p:nvCxnSpPr>
          <p:cNvPr id="17" name="直接连接符 16"/>
          <p:cNvCxnSpPr/>
          <p:nvPr>
            <p:custDataLst>
              <p:tags r:id="rId22"/>
            </p:custDataLst>
          </p:nvPr>
        </p:nvCxnSpPr>
        <p:spPr>
          <a:xfrm>
            <a:off x="7124719" y="5599633"/>
            <a:ext cx="4342216" cy="0"/>
          </a:xfrm>
          <a:prstGeom prst="line">
            <a:avLst/>
          </a:prstGeom>
          <a:ln w="3175" cap="rnd">
            <a:solidFill>
              <a:schemeClr val="tx1">
                <a:lumMod val="50000"/>
                <a:lumOff val="50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nvSpPr>
        <p:spPr>
          <a:xfrm>
            <a:off x="1" y="332464"/>
            <a:ext cx="832245" cy="470570"/>
          </a:xfrm>
          <a:custGeom>
            <a:avLst/>
            <a:gdLst>
              <a:gd name="connsiteX0" fmla="*/ 0 w 832245"/>
              <a:gd name="connsiteY0" fmla="*/ 0 h 470570"/>
              <a:gd name="connsiteX1" fmla="*/ 596960 w 832245"/>
              <a:gd name="connsiteY1" fmla="*/ 0 h 470570"/>
              <a:gd name="connsiteX2" fmla="*/ 832245 w 832245"/>
              <a:gd name="connsiteY2" fmla="*/ 235285 h 470570"/>
              <a:gd name="connsiteX3" fmla="*/ 832244 w 832245"/>
              <a:gd name="connsiteY3" fmla="*/ 235285 h 470570"/>
              <a:gd name="connsiteX4" fmla="*/ 596959 w 832245"/>
              <a:gd name="connsiteY4" fmla="*/ 470570 h 470570"/>
              <a:gd name="connsiteX5" fmla="*/ 0 w 832245"/>
              <a:gd name="connsiteY5" fmla="*/ 470569 h 470570"/>
              <a:gd name="connsiteX6" fmla="*/ 0 w 832245"/>
              <a:gd name="connsiteY6" fmla="*/ 0 h 47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2245" h="470570">
                <a:moveTo>
                  <a:pt x="0" y="0"/>
                </a:moveTo>
                <a:lnTo>
                  <a:pt x="596960" y="0"/>
                </a:lnTo>
                <a:cubicBezTo>
                  <a:pt x="726904" y="0"/>
                  <a:pt x="832245" y="105341"/>
                  <a:pt x="832245" y="235285"/>
                </a:cubicBezTo>
                <a:lnTo>
                  <a:pt x="832244" y="235285"/>
                </a:lnTo>
                <a:cubicBezTo>
                  <a:pt x="832244" y="365229"/>
                  <a:pt x="726903" y="470570"/>
                  <a:pt x="596959" y="470570"/>
                </a:cubicBezTo>
                <a:lnTo>
                  <a:pt x="0" y="47056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867681" y="306764"/>
            <a:ext cx="1656080" cy="521970"/>
          </a:xfrm>
          <a:prstGeom prst="rect">
            <a:avLst/>
          </a:prstGeom>
          <a:noFill/>
        </p:spPr>
        <p:txBody>
          <a:bodyPr wrap="none" rtlCol="0" anchor="ctr">
            <a:spAutoFit/>
          </a:bodyPr>
          <a:lstStyle>
            <a:defPPr>
              <a:defRPr lang="zh-CN"/>
            </a:defPPr>
            <a:lvl1pPr>
              <a:defRPr sz="3200" spc="200">
                <a:solidFill>
                  <a:srgbClr val="245188"/>
                </a:solidFill>
                <a:effectLst>
                  <a:outerShdw blurRad="127000" dist="63500" dir="2700000" algn="tl" rotWithShape="0">
                    <a:schemeClr val="accent1">
                      <a:alpha val="20000"/>
                    </a:schemeClr>
                  </a:outerShdw>
                </a:effectLst>
                <a:latin typeface="+mj-ea"/>
                <a:ea typeface="+mj-ea"/>
              </a:defRPr>
            </a:lvl1pPr>
          </a:lstStyle>
          <a:p>
            <a:r>
              <a:rPr lang="zh-CN" altLang="en-US" sz="2800" spc="100" dirty="0">
                <a:solidFill>
                  <a:schemeClr val="tx2"/>
                </a:solidFill>
                <a:effectLst/>
                <a:latin typeface="微软雅黑" panose="020B0503020204020204" charset="-122"/>
                <a:ea typeface="微软雅黑" panose="020B0503020204020204" charset="-122"/>
              </a:rPr>
              <a:t>学习新知</a:t>
            </a:r>
            <a:endParaRPr lang="zh-CN" altLang="en-US" sz="2800" spc="100" dirty="0">
              <a:solidFill>
                <a:schemeClr val="tx2"/>
              </a:solidFill>
              <a:effectLst/>
              <a:latin typeface="微软雅黑" panose="020B0503020204020204" charset="-122"/>
              <a:ea typeface="微软雅黑" panose="020B0503020204020204" charset="-122"/>
            </a:endParaRPr>
          </a:p>
        </p:txBody>
      </p:sp>
      <p:sp>
        <p:nvSpPr>
          <p:cNvPr id="4" name="文本框 3"/>
          <p:cNvSpPr txBox="1"/>
          <p:nvPr/>
        </p:nvSpPr>
        <p:spPr>
          <a:xfrm>
            <a:off x="223338" y="337562"/>
            <a:ext cx="524510" cy="460375"/>
          </a:xfrm>
          <a:prstGeom prst="rect">
            <a:avLst/>
          </a:prstGeom>
          <a:noFill/>
        </p:spPr>
        <p:txBody>
          <a:bodyPr wrap="none" rtlCol="0" anchor="ctr">
            <a:spAutoFit/>
          </a:bodyPr>
          <a:lstStyle/>
          <a:p>
            <a:pPr algn="l"/>
            <a:r>
              <a:rPr lang="en-US" altLang="zh-CN" sz="2400" b="1" dirty="0" smtClean="0">
                <a:solidFill>
                  <a:schemeClr val="bg1"/>
                </a:solidFill>
              </a:rPr>
              <a:t>0</a:t>
            </a:r>
            <a:r>
              <a:rPr lang="en-US" altLang="zh-CN" sz="2400" b="1" dirty="0" smtClean="0">
                <a:solidFill>
                  <a:schemeClr val="bg1"/>
                </a:solidFill>
                <a:sym typeface="+mn-ea"/>
              </a:rPr>
              <a:t>2</a:t>
            </a:r>
            <a:endParaRPr lang="zh-CN" altLang="en-US" sz="2400" b="1" dirty="0">
              <a:solidFill>
                <a:schemeClr val="bg1"/>
              </a:solidFill>
            </a:endParaRPr>
          </a:p>
        </p:txBody>
      </p:sp>
      <p:sp>
        <p:nvSpPr>
          <p:cNvPr id="3" name="文本框 2"/>
          <p:cNvSpPr txBox="1"/>
          <p:nvPr/>
        </p:nvSpPr>
        <p:spPr>
          <a:xfrm>
            <a:off x="450850" y="1054100"/>
            <a:ext cx="6096000" cy="460375"/>
          </a:xfrm>
          <a:prstGeom prst="rect">
            <a:avLst/>
          </a:prstGeom>
          <a:noFill/>
        </p:spPr>
        <p:txBody>
          <a:bodyPr wrap="square" rtlCol="0" anchor="t">
            <a:spAutoFit/>
          </a:bodyPr>
          <a:p>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5.2.2 </a:t>
            </a:r>
            <a:r>
              <a:rPr lang="zh-CN" altLang="en-US"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信息系统安全模型及安全策略</a:t>
            </a:r>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 </a:t>
            </a:r>
            <a:endPar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450850" y="1471930"/>
            <a:ext cx="4853305" cy="398780"/>
          </a:xfrm>
          <a:prstGeom prst="rect">
            <a:avLst/>
          </a:prstGeom>
          <a:solidFill>
            <a:srgbClr val="3B4E73"/>
          </a:solidFill>
        </p:spPr>
        <p:txBody>
          <a:bodyPr wrap="square" rtlCol="0" anchor="t">
            <a:spAutoFit/>
          </a:bodyPr>
          <a:p>
            <a:pPr lvl="0" algn="l">
              <a:buClrTx/>
              <a:buSzTx/>
              <a:buFontTx/>
            </a:pPr>
            <a:r>
              <a:rPr lang="en-US" altLang="zh-CN" sz="2000" dirty="0" smtClean="0">
                <a:solidFill>
                  <a:schemeClr val="bg1"/>
                </a:solidFill>
                <a:sym typeface="+mn-ea"/>
              </a:rPr>
              <a:t>2.</a:t>
            </a:r>
            <a:r>
              <a:rPr lang="en-US" altLang="zh-CN" sz="2000" dirty="0" smtClean="0">
                <a:solidFill>
                  <a:schemeClr val="bg1"/>
                </a:solidFill>
                <a:sym typeface="+mn-ea"/>
              </a:rPr>
              <a:t>认证技术</a:t>
            </a:r>
            <a:endParaRPr lang="en-US" altLang="zh-CN" sz="2000" dirty="0" smtClean="0">
              <a:solidFill>
                <a:schemeClr val="bg1"/>
              </a:solidFill>
              <a:sym typeface="+mn-ea"/>
            </a:endParaRPr>
          </a:p>
        </p:txBody>
      </p:sp>
      <p:sp>
        <p:nvSpPr>
          <p:cNvPr id="2" name="文本框 1"/>
          <p:cNvSpPr txBox="1"/>
          <p:nvPr/>
        </p:nvSpPr>
        <p:spPr>
          <a:xfrm>
            <a:off x="450850" y="1882775"/>
            <a:ext cx="6096000" cy="2861310"/>
          </a:xfrm>
          <a:prstGeom prst="rect">
            <a:avLst/>
          </a:prstGeom>
          <a:noFill/>
        </p:spPr>
        <p:txBody>
          <a:bodyPr wrap="square" rtlCol="0" anchor="t">
            <a:spAutoFit/>
          </a:bodyPr>
          <a:p>
            <a:pPr lvl="0" indent="0" algn="l" fontAlgn="auto">
              <a:lnSpc>
                <a:spcPct val="150000"/>
              </a:lnSpc>
              <a:buClrTx/>
              <a:buSzTx/>
              <a:buFontTx/>
            </a:pPr>
            <a:r>
              <a:rPr lang="zh-CN" altLang="en-US" sz="2000" b="1" dirty="0" smtClean="0">
                <a:latin typeface="黑体" panose="02010609060101010101" charset="-122"/>
                <a:ea typeface="黑体" panose="02010609060101010101" charset="-122"/>
                <a:cs typeface="黑体" panose="02010609060101010101" charset="-122"/>
                <a:sym typeface="+mn-ea"/>
              </a:rPr>
              <a:t>认证有两个目的:</a:t>
            </a:r>
            <a:endParaRPr lang="zh-CN" altLang="en-US" sz="2000" b="1" dirty="0" smtClean="0">
              <a:latin typeface="黑体" panose="02010609060101010101" charset="-122"/>
              <a:ea typeface="黑体" panose="02010609060101010101" charset="-122"/>
              <a:cs typeface="黑体" panose="02010609060101010101" charset="-122"/>
              <a:sym typeface="+mn-ea"/>
            </a:endParaRPr>
          </a:p>
          <a:p>
            <a:pPr lvl="0" indent="457200" algn="l">
              <a:lnSpc>
                <a:spcPct val="150000"/>
              </a:lnSpc>
              <a:buClrTx/>
              <a:buSzTx/>
              <a:buFontTx/>
            </a:pPr>
            <a:r>
              <a:rPr lang="zh-CN" altLang="en-US" sz="2000" dirty="0" smtClean="0">
                <a:solidFill>
                  <a:srgbClr val="B54C07"/>
                </a:solidFill>
                <a:latin typeface="楷体" panose="02010609060101010101" pitchFamily="49" charset="-122"/>
                <a:ea typeface="楷体" panose="02010609060101010101" pitchFamily="49" charset="-122"/>
                <a:cs typeface="微软雅黑" panose="020B0503020204020204" charset="-122"/>
                <a:sym typeface="+mn-ea"/>
              </a:rPr>
              <a:t>一是</a:t>
            </a:r>
            <a:r>
              <a:rPr lang="zh-CN" altLang="en-US" sz="2000" b="1" dirty="0" smtClean="0">
                <a:solidFill>
                  <a:srgbClr val="B54C07"/>
                </a:solidFill>
                <a:latin typeface="楷体" panose="02010609060101010101" pitchFamily="49" charset="-122"/>
                <a:ea typeface="楷体" panose="02010609060101010101" pitchFamily="49" charset="-122"/>
                <a:cs typeface="微软雅黑" panose="020B0503020204020204" charset="-122"/>
                <a:sym typeface="+mn-ea"/>
              </a:rPr>
              <a:t>验证信息发送者的身份</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，以防止有可能冒充发送者身份信息的情况出现</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a:t>
            </a:r>
            <a:endParaRPr lang="zh-CN" altLang="en-US" sz="2000" dirty="0" smtClean="0">
              <a:latin typeface="楷体" panose="02010609060101010101" pitchFamily="49" charset="-122"/>
              <a:ea typeface="楷体" panose="02010609060101010101" pitchFamily="49" charset="-122"/>
              <a:cs typeface="微软雅黑" panose="020B0503020204020204" charset="-122"/>
              <a:sym typeface="+mn-ea"/>
            </a:endParaRPr>
          </a:p>
          <a:p>
            <a:pPr lvl="0" indent="457200" algn="l">
              <a:lnSpc>
                <a:spcPct val="150000"/>
              </a:lnSpc>
              <a:buClrTx/>
              <a:buSzTx/>
              <a:buFontTx/>
            </a:pPr>
            <a:r>
              <a:rPr lang="zh-CN" altLang="en-US" sz="2000" b="1" dirty="0" smtClean="0">
                <a:solidFill>
                  <a:srgbClr val="B54C07"/>
                </a:solidFill>
                <a:latin typeface="楷体" panose="02010609060101010101" pitchFamily="49" charset="-122"/>
                <a:ea typeface="楷体" panose="02010609060101010101" pitchFamily="49" charset="-122"/>
                <a:cs typeface="微软雅黑" panose="020B0503020204020204" charset="-122"/>
                <a:sym typeface="+mn-ea"/>
              </a:rPr>
              <a:t>二是验证信息的完整性。</a:t>
            </a:r>
            <a:endParaRPr lang="zh-CN" altLang="en-US" sz="2000" dirty="0" smtClean="0">
              <a:latin typeface="楷体" panose="02010609060101010101" pitchFamily="49" charset="-122"/>
              <a:ea typeface="楷体" panose="02010609060101010101" pitchFamily="49" charset="-122"/>
              <a:cs typeface="微软雅黑" panose="020B0503020204020204" charset="-122"/>
              <a:sym typeface="+mn-ea"/>
            </a:endParaRPr>
          </a:p>
          <a:p>
            <a:pPr lvl="0" indent="457200" algn="l">
              <a:lnSpc>
                <a:spcPct val="150000"/>
              </a:lnSpc>
              <a:buClrTx/>
              <a:buSzTx/>
              <a:buFontTx/>
            </a:pP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在用户身份认证中，</a:t>
            </a:r>
            <a:r>
              <a:rPr lang="zh-CN" altLang="en-US" sz="2000" b="1" dirty="0" smtClean="0">
                <a:latin typeface="黑体" panose="02010609060101010101" charset="-122"/>
                <a:ea typeface="黑体" panose="02010609060101010101" charset="-122"/>
                <a:cs typeface="黑体" panose="02010609060101010101" charset="-122"/>
                <a:sym typeface="+mn-ea"/>
              </a:rPr>
              <a:t>口令字(即密码)</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是当前最简易的方法。</a:t>
            </a:r>
            <a:endParaRPr lang="zh-CN" altLang="en-US" sz="2000" dirty="0" smtClean="0">
              <a:latin typeface="楷体" panose="02010609060101010101" pitchFamily="49" charset="-122"/>
              <a:ea typeface="楷体" panose="02010609060101010101" pitchFamily="49" charset="-122"/>
              <a:cs typeface="微软雅黑" panose="020B0503020204020204" charset="-122"/>
              <a:sym typeface="+mn-ea"/>
            </a:endParaRPr>
          </a:p>
        </p:txBody>
      </p:sp>
      <p:pic>
        <p:nvPicPr>
          <p:cNvPr id="5122" name="Picture 2"/>
          <p:cNvPicPr>
            <a:picLocks noChangeAspect="1" noChangeArrowheads="1"/>
          </p:cNvPicPr>
          <p:nvPr/>
        </p:nvPicPr>
        <p:blipFill>
          <a:blip r:embed="rId1" cstate="print"/>
          <a:srcRect/>
          <a:stretch>
            <a:fillRect/>
          </a:stretch>
        </p:blipFill>
        <p:spPr bwMode="auto">
          <a:xfrm>
            <a:off x="6546850" y="1870710"/>
            <a:ext cx="5715635" cy="351155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linds(horizontal)">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nvSpPr>
        <p:spPr>
          <a:xfrm>
            <a:off x="1" y="332464"/>
            <a:ext cx="832245" cy="470570"/>
          </a:xfrm>
          <a:custGeom>
            <a:avLst/>
            <a:gdLst>
              <a:gd name="connsiteX0" fmla="*/ 0 w 832245"/>
              <a:gd name="connsiteY0" fmla="*/ 0 h 470570"/>
              <a:gd name="connsiteX1" fmla="*/ 596960 w 832245"/>
              <a:gd name="connsiteY1" fmla="*/ 0 h 470570"/>
              <a:gd name="connsiteX2" fmla="*/ 832245 w 832245"/>
              <a:gd name="connsiteY2" fmla="*/ 235285 h 470570"/>
              <a:gd name="connsiteX3" fmla="*/ 832244 w 832245"/>
              <a:gd name="connsiteY3" fmla="*/ 235285 h 470570"/>
              <a:gd name="connsiteX4" fmla="*/ 596959 w 832245"/>
              <a:gd name="connsiteY4" fmla="*/ 470570 h 470570"/>
              <a:gd name="connsiteX5" fmla="*/ 0 w 832245"/>
              <a:gd name="connsiteY5" fmla="*/ 470569 h 470570"/>
              <a:gd name="connsiteX6" fmla="*/ 0 w 832245"/>
              <a:gd name="connsiteY6" fmla="*/ 0 h 47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2245" h="470570">
                <a:moveTo>
                  <a:pt x="0" y="0"/>
                </a:moveTo>
                <a:lnTo>
                  <a:pt x="596960" y="0"/>
                </a:lnTo>
                <a:cubicBezTo>
                  <a:pt x="726904" y="0"/>
                  <a:pt x="832245" y="105341"/>
                  <a:pt x="832245" y="235285"/>
                </a:cubicBezTo>
                <a:lnTo>
                  <a:pt x="832244" y="235285"/>
                </a:lnTo>
                <a:cubicBezTo>
                  <a:pt x="832244" y="365229"/>
                  <a:pt x="726903" y="470570"/>
                  <a:pt x="596959" y="470570"/>
                </a:cubicBezTo>
                <a:lnTo>
                  <a:pt x="0" y="47056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867681" y="306764"/>
            <a:ext cx="1656080" cy="521970"/>
          </a:xfrm>
          <a:prstGeom prst="rect">
            <a:avLst/>
          </a:prstGeom>
          <a:noFill/>
        </p:spPr>
        <p:txBody>
          <a:bodyPr wrap="none" rtlCol="0" anchor="ctr">
            <a:spAutoFit/>
          </a:bodyPr>
          <a:lstStyle>
            <a:defPPr>
              <a:defRPr lang="zh-CN"/>
            </a:defPPr>
            <a:lvl1pPr>
              <a:defRPr sz="3200" spc="200">
                <a:solidFill>
                  <a:srgbClr val="245188"/>
                </a:solidFill>
                <a:effectLst>
                  <a:outerShdw blurRad="127000" dist="63500" dir="2700000" algn="tl" rotWithShape="0">
                    <a:schemeClr val="accent1">
                      <a:alpha val="20000"/>
                    </a:schemeClr>
                  </a:outerShdw>
                </a:effectLst>
                <a:latin typeface="+mj-ea"/>
                <a:ea typeface="+mj-ea"/>
              </a:defRPr>
            </a:lvl1pPr>
          </a:lstStyle>
          <a:p>
            <a:r>
              <a:rPr lang="zh-CN" altLang="en-US" sz="2800" spc="100" dirty="0">
                <a:solidFill>
                  <a:schemeClr val="tx2"/>
                </a:solidFill>
                <a:effectLst/>
                <a:latin typeface="微软雅黑" panose="020B0503020204020204" charset="-122"/>
                <a:ea typeface="微软雅黑" panose="020B0503020204020204" charset="-122"/>
              </a:rPr>
              <a:t>学习新知</a:t>
            </a:r>
            <a:endParaRPr lang="zh-CN" altLang="en-US" sz="2800" spc="100" dirty="0">
              <a:solidFill>
                <a:schemeClr val="tx2"/>
              </a:solidFill>
              <a:effectLst/>
              <a:latin typeface="微软雅黑" panose="020B0503020204020204" charset="-122"/>
              <a:ea typeface="微软雅黑" panose="020B0503020204020204" charset="-122"/>
            </a:endParaRPr>
          </a:p>
        </p:txBody>
      </p:sp>
      <p:sp>
        <p:nvSpPr>
          <p:cNvPr id="4" name="文本框 3"/>
          <p:cNvSpPr txBox="1"/>
          <p:nvPr/>
        </p:nvSpPr>
        <p:spPr>
          <a:xfrm>
            <a:off x="223338" y="337562"/>
            <a:ext cx="524510" cy="460375"/>
          </a:xfrm>
          <a:prstGeom prst="rect">
            <a:avLst/>
          </a:prstGeom>
          <a:noFill/>
        </p:spPr>
        <p:txBody>
          <a:bodyPr wrap="none" rtlCol="0" anchor="ctr">
            <a:spAutoFit/>
          </a:bodyPr>
          <a:lstStyle/>
          <a:p>
            <a:pPr algn="l"/>
            <a:r>
              <a:rPr lang="en-US" altLang="zh-CN" sz="2400" b="1" dirty="0" smtClean="0">
                <a:solidFill>
                  <a:schemeClr val="bg1"/>
                </a:solidFill>
              </a:rPr>
              <a:t>0</a:t>
            </a:r>
            <a:r>
              <a:rPr lang="en-US" altLang="zh-CN" sz="2400" b="1" dirty="0" smtClean="0">
                <a:solidFill>
                  <a:schemeClr val="bg1"/>
                </a:solidFill>
                <a:sym typeface="+mn-ea"/>
              </a:rPr>
              <a:t>2</a:t>
            </a:r>
            <a:endParaRPr lang="zh-CN" altLang="en-US" sz="2400" b="1" dirty="0">
              <a:solidFill>
                <a:schemeClr val="bg1"/>
              </a:solidFill>
            </a:endParaRPr>
          </a:p>
        </p:txBody>
      </p:sp>
      <p:sp>
        <p:nvSpPr>
          <p:cNvPr id="3" name="文本框 2"/>
          <p:cNvSpPr txBox="1"/>
          <p:nvPr/>
        </p:nvSpPr>
        <p:spPr>
          <a:xfrm>
            <a:off x="450850" y="1054100"/>
            <a:ext cx="6096000" cy="460375"/>
          </a:xfrm>
          <a:prstGeom prst="rect">
            <a:avLst/>
          </a:prstGeom>
          <a:noFill/>
        </p:spPr>
        <p:txBody>
          <a:bodyPr wrap="square" rtlCol="0" anchor="t">
            <a:spAutoFit/>
          </a:bodyPr>
          <a:p>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5.2.2 </a:t>
            </a:r>
            <a:r>
              <a:rPr lang="zh-CN" altLang="en-US"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信息系统安全模型及安全策略</a:t>
            </a:r>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 </a:t>
            </a:r>
            <a:endPar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450850" y="1471930"/>
            <a:ext cx="4864100" cy="398780"/>
          </a:xfrm>
          <a:prstGeom prst="rect">
            <a:avLst/>
          </a:prstGeom>
          <a:solidFill>
            <a:srgbClr val="3B4E73"/>
          </a:solidFill>
        </p:spPr>
        <p:txBody>
          <a:bodyPr wrap="square" rtlCol="0" anchor="t">
            <a:spAutoFit/>
          </a:bodyPr>
          <a:p>
            <a:pPr lvl="0" algn="l">
              <a:buClrTx/>
              <a:buSzTx/>
              <a:buFontTx/>
            </a:pPr>
            <a:r>
              <a:rPr lang="en-US" altLang="zh-CN" sz="2000" dirty="0" smtClean="0">
                <a:solidFill>
                  <a:schemeClr val="bg1"/>
                </a:solidFill>
                <a:sym typeface="+mn-ea"/>
              </a:rPr>
              <a:t>3.</a:t>
            </a:r>
            <a:r>
              <a:rPr lang="en-US" altLang="zh-CN" sz="2000" dirty="0" smtClean="0">
                <a:solidFill>
                  <a:schemeClr val="bg1"/>
                </a:solidFill>
                <a:sym typeface="+mn-ea"/>
              </a:rPr>
              <a:t>主机系统安全技术</a:t>
            </a:r>
            <a:endParaRPr lang="en-US" altLang="zh-CN" sz="2000" dirty="0" smtClean="0">
              <a:solidFill>
                <a:schemeClr val="bg1"/>
              </a:solidFill>
              <a:sym typeface="+mn-ea"/>
            </a:endParaRPr>
          </a:p>
        </p:txBody>
      </p:sp>
      <p:sp>
        <p:nvSpPr>
          <p:cNvPr id="2" name="文本框 1"/>
          <p:cNvSpPr txBox="1"/>
          <p:nvPr/>
        </p:nvSpPr>
        <p:spPr>
          <a:xfrm>
            <a:off x="450850" y="1882775"/>
            <a:ext cx="5645785" cy="3383280"/>
          </a:xfrm>
          <a:prstGeom prst="rect">
            <a:avLst/>
          </a:prstGeom>
          <a:noFill/>
        </p:spPr>
        <p:txBody>
          <a:bodyPr wrap="square" rtlCol="0" anchor="t">
            <a:noAutofit/>
          </a:bodyPr>
          <a:p>
            <a:pPr lvl="0" indent="0" algn="l" fontAlgn="auto">
              <a:lnSpc>
                <a:spcPct val="150000"/>
              </a:lnSpc>
              <a:buClrTx/>
              <a:buSzTx/>
              <a:buFontTx/>
            </a:pPr>
            <a:r>
              <a:rPr lang="zh-CN" altLang="en-US" sz="2000" dirty="0" smtClean="0">
                <a:latin typeface="黑体" panose="02010609060101010101" charset="-122"/>
                <a:ea typeface="黑体" panose="02010609060101010101" charset="-122"/>
                <a:cs typeface="微软雅黑" panose="020B0503020204020204" charset="-122"/>
                <a:sym typeface="+mn-ea"/>
              </a:rPr>
              <a:t>主机系统安全技术：</a:t>
            </a:r>
            <a:endParaRPr lang="zh-CN" altLang="en-US" sz="2000" dirty="0" smtClean="0">
              <a:latin typeface="黑体" panose="02010609060101010101" charset="-122"/>
              <a:ea typeface="黑体" panose="02010609060101010101" charset="-122"/>
              <a:cs typeface="微软雅黑" panose="020B0503020204020204" charset="-122"/>
              <a:sym typeface="+mn-ea"/>
            </a:endParaRPr>
          </a:p>
          <a:p>
            <a:pPr lvl="0" indent="457200" algn="l">
              <a:lnSpc>
                <a:spcPct val="150000"/>
              </a:lnSpc>
              <a:buClrTx/>
              <a:buSzTx/>
              <a:buFontTx/>
            </a:pP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指用于保护计算机</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操作系统</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和运行于其上的</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信息系统</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的技术。</a:t>
            </a:r>
            <a:endParaRPr lang="zh-CN" altLang="en-US" sz="2000" dirty="0" smtClean="0">
              <a:latin typeface="楷体" panose="02010609060101010101" pitchFamily="49" charset="-122"/>
              <a:ea typeface="楷体" panose="02010609060101010101" pitchFamily="49" charset="-122"/>
              <a:cs typeface="微软雅黑" panose="020B0503020204020204" charset="-122"/>
              <a:sym typeface="+mn-ea"/>
            </a:endParaRPr>
          </a:p>
          <a:p>
            <a:pPr lvl="0" indent="0" algn="l" fontAlgn="auto">
              <a:lnSpc>
                <a:spcPct val="150000"/>
              </a:lnSpc>
              <a:buClrTx/>
              <a:buSzTx/>
              <a:buFontTx/>
            </a:pPr>
            <a:r>
              <a:rPr lang="zh-CN" altLang="en-US" sz="2000" dirty="0" smtClean="0">
                <a:latin typeface="黑体" panose="02010609060101010101" charset="-122"/>
                <a:ea typeface="黑体" panose="02010609060101010101" charset="-122"/>
                <a:cs typeface="微软雅黑" panose="020B0503020204020204" charset="-122"/>
                <a:sym typeface="+mn-ea"/>
              </a:rPr>
              <a:t>具体包括：</a:t>
            </a:r>
            <a:endParaRPr lang="zh-CN" altLang="en-US" sz="2000" dirty="0" smtClean="0">
              <a:latin typeface="黑体" panose="02010609060101010101" charset="-122"/>
              <a:ea typeface="黑体" panose="02010609060101010101" charset="-122"/>
              <a:cs typeface="微软雅黑" panose="020B0503020204020204" charset="-122"/>
              <a:sym typeface="+mn-ea"/>
            </a:endParaRPr>
          </a:p>
          <a:p>
            <a:pPr lvl="0" indent="457200" algn="l">
              <a:lnSpc>
                <a:spcPct val="150000"/>
              </a:lnSpc>
              <a:buClrTx/>
              <a:buSzTx/>
              <a:buFontTx/>
            </a:pP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操作系统安全技术</a:t>
            </a:r>
            <a:endParaRPr lang="zh-CN" altLang="en-US" sz="2000" dirty="0" smtClean="0">
              <a:latin typeface="楷体" panose="02010609060101010101" pitchFamily="49" charset="-122"/>
              <a:ea typeface="楷体" panose="02010609060101010101" pitchFamily="49" charset="-122"/>
              <a:cs typeface="微软雅黑" panose="020B0503020204020204" charset="-122"/>
              <a:sym typeface="+mn-ea"/>
            </a:endParaRPr>
          </a:p>
          <a:p>
            <a:pPr lvl="0" indent="457200" algn="l">
              <a:lnSpc>
                <a:spcPct val="150000"/>
              </a:lnSpc>
              <a:buClrTx/>
              <a:buSzTx/>
              <a:buFontTx/>
            </a:pP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数据库安全技术</a:t>
            </a:r>
            <a:endParaRPr lang="zh-CN" altLang="en-US" sz="2000" dirty="0" smtClean="0">
              <a:latin typeface="楷体" panose="02010609060101010101" pitchFamily="49" charset="-122"/>
              <a:ea typeface="楷体" panose="02010609060101010101" pitchFamily="49" charset="-122"/>
              <a:cs typeface="微软雅黑" panose="020B0503020204020204" charset="-122"/>
              <a:sym typeface="+mn-ea"/>
            </a:endParaRPr>
          </a:p>
          <a:p>
            <a:pPr lvl="0" indent="457200" algn="l">
              <a:lnSpc>
                <a:spcPct val="150000"/>
              </a:lnSpc>
              <a:buClrTx/>
              <a:buSzTx/>
              <a:buFontTx/>
            </a:pP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可信计算技术等</a:t>
            </a:r>
            <a:endParaRPr lang="zh-CN" altLang="en-US" sz="2000" dirty="0" smtClean="0">
              <a:latin typeface="楷体" panose="02010609060101010101" pitchFamily="49" charset="-122"/>
              <a:ea typeface="楷体" panose="02010609060101010101" pitchFamily="49" charset="-122"/>
              <a:cs typeface="微软雅黑" panose="020B0503020204020204" charset="-122"/>
              <a:sym typeface="+mn-ea"/>
            </a:endParaRPr>
          </a:p>
        </p:txBody>
      </p:sp>
      <p:graphicFrame>
        <p:nvGraphicFramePr>
          <p:cNvPr id="13" name="图示 12"/>
          <p:cNvGraphicFramePr/>
          <p:nvPr/>
        </p:nvGraphicFramePr>
        <p:xfrm>
          <a:off x="4460875" y="1514475"/>
          <a:ext cx="6878320" cy="485267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nvSpPr>
        <p:spPr>
          <a:xfrm>
            <a:off x="1" y="332464"/>
            <a:ext cx="832245" cy="470570"/>
          </a:xfrm>
          <a:custGeom>
            <a:avLst/>
            <a:gdLst>
              <a:gd name="connsiteX0" fmla="*/ 0 w 832245"/>
              <a:gd name="connsiteY0" fmla="*/ 0 h 470570"/>
              <a:gd name="connsiteX1" fmla="*/ 596960 w 832245"/>
              <a:gd name="connsiteY1" fmla="*/ 0 h 470570"/>
              <a:gd name="connsiteX2" fmla="*/ 832245 w 832245"/>
              <a:gd name="connsiteY2" fmla="*/ 235285 h 470570"/>
              <a:gd name="connsiteX3" fmla="*/ 832244 w 832245"/>
              <a:gd name="connsiteY3" fmla="*/ 235285 h 470570"/>
              <a:gd name="connsiteX4" fmla="*/ 596959 w 832245"/>
              <a:gd name="connsiteY4" fmla="*/ 470570 h 470570"/>
              <a:gd name="connsiteX5" fmla="*/ 0 w 832245"/>
              <a:gd name="connsiteY5" fmla="*/ 470569 h 470570"/>
              <a:gd name="connsiteX6" fmla="*/ 0 w 832245"/>
              <a:gd name="connsiteY6" fmla="*/ 0 h 47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2245" h="470570">
                <a:moveTo>
                  <a:pt x="0" y="0"/>
                </a:moveTo>
                <a:lnTo>
                  <a:pt x="596960" y="0"/>
                </a:lnTo>
                <a:cubicBezTo>
                  <a:pt x="726904" y="0"/>
                  <a:pt x="832245" y="105341"/>
                  <a:pt x="832245" y="235285"/>
                </a:cubicBezTo>
                <a:lnTo>
                  <a:pt x="832244" y="235285"/>
                </a:lnTo>
                <a:cubicBezTo>
                  <a:pt x="832244" y="365229"/>
                  <a:pt x="726903" y="470570"/>
                  <a:pt x="596959" y="470570"/>
                </a:cubicBezTo>
                <a:lnTo>
                  <a:pt x="0" y="47056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867681" y="306764"/>
            <a:ext cx="1656080" cy="521970"/>
          </a:xfrm>
          <a:prstGeom prst="rect">
            <a:avLst/>
          </a:prstGeom>
          <a:noFill/>
        </p:spPr>
        <p:txBody>
          <a:bodyPr wrap="none" rtlCol="0" anchor="ctr">
            <a:spAutoFit/>
          </a:bodyPr>
          <a:lstStyle>
            <a:defPPr>
              <a:defRPr lang="zh-CN"/>
            </a:defPPr>
            <a:lvl1pPr>
              <a:defRPr sz="3200" spc="200">
                <a:solidFill>
                  <a:srgbClr val="245188"/>
                </a:solidFill>
                <a:effectLst>
                  <a:outerShdw blurRad="127000" dist="63500" dir="2700000" algn="tl" rotWithShape="0">
                    <a:schemeClr val="accent1">
                      <a:alpha val="20000"/>
                    </a:schemeClr>
                  </a:outerShdw>
                </a:effectLst>
                <a:latin typeface="+mj-ea"/>
                <a:ea typeface="+mj-ea"/>
              </a:defRPr>
            </a:lvl1pPr>
          </a:lstStyle>
          <a:p>
            <a:r>
              <a:rPr lang="zh-CN" altLang="en-US" sz="2800" spc="100" dirty="0">
                <a:solidFill>
                  <a:schemeClr val="tx2"/>
                </a:solidFill>
                <a:effectLst/>
                <a:latin typeface="微软雅黑" panose="020B0503020204020204" charset="-122"/>
                <a:ea typeface="微软雅黑" panose="020B0503020204020204" charset="-122"/>
              </a:rPr>
              <a:t>学习新知</a:t>
            </a:r>
            <a:endParaRPr lang="zh-CN" altLang="en-US" sz="2800" spc="100" dirty="0">
              <a:solidFill>
                <a:schemeClr val="tx2"/>
              </a:solidFill>
              <a:effectLst/>
              <a:latin typeface="微软雅黑" panose="020B0503020204020204" charset="-122"/>
              <a:ea typeface="微软雅黑" panose="020B0503020204020204" charset="-122"/>
            </a:endParaRPr>
          </a:p>
        </p:txBody>
      </p:sp>
      <p:sp>
        <p:nvSpPr>
          <p:cNvPr id="4" name="文本框 3"/>
          <p:cNvSpPr txBox="1"/>
          <p:nvPr/>
        </p:nvSpPr>
        <p:spPr>
          <a:xfrm>
            <a:off x="223338" y="337562"/>
            <a:ext cx="524510" cy="460375"/>
          </a:xfrm>
          <a:prstGeom prst="rect">
            <a:avLst/>
          </a:prstGeom>
          <a:noFill/>
        </p:spPr>
        <p:txBody>
          <a:bodyPr wrap="none" rtlCol="0" anchor="ctr">
            <a:spAutoFit/>
          </a:bodyPr>
          <a:lstStyle/>
          <a:p>
            <a:pPr algn="l"/>
            <a:r>
              <a:rPr lang="en-US" altLang="zh-CN" sz="2400" b="1" dirty="0" smtClean="0">
                <a:solidFill>
                  <a:schemeClr val="bg1"/>
                </a:solidFill>
              </a:rPr>
              <a:t>0</a:t>
            </a:r>
            <a:r>
              <a:rPr lang="en-US" altLang="zh-CN" sz="2400" b="1" dirty="0" smtClean="0">
                <a:solidFill>
                  <a:schemeClr val="bg1"/>
                </a:solidFill>
                <a:sym typeface="+mn-ea"/>
              </a:rPr>
              <a:t>2</a:t>
            </a:r>
            <a:endParaRPr lang="zh-CN" altLang="en-US" sz="2400" b="1" dirty="0">
              <a:solidFill>
                <a:schemeClr val="bg1"/>
              </a:solidFill>
            </a:endParaRPr>
          </a:p>
        </p:txBody>
      </p:sp>
      <p:sp>
        <p:nvSpPr>
          <p:cNvPr id="3" name="文本框 2"/>
          <p:cNvSpPr txBox="1"/>
          <p:nvPr/>
        </p:nvSpPr>
        <p:spPr>
          <a:xfrm>
            <a:off x="450850" y="1054100"/>
            <a:ext cx="6096000" cy="460375"/>
          </a:xfrm>
          <a:prstGeom prst="rect">
            <a:avLst/>
          </a:prstGeom>
          <a:noFill/>
        </p:spPr>
        <p:txBody>
          <a:bodyPr wrap="square" rtlCol="0" anchor="t">
            <a:spAutoFit/>
          </a:bodyPr>
          <a:p>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5.2.2 </a:t>
            </a:r>
            <a:r>
              <a:rPr lang="zh-CN" altLang="en-US"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信息系统安全模型及安全策略</a:t>
            </a:r>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 </a:t>
            </a:r>
            <a:endPar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450850" y="1471930"/>
            <a:ext cx="4864100" cy="398780"/>
          </a:xfrm>
          <a:prstGeom prst="rect">
            <a:avLst/>
          </a:prstGeom>
          <a:solidFill>
            <a:srgbClr val="3B4E73"/>
          </a:solidFill>
        </p:spPr>
        <p:txBody>
          <a:bodyPr wrap="square" rtlCol="0" anchor="t">
            <a:spAutoFit/>
          </a:bodyPr>
          <a:p>
            <a:pPr lvl="0" algn="l">
              <a:buClrTx/>
              <a:buSzTx/>
              <a:buFontTx/>
            </a:pPr>
            <a:r>
              <a:rPr lang="en-US" altLang="zh-CN" sz="2000" dirty="0" smtClean="0">
                <a:solidFill>
                  <a:schemeClr val="bg1"/>
                </a:solidFill>
                <a:sym typeface="+mn-ea"/>
              </a:rPr>
              <a:t>4.</a:t>
            </a:r>
            <a:r>
              <a:rPr lang="en-US" altLang="zh-CN" sz="2000" dirty="0" smtClean="0">
                <a:solidFill>
                  <a:schemeClr val="bg1"/>
                </a:solidFill>
                <a:sym typeface="+mn-ea"/>
              </a:rPr>
              <a:t>网络与系统安全应急响应技术</a:t>
            </a:r>
            <a:endParaRPr lang="en-US" altLang="zh-CN" sz="2000" dirty="0" smtClean="0">
              <a:solidFill>
                <a:schemeClr val="bg1"/>
              </a:solidFill>
              <a:sym typeface="+mn-ea"/>
            </a:endParaRPr>
          </a:p>
        </p:txBody>
      </p:sp>
      <p:sp>
        <p:nvSpPr>
          <p:cNvPr id="6" name="矩形 5"/>
          <p:cNvSpPr/>
          <p:nvPr/>
        </p:nvSpPr>
        <p:spPr>
          <a:xfrm>
            <a:off x="1608247" y="4425811"/>
            <a:ext cx="144016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smtClean="0">
                <a:latin typeface="黑体" panose="02010609060101010101" charset="-122"/>
                <a:ea typeface="黑体" panose="02010609060101010101" charset="-122"/>
              </a:rPr>
              <a:t>防火墙技术</a:t>
            </a:r>
            <a:endParaRPr lang="zh-CN" altLang="en-US" dirty="0" smtClean="0">
              <a:latin typeface="黑体" panose="02010609060101010101" charset="-122"/>
              <a:ea typeface="黑体" panose="02010609060101010101" charset="-122"/>
            </a:endParaRPr>
          </a:p>
        </p:txBody>
      </p:sp>
      <p:pic>
        <p:nvPicPr>
          <p:cNvPr id="1027" name="Picture 3"/>
          <p:cNvPicPr>
            <a:picLocks noChangeAspect="1" noChangeArrowheads="1"/>
          </p:cNvPicPr>
          <p:nvPr/>
        </p:nvPicPr>
        <p:blipFill>
          <a:blip r:embed="rId1" cstate="print"/>
          <a:srcRect/>
          <a:stretch>
            <a:fillRect/>
          </a:stretch>
        </p:blipFill>
        <p:spPr bwMode="auto">
          <a:xfrm>
            <a:off x="4950460" y="2145030"/>
            <a:ext cx="3243580" cy="2100580"/>
          </a:xfrm>
          <a:prstGeom prst="rect">
            <a:avLst/>
          </a:prstGeom>
          <a:noFill/>
          <a:ln w="9525">
            <a:noFill/>
            <a:miter lim="800000"/>
            <a:headEnd/>
            <a:tailEnd/>
          </a:ln>
        </p:spPr>
      </p:pic>
      <p:sp>
        <p:nvSpPr>
          <p:cNvPr id="10" name="矩形 9"/>
          <p:cNvSpPr/>
          <p:nvPr/>
        </p:nvSpPr>
        <p:spPr>
          <a:xfrm>
            <a:off x="5708020" y="4425811"/>
            <a:ext cx="172819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smtClean="0">
                <a:latin typeface="黑体" panose="02010609060101010101" charset="-122"/>
                <a:ea typeface="黑体" panose="02010609060101010101" charset="-122"/>
              </a:rPr>
              <a:t>入侵检测技术</a:t>
            </a:r>
            <a:endParaRPr lang="zh-CN" altLang="en-US" dirty="0" smtClean="0">
              <a:latin typeface="黑体" panose="02010609060101010101" charset="-122"/>
              <a:ea typeface="黑体" panose="02010609060101010101" charset="-122"/>
            </a:endParaRPr>
          </a:p>
        </p:txBody>
      </p:sp>
      <p:sp>
        <p:nvSpPr>
          <p:cNvPr id="11" name="矩形 10"/>
          <p:cNvSpPr/>
          <p:nvPr/>
        </p:nvSpPr>
        <p:spPr>
          <a:xfrm>
            <a:off x="450215" y="4876165"/>
            <a:ext cx="11036935" cy="1627505"/>
          </a:xfrm>
          <a:prstGeom prst="rect">
            <a:avLst/>
          </a:prstGeom>
          <a:solidFill>
            <a:schemeClr val="accent2"/>
          </a:solidFill>
          <a:effectLst/>
        </p:spPr>
        <p:txBody>
          <a:bodyPr vert="horz" lIns="91440" tIns="45720" rIns="91440" bIns="45720" rtlCol="0">
            <a:noAutofit/>
          </a:bodyPr>
          <a:p>
            <a:pPr>
              <a:lnSpc>
                <a:spcPct val="150000"/>
              </a:lnSpc>
              <a:spcBef>
                <a:spcPct val="0"/>
              </a:spcBef>
            </a:pPr>
            <a:r>
              <a:rPr lang="zh-CN" altLang="en-US" sz="2000" dirty="0" smtClean="0">
                <a:solidFill>
                  <a:schemeClr val="bg1"/>
                </a:solidFill>
                <a:latin typeface="楷体" panose="02010609060101010101" pitchFamily="49" charset="-122"/>
                <a:ea typeface="楷体" panose="02010609060101010101" pitchFamily="49" charset="-122"/>
                <a:cs typeface="微软雅黑" panose="020B0503020204020204" charset="-122"/>
                <a:sym typeface="+mn-ea"/>
              </a:rPr>
              <a:t>做一个形象的比喻：假如防火墙是一幢大楼的门锁，那么</a:t>
            </a:r>
            <a:r>
              <a:rPr lang="en-US" altLang="zh-CN" sz="2000" dirty="0" smtClean="0">
                <a:solidFill>
                  <a:schemeClr val="bg1"/>
                </a:solidFill>
                <a:latin typeface="楷体" panose="02010609060101010101" pitchFamily="49" charset="-122"/>
                <a:ea typeface="楷体" panose="02010609060101010101" pitchFamily="49" charset="-122"/>
                <a:cs typeface="微软雅黑" panose="020B0503020204020204" charset="-122"/>
                <a:sym typeface="+mn-ea"/>
              </a:rPr>
              <a:t>IDS</a:t>
            </a:r>
            <a:r>
              <a:rPr lang="zh-CN" altLang="en-US" sz="2000" dirty="0" smtClean="0">
                <a:solidFill>
                  <a:schemeClr val="bg1"/>
                </a:solidFill>
                <a:latin typeface="楷体" panose="02010609060101010101" pitchFamily="49" charset="-122"/>
                <a:ea typeface="楷体" panose="02010609060101010101" pitchFamily="49" charset="-122"/>
                <a:cs typeface="微软雅黑" panose="020B0503020204020204" charset="-122"/>
                <a:sym typeface="+mn-ea"/>
              </a:rPr>
              <a:t>（入侵检测技术）就是这幢大楼里的监视系统。一旦小偷爬窗进入大楼，或内部人员有越界行为，只有实时监视系统才能发现情况并发出警告。应急响应则是网络在被破坏的前后采取相应的预防、应对措施。</a:t>
            </a:r>
            <a:endParaRPr lang="zh-CN" altLang="en-US" sz="2000" dirty="0" smtClean="0">
              <a:solidFill>
                <a:schemeClr val="bg1"/>
              </a:solidFill>
              <a:latin typeface="楷体" panose="02010609060101010101" pitchFamily="49" charset="-122"/>
              <a:ea typeface="楷体" panose="02010609060101010101" pitchFamily="49" charset="-122"/>
              <a:cs typeface="微软雅黑" panose="020B0503020204020204" charset="-122"/>
              <a:sym typeface="+mn-ea"/>
            </a:endParaRPr>
          </a:p>
        </p:txBody>
      </p:sp>
      <p:pic>
        <p:nvPicPr>
          <p:cNvPr id="1028" name="Picture 4"/>
          <p:cNvPicPr>
            <a:picLocks noChangeAspect="1" noChangeArrowheads="1"/>
          </p:cNvPicPr>
          <p:nvPr/>
        </p:nvPicPr>
        <p:blipFill>
          <a:blip r:embed="rId2" cstate="print"/>
          <a:srcRect/>
          <a:stretch>
            <a:fillRect/>
          </a:stretch>
        </p:blipFill>
        <p:spPr bwMode="auto">
          <a:xfrm>
            <a:off x="9086850" y="2145030"/>
            <a:ext cx="2400300" cy="2061210"/>
          </a:xfrm>
          <a:prstGeom prst="rect">
            <a:avLst/>
          </a:prstGeom>
          <a:noFill/>
          <a:ln w="9525">
            <a:noFill/>
            <a:miter lim="800000"/>
            <a:headEnd/>
            <a:tailEnd/>
          </a:ln>
        </p:spPr>
      </p:pic>
      <p:sp>
        <p:nvSpPr>
          <p:cNvPr id="12" name="矩形 11"/>
          <p:cNvSpPr/>
          <p:nvPr/>
        </p:nvSpPr>
        <p:spPr>
          <a:xfrm>
            <a:off x="9422606" y="4354691"/>
            <a:ext cx="172819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dirty="0" smtClean="0">
                <a:latin typeface="黑体" panose="02010609060101010101" charset="-122"/>
                <a:ea typeface="黑体" panose="02010609060101010101" charset="-122"/>
              </a:rPr>
              <a:t>应急响应技术</a:t>
            </a:r>
            <a:endParaRPr lang="zh-CN" altLang="en-US" dirty="0" smtClean="0">
              <a:latin typeface="黑体" panose="02010609060101010101" charset="-122"/>
              <a:ea typeface="黑体" panose="02010609060101010101" charset="-122"/>
            </a:endParaRPr>
          </a:p>
        </p:txBody>
      </p:sp>
      <p:pic>
        <p:nvPicPr>
          <p:cNvPr id="1026" name="Picture 2"/>
          <p:cNvPicPr>
            <a:picLocks noChangeAspect="1" noChangeArrowheads="1"/>
          </p:cNvPicPr>
          <p:nvPr/>
        </p:nvPicPr>
        <p:blipFill>
          <a:blip r:embed="rId3" cstate="print"/>
          <a:srcRect/>
          <a:stretch>
            <a:fillRect/>
          </a:stretch>
        </p:blipFill>
        <p:spPr bwMode="auto">
          <a:xfrm>
            <a:off x="450850" y="2145030"/>
            <a:ext cx="3755390" cy="218821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blinds(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linds(horizontal)">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blinds(horizontal)">
                                      <p:cBhvr>
                                        <p:cTn id="3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0" grpId="0" bldLvl="0" animBg="1"/>
      <p:bldP spid="11" grpId="0" bldLvl="0" animBg="1"/>
      <p:bldP spid="12"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nvSpPr>
        <p:spPr>
          <a:xfrm>
            <a:off x="1" y="332464"/>
            <a:ext cx="832245" cy="470570"/>
          </a:xfrm>
          <a:custGeom>
            <a:avLst/>
            <a:gdLst>
              <a:gd name="connsiteX0" fmla="*/ 0 w 832245"/>
              <a:gd name="connsiteY0" fmla="*/ 0 h 470570"/>
              <a:gd name="connsiteX1" fmla="*/ 596960 w 832245"/>
              <a:gd name="connsiteY1" fmla="*/ 0 h 470570"/>
              <a:gd name="connsiteX2" fmla="*/ 832245 w 832245"/>
              <a:gd name="connsiteY2" fmla="*/ 235285 h 470570"/>
              <a:gd name="connsiteX3" fmla="*/ 832244 w 832245"/>
              <a:gd name="connsiteY3" fmla="*/ 235285 h 470570"/>
              <a:gd name="connsiteX4" fmla="*/ 596959 w 832245"/>
              <a:gd name="connsiteY4" fmla="*/ 470570 h 470570"/>
              <a:gd name="connsiteX5" fmla="*/ 0 w 832245"/>
              <a:gd name="connsiteY5" fmla="*/ 470569 h 470570"/>
              <a:gd name="connsiteX6" fmla="*/ 0 w 832245"/>
              <a:gd name="connsiteY6" fmla="*/ 0 h 47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2245" h="470570">
                <a:moveTo>
                  <a:pt x="0" y="0"/>
                </a:moveTo>
                <a:lnTo>
                  <a:pt x="596960" y="0"/>
                </a:lnTo>
                <a:cubicBezTo>
                  <a:pt x="726904" y="0"/>
                  <a:pt x="832245" y="105341"/>
                  <a:pt x="832245" y="235285"/>
                </a:cubicBezTo>
                <a:lnTo>
                  <a:pt x="832244" y="235285"/>
                </a:lnTo>
                <a:cubicBezTo>
                  <a:pt x="832244" y="365229"/>
                  <a:pt x="726903" y="470570"/>
                  <a:pt x="596959" y="470570"/>
                </a:cubicBezTo>
                <a:lnTo>
                  <a:pt x="0" y="47056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867681" y="306764"/>
            <a:ext cx="1656080" cy="521970"/>
          </a:xfrm>
          <a:prstGeom prst="rect">
            <a:avLst/>
          </a:prstGeom>
          <a:noFill/>
        </p:spPr>
        <p:txBody>
          <a:bodyPr wrap="none" rtlCol="0" anchor="ctr">
            <a:spAutoFit/>
          </a:bodyPr>
          <a:lstStyle>
            <a:defPPr>
              <a:defRPr lang="zh-CN"/>
            </a:defPPr>
            <a:lvl1pPr>
              <a:defRPr sz="3200" spc="200">
                <a:solidFill>
                  <a:srgbClr val="245188"/>
                </a:solidFill>
                <a:effectLst>
                  <a:outerShdw blurRad="127000" dist="63500" dir="2700000" algn="tl" rotWithShape="0">
                    <a:schemeClr val="accent1">
                      <a:alpha val="20000"/>
                    </a:schemeClr>
                  </a:outerShdw>
                </a:effectLst>
                <a:latin typeface="+mj-ea"/>
                <a:ea typeface="+mj-ea"/>
              </a:defRPr>
            </a:lvl1pPr>
          </a:lstStyle>
          <a:p>
            <a:r>
              <a:rPr lang="zh-CN" altLang="en-US" sz="2800" spc="100" dirty="0">
                <a:solidFill>
                  <a:schemeClr val="tx2"/>
                </a:solidFill>
                <a:effectLst/>
                <a:latin typeface="微软雅黑" panose="020B0503020204020204" charset="-122"/>
                <a:ea typeface="微软雅黑" panose="020B0503020204020204" charset="-122"/>
              </a:rPr>
              <a:t>学习新知</a:t>
            </a:r>
            <a:endParaRPr lang="zh-CN" altLang="en-US" sz="2800" spc="100" dirty="0">
              <a:solidFill>
                <a:schemeClr val="tx2"/>
              </a:solidFill>
              <a:effectLst/>
              <a:latin typeface="微软雅黑" panose="020B0503020204020204" charset="-122"/>
              <a:ea typeface="微软雅黑" panose="020B0503020204020204" charset="-122"/>
            </a:endParaRPr>
          </a:p>
        </p:txBody>
      </p:sp>
      <p:sp>
        <p:nvSpPr>
          <p:cNvPr id="4" name="文本框 3"/>
          <p:cNvSpPr txBox="1"/>
          <p:nvPr/>
        </p:nvSpPr>
        <p:spPr>
          <a:xfrm>
            <a:off x="223338" y="337562"/>
            <a:ext cx="524510" cy="460375"/>
          </a:xfrm>
          <a:prstGeom prst="rect">
            <a:avLst/>
          </a:prstGeom>
          <a:noFill/>
        </p:spPr>
        <p:txBody>
          <a:bodyPr wrap="none" rtlCol="0" anchor="ctr">
            <a:spAutoFit/>
          </a:bodyPr>
          <a:lstStyle/>
          <a:p>
            <a:pPr algn="l"/>
            <a:r>
              <a:rPr lang="en-US" altLang="zh-CN" sz="2400" b="1" dirty="0" smtClean="0">
                <a:solidFill>
                  <a:schemeClr val="bg1"/>
                </a:solidFill>
              </a:rPr>
              <a:t>0</a:t>
            </a:r>
            <a:r>
              <a:rPr lang="en-US" altLang="zh-CN" sz="2400" b="1" dirty="0" smtClean="0">
                <a:solidFill>
                  <a:schemeClr val="bg1"/>
                </a:solidFill>
                <a:sym typeface="+mn-ea"/>
              </a:rPr>
              <a:t>2</a:t>
            </a:r>
            <a:endParaRPr lang="zh-CN" altLang="en-US" sz="2400" b="1" dirty="0">
              <a:solidFill>
                <a:schemeClr val="bg1"/>
              </a:solidFill>
            </a:endParaRPr>
          </a:p>
        </p:txBody>
      </p:sp>
      <p:sp>
        <p:nvSpPr>
          <p:cNvPr id="3" name="文本框 2"/>
          <p:cNvSpPr txBox="1"/>
          <p:nvPr/>
        </p:nvSpPr>
        <p:spPr>
          <a:xfrm>
            <a:off x="450850" y="1054100"/>
            <a:ext cx="6096000" cy="460375"/>
          </a:xfrm>
          <a:prstGeom prst="rect">
            <a:avLst/>
          </a:prstGeom>
          <a:noFill/>
        </p:spPr>
        <p:txBody>
          <a:bodyPr wrap="square" rtlCol="0" anchor="t">
            <a:spAutoFit/>
          </a:bodyPr>
          <a:p>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5.2.2 </a:t>
            </a:r>
            <a:r>
              <a:rPr lang="zh-CN" altLang="en-US"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信息系统安全模型及安全策略</a:t>
            </a:r>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 </a:t>
            </a:r>
            <a:endPar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450850" y="1471930"/>
            <a:ext cx="4864100" cy="398780"/>
          </a:xfrm>
          <a:prstGeom prst="rect">
            <a:avLst/>
          </a:prstGeom>
          <a:solidFill>
            <a:srgbClr val="3B4E73"/>
          </a:solidFill>
        </p:spPr>
        <p:txBody>
          <a:bodyPr wrap="square" rtlCol="0" anchor="t">
            <a:spAutoFit/>
          </a:bodyPr>
          <a:p>
            <a:pPr lvl="0" algn="l">
              <a:buClrTx/>
              <a:buSzTx/>
              <a:buFontTx/>
            </a:pPr>
            <a:r>
              <a:rPr lang="en-US" altLang="zh-CN" sz="2000" dirty="0" smtClean="0">
                <a:solidFill>
                  <a:schemeClr val="bg1"/>
                </a:solidFill>
                <a:sym typeface="+mn-ea"/>
              </a:rPr>
              <a:t>5.</a:t>
            </a:r>
            <a:r>
              <a:rPr lang="en-US" altLang="zh-CN" sz="2000" dirty="0" smtClean="0">
                <a:solidFill>
                  <a:schemeClr val="bg1"/>
                </a:solidFill>
                <a:sym typeface="+mn-ea"/>
              </a:rPr>
              <a:t>恶意代码检测与防范技术</a:t>
            </a:r>
            <a:endParaRPr lang="en-US" altLang="zh-CN" sz="2000" dirty="0" smtClean="0">
              <a:solidFill>
                <a:schemeClr val="bg1"/>
              </a:solidFill>
              <a:sym typeface="+mn-ea"/>
            </a:endParaRPr>
          </a:p>
        </p:txBody>
      </p:sp>
      <p:graphicFrame>
        <p:nvGraphicFramePr>
          <p:cNvPr id="13" name="表格 12"/>
          <p:cNvGraphicFramePr>
            <a:graphicFrameLocks noGrp="1"/>
          </p:cNvGraphicFramePr>
          <p:nvPr>
            <p:custDataLst>
              <p:tags r:id="rId1"/>
            </p:custDataLst>
          </p:nvPr>
        </p:nvGraphicFramePr>
        <p:xfrm>
          <a:off x="450850" y="1969770"/>
          <a:ext cx="11381105" cy="4541520"/>
        </p:xfrm>
        <a:graphic>
          <a:graphicData uri="http://schemas.openxmlformats.org/drawingml/2006/table">
            <a:tbl>
              <a:tblPr firstRow="1" bandRow="1">
                <a:tableStyleId>{5C22544A-7EE6-4342-B048-85BDC9FD1C3A}</a:tableStyleId>
              </a:tblPr>
              <a:tblGrid>
                <a:gridCol w="1453515"/>
                <a:gridCol w="7042785"/>
                <a:gridCol w="2884805"/>
              </a:tblGrid>
              <a:tr h="335280">
                <a:tc>
                  <a:txBody>
                    <a:bodyPr/>
                    <a:p>
                      <a:pPr algn="ctr"/>
                      <a:r>
                        <a:rPr lang="zh-CN" altLang="en-US" sz="1600" b="1" dirty="0" smtClean="0">
                          <a:latin typeface="黑体" panose="02010609060101010101" charset="-122"/>
                          <a:ea typeface="黑体" panose="02010609060101010101" charset="-122"/>
                        </a:rPr>
                        <a:t>恶意代码类型</a:t>
                      </a:r>
                      <a:endParaRPr lang="zh-CN" altLang="en-US" sz="1600" b="1" dirty="0" smtClean="0">
                        <a:latin typeface="黑体" panose="02010609060101010101" charset="-122"/>
                        <a:ea typeface="黑体" panose="02010609060101010101" charset="-122"/>
                      </a:endParaRPr>
                    </a:p>
                  </a:txBody>
                  <a:tcPr/>
                </a:tc>
                <a:tc>
                  <a:txBody>
                    <a:bodyPr/>
                    <a:p>
                      <a:pPr algn="ctr"/>
                      <a:r>
                        <a:rPr lang="zh-CN" altLang="en-US" sz="1600" b="1" dirty="0" smtClean="0">
                          <a:latin typeface="黑体" panose="02010609060101010101" charset="-122"/>
                          <a:ea typeface="黑体" panose="02010609060101010101" charset="-122"/>
                        </a:rPr>
                        <a:t>定义</a:t>
                      </a:r>
                      <a:endParaRPr lang="zh-CN" altLang="en-US" sz="1600" b="1" dirty="0" smtClean="0">
                        <a:latin typeface="黑体" panose="02010609060101010101" charset="-122"/>
                        <a:ea typeface="黑体" panose="02010609060101010101" charset="-122"/>
                      </a:endParaRPr>
                    </a:p>
                  </a:txBody>
                  <a:tcPr/>
                </a:tc>
                <a:tc>
                  <a:txBody>
                    <a:bodyPr/>
                    <a:p>
                      <a:pPr algn="ctr"/>
                      <a:r>
                        <a:rPr lang="zh-CN" altLang="en-US" sz="1600" b="1" dirty="0" smtClean="0">
                          <a:latin typeface="黑体" panose="02010609060101010101" charset="-122"/>
                          <a:ea typeface="黑体" panose="02010609060101010101" charset="-122"/>
                        </a:rPr>
                        <a:t>特点</a:t>
                      </a:r>
                      <a:endParaRPr lang="zh-CN" altLang="en-US" sz="1600" b="1" dirty="0" smtClean="0">
                        <a:latin typeface="黑体" panose="02010609060101010101" charset="-122"/>
                        <a:ea typeface="黑体" panose="02010609060101010101" charset="-122"/>
                      </a:endParaRPr>
                    </a:p>
                  </a:txBody>
                  <a:tcPr/>
                </a:tc>
              </a:tr>
              <a:tr h="640080">
                <a:tc>
                  <a:txBody>
                    <a:bodyPr/>
                    <a:p>
                      <a:r>
                        <a:rPr lang="zh-CN" altLang="en-US" sz="1800" b="0" dirty="0" smtClean="0">
                          <a:latin typeface="楷体" panose="02010609060101010101" pitchFamily="49" charset="-122"/>
                          <a:ea typeface="楷体" panose="02010609060101010101" pitchFamily="49" charset="-122"/>
                        </a:rPr>
                        <a:t>计算机病毒</a:t>
                      </a:r>
                      <a:endParaRPr lang="zh-CN" altLang="en-US" sz="1800" b="0" dirty="0" smtClean="0">
                        <a:latin typeface="楷体" panose="02010609060101010101" pitchFamily="49" charset="-122"/>
                        <a:ea typeface="楷体" panose="02010609060101010101" pitchFamily="49" charset="-122"/>
                      </a:endParaRPr>
                    </a:p>
                  </a:txBody>
                  <a:tcPr/>
                </a:tc>
                <a:tc>
                  <a:txBody>
                    <a:bodyPr/>
                    <a:p>
                      <a:r>
                        <a:rPr lang="zh-CN" altLang="en-US" sz="1800" b="0" dirty="0" smtClean="0">
                          <a:latin typeface="楷体" panose="02010609060101010101" pitchFamily="49" charset="-122"/>
                          <a:ea typeface="楷体" panose="02010609060101010101" pitchFamily="49" charset="-122"/>
                        </a:rPr>
                        <a:t>指编制或者在计算机程序中插入的破坏计算机功能或者毁坏数据，影响计算机使用，并能自我复制的组计算机指 令或者程序代码。</a:t>
                      </a:r>
                      <a:endParaRPr lang="zh-CN" altLang="en-US" sz="1800" b="0" dirty="0" smtClean="0">
                        <a:latin typeface="楷体" panose="02010609060101010101" pitchFamily="49" charset="-122"/>
                        <a:ea typeface="楷体" panose="02010609060101010101" pitchFamily="49" charset="-122"/>
                      </a:endParaRPr>
                    </a:p>
                  </a:txBody>
                  <a:tcPr/>
                </a:tc>
                <a:tc>
                  <a:txBody>
                    <a:bodyPr/>
                    <a:p>
                      <a:r>
                        <a:rPr lang="zh-CN" altLang="en-US" sz="1800" b="0" dirty="0" smtClean="0">
                          <a:latin typeface="楷体" panose="02010609060101010101" pitchFamily="49" charset="-122"/>
                          <a:ea typeface="楷体" panose="02010609060101010101" pitchFamily="49" charset="-122"/>
                        </a:rPr>
                        <a:t>潜伏、传染、破坏</a:t>
                      </a:r>
                      <a:endParaRPr lang="zh-CN" altLang="en-US" sz="1800" b="0" dirty="0" smtClean="0">
                        <a:latin typeface="楷体" panose="02010609060101010101" pitchFamily="49" charset="-122"/>
                        <a:ea typeface="楷体" panose="02010609060101010101" pitchFamily="49" charset="-122"/>
                      </a:endParaRPr>
                    </a:p>
                  </a:txBody>
                  <a:tcPr/>
                </a:tc>
              </a:tr>
              <a:tr h="346075">
                <a:tc>
                  <a:txBody>
                    <a:bodyPr/>
                    <a:p>
                      <a:r>
                        <a:rPr lang="zh-CN" altLang="en-US" sz="1800" b="0" dirty="0" smtClean="0">
                          <a:latin typeface="楷体" panose="02010609060101010101" pitchFamily="49" charset="-122"/>
                          <a:ea typeface="楷体" panose="02010609060101010101" pitchFamily="49" charset="-122"/>
                        </a:rPr>
                        <a:t>计算机蠕虫</a:t>
                      </a:r>
                      <a:endParaRPr lang="zh-CN" altLang="en-US" sz="1800" b="0" dirty="0" smtClean="0">
                        <a:latin typeface="楷体" panose="02010609060101010101" pitchFamily="49" charset="-122"/>
                        <a:ea typeface="楷体" panose="02010609060101010101" pitchFamily="49" charset="-122"/>
                      </a:endParaRPr>
                    </a:p>
                  </a:txBody>
                  <a:tcPr/>
                </a:tc>
                <a:tc>
                  <a:txBody>
                    <a:bodyPr/>
                    <a:p>
                      <a:r>
                        <a:rPr lang="zh-CN" altLang="en-US" sz="1800" b="0" dirty="0" smtClean="0">
                          <a:latin typeface="楷体" panose="02010609060101010101" pitchFamily="49" charset="-122"/>
                          <a:ea typeface="楷体" panose="02010609060101010101" pitchFamily="49" charset="-122"/>
                        </a:rPr>
                        <a:t>指通过计算机网络自我复制，消耗系统资源和网络资源的程序</a:t>
                      </a:r>
                      <a:endParaRPr lang="zh-CN" altLang="en-US" sz="1800" b="0" dirty="0" smtClean="0">
                        <a:latin typeface="楷体" panose="02010609060101010101" pitchFamily="49" charset="-122"/>
                        <a:ea typeface="楷体" panose="02010609060101010101" pitchFamily="49" charset="-122"/>
                      </a:endParaRPr>
                    </a:p>
                  </a:txBody>
                  <a:tcPr/>
                </a:tc>
                <a:tc>
                  <a:txBody>
                    <a:bodyPr/>
                    <a:p>
                      <a:r>
                        <a:rPr lang="zh-CN" altLang="en-US" sz="1800" b="0" dirty="0" smtClean="0">
                          <a:latin typeface="楷体" panose="02010609060101010101" pitchFamily="49" charset="-122"/>
                          <a:ea typeface="楷体" panose="02010609060101010101" pitchFamily="49" charset="-122"/>
                        </a:rPr>
                        <a:t>扫描、攻击、扩散</a:t>
                      </a:r>
                      <a:endParaRPr lang="zh-CN" altLang="en-US" sz="1800" b="0" dirty="0" smtClean="0">
                        <a:latin typeface="楷体" panose="02010609060101010101" pitchFamily="49" charset="-122"/>
                        <a:ea typeface="楷体" panose="02010609060101010101" pitchFamily="49" charset="-122"/>
                      </a:endParaRPr>
                    </a:p>
                  </a:txBody>
                  <a:tcPr/>
                </a:tc>
              </a:tr>
              <a:tr h="640080">
                <a:tc>
                  <a:txBody>
                    <a:bodyPr/>
                    <a:p>
                      <a:r>
                        <a:rPr lang="zh-CN" altLang="en-US" sz="1800" b="0" dirty="0" smtClean="0">
                          <a:latin typeface="楷体" panose="02010609060101010101" pitchFamily="49" charset="-122"/>
                          <a:ea typeface="楷体" panose="02010609060101010101" pitchFamily="49" charset="-122"/>
                        </a:rPr>
                        <a:t>特洛伊木马</a:t>
                      </a:r>
                      <a:endParaRPr lang="zh-CN" altLang="en-US" sz="1800" b="0" dirty="0" smtClean="0">
                        <a:latin typeface="楷体" panose="02010609060101010101" pitchFamily="49" charset="-122"/>
                        <a:ea typeface="楷体" panose="02010609060101010101" pitchFamily="49" charset="-122"/>
                      </a:endParaRPr>
                    </a:p>
                  </a:txBody>
                  <a:tcPr/>
                </a:tc>
                <a:tc>
                  <a:txBody>
                    <a:bodyPr/>
                    <a:p>
                      <a:r>
                        <a:rPr lang="zh-CN" altLang="en-US" sz="1800" b="0" dirty="0" smtClean="0">
                          <a:latin typeface="楷体" panose="02010609060101010101" pitchFamily="49" charset="-122"/>
                          <a:ea typeface="楷体" panose="02010609060101010101" pitchFamily="49" charset="-122"/>
                        </a:rPr>
                        <a:t>指一种与远程计算机建立连接，使远程计算机能够通过网络控制本地计算机的程序。</a:t>
                      </a:r>
                      <a:endParaRPr lang="zh-CN" altLang="en-US" sz="1800" b="0" dirty="0" smtClean="0">
                        <a:latin typeface="楷体" panose="02010609060101010101" pitchFamily="49" charset="-122"/>
                        <a:ea typeface="楷体" panose="02010609060101010101" pitchFamily="49" charset="-122"/>
                      </a:endParaRPr>
                    </a:p>
                  </a:txBody>
                  <a:tcPr/>
                </a:tc>
                <a:tc>
                  <a:txBody>
                    <a:bodyPr/>
                    <a:p>
                      <a:r>
                        <a:rPr lang="zh-CN" altLang="en-US" sz="1800" b="0" dirty="0" smtClean="0">
                          <a:latin typeface="楷体" panose="02010609060101010101" pitchFamily="49" charset="-122"/>
                          <a:ea typeface="楷体" panose="02010609060101010101" pitchFamily="49" charset="-122"/>
                        </a:rPr>
                        <a:t>欺骗、隐蔽和信息窃取</a:t>
                      </a:r>
                      <a:endParaRPr lang="zh-CN" altLang="en-US" sz="1800" b="0" dirty="0" smtClean="0">
                        <a:latin typeface="楷体" panose="02010609060101010101" pitchFamily="49" charset="-122"/>
                        <a:ea typeface="楷体" panose="02010609060101010101" pitchFamily="49" charset="-122"/>
                      </a:endParaRPr>
                    </a:p>
                  </a:txBody>
                  <a:tcPr/>
                </a:tc>
              </a:tr>
              <a:tr h="640080">
                <a:tc>
                  <a:txBody>
                    <a:bodyPr/>
                    <a:p>
                      <a:r>
                        <a:rPr lang="zh-CN" altLang="en-US" sz="1800" b="0" dirty="0" smtClean="0">
                          <a:latin typeface="楷体" panose="02010609060101010101" pitchFamily="49" charset="-122"/>
                          <a:ea typeface="楷体" panose="02010609060101010101" pitchFamily="49" charset="-122"/>
                        </a:rPr>
                        <a:t>逻辑炸弹</a:t>
                      </a:r>
                      <a:endParaRPr lang="zh-CN" altLang="en-US" sz="1800" b="0" dirty="0" smtClean="0">
                        <a:latin typeface="楷体" panose="02010609060101010101" pitchFamily="49" charset="-122"/>
                        <a:ea typeface="楷体" panose="02010609060101010101" pitchFamily="49" charset="-122"/>
                      </a:endParaRPr>
                    </a:p>
                  </a:txBody>
                  <a:tcPr/>
                </a:tc>
                <a:tc>
                  <a:txBody>
                    <a:bodyPr/>
                    <a:p>
                      <a:r>
                        <a:rPr lang="zh-CN" altLang="en-US" sz="1800" b="0" dirty="0" smtClean="0">
                          <a:latin typeface="楷体" panose="02010609060101010101" pitchFamily="49" charset="-122"/>
                          <a:ea typeface="楷体" panose="02010609060101010101" pitchFamily="49" charset="-122"/>
                        </a:rPr>
                        <a:t>指一段嵌入计算机系统程序的，通过特殊的数据或时间作为条件触发，试图完成一定破坏功能的程序。</a:t>
                      </a:r>
                      <a:endParaRPr lang="zh-CN" altLang="en-US" sz="1800" b="0" dirty="0" smtClean="0">
                        <a:latin typeface="楷体" panose="02010609060101010101" pitchFamily="49" charset="-122"/>
                        <a:ea typeface="楷体" panose="02010609060101010101" pitchFamily="49" charset="-122"/>
                      </a:endParaRPr>
                    </a:p>
                  </a:txBody>
                  <a:tcPr/>
                </a:tc>
                <a:tc>
                  <a:txBody>
                    <a:bodyPr/>
                    <a:p>
                      <a:r>
                        <a:rPr lang="zh-CN" altLang="en-US" sz="1800" b="0" dirty="0" smtClean="0">
                          <a:latin typeface="楷体" panose="02010609060101010101" pitchFamily="49" charset="-122"/>
                          <a:ea typeface="楷体" panose="02010609060101010101" pitchFamily="49" charset="-122"/>
                        </a:rPr>
                        <a:t>潜伏和破坏</a:t>
                      </a:r>
                      <a:endParaRPr lang="zh-CN" altLang="en-US" sz="1800" b="0" dirty="0" smtClean="0">
                        <a:latin typeface="楷体" panose="02010609060101010101" pitchFamily="49" charset="-122"/>
                        <a:ea typeface="楷体" panose="02010609060101010101" pitchFamily="49" charset="-122"/>
                      </a:endParaRPr>
                    </a:p>
                  </a:txBody>
                  <a:tcPr/>
                </a:tc>
              </a:tr>
              <a:tr h="584835">
                <a:tc>
                  <a:txBody>
                    <a:bodyPr/>
                    <a:p>
                      <a:r>
                        <a:rPr lang="zh-CN" altLang="en-US" sz="1800" b="0" dirty="0" smtClean="0">
                          <a:latin typeface="楷体" panose="02010609060101010101" pitchFamily="49" charset="-122"/>
                          <a:ea typeface="楷体" panose="02010609060101010101" pitchFamily="49" charset="-122"/>
                        </a:rPr>
                        <a:t>病菌</a:t>
                      </a:r>
                      <a:endParaRPr lang="zh-CN" altLang="en-US" sz="1800" b="0" dirty="0" smtClean="0">
                        <a:latin typeface="楷体" panose="02010609060101010101" pitchFamily="49" charset="-122"/>
                        <a:ea typeface="楷体" panose="02010609060101010101" pitchFamily="49" charset="-122"/>
                      </a:endParaRPr>
                    </a:p>
                  </a:txBody>
                  <a:tcPr/>
                </a:tc>
                <a:tc>
                  <a:txBody>
                    <a:bodyPr/>
                    <a:p>
                      <a:r>
                        <a:rPr lang="zh-CN" altLang="en-US" sz="1800" b="0" dirty="0" smtClean="0">
                          <a:latin typeface="楷体" panose="02010609060101010101" pitchFamily="49" charset="-122"/>
                          <a:ea typeface="楷体" panose="02010609060101010101" pitchFamily="49" charset="-122"/>
                        </a:rPr>
                        <a:t>指不依赖于系统软件，能够自我复制和传播，以消耗系统资源为目的的程序。</a:t>
                      </a:r>
                      <a:endParaRPr lang="zh-CN" altLang="en-US" sz="1800" b="0" dirty="0" smtClean="0">
                        <a:latin typeface="楷体" panose="02010609060101010101" pitchFamily="49" charset="-122"/>
                        <a:ea typeface="楷体" panose="02010609060101010101" pitchFamily="49" charset="-122"/>
                      </a:endParaRPr>
                    </a:p>
                  </a:txBody>
                  <a:tcPr/>
                </a:tc>
                <a:tc>
                  <a:txBody>
                    <a:bodyPr/>
                    <a:p>
                      <a:r>
                        <a:rPr lang="zh-CN" altLang="en-US" sz="1800" b="0" dirty="0" smtClean="0">
                          <a:latin typeface="楷体" panose="02010609060101010101" pitchFamily="49" charset="-122"/>
                          <a:ea typeface="楷体" panose="02010609060101010101" pitchFamily="49" charset="-122"/>
                        </a:rPr>
                        <a:t>传染和拒绝服务</a:t>
                      </a:r>
                      <a:endParaRPr lang="zh-CN" altLang="en-US" sz="1800" b="0" dirty="0" smtClean="0">
                        <a:latin typeface="楷体" panose="02010609060101010101" pitchFamily="49" charset="-122"/>
                        <a:ea typeface="楷体" panose="02010609060101010101" pitchFamily="49" charset="-122"/>
                      </a:endParaRPr>
                    </a:p>
                  </a:txBody>
                  <a:tcPr/>
                </a:tc>
              </a:tr>
              <a:tr h="640080">
                <a:tc>
                  <a:txBody>
                    <a:bodyPr/>
                    <a:p>
                      <a:r>
                        <a:rPr lang="zh-CN" altLang="en-US" sz="1800" b="0" dirty="0" smtClean="0">
                          <a:latin typeface="楷体" panose="02010609060101010101" pitchFamily="49" charset="-122"/>
                          <a:ea typeface="楷体" panose="02010609060101010101" pitchFamily="49" charset="-122"/>
                        </a:rPr>
                        <a:t>用户级</a:t>
                      </a:r>
                      <a:r>
                        <a:rPr lang="en-US" altLang="zh-CN" sz="1800" b="0" dirty="0" err="1" smtClean="0">
                          <a:latin typeface="楷体" panose="02010609060101010101" pitchFamily="49" charset="-122"/>
                          <a:ea typeface="楷体" panose="02010609060101010101" pitchFamily="49" charset="-122"/>
                        </a:rPr>
                        <a:t>RootKit</a:t>
                      </a:r>
                      <a:endParaRPr lang="en-US" altLang="zh-CN" sz="1800" b="0" dirty="0" err="1" smtClean="0">
                        <a:latin typeface="楷体" panose="02010609060101010101" pitchFamily="49" charset="-122"/>
                        <a:ea typeface="楷体" panose="02010609060101010101" pitchFamily="49" charset="-122"/>
                      </a:endParaRPr>
                    </a:p>
                  </a:txBody>
                  <a:tcPr/>
                </a:tc>
                <a:tc>
                  <a:txBody>
                    <a:bodyPr/>
                    <a:p>
                      <a:r>
                        <a:rPr lang="zh-CN" altLang="en-US" sz="1800" b="0" dirty="0" smtClean="0">
                          <a:latin typeface="楷体" panose="02010609060101010101" pitchFamily="49" charset="-122"/>
                          <a:ea typeface="楷体" panose="02010609060101010101" pitchFamily="49" charset="-122"/>
                        </a:rPr>
                        <a:t>指通过替代或者修改被系统管理员或普通用户执行的程序进入系统，从而实现隐藏和创建后门的程序。</a:t>
                      </a:r>
                      <a:endParaRPr lang="zh-CN" altLang="en-US" sz="1800" b="0" dirty="0" smtClean="0">
                        <a:latin typeface="楷体" panose="02010609060101010101" pitchFamily="49" charset="-122"/>
                        <a:ea typeface="楷体" panose="02010609060101010101" pitchFamily="49" charset="-122"/>
                      </a:endParaRPr>
                    </a:p>
                  </a:txBody>
                  <a:tcPr/>
                </a:tc>
                <a:tc>
                  <a:txBody>
                    <a:bodyPr/>
                    <a:p>
                      <a:r>
                        <a:rPr lang="zh-CN" altLang="en-US" sz="1800" b="0" dirty="0" smtClean="0">
                          <a:latin typeface="楷体" panose="02010609060101010101" pitchFamily="49" charset="-122"/>
                          <a:ea typeface="楷体" panose="02010609060101010101" pitchFamily="49" charset="-122"/>
                        </a:rPr>
                        <a:t>隐蔽、潜伏</a:t>
                      </a:r>
                      <a:endParaRPr lang="zh-CN" altLang="en-US" sz="1800" b="0" dirty="0" smtClean="0">
                        <a:latin typeface="楷体" panose="02010609060101010101" pitchFamily="49" charset="-122"/>
                        <a:ea typeface="楷体" panose="02010609060101010101" pitchFamily="49" charset="-122"/>
                      </a:endParaRPr>
                    </a:p>
                  </a:txBody>
                  <a:tcPr/>
                </a:tc>
              </a:tr>
              <a:tr h="640080">
                <a:tc>
                  <a:txBody>
                    <a:bodyPr/>
                    <a:p>
                      <a:r>
                        <a:rPr lang="zh-CN" altLang="en-US" sz="1800" b="0" dirty="0" smtClean="0">
                          <a:latin typeface="楷体" panose="02010609060101010101" pitchFamily="49" charset="-122"/>
                          <a:ea typeface="楷体" panose="02010609060101010101" pitchFamily="49" charset="-122"/>
                        </a:rPr>
                        <a:t>核心级</a:t>
                      </a:r>
                      <a:r>
                        <a:rPr lang="en-US" altLang="zh-CN" sz="1800" b="0" dirty="0" err="1" smtClean="0">
                          <a:latin typeface="楷体" panose="02010609060101010101" pitchFamily="49" charset="-122"/>
                          <a:ea typeface="楷体" panose="02010609060101010101" pitchFamily="49" charset="-122"/>
                        </a:rPr>
                        <a:t>RootKit</a:t>
                      </a:r>
                      <a:endParaRPr lang="en-US" altLang="zh-CN" sz="1800" b="0" dirty="0" err="1" smtClean="0">
                        <a:latin typeface="楷体" panose="02010609060101010101" pitchFamily="49" charset="-122"/>
                        <a:ea typeface="楷体" panose="02010609060101010101" pitchFamily="49" charset="-122"/>
                      </a:endParaRPr>
                    </a:p>
                  </a:txBody>
                  <a:tcPr/>
                </a:tc>
                <a:tc>
                  <a:txBody>
                    <a:bodyPr/>
                    <a:p>
                      <a:r>
                        <a:rPr lang="zh-CN" altLang="en-US" sz="1800" b="0" dirty="0" smtClean="0">
                          <a:latin typeface="楷体" panose="02010609060101010101" pitchFamily="49" charset="-122"/>
                          <a:ea typeface="楷体" panose="02010609060101010101" pitchFamily="49" charset="-122"/>
                        </a:rPr>
                        <a:t>指嵌入操作系统内核进行隐藏和创建后门的程序</a:t>
                      </a:r>
                      <a:endParaRPr lang="zh-CN" altLang="en-US" sz="1800" b="0" dirty="0" smtClean="0">
                        <a:latin typeface="楷体" panose="02010609060101010101" pitchFamily="49" charset="-122"/>
                        <a:ea typeface="楷体" panose="02010609060101010101" pitchFamily="49" charset="-122"/>
                      </a:endParaRPr>
                    </a:p>
                  </a:txBody>
                  <a:tcPr/>
                </a:tc>
                <a:tc>
                  <a:txBody>
                    <a:bodyPr/>
                    <a:p>
                      <a:pPr marL="0" marR="0" indent="0" algn="l" defTabSz="914400" rtl="0" eaLnBrk="1" fontAlgn="auto" latinLnBrk="0" hangingPunct="1">
                        <a:lnSpc>
                          <a:spcPct val="100000"/>
                        </a:lnSpc>
                        <a:spcBef>
                          <a:spcPts val="0"/>
                        </a:spcBef>
                        <a:spcAft>
                          <a:spcPts val="0"/>
                        </a:spcAft>
                        <a:buClrTx/>
                        <a:buSzTx/>
                        <a:buFontTx/>
                        <a:buNone/>
                        <a:defRPr/>
                      </a:pPr>
                      <a:r>
                        <a:rPr lang="zh-CN" altLang="en-US" sz="1800" b="0" dirty="0" smtClean="0">
                          <a:latin typeface="楷体" panose="02010609060101010101" pitchFamily="49" charset="-122"/>
                          <a:ea typeface="楷体" panose="02010609060101010101" pitchFamily="49" charset="-122"/>
                        </a:rPr>
                        <a:t>隐蔽、潜伏</a:t>
                      </a:r>
                      <a:endParaRPr lang="zh-CN" altLang="en-US" sz="1800" b="0" dirty="0" smtClean="0">
                        <a:latin typeface="楷体" panose="02010609060101010101" pitchFamily="49" charset="-122"/>
                        <a:ea typeface="楷体" panose="02010609060101010101" pitchFamily="49" charset="-122"/>
                      </a:endParaRPr>
                    </a:p>
                    <a:p>
                      <a:endParaRPr lang="zh-CN" altLang="en-US" sz="1800" b="0" dirty="0" smtClean="0">
                        <a:latin typeface="楷体" panose="02010609060101010101" pitchFamily="49" charset="-122"/>
                        <a:ea typeface="楷体" panose="02010609060101010101" pitchFamily="49" charset="-122"/>
                      </a:endParaRPr>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nvSpPr>
        <p:spPr>
          <a:xfrm>
            <a:off x="1" y="332464"/>
            <a:ext cx="832245" cy="470570"/>
          </a:xfrm>
          <a:custGeom>
            <a:avLst/>
            <a:gdLst>
              <a:gd name="connsiteX0" fmla="*/ 0 w 832245"/>
              <a:gd name="connsiteY0" fmla="*/ 0 h 470570"/>
              <a:gd name="connsiteX1" fmla="*/ 596960 w 832245"/>
              <a:gd name="connsiteY1" fmla="*/ 0 h 470570"/>
              <a:gd name="connsiteX2" fmla="*/ 832245 w 832245"/>
              <a:gd name="connsiteY2" fmla="*/ 235285 h 470570"/>
              <a:gd name="connsiteX3" fmla="*/ 832244 w 832245"/>
              <a:gd name="connsiteY3" fmla="*/ 235285 h 470570"/>
              <a:gd name="connsiteX4" fmla="*/ 596959 w 832245"/>
              <a:gd name="connsiteY4" fmla="*/ 470570 h 470570"/>
              <a:gd name="connsiteX5" fmla="*/ 0 w 832245"/>
              <a:gd name="connsiteY5" fmla="*/ 470569 h 470570"/>
              <a:gd name="connsiteX6" fmla="*/ 0 w 832245"/>
              <a:gd name="connsiteY6" fmla="*/ 0 h 47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2245" h="470570">
                <a:moveTo>
                  <a:pt x="0" y="0"/>
                </a:moveTo>
                <a:lnTo>
                  <a:pt x="596960" y="0"/>
                </a:lnTo>
                <a:cubicBezTo>
                  <a:pt x="726904" y="0"/>
                  <a:pt x="832245" y="105341"/>
                  <a:pt x="832245" y="235285"/>
                </a:cubicBezTo>
                <a:lnTo>
                  <a:pt x="832244" y="235285"/>
                </a:lnTo>
                <a:cubicBezTo>
                  <a:pt x="832244" y="365229"/>
                  <a:pt x="726903" y="470570"/>
                  <a:pt x="596959" y="470570"/>
                </a:cubicBezTo>
                <a:lnTo>
                  <a:pt x="0" y="47056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867681" y="306764"/>
            <a:ext cx="1656080" cy="521970"/>
          </a:xfrm>
          <a:prstGeom prst="rect">
            <a:avLst/>
          </a:prstGeom>
          <a:noFill/>
        </p:spPr>
        <p:txBody>
          <a:bodyPr wrap="none" rtlCol="0" anchor="ctr">
            <a:spAutoFit/>
          </a:bodyPr>
          <a:lstStyle>
            <a:defPPr>
              <a:defRPr lang="zh-CN"/>
            </a:defPPr>
            <a:lvl1pPr>
              <a:defRPr sz="3200" spc="200">
                <a:solidFill>
                  <a:srgbClr val="245188"/>
                </a:solidFill>
                <a:effectLst>
                  <a:outerShdw blurRad="127000" dist="63500" dir="2700000" algn="tl" rotWithShape="0">
                    <a:schemeClr val="accent1">
                      <a:alpha val="20000"/>
                    </a:schemeClr>
                  </a:outerShdw>
                </a:effectLst>
                <a:latin typeface="+mj-ea"/>
                <a:ea typeface="+mj-ea"/>
              </a:defRPr>
            </a:lvl1pPr>
          </a:lstStyle>
          <a:p>
            <a:r>
              <a:rPr lang="zh-CN" altLang="en-US" sz="2800" spc="100" dirty="0">
                <a:solidFill>
                  <a:schemeClr val="tx2"/>
                </a:solidFill>
                <a:effectLst/>
                <a:latin typeface="微软雅黑" panose="020B0503020204020204" charset="-122"/>
                <a:ea typeface="微软雅黑" panose="020B0503020204020204" charset="-122"/>
              </a:rPr>
              <a:t>学习新知</a:t>
            </a:r>
            <a:endParaRPr lang="zh-CN" altLang="en-US" sz="2800" spc="100" dirty="0">
              <a:solidFill>
                <a:schemeClr val="tx2"/>
              </a:solidFill>
              <a:effectLst/>
              <a:latin typeface="微软雅黑" panose="020B0503020204020204" charset="-122"/>
              <a:ea typeface="微软雅黑" panose="020B0503020204020204" charset="-122"/>
            </a:endParaRPr>
          </a:p>
        </p:txBody>
      </p:sp>
      <p:sp>
        <p:nvSpPr>
          <p:cNvPr id="4" name="文本框 3"/>
          <p:cNvSpPr txBox="1"/>
          <p:nvPr/>
        </p:nvSpPr>
        <p:spPr>
          <a:xfrm>
            <a:off x="223338" y="337562"/>
            <a:ext cx="524510" cy="460375"/>
          </a:xfrm>
          <a:prstGeom prst="rect">
            <a:avLst/>
          </a:prstGeom>
          <a:noFill/>
        </p:spPr>
        <p:txBody>
          <a:bodyPr wrap="none" rtlCol="0" anchor="ctr">
            <a:spAutoFit/>
          </a:bodyPr>
          <a:lstStyle/>
          <a:p>
            <a:pPr algn="l"/>
            <a:r>
              <a:rPr lang="en-US" altLang="zh-CN" sz="2400" b="1" dirty="0" smtClean="0">
                <a:solidFill>
                  <a:schemeClr val="bg1"/>
                </a:solidFill>
              </a:rPr>
              <a:t>0</a:t>
            </a:r>
            <a:r>
              <a:rPr lang="en-US" altLang="zh-CN" sz="2400" b="1" dirty="0" smtClean="0">
                <a:solidFill>
                  <a:schemeClr val="bg1"/>
                </a:solidFill>
                <a:sym typeface="+mn-ea"/>
              </a:rPr>
              <a:t>2</a:t>
            </a:r>
            <a:endParaRPr lang="zh-CN" altLang="en-US" sz="2400" b="1" dirty="0">
              <a:solidFill>
                <a:schemeClr val="bg1"/>
              </a:solidFill>
            </a:endParaRPr>
          </a:p>
        </p:txBody>
      </p:sp>
      <p:sp>
        <p:nvSpPr>
          <p:cNvPr id="3" name="文本框 2"/>
          <p:cNvSpPr txBox="1"/>
          <p:nvPr/>
        </p:nvSpPr>
        <p:spPr>
          <a:xfrm>
            <a:off x="450850" y="1054100"/>
            <a:ext cx="6096000" cy="460375"/>
          </a:xfrm>
          <a:prstGeom prst="rect">
            <a:avLst/>
          </a:prstGeom>
          <a:noFill/>
        </p:spPr>
        <p:txBody>
          <a:bodyPr wrap="square" rtlCol="0" anchor="t">
            <a:spAutoFit/>
          </a:bodyPr>
          <a:p>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5.2.2 </a:t>
            </a:r>
            <a:r>
              <a:rPr lang="zh-CN" altLang="en-US"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信息系统安全模型及安全策略</a:t>
            </a:r>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 </a:t>
            </a:r>
            <a:endPar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450850" y="1471930"/>
            <a:ext cx="4864100" cy="398780"/>
          </a:xfrm>
          <a:prstGeom prst="rect">
            <a:avLst/>
          </a:prstGeom>
          <a:solidFill>
            <a:srgbClr val="3B4E73"/>
          </a:solidFill>
        </p:spPr>
        <p:txBody>
          <a:bodyPr wrap="square" rtlCol="0" anchor="t">
            <a:spAutoFit/>
          </a:bodyPr>
          <a:p>
            <a:pPr lvl="0" algn="l">
              <a:buClrTx/>
              <a:buSzTx/>
              <a:buFontTx/>
            </a:pPr>
            <a:r>
              <a:rPr lang="en-US" altLang="zh-CN" sz="2000" dirty="0" smtClean="0">
                <a:solidFill>
                  <a:schemeClr val="bg1"/>
                </a:solidFill>
                <a:sym typeface="+mn-ea"/>
              </a:rPr>
              <a:t>6.</a:t>
            </a:r>
            <a:r>
              <a:rPr lang="en-US" altLang="zh-CN" sz="2000" dirty="0" smtClean="0">
                <a:solidFill>
                  <a:schemeClr val="bg1"/>
                </a:solidFill>
                <a:sym typeface="+mn-ea"/>
              </a:rPr>
              <a:t>人工智能技术在反病毒中的应用</a:t>
            </a:r>
            <a:endParaRPr lang="en-US" altLang="zh-CN" sz="2000" dirty="0" smtClean="0">
              <a:solidFill>
                <a:schemeClr val="bg1"/>
              </a:solidFill>
              <a:sym typeface="+mn-ea"/>
            </a:endParaRPr>
          </a:p>
        </p:txBody>
      </p:sp>
      <p:sp>
        <p:nvSpPr>
          <p:cNvPr id="6" name="文本框 5"/>
          <p:cNvSpPr txBox="1"/>
          <p:nvPr/>
        </p:nvSpPr>
        <p:spPr>
          <a:xfrm>
            <a:off x="450850" y="1971675"/>
            <a:ext cx="5644515" cy="3784600"/>
          </a:xfrm>
          <a:prstGeom prst="rect">
            <a:avLst/>
          </a:prstGeom>
          <a:noFill/>
        </p:spPr>
        <p:txBody>
          <a:bodyPr wrap="square" rtlCol="0" anchor="t">
            <a:spAutoFit/>
          </a:bodyPr>
          <a:p>
            <a:pPr lvl="0" indent="457200" fontAlgn="auto">
              <a:lnSpc>
                <a:spcPct val="150000"/>
              </a:lnSpc>
              <a:spcBef>
                <a:spcPct val="0"/>
              </a:spcBef>
            </a:pP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传统程序设计方法编制的反病毒软件，一般局限于固定模式和参数的计算、检测或者消除，总是</a:t>
            </a:r>
            <a:r>
              <a:rPr lang="zh-CN" altLang="en-US" sz="2000" dirty="0" smtClean="0">
                <a:solidFill>
                  <a:srgbClr val="FF0000"/>
                </a:solidFill>
                <a:latin typeface="楷体" panose="02010609060101010101" pitchFamily="49" charset="-122"/>
                <a:ea typeface="楷体" panose="02010609060101010101" pitchFamily="49" charset="-122"/>
                <a:cs typeface="微软雅黑" panose="020B0503020204020204" charset="-122"/>
                <a:sym typeface="+mn-ea"/>
              </a:rPr>
              <a:t>滞后于</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新的计算机病毒的出现。</a:t>
            </a:r>
            <a:endParaRPr lang="zh-CN" altLang="en-US" sz="2000" dirty="0" smtClean="0">
              <a:latin typeface="楷体" panose="02010609060101010101" pitchFamily="49" charset="-122"/>
              <a:ea typeface="楷体" panose="02010609060101010101" pitchFamily="49" charset="-122"/>
              <a:cs typeface="微软雅黑" panose="020B0503020204020204" charset="-122"/>
              <a:sym typeface="+mn-ea"/>
            </a:endParaRPr>
          </a:p>
          <a:p>
            <a:pPr lvl="0" indent="457200" fontAlgn="auto">
              <a:lnSpc>
                <a:spcPct val="150000"/>
              </a:lnSpc>
              <a:spcBef>
                <a:spcPct val="0"/>
              </a:spcBef>
            </a:pP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根据计算机病毒的表现手段和方式，采用人工智能方法编制检测病毒软件，建立防治计算机病毒</a:t>
            </a:r>
            <a:r>
              <a:rPr lang="zh-CN" altLang="en-US" sz="2000" dirty="0" smtClean="0">
                <a:solidFill>
                  <a:srgbClr val="FF0000"/>
                </a:solidFill>
                <a:latin typeface="楷体" panose="02010609060101010101" pitchFamily="49" charset="-122"/>
                <a:ea typeface="楷体" panose="02010609060101010101" pitchFamily="49" charset="-122"/>
                <a:cs typeface="微软雅黑" panose="020B0503020204020204" charset="-122"/>
                <a:sym typeface="+mn-ea"/>
              </a:rPr>
              <a:t>专家系统</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，可以在动态运行过程中不断学习和总结经验，以改进和提高。</a:t>
            </a:r>
            <a:endParaRPr lang="en-US" altLang="zh-CN" sz="2000" dirty="0" smtClean="0">
              <a:latin typeface="楷体" panose="02010609060101010101" pitchFamily="49" charset="-122"/>
              <a:ea typeface="楷体" panose="02010609060101010101" pitchFamily="49" charset="-122"/>
              <a:cs typeface="微软雅黑" panose="020B0503020204020204" charset="-122"/>
              <a:sym typeface="+mn-ea"/>
            </a:endParaRPr>
          </a:p>
          <a:p>
            <a:pPr lvl="0" indent="457200" fontAlgn="auto">
              <a:lnSpc>
                <a:spcPct val="150000"/>
              </a:lnSpc>
              <a:spcBef>
                <a:spcPct val="0"/>
              </a:spcBef>
            </a:pP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专家系统的核心是</a:t>
            </a:r>
            <a:r>
              <a:rPr lang="zh-CN" altLang="en-US" sz="2000" dirty="0" smtClean="0">
                <a:solidFill>
                  <a:srgbClr val="FF0000"/>
                </a:solidFill>
                <a:latin typeface="楷体" panose="02010609060101010101" pitchFamily="49" charset="-122"/>
                <a:ea typeface="楷体" panose="02010609060101010101" pitchFamily="49" charset="-122"/>
                <a:cs typeface="微软雅黑" panose="020B0503020204020204" charset="-122"/>
                <a:sym typeface="+mn-ea"/>
              </a:rPr>
              <a:t>知识库和推理机</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a:t>
            </a:r>
            <a:endParaRPr lang="zh-CN" altLang="en-US" sz="2000" dirty="0" smtClean="0">
              <a:latin typeface="楷体" panose="02010609060101010101" pitchFamily="49" charset="-122"/>
              <a:ea typeface="楷体" panose="02010609060101010101" pitchFamily="49" charset="-122"/>
              <a:cs typeface="微软雅黑" panose="020B0503020204020204" charset="-122"/>
              <a:sym typeface="+mn-ea"/>
            </a:endParaRPr>
          </a:p>
        </p:txBody>
      </p:sp>
      <p:pic>
        <p:nvPicPr>
          <p:cNvPr id="1026" name="Picture 2"/>
          <p:cNvPicPr>
            <a:picLocks noChangeAspect="1" noChangeArrowheads="1"/>
          </p:cNvPicPr>
          <p:nvPr/>
        </p:nvPicPr>
        <p:blipFill>
          <a:blip r:embed="rId1" cstate="print"/>
          <a:srcRect/>
          <a:stretch>
            <a:fillRect/>
          </a:stretch>
        </p:blipFill>
        <p:spPr bwMode="auto">
          <a:xfrm>
            <a:off x="6095365" y="2317115"/>
            <a:ext cx="5547360" cy="309372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nvSpPr>
        <p:spPr>
          <a:xfrm>
            <a:off x="1" y="332464"/>
            <a:ext cx="832245" cy="470570"/>
          </a:xfrm>
          <a:custGeom>
            <a:avLst/>
            <a:gdLst>
              <a:gd name="connsiteX0" fmla="*/ 0 w 832245"/>
              <a:gd name="connsiteY0" fmla="*/ 0 h 470570"/>
              <a:gd name="connsiteX1" fmla="*/ 596960 w 832245"/>
              <a:gd name="connsiteY1" fmla="*/ 0 h 470570"/>
              <a:gd name="connsiteX2" fmla="*/ 832245 w 832245"/>
              <a:gd name="connsiteY2" fmla="*/ 235285 h 470570"/>
              <a:gd name="connsiteX3" fmla="*/ 832244 w 832245"/>
              <a:gd name="connsiteY3" fmla="*/ 235285 h 470570"/>
              <a:gd name="connsiteX4" fmla="*/ 596959 w 832245"/>
              <a:gd name="connsiteY4" fmla="*/ 470570 h 470570"/>
              <a:gd name="connsiteX5" fmla="*/ 0 w 832245"/>
              <a:gd name="connsiteY5" fmla="*/ 470569 h 470570"/>
              <a:gd name="connsiteX6" fmla="*/ 0 w 832245"/>
              <a:gd name="connsiteY6" fmla="*/ 0 h 47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2245" h="470570">
                <a:moveTo>
                  <a:pt x="0" y="0"/>
                </a:moveTo>
                <a:lnTo>
                  <a:pt x="596960" y="0"/>
                </a:lnTo>
                <a:cubicBezTo>
                  <a:pt x="726904" y="0"/>
                  <a:pt x="832245" y="105341"/>
                  <a:pt x="832245" y="235285"/>
                </a:cubicBezTo>
                <a:lnTo>
                  <a:pt x="832244" y="235285"/>
                </a:lnTo>
                <a:cubicBezTo>
                  <a:pt x="832244" y="365229"/>
                  <a:pt x="726903" y="470570"/>
                  <a:pt x="596959" y="470570"/>
                </a:cubicBezTo>
                <a:lnTo>
                  <a:pt x="0" y="47056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867681" y="306764"/>
            <a:ext cx="1656080" cy="521970"/>
          </a:xfrm>
          <a:prstGeom prst="rect">
            <a:avLst/>
          </a:prstGeom>
          <a:noFill/>
        </p:spPr>
        <p:txBody>
          <a:bodyPr wrap="none" rtlCol="0" anchor="ctr">
            <a:spAutoFit/>
          </a:bodyPr>
          <a:lstStyle>
            <a:defPPr>
              <a:defRPr lang="zh-CN"/>
            </a:defPPr>
            <a:lvl1pPr>
              <a:defRPr sz="3200" spc="200">
                <a:solidFill>
                  <a:srgbClr val="245188"/>
                </a:solidFill>
                <a:effectLst>
                  <a:outerShdw blurRad="127000" dist="63500" dir="2700000" algn="tl" rotWithShape="0">
                    <a:schemeClr val="accent1">
                      <a:alpha val="20000"/>
                    </a:schemeClr>
                  </a:outerShdw>
                </a:effectLst>
                <a:latin typeface="+mj-ea"/>
                <a:ea typeface="+mj-ea"/>
              </a:defRPr>
            </a:lvl1pPr>
          </a:lstStyle>
          <a:p>
            <a:r>
              <a:rPr lang="zh-CN" altLang="en-US" sz="2800" spc="100" dirty="0">
                <a:solidFill>
                  <a:schemeClr val="tx2"/>
                </a:solidFill>
                <a:effectLst/>
                <a:latin typeface="微软雅黑" panose="020B0503020204020204" charset="-122"/>
                <a:ea typeface="微软雅黑" panose="020B0503020204020204" charset="-122"/>
              </a:rPr>
              <a:t>知识总结</a:t>
            </a:r>
            <a:endParaRPr lang="zh-CN" altLang="en-US" sz="2800" spc="100" dirty="0">
              <a:solidFill>
                <a:schemeClr val="tx2"/>
              </a:solidFill>
              <a:effectLst/>
              <a:latin typeface="微软雅黑" panose="020B0503020204020204" charset="-122"/>
              <a:ea typeface="微软雅黑" panose="020B0503020204020204" charset="-122"/>
            </a:endParaRPr>
          </a:p>
        </p:txBody>
      </p:sp>
      <p:sp>
        <p:nvSpPr>
          <p:cNvPr id="4" name="文本框 3"/>
          <p:cNvSpPr txBox="1"/>
          <p:nvPr/>
        </p:nvSpPr>
        <p:spPr>
          <a:xfrm>
            <a:off x="223338" y="337562"/>
            <a:ext cx="524510" cy="460375"/>
          </a:xfrm>
          <a:prstGeom prst="rect">
            <a:avLst/>
          </a:prstGeom>
          <a:noFill/>
        </p:spPr>
        <p:txBody>
          <a:bodyPr wrap="none" rtlCol="0" anchor="ctr">
            <a:spAutoFit/>
          </a:bodyPr>
          <a:lstStyle/>
          <a:p>
            <a:r>
              <a:rPr lang="en-US" altLang="zh-CN" sz="2400" b="1" dirty="0" smtClean="0">
                <a:solidFill>
                  <a:schemeClr val="bg1"/>
                </a:solidFill>
              </a:rPr>
              <a:t>03</a:t>
            </a:r>
            <a:endParaRPr lang="zh-CN" altLang="en-US" sz="2400" b="1" dirty="0">
              <a:solidFill>
                <a:schemeClr val="bg1"/>
              </a:solidFill>
            </a:endParaRPr>
          </a:p>
        </p:txBody>
      </p:sp>
      <p:sp>
        <p:nvSpPr>
          <p:cNvPr id="3" name="文本框 2"/>
          <p:cNvSpPr txBox="1"/>
          <p:nvPr/>
        </p:nvSpPr>
        <p:spPr>
          <a:xfrm>
            <a:off x="450850" y="1054100"/>
            <a:ext cx="6096000" cy="460375"/>
          </a:xfrm>
          <a:prstGeom prst="rect">
            <a:avLst/>
          </a:prstGeom>
          <a:noFill/>
        </p:spPr>
        <p:txBody>
          <a:bodyPr wrap="square" rtlCol="0" anchor="t">
            <a:spAutoFit/>
          </a:bodyPr>
          <a:p>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5.2  </a:t>
            </a:r>
            <a:r>
              <a:rPr lang="zh-CN" altLang="en-US"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信息系统安全风险防范的技术与方法</a:t>
            </a:r>
            <a:endParaRPr lang="zh-CN" altLang="en-US"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endParaRPr>
          </a:p>
        </p:txBody>
      </p:sp>
      <p:pic>
        <p:nvPicPr>
          <p:cNvPr id="2050" name="Picture 2"/>
          <p:cNvPicPr>
            <a:picLocks noChangeAspect="1" noChangeArrowheads="1"/>
          </p:cNvPicPr>
          <p:nvPr/>
        </p:nvPicPr>
        <p:blipFill>
          <a:blip r:embed="rId1" cstate="print"/>
          <a:srcRect/>
          <a:stretch>
            <a:fillRect/>
          </a:stretch>
        </p:blipFill>
        <p:spPr bwMode="auto">
          <a:xfrm>
            <a:off x="133985" y="1659255"/>
            <a:ext cx="11924030" cy="4666615"/>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linds(horizont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2" name="矩形 21"/>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3" name="组合 22"/>
          <p:cNvGrpSpPr/>
          <p:nvPr/>
        </p:nvGrpSpPr>
        <p:grpSpPr>
          <a:xfrm>
            <a:off x="-901700" y="4165837"/>
            <a:ext cx="13995400" cy="2068995"/>
            <a:chOff x="-901700" y="4235450"/>
            <a:chExt cx="13995400" cy="2374900"/>
          </a:xfrm>
          <a:solidFill>
            <a:srgbClr val="F49B6F"/>
          </a:solidFill>
        </p:grpSpPr>
        <p:sp>
          <p:nvSpPr>
            <p:cNvPr id="24" name="圆角矩形 23"/>
            <p:cNvSpPr/>
            <p:nvPr/>
          </p:nvSpPr>
          <p:spPr>
            <a:xfrm>
              <a:off x="-901700" y="4235450"/>
              <a:ext cx="4445000" cy="2374900"/>
            </a:xfrm>
            <a:prstGeom prst="roundRect">
              <a:avLst>
                <a:gd name="adj" fmla="val 3484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圆角矩形 24"/>
            <p:cNvSpPr/>
            <p:nvPr/>
          </p:nvSpPr>
          <p:spPr>
            <a:xfrm flipH="1">
              <a:off x="8648700" y="4235450"/>
              <a:ext cx="4445000" cy="2374900"/>
            </a:xfrm>
            <a:prstGeom prst="roundRect">
              <a:avLst>
                <a:gd name="adj" fmla="val 3484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矩形 25"/>
          <p:cNvSpPr/>
          <p:nvPr/>
        </p:nvSpPr>
        <p:spPr>
          <a:xfrm>
            <a:off x="0" y="4464288"/>
            <a:ext cx="12192000" cy="2393712"/>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0" y="6603999"/>
            <a:ext cx="12192000" cy="254001"/>
          </a:xfrm>
          <a:prstGeom prst="rect">
            <a:avLst/>
          </a:prstGeom>
          <a:solidFill>
            <a:srgbClr val="3B4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3742725" y="1676924"/>
            <a:ext cx="4687502" cy="1508105"/>
          </a:xfrm>
          <a:prstGeom prst="rect">
            <a:avLst/>
          </a:prstGeom>
          <a:noFill/>
        </p:spPr>
        <p:txBody>
          <a:bodyPr wrap="none" rtlCol="0">
            <a:spAutoFit/>
          </a:bodyPr>
          <a:lstStyle/>
          <a:p>
            <a:pPr algn="ctr"/>
            <a:r>
              <a:rPr lang="en-US" altLang="zh-CN" sz="9200" b="1" spc="150" dirty="0">
                <a:solidFill>
                  <a:schemeClr val="bg1"/>
                </a:solidFill>
                <a:latin typeface="+mj-lt"/>
                <a:ea typeface="+mj-ea"/>
              </a:rPr>
              <a:t>THANKS</a:t>
            </a:r>
            <a:endParaRPr lang="en-US" altLang="zh-CN" sz="9200" b="1" spc="150" dirty="0">
              <a:solidFill>
                <a:schemeClr val="bg1"/>
              </a:solidFill>
              <a:latin typeface="+mj-lt"/>
              <a:ea typeface="+mj-ea"/>
            </a:endParaRPr>
          </a:p>
        </p:txBody>
      </p:sp>
      <p:sp>
        <p:nvSpPr>
          <p:cNvPr id="28" name="文本框 27"/>
          <p:cNvSpPr txBox="1"/>
          <p:nvPr/>
        </p:nvSpPr>
        <p:spPr>
          <a:xfrm>
            <a:off x="5350526" y="3129969"/>
            <a:ext cx="1503680" cy="398780"/>
          </a:xfrm>
          <a:prstGeom prst="rect">
            <a:avLst/>
          </a:prstGeom>
          <a:noFill/>
        </p:spPr>
        <p:txBody>
          <a:bodyPr wrap="none" rtlCol="0">
            <a:spAutoFit/>
          </a:bodyPr>
          <a:lstStyle/>
          <a:p>
            <a:pPr algn="ctr"/>
            <a:r>
              <a:rPr lang="zh-CN" altLang="en-US" sz="2000" spc="600" dirty="0" smtClean="0">
                <a:solidFill>
                  <a:schemeClr val="bg1"/>
                </a:solidFill>
              </a:rPr>
              <a:t>感谢观看</a:t>
            </a:r>
            <a:endParaRPr lang="zh-CN" altLang="en-US" sz="2000" spc="600" dirty="0">
              <a:solidFill>
                <a:schemeClr val="bg1"/>
              </a:solidFill>
            </a:endParaRPr>
          </a:p>
        </p:txBody>
      </p:sp>
      <p:cxnSp>
        <p:nvCxnSpPr>
          <p:cNvPr id="29" name="直接连接符 28"/>
          <p:cNvCxnSpPr/>
          <p:nvPr/>
        </p:nvCxnSpPr>
        <p:spPr>
          <a:xfrm>
            <a:off x="6886948" y="3330024"/>
            <a:ext cx="49742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4668856" y="3330024"/>
            <a:ext cx="49742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nvSpPr>
        <p:spPr>
          <a:xfrm>
            <a:off x="1" y="332464"/>
            <a:ext cx="832245" cy="470570"/>
          </a:xfrm>
          <a:custGeom>
            <a:avLst/>
            <a:gdLst>
              <a:gd name="connsiteX0" fmla="*/ 0 w 832245"/>
              <a:gd name="connsiteY0" fmla="*/ 0 h 470570"/>
              <a:gd name="connsiteX1" fmla="*/ 596960 w 832245"/>
              <a:gd name="connsiteY1" fmla="*/ 0 h 470570"/>
              <a:gd name="connsiteX2" fmla="*/ 832245 w 832245"/>
              <a:gd name="connsiteY2" fmla="*/ 235285 h 470570"/>
              <a:gd name="connsiteX3" fmla="*/ 832244 w 832245"/>
              <a:gd name="connsiteY3" fmla="*/ 235285 h 470570"/>
              <a:gd name="connsiteX4" fmla="*/ 596959 w 832245"/>
              <a:gd name="connsiteY4" fmla="*/ 470570 h 470570"/>
              <a:gd name="connsiteX5" fmla="*/ 0 w 832245"/>
              <a:gd name="connsiteY5" fmla="*/ 470569 h 470570"/>
              <a:gd name="connsiteX6" fmla="*/ 0 w 832245"/>
              <a:gd name="connsiteY6" fmla="*/ 0 h 47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2245" h="470570">
                <a:moveTo>
                  <a:pt x="0" y="0"/>
                </a:moveTo>
                <a:lnTo>
                  <a:pt x="596960" y="0"/>
                </a:lnTo>
                <a:cubicBezTo>
                  <a:pt x="726904" y="0"/>
                  <a:pt x="832245" y="105341"/>
                  <a:pt x="832245" y="235285"/>
                </a:cubicBezTo>
                <a:lnTo>
                  <a:pt x="832244" y="235285"/>
                </a:lnTo>
                <a:cubicBezTo>
                  <a:pt x="832244" y="365229"/>
                  <a:pt x="726903" y="470570"/>
                  <a:pt x="596959" y="470570"/>
                </a:cubicBezTo>
                <a:lnTo>
                  <a:pt x="0" y="47056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867681" y="306764"/>
            <a:ext cx="1656080" cy="521970"/>
          </a:xfrm>
          <a:prstGeom prst="rect">
            <a:avLst/>
          </a:prstGeom>
          <a:noFill/>
        </p:spPr>
        <p:txBody>
          <a:bodyPr wrap="none" rtlCol="0" anchor="ctr">
            <a:spAutoFit/>
          </a:bodyPr>
          <a:lstStyle>
            <a:defPPr>
              <a:defRPr lang="zh-CN"/>
            </a:defPPr>
            <a:lvl1pPr>
              <a:defRPr sz="3200" spc="200">
                <a:solidFill>
                  <a:srgbClr val="245188"/>
                </a:solidFill>
                <a:effectLst>
                  <a:outerShdw blurRad="127000" dist="63500" dir="2700000" algn="tl" rotWithShape="0">
                    <a:schemeClr val="accent1">
                      <a:alpha val="20000"/>
                    </a:schemeClr>
                  </a:outerShdw>
                </a:effectLst>
                <a:latin typeface="+mj-ea"/>
                <a:ea typeface="+mj-ea"/>
              </a:defRPr>
            </a:lvl1pPr>
          </a:lstStyle>
          <a:p>
            <a:r>
              <a:rPr lang="zh-CN" altLang="en-US" sz="2800" spc="100" dirty="0">
                <a:solidFill>
                  <a:schemeClr val="tx2"/>
                </a:solidFill>
                <a:effectLst/>
                <a:latin typeface="微软雅黑" panose="020B0503020204020204" charset="-122"/>
                <a:ea typeface="微软雅黑" panose="020B0503020204020204" charset="-122"/>
              </a:rPr>
              <a:t>回顾旧知</a:t>
            </a:r>
            <a:endParaRPr lang="zh-CN" altLang="en-US" sz="2800" spc="100" dirty="0">
              <a:solidFill>
                <a:schemeClr val="tx2"/>
              </a:solidFill>
              <a:effectLst/>
              <a:latin typeface="微软雅黑" panose="020B0503020204020204" charset="-122"/>
              <a:ea typeface="微软雅黑" panose="020B0503020204020204" charset="-122"/>
            </a:endParaRPr>
          </a:p>
        </p:txBody>
      </p:sp>
      <p:sp>
        <p:nvSpPr>
          <p:cNvPr id="4" name="文本框 3"/>
          <p:cNvSpPr txBox="1"/>
          <p:nvPr/>
        </p:nvSpPr>
        <p:spPr>
          <a:xfrm>
            <a:off x="223338" y="337562"/>
            <a:ext cx="524510" cy="460375"/>
          </a:xfrm>
          <a:prstGeom prst="rect">
            <a:avLst/>
          </a:prstGeom>
          <a:noFill/>
        </p:spPr>
        <p:txBody>
          <a:bodyPr wrap="none" rtlCol="0" anchor="ctr">
            <a:spAutoFit/>
          </a:bodyPr>
          <a:lstStyle/>
          <a:p>
            <a:r>
              <a:rPr lang="en-US" altLang="zh-CN" sz="2400" b="1" dirty="0" smtClean="0">
                <a:solidFill>
                  <a:schemeClr val="bg1"/>
                </a:solidFill>
              </a:rPr>
              <a:t>01</a:t>
            </a:r>
            <a:endParaRPr lang="zh-CN" altLang="en-US" sz="2400" b="1" dirty="0">
              <a:solidFill>
                <a:schemeClr val="bg1"/>
              </a:solidFill>
            </a:endParaRPr>
          </a:p>
        </p:txBody>
      </p:sp>
      <p:grpSp>
        <p:nvGrpSpPr>
          <p:cNvPr id="22" name="组合 21"/>
          <p:cNvGrpSpPr/>
          <p:nvPr/>
        </p:nvGrpSpPr>
        <p:grpSpPr>
          <a:xfrm>
            <a:off x="2122205" y="1985811"/>
            <a:ext cx="2323923" cy="2253652"/>
            <a:chOff x="304800" y="673100"/>
            <a:chExt cx="4000500" cy="4000500"/>
          </a:xfrm>
          <a:effectLst>
            <a:outerShdw blurRad="444500" dist="254000" dir="8100000" algn="tr" rotWithShape="0">
              <a:prstClr val="black">
                <a:alpha val="50000"/>
              </a:prstClr>
            </a:outerShdw>
          </a:effectLst>
        </p:grpSpPr>
        <p:sp>
          <p:nvSpPr>
            <p:cNvPr id="23" name="同心圆 22"/>
            <p:cNvSpPr/>
            <p:nvPr>
              <p:custDataLst>
                <p:tags r:id="rId1"/>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 name="椭圆 1"/>
            <p:cNvSpPr/>
            <p:nvPr>
              <p:custDataLst>
                <p:tags r:id="rId2"/>
              </p:custDataLst>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nvGrpSpPr>
          <p:cNvPr id="25" name="组合 24"/>
          <p:cNvGrpSpPr/>
          <p:nvPr/>
        </p:nvGrpSpPr>
        <p:grpSpPr>
          <a:xfrm>
            <a:off x="3933336" y="1986446"/>
            <a:ext cx="2323923" cy="2253652"/>
            <a:chOff x="304800" y="673100"/>
            <a:chExt cx="4000500" cy="4000500"/>
          </a:xfrm>
          <a:effectLst>
            <a:outerShdw blurRad="444500" dist="254000" dir="8100000" algn="tr" rotWithShape="0">
              <a:prstClr val="black">
                <a:alpha val="50000"/>
              </a:prstClr>
            </a:outerShdw>
          </a:effectLst>
        </p:grpSpPr>
        <p:sp>
          <p:nvSpPr>
            <p:cNvPr id="26" name="同心圆 25"/>
            <p:cNvSpPr/>
            <p:nvPr>
              <p:custDataLst>
                <p:tags r:id="rId3"/>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1" name="椭圆 10"/>
            <p:cNvSpPr/>
            <p:nvPr>
              <p:custDataLst>
                <p:tags r:id="rId4"/>
              </p:custDataLst>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nvGrpSpPr>
          <p:cNvPr id="12" name="组合 11"/>
          <p:cNvGrpSpPr/>
          <p:nvPr/>
        </p:nvGrpSpPr>
        <p:grpSpPr>
          <a:xfrm>
            <a:off x="5840987" y="1985811"/>
            <a:ext cx="2323923" cy="2253652"/>
            <a:chOff x="304800" y="673100"/>
            <a:chExt cx="4000500" cy="4000500"/>
          </a:xfrm>
          <a:effectLst>
            <a:outerShdw blurRad="444500" dist="254000" dir="8100000" algn="tr" rotWithShape="0">
              <a:prstClr val="black">
                <a:alpha val="50000"/>
              </a:prstClr>
            </a:outerShdw>
          </a:effectLst>
        </p:grpSpPr>
        <p:sp>
          <p:nvSpPr>
            <p:cNvPr id="16" name="同心圆 15"/>
            <p:cNvSpPr/>
            <p:nvPr>
              <p:custDataLst>
                <p:tags r:id="rId5"/>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7" name="椭圆 16"/>
            <p:cNvSpPr/>
            <p:nvPr>
              <p:custDataLst>
                <p:tags r:id="rId6"/>
              </p:custDataLst>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nvGrpSpPr>
          <p:cNvPr id="18" name="组合 17"/>
          <p:cNvGrpSpPr/>
          <p:nvPr/>
        </p:nvGrpSpPr>
        <p:grpSpPr>
          <a:xfrm>
            <a:off x="7700379" y="1985811"/>
            <a:ext cx="2323923" cy="2253652"/>
            <a:chOff x="304800" y="673100"/>
            <a:chExt cx="4000500" cy="4000500"/>
          </a:xfrm>
          <a:effectLst>
            <a:outerShdw blurRad="444500" dist="254000" dir="8100000" algn="tr" rotWithShape="0">
              <a:prstClr val="black">
                <a:alpha val="50000"/>
              </a:prstClr>
            </a:outerShdw>
          </a:effectLst>
        </p:grpSpPr>
        <p:sp>
          <p:nvSpPr>
            <p:cNvPr id="19" name="同心圆 18"/>
            <p:cNvSpPr/>
            <p:nvPr>
              <p:custDataLst>
                <p:tags r:id="rId7"/>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椭圆 19"/>
            <p:cNvSpPr/>
            <p:nvPr>
              <p:custDataLst>
                <p:tags r:id="rId8"/>
              </p:custDataLst>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sp>
        <p:nvSpPr>
          <p:cNvPr id="3" name="TextBox 36"/>
          <p:cNvSpPr txBox="1"/>
          <p:nvPr>
            <p:custDataLst>
              <p:tags r:id="rId9"/>
            </p:custDataLst>
          </p:nvPr>
        </p:nvSpPr>
        <p:spPr>
          <a:xfrm>
            <a:off x="2725309" y="2441132"/>
            <a:ext cx="919480" cy="1396365"/>
          </a:xfrm>
          <a:prstGeom prst="rect">
            <a:avLst/>
          </a:prstGeom>
          <a:noFill/>
        </p:spPr>
        <p:txBody>
          <a:bodyPr wrap="none" lIns="104461" tIns="52231" rIns="104461" bIns="52231" rtlCol="0">
            <a:spAutoFit/>
          </a:bodyPr>
          <a:p>
            <a:pPr marL="0" marR="0" lvl="0" indent="0" algn="l" defTabSz="914400" rtl="0" eaLnBrk="1" fontAlgn="auto" latinLnBrk="0" hangingPunct="1">
              <a:lnSpc>
                <a:spcPct val="150000"/>
              </a:lnSpc>
              <a:spcBef>
                <a:spcPct val="0"/>
              </a:spcBef>
              <a:spcAft>
                <a:spcPct val="0"/>
              </a:spcAft>
              <a:buClrTx/>
              <a:buSzTx/>
              <a:buFontTx/>
              <a:buNone/>
              <a:defRPr/>
            </a:pPr>
            <a:r>
              <a:rPr kumimoji="0" lang="zh-CN" sz="2800" b="1" i="0" u="none" strike="noStrike" kern="1200" cap="none" spc="0" normalizeH="0" baseline="0" noProof="0">
                <a:ln>
                  <a:noFill/>
                </a:ln>
                <a:solidFill>
                  <a:srgbClr val="4584D3">
                    <a:lumMod val="50000"/>
                  </a:srgbClr>
                </a:solidFill>
                <a:effectLst/>
                <a:uLnTx/>
                <a:uFillTx/>
                <a:latin typeface="微软雅黑" panose="020B0503020204020204" charset="-122"/>
                <a:ea typeface="微软雅黑" panose="020B0503020204020204" charset="-122"/>
                <a:cs typeface="+mn-cs"/>
              </a:rPr>
              <a:t>人为</a:t>
            </a:r>
            <a:endParaRPr kumimoji="0" lang="zh-CN" sz="2800" b="1" i="0" u="none" strike="noStrike" kern="1200" cap="none" spc="0" normalizeH="0" baseline="0" noProof="0">
              <a:ln>
                <a:noFill/>
              </a:ln>
              <a:solidFill>
                <a:srgbClr val="4584D3">
                  <a:lumMod val="50000"/>
                </a:srgbClr>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ct val="0"/>
              </a:spcBef>
              <a:spcAft>
                <a:spcPct val="0"/>
              </a:spcAft>
              <a:buClrTx/>
              <a:buSzTx/>
              <a:buFontTx/>
              <a:buNone/>
              <a:defRPr/>
            </a:pPr>
            <a:r>
              <a:rPr kumimoji="0" lang="zh-CN" sz="2800" b="1" i="0" u="none" strike="noStrike" kern="1200" cap="none" spc="0" normalizeH="0" baseline="0" noProof="0">
                <a:ln>
                  <a:noFill/>
                </a:ln>
                <a:solidFill>
                  <a:srgbClr val="4584D3">
                    <a:lumMod val="50000"/>
                  </a:srgbClr>
                </a:solidFill>
                <a:effectLst/>
                <a:uLnTx/>
                <a:uFillTx/>
                <a:latin typeface="微软雅黑" panose="020B0503020204020204" charset="-122"/>
                <a:ea typeface="微软雅黑" panose="020B0503020204020204" charset="-122"/>
                <a:cs typeface="+mn-cs"/>
              </a:rPr>
              <a:t>因素</a:t>
            </a:r>
            <a:endParaRPr kumimoji="0" lang="zh-CN" sz="2800" b="1" i="0" u="none" strike="noStrike" kern="1200" cap="none" spc="0" normalizeH="0" baseline="0" noProof="0">
              <a:ln>
                <a:noFill/>
              </a:ln>
              <a:solidFill>
                <a:srgbClr val="4584D3">
                  <a:lumMod val="50000"/>
                </a:srgbClr>
              </a:solidFill>
              <a:effectLst/>
              <a:uLnTx/>
              <a:uFillTx/>
              <a:latin typeface="微软雅黑" panose="020B0503020204020204" charset="-122"/>
              <a:ea typeface="微软雅黑" panose="020B0503020204020204" charset="-122"/>
              <a:cs typeface="+mn-cs"/>
            </a:endParaRPr>
          </a:p>
        </p:txBody>
      </p:sp>
      <p:sp>
        <p:nvSpPr>
          <p:cNvPr id="39" name="TextBox 37"/>
          <p:cNvSpPr txBox="1"/>
          <p:nvPr>
            <p:custDataLst>
              <p:tags r:id="rId10"/>
            </p:custDataLst>
          </p:nvPr>
        </p:nvSpPr>
        <p:spPr>
          <a:xfrm>
            <a:off x="4443521" y="2414462"/>
            <a:ext cx="1275080" cy="1396365"/>
          </a:xfrm>
          <a:prstGeom prst="rect">
            <a:avLst/>
          </a:prstGeom>
          <a:noFill/>
        </p:spPr>
        <p:txBody>
          <a:bodyPr wrap="none" lIns="104461" tIns="52231" rIns="104461" bIns="52231" rtlCol="0">
            <a:spAutoFit/>
          </a:bodyPr>
          <a:p>
            <a:pPr marL="0" marR="0" lvl="0" indent="0" algn="ctr" defTabSz="914400" rtl="0" eaLnBrk="1" fontAlgn="auto" latinLnBrk="0" hangingPunct="1">
              <a:lnSpc>
                <a:spcPct val="150000"/>
              </a:lnSpc>
              <a:spcBef>
                <a:spcPct val="0"/>
              </a:spcBef>
              <a:spcAft>
                <a:spcPct val="0"/>
              </a:spcAft>
              <a:buClrTx/>
              <a:buSzTx/>
              <a:buFontTx/>
              <a:buNone/>
              <a:defRPr/>
            </a:pPr>
            <a:r>
              <a:rPr kumimoji="0" lang="zh-CN" sz="2800" b="1" i="0" u="none" strike="noStrike" kern="1200" cap="none" spc="0" normalizeH="0" baseline="0" noProof="0">
                <a:ln>
                  <a:noFill/>
                </a:ln>
                <a:solidFill>
                  <a:srgbClr val="4584D3">
                    <a:lumMod val="50000"/>
                  </a:srgbClr>
                </a:solidFill>
                <a:effectLst/>
                <a:uLnTx/>
                <a:uFillTx/>
                <a:latin typeface="微软雅黑" panose="020B0503020204020204" charset="-122"/>
                <a:ea typeface="微软雅黑" panose="020B0503020204020204" charset="-122"/>
                <a:cs typeface="+mn-cs"/>
              </a:rPr>
              <a:t>软硬件</a:t>
            </a:r>
            <a:endParaRPr kumimoji="0" lang="zh-CN" sz="2800" b="1" i="0" u="none" strike="noStrike" kern="1200" cap="none" spc="0" normalizeH="0" baseline="0" noProof="0">
              <a:ln>
                <a:noFill/>
              </a:ln>
              <a:solidFill>
                <a:srgbClr val="4584D3">
                  <a:lumMod val="50000"/>
                </a:srgbClr>
              </a:solidFill>
              <a:effectLst/>
              <a:uLnTx/>
              <a:uFillTx/>
              <a:latin typeface="微软雅黑" panose="020B0503020204020204" charset="-122"/>
              <a:ea typeface="微软雅黑" panose="020B0503020204020204" charset="-122"/>
              <a:cs typeface="+mn-cs"/>
            </a:endParaRPr>
          </a:p>
          <a:p>
            <a:pPr marL="0" marR="0" lvl="0" indent="0" algn="ctr" defTabSz="914400" rtl="0" eaLnBrk="1" fontAlgn="auto" latinLnBrk="0" hangingPunct="1">
              <a:lnSpc>
                <a:spcPct val="150000"/>
              </a:lnSpc>
              <a:spcBef>
                <a:spcPct val="0"/>
              </a:spcBef>
              <a:spcAft>
                <a:spcPct val="0"/>
              </a:spcAft>
              <a:buClrTx/>
              <a:buSzTx/>
              <a:buFontTx/>
              <a:buNone/>
              <a:defRPr/>
            </a:pPr>
            <a:r>
              <a:rPr kumimoji="0" lang="zh-CN" sz="2800" b="1" i="0" u="none" strike="noStrike" kern="1200" cap="none" spc="0" normalizeH="0" baseline="0" noProof="0">
                <a:ln>
                  <a:noFill/>
                </a:ln>
                <a:solidFill>
                  <a:srgbClr val="4584D3">
                    <a:lumMod val="50000"/>
                  </a:srgbClr>
                </a:solidFill>
                <a:effectLst/>
                <a:uLnTx/>
                <a:uFillTx/>
                <a:latin typeface="微软雅黑" panose="020B0503020204020204" charset="-122"/>
                <a:ea typeface="微软雅黑" panose="020B0503020204020204" charset="-122"/>
                <a:cs typeface="+mn-cs"/>
              </a:rPr>
              <a:t>因素</a:t>
            </a:r>
            <a:endParaRPr kumimoji="0" lang="zh-CN" sz="2800" b="1" i="0" u="none" strike="noStrike" kern="1200" cap="none" spc="0" normalizeH="0" baseline="0" noProof="0">
              <a:ln>
                <a:noFill/>
              </a:ln>
              <a:solidFill>
                <a:srgbClr val="4584D3">
                  <a:lumMod val="50000"/>
                </a:srgbClr>
              </a:solidFill>
              <a:effectLst/>
              <a:uLnTx/>
              <a:uFillTx/>
              <a:latin typeface="微软雅黑" panose="020B0503020204020204" charset="-122"/>
              <a:ea typeface="微软雅黑" panose="020B0503020204020204" charset="-122"/>
              <a:cs typeface="+mn-cs"/>
            </a:endParaRPr>
          </a:p>
        </p:txBody>
      </p:sp>
      <p:sp>
        <p:nvSpPr>
          <p:cNvPr id="40" name="TextBox 38"/>
          <p:cNvSpPr txBox="1"/>
          <p:nvPr>
            <p:custDataLst>
              <p:tags r:id="rId11"/>
            </p:custDataLst>
          </p:nvPr>
        </p:nvSpPr>
        <p:spPr>
          <a:xfrm>
            <a:off x="6519689" y="2441132"/>
            <a:ext cx="919480" cy="1396365"/>
          </a:xfrm>
          <a:prstGeom prst="rect">
            <a:avLst/>
          </a:prstGeom>
          <a:noFill/>
        </p:spPr>
        <p:txBody>
          <a:bodyPr wrap="none" lIns="104461" tIns="52231" rIns="104461" bIns="52231" rtlCol="0">
            <a:spAutoFit/>
          </a:bodyPr>
          <a:p>
            <a:pPr marL="0" marR="0" lvl="0" indent="0" algn="l" defTabSz="914400" rtl="0" eaLnBrk="1" fontAlgn="auto" latinLnBrk="0" hangingPunct="1">
              <a:lnSpc>
                <a:spcPct val="150000"/>
              </a:lnSpc>
              <a:spcBef>
                <a:spcPct val="0"/>
              </a:spcBef>
              <a:spcAft>
                <a:spcPct val="0"/>
              </a:spcAft>
              <a:buClrTx/>
              <a:buSzTx/>
              <a:buFontTx/>
              <a:buNone/>
              <a:defRPr/>
            </a:pPr>
            <a:r>
              <a:rPr kumimoji="0" lang="zh-CN" sz="2800" b="1" i="0" u="none" strike="noStrike" kern="1200" cap="none" spc="0" normalizeH="0" baseline="0" noProof="0">
                <a:ln>
                  <a:noFill/>
                </a:ln>
                <a:solidFill>
                  <a:srgbClr val="4584D3">
                    <a:lumMod val="50000"/>
                  </a:srgbClr>
                </a:solidFill>
                <a:effectLst/>
                <a:uLnTx/>
                <a:uFillTx/>
                <a:latin typeface="微软雅黑" panose="020B0503020204020204" charset="-122"/>
                <a:ea typeface="微软雅黑" panose="020B0503020204020204" charset="-122"/>
                <a:cs typeface="+mn-cs"/>
              </a:rPr>
              <a:t>网络</a:t>
            </a:r>
            <a:endParaRPr kumimoji="0" lang="zh-CN" sz="2800" b="1" i="0" u="none" strike="noStrike" kern="1200" cap="none" spc="0" normalizeH="0" baseline="0" noProof="0">
              <a:ln>
                <a:noFill/>
              </a:ln>
              <a:solidFill>
                <a:srgbClr val="4584D3">
                  <a:lumMod val="50000"/>
                </a:srgbClr>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ct val="0"/>
              </a:spcBef>
              <a:spcAft>
                <a:spcPct val="0"/>
              </a:spcAft>
              <a:buClrTx/>
              <a:buSzTx/>
              <a:buFontTx/>
              <a:buNone/>
              <a:defRPr/>
            </a:pPr>
            <a:r>
              <a:rPr kumimoji="0" lang="zh-CN" sz="2800" b="1" i="0" u="none" strike="noStrike" kern="1200" cap="none" spc="0" normalizeH="0" baseline="0" noProof="0">
                <a:ln>
                  <a:noFill/>
                </a:ln>
                <a:solidFill>
                  <a:srgbClr val="4584D3">
                    <a:lumMod val="50000"/>
                  </a:srgbClr>
                </a:solidFill>
                <a:effectLst/>
                <a:uLnTx/>
                <a:uFillTx/>
                <a:latin typeface="微软雅黑" panose="020B0503020204020204" charset="-122"/>
                <a:ea typeface="微软雅黑" panose="020B0503020204020204" charset="-122"/>
                <a:cs typeface="+mn-cs"/>
              </a:rPr>
              <a:t>因素</a:t>
            </a:r>
            <a:endParaRPr kumimoji="0" lang="zh-CN" sz="2800" b="1" i="0" u="none" strike="noStrike" kern="1200" cap="none" spc="0" normalizeH="0" baseline="0" noProof="0">
              <a:ln>
                <a:noFill/>
              </a:ln>
              <a:solidFill>
                <a:srgbClr val="4584D3">
                  <a:lumMod val="50000"/>
                </a:srgbClr>
              </a:solidFill>
              <a:effectLst/>
              <a:uLnTx/>
              <a:uFillTx/>
              <a:latin typeface="微软雅黑" panose="020B0503020204020204" charset="-122"/>
              <a:ea typeface="微软雅黑" panose="020B0503020204020204" charset="-122"/>
              <a:cs typeface="+mn-cs"/>
            </a:endParaRPr>
          </a:p>
        </p:txBody>
      </p:sp>
      <p:sp>
        <p:nvSpPr>
          <p:cNvPr id="41" name="TextBox 39"/>
          <p:cNvSpPr txBox="1"/>
          <p:nvPr>
            <p:custDataLst>
              <p:tags r:id="rId12"/>
            </p:custDataLst>
          </p:nvPr>
        </p:nvSpPr>
        <p:spPr>
          <a:xfrm>
            <a:off x="8490253" y="2414462"/>
            <a:ext cx="919480" cy="1396365"/>
          </a:xfrm>
          <a:prstGeom prst="rect">
            <a:avLst/>
          </a:prstGeom>
          <a:noFill/>
        </p:spPr>
        <p:txBody>
          <a:bodyPr wrap="none" lIns="104461" tIns="52231" rIns="104461" bIns="52231" rtlCol="0">
            <a:spAutoFit/>
          </a:bodyPr>
          <a:p>
            <a:pPr marL="0" marR="0" lvl="0" indent="0" algn="l" defTabSz="914400" rtl="0" eaLnBrk="1" fontAlgn="auto" latinLnBrk="0" hangingPunct="1">
              <a:lnSpc>
                <a:spcPct val="150000"/>
              </a:lnSpc>
              <a:spcBef>
                <a:spcPct val="0"/>
              </a:spcBef>
              <a:spcAft>
                <a:spcPct val="0"/>
              </a:spcAft>
              <a:buClrTx/>
              <a:buSzTx/>
              <a:buFontTx/>
              <a:buNone/>
              <a:defRPr/>
            </a:pPr>
            <a:r>
              <a:rPr kumimoji="0" lang="zh-CN" sz="2800" b="1" i="0" u="none" strike="noStrike" kern="1200" cap="none" spc="0" normalizeH="0" baseline="0" noProof="0">
                <a:ln>
                  <a:noFill/>
                </a:ln>
                <a:solidFill>
                  <a:srgbClr val="4584D3">
                    <a:lumMod val="50000"/>
                  </a:srgbClr>
                </a:solidFill>
                <a:effectLst/>
                <a:uLnTx/>
                <a:uFillTx/>
                <a:latin typeface="微软雅黑" panose="020B0503020204020204" charset="-122"/>
                <a:ea typeface="微软雅黑" panose="020B0503020204020204" charset="-122"/>
                <a:cs typeface="+mn-cs"/>
              </a:rPr>
              <a:t>数据</a:t>
            </a:r>
            <a:endParaRPr kumimoji="0" lang="zh-CN" sz="2800" b="1" i="0" u="none" strike="noStrike" kern="1200" cap="none" spc="0" normalizeH="0" baseline="0" noProof="0">
              <a:ln>
                <a:noFill/>
              </a:ln>
              <a:solidFill>
                <a:srgbClr val="4584D3">
                  <a:lumMod val="50000"/>
                </a:srgbClr>
              </a:solidFill>
              <a:effectLst/>
              <a:uLnTx/>
              <a:uFillTx/>
              <a:latin typeface="微软雅黑" panose="020B0503020204020204" charset="-122"/>
              <a:ea typeface="微软雅黑" panose="020B0503020204020204" charset="-122"/>
              <a:cs typeface="+mn-cs"/>
            </a:endParaRPr>
          </a:p>
          <a:p>
            <a:pPr marL="0" marR="0" lvl="0" indent="0" algn="l" defTabSz="914400" rtl="0" eaLnBrk="1" fontAlgn="auto" latinLnBrk="0" hangingPunct="1">
              <a:lnSpc>
                <a:spcPct val="150000"/>
              </a:lnSpc>
              <a:spcBef>
                <a:spcPct val="0"/>
              </a:spcBef>
              <a:spcAft>
                <a:spcPct val="0"/>
              </a:spcAft>
              <a:buClrTx/>
              <a:buSzTx/>
              <a:buFontTx/>
              <a:buNone/>
              <a:defRPr/>
            </a:pPr>
            <a:r>
              <a:rPr kumimoji="0" lang="zh-CN" sz="2800" b="1" i="0" u="none" strike="noStrike" kern="1200" cap="none" spc="0" normalizeH="0" baseline="0" noProof="0">
                <a:ln>
                  <a:noFill/>
                </a:ln>
                <a:solidFill>
                  <a:srgbClr val="4584D3">
                    <a:lumMod val="50000"/>
                  </a:srgbClr>
                </a:solidFill>
                <a:effectLst/>
                <a:uLnTx/>
                <a:uFillTx/>
                <a:latin typeface="微软雅黑" panose="020B0503020204020204" charset="-122"/>
                <a:ea typeface="微软雅黑" panose="020B0503020204020204" charset="-122"/>
                <a:cs typeface="+mn-cs"/>
              </a:rPr>
              <a:t>因素</a:t>
            </a:r>
            <a:endParaRPr kumimoji="0" lang="zh-CN" sz="2800" b="1" i="0" u="none" strike="noStrike" kern="1200" cap="none" spc="0" normalizeH="0" baseline="0" noProof="0">
              <a:ln>
                <a:noFill/>
              </a:ln>
              <a:solidFill>
                <a:srgbClr val="4584D3">
                  <a:lumMod val="50000"/>
                </a:srgbClr>
              </a:solidFill>
              <a:effectLst/>
              <a:uLnTx/>
              <a:uFillTx/>
              <a:latin typeface="微软雅黑" panose="020B0503020204020204" charset="-122"/>
              <a:ea typeface="微软雅黑" panose="020B0503020204020204" charset="-122"/>
              <a:cs typeface="+mn-cs"/>
            </a:endParaRPr>
          </a:p>
        </p:txBody>
      </p:sp>
      <p:sp>
        <p:nvSpPr>
          <p:cNvPr id="42" name="椭圆 41"/>
          <p:cNvSpPr/>
          <p:nvPr>
            <p:custDataLst>
              <p:tags r:id="rId13"/>
            </p:custDataLst>
          </p:nvPr>
        </p:nvSpPr>
        <p:spPr>
          <a:xfrm>
            <a:off x="6063488" y="3837083"/>
            <a:ext cx="578595" cy="561100"/>
          </a:xfrm>
          <a:prstGeom prst="ellipse">
            <a:avLst/>
          </a:prstGeom>
          <a:solidFill>
            <a:srgbClr val="026CC4"/>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461" tIns="52231" rIns="104461" bIns="52231"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3" name="椭圆 42"/>
          <p:cNvSpPr/>
          <p:nvPr>
            <p:custDataLst>
              <p:tags r:id="rId14"/>
            </p:custDataLst>
          </p:nvPr>
        </p:nvSpPr>
        <p:spPr>
          <a:xfrm>
            <a:off x="7382986" y="4088350"/>
            <a:ext cx="317393" cy="307796"/>
          </a:xfrm>
          <a:prstGeom prst="ellipse">
            <a:avLst/>
          </a:prstGeom>
          <a:solidFill>
            <a:srgbClr val="026CC4"/>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461" tIns="52231" rIns="104461" bIns="52231"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4" name="椭圆 43"/>
          <p:cNvSpPr/>
          <p:nvPr>
            <p:custDataLst>
              <p:tags r:id="rId15"/>
            </p:custDataLst>
          </p:nvPr>
        </p:nvSpPr>
        <p:spPr>
          <a:xfrm>
            <a:off x="3726982" y="4088751"/>
            <a:ext cx="317393" cy="307796"/>
          </a:xfrm>
          <a:prstGeom prst="ellipse">
            <a:avLst/>
          </a:prstGeom>
          <a:solidFill>
            <a:srgbClr val="026CC4"/>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461" tIns="52231" rIns="104461" bIns="52231"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5" name="椭圆 44"/>
          <p:cNvSpPr/>
          <p:nvPr>
            <p:custDataLst>
              <p:tags r:id="rId16"/>
            </p:custDataLst>
          </p:nvPr>
        </p:nvSpPr>
        <p:spPr>
          <a:xfrm>
            <a:off x="3384689" y="4221310"/>
            <a:ext cx="158697" cy="153899"/>
          </a:xfrm>
          <a:prstGeom prst="ellipse">
            <a:avLst/>
          </a:prstGeom>
          <a:solidFill>
            <a:srgbClr val="026CC4"/>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461" tIns="52231" rIns="104461" bIns="52231"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6" name="椭圆 45"/>
          <p:cNvSpPr/>
          <p:nvPr>
            <p:custDataLst>
              <p:tags r:id="rId17"/>
            </p:custDataLst>
          </p:nvPr>
        </p:nvSpPr>
        <p:spPr>
          <a:xfrm>
            <a:off x="7912178" y="4093971"/>
            <a:ext cx="317393" cy="307796"/>
          </a:xfrm>
          <a:prstGeom prst="ellipse">
            <a:avLst/>
          </a:prstGeom>
          <a:solidFill>
            <a:srgbClr val="026CC4"/>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461" tIns="52231" rIns="104461" bIns="52231"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7" name="椭圆 46"/>
          <p:cNvSpPr/>
          <p:nvPr>
            <p:custDataLst>
              <p:tags r:id="rId18"/>
            </p:custDataLst>
          </p:nvPr>
        </p:nvSpPr>
        <p:spPr>
          <a:xfrm>
            <a:off x="4316058" y="4085564"/>
            <a:ext cx="158697" cy="153899"/>
          </a:xfrm>
          <a:prstGeom prst="ellipse">
            <a:avLst/>
          </a:prstGeom>
          <a:solidFill>
            <a:srgbClr val="026CC4"/>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461" tIns="52231" rIns="104461" bIns="52231"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8" name="椭圆 47"/>
          <p:cNvSpPr/>
          <p:nvPr>
            <p:custDataLst>
              <p:tags r:id="rId19"/>
            </p:custDataLst>
          </p:nvPr>
        </p:nvSpPr>
        <p:spPr>
          <a:xfrm>
            <a:off x="8348525" y="4232761"/>
            <a:ext cx="158697" cy="153899"/>
          </a:xfrm>
          <a:prstGeom prst="ellipse">
            <a:avLst/>
          </a:prstGeom>
          <a:solidFill>
            <a:srgbClr val="026CC4"/>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461" tIns="52231" rIns="104461" bIns="52231"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9" name="椭圆 48"/>
          <p:cNvSpPr/>
          <p:nvPr>
            <p:custDataLst>
              <p:tags r:id="rId20"/>
            </p:custDataLst>
          </p:nvPr>
        </p:nvSpPr>
        <p:spPr>
          <a:xfrm>
            <a:off x="5226373" y="4124335"/>
            <a:ext cx="289297" cy="280549"/>
          </a:xfrm>
          <a:prstGeom prst="ellipse">
            <a:avLst/>
          </a:prstGeom>
          <a:solidFill>
            <a:srgbClr val="026CC4"/>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461" tIns="52231" rIns="104461" bIns="52231"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0" name="椭圆 49"/>
          <p:cNvSpPr/>
          <p:nvPr>
            <p:custDataLst>
              <p:tags r:id="rId21"/>
            </p:custDataLst>
          </p:nvPr>
        </p:nvSpPr>
        <p:spPr>
          <a:xfrm>
            <a:off x="8549169" y="4086914"/>
            <a:ext cx="317393" cy="307796"/>
          </a:xfrm>
          <a:prstGeom prst="ellipse">
            <a:avLst/>
          </a:prstGeom>
          <a:solidFill>
            <a:srgbClr val="026CC4"/>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461" tIns="52231" rIns="104461" bIns="52231"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1" name="椭圆 50"/>
          <p:cNvSpPr/>
          <p:nvPr>
            <p:custDataLst>
              <p:tags r:id="rId22"/>
            </p:custDataLst>
          </p:nvPr>
        </p:nvSpPr>
        <p:spPr>
          <a:xfrm>
            <a:off x="5574314" y="4095936"/>
            <a:ext cx="317393" cy="307796"/>
          </a:xfrm>
          <a:prstGeom prst="ellipse">
            <a:avLst/>
          </a:prstGeom>
          <a:solidFill>
            <a:srgbClr val="026CC4"/>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461" tIns="52231" rIns="104461" bIns="52231"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2" name="椭圆 51"/>
          <p:cNvSpPr/>
          <p:nvPr>
            <p:custDataLst>
              <p:tags r:id="rId23"/>
            </p:custDataLst>
          </p:nvPr>
        </p:nvSpPr>
        <p:spPr>
          <a:xfrm>
            <a:off x="9280066" y="4150976"/>
            <a:ext cx="158697" cy="153899"/>
          </a:xfrm>
          <a:prstGeom prst="ellipse">
            <a:avLst/>
          </a:prstGeom>
          <a:solidFill>
            <a:srgbClr val="026CC4"/>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461" tIns="52231" rIns="104461" bIns="52231"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3" name="椭圆 52"/>
          <p:cNvSpPr/>
          <p:nvPr>
            <p:custDataLst>
              <p:tags r:id="rId24"/>
            </p:custDataLst>
          </p:nvPr>
        </p:nvSpPr>
        <p:spPr>
          <a:xfrm>
            <a:off x="7594785" y="3882480"/>
            <a:ext cx="317393" cy="307796"/>
          </a:xfrm>
          <a:prstGeom prst="ellipse">
            <a:avLst/>
          </a:prstGeom>
          <a:solidFill>
            <a:srgbClr val="026CC4"/>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461" tIns="52231" rIns="104461" bIns="52231"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4" name="椭圆 53"/>
          <p:cNvSpPr/>
          <p:nvPr>
            <p:custDataLst>
              <p:tags r:id="rId25"/>
            </p:custDataLst>
          </p:nvPr>
        </p:nvSpPr>
        <p:spPr>
          <a:xfrm>
            <a:off x="3170340" y="4233080"/>
            <a:ext cx="158697" cy="153899"/>
          </a:xfrm>
          <a:prstGeom prst="ellipse">
            <a:avLst/>
          </a:prstGeom>
          <a:solidFill>
            <a:srgbClr val="026CC4"/>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461" tIns="52231" rIns="104461" bIns="52231"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5" name="椭圆 54"/>
          <p:cNvSpPr/>
          <p:nvPr>
            <p:custDataLst>
              <p:tags r:id="rId26"/>
            </p:custDataLst>
          </p:nvPr>
        </p:nvSpPr>
        <p:spPr>
          <a:xfrm>
            <a:off x="5984140" y="3922914"/>
            <a:ext cx="158697" cy="153899"/>
          </a:xfrm>
          <a:prstGeom prst="ellipse">
            <a:avLst/>
          </a:prstGeom>
          <a:solidFill>
            <a:srgbClr val="026CC4"/>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461" tIns="52231" rIns="104461" bIns="52231"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6" name="椭圆 55"/>
          <p:cNvSpPr/>
          <p:nvPr>
            <p:custDataLst>
              <p:tags r:id="rId27"/>
            </p:custDataLst>
          </p:nvPr>
        </p:nvSpPr>
        <p:spPr>
          <a:xfrm>
            <a:off x="4482144" y="4025798"/>
            <a:ext cx="372115" cy="360863"/>
          </a:xfrm>
          <a:prstGeom prst="ellipse">
            <a:avLst/>
          </a:prstGeom>
          <a:solidFill>
            <a:srgbClr val="026CC4"/>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461" tIns="52231" rIns="104461" bIns="52231"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7" name="椭圆 56"/>
          <p:cNvSpPr/>
          <p:nvPr>
            <p:custDataLst>
              <p:tags r:id="rId28"/>
            </p:custDataLst>
          </p:nvPr>
        </p:nvSpPr>
        <p:spPr>
          <a:xfrm>
            <a:off x="6642084" y="4084872"/>
            <a:ext cx="317393" cy="307796"/>
          </a:xfrm>
          <a:prstGeom prst="ellipse">
            <a:avLst/>
          </a:prstGeom>
          <a:solidFill>
            <a:srgbClr val="026CC4"/>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461" tIns="52231" rIns="104461" bIns="52231"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8" name="椭圆 57"/>
          <p:cNvSpPr/>
          <p:nvPr>
            <p:custDataLst>
              <p:tags r:id="rId29"/>
            </p:custDataLst>
          </p:nvPr>
        </p:nvSpPr>
        <p:spPr>
          <a:xfrm>
            <a:off x="2172926" y="4088606"/>
            <a:ext cx="317393" cy="307796"/>
          </a:xfrm>
          <a:prstGeom prst="ellipse">
            <a:avLst/>
          </a:prstGeom>
          <a:solidFill>
            <a:srgbClr val="026CC4"/>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461" tIns="52231" rIns="104461" bIns="52231"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9" name="椭圆 58"/>
          <p:cNvSpPr/>
          <p:nvPr>
            <p:custDataLst>
              <p:tags r:id="rId30"/>
            </p:custDataLst>
          </p:nvPr>
        </p:nvSpPr>
        <p:spPr>
          <a:xfrm>
            <a:off x="1843482" y="4235606"/>
            <a:ext cx="158697" cy="153899"/>
          </a:xfrm>
          <a:prstGeom prst="ellipse">
            <a:avLst/>
          </a:prstGeom>
          <a:solidFill>
            <a:srgbClr val="026CC4"/>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461" tIns="52231" rIns="104461" bIns="52231"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0" name="椭圆 59"/>
          <p:cNvSpPr/>
          <p:nvPr>
            <p:custDataLst>
              <p:tags r:id="rId31"/>
            </p:custDataLst>
          </p:nvPr>
        </p:nvSpPr>
        <p:spPr>
          <a:xfrm>
            <a:off x="3981202" y="3883312"/>
            <a:ext cx="317393" cy="307796"/>
          </a:xfrm>
          <a:prstGeom prst="ellipse">
            <a:avLst/>
          </a:prstGeom>
          <a:solidFill>
            <a:srgbClr val="026CC4"/>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461" tIns="52231" rIns="104461" bIns="52231"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1" name="椭圆 60"/>
          <p:cNvSpPr/>
          <p:nvPr>
            <p:custDataLst>
              <p:tags r:id="rId32"/>
            </p:custDataLst>
          </p:nvPr>
        </p:nvSpPr>
        <p:spPr>
          <a:xfrm>
            <a:off x="2731733" y="4148045"/>
            <a:ext cx="158697" cy="153899"/>
          </a:xfrm>
          <a:prstGeom prst="ellipse">
            <a:avLst/>
          </a:prstGeom>
          <a:solidFill>
            <a:srgbClr val="026CC4"/>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461" tIns="52231" rIns="104461" bIns="52231"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2" name="椭圆 61"/>
          <p:cNvSpPr/>
          <p:nvPr>
            <p:custDataLst>
              <p:tags r:id="rId33"/>
            </p:custDataLst>
          </p:nvPr>
        </p:nvSpPr>
        <p:spPr>
          <a:xfrm>
            <a:off x="7932937" y="3930973"/>
            <a:ext cx="158697" cy="153899"/>
          </a:xfrm>
          <a:prstGeom prst="ellipse">
            <a:avLst/>
          </a:prstGeom>
          <a:solidFill>
            <a:srgbClr val="026CC4"/>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461" tIns="52231" rIns="104461" bIns="52231"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3" name="椭圆 62"/>
          <p:cNvSpPr/>
          <p:nvPr>
            <p:custDataLst>
              <p:tags r:id="rId34"/>
            </p:custDataLst>
          </p:nvPr>
        </p:nvSpPr>
        <p:spPr>
          <a:xfrm>
            <a:off x="9708280" y="4078195"/>
            <a:ext cx="317393" cy="307796"/>
          </a:xfrm>
          <a:prstGeom prst="ellipse">
            <a:avLst/>
          </a:prstGeom>
          <a:solidFill>
            <a:srgbClr val="026CC4"/>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4461" tIns="52231" rIns="104461" bIns="52231" rtlCol="0" anchor="ct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4" name="矩形 63"/>
          <p:cNvSpPr/>
          <p:nvPr>
            <p:custDataLst>
              <p:tags r:id="rId35"/>
            </p:custDataLst>
          </p:nvPr>
        </p:nvSpPr>
        <p:spPr>
          <a:xfrm>
            <a:off x="2412048" y="5063490"/>
            <a:ext cx="7102475" cy="583565"/>
          </a:xfrm>
          <a:prstGeom prst="rect">
            <a:avLst/>
          </a:prstGeom>
          <a:noFill/>
          <a:ln>
            <a:noFill/>
          </a:ln>
        </p:spPr>
        <p:txBody>
          <a:bodyPr wrap="none" rtlCol="0" anchor="t">
            <a:spAutoFit/>
          </a:bodyPr>
          <a:p>
            <a:pPr algn="ctr"/>
            <a:r>
              <a:rPr lang="zh-CN" altLang="en-US" sz="3200" b="1">
                <a:solidFill>
                  <a:schemeClr val="tx1"/>
                </a:solidFill>
                <a:effectLst/>
                <a:latin typeface="微软雅黑" panose="020B0503020204020204" charset="-122"/>
                <a:ea typeface="微软雅黑" panose="020B0503020204020204" charset="-122"/>
              </a:rPr>
              <a:t>回顾：信息系统应用中的安全风险成因</a:t>
            </a:r>
            <a:endParaRPr lang="zh-CN" altLang="en-US" sz="3200" b="1">
              <a:solidFill>
                <a:schemeClr val="tx1"/>
              </a:solidFill>
              <a:effectLst/>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1000"/>
                                        <p:tgtEl>
                                          <p:spTgt spid="39"/>
                                        </p:tgtEl>
                                      </p:cBhvr>
                                    </p:animEffect>
                                    <p:anim calcmode="lin" valueType="num">
                                      <p:cBhvr>
                                        <p:cTn id="40" dur="1000" fill="hold"/>
                                        <p:tgtEl>
                                          <p:spTgt spid="39"/>
                                        </p:tgtEl>
                                        <p:attrNameLst>
                                          <p:attrName>ppt_x</p:attrName>
                                        </p:attrNameLst>
                                      </p:cBhvr>
                                      <p:tavLst>
                                        <p:tav tm="0">
                                          <p:val>
                                            <p:strVal val="#ppt_x"/>
                                          </p:val>
                                        </p:tav>
                                        <p:tav tm="100000">
                                          <p:val>
                                            <p:strVal val="#ppt_x"/>
                                          </p:val>
                                        </p:tav>
                                      </p:tavLst>
                                    </p:anim>
                                    <p:anim calcmode="lin" valueType="num">
                                      <p:cBhvr>
                                        <p:cTn id="41" dur="1000" fill="hold"/>
                                        <p:tgtEl>
                                          <p:spTgt spid="3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1000"/>
                                        <p:tgtEl>
                                          <p:spTgt spid="40"/>
                                        </p:tgtEl>
                                      </p:cBhvr>
                                    </p:animEffect>
                                    <p:anim calcmode="lin" valueType="num">
                                      <p:cBhvr>
                                        <p:cTn id="45" dur="1000" fill="hold"/>
                                        <p:tgtEl>
                                          <p:spTgt spid="40"/>
                                        </p:tgtEl>
                                        <p:attrNameLst>
                                          <p:attrName>ppt_x</p:attrName>
                                        </p:attrNameLst>
                                      </p:cBhvr>
                                      <p:tavLst>
                                        <p:tav tm="0">
                                          <p:val>
                                            <p:strVal val="#ppt_x"/>
                                          </p:val>
                                        </p:tav>
                                        <p:tav tm="100000">
                                          <p:val>
                                            <p:strVal val="#ppt_x"/>
                                          </p:val>
                                        </p:tav>
                                      </p:tavLst>
                                    </p:anim>
                                    <p:anim calcmode="lin" valueType="num">
                                      <p:cBhvr>
                                        <p:cTn id="46" dur="1000" fill="hold"/>
                                        <p:tgtEl>
                                          <p:spTgt spid="40"/>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1000" fill="hold"/>
                                        <p:tgtEl>
                                          <p:spTgt spid="4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1000"/>
                                        <p:tgtEl>
                                          <p:spTgt spid="42"/>
                                        </p:tgtEl>
                                      </p:cBhvr>
                                    </p:animEffect>
                                    <p:anim calcmode="lin" valueType="num">
                                      <p:cBhvr>
                                        <p:cTn id="55" dur="1000" fill="hold"/>
                                        <p:tgtEl>
                                          <p:spTgt spid="42"/>
                                        </p:tgtEl>
                                        <p:attrNameLst>
                                          <p:attrName>ppt_x</p:attrName>
                                        </p:attrNameLst>
                                      </p:cBhvr>
                                      <p:tavLst>
                                        <p:tav tm="0">
                                          <p:val>
                                            <p:strVal val="#ppt_x"/>
                                          </p:val>
                                        </p:tav>
                                        <p:tav tm="100000">
                                          <p:val>
                                            <p:strVal val="#ppt_x"/>
                                          </p:val>
                                        </p:tav>
                                      </p:tavLst>
                                    </p:anim>
                                    <p:anim calcmode="lin" valueType="num">
                                      <p:cBhvr>
                                        <p:cTn id="56" dur="1000" fill="hold"/>
                                        <p:tgtEl>
                                          <p:spTgt spid="4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1000"/>
                                        <p:tgtEl>
                                          <p:spTgt spid="43"/>
                                        </p:tgtEl>
                                      </p:cBhvr>
                                    </p:animEffect>
                                    <p:anim calcmode="lin" valueType="num">
                                      <p:cBhvr>
                                        <p:cTn id="60" dur="1000" fill="hold"/>
                                        <p:tgtEl>
                                          <p:spTgt spid="43"/>
                                        </p:tgtEl>
                                        <p:attrNameLst>
                                          <p:attrName>ppt_x</p:attrName>
                                        </p:attrNameLst>
                                      </p:cBhvr>
                                      <p:tavLst>
                                        <p:tav tm="0">
                                          <p:val>
                                            <p:strVal val="#ppt_x"/>
                                          </p:val>
                                        </p:tav>
                                        <p:tav tm="100000">
                                          <p:val>
                                            <p:strVal val="#ppt_x"/>
                                          </p:val>
                                        </p:tav>
                                      </p:tavLst>
                                    </p:anim>
                                    <p:anim calcmode="lin" valueType="num">
                                      <p:cBhvr>
                                        <p:cTn id="61" dur="1000" fill="hold"/>
                                        <p:tgtEl>
                                          <p:spTgt spid="4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1000"/>
                                        <p:tgtEl>
                                          <p:spTgt spid="44"/>
                                        </p:tgtEl>
                                      </p:cBhvr>
                                    </p:animEffect>
                                    <p:anim calcmode="lin" valueType="num">
                                      <p:cBhvr>
                                        <p:cTn id="65" dur="1000" fill="hold"/>
                                        <p:tgtEl>
                                          <p:spTgt spid="44"/>
                                        </p:tgtEl>
                                        <p:attrNameLst>
                                          <p:attrName>ppt_x</p:attrName>
                                        </p:attrNameLst>
                                      </p:cBhvr>
                                      <p:tavLst>
                                        <p:tav tm="0">
                                          <p:val>
                                            <p:strVal val="#ppt_x"/>
                                          </p:val>
                                        </p:tav>
                                        <p:tav tm="100000">
                                          <p:val>
                                            <p:strVal val="#ppt_x"/>
                                          </p:val>
                                        </p:tav>
                                      </p:tavLst>
                                    </p:anim>
                                    <p:anim calcmode="lin" valueType="num">
                                      <p:cBhvr>
                                        <p:cTn id="66" dur="1000" fill="hold"/>
                                        <p:tgtEl>
                                          <p:spTgt spid="4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1000"/>
                                        <p:tgtEl>
                                          <p:spTgt spid="45"/>
                                        </p:tgtEl>
                                      </p:cBhvr>
                                    </p:animEffect>
                                    <p:anim calcmode="lin" valueType="num">
                                      <p:cBhvr>
                                        <p:cTn id="70" dur="1000" fill="hold"/>
                                        <p:tgtEl>
                                          <p:spTgt spid="45"/>
                                        </p:tgtEl>
                                        <p:attrNameLst>
                                          <p:attrName>ppt_x</p:attrName>
                                        </p:attrNameLst>
                                      </p:cBhvr>
                                      <p:tavLst>
                                        <p:tav tm="0">
                                          <p:val>
                                            <p:strVal val="#ppt_x"/>
                                          </p:val>
                                        </p:tav>
                                        <p:tav tm="100000">
                                          <p:val>
                                            <p:strVal val="#ppt_x"/>
                                          </p:val>
                                        </p:tav>
                                      </p:tavLst>
                                    </p:anim>
                                    <p:anim calcmode="lin" valueType="num">
                                      <p:cBhvr>
                                        <p:cTn id="71" dur="1000" fill="hold"/>
                                        <p:tgtEl>
                                          <p:spTgt spid="45"/>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1000"/>
                                        <p:tgtEl>
                                          <p:spTgt spid="46"/>
                                        </p:tgtEl>
                                      </p:cBhvr>
                                    </p:animEffect>
                                    <p:anim calcmode="lin" valueType="num">
                                      <p:cBhvr>
                                        <p:cTn id="75" dur="1000" fill="hold"/>
                                        <p:tgtEl>
                                          <p:spTgt spid="46"/>
                                        </p:tgtEl>
                                        <p:attrNameLst>
                                          <p:attrName>ppt_x</p:attrName>
                                        </p:attrNameLst>
                                      </p:cBhvr>
                                      <p:tavLst>
                                        <p:tav tm="0">
                                          <p:val>
                                            <p:strVal val="#ppt_x"/>
                                          </p:val>
                                        </p:tav>
                                        <p:tav tm="100000">
                                          <p:val>
                                            <p:strVal val="#ppt_x"/>
                                          </p:val>
                                        </p:tav>
                                      </p:tavLst>
                                    </p:anim>
                                    <p:anim calcmode="lin" valueType="num">
                                      <p:cBhvr>
                                        <p:cTn id="76" dur="1000" fill="hold"/>
                                        <p:tgtEl>
                                          <p:spTgt spid="46"/>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animEffect transition="in" filter="fade">
                                      <p:cBhvr>
                                        <p:cTn id="79" dur="1000"/>
                                        <p:tgtEl>
                                          <p:spTgt spid="47"/>
                                        </p:tgtEl>
                                      </p:cBhvr>
                                    </p:animEffect>
                                    <p:anim calcmode="lin" valueType="num">
                                      <p:cBhvr>
                                        <p:cTn id="80" dur="1000" fill="hold"/>
                                        <p:tgtEl>
                                          <p:spTgt spid="47"/>
                                        </p:tgtEl>
                                        <p:attrNameLst>
                                          <p:attrName>ppt_x</p:attrName>
                                        </p:attrNameLst>
                                      </p:cBhvr>
                                      <p:tavLst>
                                        <p:tav tm="0">
                                          <p:val>
                                            <p:strVal val="#ppt_x"/>
                                          </p:val>
                                        </p:tav>
                                        <p:tav tm="100000">
                                          <p:val>
                                            <p:strVal val="#ppt_x"/>
                                          </p:val>
                                        </p:tav>
                                      </p:tavLst>
                                    </p:anim>
                                    <p:anim calcmode="lin" valueType="num">
                                      <p:cBhvr>
                                        <p:cTn id="81" dur="1000" fill="hold"/>
                                        <p:tgtEl>
                                          <p:spTgt spid="47"/>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1000"/>
                                        <p:tgtEl>
                                          <p:spTgt spid="48"/>
                                        </p:tgtEl>
                                      </p:cBhvr>
                                    </p:animEffect>
                                    <p:anim calcmode="lin" valueType="num">
                                      <p:cBhvr>
                                        <p:cTn id="85" dur="1000" fill="hold"/>
                                        <p:tgtEl>
                                          <p:spTgt spid="48"/>
                                        </p:tgtEl>
                                        <p:attrNameLst>
                                          <p:attrName>ppt_x</p:attrName>
                                        </p:attrNameLst>
                                      </p:cBhvr>
                                      <p:tavLst>
                                        <p:tav tm="0">
                                          <p:val>
                                            <p:strVal val="#ppt_x"/>
                                          </p:val>
                                        </p:tav>
                                        <p:tav tm="100000">
                                          <p:val>
                                            <p:strVal val="#ppt_x"/>
                                          </p:val>
                                        </p:tav>
                                      </p:tavLst>
                                    </p:anim>
                                    <p:anim calcmode="lin" valueType="num">
                                      <p:cBhvr>
                                        <p:cTn id="86" dur="1000" fill="hold"/>
                                        <p:tgtEl>
                                          <p:spTgt spid="48"/>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49"/>
                                        </p:tgtEl>
                                        <p:attrNameLst>
                                          <p:attrName>style.visibility</p:attrName>
                                        </p:attrNameLst>
                                      </p:cBhvr>
                                      <p:to>
                                        <p:strVal val="visible"/>
                                      </p:to>
                                    </p:set>
                                    <p:animEffect transition="in" filter="fade">
                                      <p:cBhvr>
                                        <p:cTn id="89" dur="1000"/>
                                        <p:tgtEl>
                                          <p:spTgt spid="49"/>
                                        </p:tgtEl>
                                      </p:cBhvr>
                                    </p:animEffect>
                                    <p:anim calcmode="lin" valueType="num">
                                      <p:cBhvr>
                                        <p:cTn id="90" dur="1000" fill="hold"/>
                                        <p:tgtEl>
                                          <p:spTgt spid="49"/>
                                        </p:tgtEl>
                                        <p:attrNameLst>
                                          <p:attrName>ppt_x</p:attrName>
                                        </p:attrNameLst>
                                      </p:cBhvr>
                                      <p:tavLst>
                                        <p:tav tm="0">
                                          <p:val>
                                            <p:strVal val="#ppt_x"/>
                                          </p:val>
                                        </p:tav>
                                        <p:tav tm="100000">
                                          <p:val>
                                            <p:strVal val="#ppt_x"/>
                                          </p:val>
                                        </p:tav>
                                      </p:tavLst>
                                    </p:anim>
                                    <p:anim calcmode="lin" valueType="num">
                                      <p:cBhvr>
                                        <p:cTn id="91" dur="1000" fill="hold"/>
                                        <p:tgtEl>
                                          <p:spTgt spid="49"/>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50"/>
                                        </p:tgtEl>
                                        <p:attrNameLst>
                                          <p:attrName>style.visibility</p:attrName>
                                        </p:attrNameLst>
                                      </p:cBhvr>
                                      <p:to>
                                        <p:strVal val="visible"/>
                                      </p:to>
                                    </p:set>
                                    <p:animEffect transition="in" filter="fade">
                                      <p:cBhvr>
                                        <p:cTn id="94" dur="1000"/>
                                        <p:tgtEl>
                                          <p:spTgt spid="50"/>
                                        </p:tgtEl>
                                      </p:cBhvr>
                                    </p:animEffect>
                                    <p:anim calcmode="lin" valueType="num">
                                      <p:cBhvr>
                                        <p:cTn id="95" dur="1000" fill="hold"/>
                                        <p:tgtEl>
                                          <p:spTgt spid="50"/>
                                        </p:tgtEl>
                                        <p:attrNameLst>
                                          <p:attrName>ppt_x</p:attrName>
                                        </p:attrNameLst>
                                      </p:cBhvr>
                                      <p:tavLst>
                                        <p:tav tm="0">
                                          <p:val>
                                            <p:strVal val="#ppt_x"/>
                                          </p:val>
                                        </p:tav>
                                        <p:tav tm="100000">
                                          <p:val>
                                            <p:strVal val="#ppt_x"/>
                                          </p:val>
                                        </p:tav>
                                      </p:tavLst>
                                    </p:anim>
                                    <p:anim calcmode="lin" valueType="num">
                                      <p:cBhvr>
                                        <p:cTn id="96" dur="1000" fill="hold"/>
                                        <p:tgtEl>
                                          <p:spTgt spid="50"/>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51"/>
                                        </p:tgtEl>
                                        <p:attrNameLst>
                                          <p:attrName>style.visibility</p:attrName>
                                        </p:attrNameLst>
                                      </p:cBhvr>
                                      <p:to>
                                        <p:strVal val="visible"/>
                                      </p:to>
                                    </p:set>
                                    <p:animEffect transition="in" filter="fade">
                                      <p:cBhvr>
                                        <p:cTn id="99" dur="1000"/>
                                        <p:tgtEl>
                                          <p:spTgt spid="51"/>
                                        </p:tgtEl>
                                      </p:cBhvr>
                                    </p:animEffect>
                                    <p:anim calcmode="lin" valueType="num">
                                      <p:cBhvr>
                                        <p:cTn id="100" dur="1000" fill="hold"/>
                                        <p:tgtEl>
                                          <p:spTgt spid="51"/>
                                        </p:tgtEl>
                                        <p:attrNameLst>
                                          <p:attrName>ppt_x</p:attrName>
                                        </p:attrNameLst>
                                      </p:cBhvr>
                                      <p:tavLst>
                                        <p:tav tm="0">
                                          <p:val>
                                            <p:strVal val="#ppt_x"/>
                                          </p:val>
                                        </p:tav>
                                        <p:tav tm="100000">
                                          <p:val>
                                            <p:strVal val="#ppt_x"/>
                                          </p:val>
                                        </p:tav>
                                      </p:tavLst>
                                    </p:anim>
                                    <p:anim calcmode="lin" valueType="num">
                                      <p:cBhvr>
                                        <p:cTn id="101" dur="1000" fill="hold"/>
                                        <p:tgtEl>
                                          <p:spTgt spid="51"/>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52"/>
                                        </p:tgtEl>
                                        <p:attrNameLst>
                                          <p:attrName>style.visibility</p:attrName>
                                        </p:attrNameLst>
                                      </p:cBhvr>
                                      <p:to>
                                        <p:strVal val="visible"/>
                                      </p:to>
                                    </p:set>
                                    <p:animEffect transition="in" filter="fade">
                                      <p:cBhvr>
                                        <p:cTn id="104" dur="1000"/>
                                        <p:tgtEl>
                                          <p:spTgt spid="52"/>
                                        </p:tgtEl>
                                      </p:cBhvr>
                                    </p:animEffect>
                                    <p:anim calcmode="lin" valueType="num">
                                      <p:cBhvr>
                                        <p:cTn id="105" dur="1000" fill="hold"/>
                                        <p:tgtEl>
                                          <p:spTgt spid="52"/>
                                        </p:tgtEl>
                                        <p:attrNameLst>
                                          <p:attrName>ppt_x</p:attrName>
                                        </p:attrNameLst>
                                      </p:cBhvr>
                                      <p:tavLst>
                                        <p:tav tm="0">
                                          <p:val>
                                            <p:strVal val="#ppt_x"/>
                                          </p:val>
                                        </p:tav>
                                        <p:tav tm="100000">
                                          <p:val>
                                            <p:strVal val="#ppt_x"/>
                                          </p:val>
                                        </p:tav>
                                      </p:tavLst>
                                    </p:anim>
                                    <p:anim calcmode="lin" valueType="num">
                                      <p:cBhvr>
                                        <p:cTn id="106" dur="1000" fill="hold"/>
                                        <p:tgtEl>
                                          <p:spTgt spid="52"/>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53"/>
                                        </p:tgtEl>
                                        <p:attrNameLst>
                                          <p:attrName>style.visibility</p:attrName>
                                        </p:attrNameLst>
                                      </p:cBhvr>
                                      <p:to>
                                        <p:strVal val="visible"/>
                                      </p:to>
                                    </p:set>
                                    <p:animEffect transition="in" filter="fade">
                                      <p:cBhvr>
                                        <p:cTn id="109" dur="1000"/>
                                        <p:tgtEl>
                                          <p:spTgt spid="53"/>
                                        </p:tgtEl>
                                      </p:cBhvr>
                                    </p:animEffect>
                                    <p:anim calcmode="lin" valueType="num">
                                      <p:cBhvr>
                                        <p:cTn id="110" dur="1000" fill="hold"/>
                                        <p:tgtEl>
                                          <p:spTgt spid="53"/>
                                        </p:tgtEl>
                                        <p:attrNameLst>
                                          <p:attrName>ppt_x</p:attrName>
                                        </p:attrNameLst>
                                      </p:cBhvr>
                                      <p:tavLst>
                                        <p:tav tm="0">
                                          <p:val>
                                            <p:strVal val="#ppt_x"/>
                                          </p:val>
                                        </p:tav>
                                        <p:tav tm="100000">
                                          <p:val>
                                            <p:strVal val="#ppt_x"/>
                                          </p:val>
                                        </p:tav>
                                      </p:tavLst>
                                    </p:anim>
                                    <p:anim calcmode="lin" valueType="num">
                                      <p:cBhvr>
                                        <p:cTn id="111" dur="1000" fill="hold"/>
                                        <p:tgtEl>
                                          <p:spTgt spid="53"/>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54"/>
                                        </p:tgtEl>
                                        <p:attrNameLst>
                                          <p:attrName>style.visibility</p:attrName>
                                        </p:attrNameLst>
                                      </p:cBhvr>
                                      <p:to>
                                        <p:strVal val="visible"/>
                                      </p:to>
                                    </p:set>
                                    <p:animEffect transition="in" filter="fade">
                                      <p:cBhvr>
                                        <p:cTn id="114" dur="1000"/>
                                        <p:tgtEl>
                                          <p:spTgt spid="54"/>
                                        </p:tgtEl>
                                      </p:cBhvr>
                                    </p:animEffect>
                                    <p:anim calcmode="lin" valueType="num">
                                      <p:cBhvr>
                                        <p:cTn id="115" dur="1000" fill="hold"/>
                                        <p:tgtEl>
                                          <p:spTgt spid="54"/>
                                        </p:tgtEl>
                                        <p:attrNameLst>
                                          <p:attrName>ppt_x</p:attrName>
                                        </p:attrNameLst>
                                      </p:cBhvr>
                                      <p:tavLst>
                                        <p:tav tm="0">
                                          <p:val>
                                            <p:strVal val="#ppt_x"/>
                                          </p:val>
                                        </p:tav>
                                        <p:tav tm="100000">
                                          <p:val>
                                            <p:strVal val="#ppt_x"/>
                                          </p:val>
                                        </p:tav>
                                      </p:tavLst>
                                    </p:anim>
                                    <p:anim calcmode="lin" valueType="num">
                                      <p:cBhvr>
                                        <p:cTn id="116" dur="1000" fill="hold"/>
                                        <p:tgtEl>
                                          <p:spTgt spid="54"/>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55"/>
                                        </p:tgtEl>
                                        <p:attrNameLst>
                                          <p:attrName>style.visibility</p:attrName>
                                        </p:attrNameLst>
                                      </p:cBhvr>
                                      <p:to>
                                        <p:strVal val="visible"/>
                                      </p:to>
                                    </p:set>
                                    <p:animEffect transition="in" filter="fade">
                                      <p:cBhvr>
                                        <p:cTn id="119" dur="1000"/>
                                        <p:tgtEl>
                                          <p:spTgt spid="55"/>
                                        </p:tgtEl>
                                      </p:cBhvr>
                                    </p:animEffect>
                                    <p:anim calcmode="lin" valueType="num">
                                      <p:cBhvr>
                                        <p:cTn id="120" dur="1000" fill="hold"/>
                                        <p:tgtEl>
                                          <p:spTgt spid="55"/>
                                        </p:tgtEl>
                                        <p:attrNameLst>
                                          <p:attrName>ppt_x</p:attrName>
                                        </p:attrNameLst>
                                      </p:cBhvr>
                                      <p:tavLst>
                                        <p:tav tm="0">
                                          <p:val>
                                            <p:strVal val="#ppt_x"/>
                                          </p:val>
                                        </p:tav>
                                        <p:tav tm="100000">
                                          <p:val>
                                            <p:strVal val="#ppt_x"/>
                                          </p:val>
                                        </p:tav>
                                      </p:tavLst>
                                    </p:anim>
                                    <p:anim calcmode="lin" valueType="num">
                                      <p:cBhvr>
                                        <p:cTn id="121" dur="1000" fill="hold"/>
                                        <p:tgtEl>
                                          <p:spTgt spid="55"/>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56"/>
                                        </p:tgtEl>
                                        <p:attrNameLst>
                                          <p:attrName>style.visibility</p:attrName>
                                        </p:attrNameLst>
                                      </p:cBhvr>
                                      <p:to>
                                        <p:strVal val="visible"/>
                                      </p:to>
                                    </p:set>
                                    <p:animEffect transition="in" filter="fade">
                                      <p:cBhvr>
                                        <p:cTn id="124" dur="1000"/>
                                        <p:tgtEl>
                                          <p:spTgt spid="56"/>
                                        </p:tgtEl>
                                      </p:cBhvr>
                                    </p:animEffect>
                                    <p:anim calcmode="lin" valueType="num">
                                      <p:cBhvr>
                                        <p:cTn id="125" dur="1000" fill="hold"/>
                                        <p:tgtEl>
                                          <p:spTgt spid="56"/>
                                        </p:tgtEl>
                                        <p:attrNameLst>
                                          <p:attrName>ppt_x</p:attrName>
                                        </p:attrNameLst>
                                      </p:cBhvr>
                                      <p:tavLst>
                                        <p:tav tm="0">
                                          <p:val>
                                            <p:strVal val="#ppt_x"/>
                                          </p:val>
                                        </p:tav>
                                        <p:tav tm="100000">
                                          <p:val>
                                            <p:strVal val="#ppt_x"/>
                                          </p:val>
                                        </p:tav>
                                      </p:tavLst>
                                    </p:anim>
                                    <p:anim calcmode="lin" valueType="num">
                                      <p:cBhvr>
                                        <p:cTn id="126" dur="1000" fill="hold"/>
                                        <p:tgtEl>
                                          <p:spTgt spid="56"/>
                                        </p:tgtEl>
                                        <p:attrNameLst>
                                          <p:attrName>ppt_y</p:attrName>
                                        </p:attrNameLst>
                                      </p:cBhvr>
                                      <p:tavLst>
                                        <p:tav tm="0">
                                          <p:val>
                                            <p:strVal val="#ppt_y+.1"/>
                                          </p:val>
                                        </p:tav>
                                        <p:tav tm="100000">
                                          <p:val>
                                            <p:strVal val="#ppt_y"/>
                                          </p:val>
                                        </p:tav>
                                      </p:tavLst>
                                    </p:anim>
                                  </p:childTnLst>
                                </p:cTn>
                              </p:par>
                              <p:par>
                                <p:cTn id="127" presetID="42" presetClass="entr" presetSubtype="0" fill="hold" grpId="0" nodeType="withEffect">
                                  <p:stCondLst>
                                    <p:cond delay="0"/>
                                  </p:stCondLst>
                                  <p:childTnLst>
                                    <p:set>
                                      <p:cBhvr>
                                        <p:cTn id="128" dur="1" fill="hold">
                                          <p:stCondLst>
                                            <p:cond delay="0"/>
                                          </p:stCondLst>
                                        </p:cTn>
                                        <p:tgtEl>
                                          <p:spTgt spid="57"/>
                                        </p:tgtEl>
                                        <p:attrNameLst>
                                          <p:attrName>style.visibility</p:attrName>
                                        </p:attrNameLst>
                                      </p:cBhvr>
                                      <p:to>
                                        <p:strVal val="visible"/>
                                      </p:to>
                                    </p:set>
                                    <p:animEffect transition="in" filter="fade">
                                      <p:cBhvr>
                                        <p:cTn id="129" dur="1000"/>
                                        <p:tgtEl>
                                          <p:spTgt spid="57"/>
                                        </p:tgtEl>
                                      </p:cBhvr>
                                    </p:animEffect>
                                    <p:anim calcmode="lin" valueType="num">
                                      <p:cBhvr>
                                        <p:cTn id="130" dur="1000" fill="hold"/>
                                        <p:tgtEl>
                                          <p:spTgt spid="57"/>
                                        </p:tgtEl>
                                        <p:attrNameLst>
                                          <p:attrName>ppt_x</p:attrName>
                                        </p:attrNameLst>
                                      </p:cBhvr>
                                      <p:tavLst>
                                        <p:tav tm="0">
                                          <p:val>
                                            <p:strVal val="#ppt_x"/>
                                          </p:val>
                                        </p:tav>
                                        <p:tav tm="100000">
                                          <p:val>
                                            <p:strVal val="#ppt_x"/>
                                          </p:val>
                                        </p:tav>
                                      </p:tavLst>
                                    </p:anim>
                                    <p:anim calcmode="lin" valueType="num">
                                      <p:cBhvr>
                                        <p:cTn id="131" dur="1000" fill="hold"/>
                                        <p:tgtEl>
                                          <p:spTgt spid="57"/>
                                        </p:tgtEl>
                                        <p:attrNameLst>
                                          <p:attrName>ppt_y</p:attrName>
                                        </p:attrNameLst>
                                      </p:cBhvr>
                                      <p:tavLst>
                                        <p:tav tm="0">
                                          <p:val>
                                            <p:strVal val="#ppt_y+.1"/>
                                          </p:val>
                                        </p:tav>
                                        <p:tav tm="100000">
                                          <p:val>
                                            <p:strVal val="#ppt_y"/>
                                          </p:val>
                                        </p:tav>
                                      </p:tavLst>
                                    </p:anim>
                                  </p:childTnLst>
                                </p:cTn>
                              </p:par>
                              <p:par>
                                <p:cTn id="132" presetID="42" presetClass="entr" presetSubtype="0" fill="hold" grpId="0" nodeType="withEffect">
                                  <p:stCondLst>
                                    <p:cond delay="0"/>
                                  </p:stCondLst>
                                  <p:childTnLst>
                                    <p:set>
                                      <p:cBhvr>
                                        <p:cTn id="133" dur="1" fill="hold">
                                          <p:stCondLst>
                                            <p:cond delay="0"/>
                                          </p:stCondLst>
                                        </p:cTn>
                                        <p:tgtEl>
                                          <p:spTgt spid="58"/>
                                        </p:tgtEl>
                                        <p:attrNameLst>
                                          <p:attrName>style.visibility</p:attrName>
                                        </p:attrNameLst>
                                      </p:cBhvr>
                                      <p:to>
                                        <p:strVal val="visible"/>
                                      </p:to>
                                    </p:set>
                                    <p:animEffect transition="in" filter="fade">
                                      <p:cBhvr>
                                        <p:cTn id="134" dur="1000"/>
                                        <p:tgtEl>
                                          <p:spTgt spid="58"/>
                                        </p:tgtEl>
                                      </p:cBhvr>
                                    </p:animEffect>
                                    <p:anim calcmode="lin" valueType="num">
                                      <p:cBhvr>
                                        <p:cTn id="135" dur="1000" fill="hold"/>
                                        <p:tgtEl>
                                          <p:spTgt spid="58"/>
                                        </p:tgtEl>
                                        <p:attrNameLst>
                                          <p:attrName>ppt_x</p:attrName>
                                        </p:attrNameLst>
                                      </p:cBhvr>
                                      <p:tavLst>
                                        <p:tav tm="0">
                                          <p:val>
                                            <p:strVal val="#ppt_x"/>
                                          </p:val>
                                        </p:tav>
                                        <p:tav tm="100000">
                                          <p:val>
                                            <p:strVal val="#ppt_x"/>
                                          </p:val>
                                        </p:tav>
                                      </p:tavLst>
                                    </p:anim>
                                    <p:anim calcmode="lin" valueType="num">
                                      <p:cBhvr>
                                        <p:cTn id="136" dur="1000" fill="hold"/>
                                        <p:tgtEl>
                                          <p:spTgt spid="58"/>
                                        </p:tgtEl>
                                        <p:attrNameLst>
                                          <p:attrName>ppt_y</p:attrName>
                                        </p:attrNameLst>
                                      </p:cBhvr>
                                      <p:tavLst>
                                        <p:tav tm="0">
                                          <p:val>
                                            <p:strVal val="#ppt_y+.1"/>
                                          </p:val>
                                        </p:tav>
                                        <p:tav tm="100000">
                                          <p:val>
                                            <p:strVal val="#ppt_y"/>
                                          </p:val>
                                        </p:tav>
                                      </p:tavLst>
                                    </p:anim>
                                  </p:childTnLst>
                                </p:cTn>
                              </p:par>
                              <p:par>
                                <p:cTn id="137" presetID="42" presetClass="entr" presetSubtype="0" fill="hold" grpId="0" nodeType="withEffect">
                                  <p:stCondLst>
                                    <p:cond delay="0"/>
                                  </p:stCondLst>
                                  <p:childTnLst>
                                    <p:set>
                                      <p:cBhvr>
                                        <p:cTn id="138" dur="1" fill="hold">
                                          <p:stCondLst>
                                            <p:cond delay="0"/>
                                          </p:stCondLst>
                                        </p:cTn>
                                        <p:tgtEl>
                                          <p:spTgt spid="59"/>
                                        </p:tgtEl>
                                        <p:attrNameLst>
                                          <p:attrName>style.visibility</p:attrName>
                                        </p:attrNameLst>
                                      </p:cBhvr>
                                      <p:to>
                                        <p:strVal val="visible"/>
                                      </p:to>
                                    </p:set>
                                    <p:animEffect transition="in" filter="fade">
                                      <p:cBhvr>
                                        <p:cTn id="139" dur="1000"/>
                                        <p:tgtEl>
                                          <p:spTgt spid="59"/>
                                        </p:tgtEl>
                                      </p:cBhvr>
                                    </p:animEffect>
                                    <p:anim calcmode="lin" valueType="num">
                                      <p:cBhvr>
                                        <p:cTn id="140" dur="1000" fill="hold"/>
                                        <p:tgtEl>
                                          <p:spTgt spid="59"/>
                                        </p:tgtEl>
                                        <p:attrNameLst>
                                          <p:attrName>ppt_x</p:attrName>
                                        </p:attrNameLst>
                                      </p:cBhvr>
                                      <p:tavLst>
                                        <p:tav tm="0">
                                          <p:val>
                                            <p:strVal val="#ppt_x"/>
                                          </p:val>
                                        </p:tav>
                                        <p:tav tm="100000">
                                          <p:val>
                                            <p:strVal val="#ppt_x"/>
                                          </p:val>
                                        </p:tav>
                                      </p:tavLst>
                                    </p:anim>
                                    <p:anim calcmode="lin" valueType="num">
                                      <p:cBhvr>
                                        <p:cTn id="141" dur="1000" fill="hold"/>
                                        <p:tgtEl>
                                          <p:spTgt spid="59"/>
                                        </p:tgtEl>
                                        <p:attrNameLst>
                                          <p:attrName>ppt_y</p:attrName>
                                        </p:attrNameLst>
                                      </p:cBhvr>
                                      <p:tavLst>
                                        <p:tav tm="0">
                                          <p:val>
                                            <p:strVal val="#ppt_y+.1"/>
                                          </p:val>
                                        </p:tav>
                                        <p:tav tm="100000">
                                          <p:val>
                                            <p:strVal val="#ppt_y"/>
                                          </p:val>
                                        </p:tav>
                                      </p:tavLst>
                                    </p:anim>
                                  </p:childTnLst>
                                </p:cTn>
                              </p:par>
                              <p:par>
                                <p:cTn id="142" presetID="42" presetClass="entr" presetSubtype="0" fill="hold" grpId="0" nodeType="withEffect">
                                  <p:stCondLst>
                                    <p:cond delay="0"/>
                                  </p:stCondLst>
                                  <p:childTnLst>
                                    <p:set>
                                      <p:cBhvr>
                                        <p:cTn id="143" dur="1" fill="hold">
                                          <p:stCondLst>
                                            <p:cond delay="0"/>
                                          </p:stCondLst>
                                        </p:cTn>
                                        <p:tgtEl>
                                          <p:spTgt spid="60"/>
                                        </p:tgtEl>
                                        <p:attrNameLst>
                                          <p:attrName>style.visibility</p:attrName>
                                        </p:attrNameLst>
                                      </p:cBhvr>
                                      <p:to>
                                        <p:strVal val="visible"/>
                                      </p:to>
                                    </p:set>
                                    <p:animEffect transition="in" filter="fade">
                                      <p:cBhvr>
                                        <p:cTn id="144" dur="1000"/>
                                        <p:tgtEl>
                                          <p:spTgt spid="60"/>
                                        </p:tgtEl>
                                      </p:cBhvr>
                                    </p:animEffect>
                                    <p:anim calcmode="lin" valueType="num">
                                      <p:cBhvr>
                                        <p:cTn id="145" dur="1000" fill="hold"/>
                                        <p:tgtEl>
                                          <p:spTgt spid="60"/>
                                        </p:tgtEl>
                                        <p:attrNameLst>
                                          <p:attrName>ppt_x</p:attrName>
                                        </p:attrNameLst>
                                      </p:cBhvr>
                                      <p:tavLst>
                                        <p:tav tm="0">
                                          <p:val>
                                            <p:strVal val="#ppt_x"/>
                                          </p:val>
                                        </p:tav>
                                        <p:tav tm="100000">
                                          <p:val>
                                            <p:strVal val="#ppt_x"/>
                                          </p:val>
                                        </p:tav>
                                      </p:tavLst>
                                    </p:anim>
                                    <p:anim calcmode="lin" valueType="num">
                                      <p:cBhvr>
                                        <p:cTn id="146" dur="1000" fill="hold"/>
                                        <p:tgtEl>
                                          <p:spTgt spid="60"/>
                                        </p:tgtEl>
                                        <p:attrNameLst>
                                          <p:attrName>ppt_y</p:attrName>
                                        </p:attrNameLst>
                                      </p:cBhvr>
                                      <p:tavLst>
                                        <p:tav tm="0">
                                          <p:val>
                                            <p:strVal val="#ppt_y+.1"/>
                                          </p:val>
                                        </p:tav>
                                        <p:tav tm="100000">
                                          <p:val>
                                            <p:strVal val="#ppt_y"/>
                                          </p:val>
                                        </p:tav>
                                      </p:tavLst>
                                    </p:anim>
                                  </p:childTnLst>
                                </p:cTn>
                              </p:par>
                              <p:par>
                                <p:cTn id="147" presetID="42" presetClass="entr" presetSubtype="0" fill="hold" grpId="0" nodeType="withEffect">
                                  <p:stCondLst>
                                    <p:cond delay="0"/>
                                  </p:stCondLst>
                                  <p:childTnLst>
                                    <p:set>
                                      <p:cBhvr>
                                        <p:cTn id="148" dur="1" fill="hold">
                                          <p:stCondLst>
                                            <p:cond delay="0"/>
                                          </p:stCondLst>
                                        </p:cTn>
                                        <p:tgtEl>
                                          <p:spTgt spid="61"/>
                                        </p:tgtEl>
                                        <p:attrNameLst>
                                          <p:attrName>style.visibility</p:attrName>
                                        </p:attrNameLst>
                                      </p:cBhvr>
                                      <p:to>
                                        <p:strVal val="visible"/>
                                      </p:to>
                                    </p:set>
                                    <p:animEffect transition="in" filter="fade">
                                      <p:cBhvr>
                                        <p:cTn id="149" dur="1000"/>
                                        <p:tgtEl>
                                          <p:spTgt spid="61"/>
                                        </p:tgtEl>
                                      </p:cBhvr>
                                    </p:animEffect>
                                    <p:anim calcmode="lin" valueType="num">
                                      <p:cBhvr>
                                        <p:cTn id="150" dur="1000" fill="hold"/>
                                        <p:tgtEl>
                                          <p:spTgt spid="61"/>
                                        </p:tgtEl>
                                        <p:attrNameLst>
                                          <p:attrName>ppt_x</p:attrName>
                                        </p:attrNameLst>
                                      </p:cBhvr>
                                      <p:tavLst>
                                        <p:tav tm="0">
                                          <p:val>
                                            <p:strVal val="#ppt_x"/>
                                          </p:val>
                                        </p:tav>
                                        <p:tav tm="100000">
                                          <p:val>
                                            <p:strVal val="#ppt_x"/>
                                          </p:val>
                                        </p:tav>
                                      </p:tavLst>
                                    </p:anim>
                                    <p:anim calcmode="lin" valueType="num">
                                      <p:cBhvr>
                                        <p:cTn id="151" dur="1000" fill="hold"/>
                                        <p:tgtEl>
                                          <p:spTgt spid="61"/>
                                        </p:tgtEl>
                                        <p:attrNameLst>
                                          <p:attrName>ppt_y</p:attrName>
                                        </p:attrNameLst>
                                      </p:cBhvr>
                                      <p:tavLst>
                                        <p:tav tm="0">
                                          <p:val>
                                            <p:strVal val="#ppt_y+.1"/>
                                          </p:val>
                                        </p:tav>
                                        <p:tav tm="100000">
                                          <p:val>
                                            <p:strVal val="#ppt_y"/>
                                          </p:val>
                                        </p:tav>
                                      </p:tavLst>
                                    </p:anim>
                                  </p:childTnLst>
                                </p:cTn>
                              </p:par>
                              <p:par>
                                <p:cTn id="152" presetID="42" presetClass="entr" presetSubtype="0" fill="hold" grpId="0" nodeType="withEffect">
                                  <p:stCondLst>
                                    <p:cond delay="0"/>
                                  </p:stCondLst>
                                  <p:childTnLst>
                                    <p:set>
                                      <p:cBhvr>
                                        <p:cTn id="153" dur="1" fill="hold">
                                          <p:stCondLst>
                                            <p:cond delay="0"/>
                                          </p:stCondLst>
                                        </p:cTn>
                                        <p:tgtEl>
                                          <p:spTgt spid="62"/>
                                        </p:tgtEl>
                                        <p:attrNameLst>
                                          <p:attrName>style.visibility</p:attrName>
                                        </p:attrNameLst>
                                      </p:cBhvr>
                                      <p:to>
                                        <p:strVal val="visible"/>
                                      </p:to>
                                    </p:set>
                                    <p:animEffect transition="in" filter="fade">
                                      <p:cBhvr>
                                        <p:cTn id="154" dur="1000"/>
                                        <p:tgtEl>
                                          <p:spTgt spid="62"/>
                                        </p:tgtEl>
                                      </p:cBhvr>
                                    </p:animEffect>
                                    <p:anim calcmode="lin" valueType="num">
                                      <p:cBhvr>
                                        <p:cTn id="155" dur="1000" fill="hold"/>
                                        <p:tgtEl>
                                          <p:spTgt spid="62"/>
                                        </p:tgtEl>
                                        <p:attrNameLst>
                                          <p:attrName>ppt_x</p:attrName>
                                        </p:attrNameLst>
                                      </p:cBhvr>
                                      <p:tavLst>
                                        <p:tav tm="0">
                                          <p:val>
                                            <p:strVal val="#ppt_x"/>
                                          </p:val>
                                        </p:tav>
                                        <p:tav tm="100000">
                                          <p:val>
                                            <p:strVal val="#ppt_x"/>
                                          </p:val>
                                        </p:tav>
                                      </p:tavLst>
                                    </p:anim>
                                    <p:anim calcmode="lin" valueType="num">
                                      <p:cBhvr>
                                        <p:cTn id="156" dur="1000" fill="hold"/>
                                        <p:tgtEl>
                                          <p:spTgt spid="62"/>
                                        </p:tgtEl>
                                        <p:attrNameLst>
                                          <p:attrName>ppt_y</p:attrName>
                                        </p:attrNameLst>
                                      </p:cBhvr>
                                      <p:tavLst>
                                        <p:tav tm="0">
                                          <p:val>
                                            <p:strVal val="#ppt_y+.1"/>
                                          </p:val>
                                        </p:tav>
                                        <p:tav tm="100000">
                                          <p:val>
                                            <p:strVal val="#ppt_y"/>
                                          </p:val>
                                        </p:tav>
                                      </p:tavLst>
                                    </p:anim>
                                  </p:childTnLst>
                                </p:cTn>
                              </p:par>
                              <p:par>
                                <p:cTn id="157" presetID="42" presetClass="entr" presetSubtype="0" fill="hold" grpId="0" nodeType="withEffect">
                                  <p:stCondLst>
                                    <p:cond delay="0"/>
                                  </p:stCondLst>
                                  <p:childTnLst>
                                    <p:set>
                                      <p:cBhvr>
                                        <p:cTn id="158" dur="1" fill="hold">
                                          <p:stCondLst>
                                            <p:cond delay="0"/>
                                          </p:stCondLst>
                                        </p:cTn>
                                        <p:tgtEl>
                                          <p:spTgt spid="63"/>
                                        </p:tgtEl>
                                        <p:attrNameLst>
                                          <p:attrName>style.visibility</p:attrName>
                                        </p:attrNameLst>
                                      </p:cBhvr>
                                      <p:to>
                                        <p:strVal val="visible"/>
                                      </p:to>
                                    </p:set>
                                    <p:animEffect transition="in" filter="fade">
                                      <p:cBhvr>
                                        <p:cTn id="159" dur="1000"/>
                                        <p:tgtEl>
                                          <p:spTgt spid="63"/>
                                        </p:tgtEl>
                                      </p:cBhvr>
                                    </p:animEffect>
                                    <p:anim calcmode="lin" valueType="num">
                                      <p:cBhvr>
                                        <p:cTn id="160" dur="1000" fill="hold"/>
                                        <p:tgtEl>
                                          <p:spTgt spid="63"/>
                                        </p:tgtEl>
                                        <p:attrNameLst>
                                          <p:attrName>ppt_x</p:attrName>
                                        </p:attrNameLst>
                                      </p:cBhvr>
                                      <p:tavLst>
                                        <p:tav tm="0">
                                          <p:val>
                                            <p:strVal val="#ppt_x"/>
                                          </p:val>
                                        </p:tav>
                                        <p:tav tm="100000">
                                          <p:val>
                                            <p:strVal val="#ppt_x"/>
                                          </p:val>
                                        </p:tav>
                                      </p:tavLst>
                                    </p:anim>
                                    <p:anim calcmode="lin" valueType="num">
                                      <p:cBhvr>
                                        <p:cTn id="161"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3" grpId="0"/>
      <p:bldP spid="39" grpId="0"/>
      <p:bldP spid="40" grpId="0"/>
      <p:bldP spid="41" grpId="0"/>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P spid="51" grpId="0" bldLvl="0" animBg="1"/>
      <p:bldP spid="52" grpId="0" bldLvl="0" animBg="1"/>
      <p:bldP spid="53" grpId="0" bldLvl="0" animBg="1"/>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nvSpPr>
        <p:spPr>
          <a:xfrm>
            <a:off x="1" y="332464"/>
            <a:ext cx="832245" cy="470570"/>
          </a:xfrm>
          <a:custGeom>
            <a:avLst/>
            <a:gdLst>
              <a:gd name="connsiteX0" fmla="*/ 0 w 832245"/>
              <a:gd name="connsiteY0" fmla="*/ 0 h 470570"/>
              <a:gd name="connsiteX1" fmla="*/ 596960 w 832245"/>
              <a:gd name="connsiteY1" fmla="*/ 0 h 470570"/>
              <a:gd name="connsiteX2" fmla="*/ 832245 w 832245"/>
              <a:gd name="connsiteY2" fmla="*/ 235285 h 470570"/>
              <a:gd name="connsiteX3" fmla="*/ 832244 w 832245"/>
              <a:gd name="connsiteY3" fmla="*/ 235285 h 470570"/>
              <a:gd name="connsiteX4" fmla="*/ 596959 w 832245"/>
              <a:gd name="connsiteY4" fmla="*/ 470570 h 470570"/>
              <a:gd name="connsiteX5" fmla="*/ 0 w 832245"/>
              <a:gd name="connsiteY5" fmla="*/ 470569 h 470570"/>
              <a:gd name="connsiteX6" fmla="*/ 0 w 832245"/>
              <a:gd name="connsiteY6" fmla="*/ 0 h 47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2245" h="470570">
                <a:moveTo>
                  <a:pt x="0" y="0"/>
                </a:moveTo>
                <a:lnTo>
                  <a:pt x="596960" y="0"/>
                </a:lnTo>
                <a:cubicBezTo>
                  <a:pt x="726904" y="0"/>
                  <a:pt x="832245" y="105341"/>
                  <a:pt x="832245" y="235285"/>
                </a:cubicBezTo>
                <a:lnTo>
                  <a:pt x="832244" y="235285"/>
                </a:lnTo>
                <a:cubicBezTo>
                  <a:pt x="832244" y="365229"/>
                  <a:pt x="726903" y="470570"/>
                  <a:pt x="596959" y="470570"/>
                </a:cubicBezTo>
                <a:lnTo>
                  <a:pt x="0" y="47056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867681" y="306764"/>
            <a:ext cx="1656080" cy="521970"/>
          </a:xfrm>
          <a:prstGeom prst="rect">
            <a:avLst/>
          </a:prstGeom>
          <a:noFill/>
        </p:spPr>
        <p:txBody>
          <a:bodyPr wrap="none" rtlCol="0" anchor="ctr">
            <a:spAutoFit/>
          </a:bodyPr>
          <a:lstStyle>
            <a:defPPr>
              <a:defRPr lang="zh-CN"/>
            </a:defPPr>
            <a:lvl1pPr>
              <a:defRPr sz="3200" spc="200">
                <a:solidFill>
                  <a:srgbClr val="245188"/>
                </a:solidFill>
                <a:effectLst>
                  <a:outerShdw blurRad="127000" dist="63500" dir="2700000" algn="tl" rotWithShape="0">
                    <a:schemeClr val="accent1">
                      <a:alpha val="20000"/>
                    </a:schemeClr>
                  </a:outerShdw>
                </a:effectLst>
                <a:latin typeface="+mj-ea"/>
                <a:ea typeface="+mj-ea"/>
              </a:defRPr>
            </a:lvl1pPr>
          </a:lstStyle>
          <a:p>
            <a:r>
              <a:rPr lang="zh-CN" altLang="en-US" sz="2800" spc="100" dirty="0">
                <a:solidFill>
                  <a:schemeClr val="tx2"/>
                </a:solidFill>
                <a:effectLst/>
                <a:latin typeface="微软雅黑" panose="020B0503020204020204" charset="-122"/>
                <a:ea typeface="微软雅黑" panose="020B0503020204020204" charset="-122"/>
              </a:rPr>
              <a:t>学习新知</a:t>
            </a:r>
            <a:endParaRPr lang="zh-CN" altLang="en-US" sz="2800" spc="100" dirty="0">
              <a:solidFill>
                <a:schemeClr val="tx2"/>
              </a:solidFill>
              <a:effectLst/>
              <a:latin typeface="微软雅黑" panose="020B0503020204020204" charset="-122"/>
              <a:ea typeface="微软雅黑" panose="020B0503020204020204" charset="-122"/>
            </a:endParaRPr>
          </a:p>
        </p:txBody>
      </p:sp>
      <p:sp>
        <p:nvSpPr>
          <p:cNvPr id="4" name="文本框 3"/>
          <p:cNvSpPr txBox="1"/>
          <p:nvPr/>
        </p:nvSpPr>
        <p:spPr>
          <a:xfrm>
            <a:off x="223338" y="337562"/>
            <a:ext cx="524510" cy="460375"/>
          </a:xfrm>
          <a:prstGeom prst="rect">
            <a:avLst/>
          </a:prstGeom>
          <a:noFill/>
        </p:spPr>
        <p:txBody>
          <a:bodyPr wrap="none" rtlCol="0" anchor="ctr">
            <a:spAutoFit/>
          </a:bodyPr>
          <a:lstStyle/>
          <a:p>
            <a:r>
              <a:rPr lang="en-US" altLang="zh-CN" sz="2400" b="1" dirty="0" smtClean="0">
                <a:solidFill>
                  <a:schemeClr val="bg1"/>
                </a:solidFill>
              </a:rPr>
              <a:t>02</a:t>
            </a:r>
            <a:endParaRPr lang="zh-CN" altLang="en-US" sz="2400" b="1" dirty="0">
              <a:solidFill>
                <a:schemeClr val="bg1"/>
              </a:solidFill>
            </a:endParaRPr>
          </a:p>
        </p:txBody>
      </p:sp>
      <p:sp>
        <p:nvSpPr>
          <p:cNvPr id="2" name="文本框 1"/>
          <p:cNvSpPr txBox="1"/>
          <p:nvPr/>
        </p:nvSpPr>
        <p:spPr>
          <a:xfrm>
            <a:off x="5854700" y="1953895"/>
            <a:ext cx="5955665" cy="3784600"/>
          </a:xfrm>
          <a:prstGeom prst="rect">
            <a:avLst/>
          </a:prstGeom>
          <a:noFill/>
        </p:spPr>
        <p:txBody>
          <a:bodyPr wrap="square" rtlCol="0" anchor="t">
            <a:spAutoFit/>
          </a:bodyPr>
          <a:p>
            <a:pPr indent="447675">
              <a:lnSpc>
                <a:spcPct val="150000"/>
              </a:lnSpc>
            </a:pPr>
            <a:r>
              <a:rPr lang="zh-CN" altLang="en-US" sz="2000" dirty="0" smtClean="0">
                <a:latin typeface="楷体" panose="02010609060101010101" pitchFamily="49" charset="-122"/>
                <a:ea typeface="楷体" panose="02010609060101010101" pitchFamily="49" charset="-122"/>
                <a:sym typeface="+mn-ea"/>
              </a:rPr>
              <a:t>信息系统的安全风险来自多方面，包括</a:t>
            </a:r>
            <a:r>
              <a:rPr lang="zh-CN" altLang="en-US" sz="2000" dirty="0" smtClean="0">
                <a:solidFill>
                  <a:srgbClr val="FF0000"/>
                </a:solidFill>
                <a:latin typeface="楷体" panose="02010609060101010101" pitchFamily="49" charset="-122"/>
                <a:ea typeface="楷体" panose="02010609060101010101" pitchFamily="49" charset="-122"/>
                <a:sym typeface="+mn-ea"/>
              </a:rPr>
              <a:t>人为的和非人为</a:t>
            </a:r>
            <a:r>
              <a:rPr lang="zh-CN" altLang="en-US" sz="2000" dirty="0" smtClean="0">
                <a:latin typeface="楷体" panose="02010609060101010101" pitchFamily="49" charset="-122"/>
                <a:ea typeface="楷体" panose="02010609060101010101" pitchFamily="49" charset="-122"/>
                <a:sym typeface="+mn-ea"/>
              </a:rPr>
              <a:t>的、</a:t>
            </a:r>
            <a:r>
              <a:rPr lang="zh-CN" altLang="en-US" sz="2000" dirty="0" smtClean="0">
                <a:solidFill>
                  <a:srgbClr val="FF0000"/>
                </a:solidFill>
                <a:latin typeface="楷体" panose="02010609060101010101" pitchFamily="49" charset="-122"/>
                <a:ea typeface="楷体" panose="02010609060101010101" pitchFamily="49" charset="-122"/>
                <a:sym typeface="+mn-ea"/>
              </a:rPr>
              <a:t>有意的和无意的</a:t>
            </a:r>
            <a:r>
              <a:rPr lang="zh-CN" altLang="en-US" sz="2000" dirty="0" smtClean="0">
                <a:latin typeface="楷体" panose="02010609060101010101" pitchFamily="49" charset="-122"/>
                <a:ea typeface="楷体" panose="02010609060101010101" pitchFamily="49" charset="-122"/>
                <a:sym typeface="+mn-ea"/>
              </a:rPr>
              <a:t>等。</a:t>
            </a:r>
            <a:endParaRPr lang="zh-CN" altLang="en-US" sz="2000" dirty="0" smtClean="0">
              <a:latin typeface="楷体" panose="02010609060101010101" pitchFamily="49" charset="-122"/>
              <a:ea typeface="楷体" panose="02010609060101010101" pitchFamily="49" charset="-122"/>
              <a:sym typeface="+mn-ea"/>
            </a:endParaRPr>
          </a:p>
          <a:p>
            <a:pPr indent="447675">
              <a:lnSpc>
                <a:spcPct val="150000"/>
              </a:lnSpc>
            </a:pPr>
            <a:r>
              <a:rPr lang="zh-CN" altLang="en-US" sz="2000" dirty="0" smtClean="0">
                <a:latin typeface="楷体" panose="02010609060101010101" pitchFamily="49" charset="-122"/>
                <a:ea typeface="楷体" panose="02010609060101010101" pitchFamily="49" charset="-122"/>
                <a:sym typeface="+mn-ea"/>
              </a:rPr>
              <a:t>随着信息系统安全问题的复杂度不断提高，危害信息系统安全的手段、方法也不断变化。</a:t>
            </a:r>
            <a:endParaRPr lang="zh-CN" altLang="en-US" sz="2000" dirty="0" smtClean="0">
              <a:latin typeface="楷体" panose="02010609060101010101" pitchFamily="49" charset="-122"/>
              <a:ea typeface="楷体" panose="02010609060101010101" pitchFamily="49" charset="-122"/>
              <a:sym typeface="+mn-ea"/>
            </a:endParaRPr>
          </a:p>
          <a:p>
            <a:pPr indent="447675">
              <a:lnSpc>
                <a:spcPct val="150000"/>
              </a:lnSpc>
            </a:pPr>
            <a:r>
              <a:rPr lang="zh-CN" altLang="en-US" sz="2000" dirty="0" smtClean="0">
                <a:latin typeface="楷体" panose="02010609060101010101" pitchFamily="49" charset="-122"/>
                <a:ea typeface="楷体" panose="02010609060101010101" pitchFamily="49" charset="-122"/>
                <a:sym typeface="+mn-ea"/>
              </a:rPr>
              <a:t>人们越来越深刻地认识到信息系统安全不能仅</a:t>
            </a:r>
            <a:r>
              <a:rPr lang="zh-CN" altLang="en-US" sz="2000" dirty="0" smtClean="0">
                <a:solidFill>
                  <a:srgbClr val="FF0000"/>
                </a:solidFill>
                <a:latin typeface="楷体" panose="02010609060101010101" pitchFamily="49" charset="-122"/>
                <a:ea typeface="楷体" panose="02010609060101010101" pitchFamily="49" charset="-122"/>
                <a:sym typeface="+mn-ea"/>
              </a:rPr>
              <a:t>从技术</a:t>
            </a:r>
            <a:r>
              <a:rPr lang="zh-CN" altLang="en-US" sz="2000" dirty="0" smtClean="0">
                <a:latin typeface="楷体" panose="02010609060101010101" pitchFamily="49" charset="-122"/>
                <a:ea typeface="楷体" panose="02010609060101010101" pitchFamily="49" charset="-122"/>
                <a:sym typeface="+mn-ea"/>
              </a:rPr>
              <a:t>人手，还得</a:t>
            </a:r>
            <a:r>
              <a:rPr lang="zh-CN" altLang="en-US" sz="2000" dirty="0" smtClean="0">
                <a:solidFill>
                  <a:srgbClr val="FF0000"/>
                </a:solidFill>
                <a:latin typeface="楷体" panose="02010609060101010101" pitchFamily="49" charset="-122"/>
                <a:ea typeface="楷体" panose="02010609060101010101" pitchFamily="49" charset="-122"/>
                <a:sym typeface="+mn-ea"/>
              </a:rPr>
              <a:t>从系统的管理</a:t>
            </a:r>
            <a:r>
              <a:rPr lang="zh-CN" altLang="en-US" sz="2000" dirty="0" smtClean="0">
                <a:latin typeface="楷体" panose="02010609060101010101" pitchFamily="49" charset="-122"/>
                <a:ea typeface="楷体" panose="02010609060101010101" pitchFamily="49" charset="-122"/>
                <a:sym typeface="+mn-ea"/>
              </a:rPr>
              <a:t>角度切入，才能寻找到一个较合理的解决策略。</a:t>
            </a:r>
            <a:endParaRPr lang="en-US" altLang="zh-CN" sz="2000" dirty="0" smtClean="0">
              <a:latin typeface="楷体" panose="02010609060101010101" pitchFamily="49" charset="-122"/>
              <a:ea typeface="楷体" panose="02010609060101010101" pitchFamily="49" charset="-122"/>
            </a:endParaRPr>
          </a:p>
          <a:p>
            <a:pPr indent="447675">
              <a:lnSpc>
                <a:spcPct val="150000"/>
              </a:lnSpc>
            </a:pPr>
            <a:endParaRPr lang="zh-CN" altLang="en-US" sz="2000" dirty="0" smtClean="0">
              <a:latin typeface="楷体" panose="02010609060101010101" pitchFamily="49" charset="-122"/>
              <a:ea typeface="楷体" panose="02010609060101010101" pitchFamily="49" charset="-122"/>
              <a:sym typeface="+mn-ea"/>
            </a:endParaRPr>
          </a:p>
        </p:txBody>
      </p:sp>
      <p:sp>
        <p:nvSpPr>
          <p:cNvPr id="3" name="文本框 2"/>
          <p:cNvSpPr txBox="1"/>
          <p:nvPr/>
        </p:nvSpPr>
        <p:spPr>
          <a:xfrm>
            <a:off x="450850" y="1054100"/>
            <a:ext cx="6096000" cy="460375"/>
          </a:xfrm>
          <a:prstGeom prst="rect">
            <a:avLst/>
          </a:prstGeom>
          <a:noFill/>
        </p:spPr>
        <p:txBody>
          <a:bodyPr wrap="square" rtlCol="0" anchor="t">
            <a:spAutoFit/>
          </a:bodyPr>
          <a:p>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5.2</a:t>
            </a:r>
            <a:r>
              <a:rPr lang="zh-CN" altLang="en-US"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信息系统安全风险防范的技术和方法</a:t>
            </a:r>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 </a:t>
            </a:r>
            <a:endPar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381635" y="1770380"/>
            <a:ext cx="5384800" cy="37687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nvSpPr>
        <p:spPr>
          <a:xfrm>
            <a:off x="1" y="332464"/>
            <a:ext cx="832245" cy="470570"/>
          </a:xfrm>
          <a:custGeom>
            <a:avLst/>
            <a:gdLst>
              <a:gd name="connsiteX0" fmla="*/ 0 w 832245"/>
              <a:gd name="connsiteY0" fmla="*/ 0 h 470570"/>
              <a:gd name="connsiteX1" fmla="*/ 596960 w 832245"/>
              <a:gd name="connsiteY1" fmla="*/ 0 h 470570"/>
              <a:gd name="connsiteX2" fmla="*/ 832245 w 832245"/>
              <a:gd name="connsiteY2" fmla="*/ 235285 h 470570"/>
              <a:gd name="connsiteX3" fmla="*/ 832244 w 832245"/>
              <a:gd name="connsiteY3" fmla="*/ 235285 h 470570"/>
              <a:gd name="connsiteX4" fmla="*/ 596959 w 832245"/>
              <a:gd name="connsiteY4" fmla="*/ 470570 h 470570"/>
              <a:gd name="connsiteX5" fmla="*/ 0 w 832245"/>
              <a:gd name="connsiteY5" fmla="*/ 470569 h 470570"/>
              <a:gd name="connsiteX6" fmla="*/ 0 w 832245"/>
              <a:gd name="connsiteY6" fmla="*/ 0 h 47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2245" h="470570">
                <a:moveTo>
                  <a:pt x="0" y="0"/>
                </a:moveTo>
                <a:lnTo>
                  <a:pt x="596960" y="0"/>
                </a:lnTo>
                <a:cubicBezTo>
                  <a:pt x="726904" y="0"/>
                  <a:pt x="832245" y="105341"/>
                  <a:pt x="832245" y="235285"/>
                </a:cubicBezTo>
                <a:lnTo>
                  <a:pt x="832244" y="235285"/>
                </a:lnTo>
                <a:cubicBezTo>
                  <a:pt x="832244" y="365229"/>
                  <a:pt x="726903" y="470570"/>
                  <a:pt x="596959" y="470570"/>
                </a:cubicBezTo>
                <a:lnTo>
                  <a:pt x="0" y="47056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867681" y="306764"/>
            <a:ext cx="1656080" cy="521970"/>
          </a:xfrm>
          <a:prstGeom prst="rect">
            <a:avLst/>
          </a:prstGeom>
          <a:noFill/>
        </p:spPr>
        <p:txBody>
          <a:bodyPr wrap="none" rtlCol="0" anchor="ctr">
            <a:spAutoFit/>
          </a:bodyPr>
          <a:lstStyle>
            <a:defPPr>
              <a:defRPr lang="zh-CN"/>
            </a:defPPr>
            <a:lvl1pPr>
              <a:defRPr sz="3200" spc="200">
                <a:solidFill>
                  <a:srgbClr val="245188"/>
                </a:solidFill>
                <a:effectLst>
                  <a:outerShdw blurRad="127000" dist="63500" dir="2700000" algn="tl" rotWithShape="0">
                    <a:schemeClr val="accent1">
                      <a:alpha val="20000"/>
                    </a:schemeClr>
                  </a:outerShdw>
                </a:effectLst>
                <a:latin typeface="+mj-ea"/>
                <a:ea typeface="+mj-ea"/>
              </a:defRPr>
            </a:lvl1pPr>
          </a:lstStyle>
          <a:p>
            <a:r>
              <a:rPr lang="zh-CN" altLang="en-US" sz="2800" spc="100" dirty="0">
                <a:solidFill>
                  <a:schemeClr val="tx2"/>
                </a:solidFill>
                <a:effectLst/>
                <a:latin typeface="微软雅黑" panose="020B0503020204020204" charset="-122"/>
                <a:ea typeface="微软雅黑" panose="020B0503020204020204" charset="-122"/>
              </a:rPr>
              <a:t>学习新知</a:t>
            </a:r>
            <a:endParaRPr lang="zh-CN" altLang="en-US" sz="2800" spc="100" dirty="0">
              <a:solidFill>
                <a:schemeClr val="tx2"/>
              </a:solidFill>
              <a:effectLst/>
              <a:latin typeface="微软雅黑" panose="020B0503020204020204" charset="-122"/>
              <a:ea typeface="微软雅黑" panose="020B0503020204020204" charset="-122"/>
            </a:endParaRPr>
          </a:p>
        </p:txBody>
      </p:sp>
      <p:sp>
        <p:nvSpPr>
          <p:cNvPr id="4" name="文本框 3"/>
          <p:cNvSpPr txBox="1"/>
          <p:nvPr/>
        </p:nvSpPr>
        <p:spPr>
          <a:xfrm>
            <a:off x="223338" y="337562"/>
            <a:ext cx="524510" cy="460375"/>
          </a:xfrm>
          <a:prstGeom prst="rect">
            <a:avLst/>
          </a:prstGeom>
          <a:noFill/>
        </p:spPr>
        <p:txBody>
          <a:bodyPr wrap="none" rtlCol="0" anchor="ctr">
            <a:spAutoFit/>
          </a:bodyPr>
          <a:lstStyle/>
          <a:p>
            <a:pPr algn="l"/>
            <a:r>
              <a:rPr lang="en-US" altLang="zh-CN" sz="2400" b="1" dirty="0" smtClean="0">
                <a:solidFill>
                  <a:schemeClr val="bg1"/>
                </a:solidFill>
              </a:rPr>
              <a:t>0</a:t>
            </a:r>
            <a:r>
              <a:rPr lang="en-US" altLang="zh-CN" sz="2400" b="1" dirty="0" smtClean="0">
                <a:solidFill>
                  <a:schemeClr val="bg1"/>
                </a:solidFill>
                <a:sym typeface="+mn-ea"/>
              </a:rPr>
              <a:t>2</a:t>
            </a:r>
            <a:endParaRPr lang="zh-CN" altLang="en-US" sz="2400" b="1" dirty="0">
              <a:solidFill>
                <a:schemeClr val="bg1"/>
              </a:solidFill>
            </a:endParaRPr>
          </a:p>
        </p:txBody>
      </p:sp>
      <p:sp>
        <p:nvSpPr>
          <p:cNvPr id="3" name="文本框 2"/>
          <p:cNvSpPr txBox="1"/>
          <p:nvPr/>
        </p:nvSpPr>
        <p:spPr>
          <a:xfrm>
            <a:off x="450850" y="1054100"/>
            <a:ext cx="6096000" cy="460375"/>
          </a:xfrm>
          <a:prstGeom prst="rect">
            <a:avLst/>
          </a:prstGeom>
          <a:noFill/>
        </p:spPr>
        <p:txBody>
          <a:bodyPr wrap="square" rtlCol="0" anchor="t">
            <a:spAutoFit/>
          </a:bodyPr>
          <a:p>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5.2.1 </a:t>
            </a:r>
            <a:r>
              <a:rPr lang="zh-CN" altLang="en-US"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信息系统安全风险的重要术语</a:t>
            </a:r>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 </a:t>
            </a:r>
            <a:endPar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endParaRPr>
          </a:p>
        </p:txBody>
      </p:sp>
      <p:graphicFrame>
        <p:nvGraphicFramePr>
          <p:cNvPr id="8" name="表格 7"/>
          <p:cNvGraphicFramePr>
            <a:graphicFrameLocks noGrp="1"/>
          </p:cNvGraphicFramePr>
          <p:nvPr>
            <p:custDataLst>
              <p:tags r:id="rId1"/>
            </p:custDataLst>
          </p:nvPr>
        </p:nvGraphicFramePr>
        <p:xfrm>
          <a:off x="224155" y="1514475"/>
          <a:ext cx="11715115" cy="5046345"/>
        </p:xfrm>
        <a:graphic>
          <a:graphicData uri="http://schemas.openxmlformats.org/drawingml/2006/table">
            <a:tbl>
              <a:tblPr firstRow="1" bandRow="1">
                <a:tableStyleId>{5C22544A-7EE6-4342-B048-85BDC9FD1C3A}</a:tableStyleId>
              </a:tblPr>
              <a:tblGrid>
                <a:gridCol w="1254760"/>
                <a:gridCol w="5438775"/>
                <a:gridCol w="5021580"/>
              </a:tblGrid>
              <a:tr h="335280">
                <a:tc>
                  <a:txBody>
                    <a:bodyPr/>
                    <a:p>
                      <a:pPr algn="ctr"/>
                      <a:r>
                        <a:rPr lang="zh-CN" altLang="en-US" sz="1600" b="0" dirty="0" smtClean="0">
                          <a:latin typeface="微软雅黑" panose="020B0503020204020204" charset="-122"/>
                          <a:ea typeface="微软雅黑" panose="020B0503020204020204" charset="-122"/>
                        </a:rPr>
                        <a:t>风险术语</a:t>
                      </a:r>
                      <a:endParaRPr lang="zh-CN" altLang="en-US" sz="1600" b="0" dirty="0" smtClean="0">
                        <a:latin typeface="微软雅黑" panose="020B0503020204020204" charset="-122"/>
                        <a:ea typeface="微软雅黑" panose="020B0503020204020204" charset="-122"/>
                      </a:endParaRPr>
                    </a:p>
                  </a:txBody>
                  <a:tcPr/>
                </a:tc>
                <a:tc>
                  <a:txBody>
                    <a:bodyPr/>
                    <a:p>
                      <a:pPr algn="ctr"/>
                      <a:r>
                        <a:rPr lang="zh-CN" altLang="en-US" sz="1600" b="0" dirty="0" smtClean="0">
                          <a:latin typeface="微软雅黑" panose="020B0503020204020204" charset="-122"/>
                          <a:ea typeface="微软雅黑" panose="020B0503020204020204" charset="-122"/>
                        </a:rPr>
                        <a:t>描述</a:t>
                      </a:r>
                      <a:endParaRPr lang="zh-CN" altLang="en-US" sz="1600" b="0" dirty="0" smtClean="0">
                        <a:latin typeface="微软雅黑" panose="020B0503020204020204" charset="-122"/>
                        <a:ea typeface="微软雅黑" panose="020B0503020204020204" charset="-122"/>
                      </a:endParaRPr>
                    </a:p>
                  </a:txBody>
                  <a:tcPr/>
                </a:tc>
                <a:tc>
                  <a:txBody>
                    <a:bodyPr/>
                    <a:p>
                      <a:pPr algn="ctr"/>
                      <a:r>
                        <a:rPr lang="zh-CN" altLang="en-US" sz="1600" b="0" dirty="0" smtClean="0">
                          <a:latin typeface="微软雅黑" panose="020B0503020204020204" charset="-122"/>
                          <a:ea typeface="微软雅黑" panose="020B0503020204020204" charset="-122"/>
                        </a:rPr>
                        <a:t>说明</a:t>
                      </a:r>
                      <a:endParaRPr lang="zh-CN" altLang="en-US" sz="1600" b="0" dirty="0" smtClean="0">
                        <a:latin typeface="微软雅黑" panose="020B0503020204020204" charset="-122"/>
                        <a:ea typeface="微软雅黑" panose="020B0503020204020204" charset="-122"/>
                      </a:endParaRPr>
                    </a:p>
                  </a:txBody>
                  <a:tcPr/>
                </a:tc>
              </a:tr>
              <a:tr h="666750">
                <a:tc>
                  <a:txBody>
                    <a:bodyPr/>
                    <a:p>
                      <a:pPr algn="ctr"/>
                      <a:endParaRPr lang="zh-CN" altLang="en-US" sz="1600" b="0" dirty="0" smtClean="0">
                        <a:latin typeface="微软雅黑" panose="020B0503020204020204" charset="-122"/>
                        <a:ea typeface="微软雅黑" panose="020B0503020204020204" charset="-122"/>
                      </a:endParaRPr>
                    </a:p>
                    <a:p>
                      <a:pPr algn="ctr"/>
                      <a:r>
                        <a:rPr lang="zh-CN" altLang="en-US" sz="1600" b="0" dirty="0" smtClean="0">
                          <a:latin typeface="微软雅黑" panose="020B0503020204020204" charset="-122"/>
                          <a:ea typeface="微软雅黑" panose="020B0503020204020204" charset="-122"/>
                        </a:rPr>
                        <a:t>脆弱性</a:t>
                      </a:r>
                      <a:endParaRPr lang="zh-CN" altLang="en-US" sz="1600" b="0" dirty="0" smtClean="0">
                        <a:latin typeface="微软雅黑" panose="020B0503020204020204" charset="-122"/>
                        <a:ea typeface="微软雅黑" panose="020B0503020204020204" charset="-122"/>
                      </a:endParaRPr>
                    </a:p>
                  </a:txBody>
                  <a:tcPr/>
                </a:tc>
                <a:tc>
                  <a:txBody>
                    <a:bodyPr/>
                    <a:p>
                      <a:pPr algn="l"/>
                      <a:r>
                        <a:rPr lang="zh-CN" altLang="en-US" sz="1600" b="0" dirty="0" smtClean="0">
                          <a:latin typeface="楷体" panose="02010609060101010101" pitchFamily="49" charset="-122"/>
                          <a:ea typeface="楷体" panose="02010609060101010101" pitchFamily="49" charset="-122"/>
                        </a:rPr>
                        <a:t>脆弱性是一种软件、硬件、过程或人为</a:t>
                      </a:r>
                      <a:r>
                        <a:rPr lang="zh-CN" altLang="en-US" sz="1600" b="0" dirty="0" smtClean="0">
                          <a:solidFill>
                            <a:srgbClr val="FF0000"/>
                          </a:solidFill>
                          <a:latin typeface="楷体" panose="02010609060101010101" pitchFamily="49" charset="-122"/>
                          <a:ea typeface="楷体" panose="02010609060101010101" pitchFamily="49" charset="-122"/>
                        </a:rPr>
                        <a:t>缺陷</a:t>
                      </a:r>
                      <a:r>
                        <a:rPr lang="zh-CN" altLang="en-US" sz="1600" b="0" dirty="0" smtClean="0">
                          <a:latin typeface="楷体" panose="02010609060101010101" pitchFamily="49" charset="-122"/>
                          <a:ea typeface="楷体" panose="02010609060101010101" pitchFamily="49" charset="-122"/>
                        </a:rPr>
                        <a:t>，它的存在说明了</a:t>
                      </a:r>
                      <a:r>
                        <a:rPr lang="zh-CN" altLang="en-US" sz="1600" b="0" dirty="0" smtClean="0">
                          <a:solidFill>
                            <a:srgbClr val="FF0000"/>
                          </a:solidFill>
                          <a:latin typeface="楷体" panose="02010609060101010101" pitchFamily="49" charset="-122"/>
                          <a:ea typeface="楷体" panose="02010609060101010101" pitchFamily="49" charset="-122"/>
                        </a:rPr>
                        <a:t>缺少应该使用的安全措施</a:t>
                      </a:r>
                      <a:r>
                        <a:rPr lang="zh-CN" altLang="en-US" sz="1600" b="0" dirty="0" smtClean="0">
                          <a:latin typeface="楷体" panose="02010609060101010101" pitchFamily="49" charset="-122"/>
                          <a:ea typeface="楷体" panose="02010609060101010101" pitchFamily="49" charset="-122"/>
                        </a:rPr>
                        <a:t>或者安全措施有缺陷。</a:t>
                      </a:r>
                      <a:endParaRPr lang="zh-CN" altLang="en-US" sz="1600" b="0" dirty="0" smtClean="0">
                        <a:latin typeface="楷体" panose="02010609060101010101" pitchFamily="49" charset="-122"/>
                        <a:ea typeface="楷体" panose="02010609060101010101" pitchFamily="49" charset="-122"/>
                      </a:endParaRPr>
                    </a:p>
                  </a:txBody>
                  <a:tcPr/>
                </a:tc>
                <a:tc>
                  <a:txBody>
                    <a:bodyPr/>
                    <a:p>
                      <a:pPr algn="l"/>
                      <a:r>
                        <a:rPr lang="zh-CN" altLang="en-US" sz="1600" b="0" dirty="0" smtClean="0">
                          <a:latin typeface="楷体" panose="02010609060101010101" pitchFamily="49" charset="-122"/>
                          <a:ea typeface="楷体" panose="02010609060101010101" pitchFamily="49" charset="-122"/>
                        </a:rPr>
                        <a:t>如</a:t>
                      </a:r>
                      <a:r>
                        <a:rPr lang="zh-CN" altLang="en-US" sz="1600" b="0" dirty="0" smtClean="0">
                          <a:solidFill>
                            <a:srgbClr val="FF0000"/>
                          </a:solidFill>
                          <a:latin typeface="楷体" panose="02010609060101010101" pitchFamily="49" charset="-122"/>
                          <a:ea typeface="楷体" panose="02010609060101010101" pitchFamily="49" charset="-122"/>
                        </a:rPr>
                        <a:t>未安装补丁</a:t>
                      </a:r>
                      <a:r>
                        <a:rPr lang="zh-CN" altLang="en-US" sz="1600" b="0" dirty="0" smtClean="0">
                          <a:latin typeface="楷体" panose="02010609060101010101" pitchFamily="49" charset="-122"/>
                          <a:ea typeface="楷体" panose="02010609060101010101" pitchFamily="49" charset="-122"/>
                        </a:rPr>
                        <a:t>的应用程序或操作系统软件服务器和工作站上未实施密码管理等。</a:t>
                      </a:r>
                      <a:endParaRPr lang="zh-CN" altLang="en-US" sz="1600" b="0" dirty="0" smtClean="0">
                        <a:latin typeface="楷体" panose="02010609060101010101" pitchFamily="49" charset="-122"/>
                        <a:ea typeface="楷体" panose="02010609060101010101" pitchFamily="49" charset="-122"/>
                      </a:endParaRPr>
                    </a:p>
                  </a:txBody>
                  <a:tcPr/>
                </a:tc>
              </a:tr>
              <a:tr h="668020">
                <a:tc>
                  <a:txBody>
                    <a:bodyPr/>
                    <a:p>
                      <a:pPr algn="ctr"/>
                      <a:endParaRPr lang="zh-CN" altLang="en-US" sz="1600" b="0" dirty="0" smtClean="0">
                        <a:latin typeface="微软雅黑" panose="020B0503020204020204" charset="-122"/>
                        <a:ea typeface="微软雅黑" panose="020B0503020204020204" charset="-122"/>
                      </a:endParaRPr>
                    </a:p>
                    <a:p>
                      <a:pPr algn="ctr"/>
                      <a:r>
                        <a:rPr lang="zh-CN" altLang="en-US" sz="1600" b="0" dirty="0" smtClean="0">
                          <a:latin typeface="微软雅黑" panose="020B0503020204020204" charset="-122"/>
                          <a:ea typeface="微软雅黑" panose="020B0503020204020204" charset="-122"/>
                        </a:rPr>
                        <a:t>风险</a:t>
                      </a:r>
                      <a:endParaRPr lang="zh-CN" altLang="en-US" sz="1600" b="0" dirty="0" smtClean="0">
                        <a:latin typeface="微软雅黑" panose="020B0503020204020204" charset="-122"/>
                        <a:ea typeface="微软雅黑" panose="020B0503020204020204" charset="-122"/>
                      </a:endParaRPr>
                    </a:p>
                  </a:txBody>
                  <a:tcPr/>
                </a:tc>
                <a:tc>
                  <a:txBody>
                    <a:bodyPr/>
                    <a:p>
                      <a:pPr algn="l"/>
                      <a:r>
                        <a:rPr lang="zh-CN" altLang="en-US" sz="1600" b="0" dirty="0" smtClean="0">
                          <a:latin typeface="楷体" panose="02010609060101010101" pitchFamily="49" charset="-122"/>
                          <a:ea typeface="楷体" panose="02010609060101010101" pitchFamily="49" charset="-122"/>
                        </a:rPr>
                        <a:t>风险是</a:t>
                      </a:r>
                      <a:r>
                        <a:rPr lang="zh-CN" altLang="en-US" sz="1600" b="0" dirty="0" smtClean="0">
                          <a:solidFill>
                            <a:srgbClr val="FF0000"/>
                          </a:solidFill>
                          <a:latin typeface="楷体" panose="02010609060101010101" pitchFamily="49" charset="-122"/>
                          <a:ea typeface="楷体" panose="02010609060101010101" pitchFamily="49" charset="-122"/>
                        </a:rPr>
                        <a:t>威胁</a:t>
                      </a:r>
                      <a:r>
                        <a:rPr lang="zh-CN" altLang="en-US" sz="1600" b="0" dirty="0" smtClean="0">
                          <a:latin typeface="楷体" panose="02010609060101010101" pitchFamily="49" charset="-122"/>
                          <a:ea typeface="楷体" panose="02010609060101010101" pitchFamily="49" charset="-122"/>
                        </a:rPr>
                        <a:t>主体利用脆弱性的</a:t>
                      </a:r>
                      <a:r>
                        <a:rPr lang="zh-CN" altLang="en-US" sz="1600" b="0" dirty="0" smtClean="0">
                          <a:solidFill>
                            <a:srgbClr val="FF0000"/>
                          </a:solidFill>
                          <a:latin typeface="楷体" panose="02010609060101010101" pitchFamily="49" charset="-122"/>
                          <a:ea typeface="楷体" panose="02010609060101010101" pitchFamily="49" charset="-122"/>
                        </a:rPr>
                        <a:t>可能性</a:t>
                      </a:r>
                      <a:r>
                        <a:rPr lang="zh-CN" altLang="en-US" sz="1600" b="0" dirty="0" smtClean="0">
                          <a:latin typeface="楷体" panose="02010609060101010101" pitchFamily="49" charset="-122"/>
                          <a:ea typeface="楷体" panose="02010609060101010101" pitchFamily="49" charset="-122"/>
                        </a:rPr>
                        <a:t>以及相应的业务影响。</a:t>
                      </a:r>
                      <a:endParaRPr lang="zh-CN" altLang="en-US" sz="1600" b="0" dirty="0" smtClean="0">
                        <a:latin typeface="楷体" panose="02010609060101010101" pitchFamily="49" charset="-122"/>
                        <a:ea typeface="楷体" panose="02010609060101010101" pitchFamily="49" charset="-122"/>
                      </a:endParaRPr>
                    </a:p>
                  </a:txBody>
                  <a:tcPr/>
                </a:tc>
                <a:tc>
                  <a:txBody>
                    <a:bodyPr/>
                    <a:p>
                      <a:pPr algn="l"/>
                      <a:r>
                        <a:rPr lang="zh-CN" altLang="en-US" sz="1600" b="0" dirty="0" smtClean="0">
                          <a:latin typeface="楷体" panose="02010609060101010101" pitchFamily="49" charset="-122"/>
                          <a:ea typeface="楷体" panose="02010609060101010101" pitchFamily="49" charset="-122"/>
                        </a:rPr>
                        <a:t>网络没有安装人侵检测系统，在不引人注意的情况下被攻击且很晚才被发现的</a:t>
                      </a:r>
                      <a:r>
                        <a:rPr lang="zh-CN" altLang="en-US" sz="1600" b="0" dirty="0" smtClean="0">
                          <a:solidFill>
                            <a:srgbClr val="FF0000"/>
                          </a:solidFill>
                          <a:latin typeface="楷体" panose="02010609060101010101" pitchFamily="49" charset="-122"/>
                          <a:ea typeface="楷体" panose="02010609060101010101" pitchFamily="49" charset="-122"/>
                        </a:rPr>
                        <a:t>可能性就会较大</a:t>
                      </a:r>
                      <a:r>
                        <a:rPr lang="zh-CN" altLang="en-US" sz="1600" b="0" dirty="0" smtClean="0">
                          <a:latin typeface="楷体" panose="02010609060101010101" pitchFamily="49" charset="-122"/>
                          <a:ea typeface="楷体" panose="02010609060101010101" pitchFamily="49" charset="-122"/>
                        </a:rPr>
                        <a:t>。</a:t>
                      </a:r>
                      <a:endParaRPr lang="zh-CN" altLang="en-US" sz="1600" b="0" dirty="0" smtClean="0">
                        <a:latin typeface="楷体" panose="02010609060101010101" pitchFamily="49" charset="-122"/>
                        <a:ea typeface="楷体" panose="02010609060101010101" pitchFamily="49" charset="-122"/>
                      </a:endParaRPr>
                    </a:p>
                  </a:txBody>
                  <a:tcPr/>
                </a:tc>
              </a:tr>
              <a:tr h="864870">
                <a:tc>
                  <a:txBody>
                    <a:bodyPr/>
                    <a:p>
                      <a:pPr algn="ctr"/>
                      <a:endParaRPr lang="zh-CN" altLang="en-US" sz="1600" b="0" dirty="0" smtClean="0">
                        <a:latin typeface="微软雅黑" panose="020B0503020204020204" charset="-122"/>
                        <a:ea typeface="微软雅黑" panose="020B0503020204020204" charset="-122"/>
                      </a:endParaRPr>
                    </a:p>
                    <a:p>
                      <a:pPr algn="ctr"/>
                      <a:r>
                        <a:rPr lang="zh-CN" altLang="en-US" sz="1600" b="0" dirty="0" smtClean="0">
                          <a:latin typeface="微软雅黑" panose="020B0503020204020204" charset="-122"/>
                          <a:ea typeface="微软雅黑" panose="020B0503020204020204" charset="-122"/>
                        </a:rPr>
                        <a:t>漏洞</a:t>
                      </a:r>
                      <a:endParaRPr lang="zh-CN" altLang="en-US" sz="1600" b="0" dirty="0" smtClean="0">
                        <a:latin typeface="微软雅黑" panose="020B0503020204020204" charset="-122"/>
                        <a:ea typeface="微软雅黑" panose="020B0503020204020204" charset="-122"/>
                      </a:endParaRPr>
                    </a:p>
                  </a:txBody>
                  <a:tcPr/>
                </a:tc>
                <a:tc>
                  <a:txBody>
                    <a:bodyPr/>
                    <a:p>
                      <a:pPr algn="l"/>
                      <a:r>
                        <a:rPr lang="zh-CN" altLang="en-US" sz="1600" b="0" dirty="0" smtClean="0">
                          <a:latin typeface="楷体" panose="02010609060101010101" pitchFamily="49" charset="-122"/>
                          <a:ea typeface="楷体" panose="02010609060101010101" pitchFamily="49" charset="-122"/>
                        </a:rPr>
                        <a:t>漏洞是一个</a:t>
                      </a:r>
                      <a:r>
                        <a:rPr lang="zh-CN" altLang="en-US" sz="1600" b="0" dirty="0" smtClean="0">
                          <a:solidFill>
                            <a:srgbClr val="FF0000"/>
                          </a:solidFill>
                          <a:latin typeface="楷体" panose="02010609060101010101" pitchFamily="49" charset="-122"/>
                          <a:ea typeface="楷体" panose="02010609060101010101" pitchFamily="49" charset="-122"/>
                        </a:rPr>
                        <a:t>天然的缺陷</a:t>
                      </a:r>
                      <a:r>
                        <a:rPr lang="zh-CN" altLang="en-US" sz="1600" b="0" dirty="0" smtClean="0">
                          <a:latin typeface="楷体" panose="02010609060101010101" pitchFamily="49" charset="-122"/>
                          <a:ea typeface="楷体" panose="02010609060101010101" pitchFamily="49" charset="-122"/>
                        </a:rPr>
                        <a:t>，犹如</a:t>
                      </a:r>
                      <a:r>
                        <a:rPr lang="zh-CN" altLang="en-US" sz="1600" b="0" dirty="0" smtClean="0">
                          <a:solidFill>
                            <a:srgbClr val="FF0000"/>
                          </a:solidFill>
                          <a:latin typeface="楷体" panose="02010609060101010101" pitchFamily="49" charset="-122"/>
                          <a:ea typeface="楷体" panose="02010609060101010101" pitchFamily="49" charset="-122"/>
                        </a:rPr>
                        <a:t>没有上锁的门</a:t>
                      </a:r>
                      <a:r>
                        <a:rPr lang="zh-CN" altLang="en-US" sz="1600" b="0" dirty="0" smtClean="0">
                          <a:latin typeface="楷体" panose="02010609060101010101" pitchFamily="49" charset="-122"/>
                          <a:ea typeface="楷体" panose="02010609060101010101" pitchFamily="49" charset="-122"/>
                        </a:rPr>
                        <a:t>，它是信息系统自身存在的弱点或错误，使信息暴露在被攻击或被破坏的情况下。</a:t>
                      </a:r>
                      <a:endParaRPr lang="zh-CN" altLang="en-US" sz="1600" b="0" dirty="0" smtClean="0">
                        <a:latin typeface="楷体" panose="02010609060101010101" pitchFamily="49" charset="-122"/>
                        <a:ea typeface="楷体" panose="02010609060101010101" pitchFamily="49" charset="-122"/>
                      </a:endParaRPr>
                    </a:p>
                  </a:txBody>
                  <a:tcPr/>
                </a:tc>
                <a:tc>
                  <a:txBody>
                    <a:bodyPr/>
                    <a:p>
                      <a:pPr algn="l"/>
                      <a:r>
                        <a:rPr lang="zh-CN" altLang="en-US" sz="1600" b="0" dirty="0" smtClean="0">
                          <a:solidFill>
                            <a:srgbClr val="FF0000"/>
                          </a:solidFill>
                          <a:latin typeface="楷体" panose="02010609060101010101" pitchFamily="49" charset="-122"/>
                          <a:ea typeface="楷体" panose="02010609060101010101" pitchFamily="49" charset="-122"/>
                        </a:rPr>
                        <a:t>信息系统的不断大型化</a:t>
                      </a:r>
                      <a:r>
                        <a:rPr lang="zh-CN" altLang="en-US" sz="1600" b="0" dirty="0" smtClean="0">
                          <a:latin typeface="楷体" panose="02010609060101010101" pitchFamily="49" charset="-122"/>
                          <a:ea typeface="楷体" panose="02010609060101010101" pitchFamily="49" charset="-122"/>
                        </a:rPr>
                        <a:t>，造成控制与管理的复杂程序不断增加，</a:t>
                      </a:r>
                      <a:r>
                        <a:rPr lang="zh-CN" altLang="en-US" sz="1600" b="0" dirty="0" smtClean="0">
                          <a:solidFill>
                            <a:srgbClr val="FF0000"/>
                          </a:solidFill>
                          <a:latin typeface="楷体" panose="02010609060101010101" pitchFamily="49" charset="-122"/>
                          <a:ea typeface="楷体" panose="02010609060101010101" pitchFamily="49" charset="-122"/>
                        </a:rPr>
                        <a:t>漏洞也越来越多</a:t>
                      </a:r>
                      <a:r>
                        <a:rPr lang="zh-CN" altLang="en-US" sz="1600" b="0" dirty="0" smtClean="0">
                          <a:latin typeface="楷体" panose="02010609060101010101" pitchFamily="49" charset="-122"/>
                          <a:ea typeface="楷体" panose="02010609060101010101" pitchFamily="49" charset="-122"/>
                        </a:rPr>
                        <a:t>，如软件包缺陷、未受保护的系统端口、暴露、风险、伪造等。</a:t>
                      </a:r>
                      <a:endParaRPr lang="zh-CN" altLang="en-US" sz="1600" b="0" dirty="0" smtClean="0">
                        <a:latin typeface="楷体" panose="02010609060101010101" pitchFamily="49" charset="-122"/>
                        <a:ea typeface="楷体" panose="02010609060101010101" pitchFamily="49" charset="-122"/>
                      </a:endParaRPr>
                    </a:p>
                  </a:txBody>
                  <a:tcPr/>
                </a:tc>
              </a:tr>
              <a:tr h="579120">
                <a:tc>
                  <a:txBody>
                    <a:bodyPr/>
                    <a:p>
                      <a:pPr algn="ctr"/>
                      <a:r>
                        <a:rPr lang="zh-CN" altLang="en-US" sz="1600" b="0" dirty="0" smtClean="0">
                          <a:latin typeface="微软雅黑" panose="020B0503020204020204" charset="-122"/>
                          <a:ea typeface="微软雅黑" panose="020B0503020204020204" charset="-122"/>
                        </a:rPr>
                        <a:t>入侵</a:t>
                      </a:r>
                      <a:endParaRPr lang="zh-CN" altLang="en-US" sz="1600" b="0" dirty="0" smtClean="0">
                        <a:latin typeface="微软雅黑" panose="020B0503020204020204" charset="-122"/>
                        <a:ea typeface="微软雅黑" panose="020B0503020204020204" charset="-122"/>
                      </a:endParaRPr>
                    </a:p>
                  </a:txBody>
                  <a:tcPr/>
                </a:tc>
                <a:tc>
                  <a:txBody>
                    <a:bodyPr/>
                    <a:p>
                      <a:pPr algn="l"/>
                      <a:r>
                        <a:rPr lang="zh-CN" altLang="en-US" sz="1600" b="0" dirty="0" smtClean="0">
                          <a:latin typeface="楷体" panose="02010609060101010101" pitchFamily="49" charset="-122"/>
                          <a:ea typeface="楷体" panose="02010609060101010101" pitchFamily="49" charset="-122"/>
                        </a:rPr>
                        <a:t>人侵是</a:t>
                      </a:r>
                      <a:r>
                        <a:rPr lang="zh-CN" altLang="en-US" sz="1600" b="0" dirty="0" smtClean="0">
                          <a:solidFill>
                            <a:srgbClr val="FF0000"/>
                          </a:solidFill>
                          <a:latin typeface="楷体" panose="02010609060101010101" pitchFamily="49" charset="-122"/>
                          <a:ea typeface="楷体" panose="02010609060101010101" pitchFamily="49" charset="-122"/>
                        </a:rPr>
                        <a:t>敌手</a:t>
                      </a:r>
                      <a:r>
                        <a:rPr lang="zh-CN" altLang="en-US" sz="1600" b="0" dirty="0" smtClean="0">
                          <a:latin typeface="楷体" panose="02010609060101010101" pitchFamily="49" charset="-122"/>
                          <a:ea typeface="楷体" panose="02010609060101010101" pitchFamily="49" charset="-122"/>
                        </a:rPr>
                        <a:t>通过</a:t>
                      </a:r>
                      <a:r>
                        <a:rPr lang="zh-CN" altLang="en-US" sz="1600" b="0" dirty="0" smtClean="0">
                          <a:solidFill>
                            <a:srgbClr val="FF0000"/>
                          </a:solidFill>
                          <a:latin typeface="楷体" panose="02010609060101010101" pitchFamily="49" charset="-122"/>
                          <a:ea typeface="楷体" panose="02010609060101010101" pitchFamily="49" charset="-122"/>
                        </a:rPr>
                        <a:t>攻克系统的访问控制保护</a:t>
                      </a:r>
                      <a:r>
                        <a:rPr lang="zh-CN" altLang="en-US" sz="1600" b="0" dirty="0" smtClean="0">
                          <a:latin typeface="楷体" panose="02010609060101010101" pitchFamily="49" charset="-122"/>
                          <a:ea typeface="楷体" panose="02010609060101010101" pitchFamily="49" charset="-122"/>
                        </a:rPr>
                        <a:t>，得到对第三方数据的</a:t>
                      </a:r>
                      <a:r>
                        <a:rPr lang="zh-CN" altLang="en-US" sz="1600" b="0" dirty="0" smtClean="0">
                          <a:solidFill>
                            <a:srgbClr val="FF0000"/>
                          </a:solidFill>
                          <a:latin typeface="楷体" panose="02010609060101010101" pitchFamily="49" charset="-122"/>
                          <a:ea typeface="楷体" panose="02010609060101010101" pitchFamily="49" charset="-122"/>
                        </a:rPr>
                        <a:t>非授权访问</a:t>
                      </a:r>
                      <a:r>
                        <a:rPr lang="zh-CN" altLang="en-US" sz="1600" b="0" dirty="0" smtClean="0">
                          <a:latin typeface="楷体" panose="02010609060101010101" pitchFamily="49" charset="-122"/>
                          <a:ea typeface="楷体" panose="02010609060101010101" pitchFamily="49" charset="-122"/>
                        </a:rPr>
                        <a:t>。</a:t>
                      </a:r>
                      <a:endParaRPr lang="zh-CN" altLang="en-US" sz="1600" b="0" dirty="0" smtClean="0">
                        <a:latin typeface="楷体" panose="02010609060101010101" pitchFamily="49" charset="-122"/>
                        <a:ea typeface="楷体" panose="02010609060101010101" pitchFamily="49" charset="-122"/>
                      </a:endParaRPr>
                    </a:p>
                  </a:txBody>
                  <a:tcPr/>
                </a:tc>
                <a:tc>
                  <a:txBody>
                    <a:bodyPr/>
                    <a:p>
                      <a:pPr algn="l"/>
                      <a:r>
                        <a:rPr lang="zh-CN" altLang="en-US" sz="1600" b="0" dirty="0" smtClean="0">
                          <a:latin typeface="楷体" panose="02010609060101010101" pitchFamily="49" charset="-122"/>
                          <a:ea typeface="楷体" panose="02010609060101010101" pitchFamily="49" charset="-122"/>
                        </a:rPr>
                        <a:t>人侵是</a:t>
                      </a:r>
                      <a:r>
                        <a:rPr lang="zh-CN" altLang="en-US" sz="1600" b="0" dirty="0" smtClean="0">
                          <a:solidFill>
                            <a:srgbClr val="FF0000"/>
                          </a:solidFill>
                          <a:latin typeface="楷体" panose="02010609060101010101" pitchFamily="49" charset="-122"/>
                          <a:ea typeface="楷体" panose="02010609060101010101" pitchFamily="49" charset="-122"/>
                        </a:rPr>
                        <a:t>主动、有意图</a:t>
                      </a:r>
                      <a:r>
                        <a:rPr lang="zh-CN" altLang="en-US" sz="1600" b="0" dirty="0" smtClean="0">
                          <a:latin typeface="楷体" panose="02010609060101010101" pitchFamily="49" charset="-122"/>
                          <a:ea typeface="楷体" panose="02010609060101010101" pitchFamily="49" charset="-122"/>
                        </a:rPr>
                        <a:t>地对合法系统进行攻击，获取未授权软硬件资源及数据的访问与控制。</a:t>
                      </a:r>
                      <a:endParaRPr lang="zh-CN" altLang="en-US" sz="1600" b="0" dirty="0" smtClean="0">
                        <a:latin typeface="楷体" panose="02010609060101010101" pitchFamily="49" charset="-122"/>
                        <a:ea typeface="楷体" panose="02010609060101010101" pitchFamily="49" charset="-122"/>
                      </a:endParaRPr>
                    </a:p>
                  </a:txBody>
                  <a:tcPr/>
                </a:tc>
              </a:tr>
              <a:tr h="1066800">
                <a:tc>
                  <a:txBody>
                    <a:bodyPr/>
                    <a:p>
                      <a:pPr algn="ctr"/>
                      <a:endParaRPr lang="zh-CN" altLang="en-US" sz="1600" b="0" dirty="0" smtClean="0">
                        <a:latin typeface="微软雅黑" panose="020B0503020204020204" charset="-122"/>
                        <a:ea typeface="微软雅黑" panose="020B0503020204020204" charset="-122"/>
                      </a:endParaRPr>
                    </a:p>
                    <a:p>
                      <a:pPr algn="ctr"/>
                      <a:r>
                        <a:rPr lang="zh-CN" altLang="en-US" sz="1600" b="0" dirty="0" smtClean="0">
                          <a:latin typeface="微软雅黑" panose="020B0503020204020204" charset="-122"/>
                          <a:ea typeface="微软雅黑" panose="020B0503020204020204" charset="-122"/>
                        </a:rPr>
                        <a:t>威胁</a:t>
                      </a:r>
                      <a:endParaRPr lang="zh-CN" altLang="en-US" sz="1600" b="0" dirty="0" smtClean="0">
                        <a:latin typeface="微软雅黑" panose="020B0503020204020204" charset="-122"/>
                        <a:ea typeface="微软雅黑" panose="020B0503020204020204" charset="-122"/>
                      </a:endParaRPr>
                    </a:p>
                  </a:txBody>
                  <a:tcPr/>
                </a:tc>
                <a:tc>
                  <a:txBody>
                    <a:bodyPr/>
                    <a:p>
                      <a:pPr algn="l"/>
                      <a:r>
                        <a:rPr lang="zh-CN" altLang="en-US" sz="1600" b="0" dirty="0" smtClean="0">
                          <a:latin typeface="楷体" panose="02010609060101010101" pitchFamily="49" charset="-122"/>
                          <a:ea typeface="楷体" panose="02010609060101010101" pitchFamily="49" charset="-122"/>
                        </a:rPr>
                        <a:t>威胁是指经常存在的、对信息或信息资产具有潜在危险的人、实体或其他对象，也称为</a:t>
                      </a:r>
                      <a:r>
                        <a:rPr lang="zh-CN" altLang="en-US" sz="1600" b="0" dirty="0" smtClean="0">
                          <a:solidFill>
                            <a:srgbClr val="FF0000"/>
                          </a:solidFill>
                          <a:latin typeface="楷体" panose="02010609060101010101" pitchFamily="49" charset="-122"/>
                          <a:ea typeface="楷体" panose="02010609060101010101" pitchFamily="49" charset="-122"/>
                        </a:rPr>
                        <a:t>威胁主体</a:t>
                      </a:r>
                      <a:r>
                        <a:rPr lang="zh-CN" altLang="en-US" sz="1600" b="0" dirty="0" smtClean="0">
                          <a:latin typeface="楷体" panose="02010609060101010101" pitchFamily="49" charset="-122"/>
                          <a:ea typeface="楷体" panose="02010609060101010101" pitchFamily="49" charset="-122"/>
                        </a:rPr>
                        <a:t>，即针对信息或系统的</a:t>
                      </a:r>
                      <a:r>
                        <a:rPr lang="zh-CN" altLang="en-US" sz="1600" b="0" dirty="0" smtClean="0">
                          <a:solidFill>
                            <a:srgbClr val="FF0000"/>
                          </a:solidFill>
                          <a:latin typeface="楷体" panose="02010609060101010101" pitchFamily="49" charset="-122"/>
                          <a:ea typeface="楷体" panose="02010609060101010101" pitchFamily="49" charset="-122"/>
                        </a:rPr>
                        <a:t>潜在危险。</a:t>
                      </a:r>
                      <a:endParaRPr lang="zh-CN" altLang="en-US" sz="1600" b="0" dirty="0" smtClean="0">
                        <a:solidFill>
                          <a:srgbClr val="FF0000"/>
                        </a:solidFill>
                        <a:latin typeface="楷体" panose="02010609060101010101" pitchFamily="49" charset="-122"/>
                        <a:ea typeface="楷体" panose="02010609060101010101" pitchFamily="49" charset="-122"/>
                      </a:endParaRPr>
                    </a:p>
                  </a:txBody>
                  <a:tcPr/>
                </a:tc>
                <a:tc>
                  <a:txBody>
                    <a:bodyPr/>
                    <a:p>
                      <a:pPr algn="l"/>
                      <a:r>
                        <a:rPr lang="zh-CN" altLang="en-US" sz="1600" b="0" dirty="0" smtClean="0">
                          <a:latin typeface="楷体" panose="02010609060101010101" pitchFamily="49" charset="-122"/>
                          <a:ea typeface="楷体" panose="02010609060101010101" pitchFamily="49" charset="-122"/>
                        </a:rPr>
                        <a:t>入侵者通过防火墙上的某个端口访问网络、侵害知识产权、某位雇员造成的可能泄露机密信息或破坏文件完整性的意外错误、蓄意信息敲诈、软件攻击、技术淘汰等。</a:t>
                      </a:r>
                      <a:endParaRPr lang="zh-CN" altLang="en-US" sz="1600" b="0" dirty="0" smtClean="0">
                        <a:latin typeface="楷体" panose="02010609060101010101" pitchFamily="49" charset="-122"/>
                        <a:ea typeface="楷体" panose="02010609060101010101" pitchFamily="49" charset="-122"/>
                      </a:endParaRPr>
                    </a:p>
                  </a:txBody>
                  <a:tcPr/>
                </a:tc>
              </a:tr>
              <a:tr h="865505">
                <a:tc>
                  <a:txBody>
                    <a:bodyPr/>
                    <a:p>
                      <a:pPr algn="ctr"/>
                      <a:endParaRPr lang="zh-CN" altLang="en-US" sz="1600" b="0" dirty="0" smtClean="0">
                        <a:latin typeface="微软雅黑" panose="020B0503020204020204" charset="-122"/>
                        <a:ea typeface="微软雅黑" panose="020B0503020204020204" charset="-122"/>
                      </a:endParaRPr>
                    </a:p>
                    <a:p>
                      <a:pPr algn="ctr"/>
                      <a:r>
                        <a:rPr lang="zh-CN" altLang="en-US" sz="1600" b="0" dirty="0" smtClean="0">
                          <a:latin typeface="微软雅黑" panose="020B0503020204020204" charset="-122"/>
                          <a:ea typeface="微软雅黑" panose="020B0503020204020204" charset="-122"/>
                        </a:rPr>
                        <a:t>攻击</a:t>
                      </a:r>
                      <a:endParaRPr lang="zh-CN" altLang="en-US" sz="1600" b="0" dirty="0" smtClean="0">
                        <a:latin typeface="微软雅黑" panose="020B0503020204020204" charset="-122"/>
                        <a:ea typeface="微软雅黑" panose="020B0503020204020204" charset="-122"/>
                      </a:endParaRPr>
                    </a:p>
                  </a:txBody>
                  <a:tcPr/>
                </a:tc>
                <a:tc>
                  <a:txBody>
                    <a:bodyPr/>
                    <a:p>
                      <a:pPr algn="l"/>
                      <a:r>
                        <a:rPr lang="zh-CN" altLang="en-US" sz="1600" b="0" dirty="0" smtClean="0">
                          <a:latin typeface="楷体" panose="02010609060101010101" pitchFamily="49" charset="-122"/>
                          <a:ea typeface="楷体" panose="02010609060101010101" pitchFamily="49" charset="-122"/>
                        </a:rPr>
                        <a:t>攻击是</a:t>
                      </a:r>
                      <a:r>
                        <a:rPr lang="zh-CN" altLang="en-US" sz="1600" b="0" dirty="0" smtClean="0">
                          <a:solidFill>
                            <a:srgbClr val="FF0000"/>
                          </a:solidFill>
                          <a:latin typeface="楷体" panose="02010609060101010101" pitchFamily="49" charset="-122"/>
                          <a:ea typeface="楷体" panose="02010609060101010101" pitchFamily="49" charset="-122"/>
                        </a:rPr>
                        <a:t>不断地</a:t>
                      </a:r>
                      <a:r>
                        <a:rPr lang="zh-CN" altLang="en-US" sz="1600" b="0" dirty="0" smtClean="0">
                          <a:latin typeface="楷体" panose="02010609060101010101" pitchFamily="49" charset="-122"/>
                          <a:ea typeface="楷体" panose="02010609060101010101" pitchFamily="49" charset="-122"/>
                        </a:rPr>
                        <a:t>对资产进行蓄意或无意破坏，或损害信息、或损坏信息系统的</a:t>
                      </a:r>
                      <a:r>
                        <a:rPr lang="zh-CN" altLang="en-US" sz="1600" b="0" dirty="0" smtClean="0">
                          <a:solidFill>
                            <a:srgbClr val="FF0000"/>
                          </a:solidFill>
                          <a:latin typeface="楷体" panose="02010609060101010101" pitchFamily="49" charset="-122"/>
                          <a:ea typeface="楷体" panose="02010609060101010101" pitchFamily="49" charset="-122"/>
                        </a:rPr>
                        <a:t>一种行为</a:t>
                      </a:r>
                      <a:r>
                        <a:rPr lang="zh-CN" altLang="en-US" sz="1600" b="0" dirty="0" smtClean="0">
                          <a:latin typeface="楷体" panose="02010609060101010101" pitchFamily="49" charset="-122"/>
                          <a:ea typeface="楷体" panose="02010609060101010101" pitchFamily="49" charset="-122"/>
                        </a:rPr>
                        <a:t>。它分为</a:t>
                      </a:r>
                      <a:r>
                        <a:rPr lang="zh-CN" altLang="en-US" sz="1600" b="0" dirty="0" smtClean="0">
                          <a:solidFill>
                            <a:srgbClr val="FF0000"/>
                          </a:solidFill>
                          <a:latin typeface="楷体" panose="02010609060101010101" pitchFamily="49" charset="-122"/>
                          <a:ea typeface="楷体" panose="02010609060101010101" pitchFamily="49" charset="-122"/>
                        </a:rPr>
                        <a:t>主动攻击与被动攻击</a:t>
                      </a:r>
                      <a:r>
                        <a:rPr lang="zh-CN" altLang="en-US" sz="1600" b="0" dirty="0" smtClean="0">
                          <a:latin typeface="楷体" panose="02010609060101010101" pitchFamily="49" charset="-122"/>
                          <a:ea typeface="楷体" panose="02010609060101010101" pitchFamily="49" charset="-122"/>
                        </a:rPr>
                        <a:t>、</a:t>
                      </a:r>
                      <a:r>
                        <a:rPr lang="zh-CN" altLang="en-US" sz="1600" b="0" dirty="0" smtClean="0">
                          <a:solidFill>
                            <a:srgbClr val="FF0000"/>
                          </a:solidFill>
                          <a:latin typeface="楷体" panose="02010609060101010101" pitchFamily="49" charset="-122"/>
                          <a:ea typeface="楷体" panose="02010609060101010101" pitchFamily="49" charset="-122"/>
                        </a:rPr>
                        <a:t>蓄意攻击与无意攻击</a:t>
                      </a:r>
                      <a:r>
                        <a:rPr lang="zh-CN" altLang="en-US" sz="1600" b="0" dirty="0" smtClean="0">
                          <a:latin typeface="楷体" panose="02010609060101010101" pitchFamily="49" charset="-122"/>
                          <a:ea typeface="楷体" panose="02010609060101010101" pitchFamily="49" charset="-122"/>
                        </a:rPr>
                        <a:t>、</a:t>
                      </a:r>
                      <a:r>
                        <a:rPr lang="zh-CN" altLang="en-US" sz="1600" b="0" dirty="0" smtClean="0">
                          <a:solidFill>
                            <a:srgbClr val="FF0000"/>
                          </a:solidFill>
                          <a:latin typeface="楷体" panose="02010609060101010101" pitchFamily="49" charset="-122"/>
                          <a:ea typeface="楷体" panose="02010609060101010101" pitchFamily="49" charset="-122"/>
                        </a:rPr>
                        <a:t>直接攻击或间接攻击</a:t>
                      </a:r>
                      <a:r>
                        <a:rPr lang="zh-CN" altLang="en-US" sz="1600" b="0" dirty="0" smtClean="0">
                          <a:latin typeface="楷体" panose="02010609060101010101" pitchFamily="49" charset="-122"/>
                          <a:ea typeface="楷体" panose="02010609060101010101" pitchFamily="49" charset="-122"/>
                        </a:rPr>
                        <a:t>等类型。</a:t>
                      </a:r>
                      <a:endParaRPr lang="zh-CN" altLang="en-US" sz="1600" b="0" dirty="0" smtClean="0">
                        <a:latin typeface="楷体" panose="02010609060101010101" pitchFamily="49" charset="-122"/>
                        <a:ea typeface="楷体" panose="02010609060101010101" pitchFamily="49" charset="-122"/>
                      </a:endParaRPr>
                    </a:p>
                  </a:txBody>
                  <a:tcPr/>
                </a:tc>
                <a:tc>
                  <a:txBody>
                    <a:bodyPr/>
                    <a:p>
                      <a:pPr algn="l"/>
                      <a:r>
                        <a:rPr lang="zh-CN" altLang="en-US" sz="1600" b="0" dirty="0" smtClean="0">
                          <a:latin typeface="楷体" panose="02010609060101010101" pitchFamily="49" charset="-122"/>
                          <a:ea typeface="楷体" panose="02010609060101010101" pitchFamily="49" charset="-122"/>
                        </a:rPr>
                        <a:t>某人偶然读取了敏感信息，但没有使用该信息的意图，为被动攻击。</a:t>
                      </a:r>
                      <a:r>
                        <a:rPr lang="zh-CN" altLang="en-US" sz="1600" b="0" dirty="0" smtClean="0">
                          <a:solidFill>
                            <a:srgbClr val="FF0000"/>
                          </a:solidFill>
                          <a:latin typeface="楷体" panose="02010609060101010101" pitchFamily="49" charset="-122"/>
                          <a:ea typeface="楷体" panose="02010609060101010101" pitchFamily="49" charset="-122"/>
                        </a:rPr>
                        <a:t>黑客</a:t>
                      </a:r>
                      <a:r>
                        <a:rPr lang="zh-CN" altLang="en-US" sz="1600" b="0" dirty="0" smtClean="0">
                          <a:latin typeface="楷体" panose="02010609060101010101" pitchFamily="49" charset="-122"/>
                          <a:ea typeface="楷体" panose="02010609060101010101" pitchFamily="49" charset="-122"/>
                        </a:rPr>
                        <a:t>试图入侵信息系统，则为主动攻击。</a:t>
                      </a:r>
                      <a:endParaRPr lang="zh-CN" altLang="en-US" sz="1600" b="0" dirty="0" smtClean="0">
                        <a:latin typeface="楷体" panose="02010609060101010101" pitchFamily="49" charset="-122"/>
                        <a:ea typeface="楷体" panose="02010609060101010101" pitchFamily="49" charset="-122"/>
                      </a:endParaRPr>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nvSpPr>
        <p:spPr>
          <a:xfrm>
            <a:off x="1" y="332464"/>
            <a:ext cx="832245" cy="470570"/>
          </a:xfrm>
          <a:custGeom>
            <a:avLst/>
            <a:gdLst>
              <a:gd name="connsiteX0" fmla="*/ 0 w 832245"/>
              <a:gd name="connsiteY0" fmla="*/ 0 h 470570"/>
              <a:gd name="connsiteX1" fmla="*/ 596960 w 832245"/>
              <a:gd name="connsiteY1" fmla="*/ 0 h 470570"/>
              <a:gd name="connsiteX2" fmla="*/ 832245 w 832245"/>
              <a:gd name="connsiteY2" fmla="*/ 235285 h 470570"/>
              <a:gd name="connsiteX3" fmla="*/ 832244 w 832245"/>
              <a:gd name="connsiteY3" fmla="*/ 235285 h 470570"/>
              <a:gd name="connsiteX4" fmla="*/ 596959 w 832245"/>
              <a:gd name="connsiteY4" fmla="*/ 470570 h 470570"/>
              <a:gd name="connsiteX5" fmla="*/ 0 w 832245"/>
              <a:gd name="connsiteY5" fmla="*/ 470569 h 470570"/>
              <a:gd name="connsiteX6" fmla="*/ 0 w 832245"/>
              <a:gd name="connsiteY6" fmla="*/ 0 h 47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2245" h="470570">
                <a:moveTo>
                  <a:pt x="0" y="0"/>
                </a:moveTo>
                <a:lnTo>
                  <a:pt x="596960" y="0"/>
                </a:lnTo>
                <a:cubicBezTo>
                  <a:pt x="726904" y="0"/>
                  <a:pt x="832245" y="105341"/>
                  <a:pt x="832245" y="235285"/>
                </a:cubicBezTo>
                <a:lnTo>
                  <a:pt x="832244" y="235285"/>
                </a:lnTo>
                <a:cubicBezTo>
                  <a:pt x="832244" y="365229"/>
                  <a:pt x="726903" y="470570"/>
                  <a:pt x="596959" y="470570"/>
                </a:cubicBezTo>
                <a:lnTo>
                  <a:pt x="0" y="47056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867681" y="306764"/>
            <a:ext cx="1656080" cy="521970"/>
          </a:xfrm>
          <a:prstGeom prst="rect">
            <a:avLst/>
          </a:prstGeom>
          <a:noFill/>
        </p:spPr>
        <p:txBody>
          <a:bodyPr wrap="none" rtlCol="0" anchor="ctr">
            <a:spAutoFit/>
          </a:bodyPr>
          <a:lstStyle>
            <a:defPPr>
              <a:defRPr lang="zh-CN"/>
            </a:defPPr>
            <a:lvl1pPr>
              <a:defRPr sz="3200" spc="200">
                <a:solidFill>
                  <a:srgbClr val="245188"/>
                </a:solidFill>
                <a:effectLst>
                  <a:outerShdw blurRad="127000" dist="63500" dir="2700000" algn="tl" rotWithShape="0">
                    <a:schemeClr val="accent1">
                      <a:alpha val="20000"/>
                    </a:schemeClr>
                  </a:outerShdw>
                </a:effectLst>
                <a:latin typeface="+mj-ea"/>
                <a:ea typeface="+mj-ea"/>
              </a:defRPr>
            </a:lvl1pPr>
          </a:lstStyle>
          <a:p>
            <a:r>
              <a:rPr lang="zh-CN" altLang="en-US" sz="2800" spc="100" dirty="0">
                <a:solidFill>
                  <a:schemeClr val="tx2"/>
                </a:solidFill>
                <a:effectLst/>
                <a:latin typeface="微软雅黑" panose="020B0503020204020204" charset="-122"/>
                <a:ea typeface="微软雅黑" panose="020B0503020204020204" charset="-122"/>
              </a:rPr>
              <a:t>学习新知</a:t>
            </a:r>
            <a:endParaRPr lang="zh-CN" altLang="en-US" sz="2800" spc="100" dirty="0">
              <a:solidFill>
                <a:schemeClr val="tx2"/>
              </a:solidFill>
              <a:effectLst/>
              <a:latin typeface="微软雅黑" panose="020B0503020204020204" charset="-122"/>
              <a:ea typeface="微软雅黑" panose="020B0503020204020204" charset="-122"/>
            </a:endParaRPr>
          </a:p>
        </p:txBody>
      </p:sp>
      <p:sp>
        <p:nvSpPr>
          <p:cNvPr id="4" name="文本框 3"/>
          <p:cNvSpPr txBox="1"/>
          <p:nvPr/>
        </p:nvSpPr>
        <p:spPr>
          <a:xfrm>
            <a:off x="223338" y="337562"/>
            <a:ext cx="524510" cy="460375"/>
          </a:xfrm>
          <a:prstGeom prst="rect">
            <a:avLst/>
          </a:prstGeom>
          <a:noFill/>
        </p:spPr>
        <p:txBody>
          <a:bodyPr wrap="none" rtlCol="0" anchor="ctr">
            <a:spAutoFit/>
          </a:bodyPr>
          <a:lstStyle/>
          <a:p>
            <a:pPr algn="l"/>
            <a:r>
              <a:rPr lang="en-US" altLang="zh-CN" sz="2400" b="1" dirty="0" smtClean="0">
                <a:solidFill>
                  <a:schemeClr val="bg1"/>
                </a:solidFill>
              </a:rPr>
              <a:t>0</a:t>
            </a:r>
            <a:r>
              <a:rPr lang="en-US" altLang="zh-CN" sz="2400" b="1" dirty="0" smtClean="0">
                <a:solidFill>
                  <a:schemeClr val="bg1"/>
                </a:solidFill>
                <a:sym typeface="+mn-ea"/>
              </a:rPr>
              <a:t>2</a:t>
            </a:r>
            <a:endParaRPr lang="zh-CN" altLang="en-US" sz="2400" b="1" dirty="0">
              <a:solidFill>
                <a:schemeClr val="bg1"/>
              </a:solidFill>
            </a:endParaRPr>
          </a:p>
        </p:txBody>
      </p:sp>
      <p:sp>
        <p:nvSpPr>
          <p:cNvPr id="3" name="文本框 2"/>
          <p:cNvSpPr txBox="1"/>
          <p:nvPr/>
        </p:nvSpPr>
        <p:spPr>
          <a:xfrm>
            <a:off x="450850" y="1054100"/>
            <a:ext cx="6096000" cy="460375"/>
          </a:xfrm>
          <a:prstGeom prst="rect">
            <a:avLst/>
          </a:prstGeom>
          <a:noFill/>
        </p:spPr>
        <p:txBody>
          <a:bodyPr wrap="square" rtlCol="0" anchor="t">
            <a:spAutoFit/>
          </a:bodyPr>
          <a:p>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5.2.1 </a:t>
            </a:r>
            <a:r>
              <a:rPr lang="zh-CN" altLang="en-US"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信息系统安全风险的重要术语</a:t>
            </a:r>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 </a:t>
            </a:r>
            <a:endPar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518160" y="1514475"/>
            <a:ext cx="1151890" cy="460375"/>
          </a:xfrm>
          <a:prstGeom prst="rect">
            <a:avLst/>
          </a:prstGeom>
          <a:solidFill>
            <a:schemeClr val="accent2"/>
          </a:solidFill>
        </p:spPr>
        <p:txBody>
          <a:bodyPr wrap="square" rtlCol="0" anchor="t">
            <a:spAutoFit/>
          </a:bodyPr>
          <a:p>
            <a:pPr algn="ctr"/>
            <a:r>
              <a:rPr lang="zh-CN" altLang="en-US" sz="2400" b="1" dirty="0" smtClean="0">
                <a:solidFill>
                  <a:schemeClr val="bg1"/>
                </a:solidFill>
                <a:latin typeface="黑体" panose="02010609060101010101" charset="-122"/>
                <a:ea typeface="黑体" panose="02010609060101010101" charset="-122"/>
                <a:cs typeface="黑体" panose="02010609060101010101" charset="-122"/>
                <a:sym typeface="+mn-ea"/>
              </a:rPr>
              <a:t>撞库</a:t>
            </a:r>
            <a:endParaRPr lang="zh-CN" altLang="en-US" sz="2400" b="1" dirty="0" smtClean="0">
              <a:solidFill>
                <a:schemeClr val="bg1"/>
              </a:solidFill>
              <a:latin typeface="黑体" panose="02010609060101010101" charset="-122"/>
              <a:ea typeface="黑体" panose="02010609060101010101" charset="-122"/>
              <a:cs typeface="黑体" panose="02010609060101010101" charset="-122"/>
              <a:sym typeface="+mn-ea"/>
            </a:endParaRPr>
          </a:p>
        </p:txBody>
      </p:sp>
      <p:sp>
        <p:nvSpPr>
          <p:cNvPr id="5" name="文本框 4"/>
          <p:cNvSpPr txBox="1"/>
          <p:nvPr/>
        </p:nvSpPr>
        <p:spPr>
          <a:xfrm>
            <a:off x="518160" y="1974850"/>
            <a:ext cx="6096000" cy="4246245"/>
          </a:xfrm>
          <a:prstGeom prst="rect">
            <a:avLst/>
          </a:prstGeom>
          <a:noFill/>
        </p:spPr>
        <p:txBody>
          <a:bodyPr wrap="square" rtlCol="0" anchor="t">
            <a:spAutoFit/>
          </a:bodyPr>
          <a:p>
            <a:pPr lvl="0" indent="0">
              <a:lnSpc>
                <a:spcPct val="150000"/>
              </a:lnSpc>
              <a:spcBef>
                <a:spcPct val="0"/>
              </a:spcBef>
            </a:pP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 </a:t>
            </a:r>
            <a:r>
              <a:rPr lang="en-US" altLang="zh-CN" sz="2000" dirty="0" smtClean="0">
                <a:latin typeface="楷体" panose="02010609060101010101" pitchFamily="49" charset="-122"/>
                <a:ea typeface="楷体" panose="02010609060101010101" pitchFamily="49" charset="-122"/>
                <a:cs typeface="微软雅黑" panose="020B0503020204020204" charset="-122"/>
                <a:sym typeface="+mn-ea"/>
              </a:rPr>
              <a:t>  </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a:t>
            </a:r>
            <a:r>
              <a:rPr lang="zh-CN" altLang="en-US" sz="2000" dirty="0" smtClean="0">
                <a:solidFill>
                  <a:srgbClr val="FF0000"/>
                </a:solidFill>
                <a:latin typeface="楷体" panose="02010609060101010101" pitchFamily="49" charset="-122"/>
                <a:ea typeface="楷体" panose="02010609060101010101" pitchFamily="49" charset="-122"/>
                <a:cs typeface="微软雅黑" panose="020B0503020204020204" charset="-122"/>
                <a:sym typeface="+mn-ea"/>
              </a:rPr>
              <a:t>撞库</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”是一种黑客攻击方式。黑客会</a:t>
            </a:r>
            <a:r>
              <a:rPr lang="zh-CN" altLang="en-US" sz="2000" dirty="0" smtClean="0">
                <a:solidFill>
                  <a:srgbClr val="FF0000"/>
                </a:solidFill>
                <a:latin typeface="楷体" panose="02010609060101010101" pitchFamily="49" charset="-122"/>
                <a:ea typeface="楷体" panose="02010609060101010101" pitchFamily="49" charset="-122"/>
                <a:cs typeface="微软雅黑" panose="020B0503020204020204" charset="-122"/>
                <a:sym typeface="+mn-ea"/>
              </a:rPr>
              <a:t>收集</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在网络上已泄露的用户名、密码等信息，之后用技术手段前往一些网站逐个</a:t>
            </a:r>
            <a:r>
              <a:rPr lang="zh-CN" altLang="en-US" sz="2000" dirty="0" smtClean="0">
                <a:solidFill>
                  <a:srgbClr val="FF0000"/>
                </a:solidFill>
                <a:latin typeface="楷体" panose="02010609060101010101" pitchFamily="49" charset="-122"/>
                <a:ea typeface="楷体" panose="02010609060101010101" pitchFamily="49" charset="-122"/>
                <a:cs typeface="微软雅黑" panose="020B0503020204020204" charset="-122"/>
                <a:sym typeface="+mn-ea"/>
              </a:rPr>
              <a:t>“试”着登录</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，最终“撞大运”地“试”出一些可以登录的用户名、密码。</a:t>
            </a:r>
            <a:endParaRPr lang="en-US" altLang="zh-CN" sz="2000" dirty="0" smtClean="0">
              <a:latin typeface="楷体" panose="02010609060101010101" pitchFamily="49" charset="-122"/>
              <a:ea typeface="楷体" panose="02010609060101010101" pitchFamily="49" charset="-122"/>
              <a:cs typeface="微软雅黑" panose="020B0503020204020204" charset="-122"/>
              <a:sym typeface="+mn-ea"/>
            </a:endParaRPr>
          </a:p>
          <a:p>
            <a:pPr lvl="0" indent="0">
              <a:lnSpc>
                <a:spcPct val="150000"/>
              </a:lnSpc>
              <a:spcBef>
                <a:spcPct val="0"/>
              </a:spcBef>
            </a:pPr>
            <a:r>
              <a:rPr lang="en-US" altLang="zh-CN" sz="2000" dirty="0" smtClean="0">
                <a:latin typeface="楷体" panose="02010609060101010101" pitchFamily="49" charset="-122"/>
                <a:ea typeface="楷体" panose="02010609060101010101" pitchFamily="49" charset="-122"/>
                <a:cs typeface="微软雅黑" panose="020B0503020204020204" charset="-122"/>
                <a:sym typeface="+mn-ea"/>
              </a:rPr>
              <a:t>    2014</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年</a:t>
            </a:r>
            <a:r>
              <a:rPr lang="en-US" altLang="zh-CN" sz="2000" dirty="0" smtClean="0">
                <a:latin typeface="楷体" panose="02010609060101010101" pitchFamily="49" charset="-122"/>
                <a:ea typeface="楷体" panose="02010609060101010101" pitchFamily="49" charset="-122"/>
                <a:cs typeface="微软雅黑" panose="020B0503020204020204" charset="-122"/>
                <a:sym typeface="+mn-ea"/>
              </a:rPr>
              <a:t>12</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月</a:t>
            </a:r>
            <a:r>
              <a:rPr lang="en-US" altLang="zh-CN" sz="2000" dirty="0" smtClean="0">
                <a:latin typeface="楷体" panose="02010609060101010101" pitchFamily="49" charset="-122"/>
                <a:ea typeface="楷体" panose="02010609060101010101" pitchFamily="49" charset="-122"/>
                <a:cs typeface="微软雅黑" panose="020B0503020204020204" charset="-122"/>
                <a:sym typeface="+mn-ea"/>
              </a:rPr>
              <a:t>25</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日，</a:t>
            </a:r>
            <a:r>
              <a:rPr lang="en-US" altLang="zh-CN" sz="2000" dirty="0" smtClean="0">
                <a:latin typeface="楷体" panose="02010609060101010101" pitchFamily="49" charset="-122"/>
                <a:ea typeface="楷体" panose="02010609060101010101" pitchFamily="49" charset="-122"/>
                <a:cs typeface="微软雅黑" panose="020B0503020204020204" charset="-122"/>
                <a:sym typeface="+mn-ea"/>
              </a:rPr>
              <a:t>12306</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网站用户信息在互联网上疯传。对此，</a:t>
            </a:r>
            <a:r>
              <a:rPr lang="en-US" altLang="zh-CN" sz="2000" dirty="0" smtClean="0">
                <a:latin typeface="楷体" panose="02010609060101010101" pitchFamily="49" charset="-122"/>
                <a:ea typeface="楷体" panose="02010609060101010101" pitchFamily="49" charset="-122"/>
                <a:cs typeface="微软雅黑" panose="020B0503020204020204" charset="-122"/>
                <a:sym typeface="+mn-ea"/>
              </a:rPr>
              <a:t>12306</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官方网站称，网上泄露的用户信息系经其他网站或渠道流出。据悉，此次泄露的用户数据不少于</a:t>
            </a:r>
            <a:r>
              <a:rPr lang="en-US" altLang="zh-CN" sz="2000" dirty="0" smtClean="0">
                <a:latin typeface="楷体" panose="02010609060101010101" pitchFamily="49" charset="-122"/>
                <a:ea typeface="楷体" panose="02010609060101010101" pitchFamily="49" charset="-122"/>
                <a:cs typeface="微软雅黑" panose="020B0503020204020204" charset="-122"/>
                <a:sym typeface="+mn-ea"/>
              </a:rPr>
              <a:t>131,653</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条。该批数据基本确认为黑客通过“撞库攻击”所获得。</a:t>
            </a:r>
            <a:endParaRPr lang="zh-CN" altLang="en-US" sz="2000" dirty="0" smtClean="0">
              <a:latin typeface="楷体" panose="02010609060101010101" pitchFamily="49" charset="-122"/>
              <a:ea typeface="楷体" panose="02010609060101010101" pitchFamily="49" charset="-122"/>
              <a:cs typeface="微软雅黑" panose="020B0503020204020204" charset="-122"/>
              <a:sym typeface="+mn-ea"/>
            </a:endParaRPr>
          </a:p>
        </p:txBody>
      </p:sp>
      <p:pic>
        <p:nvPicPr>
          <p:cNvPr id="1029" name="Picture 5"/>
          <p:cNvPicPr>
            <a:picLocks noChangeAspect="1" noChangeArrowheads="1"/>
          </p:cNvPicPr>
          <p:nvPr/>
        </p:nvPicPr>
        <p:blipFill>
          <a:blip r:embed="rId1" cstate="print"/>
          <a:srcRect/>
          <a:stretch>
            <a:fillRect/>
          </a:stretch>
        </p:blipFill>
        <p:spPr bwMode="auto">
          <a:xfrm>
            <a:off x="6657340" y="1991995"/>
            <a:ext cx="5241290" cy="2983865"/>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blinds(horizontal)">
                                      <p:cBhvr>
                                        <p:cTn id="7"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18160" y="1514475"/>
            <a:ext cx="1511300" cy="460375"/>
          </a:xfrm>
          <a:prstGeom prst="rect">
            <a:avLst/>
          </a:prstGeom>
          <a:solidFill>
            <a:schemeClr val="accent2"/>
          </a:solidFill>
        </p:spPr>
        <p:txBody>
          <a:bodyPr wrap="square" rtlCol="0" anchor="t">
            <a:spAutoFit/>
          </a:bodyPr>
          <a:p>
            <a:pPr algn="ctr"/>
            <a:r>
              <a:rPr lang="zh-CN" altLang="en-US" sz="2400" b="1" dirty="0" smtClean="0">
                <a:solidFill>
                  <a:schemeClr val="bg1"/>
                </a:solidFill>
                <a:latin typeface="黑体" panose="02010609060101010101" charset="-122"/>
                <a:ea typeface="黑体" panose="02010609060101010101" charset="-122"/>
                <a:cs typeface="黑体" panose="02010609060101010101" charset="-122"/>
                <a:sym typeface="+mn-ea"/>
              </a:rPr>
              <a:t>勒索软件</a:t>
            </a:r>
            <a:endParaRPr lang="zh-CN" altLang="en-US" sz="2400" b="1" dirty="0" smtClean="0">
              <a:solidFill>
                <a:schemeClr val="bg1"/>
              </a:solidFill>
              <a:latin typeface="黑体" panose="02010609060101010101" charset="-122"/>
              <a:ea typeface="黑体" panose="02010609060101010101" charset="-122"/>
              <a:cs typeface="黑体" panose="02010609060101010101" charset="-122"/>
              <a:sym typeface="+mn-ea"/>
            </a:endParaRPr>
          </a:p>
        </p:txBody>
      </p:sp>
      <p:sp>
        <p:nvSpPr>
          <p:cNvPr id="29" name="任意多边形 28"/>
          <p:cNvSpPr/>
          <p:nvPr/>
        </p:nvSpPr>
        <p:spPr>
          <a:xfrm>
            <a:off x="1" y="332464"/>
            <a:ext cx="832245" cy="470570"/>
          </a:xfrm>
          <a:custGeom>
            <a:avLst/>
            <a:gdLst>
              <a:gd name="connsiteX0" fmla="*/ 0 w 832245"/>
              <a:gd name="connsiteY0" fmla="*/ 0 h 470570"/>
              <a:gd name="connsiteX1" fmla="*/ 596960 w 832245"/>
              <a:gd name="connsiteY1" fmla="*/ 0 h 470570"/>
              <a:gd name="connsiteX2" fmla="*/ 832245 w 832245"/>
              <a:gd name="connsiteY2" fmla="*/ 235285 h 470570"/>
              <a:gd name="connsiteX3" fmla="*/ 832244 w 832245"/>
              <a:gd name="connsiteY3" fmla="*/ 235285 h 470570"/>
              <a:gd name="connsiteX4" fmla="*/ 596959 w 832245"/>
              <a:gd name="connsiteY4" fmla="*/ 470570 h 470570"/>
              <a:gd name="connsiteX5" fmla="*/ 0 w 832245"/>
              <a:gd name="connsiteY5" fmla="*/ 470569 h 470570"/>
              <a:gd name="connsiteX6" fmla="*/ 0 w 832245"/>
              <a:gd name="connsiteY6" fmla="*/ 0 h 47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2245" h="470570">
                <a:moveTo>
                  <a:pt x="0" y="0"/>
                </a:moveTo>
                <a:lnTo>
                  <a:pt x="596960" y="0"/>
                </a:lnTo>
                <a:cubicBezTo>
                  <a:pt x="726904" y="0"/>
                  <a:pt x="832245" y="105341"/>
                  <a:pt x="832245" y="235285"/>
                </a:cubicBezTo>
                <a:lnTo>
                  <a:pt x="832244" y="235285"/>
                </a:lnTo>
                <a:cubicBezTo>
                  <a:pt x="832244" y="365229"/>
                  <a:pt x="726903" y="470570"/>
                  <a:pt x="596959" y="470570"/>
                </a:cubicBezTo>
                <a:lnTo>
                  <a:pt x="0" y="47056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867681" y="306764"/>
            <a:ext cx="1656080" cy="521970"/>
          </a:xfrm>
          <a:prstGeom prst="rect">
            <a:avLst/>
          </a:prstGeom>
          <a:noFill/>
        </p:spPr>
        <p:txBody>
          <a:bodyPr wrap="none" rtlCol="0" anchor="ctr">
            <a:spAutoFit/>
          </a:bodyPr>
          <a:lstStyle>
            <a:defPPr>
              <a:defRPr lang="zh-CN"/>
            </a:defPPr>
            <a:lvl1pPr>
              <a:defRPr sz="3200" spc="200">
                <a:solidFill>
                  <a:srgbClr val="245188"/>
                </a:solidFill>
                <a:effectLst>
                  <a:outerShdw blurRad="127000" dist="63500" dir="2700000" algn="tl" rotWithShape="0">
                    <a:schemeClr val="accent1">
                      <a:alpha val="20000"/>
                    </a:schemeClr>
                  </a:outerShdw>
                </a:effectLst>
                <a:latin typeface="+mj-ea"/>
                <a:ea typeface="+mj-ea"/>
              </a:defRPr>
            </a:lvl1pPr>
          </a:lstStyle>
          <a:p>
            <a:r>
              <a:rPr lang="zh-CN" altLang="en-US" sz="2800" spc="100" dirty="0">
                <a:solidFill>
                  <a:schemeClr val="tx2"/>
                </a:solidFill>
                <a:effectLst/>
                <a:latin typeface="微软雅黑" panose="020B0503020204020204" charset="-122"/>
                <a:ea typeface="微软雅黑" panose="020B0503020204020204" charset="-122"/>
              </a:rPr>
              <a:t>学习新知</a:t>
            </a:r>
            <a:endParaRPr lang="zh-CN" altLang="en-US" sz="2800" spc="100" dirty="0">
              <a:solidFill>
                <a:schemeClr val="tx2"/>
              </a:solidFill>
              <a:effectLst/>
              <a:latin typeface="微软雅黑" panose="020B0503020204020204" charset="-122"/>
              <a:ea typeface="微软雅黑" panose="020B0503020204020204" charset="-122"/>
            </a:endParaRPr>
          </a:p>
        </p:txBody>
      </p:sp>
      <p:sp>
        <p:nvSpPr>
          <p:cNvPr id="4" name="文本框 3"/>
          <p:cNvSpPr txBox="1"/>
          <p:nvPr/>
        </p:nvSpPr>
        <p:spPr>
          <a:xfrm>
            <a:off x="223338" y="337562"/>
            <a:ext cx="524510" cy="460375"/>
          </a:xfrm>
          <a:prstGeom prst="rect">
            <a:avLst/>
          </a:prstGeom>
          <a:noFill/>
        </p:spPr>
        <p:txBody>
          <a:bodyPr wrap="none" rtlCol="0" anchor="ctr">
            <a:spAutoFit/>
          </a:bodyPr>
          <a:lstStyle/>
          <a:p>
            <a:pPr algn="l"/>
            <a:r>
              <a:rPr lang="en-US" altLang="zh-CN" sz="2400" b="1" dirty="0" smtClean="0">
                <a:solidFill>
                  <a:schemeClr val="bg1"/>
                </a:solidFill>
              </a:rPr>
              <a:t>0</a:t>
            </a:r>
            <a:r>
              <a:rPr lang="en-US" altLang="zh-CN" sz="2400" b="1" dirty="0" smtClean="0">
                <a:solidFill>
                  <a:schemeClr val="bg1"/>
                </a:solidFill>
                <a:sym typeface="+mn-ea"/>
              </a:rPr>
              <a:t>2</a:t>
            </a:r>
            <a:endParaRPr lang="zh-CN" altLang="en-US" sz="2400" b="1" dirty="0">
              <a:solidFill>
                <a:schemeClr val="bg1"/>
              </a:solidFill>
            </a:endParaRPr>
          </a:p>
        </p:txBody>
      </p:sp>
      <p:sp>
        <p:nvSpPr>
          <p:cNvPr id="3" name="文本框 2"/>
          <p:cNvSpPr txBox="1"/>
          <p:nvPr/>
        </p:nvSpPr>
        <p:spPr>
          <a:xfrm>
            <a:off x="450850" y="1054100"/>
            <a:ext cx="6096000" cy="460375"/>
          </a:xfrm>
          <a:prstGeom prst="rect">
            <a:avLst/>
          </a:prstGeom>
          <a:noFill/>
        </p:spPr>
        <p:txBody>
          <a:bodyPr wrap="square" rtlCol="0" anchor="t">
            <a:spAutoFit/>
          </a:bodyPr>
          <a:p>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5.2.1 </a:t>
            </a:r>
            <a:r>
              <a:rPr lang="zh-CN" altLang="en-US"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信息系统安全风险的重要术语</a:t>
            </a:r>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 </a:t>
            </a:r>
            <a:endPar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518160" y="1974850"/>
            <a:ext cx="6096000" cy="3322955"/>
          </a:xfrm>
          <a:prstGeom prst="rect">
            <a:avLst/>
          </a:prstGeom>
          <a:noFill/>
        </p:spPr>
        <p:txBody>
          <a:bodyPr wrap="square" rtlCol="0" anchor="t">
            <a:spAutoFit/>
          </a:bodyPr>
          <a:p>
            <a:pPr lvl="0" indent="0">
              <a:lnSpc>
                <a:spcPct val="150000"/>
              </a:lnSpc>
              <a:spcBef>
                <a:spcPct val="0"/>
              </a:spcBef>
            </a:pP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 </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 </a:t>
            </a:r>
            <a:r>
              <a:rPr lang="en-US" altLang="zh-CN" sz="2000" dirty="0" smtClean="0">
                <a:latin typeface="楷体" panose="02010609060101010101" pitchFamily="49" charset="-122"/>
                <a:ea typeface="楷体" panose="02010609060101010101" pitchFamily="49" charset="-122"/>
                <a:cs typeface="微软雅黑" panose="020B0503020204020204" charset="-122"/>
                <a:sym typeface="+mn-ea"/>
              </a:rPr>
              <a:t>  </a:t>
            </a:r>
            <a:r>
              <a:rPr lang="zh-CN" altLang="en-US" sz="2000" dirty="0" smtClean="0">
                <a:solidFill>
                  <a:srgbClr val="FF0000"/>
                </a:solidFill>
                <a:latin typeface="楷体" panose="02010609060101010101" pitchFamily="49" charset="-122"/>
                <a:ea typeface="楷体" panose="02010609060101010101" pitchFamily="49" charset="-122"/>
                <a:cs typeface="微软雅黑" panose="020B0503020204020204" charset="-122"/>
                <a:sym typeface="+mn-ea"/>
              </a:rPr>
              <a:t>勒索软件</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”是一种流行的木马，黑客用来劫持用户资产或资源并以此为条件向用户勒索钱财的一种恶意软件。</a:t>
            </a:r>
            <a:endParaRPr lang="en-US" altLang="zh-CN" sz="2000" dirty="0" smtClean="0">
              <a:latin typeface="楷体" panose="02010609060101010101" pitchFamily="49" charset="-122"/>
              <a:ea typeface="楷体" panose="02010609060101010101" pitchFamily="49" charset="-122"/>
              <a:cs typeface="微软雅黑" panose="020B0503020204020204" charset="-122"/>
              <a:sym typeface="+mn-ea"/>
            </a:endParaRPr>
          </a:p>
          <a:p>
            <a:pPr lvl="0" indent="0">
              <a:lnSpc>
                <a:spcPct val="150000"/>
              </a:lnSpc>
              <a:spcBef>
                <a:spcPct val="0"/>
              </a:spcBef>
            </a:pPr>
            <a:r>
              <a:rPr lang="en-US" altLang="zh-CN" sz="2000" dirty="0" smtClean="0">
                <a:latin typeface="楷体" panose="02010609060101010101" pitchFamily="49" charset="-122"/>
                <a:ea typeface="楷体" panose="02010609060101010101" pitchFamily="49" charset="-122"/>
                <a:cs typeface="微软雅黑" panose="020B0503020204020204" charset="-122"/>
                <a:sym typeface="+mn-ea"/>
              </a:rPr>
              <a:t>    </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勒索软件通常会将用户数据或用户设备进行加密操作或更改配置，使之不可用，然后向用户发出勒索通知，要求用户支付费用以获得解密密码或者获得恢复系统正常运行的方法。</a:t>
            </a:r>
            <a:endParaRPr lang="zh-CN" altLang="en-US" sz="2000" dirty="0" smtClean="0">
              <a:latin typeface="楷体" panose="02010609060101010101" pitchFamily="49" charset="-122"/>
              <a:ea typeface="楷体" panose="02010609060101010101" pitchFamily="49" charset="-122"/>
              <a:cs typeface="微软雅黑" panose="020B0503020204020204" charset="-122"/>
              <a:sym typeface="+mn-ea"/>
            </a:endParaRPr>
          </a:p>
        </p:txBody>
      </p:sp>
      <p:pic>
        <p:nvPicPr>
          <p:cNvPr id="2050" name="Picture 2"/>
          <p:cNvPicPr>
            <a:picLocks noChangeAspect="1" noChangeArrowheads="1"/>
          </p:cNvPicPr>
          <p:nvPr/>
        </p:nvPicPr>
        <p:blipFill>
          <a:blip r:embed="rId1" cstate="print"/>
          <a:srcRect/>
          <a:stretch>
            <a:fillRect/>
          </a:stretch>
        </p:blipFill>
        <p:spPr bwMode="auto">
          <a:xfrm>
            <a:off x="6547485" y="1514475"/>
            <a:ext cx="5429885" cy="45974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linds(horizont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nvSpPr>
        <p:spPr>
          <a:xfrm>
            <a:off x="1" y="332464"/>
            <a:ext cx="832245" cy="470570"/>
          </a:xfrm>
          <a:custGeom>
            <a:avLst/>
            <a:gdLst>
              <a:gd name="connsiteX0" fmla="*/ 0 w 832245"/>
              <a:gd name="connsiteY0" fmla="*/ 0 h 470570"/>
              <a:gd name="connsiteX1" fmla="*/ 596960 w 832245"/>
              <a:gd name="connsiteY1" fmla="*/ 0 h 470570"/>
              <a:gd name="connsiteX2" fmla="*/ 832245 w 832245"/>
              <a:gd name="connsiteY2" fmla="*/ 235285 h 470570"/>
              <a:gd name="connsiteX3" fmla="*/ 832244 w 832245"/>
              <a:gd name="connsiteY3" fmla="*/ 235285 h 470570"/>
              <a:gd name="connsiteX4" fmla="*/ 596959 w 832245"/>
              <a:gd name="connsiteY4" fmla="*/ 470570 h 470570"/>
              <a:gd name="connsiteX5" fmla="*/ 0 w 832245"/>
              <a:gd name="connsiteY5" fmla="*/ 470569 h 470570"/>
              <a:gd name="connsiteX6" fmla="*/ 0 w 832245"/>
              <a:gd name="connsiteY6" fmla="*/ 0 h 47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2245" h="470570">
                <a:moveTo>
                  <a:pt x="0" y="0"/>
                </a:moveTo>
                <a:lnTo>
                  <a:pt x="596960" y="0"/>
                </a:lnTo>
                <a:cubicBezTo>
                  <a:pt x="726904" y="0"/>
                  <a:pt x="832245" y="105341"/>
                  <a:pt x="832245" y="235285"/>
                </a:cubicBezTo>
                <a:lnTo>
                  <a:pt x="832244" y="235285"/>
                </a:lnTo>
                <a:cubicBezTo>
                  <a:pt x="832244" y="365229"/>
                  <a:pt x="726903" y="470570"/>
                  <a:pt x="596959" y="470570"/>
                </a:cubicBezTo>
                <a:lnTo>
                  <a:pt x="0" y="47056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867681" y="306764"/>
            <a:ext cx="1656080" cy="521970"/>
          </a:xfrm>
          <a:prstGeom prst="rect">
            <a:avLst/>
          </a:prstGeom>
          <a:noFill/>
        </p:spPr>
        <p:txBody>
          <a:bodyPr wrap="none" rtlCol="0" anchor="ctr">
            <a:spAutoFit/>
          </a:bodyPr>
          <a:lstStyle>
            <a:defPPr>
              <a:defRPr lang="zh-CN"/>
            </a:defPPr>
            <a:lvl1pPr>
              <a:defRPr sz="3200" spc="200">
                <a:solidFill>
                  <a:srgbClr val="245188"/>
                </a:solidFill>
                <a:effectLst>
                  <a:outerShdw blurRad="127000" dist="63500" dir="2700000" algn="tl" rotWithShape="0">
                    <a:schemeClr val="accent1">
                      <a:alpha val="20000"/>
                    </a:schemeClr>
                  </a:outerShdw>
                </a:effectLst>
                <a:latin typeface="+mj-ea"/>
                <a:ea typeface="+mj-ea"/>
              </a:defRPr>
            </a:lvl1pPr>
          </a:lstStyle>
          <a:p>
            <a:r>
              <a:rPr lang="zh-CN" altLang="en-US" sz="2800" spc="100" dirty="0">
                <a:solidFill>
                  <a:schemeClr val="tx2"/>
                </a:solidFill>
                <a:effectLst/>
                <a:latin typeface="微软雅黑" panose="020B0503020204020204" charset="-122"/>
                <a:ea typeface="微软雅黑" panose="020B0503020204020204" charset="-122"/>
              </a:rPr>
              <a:t>学习新知</a:t>
            </a:r>
            <a:endParaRPr lang="zh-CN" altLang="en-US" sz="2800" spc="100" dirty="0">
              <a:solidFill>
                <a:schemeClr val="tx2"/>
              </a:solidFill>
              <a:effectLst/>
              <a:latin typeface="微软雅黑" panose="020B0503020204020204" charset="-122"/>
              <a:ea typeface="微软雅黑" panose="020B0503020204020204" charset="-122"/>
            </a:endParaRPr>
          </a:p>
        </p:txBody>
      </p:sp>
      <p:sp>
        <p:nvSpPr>
          <p:cNvPr id="4" name="文本框 3"/>
          <p:cNvSpPr txBox="1"/>
          <p:nvPr/>
        </p:nvSpPr>
        <p:spPr>
          <a:xfrm>
            <a:off x="223338" y="337562"/>
            <a:ext cx="524510" cy="460375"/>
          </a:xfrm>
          <a:prstGeom prst="rect">
            <a:avLst/>
          </a:prstGeom>
          <a:noFill/>
        </p:spPr>
        <p:txBody>
          <a:bodyPr wrap="none" rtlCol="0" anchor="ctr">
            <a:spAutoFit/>
          </a:bodyPr>
          <a:lstStyle/>
          <a:p>
            <a:pPr algn="l"/>
            <a:r>
              <a:rPr lang="en-US" altLang="zh-CN" sz="2400" b="1" dirty="0" smtClean="0">
                <a:solidFill>
                  <a:schemeClr val="bg1"/>
                </a:solidFill>
              </a:rPr>
              <a:t>0</a:t>
            </a:r>
            <a:r>
              <a:rPr lang="en-US" altLang="zh-CN" sz="2400" b="1" dirty="0" smtClean="0">
                <a:solidFill>
                  <a:schemeClr val="bg1"/>
                </a:solidFill>
                <a:sym typeface="+mn-ea"/>
              </a:rPr>
              <a:t>2</a:t>
            </a:r>
            <a:endParaRPr lang="zh-CN" altLang="en-US" sz="2400" b="1" dirty="0">
              <a:solidFill>
                <a:schemeClr val="bg1"/>
              </a:solidFill>
            </a:endParaRPr>
          </a:p>
        </p:txBody>
      </p:sp>
      <p:sp>
        <p:nvSpPr>
          <p:cNvPr id="3" name="文本框 2"/>
          <p:cNvSpPr txBox="1"/>
          <p:nvPr/>
        </p:nvSpPr>
        <p:spPr>
          <a:xfrm>
            <a:off x="450850" y="1054100"/>
            <a:ext cx="6096000" cy="460375"/>
          </a:xfrm>
          <a:prstGeom prst="rect">
            <a:avLst/>
          </a:prstGeom>
          <a:noFill/>
        </p:spPr>
        <p:txBody>
          <a:bodyPr wrap="square" rtlCol="0" anchor="t">
            <a:spAutoFit/>
          </a:bodyPr>
          <a:p>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5.2.1 </a:t>
            </a:r>
            <a:r>
              <a:rPr lang="zh-CN" altLang="en-US"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信息系统安全风险的重要术语</a:t>
            </a:r>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 </a:t>
            </a:r>
            <a:endPar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518160" y="1974850"/>
            <a:ext cx="6096000" cy="3322955"/>
          </a:xfrm>
          <a:prstGeom prst="rect">
            <a:avLst/>
          </a:prstGeom>
          <a:noFill/>
        </p:spPr>
        <p:txBody>
          <a:bodyPr wrap="square" rtlCol="0" anchor="t">
            <a:spAutoFit/>
          </a:bodyPr>
          <a:p>
            <a:pPr lvl="0" indent="457200" fontAlgn="auto">
              <a:lnSpc>
                <a:spcPct val="150000"/>
              </a:lnSpc>
              <a:spcBef>
                <a:spcPct val="0"/>
              </a:spcBef>
            </a:pPr>
            <a:r>
              <a:rPr lang="zh-CN" altLang="en-US" sz="2000" dirty="0" smtClean="0">
                <a:solidFill>
                  <a:srgbClr val="FF0000"/>
                </a:solidFill>
                <a:latin typeface="楷体" panose="02010609060101010101" pitchFamily="49" charset="-122"/>
                <a:ea typeface="楷体" panose="02010609060101010101" pitchFamily="49" charset="-122"/>
                <a:cs typeface="微软雅黑" panose="020B0503020204020204" charset="-122"/>
                <a:sym typeface="+mn-ea"/>
              </a:rPr>
              <a:t>“钓鱼网站”</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是指欺骗用户的</a:t>
            </a:r>
            <a:r>
              <a:rPr lang="zh-CN" altLang="en-US" sz="2000" dirty="0" smtClean="0">
                <a:solidFill>
                  <a:srgbClr val="FF0000"/>
                </a:solidFill>
                <a:latin typeface="楷体" panose="02010609060101010101" pitchFamily="49" charset="-122"/>
                <a:ea typeface="楷体" panose="02010609060101010101" pitchFamily="49" charset="-122"/>
                <a:cs typeface="微软雅黑" panose="020B0503020204020204" charset="-122"/>
                <a:sym typeface="+mn-ea"/>
              </a:rPr>
              <a:t>虚假</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网站，其页面与真实网站界面基本一致，</a:t>
            </a:r>
            <a:r>
              <a:rPr lang="zh-CN" altLang="en-US" sz="2000" dirty="0" smtClean="0">
                <a:solidFill>
                  <a:srgbClr val="FF0000"/>
                </a:solidFill>
                <a:latin typeface="楷体" panose="02010609060101010101" pitchFamily="49" charset="-122"/>
                <a:ea typeface="楷体" panose="02010609060101010101" pitchFamily="49" charset="-122"/>
                <a:cs typeface="微软雅黑" panose="020B0503020204020204" charset="-122"/>
                <a:sym typeface="+mn-ea"/>
              </a:rPr>
              <a:t>欺骗</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消费者或者</a:t>
            </a:r>
            <a:r>
              <a:rPr lang="zh-CN" altLang="en-US" sz="2000" dirty="0" smtClean="0">
                <a:solidFill>
                  <a:srgbClr val="FF0000"/>
                </a:solidFill>
                <a:latin typeface="楷体" panose="02010609060101010101" pitchFamily="49" charset="-122"/>
                <a:ea typeface="楷体" panose="02010609060101010101" pitchFamily="49" charset="-122"/>
                <a:cs typeface="微软雅黑" panose="020B0503020204020204" charset="-122"/>
                <a:sym typeface="+mn-ea"/>
              </a:rPr>
              <a:t>窃取</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访问者提交的账号和密码信息。钓鱼网站一般只有一个或几个页面，和真实网站差别细微 。</a:t>
            </a:r>
            <a:endParaRPr lang="en-US" altLang="zh-CN" sz="2000" dirty="0" smtClean="0">
              <a:latin typeface="楷体" panose="02010609060101010101" pitchFamily="49" charset="-122"/>
              <a:ea typeface="楷体" panose="02010609060101010101" pitchFamily="49" charset="-122"/>
              <a:cs typeface="微软雅黑" panose="020B0503020204020204" charset="-122"/>
              <a:sym typeface="+mn-ea"/>
            </a:endParaRPr>
          </a:p>
          <a:p>
            <a:pPr lvl="0" indent="457200" fontAlgn="auto">
              <a:lnSpc>
                <a:spcPct val="150000"/>
              </a:lnSpc>
              <a:spcBef>
                <a:spcPct val="0"/>
              </a:spcBef>
            </a:pP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钓鱼网站是互联网中最常碰到的一种</a:t>
            </a:r>
            <a:r>
              <a:rPr lang="zh-CN" altLang="en-US" sz="2000" dirty="0" smtClean="0">
                <a:solidFill>
                  <a:srgbClr val="FF0000"/>
                </a:solidFill>
                <a:latin typeface="楷体" panose="02010609060101010101" pitchFamily="49" charset="-122"/>
                <a:ea typeface="楷体" panose="02010609060101010101" pitchFamily="49" charset="-122"/>
                <a:cs typeface="微软雅黑" panose="020B0503020204020204" charset="-122"/>
                <a:sym typeface="+mn-ea"/>
              </a:rPr>
              <a:t>诈骗方式</a:t>
            </a:r>
            <a:r>
              <a:rPr lang="zh-CN" altLang="en-US" sz="2000" dirty="0" smtClean="0">
                <a:latin typeface="楷体" panose="02010609060101010101" pitchFamily="49" charset="-122"/>
                <a:ea typeface="楷体" panose="02010609060101010101" pitchFamily="49" charset="-122"/>
                <a:cs typeface="微软雅黑" panose="020B0503020204020204" charset="-122"/>
                <a:sym typeface="+mn-ea"/>
              </a:rPr>
              <a:t>，通常伪装成银行及电子商务、窃取用户提交的银行账号、密码等私密信息的网站。</a:t>
            </a:r>
            <a:endParaRPr lang="zh-CN" altLang="en-US" sz="2000" dirty="0" smtClean="0">
              <a:latin typeface="楷体" panose="02010609060101010101" pitchFamily="49" charset="-122"/>
              <a:ea typeface="楷体" panose="02010609060101010101" pitchFamily="49" charset="-122"/>
              <a:cs typeface="微软雅黑" panose="020B0503020204020204" charset="-122"/>
              <a:sym typeface="+mn-ea"/>
            </a:endParaRPr>
          </a:p>
        </p:txBody>
      </p:sp>
      <p:pic>
        <p:nvPicPr>
          <p:cNvPr id="3074" name="Picture 2"/>
          <p:cNvPicPr>
            <a:picLocks noChangeAspect="1" noChangeArrowheads="1"/>
          </p:cNvPicPr>
          <p:nvPr/>
        </p:nvPicPr>
        <p:blipFill>
          <a:blip r:embed="rId1" cstate="print"/>
          <a:srcRect/>
          <a:stretch>
            <a:fillRect/>
          </a:stretch>
        </p:blipFill>
        <p:spPr bwMode="auto">
          <a:xfrm>
            <a:off x="7264400" y="1573530"/>
            <a:ext cx="3808095" cy="4289425"/>
          </a:xfrm>
          <a:prstGeom prst="rect">
            <a:avLst/>
          </a:prstGeom>
          <a:noFill/>
          <a:ln w="9525">
            <a:noFill/>
            <a:miter lim="800000"/>
            <a:headEnd/>
            <a:tailEnd/>
          </a:ln>
        </p:spPr>
      </p:pic>
      <p:sp>
        <p:nvSpPr>
          <p:cNvPr id="6" name="文本框 5"/>
          <p:cNvSpPr txBox="1"/>
          <p:nvPr/>
        </p:nvSpPr>
        <p:spPr>
          <a:xfrm>
            <a:off x="518160" y="1514475"/>
            <a:ext cx="1511300" cy="460375"/>
          </a:xfrm>
          <a:prstGeom prst="rect">
            <a:avLst/>
          </a:prstGeom>
          <a:solidFill>
            <a:schemeClr val="accent2"/>
          </a:solidFill>
        </p:spPr>
        <p:txBody>
          <a:bodyPr wrap="square" rtlCol="0" anchor="t">
            <a:spAutoFit/>
          </a:bodyPr>
          <a:p>
            <a:pPr algn="ctr"/>
            <a:r>
              <a:rPr lang="zh-CN" altLang="en-US" sz="2400" b="1" dirty="0" smtClean="0">
                <a:solidFill>
                  <a:schemeClr val="bg1"/>
                </a:solidFill>
                <a:latin typeface="黑体" panose="02010609060101010101" charset="-122"/>
                <a:ea typeface="黑体" panose="02010609060101010101" charset="-122"/>
                <a:cs typeface="黑体" panose="02010609060101010101" charset="-122"/>
                <a:sym typeface="+mn-ea"/>
              </a:rPr>
              <a:t>钓鱼网站</a:t>
            </a:r>
            <a:endParaRPr lang="zh-CN" altLang="en-US" sz="2400" b="1" dirty="0" smtClean="0">
              <a:solidFill>
                <a:schemeClr val="bg1"/>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28"/>
          <p:cNvSpPr/>
          <p:nvPr/>
        </p:nvSpPr>
        <p:spPr>
          <a:xfrm>
            <a:off x="1" y="332464"/>
            <a:ext cx="832245" cy="470570"/>
          </a:xfrm>
          <a:custGeom>
            <a:avLst/>
            <a:gdLst>
              <a:gd name="connsiteX0" fmla="*/ 0 w 832245"/>
              <a:gd name="connsiteY0" fmla="*/ 0 h 470570"/>
              <a:gd name="connsiteX1" fmla="*/ 596960 w 832245"/>
              <a:gd name="connsiteY1" fmla="*/ 0 h 470570"/>
              <a:gd name="connsiteX2" fmla="*/ 832245 w 832245"/>
              <a:gd name="connsiteY2" fmla="*/ 235285 h 470570"/>
              <a:gd name="connsiteX3" fmla="*/ 832244 w 832245"/>
              <a:gd name="connsiteY3" fmla="*/ 235285 h 470570"/>
              <a:gd name="connsiteX4" fmla="*/ 596959 w 832245"/>
              <a:gd name="connsiteY4" fmla="*/ 470570 h 470570"/>
              <a:gd name="connsiteX5" fmla="*/ 0 w 832245"/>
              <a:gd name="connsiteY5" fmla="*/ 470569 h 470570"/>
              <a:gd name="connsiteX6" fmla="*/ 0 w 832245"/>
              <a:gd name="connsiteY6" fmla="*/ 0 h 47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2245" h="470570">
                <a:moveTo>
                  <a:pt x="0" y="0"/>
                </a:moveTo>
                <a:lnTo>
                  <a:pt x="596960" y="0"/>
                </a:lnTo>
                <a:cubicBezTo>
                  <a:pt x="726904" y="0"/>
                  <a:pt x="832245" y="105341"/>
                  <a:pt x="832245" y="235285"/>
                </a:cubicBezTo>
                <a:lnTo>
                  <a:pt x="832244" y="235285"/>
                </a:lnTo>
                <a:cubicBezTo>
                  <a:pt x="832244" y="365229"/>
                  <a:pt x="726903" y="470570"/>
                  <a:pt x="596959" y="470570"/>
                </a:cubicBezTo>
                <a:lnTo>
                  <a:pt x="0" y="47056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867681" y="306764"/>
            <a:ext cx="1656080" cy="521970"/>
          </a:xfrm>
          <a:prstGeom prst="rect">
            <a:avLst/>
          </a:prstGeom>
          <a:noFill/>
        </p:spPr>
        <p:txBody>
          <a:bodyPr wrap="none" rtlCol="0" anchor="ctr">
            <a:spAutoFit/>
          </a:bodyPr>
          <a:lstStyle>
            <a:defPPr>
              <a:defRPr lang="zh-CN"/>
            </a:defPPr>
            <a:lvl1pPr>
              <a:defRPr sz="3200" spc="200">
                <a:solidFill>
                  <a:srgbClr val="245188"/>
                </a:solidFill>
                <a:effectLst>
                  <a:outerShdw blurRad="127000" dist="63500" dir="2700000" algn="tl" rotWithShape="0">
                    <a:schemeClr val="accent1">
                      <a:alpha val="20000"/>
                    </a:schemeClr>
                  </a:outerShdw>
                </a:effectLst>
                <a:latin typeface="+mj-ea"/>
                <a:ea typeface="+mj-ea"/>
              </a:defRPr>
            </a:lvl1pPr>
          </a:lstStyle>
          <a:p>
            <a:r>
              <a:rPr lang="zh-CN" altLang="en-US" sz="2800" spc="100" dirty="0">
                <a:solidFill>
                  <a:schemeClr val="tx2"/>
                </a:solidFill>
                <a:effectLst/>
                <a:latin typeface="微软雅黑" panose="020B0503020204020204" charset="-122"/>
                <a:ea typeface="微软雅黑" panose="020B0503020204020204" charset="-122"/>
              </a:rPr>
              <a:t>学习新知</a:t>
            </a:r>
            <a:endParaRPr lang="zh-CN" altLang="en-US" sz="2800" spc="100" dirty="0">
              <a:solidFill>
                <a:schemeClr val="tx2"/>
              </a:solidFill>
              <a:effectLst/>
              <a:latin typeface="微软雅黑" panose="020B0503020204020204" charset="-122"/>
              <a:ea typeface="微软雅黑" panose="020B0503020204020204" charset="-122"/>
            </a:endParaRPr>
          </a:p>
        </p:txBody>
      </p:sp>
      <p:sp>
        <p:nvSpPr>
          <p:cNvPr id="4" name="文本框 3"/>
          <p:cNvSpPr txBox="1"/>
          <p:nvPr/>
        </p:nvSpPr>
        <p:spPr>
          <a:xfrm>
            <a:off x="223338" y="337562"/>
            <a:ext cx="524510" cy="460375"/>
          </a:xfrm>
          <a:prstGeom prst="rect">
            <a:avLst/>
          </a:prstGeom>
          <a:noFill/>
        </p:spPr>
        <p:txBody>
          <a:bodyPr wrap="none" rtlCol="0" anchor="ctr">
            <a:spAutoFit/>
          </a:bodyPr>
          <a:lstStyle/>
          <a:p>
            <a:pPr algn="l"/>
            <a:r>
              <a:rPr lang="en-US" altLang="zh-CN" sz="2400" b="1" dirty="0" smtClean="0">
                <a:solidFill>
                  <a:schemeClr val="bg1"/>
                </a:solidFill>
              </a:rPr>
              <a:t>0</a:t>
            </a:r>
            <a:r>
              <a:rPr lang="en-US" altLang="zh-CN" sz="2400" b="1" dirty="0" smtClean="0">
                <a:solidFill>
                  <a:schemeClr val="bg1"/>
                </a:solidFill>
                <a:sym typeface="+mn-ea"/>
              </a:rPr>
              <a:t>2</a:t>
            </a:r>
            <a:endParaRPr lang="zh-CN" altLang="en-US" sz="2400" b="1" dirty="0">
              <a:solidFill>
                <a:schemeClr val="bg1"/>
              </a:solidFill>
            </a:endParaRPr>
          </a:p>
        </p:txBody>
      </p:sp>
      <p:sp>
        <p:nvSpPr>
          <p:cNvPr id="3" name="文本框 2"/>
          <p:cNvSpPr txBox="1"/>
          <p:nvPr/>
        </p:nvSpPr>
        <p:spPr>
          <a:xfrm>
            <a:off x="450850" y="1054100"/>
            <a:ext cx="6096000" cy="460375"/>
          </a:xfrm>
          <a:prstGeom prst="rect">
            <a:avLst/>
          </a:prstGeom>
          <a:noFill/>
        </p:spPr>
        <p:txBody>
          <a:bodyPr wrap="square" rtlCol="0" anchor="t">
            <a:spAutoFit/>
          </a:bodyPr>
          <a:p>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5.2.2 </a:t>
            </a:r>
            <a:r>
              <a:rPr lang="zh-CN" altLang="en-US"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信息系统安全模型及安全策略</a:t>
            </a:r>
            <a:r>
              <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rPr>
              <a:t> </a:t>
            </a:r>
            <a:endParaRPr lang="en-US" altLang="zh-CN" sz="2400" b="1" dirty="0" smtClean="0">
              <a:solidFill>
                <a:srgbClr val="3B4E73"/>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576580" y="1882775"/>
            <a:ext cx="4700270" cy="2861310"/>
          </a:xfrm>
          <a:prstGeom prst="rect">
            <a:avLst/>
          </a:prstGeom>
          <a:noFill/>
        </p:spPr>
        <p:txBody>
          <a:bodyPr wrap="square" rtlCol="0" anchor="t">
            <a:spAutoFit/>
          </a:bodyPr>
          <a:p>
            <a:pPr lvl="0" indent="457200" fontAlgn="auto">
              <a:lnSpc>
                <a:spcPct val="150000"/>
              </a:lnSpc>
              <a:spcBef>
                <a:spcPct val="0"/>
              </a:spcBef>
            </a:pPr>
            <a:r>
              <a:rPr lang="zh-CN" altLang="en-US" sz="2000" dirty="0" smtClean="0">
                <a:latin typeface="楷体" panose="02010609060101010101" pitchFamily="49" charset="-122"/>
                <a:ea typeface="楷体" panose="02010609060101010101" pitchFamily="49" charset="-122"/>
                <a:sym typeface="+mn-ea"/>
              </a:rPr>
              <a:t>信息系统</a:t>
            </a:r>
            <a:r>
              <a:rPr lang="zh-CN" altLang="en-US" sz="2000" dirty="0" smtClean="0">
                <a:solidFill>
                  <a:srgbClr val="FF0000"/>
                </a:solidFill>
                <a:latin typeface="楷体" panose="02010609060101010101" pitchFamily="49" charset="-122"/>
                <a:ea typeface="楷体" panose="02010609060101010101" pitchFamily="49" charset="-122"/>
                <a:sym typeface="+mn-ea"/>
              </a:rPr>
              <a:t>不存在</a:t>
            </a:r>
            <a:r>
              <a:rPr lang="zh-CN" altLang="en-US" sz="2000" dirty="0" smtClean="0">
                <a:latin typeface="楷体" panose="02010609060101010101" pitchFamily="49" charset="-122"/>
                <a:ea typeface="楷体" panose="02010609060101010101" pitchFamily="49" charset="-122"/>
                <a:sym typeface="+mn-ea"/>
              </a:rPr>
              <a:t>绝对的安全，因为安全性和便利性及成本之间有着</a:t>
            </a:r>
            <a:r>
              <a:rPr lang="zh-CN" altLang="en-US" sz="2000" dirty="0" smtClean="0">
                <a:solidFill>
                  <a:srgbClr val="FF0000"/>
                </a:solidFill>
                <a:latin typeface="楷体" panose="02010609060101010101" pitchFamily="49" charset="-122"/>
                <a:ea typeface="楷体" panose="02010609060101010101" pitchFamily="49" charset="-122"/>
                <a:sym typeface="+mn-ea"/>
              </a:rPr>
              <a:t>矛盾的关系</a:t>
            </a:r>
            <a:r>
              <a:rPr lang="zh-CN" altLang="en-US" sz="2000" dirty="0" smtClean="0">
                <a:latin typeface="楷体" panose="02010609060101010101" pitchFamily="49" charset="-122"/>
                <a:ea typeface="楷体" panose="02010609060101010101" pitchFamily="49" charset="-122"/>
                <a:sym typeface="+mn-ea"/>
              </a:rPr>
              <a:t>。</a:t>
            </a:r>
            <a:endParaRPr lang="en-US" altLang="zh-CN" sz="2000" dirty="0" smtClean="0">
              <a:latin typeface="楷体" panose="02010609060101010101" pitchFamily="49" charset="-122"/>
              <a:ea typeface="楷体" panose="02010609060101010101" pitchFamily="49" charset="-122"/>
            </a:endParaRPr>
          </a:p>
          <a:p>
            <a:pPr lvl="0" indent="457200" fontAlgn="auto">
              <a:lnSpc>
                <a:spcPct val="150000"/>
              </a:lnSpc>
              <a:spcBef>
                <a:spcPct val="0"/>
              </a:spcBef>
            </a:pPr>
            <a:r>
              <a:rPr lang="zh-CN" altLang="en-US" sz="2000" dirty="0" smtClean="0">
                <a:latin typeface="楷体" panose="02010609060101010101" pitchFamily="49" charset="-122"/>
                <a:ea typeface="楷体" panose="02010609060101010101" pitchFamily="49" charset="-122"/>
                <a:sym typeface="+mn-ea"/>
              </a:rPr>
              <a:t>提高了安全性，相应地就会降低便利性</a:t>
            </a:r>
            <a:r>
              <a:rPr lang="en-US" altLang="zh-CN" sz="2000" dirty="0" smtClean="0">
                <a:latin typeface="楷体" panose="02010609060101010101" pitchFamily="49" charset="-122"/>
                <a:ea typeface="楷体" panose="02010609060101010101" pitchFamily="49" charset="-122"/>
                <a:sym typeface="+mn-ea"/>
              </a:rPr>
              <a:t>;</a:t>
            </a:r>
            <a:r>
              <a:rPr lang="zh-CN" altLang="en-US" sz="2000" dirty="0" smtClean="0">
                <a:latin typeface="楷体" panose="02010609060101010101" pitchFamily="49" charset="-122"/>
                <a:ea typeface="楷体" panose="02010609060101010101" pitchFamily="49" charset="-122"/>
                <a:sym typeface="+mn-ea"/>
              </a:rPr>
              <a:t>而提高了安全性，势必增大成本</a:t>
            </a:r>
            <a:r>
              <a:rPr lang="en-US" altLang="zh-CN" sz="2000" dirty="0" smtClean="0">
                <a:latin typeface="楷体" panose="02010609060101010101" pitchFamily="49" charset="-122"/>
                <a:ea typeface="楷体" panose="02010609060101010101" pitchFamily="49" charset="-122"/>
                <a:sym typeface="+mn-ea"/>
              </a:rPr>
              <a:t>;</a:t>
            </a:r>
            <a:r>
              <a:rPr lang="zh-CN" altLang="en-US" sz="2000" dirty="0" smtClean="0">
                <a:latin typeface="楷体" panose="02010609060101010101" pitchFamily="49" charset="-122"/>
                <a:ea typeface="楷体" panose="02010609060101010101" pitchFamily="49" charset="-122"/>
                <a:sym typeface="+mn-ea"/>
              </a:rPr>
              <a:t>易用性越好，安全性可能就越低。</a:t>
            </a:r>
            <a:endParaRPr lang="zh-CN" altLang="en-US" sz="2000" dirty="0" smtClean="0">
              <a:latin typeface="楷体" panose="02010609060101010101" pitchFamily="49" charset="-122"/>
              <a:ea typeface="楷体" panose="02010609060101010101" pitchFamily="49" charset="-122"/>
              <a:cs typeface="微软雅黑" panose="020B0503020204020204" charset="-122"/>
              <a:sym typeface="+mn-ea"/>
            </a:endParaRPr>
          </a:p>
        </p:txBody>
      </p:sp>
      <p:pic>
        <p:nvPicPr>
          <p:cNvPr id="4098" name="Picture 2"/>
          <p:cNvPicPr>
            <a:picLocks noChangeAspect="1" noChangeArrowheads="1"/>
          </p:cNvPicPr>
          <p:nvPr/>
        </p:nvPicPr>
        <p:blipFill>
          <a:blip r:embed="rId1" cstate="print"/>
          <a:srcRect/>
          <a:stretch>
            <a:fillRect/>
          </a:stretch>
        </p:blipFill>
        <p:spPr bwMode="auto">
          <a:xfrm>
            <a:off x="5461000" y="1995805"/>
            <a:ext cx="6372225" cy="2748280"/>
          </a:xfrm>
          <a:prstGeom prst="rect">
            <a:avLst/>
          </a:prstGeom>
          <a:noFill/>
          <a:ln w="9525">
            <a:noFill/>
            <a:miter lim="800000"/>
            <a:headEnd/>
            <a:tailEnd/>
          </a:ln>
        </p:spPr>
      </p:pic>
      <p:graphicFrame>
        <p:nvGraphicFramePr>
          <p:cNvPr id="2" name="表格 22"/>
          <p:cNvGraphicFramePr>
            <a:graphicFrameLocks noGrp="1"/>
          </p:cNvGraphicFramePr>
          <p:nvPr/>
        </p:nvGraphicFramePr>
        <p:xfrm>
          <a:off x="7191354" y="5022487"/>
          <a:ext cx="2632929" cy="1112520"/>
        </p:xfrm>
        <a:graphic>
          <a:graphicData uri="http://schemas.openxmlformats.org/drawingml/2006/table">
            <a:tbl>
              <a:tblPr firstRow="1" bandRow="1">
                <a:tableStyleId>{5940675A-B579-460E-94D1-54222C63F5DA}</a:tableStyleId>
              </a:tblPr>
              <a:tblGrid>
                <a:gridCol w="877643"/>
                <a:gridCol w="877643"/>
                <a:gridCol w="877643"/>
              </a:tblGrid>
              <a:tr h="370840">
                <a:tc>
                  <a:txBody>
                    <a:bodyPr wrap="square"/>
                    <a:p>
                      <a:pPr marL="0" marR="0" lvl="0" indent="0" algn="ctr" defTabSz="914400" eaLnBrk="1" fontAlgn="auto" latinLnBrk="0" hangingPunct="1">
                        <a:lnSpc>
                          <a:spcPct val="100000"/>
                        </a:lnSpc>
                        <a:spcBef>
                          <a:spcPct val="0"/>
                        </a:spcBef>
                        <a:spcAft>
                          <a:spcPct val="0"/>
                        </a:spcAft>
                        <a:buClrTx/>
                        <a:buSzTx/>
                        <a:buFontTx/>
                        <a:buNone/>
                        <a:defRPr/>
                      </a:pPr>
                      <a:r>
                        <a:rPr lang="zh-CN" altLang="en-US" sz="1800" b="1">
                          <a:latin typeface="微软雅黑" panose="020B0503020204020204" charset="-122"/>
                          <a:ea typeface="微软雅黑" panose="020B0503020204020204" charset="-122"/>
                        </a:rPr>
                        <a:t>安全性</a:t>
                      </a:r>
                      <a:endParaRPr lang="zh-CN" altLang="en-US" sz="1800">
                        <a:latin typeface="微软雅黑" panose="020B0503020204020204" charset="-122"/>
                        <a:ea typeface="微软雅黑" panose="020B0503020204020204" charset="-122"/>
                      </a:endParaRPr>
                    </a:p>
                  </a:txBody>
                  <a:tcPr vert="horz">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wrap="square"/>
                    <a:p>
                      <a:pPr marL="0" marR="0" lvl="0" indent="0" algn="ctr" defTabSz="914400" eaLnBrk="1" fontAlgn="auto" latinLnBrk="0" hangingPunct="1">
                        <a:lnSpc>
                          <a:spcPct val="100000"/>
                        </a:lnSpc>
                        <a:spcBef>
                          <a:spcPct val="0"/>
                        </a:spcBef>
                        <a:spcAft>
                          <a:spcPct val="0"/>
                        </a:spcAft>
                        <a:buClrTx/>
                        <a:buSzTx/>
                        <a:buFontTx/>
                        <a:buNone/>
                        <a:defRPr/>
                      </a:pPr>
                      <a:r>
                        <a:rPr lang="zh-CN" altLang="en-US" sz="1800" b="1">
                          <a:latin typeface="微软雅黑" panose="020B0503020204020204" charset="-122"/>
                          <a:ea typeface="微软雅黑" panose="020B0503020204020204" charset="-122"/>
                        </a:rPr>
                        <a:t>便利性</a:t>
                      </a:r>
                      <a:endParaRPr lang="zh-CN" altLang="en-US" sz="1800">
                        <a:latin typeface="微软雅黑" panose="020B0503020204020204" charset="-122"/>
                        <a:ea typeface="微软雅黑" panose="020B0503020204020204" charset="-122"/>
                      </a:endParaRPr>
                    </a:p>
                  </a:txBody>
                  <a:tcPr vert="horz">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wrap="square"/>
                    <a:p>
                      <a:pPr marL="0" marR="0" lvl="0" indent="0" algn="ctr" defTabSz="914400" eaLnBrk="1" fontAlgn="auto" latinLnBrk="0" hangingPunct="1">
                        <a:lnSpc>
                          <a:spcPct val="100000"/>
                        </a:lnSpc>
                        <a:spcBef>
                          <a:spcPct val="0"/>
                        </a:spcBef>
                        <a:spcAft>
                          <a:spcPct val="0"/>
                        </a:spcAft>
                        <a:buClrTx/>
                        <a:buSzTx/>
                        <a:buFontTx/>
                        <a:buNone/>
                        <a:defRPr/>
                      </a:pPr>
                      <a:r>
                        <a:rPr lang="zh-CN" altLang="en-US" sz="1800" b="1">
                          <a:latin typeface="微软雅黑" panose="020B0503020204020204" charset="-122"/>
                          <a:ea typeface="微软雅黑" panose="020B0503020204020204" charset="-122"/>
                        </a:rPr>
                        <a:t>成本</a:t>
                      </a:r>
                      <a:endParaRPr lang="zh-CN" altLang="en-US" sz="1800">
                        <a:latin typeface="微软雅黑" panose="020B0503020204020204" charset="-122"/>
                        <a:ea typeface="微软雅黑" panose="020B0503020204020204" charset="-122"/>
                      </a:endParaRPr>
                    </a:p>
                  </a:txBody>
                  <a:tcPr vert="horz">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wrap="square"/>
                    <a:p>
                      <a:pPr algn="ctr"/>
                      <a:endParaRPr lang="zh-CN" altLang="en-US" sz="1800">
                        <a:latin typeface="微软雅黑" panose="020B0503020204020204" charset="-122"/>
                        <a:ea typeface="微软雅黑" panose="020B0503020204020204" charset="-122"/>
                      </a:endParaRPr>
                    </a:p>
                  </a:txBody>
                  <a:tcPr vert="horz">
                    <a:lnL w="63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wrap="square"/>
                    <a:p>
                      <a:pPr algn="ctr"/>
                      <a:endParaRPr lang="zh-CN" altLang="en-US" sz="1800">
                        <a:latin typeface="微软雅黑" panose="020B0503020204020204" charset="-122"/>
                        <a:ea typeface="微软雅黑" panose="020B0503020204020204" charset="-122"/>
                      </a:endParaRPr>
                    </a:p>
                  </a:txBody>
                  <a:tcPr vert="horz">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wrap="square"/>
                    <a:p>
                      <a:pPr algn="ctr"/>
                      <a:endParaRPr lang="zh-CN" altLang="en-US" sz="1800">
                        <a:latin typeface="微软雅黑" panose="020B0503020204020204" charset="-122"/>
                        <a:ea typeface="微软雅黑" panose="020B0503020204020204" charset="-122"/>
                      </a:endParaRPr>
                    </a:p>
                  </a:txBody>
                  <a:tcPr vert="horz">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wrap="square"/>
                    <a:p>
                      <a:pPr algn="ctr"/>
                      <a:endParaRPr lang="zh-CN" altLang="en-US" sz="1800">
                        <a:latin typeface="微软雅黑" panose="020B0503020204020204" charset="-122"/>
                        <a:ea typeface="微软雅黑" panose="020B0503020204020204" charset="-122"/>
                      </a:endParaRPr>
                    </a:p>
                  </a:txBody>
                  <a:tcPr vert="horz">
                    <a:lnL w="12700" cmpd="sng">
                      <a:noFill/>
                    </a:lnL>
                    <a:lnR w="12700" cmpd="sng">
                      <a:noFill/>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wrap="square"/>
                    <a:p>
                      <a:pPr algn="ctr"/>
                      <a:endParaRPr lang="zh-CN" altLang="en-US" sz="1800">
                        <a:latin typeface="微软雅黑" panose="020B0503020204020204" charset="-122"/>
                        <a:ea typeface="微软雅黑" panose="020B0503020204020204" charset="-122"/>
                      </a:endParaRPr>
                    </a:p>
                  </a:txBody>
                  <a:tcPr vert="horz">
                    <a:lnL w="12700" cmpd="sng">
                      <a:noFill/>
                    </a:lnL>
                    <a:lnR w="12700" cmpd="sng">
                      <a:noFill/>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wrap="square"/>
                    <a:p>
                      <a:pPr algn="ctr"/>
                      <a:endParaRPr lang="zh-CN" altLang="en-US" sz="1800">
                        <a:latin typeface="微软雅黑" panose="020B0503020204020204" charset="-122"/>
                        <a:ea typeface="微软雅黑" panose="020B0503020204020204" charset="-122"/>
                      </a:endParaRPr>
                    </a:p>
                  </a:txBody>
                  <a:tcPr vert="horz">
                    <a:lnL w="12700" cmpd="sng">
                      <a:noFill/>
                    </a:lnL>
                    <a:lnR w="12700" cmpd="sng">
                      <a:noFill/>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23" name="等腰三角形 22"/>
          <p:cNvSpPr/>
          <p:nvPr/>
        </p:nvSpPr>
        <p:spPr>
          <a:xfrm>
            <a:off x="7488444" y="5458283"/>
            <a:ext cx="216000" cy="216024"/>
          </a:xfrm>
          <a:prstGeom prst="triangle">
            <a:avLst/>
          </a:prstGeom>
          <a:solidFill>
            <a:srgbClr val="00B050"/>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p>
            <a:pPr marL="0" marR="0" indent="0" algn="l" defTabSz="914400" rtl="0" fontAlgn="auto" latinLnBrk="1" hangingPunct="0">
              <a:lnSpc>
                <a:spcPct val="100000"/>
              </a:lnSpc>
              <a:spcBef>
                <a:spcPct val="0"/>
              </a:spcBef>
              <a:spcAft>
                <a:spcPct val="0"/>
              </a:spcAft>
              <a:buClrTx/>
              <a:buSzTx/>
              <a:buFontTx/>
              <a:buNone/>
            </a:pPr>
            <a:endParaRPr kumimoji="0" lang="zh-CN" altLang="en-US" sz="1800" b="0" i="0" u="none" strike="noStrike" cap="none" spc="0" normalizeH="0" baseline="0">
              <a:ln>
                <a:noFill/>
              </a:ln>
              <a:solidFill>
                <a:srgbClr val="000000"/>
              </a:solidFill>
              <a:effectLst/>
              <a:uFillTx/>
              <a:latin typeface="+mn-lt"/>
              <a:ea typeface="+mn-ea"/>
              <a:cs typeface="+mn-cs"/>
              <a:sym typeface="Helvetica Neue"/>
            </a:endParaRPr>
          </a:p>
        </p:txBody>
      </p:sp>
      <p:sp>
        <p:nvSpPr>
          <p:cNvPr id="34" name="等腰三角形 33"/>
          <p:cNvSpPr/>
          <p:nvPr/>
        </p:nvSpPr>
        <p:spPr>
          <a:xfrm flipV="1">
            <a:off x="7488444" y="5818269"/>
            <a:ext cx="216000" cy="216024"/>
          </a:xfrm>
          <a:prstGeom prst="triangle">
            <a:avLst/>
          </a:prstGeom>
          <a:solidFill>
            <a:srgbClr val="FF0000"/>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p>
            <a:pPr marL="0" marR="0" indent="0" algn="l" defTabSz="914400" rtl="0" fontAlgn="auto" latinLnBrk="1" hangingPunct="0">
              <a:lnSpc>
                <a:spcPct val="100000"/>
              </a:lnSpc>
              <a:spcBef>
                <a:spcPct val="0"/>
              </a:spcBef>
              <a:spcAft>
                <a:spcPct val="0"/>
              </a:spcAft>
              <a:buClrTx/>
              <a:buSzTx/>
              <a:buFontTx/>
              <a:buNone/>
            </a:pPr>
            <a:endParaRPr kumimoji="0" lang="zh-CN" altLang="en-US" sz="1800" b="0" i="0" u="none" strike="noStrike" cap="none" spc="0" normalizeH="0" baseline="0">
              <a:ln>
                <a:noFill/>
              </a:ln>
              <a:solidFill>
                <a:srgbClr val="000000"/>
              </a:solidFill>
              <a:effectLst/>
              <a:uFillTx/>
              <a:latin typeface="+mn-lt"/>
              <a:ea typeface="+mn-ea"/>
              <a:cs typeface="+mn-cs"/>
              <a:sym typeface="Helvetica Neue"/>
            </a:endParaRPr>
          </a:p>
        </p:txBody>
      </p:sp>
      <p:sp>
        <p:nvSpPr>
          <p:cNvPr id="35" name="等腰三角形 34"/>
          <p:cNvSpPr/>
          <p:nvPr/>
        </p:nvSpPr>
        <p:spPr>
          <a:xfrm flipH="1" flipV="1">
            <a:off x="8411007" y="5458283"/>
            <a:ext cx="216000" cy="216024"/>
          </a:xfrm>
          <a:prstGeom prst="triangle">
            <a:avLst/>
          </a:prstGeom>
          <a:solidFill>
            <a:srgbClr val="FF0000"/>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p>
            <a:pPr marL="0" marR="0" indent="0" algn="l" defTabSz="914400" rtl="0" fontAlgn="auto" latinLnBrk="1" hangingPunct="0">
              <a:lnSpc>
                <a:spcPct val="100000"/>
              </a:lnSpc>
              <a:spcBef>
                <a:spcPct val="0"/>
              </a:spcBef>
              <a:spcAft>
                <a:spcPct val="0"/>
              </a:spcAft>
              <a:buClrTx/>
              <a:buSzTx/>
              <a:buFontTx/>
              <a:buNone/>
            </a:pPr>
            <a:endParaRPr kumimoji="0" lang="zh-CN" altLang="en-US" sz="1800" b="0" i="0" u="none" strike="noStrike" cap="none" spc="0" normalizeH="0" baseline="0">
              <a:ln>
                <a:noFill/>
              </a:ln>
              <a:solidFill>
                <a:srgbClr val="000000"/>
              </a:solidFill>
              <a:effectLst/>
              <a:uFillTx/>
              <a:latin typeface="+mn-lt"/>
              <a:ea typeface="+mn-ea"/>
              <a:cs typeface="+mn-cs"/>
              <a:sym typeface="Helvetica Neue"/>
            </a:endParaRPr>
          </a:p>
        </p:txBody>
      </p:sp>
      <p:sp>
        <p:nvSpPr>
          <p:cNvPr id="36" name="等腰三角形 35"/>
          <p:cNvSpPr/>
          <p:nvPr/>
        </p:nvSpPr>
        <p:spPr>
          <a:xfrm>
            <a:off x="8411007" y="5818269"/>
            <a:ext cx="216000" cy="216024"/>
          </a:xfrm>
          <a:prstGeom prst="triangle">
            <a:avLst/>
          </a:prstGeom>
          <a:solidFill>
            <a:srgbClr val="00B050"/>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p>
            <a:pPr marL="0" marR="0" indent="0" algn="l" defTabSz="914400" rtl="0" fontAlgn="auto" latinLnBrk="1" hangingPunct="0">
              <a:lnSpc>
                <a:spcPct val="100000"/>
              </a:lnSpc>
              <a:spcBef>
                <a:spcPct val="0"/>
              </a:spcBef>
              <a:spcAft>
                <a:spcPct val="0"/>
              </a:spcAft>
              <a:buClrTx/>
              <a:buSzTx/>
              <a:buFontTx/>
              <a:buNone/>
            </a:pPr>
            <a:endParaRPr kumimoji="0" lang="zh-CN" altLang="en-US" sz="1800" b="0" i="0" u="none" strike="noStrike" cap="none" spc="0" normalizeH="0" baseline="0">
              <a:ln>
                <a:noFill/>
              </a:ln>
              <a:solidFill>
                <a:srgbClr val="000000"/>
              </a:solidFill>
              <a:effectLst/>
              <a:uFillTx/>
              <a:latin typeface="+mn-lt"/>
              <a:ea typeface="+mn-ea"/>
              <a:cs typeface="+mn-cs"/>
              <a:sym typeface="Helvetica Neue"/>
            </a:endParaRPr>
          </a:p>
        </p:txBody>
      </p:sp>
      <p:sp>
        <p:nvSpPr>
          <p:cNvPr id="37" name="等腰三角形 36"/>
          <p:cNvSpPr/>
          <p:nvPr/>
        </p:nvSpPr>
        <p:spPr>
          <a:xfrm>
            <a:off x="9322283" y="5458283"/>
            <a:ext cx="216000" cy="216024"/>
          </a:xfrm>
          <a:prstGeom prst="triangle">
            <a:avLst/>
          </a:prstGeom>
          <a:solidFill>
            <a:srgbClr val="00B050"/>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p>
            <a:pPr marL="0" marR="0" indent="0" algn="l" defTabSz="914400" rtl="0" fontAlgn="auto" latinLnBrk="1" hangingPunct="0">
              <a:lnSpc>
                <a:spcPct val="100000"/>
              </a:lnSpc>
              <a:spcBef>
                <a:spcPct val="0"/>
              </a:spcBef>
              <a:spcAft>
                <a:spcPct val="0"/>
              </a:spcAft>
              <a:buClrTx/>
              <a:buSzTx/>
              <a:buFontTx/>
              <a:buNone/>
            </a:pPr>
            <a:endParaRPr kumimoji="0" lang="zh-CN" altLang="en-US" sz="1800" b="0" i="0" u="none" strike="noStrike" cap="none" spc="0" normalizeH="0" baseline="0">
              <a:ln>
                <a:noFill/>
              </a:ln>
              <a:solidFill>
                <a:srgbClr val="000000"/>
              </a:solidFill>
              <a:effectLst/>
              <a:uFillTx/>
              <a:latin typeface="+mn-lt"/>
              <a:ea typeface="+mn-ea"/>
              <a:cs typeface="+mn-cs"/>
              <a:sym typeface="Helvetica Neue"/>
            </a:endParaRPr>
          </a:p>
        </p:txBody>
      </p:sp>
      <p:sp>
        <p:nvSpPr>
          <p:cNvPr id="38" name="等腰三角形 37"/>
          <p:cNvSpPr/>
          <p:nvPr/>
        </p:nvSpPr>
        <p:spPr>
          <a:xfrm flipV="1">
            <a:off x="9322283" y="5818269"/>
            <a:ext cx="216000" cy="216024"/>
          </a:xfrm>
          <a:prstGeom prst="triangle">
            <a:avLst/>
          </a:prstGeom>
          <a:solidFill>
            <a:srgbClr val="FF0000"/>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p>
            <a:pPr marL="0" marR="0" indent="0" algn="l" defTabSz="914400" rtl="0" fontAlgn="auto" latinLnBrk="1" hangingPunct="0">
              <a:lnSpc>
                <a:spcPct val="100000"/>
              </a:lnSpc>
              <a:spcBef>
                <a:spcPct val="0"/>
              </a:spcBef>
              <a:spcAft>
                <a:spcPct val="0"/>
              </a:spcAft>
              <a:buClrTx/>
              <a:buSzTx/>
              <a:buFontTx/>
              <a:buNone/>
            </a:pPr>
            <a:endParaRPr kumimoji="0" lang="zh-CN" altLang="en-US" sz="1800" b="0" i="0" u="none" strike="noStrike" cap="none" spc="0" normalizeH="0" baseline="0">
              <a:ln>
                <a:noFill/>
              </a:ln>
              <a:solidFill>
                <a:srgbClr val="000000"/>
              </a:solidFill>
              <a:effectLst/>
              <a:uFillTx/>
              <a:latin typeface="+mn-lt"/>
              <a:ea typeface="+mn-ea"/>
              <a:cs typeface="+mn-cs"/>
              <a:sym typeface="Helvetica Neue"/>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linds(horizontal)">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DIAGRAM_VIRTUALLY_FRAME" val="{&quot;height&quot;:221.9735039370079,&quot;left&quot;:114.06307086614171,&quot;top&quot;:212.175,&quot;width&quot;:733.1603937007875}"/>
</p:tagLst>
</file>

<file path=ppt/tags/tag10.xml><?xml version="1.0" encoding="utf-8"?>
<p:tagLst xmlns:p="http://schemas.openxmlformats.org/presentationml/2006/main">
  <p:tag name="KSO_WM_DIAGRAM_VIRTUALLY_FRAME" val="{&quot;height&quot;:221.9735039370079,&quot;left&quot;:114.06307086614171,&quot;top&quot;:212.175,&quot;width&quot;:733.1603937007875}"/>
</p:tagLst>
</file>

<file path=ppt/tags/tag11.xml><?xml version="1.0" encoding="utf-8"?>
<p:tagLst xmlns:p="http://schemas.openxmlformats.org/presentationml/2006/main">
  <p:tag name="KSO_WM_DIAGRAM_VIRTUALLY_FRAME" val="{&quot;height&quot;:221.9735039370079,&quot;left&quot;:114.06307086614171,&quot;top&quot;:212.175,&quot;width&quot;:733.1603937007875}"/>
</p:tagLst>
</file>

<file path=ppt/tags/tag12.xml><?xml version="1.0" encoding="utf-8"?>
<p:tagLst xmlns:p="http://schemas.openxmlformats.org/presentationml/2006/main">
  <p:tag name="KSO_WM_DIAGRAM_VIRTUALLY_FRAME" val="{&quot;height&quot;:221.9735039370079,&quot;left&quot;:114.06307086614171,&quot;top&quot;:212.175,&quot;width&quot;:733.1603937007875}"/>
</p:tagLst>
</file>

<file path=ppt/tags/tag13.xml><?xml version="1.0" encoding="utf-8"?>
<p:tagLst xmlns:p="http://schemas.openxmlformats.org/presentationml/2006/main">
  <p:tag name="KSO_WM_DIAGRAM_VIRTUALLY_FRAME" val="{&quot;height&quot;:221.9735039370079,&quot;left&quot;:114.06307086614171,&quot;top&quot;:212.175,&quot;width&quot;:733.1603937007875}"/>
</p:tagLst>
</file>

<file path=ppt/tags/tag14.xml><?xml version="1.0" encoding="utf-8"?>
<p:tagLst xmlns:p="http://schemas.openxmlformats.org/presentationml/2006/main">
  <p:tag name="KSO_WM_DIAGRAM_GROUP_CODE" val="m1-1"/>
  <p:tag name="KSO_WM_TAG_VERSION" val="1.0"/>
  <p:tag name="KSO_WM_TEMPLATE_CATEGORY" val="custom"/>
  <p:tag name="KSO_WM_TEMPLATE_INDEX" val="20186557"/>
  <p:tag name="KSO_WM_UNIT_COLOR_SCHEME_PARENT_PAGE" val="0_2"/>
  <p:tag name="KSO_WM_UNIT_COLOR_SCHEME_SHAPE_ID" val="23"/>
  <p:tag name="KSO_WM_UNIT_COMPATIBLE" val="0"/>
  <p:tag name="KSO_WM_UNIT_DIAGRAM_ISNUMVISUAL" val="0"/>
  <p:tag name="KSO_WM_UNIT_DIAGRAM_ISREFERUNIT" val="0"/>
  <p:tag name="KSO_WM_UNIT_FILL_FORE_SCHEMECOLOR_INDEX" val="5"/>
  <p:tag name="KSO_WM_UNIT_FILL_TYPE" val="1"/>
  <p:tag name="KSO_WM_UNIT_HIGHLIGHT" val="0"/>
  <p:tag name="KSO_WM_UNIT_ID" val="custom20186557_2*m_h_i*1_1_1"/>
  <p:tag name="KSO_WM_UNIT_INDEX" val="1_1_1"/>
  <p:tag name="KSO_WM_UNIT_LAYERLEVEL" val="1_1_1"/>
  <p:tag name="KSO_WM_UNIT_TEXT_FILL_FORE_SCHEMECOLOR_INDEX" val="14"/>
  <p:tag name="KSO_WM_UNIT_TEXT_FILL_TYPE" val="1"/>
  <p:tag name="KSO_WM_UNIT_TYPE" val="m_h_i"/>
  <p:tag name="KSO_WM_UNIT_USESOURCEFORMAT_APPLY" val="1"/>
  <p:tag name="KSO_WM_DIAGRAM_VIRTUALLY_FRAME" val="{&quot;height&quot;:361.9792125984252,&quot;left&quot;:447.0170078740158,&quot;top&quot;:137.57220472440946,&quot;width&quot;:473.38299212598423}"/>
</p:tagLst>
</file>

<file path=ppt/tags/tag15.xml><?xml version="1.0" encoding="utf-8"?>
<p:tagLst xmlns:p="http://schemas.openxmlformats.org/presentationml/2006/main">
  <p:tag name="KSO_WM_DIAGRAM_GROUP_CODE" val="m1-1"/>
  <p:tag name="KSO_WM_TAG_VERSION" val="1.0"/>
  <p:tag name="KSO_WM_TEMPLATE_CATEGORY" val="custom"/>
  <p:tag name="KSO_WM_TEMPLATE_INDEX" val="20186557"/>
  <p:tag name="KSO_WM_UNIT_COLOR_SCHEME_PARENT_PAGE" val="0_2"/>
  <p:tag name="KSO_WM_UNIT_COLOR_SCHEME_SHAPE_ID" val="24"/>
  <p:tag name="KSO_WM_UNIT_COMPATIBLE" val="0"/>
  <p:tag name="KSO_WM_UNIT_DIAGRAM_ISNUMVISUAL" val="0"/>
  <p:tag name="KSO_WM_UNIT_DIAGRAM_ISREFERUNIT" val="0"/>
  <p:tag name="KSO_WM_UNIT_FILL_FORE_SCHEMECOLOR_INDEX" val="5"/>
  <p:tag name="KSO_WM_UNIT_FILL_TYPE" val="1"/>
  <p:tag name="KSO_WM_UNIT_HIGHLIGHT" val="0"/>
  <p:tag name="KSO_WM_UNIT_ID" val="custom20186557_2*m_h_i*1_2_1"/>
  <p:tag name="KSO_WM_UNIT_INDEX" val="1_2_1"/>
  <p:tag name="KSO_WM_UNIT_LAYERLEVEL" val="1_1_1"/>
  <p:tag name="KSO_WM_UNIT_TEXT_FILL_FORE_SCHEMECOLOR_INDEX" val="14"/>
  <p:tag name="KSO_WM_UNIT_TEXT_FILL_TYPE" val="1"/>
  <p:tag name="KSO_WM_UNIT_TYPE" val="m_h_i"/>
  <p:tag name="KSO_WM_UNIT_USESOURCEFORMAT_APPLY" val="1"/>
  <p:tag name="KSO_WM_DIAGRAM_VIRTUALLY_FRAME" val="{&quot;height&quot;:361.9792125984252,&quot;left&quot;:447.0170078740158,&quot;top&quot;:137.57220472440946,&quot;width&quot;:473.38299212598423}"/>
</p:tagLst>
</file>

<file path=ppt/tags/tag16.xml><?xml version="1.0" encoding="utf-8"?>
<p:tagLst xmlns:p="http://schemas.openxmlformats.org/presentationml/2006/main">
  <p:tag name="KSO_WM_DIAGRAM_GROUP_CODE" val="m1-1"/>
  <p:tag name="KSO_WM_TAG_VERSION" val="1.0"/>
  <p:tag name="KSO_WM_TEMPLATE_CATEGORY" val="custom"/>
  <p:tag name="KSO_WM_TEMPLATE_INDEX" val="20186557"/>
  <p:tag name="KSO_WM_UNIT_COLOR_SCHEME_PARENT_PAGE" val="0_2"/>
  <p:tag name="KSO_WM_UNIT_COLOR_SCHEME_SHAPE_ID" val="31"/>
  <p:tag name="KSO_WM_UNIT_COMPATIBLE" val="0"/>
  <p:tag name="KSO_WM_UNIT_DIAGRAM_ISNUMVISUAL" val="0"/>
  <p:tag name="KSO_WM_UNIT_DIAGRAM_ISREFERUNIT" val="0"/>
  <p:tag name="KSO_WM_UNIT_HIGHLIGHT" val="0"/>
  <p:tag name="KSO_WM_UNIT_ID" val="custom20186557_2*m_h_a*1_1_1"/>
  <p:tag name="KSO_WM_UNIT_INDEX" val="1_1_1"/>
  <p:tag name="KSO_WM_UNIT_ISCONTENTSTITLE" val="0"/>
  <p:tag name="KSO_WM_UNIT_LAYERLEVEL" val="1_1_1"/>
  <p:tag name="KSO_WM_UNIT_NOCLEAR" val="0"/>
  <p:tag name="KSO_WM_UNIT_PRESET_TEXT" val="添加标题"/>
  <p:tag name="KSO_WM_UNIT_TEXT_FILL_FORE_SCHEMECOLOR_INDEX" val="13"/>
  <p:tag name="KSO_WM_UNIT_TEXT_FILL_TYPE" val="1"/>
  <p:tag name="KSO_WM_UNIT_TYPE" val="m_h_a"/>
  <p:tag name="KSO_WM_UNIT_USESOURCEFORMAT_APPLY" val="1"/>
  <p:tag name="KSO_WM_UNIT_VALUE" val="18"/>
  <p:tag name="KSO_WM_DIAGRAM_VIRTUALLY_FRAME" val="{&quot;height&quot;:361.9792125984252,&quot;left&quot;:447.0170078740158,&quot;top&quot;:137.57220472440946,&quot;width&quot;:473.38299212598423}"/>
</p:tagLst>
</file>

<file path=ppt/tags/tag17.xml><?xml version="1.0" encoding="utf-8"?>
<p:tagLst xmlns:p="http://schemas.openxmlformats.org/presentationml/2006/main">
  <p:tag name="KSO_WM_DIAGRAM_GROUP_CODE" val="m1-1"/>
  <p:tag name="KSO_WM_TAG_VERSION" val="1.0"/>
  <p:tag name="KSO_WM_TEMPLATE_CATEGORY" val="custom"/>
  <p:tag name="KSO_WM_TEMPLATE_INDEX" val="20186557"/>
  <p:tag name="KSO_WM_UNIT_COLOR_SCHEME_PARENT_PAGE" val="0_2"/>
  <p:tag name="KSO_WM_UNIT_COLOR_SCHEME_SHAPE_ID" val="34"/>
  <p:tag name="KSO_WM_UNIT_COMPATIBLE" val="0"/>
  <p:tag name="KSO_WM_UNIT_DIAGRAM_ISNUMVISUAL" val="0"/>
  <p:tag name="KSO_WM_UNIT_DIAGRAM_ISREFERUNIT" val="0"/>
  <p:tag name="KSO_WM_UNIT_HIGHLIGHT" val="0"/>
  <p:tag name="KSO_WM_UNIT_ID" val="custom20186557_2*m_h_a*1_2_1"/>
  <p:tag name="KSO_WM_UNIT_INDEX" val="1_2_1"/>
  <p:tag name="KSO_WM_UNIT_ISCONTENTSTITLE" val="0"/>
  <p:tag name="KSO_WM_UNIT_LAYERLEVEL" val="1_1_1"/>
  <p:tag name="KSO_WM_UNIT_NOCLEAR" val="0"/>
  <p:tag name="KSO_WM_UNIT_PRESET_TEXT" val="添加标题"/>
  <p:tag name="KSO_WM_UNIT_TEXT_FILL_FORE_SCHEMECOLOR_INDEX" val="13"/>
  <p:tag name="KSO_WM_UNIT_TEXT_FILL_TYPE" val="1"/>
  <p:tag name="KSO_WM_UNIT_TYPE" val="m_h_a"/>
  <p:tag name="KSO_WM_UNIT_USESOURCEFORMAT_APPLY" val="1"/>
  <p:tag name="KSO_WM_UNIT_VALUE" val="18"/>
  <p:tag name="KSO_WM_DIAGRAM_VIRTUALLY_FRAME" val="{&quot;height&quot;:361.9792125984252,&quot;left&quot;:447.0170078740158,&quot;top&quot;:137.57220472440946,&quot;width&quot;:473.38299212598423}"/>
</p:tagLst>
</file>

<file path=ppt/tags/tag18.xml><?xml version="1.0" encoding="utf-8"?>
<p:tagLst xmlns:p="http://schemas.openxmlformats.org/presentationml/2006/main">
  <p:tag name="KSO_WM_DIAGRAM_GROUP_CODE" val="m1-1"/>
  <p:tag name="KSO_WM_TAG_VERSION" val="1.0"/>
  <p:tag name="KSO_WM_TEMPLATE_CATEGORY" val="custom"/>
  <p:tag name="KSO_WM_TEMPLATE_INDEX" val="20186557"/>
  <p:tag name="KSO_WM_UNIT_COLOR_SCHEME_PARENT_PAGE" val="0_2"/>
  <p:tag name="KSO_WM_UNIT_COLOR_SCHEME_SHAPE_ID" val="50"/>
  <p:tag name="KSO_WM_UNIT_COMPATIBLE" val="0"/>
  <p:tag name="KSO_WM_UNIT_DECOLORIZATION" val="1"/>
  <p:tag name="KSO_WM_UNIT_DIAGRAM_ISNUMVISUAL" val="0"/>
  <p:tag name="KSO_WM_UNIT_DIAGRAM_ISREFERUNIT" val="0"/>
  <p:tag name="KSO_WM_UNIT_HIGHLIGHT" val="0"/>
  <p:tag name="KSO_WM_UNIT_ID" val="custom20186557_2*m_h_z*1_2_1"/>
  <p:tag name="KSO_WM_UNIT_INDEX" val="1_2_1"/>
  <p:tag name="KSO_WM_UNIT_LAYERLEVEL" val="1_1_1"/>
  <p:tag name="KSO_WM_UNIT_LINE_FILL_TYPE" val="2"/>
  <p:tag name="KSO_WM_UNIT_LINE_FORE_SCHEMECOLOR_INDEX" val="13"/>
  <p:tag name="KSO_WM_UNIT_TYPE" val="m_h_z"/>
  <p:tag name="KSO_WM_UNIT_USESOURCEFORMAT_APPLY" val="1"/>
  <p:tag name="KSO_WM_DIAGRAM_VIRTUALLY_FRAME" val="{&quot;height&quot;:361.9792125984252,&quot;left&quot;:447.0170078740158,&quot;top&quot;:137.57220472440946,&quot;width&quot;:473.38299212598423}"/>
</p:tagLst>
</file>

<file path=ppt/tags/tag19.xml><?xml version="1.0" encoding="utf-8"?>
<p:tagLst xmlns:p="http://schemas.openxmlformats.org/presentationml/2006/main">
  <p:tag name="KSO_WM_DIAGRAM_GROUP_CODE" val="m1-1"/>
  <p:tag name="KSO_WM_TAG_VERSION" val="1.0"/>
  <p:tag name="KSO_WM_TEMPLATE_CATEGORY" val="custom"/>
  <p:tag name="KSO_WM_TEMPLATE_INDEX" val="20186557"/>
  <p:tag name="KSO_WM_UNIT_COLOR_SCHEME_PARENT_PAGE" val="0_2"/>
  <p:tag name="KSO_WM_UNIT_COLOR_SCHEME_SHAPE_ID" val="51"/>
  <p:tag name="KSO_WM_UNIT_COMPATIBLE" val="0"/>
  <p:tag name="KSO_WM_UNIT_DECOLORIZATION" val="1"/>
  <p:tag name="KSO_WM_UNIT_DIAGRAM_ISNUMVISUAL" val="0"/>
  <p:tag name="KSO_WM_UNIT_DIAGRAM_ISREFERUNIT" val="0"/>
  <p:tag name="KSO_WM_UNIT_HIGHLIGHT" val="0"/>
  <p:tag name="KSO_WM_UNIT_ID" val="custom20186557_2*m_h_z*1_3_1"/>
  <p:tag name="KSO_WM_UNIT_INDEX" val="1_3_1"/>
  <p:tag name="KSO_WM_UNIT_LAYERLEVEL" val="1_1_1"/>
  <p:tag name="KSO_WM_UNIT_LINE_FILL_TYPE" val="2"/>
  <p:tag name="KSO_WM_UNIT_LINE_FORE_SCHEMECOLOR_INDEX" val="13"/>
  <p:tag name="KSO_WM_UNIT_TYPE" val="m_h_z"/>
  <p:tag name="KSO_WM_UNIT_USESOURCEFORMAT_APPLY" val="1"/>
  <p:tag name="KSO_WM_DIAGRAM_VIRTUALLY_FRAME" val="{&quot;height&quot;:361.9792125984252,&quot;left&quot;:447.0170078740158,&quot;top&quot;:137.57220472440946,&quot;width&quot;:473.38299212598423}"/>
</p:tagLst>
</file>

<file path=ppt/tags/tag2.xml><?xml version="1.0" encoding="utf-8"?>
<p:tagLst xmlns:p="http://schemas.openxmlformats.org/presentationml/2006/main">
  <p:tag name="KSO_WM_DIAGRAM_VIRTUALLY_FRAME" val="{&quot;height&quot;:221.9735039370079,&quot;left&quot;:114.06307086614171,&quot;top&quot;:212.175,&quot;width&quot;:733.1603937007875}"/>
</p:tagLst>
</file>

<file path=ppt/tags/tag20.xml><?xml version="1.0" encoding="utf-8"?>
<p:tagLst xmlns:p="http://schemas.openxmlformats.org/presentationml/2006/main">
  <p:tag name="KSO_WM_DIAGRAM_GROUP_CODE" val="m1-1"/>
  <p:tag name="KSO_WM_TAG_VERSION" val="1.0"/>
  <p:tag name="KSO_WM_TEMPLATE_CATEGORY" val="custom"/>
  <p:tag name="KSO_WM_TEMPLATE_INDEX" val="20186557"/>
  <p:tag name="KSO_WM_UNIT_COLOR_SCHEME_PARENT_PAGE" val="0_2"/>
  <p:tag name="KSO_WM_UNIT_COLOR_SCHEME_SHAPE_ID" val="23"/>
  <p:tag name="KSO_WM_UNIT_COMPATIBLE" val="0"/>
  <p:tag name="KSO_WM_UNIT_DIAGRAM_ISNUMVISUAL" val="0"/>
  <p:tag name="KSO_WM_UNIT_DIAGRAM_ISREFERUNIT" val="0"/>
  <p:tag name="KSO_WM_UNIT_FILL_FORE_SCHEMECOLOR_INDEX" val="5"/>
  <p:tag name="KSO_WM_UNIT_FILL_TYPE" val="1"/>
  <p:tag name="KSO_WM_UNIT_HIGHLIGHT" val="0"/>
  <p:tag name="KSO_WM_UNIT_ID" val="custom20186557_2*m_h_i*1_1_1"/>
  <p:tag name="KSO_WM_UNIT_INDEX" val="1_1_1"/>
  <p:tag name="KSO_WM_UNIT_LAYERLEVEL" val="1_1_1"/>
  <p:tag name="KSO_WM_UNIT_TEXT_FILL_FORE_SCHEMECOLOR_INDEX" val="14"/>
  <p:tag name="KSO_WM_UNIT_TEXT_FILL_TYPE" val="1"/>
  <p:tag name="KSO_WM_UNIT_TYPE" val="m_h_i"/>
  <p:tag name="KSO_WM_UNIT_USESOURCEFORMAT_APPLY" val="1"/>
  <p:tag name="KSO_WM_DIAGRAM_VIRTUALLY_FRAME" val="{&quot;height&quot;:361.9792125984252,&quot;left&quot;:447.0170078740158,&quot;top&quot;:137.57220472440946,&quot;width&quot;:473.38299212598423}"/>
</p:tagLst>
</file>

<file path=ppt/tags/tag21.xml><?xml version="1.0" encoding="utf-8"?>
<p:tagLst xmlns:p="http://schemas.openxmlformats.org/presentationml/2006/main">
  <p:tag name="KSO_WM_DIAGRAM_GROUP_CODE" val="m1-1"/>
  <p:tag name="KSO_WM_TAG_VERSION" val="1.0"/>
  <p:tag name="KSO_WM_TEMPLATE_CATEGORY" val="custom"/>
  <p:tag name="KSO_WM_TEMPLATE_INDEX" val="20186557"/>
  <p:tag name="KSO_WM_UNIT_COLOR_SCHEME_PARENT_PAGE" val="0_2"/>
  <p:tag name="KSO_WM_UNIT_COLOR_SCHEME_SHAPE_ID" val="31"/>
  <p:tag name="KSO_WM_UNIT_COMPATIBLE" val="0"/>
  <p:tag name="KSO_WM_UNIT_DIAGRAM_ISNUMVISUAL" val="0"/>
  <p:tag name="KSO_WM_UNIT_DIAGRAM_ISREFERUNIT" val="0"/>
  <p:tag name="KSO_WM_UNIT_HIGHLIGHT" val="0"/>
  <p:tag name="KSO_WM_UNIT_ID" val="custom20186557_2*m_h_a*1_1_1"/>
  <p:tag name="KSO_WM_UNIT_INDEX" val="1_1_1"/>
  <p:tag name="KSO_WM_UNIT_ISCONTENTSTITLE" val="0"/>
  <p:tag name="KSO_WM_UNIT_LAYERLEVEL" val="1_1_1"/>
  <p:tag name="KSO_WM_UNIT_NOCLEAR" val="0"/>
  <p:tag name="KSO_WM_UNIT_PRESET_TEXT" val="添加标题"/>
  <p:tag name="KSO_WM_UNIT_TEXT_FILL_FORE_SCHEMECOLOR_INDEX" val="13"/>
  <p:tag name="KSO_WM_UNIT_TEXT_FILL_TYPE" val="1"/>
  <p:tag name="KSO_WM_UNIT_TYPE" val="m_h_a"/>
  <p:tag name="KSO_WM_UNIT_USESOURCEFORMAT_APPLY" val="1"/>
  <p:tag name="KSO_WM_UNIT_VALUE" val="18"/>
  <p:tag name="KSO_WM_DIAGRAM_VIRTUALLY_FRAME" val="{&quot;height&quot;:361.9792125984252,&quot;left&quot;:447.0170078740158,&quot;top&quot;:137.57220472440946,&quot;width&quot;:473.38299212598423}"/>
</p:tagLst>
</file>

<file path=ppt/tags/tag22.xml><?xml version="1.0" encoding="utf-8"?>
<p:tagLst xmlns:p="http://schemas.openxmlformats.org/presentationml/2006/main">
  <p:tag name="KSO_WM_DIAGRAM_GROUP_CODE" val="m1-1"/>
  <p:tag name="KSO_WM_TAG_VERSION" val="1.0"/>
  <p:tag name="KSO_WM_TEMPLATE_CATEGORY" val="custom"/>
  <p:tag name="KSO_WM_TEMPLATE_INDEX" val="20186557"/>
  <p:tag name="KSO_WM_UNIT_COLOR_SCHEME_PARENT_PAGE" val="0_2"/>
  <p:tag name="KSO_WM_UNIT_COLOR_SCHEME_SHAPE_ID" val="50"/>
  <p:tag name="KSO_WM_UNIT_COMPATIBLE" val="0"/>
  <p:tag name="KSO_WM_UNIT_DECOLORIZATION" val="1"/>
  <p:tag name="KSO_WM_UNIT_DIAGRAM_ISNUMVISUAL" val="0"/>
  <p:tag name="KSO_WM_UNIT_DIAGRAM_ISREFERUNIT" val="0"/>
  <p:tag name="KSO_WM_UNIT_HIGHLIGHT" val="0"/>
  <p:tag name="KSO_WM_UNIT_ID" val="custom20186557_2*m_h_z*1_2_1"/>
  <p:tag name="KSO_WM_UNIT_INDEX" val="1_2_1"/>
  <p:tag name="KSO_WM_UNIT_LAYERLEVEL" val="1_1_1"/>
  <p:tag name="KSO_WM_UNIT_LINE_FILL_TYPE" val="2"/>
  <p:tag name="KSO_WM_UNIT_LINE_FORE_SCHEMECOLOR_INDEX" val="13"/>
  <p:tag name="KSO_WM_UNIT_TYPE" val="m_h_z"/>
  <p:tag name="KSO_WM_UNIT_USESOURCEFORMAT_APPLY" val="1"/>
  <p:tag name="KSO_WM_DIAGRAM_VIRTUALLY_FRAME" val="{&quot;height&quot;:361.9792125984252,&quot;left&quot;:447.0170078740158,&quot;top&quot;:137.57220472440946,&quot;width&quot;:473.38299212598423}"/>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DIAGRAM_VIRTUALLY_FRAME" val="{&quot;height&quot;:221.9735039370079,&quot;left&quot;:114.06307086614171,&quot;top&quot;:212.175,&quot;width&quot;:733.1603937007875}"/>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DIAGRAM_VIRTUALLY_FRAME" val="{&quot;height&quot;:221.9735039370079,&quot;left&quot;:114.06307086614171,&quot;top&quot;:212.175,&quot;width&quot;:733.1603937007875}"/>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DIAGRAM_VIRTUALLY_FRAME" val="{&quot;height&quot;:221.9735039370079,&quot;left&quot;:114.06307086614171,&quot;top&quot;:212.175,&quot;width&quot;:733.1603937007875}"/>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TABLE_ENDDRAG_ORIGIN_RECT" val="922*393"/>
  <p:tag name="TABLE_ENDDRAG_RECT" val="17*119*922*393"/>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DIAGRAM_VIRTUALLY_FRAME" val="{&quot;height&quot;:221.9735039370079,&quot;left&quot;:114.06307086614171,&quot;top&quot;:212.175,&quot;width&quot;:733.1603937007875}"/>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MEDIACOVER_FLAG" val="1"/>
  <p:tag name="KSO_WM_UNIT_MEDIACOVER_BTN_STATE" val="1"/>
  <p:tag name="KSO_WM_UNIT_MEDIACOVER_BTNRECT" val="0*0*0*0"/>
</p:tagLst>
</file>

<file path=ppt/tags/tag66.xml><?xml version="1.0" encoding="utf-8"?>
<p:tagLst xmlns:p="http://schemas.openxmlformats.org/presentationml/2006/main">
  <p:tag name="TABLE_ENDDRAG_ORIGIN_RECT" val="896*359"/>
  <p:tag name="TABLE_ENDDRAG_RECT" val="35*155*896*359"/>
</p:tagLst>
</file>

<file path=ppt/tags/tag67.xml><?xml version="1.0" encoding="utf-8"?>
<p:tagLst xmlns:p="http://schemas.openxmlformats.org/presentationml/2006/main">
  <p:tag name="COMMONDATA" val="eyJoZGlkIjoiOWE1ZGYwMzFhYjA3NDAxOGRmNmVhZjliYjg4MjJiYTYifQ=="/>
</p:tagLst>
</file>

<file path=ppt/tags/tag7.xml><?xml version="1.0" encoding="utf-8"?>
<p:tagLst xmlns:p="http://schemas.openxmlformats.org/presentationml/2006/main">
  <p:tag name="KSO_WM_DIAGRAM_VIRTUALLY_FRAME" val="{&quot;height&quot;:221.9735039370079,&quot;left&quot;:114.06307086614171,&quot;top&quot;:212.175,&quot;width&quot;:733.1603937007875}"/>
</p:tagLst>
</file>

<file path=ppt/tags/tag8.xml><?xml version="1.0" encoding="utf-8"?>
<p:tagLst xmlns:p="http://schemas.openxmlformats.org/presentationml/2006/main">
  <p:tag name="KSO_WM_DIAGRAM_VIRTUALLY_FRAME" val="{&quot;height&quot;:221.9735039370079,&quot;left&quot;:114.06307086614171,&quot;top&quot;:212.175,&quot;width&quot;:733.1603937007875}"/>
</p:tagLst>
</file>

<file path=ppt/tags/tag9.xml><?xml version="1.0" encoding="utf-8"?>
<p:tagLst xmlns:p="http://schemas.openxmlformats.org/presentationml/2006/main">
  <p:tag name="KSO_WM_DIAGRAM_VIRTUALLY_FRAME" val="{&quot;height&quot;:221.9735039370079,&quot;left&quot;:114.06307086614171,&quot;top&quot;:212.175,&quot;width&quot;:733.1603937007875}"/>
</p:tagLst>
</file>

<file path=ppt/theme/theme1.xml><?xml version="1.0" encoding="utf-8"?>
<a:theme xmlns:a="http://schemas.openxmlformats.org/drawingml/2006/main" name="Office 主题">
  <a:themeElements>
    <a:clrScheme name="自定义 1983">
      <a:dk1>
        <a:sysClr val="windowText" lastClr="000000"/>
      </a:dk1>
      <a:lt1>
        <a:sysClr val="window" lastClr="FFFFFF"/>
      </a:lt1>
      <a:dk2>
        <a:srgbClr val="3B4E73"/>
      </a:dk2>
      <a:lt2>
        <a:srgbClr val="E7E6E6"/>
      </a:lt2>
      <a:accent1>
        <a:srgbClr val="3B4E73"/>
      </a:accent1>
      <a:accent2>
        <a:srgbClr val="F49B6F"/>
      </a:accent2>
      <a:accent3>
        <a:srgbClr val="78A9B7"/>
      </a:accent3>
      <a:accent4>
        <a:srgbClr val="FFC000"/>
      </a:accent4>
      <a:accent5>
        <a:srgbClr val="4472C4"/>
      </a:accent5>
      <a:accent6>
        <a:srgbClr val="70AD47"/>
      </a:accent6>
      <a:hlink>
        <a:srgbClr val="0563C1"/>
      </a:hlink>
      <a:folHlink>
        <a:srgbClr val="954F72"/>
      </a:folHlink>
    </a:clrScheme>
    <a:fontScheme name="自定义 50">
      <a:majorFont>
        <a:latin typeface="Century Gothic"/>
        <a:ea typeface="思源黑体 CN Bold"/>
        <a:cs typeface=""/>
      </a:majorFont>
      <a:minorFont>
        <a:latin typeface="Century Gothic"/>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4154</Words>
  <Application>WPS 演示</Application>
  <PresentationFormat>宽屏</PresentationFormat>
  <Paragraphs>436</Paragraphs>
  <Slides>26</Slides>
  <Notes>0</Notes>
  <HiddenSlides>1</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26</vt:i4>
      </vt:variant>
    </vt:vector>
  </HeadingPairs>
  <TitlesOfParts>
    <vt:vector size="43" baseType="lpstr">
      <vt:lpstr>Arial</vt:lpstr>
      <vt:lpstr>宋体</vt:lpstr>
      <vt:lpstr>Wingdings</vt:lpstr>
      <vt:lpstr>Lato</vt:lpstr>
      <vt:lpstr>微软雅黑</vt:lpstr>
      <vt:lpstr>思源黑体 CN Heavy</vt:lpstr>
      <vt:lpstr>黑体</vt:lpstr>
      <vt:lpstr>楷体</vt:lpstr>
      <vt:lpstr>Helvetica Neue</vt:lpstr>
      <vt:lpstr>庞门正道标题体3.0</vt:lpstr>
      <vt:lpstr>Century Gothic</vt:lpstr>
      <vt:lpstr>思源黑体 CN Bold</vt:lpstr>
      <vt:lpstr>Arial Unicode MS</vt:lpstr>
      <vt:lpstr>思源黑体 CN Normal</vt:lpstr>
      <vt:lpstr>Calibri</vt:lpstr>
      <vt:lpstr>Segoe Print</vt:lpstr>
      <vt:lpstr>Office 主题</vt:lpstr>
      <vt:lpstr>第五章 信息系统的 安全风险防范</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李培俊</dc:creator>
  <cp:lastModifiedBy>没有节奏感的豆</cp:lastModifiedBy>
  <cp:revision>291</cp:revision>
  <dcterms:created xsi:type="dcterms:W3CDTF">2020-02-23T09:42:00Z</dcterms:created>
  <dcterms:modified xsi:type="dcterms:W3CDTF">2025-03-20T12:37:34Z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CBD937C8F80D486C87B6785DB0DC7CA6_13</vt:lpwstr>
  </property>
  <property fmtid="{D5CDD505-2E9C-101B-9397-08002B2CF9AE}" pid="3" name="KSOProductBuildVer">
    <vt:lpwstr>2052-12.1.0.19770</vt:lpwstr>
  </property>
  <property fmtid="{D5CDD505-2E9C-101B-9397-08002B2CF9AE}" pid="4" name="KSOTemplateUUID">
    <vt:lpwstr>v1.0_mb_rgvSPsh7faMrKi+hT9XuxA==</vt:lpwstr>
  </property>
</Properties>
</file>