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5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694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93.xml"/><Relationship Id="rId5" Type="http://schemas.openxmlformats.org/officeDocument/2006/relationships/tags" Target="../tags/tag692.xml"/><Relationship Id="rId4" Type="http://schemas.openxmlformats.org/officeDocument/2006/relationships/tags" Target="../tags/tag691.xml"/><Relationship Id="rId3" Type="http://schemas.openxmlformats.org/officeDocument/2006/relationships/tags" Target="../tags/tag690.xml"/><Relationship Id="rId2" Type="http://schemas.openxmlformats.org/officeDocument/2006/relationships/tags" Target="../tags/tag689.xml"/><Relationship Id="rId1" Type="http://schemas.openxmlformats.org/officeDocument/2006/relationships/tags" Target="../tags/tag68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513.xml"/><Relationship Id="rId3" Type="http://schemas.openxmlformats.org/officeDocument/2006/relationships/tags" Target="../tags/tag5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tags" Target="../tags/tag580.xml"/><Relationship Id="rId3" Type="http://schemas.openxmlformats.org/officeDocument/2006/relationships/tags" Target="../tags/tag57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tags" Target="../tags/tag584.xml"/><Relationship Id="rId3" Type="http://schemas.openxmlformats.org/officeDocument/2006/relationships/tags" Target="../tags/tag58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4" Type="http://schemas.openxmlformats.org/officeDocument/2006/relationships/tags" Target="../tags/tag593.xml"/><Relationship Id="rId3" Type="http://schemas.openxmlformats.org/officeDocument/2006/relationships/tags" Target="../tags/tag5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4" Type="http://schemas.openxmlformats.org/officeDocument/2006/relationships/tags" Target="../tags/tag601.xml"/><Relationship Id="rId3" Type="http://schemas.openxmlformats.org/officeDocument/2006/relationships/tags" Target="../tags/tag60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4" Type="http://schemas.openxmlformats.org/officeDocument/2006/relationships/tags" Target="../tags/tag611.xml"/><Relationship Id="rId3" Type="http://schemas.openxmlformats.org/officeDocument/2006/relationships/tags" Target="../tags/tag6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4" Type="http://schemas.openxmlformats.org/officeDocument/2006/relationships/tags" Target="../tags/tag621.xml"/><Relationship Id="rId3" Type="http://schemas.openxmlformats.org/officeDocument/2006/relationships/tags" Target="../tags/tag62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4" Type="http://schemas.openxmlformats.org/officeDocument/2006/relationships/tags" Target="../tags/tag627.xml"/><Relationship Id="rId3" Type="http://schemas.openxmlformats.org/officeDocument/2006/relationships/tags" Target="../tags/tag6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4" Type="http://schemas.openxmlformats.org/officeDocument/2006/relationships/tags" Target="../tags/tag632.xml"/><Relationship Id="rId3" Type="http://schemas.openxmlformats.org/officeDocument/2006/relationships/tags" Target="../tags/tag63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4" Type="http://schemas.openxmlformats.org/officeDocument/2006/relationships/tags" Target="../tags/tag639.xml"/><Relationship Id="rId3" Type="http://schemas.openxmlformats.org/officeDocument/2006/relationships/tags" Target="../tags/tag63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4" Type="http://schemas.openxmlformats.org/officeDocument/2006/relationships/tags" Target="../tags/tag645.xml"/><Relationship Id="rId3" Type="http://schemas.openxmlformats.org/officeDocument/2006/relationships/tags" Target="../tags/tag6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528.xml"/><Relationship Id="rId3" Type="http://schemas.openxmlformats.org/officeDocument/2006/relationships/tags" Target="../tags/tag52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4" Type="http://schemas.openxmlformats.org/officeDocument/2006/relationships/tags" Target="../tags/tag653.xml"/><Relationship Id="rId3" Type="http://schemas.openxmlformats.org/officeDocument/2006/relationships/tags" Target="../tags/tag65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4" Type="http://schemas.openxmlformats.org/officeDocument/2006/relationships/tags" Target="../tags/tag659.xml"/><Relationship Id="rId3" Type="http://schemas.openxmlformats.org/officeDocument/2006/relationships/tags" Target="../tags/tag65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4" Type="http://schemas.openxmlformats.org/officeDocument/2006/relationships/tags" Target="../tags/tag663.xml"/><Relationship Id="rId3" Type="http://schemas.openxmlformats.org/officeDocument/2006/relationships/tags" Target="../tags/tag66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4" Type="http://schemas.openxmlformats.org/officeDocument/2006/relationships/tags" Target="../tags/tag669.xml"/><Relationship Id="rId3" Type="http://schemas.openxmlformats.org/officeDocument/2006/relationships/tags" Target="../tags/tag66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4" Type="http://schemas.openxmlformats.org/officeDocument/2006/relationships/tags" Target="../tags/tag676.xml"/><Relationship Id="rId3" Type="http://schemas.openxmlformats.org/officeDocument/2006/relationships/tags" Target="../tags/tag6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4" Type="http://schemas.openxmlformats.org/officeDocument/2006/relationships/tags" Target="../tags/tag681.xml"/><Relationship Id="rId3" Type="http://schemas.openxmlformats.org/officeDocument/2006/relationships/tags" Target="../tags/tag68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4" Type="http://schemas.openxmlformats.org/officeDocument/2006/relationships/tags" Target="../tags/tag687.xml"/><Relationship Id="rId3" Type="http://schemas.openxmlformats.org/officeDocument/2006/relationships/tags" Target="../tags/tag6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537.xml"/><Relationship Id="rId3" Type="http://schemas.openxmlformats.org/officeDocument/2006/relationships/tags" Target="../tags/tag53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544.xml"/><Relationship Id="rId3" Type="http://schemas.openxmlformats.org/officeDocument/2006/relationships/tags" Target="../tags/tag54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550.xml"/><Relationship Id="rId3" Type="http://schemas.openxmlformats.org/officeDocument/2006/relationships/tags" Target="../tags/tag54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555.xml"/><Relationship Id="rId3" Type="http://schemas.openxmlformats.org/officeDocument/2006/relationships/tags" Target="../tags/tag55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561.xml"/><Relationship Id="rId3" Type="http://schemas.openxmlformats.org/officeDocument/2006/relationships/tags" Target="../tags/tag56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566.xml"/><Relationship Id="rId3" Type="http://schemas.openxmlformats.org/officeDocument/2006/relationships/tags" Target="../tags/tag56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571.xml"/><Relationship Id="rId3" Type="http://schemas.openxmlformats.org/officeDocument/2006/relationships/tags" Target="../tags/tag5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tags" Target="../tags/tag298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tags" Target="../tags/tag331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364.xml"/><Relationship Id="rId8" Type="http://schemas.openxmlformats.org/officeDocument/2006/relationships/tags" Target="../tags/tag363.xml"/><Relationship Id="rId7" Type="http://schemas.openxmlformats.org/officeDocument/2006/relationships/tags" Target="../tags/tag362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372.xml"/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388.xml"/><Relationship Id="rId8" Type="http://schemas.openxmlformats.org/officeDocument/2006/relationships/tags" Target="../tags/tag387.xml"/><Relationship Id="rId7" Type="http://schemas.openxmlformats.org/officeDocument/2006/relationships/tags" Target="../tags/tag386.xml"/><Relationship Id="rId6" Type="http://schemas.openxmlformats.org/officeDocument/2006/relationships/tags" Target="../tags/tag385.xml"/><Relationship Id="rId5" Type="http://schemas.openxmlformats.org/officeDocument/2006/relationships/tags" Target="../tags/tag384.xml"/><Relationship Id="rId4" Type="http://schemas.openxmlformats.org/officeDocument/2006/relationships/tags" Target="../tags/tag383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tags" Target="../tags/tag395.xml"/><Relationship Id="rId7" Type="http://schemas.openxmlformats.org/officeDocument/2006/relationships/tags" Target="../tags/tag394.xml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04.xml"/><Relationship Id="rId8" Type="http://schemas.openxmlformats.org/officeDocument/2006/relationships/tags" Target="../tags/tag403.xml"/><Relationship Id="rId7" Type="http://schemas.openxmlformats.org/officeDocument/2006/relationships/tags" Target="../tags/tag40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420.xml"/><Relationship Id="rId8" Type="http://schemas.openxmlformats.org/officeDocument/2006/relationships/tags" Target="../tags/tag419.xml"/><Relationship Id="rId7" Type="http://schemas.openxmlformats.org/officeDocument/2006/relationships/tags" Target="../tags/tag418.xml"/><Relationship Id="rId6" Type="http://schemas.openxmlformats.org/officeDocument/2006/relationships/tags" Target="../tags/tag417.xml"/><Relationship Id="rId5" Type="http://schemas.openxmlformats.org/officeDocument/2006/relationships/tags" Target="../tags/tag416.xml"/><Relationship Id="rId4" Type="http://schemas.openxmlformats.org/officeDocument/2006/relationships/tags" Target="../tags/tag415.xml"/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428.xml"/><Relationship Id="rId8" Type="http://schemas.openxmlformats.org/officeDocument/2006/relationships/tags" Target="../tags/tag427.xml"/><Relationship Id="rId7" Type="http://schemas.openxmlformats.org/officeDocument/2006/relationships/tags" Target="../tags/tag426.xml"/><Relationship Id="rId6" Type="http://schemas.openxmlformats.org/officeDocument/2006/relationships/tags" Target="../tags/tag425.xml"/><Relationship Id="rId5" Type="http://schemas.openxmlformats.org/officeDocument/2006/relationships/tags" Target="../tags/tag424.xml"/><Relationship Id="rId4" Type="http://schemas.openxmlformats.org/officeDocument/2006/relationships/tags" Target="../tags/tag423.xml"/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tags" Target="../tags/tag434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tags" Target="../tags/tag443.xml"/><Relationship Id="rId7" Type="http://schemas.openxmlformats.org/officeDocument/2006/relationships/tags" Target="../tags/tag442.xml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452.xml"/><Relationship Id="rId8" Type="http://schemas.openxmlformats.org/officeDocument/2006/relationships/tags" Target="../tags/tag451.xml"/><Relationship Id="rId7" Type="http://schemas.openxmlformats.org/officeDocument/2006/relationships/tags" Target="../tags/tag450.xml"/><Relationship Id="rId6" Type="http://schemas.openxmlformats.org/officeDocument/2006/relationships/tags" Target="../tags/tag449.xml"/><Relationship Id="rId5" Type="http://schemas.openxmlformats.org/officeDocument/2006/relationships/tags" Target="../tags/tag448.xml"/><Relationship Id="rId4" Type="http://schemas.openxmlformats.org/officeDocument/2006/relationships/tags" Target="../tags/tag447.xml"/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1" Type="http://schemas.openxmlformats.org/officeDocument/2006/relationships/hyperlink" Target="http://www.1ppt.com/hangye/" TargetMode="External"/><Relationship Id="rId10" Type="http://schemas.openxmlformats.org/officeDocument/2006/relationships/tags" Target="../tags/tag45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461.xml"/><Relationship Id="rId8" Type="http://schemas.openxmlformats.org/officeDocument/2006/relationships/tags" Target="../tags/tag460.xml"/><Relationship Id="rId7" Type="http://schemas.openxmlformats.org/officeDocument/2006/relationships/tags" Target="../tags/tag459.xml"/><Relationship Id="rId6" Type="http://schemas.openxmlformats.org/officeDocument/2006/relationships/tags" Target="../tags/tag458.xml"/><Relationship Id="rId5" Type="http://schemas.openxmlformats.org/officeDocument/2006/relationships/tags" Target="../tags/tag457.xml"/><Relationship Id="rId4" Type="http://schemas.openxmlformats.org/officeDocument/2006/relationships/tags" Target="../tags/tag456.xml"/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469.xml"/><Relationship Id="rId8" Type="http://schemas.openxmlformats.org/officeDocument/2006/relationships/tags" Target="../tags/tag468.xml"/><Relationship Id="rId7" Type="http://schemas.openxmlformats.org/officeDocument/2006/relationships/tags" Target="../tags/tag467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3" Type="http://schemas.openxmlformats.org/officeDocument/2006/relationships/tags" Target="../tags/tag463.xml"/><Relationship Id="rId2" Type="http://schemas.openxmlformats.org/officeDocument/2006/relationships/tags" Target="../tags/tag462.xml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7" Type="http://schemas.openxmlformats.org/officeDocument/2006/relationships/tags" Target="../tags/tag482.xml"/><Relationship Id="rId6" Type="http://schemas.openxmlformats.org/officeDocument/2006/relationships/tags" Target="../tags/tag481.xml"/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tags" Target="../tags/tag490.xml"/><Relationship Id="rId2" Type="http://schemas.openxmlformats.org/officeDocument/2006/relationships/tags" Target="../tags/tag489.xml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6" Type="http://schemas.openxmlformats.org/officeDocument/2006/relationships/tags" Target="../tags/tag498.xml"/><Relationship Id="rId5" Type="http://schemas.openxmlformats.org/officeDocument/2006/relationships/tags" Target="../tags/tag497.xml"/><Relationship Id="rId4" Type="http://schemas.openxmlformats.org/officeDocument/2006/relationships/tags" Target="../tags/tag496.xml"/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1007435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>
            <p:custDataLst>
              <p:tags r:id="rId3"/>
            </p:custDataLst>
          </p:nvPr>
        </p:nvGrpSpPr>
        <p:grpSpPr>
          <a:xfrm>
            <a:off x="335360" y="277337"/>
            <a:ext cx="576064" cy="559375"/>
            <a:chOff x="298460" y="987574"/>
            <a:chExt cx="288032" cy="279687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98460" y="987574"/>
              <a:ext cx="216024" cy="21602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406472" y="1087241"/>
              <a:ext cx="180020" cy="1800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</p:cSld>
  <p:clrMapOvr>
    <a:masterClrMapping/>
  </p:clrMapOvr>
  <p:transition/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extBox 9"/>
          <p:cNvSpPr txBox="1"/>
          <p:nvPr userDrawn="1">
            <p:custDataLst>
              <p:tags r:id="rId10"/>
            </p:custDataLst>
          </p:nvPr>
        </p:nvSpPr>
        <p:spPr>
          <a:xfrm>
            <a:off x="604867" y="0"/>
            <a:ext cx="720080" cy="13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hlinkClick r:id="rId11"/>
              </a:rPr>
              <a:t>行业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hlinkClick r:id="rId11"/>
              </a:rPr>
              <a:t>PPT</a:t>
            </a:r>
            <a:r>
              <a:rPr lang="zh-CN" altLang="en-US" sz="135">
                <a:solidFill>
                  <a:schemeClr val="tx1"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hlinkClick r:id="rId11"/>
              </a:rPr>
              <a:t>模板</a:t>
            </a:r>
            <a:r>
              <a:rPr lang="en-US" altLang="zh-CN" sz="135">
                <a:solidFill>
                  <a:schemeClr val="tx1"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http://www.1ppt.com/hangye/</a:t>
            </a:r>
            <a:endParaRPr lang="en-US" altLang="zh-CN" sz="135">
              <a:solidFill>
                <a:schemeClr val="tx1"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6" Type="http://schemas.openxmlformats.org/officeDocument/2006/relationships/theme" Target="../theme/theme1.xml"/><Relationship Id="rId75" Type="http://schemas.openxmlformats.org/officeDocument/2006/relationships/image" Target="file:///D:\qq&#25991;&#20214;\712321467\Image\C2C\Image2\%7b75232B38-A165-1FB7-499C-2E1C792CACB5%7d.png" TargetMode="External"/><Relationship Id="rId74" Type="http://schemas.openxmlformats.org/officeDocument/2006/relationships/image" Target="../media/image1.png"/><Relationship Id="rId73" Type="http://schemas.openxmlformats.org/officeDocument/2006/relationships/tags" Target="../tags/tag504.xml"/><Relationship Id="rId72" Type="http://schemas.openxmlformats.org/officeDocument/2006/relationships/tags" Target="../tags/tag503.xml"/><Relationship Id="rId71" Type="http://schemas.openxmlformats.org/officeDocument/2006/relationships/tags" Target="../tags/tag502.xml"/><Relationship Id="rId70" Type="http://schemas.openxmlformats.org/officeDocument/2006/relationships/tags" Target="../tags/tag501.xml"/><Relationship Id="rId7" Type="http://schemas.openxmlformats.org/officeDocument/2006/relationships/slideLayout" Target="../slideLayouts/slideLayout7.xml"/><Relationship Id="rId69" Type="http://schemas.openxmlformats.org/officeDocument/2006/relationships/tags" Target="../tags/tag500.xml"/><Relationship Id="rId68" Type="http://schemas.openxmlformats.org/officeDocument/2006/relationships/tags" Target="../tags/tag499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8"/>
            </p:custDataLst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9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0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1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2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73"/>
            </p:custDataLst>
          </p:nvPr>
        </p:nvPicPr>
        <p:blipFill>
          <a:blip r:embed="rId74" r:link="rId7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</p:sldLayoutIdLst>
  <p:transition/>
  <p:hf sldNum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511.xml"/><Relationship Id="rId7" Type="http://schemas.openxmlformats.org/officeDocument/2006/relationships/tags" Target="../tags/tag510.xml"/><Relationship Id="rId6" Type="http://schemas.openxmlformats.org/officeDocument/2006/relationships/tags" Target="../tags/tag509.xml"/><Relationship Id="rId5" Type="http://schemas.openxmlformats.org/officeDocument/2006/relationships/image" Target="../media/image2.png"/><Relationship Id="rId4" Type="http://schemas.openxmlformats.org/officeDocument/2006/relationships/tags" Target="../tags/tag508.xml"/><Relationship Id="rId3" Type="http://schemas.openxmlformats.org/officeDocument/2006/relationships/tags" Target="../tags/tag507.xml"/><Relationship Id="rId2" Type="http://schemas.openxmlformats.org/officeDocument/2006/relationships/tags" Target="../tags/tag506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50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78.xml"/><Relationship Id="rId6" Type="http://schemas.openxmlformats.org/officeDocument/2006/relationships/tags" Target="../tags/tag577.xml"/><Relationship Id="rId5" Type="http://schemas.openxmlformats.org/officeDocument/2006/relationships/tags" Target="../tags/tag576.xml"/><Relationship Id="rId4" Type="http://schemas.openxmlformats.org/officeDocument/2006/relationships/tags" Target="../tags/tag575.xml"/><Relationship Id="rId3" Type="http://schemas.openxmlformats.org/officeDocument/2006/relationships/tags" Target="../tags/tag574.xml"/><Relationship Id="rId2" Type="http://schemas.openxmlformats.org/officeDocument/2006/relationships/tags" Target="../tags/tag573.xml"/><Relationship Id="rId1" Type="http://schemas.openxmlformats.org/officeDocument/2006/relationships/tags" Target="../tags/tag57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tags" Target="../tags/tag582.xml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tags" Target="../tags/tag58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91.xml"/><Relationship Id="rId7" Type="http://schemas.openxmlformats.org/officeDocument/2006/relationships/tags" Target="../tags/tag590.xml"/><Relationship Id="rId6" Type="http://schemas.openxmlformats.org/officeDocument/2006/relationships/tags" Target="../tags/tag589.xml"/><Relationship Id="rId5" Type="http://schemas.openxmlformats.org/officeDocument/2006/relationships/tags" Target="../tags/tag588.xml"/><Relationship Id="rId4" Type="http://schemas.openxmlformats.org/officeDocument/2006/relationships/image" Target="../media/image8.jpeg"/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0" Type="http://schemas.openxmlformats.org/officeDocument/2006/relationships/notesSlide" Target="../notesSlides/notesSlide12.xml"/><Relationship Id="rId1" Type="http://schemas.openxmlformats.org/officeDocument/2006/relationships/tags" Target="../tags/tag58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6" Type="http://schemas.openxmlformats.org/officeDocument/2006/relationships/tags" Target="../tags/tag599.xml"/><Relationship Id="rId5" Type="http://schemas.openxmlformats.org/officeDocument/2006/relationships/tags" Target="../tags/tag598.xml"/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" Type="http://schemas.openxmlformats.org/officeDocument/2006/relationships/tags" Target="../tags/tag59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09.xml"/><Relationship Id="rId8" Type="http://schemas.openxmlformats.org/officeDocument/2006/relationships/image" Target="../media/image10.jpeg"/><Relationship Id="rId7" Type="http://schemas.openxmlformats.org/officeDocument/2006/relationships/tags" Target="../tags/tag608.xml"/><Relationship Id="rId6" Type="http://schemas.openxmlformats.org/officeDocument/2006/relationships/tags" Target="../tags/tag607.xml"/><Relationship Id="rId5" Type="http://schemas.openxmlformats.org/officeDocument/2006/relationships/tags" Target="../tags/tag606.xml"/><Relationship Id="rId4" Type="http://schemas.openxmlformats.org/officeDocument/2006/relationships/tags" Target="../tags/tag605.xml"/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1.jpeg"/><Relationship Id="rId1" Type="http://schemas.openxmlformats.org/officeDocument/2006/relationships/tags" Target="../tags/tag60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617.xml"/><Relationship Id="rId7" Type="http://schemas.openxmlformats.org/officeDocument/2006/relationships/image" Target="../media/image13.jpeg"/><Relationship Id="rId6" Type="http://schemas.openxmlformats.org/officeDocument/2006/relationships/tags" Target="../tags/tag616.xml"/><Relationship Id="rId5" Type="http://schemas.openxmlformats.org/officeDocument/2006/relationships/image" Target="../media/image12.png"/><Relationship Id="rId4" Type="http://schemas.openxmlformats.org/officeDocument/2006/relationships/tags" Target="../tags/tag615.xml"/><Relationship Id="rId3" Type="http://schemas.openxmlformats.org/officeDocument/2006/relationships/tags" Target="../tags/tag614.xml"/><Relationship Id="rId2" Type="http://schemas.openxmlformats.org/officeDocument/2006/relationships/tags" Target="../tags/tag613.xml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11" Type="http://schemas.openxmlformats.org/officeDocument/2006/relationships/tags" Target="../tags/tag619.xml"/><Relationship Id="rId10" Type="http://schemas.openxmlformats.org/officeDocument/2006/relationships/tags" Target="../tags/tag618.xml"/><Relationship Id="rId1" Type="http://schemas.openxmlformats.org/officeDocument/2006/relationships/tags" Target="../tags/tag61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tags" Target="../tags/tag625.xml"/><Relationship Id="rId3" Type="http://schemas.openxmlformats.org/officeDocument/2006/relationships/tags" Target="../tags/tag624.xml"/><Relationship Id="rId2" Type="http://schemas.openxmlformats.org/officeDocument/2006/relationships/tags" Target="../tags/tag623.xml"/><Relationship Id="rId1" Type="http://schemas.openxmlformats.org/officeDocument/2006/relationships/tags" Target="../tags/tag6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tags" Target="../tags/tag630.xml"/><Relationship Id="rId4" Type="http://schemas.microsoft.com/office/2007/relationships/media" Target="../media/media6.mp4"/><Relationship Id="rId3" Type="http://schemas.openxmlformats.org/officeDocument/2006/relationships/video" Target="../media/media6.mp4"/><Relationship Id="rId2" Type="http://schemas.openxmlformats.org/officeDocument/2006/relationships/tags" Target="../tags/tag629.xml"/><Relationship Id="rId1" Type="http://schemas.openxmlformats.org/officeDocument/2006/relationships/tags" Target="../tags/tag6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37.xml"/><Relationship Id="rId5" Type="http://schemas.openxmlformats.org/officeDocument/2006/relationships/tags" Target="../tags/tag636.xml"/><Relationship Id="rId4" Type="http://schemas.openxmlformats.org/officeDocument/2006/relationships/image" Target="../media/image18.jpeg"/><Relationship Id="rId3" Type="http://schemas.openxmlformats.org/officeDocument/2006/relationships/tags" Target="../tags/tag635.xml"/><Relationship Id="rId2" Type="http://schemas.openxmlformats.org/officeDocument/2006/relationships/tags" Target="../tags/tag634.xml"/><Relationship Id="rId1" Type="http://schemas.openxmlformats.org/officeDocument/2006/relationships/tags" Target="../tags/tag633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43.xml"/><Relationship Id="rId4" Type="http://schemas.openxmlformats.org/officeDocument/2006/relationships/image" Target="../media/image19.png"/><Relationship Id="rId3" Type="http://schemas.openxmlformats.org/officeDocument/2006/relationships/tags" Target="../tags/tag642.xml"/><Relationship Id="rId2" Type="http://schemas.openxmlformats.org/officeDocument/2006/relationships/tags" Target="../tags/tag641.xml"/><Relationship Id="rId1" Type="http://schemas.openxmlformats.org/officeDocument/2006/relationships/tags" Target="../tags/tag64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22.xml"/><Relationship Id="rId8" Type="http://schemas.openxmlformats.org/officeDocument/2006/relationships/tags" Target="../tags/tag521.xml"/><Relationship Id="rId7" Type="http://schemas.openxmlformats.org/officeDocument/2006/relationships/tags" Target="../tags/tag520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tags" Target="../tags/tag517.xml"/><Relationship Id="rId3" Type="http://schemas.openxmlformats.org/officeDocument/2006/relationships/tags" Target="../tags/tag516.xml"/><Relationship Id="rId2" Type="http://schemas.openxmlformats.org/officeDocument/2006/relationships/tags" Target="../tags/tag515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526.xml"/><Relationship Id="rId12" Type="http://schemas.openxmlformats.org/officeDocument/2006/relationships/tags" Target="../tags/tag525.xml"/><Relationship Id="rId11" Type="http://schemas.openxmlformats.org/officeDocument/2006/relationships/tags" Target="../tags/tag524.xml"/><Relationship Id="rId10" Type="http://schemas.openxmlformats.org/officeDocument/2006/relationships/tags" Target="../tags/tag523.xml"/><Relationship Id="rId1" Type="http://schemas.openxmlformats.org/officeDocument/2006/relationships/tags" Target="../tags/tag51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51.xml"/><Relationship Id="rId6" Type="http://schemas.openxmlformats.org/officeDocument/2006/relationships/tags" Target="../tags/tag650.xml"/><Relationship Id="rId5" Type="http://schemas.openxmlformats.org/officeDocument/2006/relationships/tags" Target="../tags/tag649.xml"/><Relationship Id="rId4" Type="http://schemas.openxmlformats.org/officeDocument/2006/relationships/image" Target="../media/image18.jpeg"/><Relationship Id="rId3" Type="http://schemas.openxmlformats.org/officeDocument/2006/relationships/tags" Target="../tags/tag648.xml"/><Relationship Id="rId2" Type="http://schemas.openxmlformats.org/officeDocument/2006/relationships/tags" Target="../tags/tag647.xml"/><Relationship Id="rId1" Type="http://schemas.openxmlformats.org/officeDocument/2006/relationships/tags" Target="../tags/tag646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tags" Target="../tags/tag657.xml"/><Relationship Id="rId3" Type="http://schemas.openxmlformats.org/officeDocument/2006/relationships/tags" Target="../tags/tag656.xml"/><Relationship Id="rId2" Type="http://schemas.openxmlformats.org/officeDocument/2006/relationships/tags" Target="../tags/tag655.xml"/><Relationship Id="rId1" Type="http://schemas.openxmlformats.org/officeDocument/2006/relationships/tags" Target="../tags/tag65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1.xml"/><Relationship Id="rId1" Type="http://schemas.openxmlformats.org/officeDocument/2006/relationships/tags" Target="../tags/tag660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7.xml"/><Relationship Id="rId4" Type="http://schemas.openxmlformats.org/officeDocument/2006/relationships/image" Target="../media/image21.png"/><Relationship Id="rId3" Type="http://schemas.openxmlformats.org/officeDocument/2006/relationships/tags" Target="../tags/tag666.xml"/><Relationship Id="rId2" Type="http://schemas.openxmlformats.org/officeDocument/2006/relationships/tags" Target="../tags/tag665.xml"/><Relationship Id="rId1" Type="http://schemas.openxmlformats.org/officeDocument/2006/relationships/tags" Target="../tags/tag66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tags" Target="../tags/tag674.xml"/><Relationship Id="rId4" Type="http://schemas.openxmlformats.org/officeDocument/2006/relationships/tags" Target="../tags/tag673.xml"/><Relationship Id="rId3" Type="http://schemas.openxmlformats.org/officeDocument/2006/relationships/tags" Target="../tags/tag672.xml"/><Relationship Id="rId2" Type="http://schemas.openxmlformats.org/officeDocument/2006/relationships/tags" Target="../tags/tag671.xml"/><Relationship Id="rId1" Type="http://schemas.openxmlformats.org/officeDocument/2006/relationships/tags" Target="../tags/tag670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9.xml"/><Relationship Id="rId2" Type="http://schemas.openxmlformats.org/officeDocument/2006/relationships/tags" Target="../tags/tag678.xml"/><Relationship Id="rId1" Type="http://schemas.openxmlformats.org/officeDocument/2006/relationships/tags" Target="../tags/tag677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5.xml"/><Relationship Id="rId4" Type="http://schemas.openxmlformats.org/officeDocument/2006/relationships/image" Target="../media/image23.png"/><Relationship Id="rId3" Type="http://schemas.openxmlformats.org/officeDocument/2006/relationships/tags" Target="../tags/tag684.xml"/><Relationship Id="rId2" Type="http://schemas.openxmlformats.org/officeDocument/2006/relationships/tags" Target="../tags/tag683.xml"/><Relationship Id="rId1" Type="http://schemas.openxmlformats.org/officeDocument/2006/relationships/tags" Target="../tags/tag68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535.xml"/><Relationship Id="rId6" Type="http://schemas.openxmlformats.org/officeDocument/2006/relationships/tags" Target="../tags/tag534.xml"/><Relationship Id="rId5" Type="http://schemas.openxmlformats.org/officeDocument/2006/relationships/tags" Target="../tags/tag533.xml"/><Relationship Id="rId4" Type="http://schemas.openxmlformats.org/officeDocument/2006/relationships/tags" Target="../tags/tag532.xml"/><Relationship Id="rId3" Type="http://schemas.openxmlformats.org/officeDocument/2006/relationships/tags" Target="../tags/tag531.xml"/><Relationship Id="rId2" Type="http://schemas.openxmlformats.org/officeDocument/2006/relationships/tags" Target="../tags/tag530.xml"/><Relationship Id="rId1" Type="http://schemas.openxmlformats.org/officeDocument/2006/relationships/tags" Target="../tags/tag52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42.xml"/><Relationship Id="rId8" Type="http://schemas.openxmlformats.org/officeDocument/2006/relationships/image" Target="../media/image3.png"/><Relationship Id="rId7" Type="http://schemas.openxmlformats.org/officeDocument/2006/relationships/tags" Target="../tags/tag541.xml"/><Relationship Id="rId6" Type="http://schemas.microsoft.com/office/2007/relationships/media" Target="../media/media1.mp4"/><Relationship Id="rId5" Type="http://schemas.openxmlformats.org/officeDocument/2006/relationships/video" Target="NULL" TargetMode="External"/><Relationship Id="rId4" Type="http://schemas.openxmlformats.org/officeDocument/2006/relationships/tags" Target="../tags/tag540.xml"/><Relationship Id="rId3" Type="http://schemas.openxmlformats.org/officeDocument/2006/relationships/hyperlink" Target="&#26426;&#22120;&#20154;&#25216;&#26415;&#27979;&#35797;.mp4" TargetMode="External"/><Relationship Id="rId2" Type="http://schemas.openxmlformats.org/officeDocument/2006/relationships/tags" Target="../tags/tag539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3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openxmlformats.org/officeDocument/2006/relationships/tags" Target="../tags/tag548.xml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tags" Target="../tags/tag547.xml"/><Relationship Id="rId2" Type="http://schemas.openxmlformats.org/officeDocument/2006/relationships/tags" Target="../tags/tag546.xml"/><Relationship Id="rId1" Type="http://schemas.openxmlformats.org/officeDocument/2006/relationships/tags" Target="../tags/tag5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ags" Target="../tags/tag553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tags" Target="../tags/tag552.xml"/><Relationship Id="rId1" Type="http://schemas.openxmlformats.org/officeDocument/2006/relationships/tags" Target="../tags/tag55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tags" Target="../tags/tag559.xml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tags" Target="../tags/tag558.xml"/><Relationship Id="rId2" Type="http://schemas.openxmlformats.org/officeDocument/2006/relationships/tags" Target="../tags/tag557.xml"/><Relationship Id="rId1" Type="http://schemas.openxmlformats.org/officeDocument/2006/relationships/tags" Target="../tags/tag55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64.xml"/><Relationship Id="rId2" Type="http://schemas.openxmlformats.org/officeDocument/2006/relationships/tags" Target="../tags/tag563.xml"/><Relationship Id="rId1" Type="http://schemas.openxmlformats.org/officeDocument/2006/relationships/tags" Target="../tags/tag56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69.xml"/><Relationship Id="rId2" Type="http://schemas.openxmlformats.org/officeDocument/2006/relationships/tags" Target="../tags/tag568.xml"/><Relationship Id="rId1" Type="http://schemas.openxmlformats.org/officeDocument/2006/relationships/tags" Target="../tags/tag5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 txBox="1"/>
          <p:nvPr>
            <p:custDataLst>
              <p:tags r:id="rId1"/>
            </p:custDataLst>
          </p:nvPr>
        </p:nvSpPr>
        <p:spPr>
          <a:xfrm>
            <a:off x="4943872" y="3761991"/>
            <a:ext cx="6528725" cy="516988"/>
          </a:xfrm>
          <a:prstGeom prst="rect">
            <a:avLst/>
          </a:prstGeom>
        </p:spPr>
        <p:txBody>
          <a:bodyPr vert="horz" lIns="0" tIns="60960" rIns="0" bIns="60960" rtlCol="0" anchor="ctr">
            <a:noAutofit/>
          </a:bodyPr>
          <a:lstStyle>
            <a:defPPr>
              <a:defRPr lang="zh-CN"/>
            </a:defPPr>
            <a:lvl1pPr marL="0" indent="0" algn="ctr" defTabSz="914400" rtl="0" eaLnBrk="1" latinLnBrk="0" hangingPunct="1">
              <a:buNone/>
              <a:defRPr sz="30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" name="Title 1"/>
          <p:cNvSpPr txBox="1"/>
          <p:nvPr>
            <p:custDataLst>
              <p:tags r:id="rId2"/>
            </p:custDataLst>
          </p:nvPr>
        </p:nvSpPr>
        <p:spPr>
          <a:xfrm>
            <a:off x="4342130" y="2977515"/>
            <a:ext cx="7463790" cy="1440180"/>
          </a:xfrm>
          <a:prstGeom prst="rect">
            <a:avLst/>
          </a:prstGeom>
          <a:effectLst/>
        </p:spPr>
        <p:txBody>
          <a:bodyPr vert="horz" lIns="0" tIns="60960" rIns="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1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n-US" altLang="zh-CN" sz="80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4.3  </a:t>
            </a:r>
            <a:r>
              <a:rPr lang="zh-CN" altLang="en-US" sz="80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测试与优化</a:t>
            </a:r>
            <a:endParaRPr lang="zh-CN" altLang="en-US" sz="80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5231904" y="4502156"/>
            <a:ext cx="624069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339" y="836712"/>
            <a:ext cx="4381740" cy="5721527"/>
          </a:xfrm>
          <a:prstGeom prst="rect">
            <a:avLst/>
          </a:prstGeom>
        </p:spPr>
      </p:pic>
      <p:sp>
        <p:nvSpPr>
          <p:cNvPr id="28" name="Title 1"/>
          <p:cNvSpPr txBox="1"/>
          <p:nvPr>
            <p:custDataLst>
              <p:tags r:id="rId6"/>
            </p:custDataLst>
          </p:nvPr>
        </p:nvSpPr>
        <p:spPr>
          <a:xfrm>
            <a:off x="10032437" y="615377"/>
            <a:ext cx="1589617" cy="505884"/>
          </a:xfrm>
          <a:prstGeom prst="rect">
            <a:avLst/>
          </a:prstGeom>
        </p:spPr>
        <p:txBody>
          <a:bodyPr vert="horz" lIns="0" tIns="60960" rIns="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1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18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通用技术</a:t>
            </a:r>
            <a:endParaRPr lang="zh-CN" altLang="en-US" sz="1865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9" name="Shape 38"/>
          <p:cNvSpPr/>
          <p:nvPr>
            <p:custDataLst>
              <p:tags r:id="rId7"/>
            </p:custDataLst>
          </p:nvPr>
        </p:nvSpPr>
        <p:spPr>
          <a:xfrm>
            <a:off x="9648395" y="545197"/>
            <a:ext cx="672075" cy="57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17" h="19134" extrusionOk="0">
                <a:moveTo>
                  <a:pt x="5102" y="1944"/>
                </a:moveTo>
                <a:cubicBezTo>
                  <a:pt x="971" y="4812"/>
                  <a:pt x="1208" y="9482"/>
                  <a:pt x="1350" y="11210"/>
                </a:cubicBezTo>
                <a:cubicBezTo>
                  <a:pt x="6685" y="3649"/>
                  <a:pt x="14666" y="4016"/>
                  <a:pt x="14666" y="4016"/>
                </a:cubicBezTo>
                <a:cubicBezTo>
                  <a:pt x="14666" y="4016"/>
                  <a:pt x="3354" y="8659"/>
                  <a:pt x="31" y="17966"/>
                </a:cubicBezTo>
                <a:cubicBezTo>
                  <a:pt x="-231" y="18701"/>
                  <a:pt x="1262" y="19657"/>
                  <a:pt x="1603" y="18788"/>
                </a:cubicBezTo>
                <a:cubicBezTo>
                  <a:pt x="2620" y="16199"/>
                  <a:pt x="4039" y="14258"/>
                  <a:pt x="4039" y="14258"/>
                </a:cubicBezTo>
                <a:cubicBezTo>
                  <a:pt x="6130" y="15189"/>
                  <a:pt x="9747" y="16280"/>
                  <a:pt x="12312" y="14121"/>
                </a:cubicBezTo>
                <a:cubicBezTo>
                  <a:pt x="15719" y="11254"/>
                  <a:pt x="15370" y="4897"/>
                  <a:pt x="20233" y="1801"/>
                </a:cubicBezTo>
                <a:cubicBezTo>
                  <a:pt x="21369" y="1079"/>
                  <a:pt x="10701" y="-1943"/>
                  <a:pt x="5102" y="194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Text Placeholder 12"/>
          <p:cNvSpPr txBox="1"/>
          <p:nvPr>
            <p:custDataLst>
              <p:tags r:id="rId8"/>
            </p:custDataLst>
          </p:nvPr>
        </p:nvSpPr>
        <p:spPr>
          <a:xfrm>
            <a:off x="6885457" y="4809087"/>
            <a:ext cx="4357688" cy="177533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00" b="0" kern="1200" baseline="0">
                <a:solidFill>
                  <a:schemeClr val="tx1"/>
                </a:solidFill>
                <a:latin typeface="Aller Light" panose="02000503000000020004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集体备课组     </a:t>
            </a:r>
            <a:endParaRPr lang="en-GB" sz="14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ldLvl="0" animBg="1"/>
      <p:bldP spid="28" grpId="0"/>
      <p:bldP spid="29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6"/>
          <p:cNvSpPr/>
          <p:nvPr>
            <p:custDataLst>
              <p:tags r:id="rId1"/>
            </p:custDataLst>
          </p:nvPr>
        </p:nvSpPr>
        <p:spPr>
          <a:xfrm>
            <a:off x="0" y="2296831"/>
            <a:ext cx="12192000" cy="22082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Text Placeholder 4"/>
          <p:cNvSpPr txBox="1"/>
          <p:nvPr>
            <p:custDataLst>
              <p:tags r:id="rId2"/>
            </p:custDataLst>
          </p:nvPr>
        </p:nvSpPr>
        <p:spPr>
          <a:xfrm>
            <a:off x="9654757" y="2668623"/>
            <a:ext cx="1696971" cy="14401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06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02</a:t>
            </a:r>
            <a:endParaRPr lang="en-GB" sz="720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4600475" y="3068233"/>
            <a:ext cx="4869029" cy="666115"/>
          </a:xfrm>
          <a:prstGeom prst="rect">
            <a:avLst/>
          </a:prstGeom>
          <a:noFill/>
        </p:spPr>
        <p:txBody>
          <a:bodyPr wrap="square" lIns="91445" tIns="45721" rIns="91445" bIns="45721" rtlCol="0">
            <a:spAutoFit/>
          </a:bodyPr>
          <a:lstStyle/>
          <a:p>
            <a:pPr algn="ctr" eaLnBrk="0" hangingPunct="0"/>
            <a:r>
              <a:rPr lang="zh-CN" altLang="en-US" sz="3735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优化与改进</a:t>
            </a:r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1103447" y="2007453"/>
            <a:ext cx="2795119" cy="2785655"/>
            <a:chOff x="755650" y="852488"/>
            <a:chExt cx="2344738" cy="2336800"/>
          </a:xfrm>
        </p:grpSpPr>
        <p:sp>
          <p:nvSpPr>
            <p:cNvPr id="24" name="Freeform 5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55650" y="852488"/>
              <a:ext cx="2344738" cy="2336800"/>
            </a:xfrm>
            <a:custGeom>
              <a:avLst/>
              <a:gdLst>
                <a:gd name="T0" fmla="*/ 325 w 3063"/>
                <a:gd name="T1" fmla="*/ 1531 h 3056"/>
                <a:gd name="T2" fmla="*/ 1531 w 3063"/>
                <a:gd name="T3" fmla="*/ 325 h 3056"/>
                <a:gd name="T4" fmla="*/ 2738 w 3063"/>
                <a:gd name="T5" fmla="*/ 1531 h 3056"/>
                <a:gd name="T6" fmla="*/ 1531 w 3063"/>
                <a:gd name="T7" fmla="*/ 2737 h 3056"/>
                <a:gd name="T8" fmla="*/ 325 w 3063"/>
                <a:gd name="T9" fmla="*/ 1531 h 3056"/>
                <a:gd name="T10" fmla="*/ 1291 w 3063"/>
                <a:gd name="T11" fmla="*/ 246 h 3056"/>
                <a:gd name="T12" fmla="*/ 1115 w 3063"/>
                <a:gd name="T13" fmla="*/ 57 h 3056"/>
                <a:gd name="T14" fmla="*/ 846 w 3063"/>
                <a:gd name="T15" fmla="*/ 162 h 3056"/>
                <a:gd name="T16" fmla="*/ 843 w 3063"/>
                <a:gd name="T17" fmla="*/ 419 h 3056"/>
                <a:gd name="T18" fmla="*/ 611 w 3063"/>
                <a:gd name="T19" fmla="*/ 307 h 3056"/>
                <a:gd name="T20" fmla="*/ 398 w 3063"/>
                <a:gd name="T21" fmla="*/ 502 h 3056"/>
                <a:gd name="T22" fmla="*/ 488 w 3063"/>
                <a:gd name="T23" fmla="*/ 743 h 3056"/>
                <a:gd name="T24" fmla="*/ 231 w 3063"/>
                <a:gd name="T25" fmla="*/ 722 h 3056"/>
                <a:gd name="T26" fmla="*/ 102 w 3063"/>
                <a:gd name="T27" fmla="*/ 981 h 3056"/>
                <a:gd name="T28" fmla="*/ 274 w 3063"/>
                <a:gd name="T29" fmla="*/ 1173 h 3056"/>
                <a:gd name="T30" fmla="*/ 27 w 3063"/>
                <a:gd name="T31" fmla="*/ 1247 h 3056"/>
                <a:gd name="T32" fmla="*/ 0 w 3063"/>
                <a:gd name="T33" fmla="*/ 1531 h 3056"/>
                <a:gd name="T34" fmla="*/ 0 w 3063"/>
                <a:gd name="T35" fmla="*/ 1535 h 3056"/>
                <a:gd name="T36" fmla="*/ 229 w 3063"/>
                <a:gd name="T37" fmla="*/ 1652 h 3056"/>
                <a:gd name="T38" fmla="*/ 26 w 3063"/>
                <a:gd name="T39" fmla="*/ 1809 h 3056"/>
                <a:gd name="T40" fmla="*/ 105 w 3063"/>
                <a:gd name="T41" fmla="*/ 2087 h 3056"/>
                <a:gd name="T42" fmla="*/ 361 w 3063"/>
                <a:gd name="T43" fmla="*/ 2114 h 3056"/>
                <a:gd name="T44" fmla="*/ 228 w 3063"/>
                <a:gd name="T45" fmla="*/ 2334 h 3056"/>
                <a:gd name="T46" fmla="*/ 402 w 3063"/>
                <a:gd name="T47" fmla="*/ 2565 h 3056"/>
                <a:gd name="T48" fmla="*/ 651 w 3063"/>
                <a:gd name="T49" fmla="*/ 2498 h 3056"/>
                <a:gd name="T50" fmla="*/ 606 w 3063"/>
                <a:gd name="T51" fmla="*/ 2751 h 3056"/>
                <a:gd name="T52" fmla="*/ 852 w 3063"/>
                <a:gd name="T53" fmla="*/ 2904 h 3056"/>
                <a:gd name="T54" fmla="*/ 1059 w 3063"/>
                <a:gd name="T55" fmla="*/ 2751 h 3056"/>
                <a:gd name="T56" fmla="*/ 1109 w 3063"/>
                <a:gd name="T57" fmla="*/ 3003 h 3056"/>
                <a:gd name="T58" fmla="*/ 1394 w 3063"/>
                <a:gd name="T59" fmla="*/ 3056 h 3056"/>
                <a:gd name="T60" fmla="*/ 1531 w 3063"/>
                <a:gd name="T61" fmla="*/ 2839 h 3056"/>
                <a:gd name="T62" fmla="*/ 1669 w 3063"/>
                <a:gd name="T63" fmla="*/ 3056 h 3056"/>
                <a:gd name="T64" fmla="*/ 1954 w 3063"/>
                <a:gd name="T65" fmla="*/ 3003 h 3056"/>
                <a:gd name="T66" fmla="*/ 2004 w 3063"/>
                <a:gd name="T67" fmla="*/ 2751 h 3056"/>
                <a:gd name="T68" fmla="*/ 2211 w 3063"/>
                <a:gd name="T69" fmla="*/ 2904 h 3056"/>
                <a:gd name="T70" fmla="*/ 2457 w 3063"/>
                <a:gd name="T71" fmla="*/ 2751 h 3056"/>
                <a:gd name="T72" fmla="*/ 2412 w 3063"/>
                <a:gd name="T73" fmla="*/ 2498 h 3056"/>
                <a:gd name="T74" fmla="*/ 2661 w 3063"/>
                <a:gd name="T75" fmla="*/ 2565 h 3056"/>
                <a:gd name="T76" fmla="*/ 2835 w 3063"/>
                <a:gd name="T77" fmla="*/ 2334 h 3056"/>
                <a:gd name="T78" fmla="*/ 2702 w 3063"/>
                <a:gd name="T79" fmla="*/ 2114 h 3056"/>
                <a:gd name="T80" fmla="*/ 2958 w 3063"/>
                <a:gd name="T81" fmla="*/ 2087 h 3056"/>
                <a:gd name="T82" fmla="*/ 3037 w 3063"/>
                <a:gd name="T83" fmla="*/ 1809 h 3056"/>
                <a:gd name="T84" fmla="*/ 2834 w 3063"/>
                <a:gd name="T85" fmla="*/ 1652 h 3056"/>
                <a:gd name="T86" fmla="*/ 3063 w 3063"/>
                <a:gd name="T87" fmla="*/ 1535 h 3056"/>
                <a:gd name="T88" fmla="*/ 3063 w 3063"/>
                <a:gd name="T89" fmla="*/ 1531 h 3056"/>
                <a:gd name="T90" fmla="*/ 3036 w 3063"/>
                <a:gd name="T91" fmla="*/ 1247 h 3056"/>
                <a:gd name="T92" fmla="*/ 2789 w 3063"/>
                <a:gd name="T93" fmla="*/ 1173 h 3056"/>
                <a:gd name="T94" fmla="*/ 2961 w 3063"/>
                <a:gd name="T95" fmla="*/ 981 h 3056"/>
                <a:gd name="T96" fmla="*/ 2832 w 3063"/>
                <a:gd name="T97" fmla="*/ 722 h 3056"/>
                <a:gd name="T98" fmla="*/ 2575 w 3063"/>
                <a:gd name="T99" fmla="*/ 743 h 3056"/>
                <a:gd name="T100" fmla="*/ 2665 w 3063"/>
                <a:gd name="T101" fmla="*/ 502 h 3056"/>
                <a:gd name="T102" fmla="*/ 2451 w 3063"/>
                <a:gd name="T103" fmla="*/ 307 h 3056"/>
                <a:gd name="T104" fmla="*/ 2220 w 3063"/>
                <a:gd name="T105" fmla="*/ 419 h 3056"/>
                <a:gd name="T106" fmla="*/ 2217 w 3063"/>
                <a:gd name="T107" fmla="*/ 162 h 3056"/>
                <a:gd name="T108" fmla="*/ 1948 w 3063"/>
                <a:gd name="T109" fmla="*/ 57 h 3056"/>
                <a:gd name="T110" fmla="*/ 1772 w 3063"/>
                <a:gd name="T111" fmla="*/ 246 h 3056"/>
                <a:gd name="T112" fmla="*/ 1676 w 3063"/>
                <a:gd name="T113" fmla="*/ 7 h 3056"/>
                <a:gd name="T114" fmla="*/ 1531 w 3063"/>
                <a:gd name="T115" fmla="*/ 0 h 3056"/>
                <a:gd name="T116" fmla="*/ 1387 w 3063"/>
                <a:gd name="T117" fmla="*/ 7 h 3056"/>
                <a:gd name="T118" fmla="*/ 1291 w 3063"/>
                <a:gd name="T119" fmla="*/ 246 h 3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63" h="3056">
                  <a:moveTo>
                    <a:pt x="325" y="1531"/>
                  </a:moveTo>
                  <a:cubicBezTo>
                    <a:pt x="325" y="865"/>
                    <a:pt x="865" y="325"/>
                    <a:pt x="1531" y="325"/>
                  </a:cubicBezTo>
                  <a:cubicBezTo>
                    <a:pt x="2198" y="325"/>
                    <a:pt x="2738" y="865"/>
                    <a:pt x="2738" y="1531"/>
                  </a:cubicBezTo>
                  <a:cubicBezTo>
                    <a:pt x="2738" y="2197"/>
                    <a:pt x="2198" y="2737"/>
                    <a:pt x="1531" y="2737"/>
                  </a:cubicBezTo>
                  <a:cubicBezTo>
                    <a:pt x="865" y="2737"/>
                    <a:pt x="325" y="2197"/>
                    <a:pt x="325" y="1531"/>
                  </a:cubicBezTo>
                  <a:close/>
                  <a:moveTo>
                    <a:pt x="1291" y="246"/>
                  </a:moveTo>
                  <a:cubicBezTo>
                    <a:pt x="1115" y="57"/>
                    <a:pt x="1115" y="57"/>
                    <a:pt x="1115" y="57"/>
                  </a:cubicBezTo>
                  <a:cubicBezTo>
                    <a:pt x="1022" y="84"/>
                    <a:pt x="932" y="119"/>
                    <a:pt x="846" y="162"/>
                  </a:cubicBezTo>
                  <a:cubicBezTo>
                    <a:pt x="843" y="419"/>
                    <a:pt x="843" y="419"/>
                    <a:pt x="843" y="419"/>
                  </a:cubicBezTo>
                  <a:cubicBezTo>
                    <a:pt x="611" y="307"/>
                    <a:pt x="611" y="307"/>
                    <a:pt x="611" y="307"/>
                  </a:cubicBezTo>
                  <a:cubicBezTo>
                    <a:pt x="534" y="365"/>
                    <a:pt x="463" y="431"/>
                    <a:pt x="398" y="502"/>
                  </a:cubicBezTo>
                  <a:cubicBezTo>
                    <a:pt x="488" y="743"/>
                    <a:pt x="488" y="743"/>
                    <a:pt x="488" y="743"/>
                  </a:cubicBezTo>
                  <a:cubicBezTo>
                    <a:pt x="231" y="722"/>
                    <a:pt x="231" y="722"/>
                    <a:pt x="231" y="722"/>
                  </a:cubicBezTo>
                  <a:cubicBezTo>
                    <a:pt x="181" y="804"/>
                    <a:pt x="137" y="890"/>
                    <a:pt x="102" y="981"/>
                  </a:cubicBezTo>
                  <a:cubicBezTo>
                    <a:pt x="274" y="1173"/>
                    <a:pt x="274" y="1173"/>
                    <a:pt x="274" y="1173"/>
                  </a:cubicBezTo>
                  <a:cubicBezTo>
                    <a:pt x="27" y="1247"/>
                    <a:pt x="27" y="1247"/>
                    <a:pt x="27" y="1247"/>
                  </a:cubicBezTo>
                  <a:cubicBezTo>
                    <a:pt x="9" y="1339"/>
                    <a:pt x="0" y="1434"/>
                    <a:pt x="0" y="1531"/>
                  </a:cubicBezTo>
                  <a:cubicBezTo>
                    <a:pt x="0" y="1532"/>
                    <a:pt x="0" y="1533"/>
                    <a:pt x="0" y="1535"/>
                  </a:cubicBezTo>
                  <a:cubicBezTo>
                    <a:pt x="229" y="1652"/>
                    <a:pt x="229" y="1652"/>
                    <a:pt x="229" y="1652"/>
                  </a:cubicBezTo>
                  <a:cubicBezTo>
                    <a:pt x="26" y="1809"/>
                    <a:pt x="26" y="1809"/>
                    <a:pt x="26" y="1809"/>
                  </a:cubicBezTo>
                  <a:cubicBezTo>
                    <a:pt x="43" y="1906"/>
                    <a:pt x="70" y="1999"/>
                    <a:pt x="105" y="2087"/>
                  </a:cubicBezTo>
                  <a:cubicBezTo>
                    <a:pt x="361" y="2114"/>
                    <a:pt x="361" y="2114"/>
                    <a:pt x="361" y="2114"/>
                  </a:cubicBezTo>
                  <a:cubicBezTo>
                    <a:pt x="228" y="2334"/>
                    <a:pt x="228" y="2334"/>
                    <a:pt x="228" y="2334"/>
                  </a:cubicBezTo>
                  <a:cubicBezTo>
                    <a:pt x="279" y="2417"/>
                    <a:pt x="337" y="2494"/>
                    <a:pt x="402" y="2565"/>
                  </a:cubicBezTo>
                  <a:cubicBezTo>
                    <a:pt x="651" y="2498"/>
                    <a:pt x="651" y="2498"/>
                    <a:pt x="651" y="2498"/>
                  </a:cubicBezTo>
                  <a:cubicBezTo>
                    <a:pt x="606" y="2751"/>
                    <a:pt x="606" y="2751"/>
                    <a:pt x="606" y="2751"/>
                  </a:cubicBezTo>
                  <a:cubicBezTo>
                    <a:pt x="683" y="2809"/>
                    <a:pt x="765" y="2860"/>
                    <a:pt x="852" y="2904"/>
                  </a:cubicBezTo>
                  <a:cubicBezTo>
                    <a:pt x="1059" y="2751"/>
                    <a:pt x="1059" y="2751"/>
                    <a:pt x="1059" y="2751"/>
                  </a:cubicBezTo>
                  <a:cubicBezTo>
                    <a:pt x="1109" y="3003"/>
                    <a:pt x="1109" y="3003"/>
                    <a:pt x="1109" y="3003"/>
                  </a:cubicBezTo>
                  <a:cubicBezTo>
                    <a:pt x="1201" y="3030"/>
                    <a:pt x="1296" y="3048"/>
                    <a:pt x="1394" y="3056"/>
                  </a:cubicBezTo>
                  <a:cubicBezTo>
                    <a:pt x="1531" y="2839"/>
                    <a:pt x="1531" y="2839"/>
                    <a:pt x="1531" y="2839"/>
                  </a:cubicBezTo>
                  <a:cubicBezTo>
                    <a:pt x="1669" y="3056"/>
                    <a:pt x="1669" y="3056"/>
                    <a:pt x="1669" y="3056"/>
                  </a:cubicBezTo>
                  <a:cubicBezTo>
                    <a:pt x="1767" y="3048"/>
                    <a:pt x="1862" y="3030"/>
                    <a:pt x="1954" y="3003"/>
                  </a:cubicBezTo>
                  <a:cubicBezTo>
                    <a:pt x="2004" y="2751"/>
                    <a:pt x="2004" y="2751"/>
                    <a:pt x="2004" y="2751"/>
                  </a:cubicBezTo>
                  <a:cubicBezTo>
                    <a:pt x="2211" y="2904"/>
                    <a:pt x="2211" y="2904"/>
                    <a:pt x="2211" y="2904"/>
                  </a:cubicBezTo>
                  <a:cubicBezTo>
                    <a:pt x="2298" y="2860"/>
                    <a:pt x="2380" y="2809"/>
                    <a:pt x="2457" y="2751"/>
                  </a:cubicBezTo>
                  <a:cubicBezTo>
                    <a:pt x="2412" y="2498"/>
                    <a:pt x="2412" y="2498"/>
                    <a:pt x="2412" y="2498"/>
                  </a:cubicBezTo>
                  <a:cubicBezTo>
                    <a:pt x="2661" y="2565"/>
                    <a:pt x="2661" y="2565"/>
                    <a:pt x="2661" y="2565"/>
                  </a:cubicBezTo>
                  <a:cubicBezTo>
                    <a:pt x="2726" y="2494"/>
                    <a:pt x="2784" y="2417"/>
                    <a:pt x="2835" y="2334"/>
                  </a:cubicBezTo>
                  <a:cubicBezTo>
                    <a:pt x="2702" y="2114"/>
                    <a:pt x="2702" y="2114"/>
                    <a:pt x="2702" y="2114"/>
                  </a:cubicBezTo>
                  <a:cubicBezTo>
                    <a:pt x="2958" y="2087"/>
                    <a:pt x="2958" y="2087"/>
                    <a:pt x="2958" y="2087"/>
                  </a:cubicBezTo>
                  <a:cubicBezTo>
                    <a:pt x="2993" y="1999"/>
                    <a:pt x="3020" y="1906"/>
                    <a:pt x="3037" y="1809"/>
                  </a:cubicBezTo>
                  <a:cubicBezTo>
                    <a:pt x="2834" y="1652"/>
                    <a:pt x="2834" y="1652"/>
                    <a:pt x="2834" y="1652"/>
                  </a:cubicBezTo>
                  <a:cubicBezTo>
                    <a:pt x="3063" y="1535"/>
                    <a:pt x="3063" y="1535"/>
                    <a:pt x="3063" y="1535"/>
                  </a:cubicBezTo>
                  <a:cubicBezTo>
                    <a:pt x="3063" y="1533"/>
                    <a:pt x="3063" y="1532"/>
                    <a:pt x="3063" y="1531"/>
                  </a:cubicBezTo>
                  <a:cubicBezTo>
                    <a:pt x="3063" y="1434"/>
                    <a:pt x="3054" y="1339"/>
                    <a:pt x="3036" y="1247"/>
                  </a:cubicBezTo>
                  <a:cubicBezTo>
                    <a:pt x="2789" y="1173"/>
                    <a:pt x="2789" y="1173"/>
                    <a:pt x="2789" y="1173"/>
                  </a:cubicBezTo>
                  <a:cubicBezTo>
                    <a:pt x="2961" y="981"/>
                    <a:pt x="2961" y="981"/>
                    <a:pt x="2961" y="981"/>
                  </a:cubicBezTo>
                  <a:cubicBezTo>
                    <a:pt x="2926" y="890"/>
                    <a:pt x="2883" y="804"/>
                    <a:pt x="2832" y="722"/>
                  </a:cubicBezTo>
                  <a:cubicBezTo>
                    <a:pt x="2575" y="743"/>
                    <a:pt x="2575" y="743"/>
                    <a:pt x="2575" y="743"/>
                  </a:cubicBezTo>
                  <a:cubicBezTo>
                    <a:pt x="2665" y="502"/>
                    <a:pt x="2665" y="502"/>
                    <a:pt x="2665" y="502"/>
                  </a:cubicBezTo>
                  <a:cubicBezTo>
                    <a:pt x="2600" y="431"/>
                    <a:pt x="2529" y="365"/>
                    <a:pt x="2451" y="307"/>
                  </a:cubicBezTo>
                  <a:cubicBezTo>
                    <a:pt x="2220" y="419"/>
                    <a:pt x="2220" y="419"/>
                    <a:pt x="2220" y="419"/>
                  </a:cubicBezTo>
                  <a:cubicBezTo>
                    <a:pt x="2217" y="162"/>
                    <a:pt x="2217" y="162"/>
                    <a:pt x="2217" y="162"/>
                  </a:cubicBezTo>
                  <a:cubicBezTo>
                    <a:pt x="2131" y="119"/>
                    <a:pt x="2041" y="84"/>
                    <a:pt x="1948" y="57"/>
                  </a:cubicBezTo>
                  <a:cubicBezTo>
                    <a:pt x="1772" y="246"/>
                    <a:pt x="1772" y="246"/>
                    <a:pt x="1772" y="246"/>
                  </a:cubicBezTo>
                  <a:cubicBezTo>
                    <a:pt x="1676" y="7"/>
                    <a:pt x="1676" y="7"/>
                    <a:pt x="1676" y="7"/>
                  </a:cubicBezTo>
                  <a:cubicBezTo>
                    <a:pt x="1628" y="2"/>
                    <a:pt x="1580" y="0"/>
                    <a:pt x="1531" y="0"/>
                  </a:cubicBezTo>
                  <a:cubicBezTo>
                    <a:pt x="1483" y="0"/>
                    <a:pt x="1435" y="2"/>
                    <a:pt x="1387" y="7"/>
                  </a:cubicBezTo>
                  <a:lnTo>
                    <a:pt x="1291" y="2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92225" y="1420813"/>
              <a:ext cx="1268413" cy="1241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295400" y="1473201"/>
              <a:ext cx="1263650" cy="1104900"/>
            </a:xfrm>
            <a:custGeom>
              <a:avLst/>
              <a:gdLst>
                <a:gd name="T0" fmla="*/ 1087 w 1650"/>
                <a:gd name="T1" fmla="*/ 1248 h 1445"/>
                <a:gd name="T2" fmla="*/ 1090 w 1650"/>
                <a:gd name="T3" fmla="*/ 1249 h 1445"/>
                <a:gd name="T4" fmla="*/ 1102 w 1650"/>
                <a:gd name="T5" fmla="*/ 1246 h 1445"/>
                <a:gd name="T6" fmla="*/ 1096 w 1650"/>
                <a:gd name="T7" fmla="*/ 1234 h 1445"/>
                <a:gd name="T8" fmla="*/ 1099 w 1650"/>
                <a:gd name="T9" fmla="*/ 1230 h 1445"/>
                <a:gd name="T10" fmla="*/ 1624 w 1650"/>
                <a:gd name="T11" fmla="*/ 904 h 1445"/>
                <a:gd name="T12" fmla="*/ 47 w 1650"/>
                <a:gd name="T13" fmla="*/ 668 h 1445"/>
                <a:gd name="T14" fmla="*/ 7 w 1650"/>
                <a:gd name="T15" fmla="*/ 643 h 1445"/>
                <a:gd name="T16" fmla="*/ 9 w 1650"/>
                <a:gd name="T17" fmla="*/ 747 h 1445"/>
                <a:gd name="T18" fmla="*/ 880 w 1650"/>
                <a:gd name="T19" fmla="*/ 583 h 1445"/>
                <a:gd name="T20" fmla="*/ 740 w 1650"/>
                <a:gd name="T21" fmla="*/ 410 h 1445"/>
                <a:gd name="T22" fmla="*/ 1216 w 1650"/>
                <a:gd name="T23" fmla="*/ 522 h 1445"/>
                <a:gd name="T24" fmla="*/ 1198 w 1650"/>
                <a:gd name="T25" fmla="*/ 507 h 1445"/>
                <a:gd name="T26" fmla="*/ 675 w 1650"/>
                <a:gd name="T27" fmla="*/ 509 h 1445"/>
                <a:gd name="T28" fmla="*/ 707 w 1650"/>
                <a:gd name="T29" fmla="*/ 504 h 1445"/>
                <a:gd name="T30" fmla="*/ 710 w 1650"/>
                <a:gd name="T31" fmla="*/ 501 h 1445"/>
                <a:gd name="T32" fmla="*/ 805 w 1650"/>
                <a:gd name="T33" fmla="*/ 478 h 1445"/>
                <a:gd name="T34" fmla="*/ 798 w 1650"/>
                <a:gd name="T35" fmla="*/ 478 h 1445"/>
                <a:gd name="T36" fmla="*/ 800 w 1650"/>
                <a:gd name="T37" fmla="*/ 478 h 1445"/>
                <a:gd name="T38" fmla="*/ 801 w 1650"/>
                <a:gd name="T39" fmla="*/ 478 h 1445"/>
                <a:gd name="T40" fmla="*/ 806 w 1650"/>
                <a:gd name="T41" fmla="*/ 443 h 1445"/>
                <a:gd name="T42" fmla="*/ 936 w 1650"/>
                <a:gd name="T43" fmla="*/ 312 h 1445"/>
                <a:gd name="T44" fmla="*/ 980 w 1650"/>
                <a:gd name="T45" fmla="*/ 289 h 1445"/>
                <a:gd name="T46" fmla="*/ 1002 w 1650"/>
                <a:gd name="T47" fmla="*/ 294 h 1445"/>
                <a:gd name="T48" fmla="*/ 1032 w 1650"/>
                <a:gd name="T49" fmla="*/ 228 h 1445"/>
                <a:gd name="T50" fmla="*/ 1031 w 1650"/>
                <a:gd name="T51" fmla="*/ 227 h 1445"/>
                <a:gd name="T52" fmla="*/ 878 w 1650"/>
                <a:gd name="T53" fmla="*/ 333 h 1445"/>
                <a:gd name="T54" fmla="*/ 1122 w 1650"/>
                <a:gd name="T55" fmla="*/ 486 h 1445"/>
                <a:gd name="T56" fmla="*/ 840 w 1650"/>
                <a:gd name="T57" fmla="*/ 120 h 1445"/>
                <a:gd name="T58" fmla="*/ 879 w 1650"/>
                <a:gd name="T59" fmla="*/ 104 h 1445"/>
                <a:gd name="T60" fmla="*/ 536 w 1650"/>
                <a:gd name="T61" fmla="*/ 202 h 1445"/>
                <a:gd name="T62" fmla="*/ 530 w 1650"/>
                <a:gd name="T63" fmla="*/ 201 h 1445"/>
                <a:gd name="T64" fmla="*/ 617 w 1650"/>
                <a:gd name="T65" fmla="*/ 160 h 1445"/>
                <a:gd name="T66" fmla="*/ 612 w 1650"/>
                <a:gd name="T67" fmla="*/ 188 h 1445"/>
                <a:gd name="T68" fmla="*/ 1073 w 1650"/>
                <a:gd name="T69" fmla="*/ 700 h 1445"/>
                <a:gd name="T70" fmla="*/ 611 w 1650"/>
                <a:gd name="T71" fmla="*/ 657 h 1445"/>
                <a:gd name="T72" fmla="*/ 1200 w 1650"/>
                <a:gd name="T73" fmla="*/ 560 h 1445"/>
                <a:gd name="T74" fmla="*/ 348 w 1650"/>
                <a:gd name="T75" fmla="*/ 148 h 1445"/>
                <a:gd name="T76" fmla="*/ 136 w 1650"/>
                <a:gd name="T77" fmla="*/ 348 h 1445"/>
                <a:gd name="T78" fmla="*/ 157 w 1650"/>
                <a:gd name="T79" fmla="*/ 360 h 1445"/>
                <a:gd name="T80" fmla="*/ 161 w 1650"/>
                <a:gd name="T81" fmla="*/ 364 h 1445"/>
                <a:gd name="T82" fmla="*/ 199 w 1650"/>
                <a:gd name="T83" fmla="*/ 261 h 1445"/>
                <a:gd name="T84" fmla="*/ 152 w 1650"/>
                <a:gd name="T85" fmla="*/ 328 h 1445"/>
                <a:gd name="T86" fmla="*/ 208 w 1650"/>
                <a:gd name="T87" fmla="*/ 217 h 1445"/>
                <a:gd name="T88" fmla="*/ 315 w 1650"/>
                <a:gd name="T89" fmla="*/ 239 h 1445"/>
                <a:gd name="T90" fmla="*/ 324 w 1650"/>
                <a:gd name="T91" fmla="*/ 235 h 1445"/>
                <a:gd name="T92" fmla="*/ 318 w 1650"/>
                <a:gd name="T93" fmla="*/ 109 h 1445"/>
                <a:gd name="T94" fmla="*/ 394 w 1650"/>
                <a:gd name="T95" fmla="*/ 64 h 1445"/>
                <a:gd name="T96" fmla="*/ 451 w 1650"/>
                <a:gd name="T97" fmla="*/ 27 h 1445"/>
                <a:gd name="T98" fmla="*/ 447 w 1650"/>
                <a:gd name="T99" fmla="*/ 55 h 1445"/>
                <a:gd name="T100" fmla="*/ 466 w 1650"/>
                <a:gd name="T101" fmla="*/ 72 h 1445"/>
                <a:gd name="T102" fmla="*/ 1387 w 1650"/>
                <a:gd name="T103" fmla="*/ 395 h 1445"/>
                <a:gd name="T104" fmla="*/ 1435 w 1650"/>
                <a:gd name="T105" fmla="*/ 253 h 1445"/>
                <a:gd name="T106" fmla="*/ 1187 w 1650"/>
                <a:gd name="T107" fmla="*/ 176 h 1445"/>
                <a:gd name="T108" fmla="*/ 1186 w 1650"/>
                <a:gd name="T109" fmla="*/ 177 h 1445"/>
                <a:gd name="T110" fmla="*/ 1183 w 1650"/>
                <a:gd name="T111" fmla="*/ 178 h 1445"/>
                <a:gd name="T112" fmla="*/ 1220 w 1650"/>
                <a:gd name="T113" fmla="*/ 55 h 1445"/>
                <a:gd name="T114" fmla="*/ 1169 w 1650"/>
                <a:gd name="T115" fmla="*/ 114 h 1445"/>
                <a:gd name="T116" fmla="*/ 1184 w 1650"/>
                <a:gd name="T117" fmla="*/ 119 h 1445"/>
                <a:gd name="T118" fmla="*/ 1211 w 1650"/>
                <a:gd name="T119" fmla="*/ 46 h 1445"/>
                <a:gd name="T120" fmla="*/ 1288 w 1650"/>
                <a:gd name="T121" fmla="*/ 452 h 1445"/>
                <a:gd name="T122" fmla="*/ 1114 w 1650"/>
                <a:gd name="T123" fmla="*/ 44 h 1445"/>
                <a:gd name="T124" fmla="*/ 526 w 1650"/>
                <a:gd name="T125" fmla="*/ 82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0" h="1445">
                  <a:moveTo>
                    <a:pt x="1237" y="1254"/>
                  </a:moveTo>
                  <a:cubicBezTo>
                    <a:pt x="1246" y="1246"/>
                    <a:pt x="1246" y="1246"/>
                    <a:pt x="1246" y="1246"/>
                  </a:cubicBezTo>
                  <a:cubicBezTo>
                    <a:pt x="1237" y="1254"/>
                    <a:pt x="1237" y="1254"/>
                    <a:pt x="1237" y="1254"/>
                  </a:cubicBezTo>
                  <a:moveTo>
                    <a:pt x="1246" y="1246"/>
                  </a:moveTo>
                  <a:cubicBezTo>
                    <a:pt x="1247" y="1244"/>
                    <a:pt x="1247" y="1241"/>
                    <a:pt x="1248" y="1239"/>
                  </a:cubicBezTo>
                  <a:cubicBezTo>
                    <a:pt x="1248" y="1218"/>
                    <a:pt x="1248" y="1218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cubicBezTo>
                    <a:pt x="1231" y="1235"/>
                    <a:pt x="1231" y="1235"/>
                    <a:pt x="1231" y="1235"/>
                  </a:cubicBezTo>
                  <a:cubicBezTo>
                    <a:pt x="1222" y="1244"/>
                    <a:pt x="1222" y="1244"/>
                    <a:pt x="1222" y="1244"/>
                  </a:cubicBez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cubicBezTo>
                    <a:pt x="1199" y="1261"/>
                    <a:pt x="1192" y="1262"/>
                    <a:pt x="1186" y="1263"/>
                  </a:cubicBezTo>
                  <a:cubicBezTo>
                    <a:pt x="1182" y="1275"/>
                    <a:pt x="1179" y="1286"/>
                    <a:pt x="1175" y="1297"/>
                  </a:cubicBezTo>
                  <a:cubicBezTo>
                    <a:pt x="1171" y="1307"/>
                    <a:pt x="1170" y="1309"/>
                    <a:pt x="1161" y="1317"/>
                  </a:cubicBezTo>
                  <a:cubicBezTo>
                    <a:pt x="1158" y="1319"/>
                    <a:pt x="1154" y="1322"/>
                    <a:pt x="1153" y="1325"/>
                  </a:cubicBezTo>
                  <a:cubicBezTo>
                    <a:pt x="1151" y="1333"/>
                    <a:pt x="1153" y="1345"/>
                    <a:pt x="1153" y="1354"/>
                  </a:cubicBezTo>
                  <a:cubicBezTo>
                    <a:pt x="1168" y="1348"/>
                    <a:pt x="1179" y="1344"/>
                    <a:pt x="1191" y="1332"/>
                  </a:cubicBezTo>
                  <a:cubicBezTo>
                    <a:pt x="1196" y="1328"/>
                    <a:pt x="1200" y="1319"/>
                    <a:pt x="1203" y="1315"/>
                  </a:cubicBezTo>
                  <a:cubicBezTo>
                    <a:pt x="1213" y="1296"/>
                    <a:pt x="1218" y="1290"/>
                    <a:pt x="1230" y="1276"/>
                  </a:cubicBezTo>
                  <a:cubicBezTo>
                    <a:pt x="1233" y="1269"/>
                    <a:pt x="1235" y="1261"/>
                    <a:pt x="1237" y="1254"/>
                  </a:cubicBezTo>
                  <a:cubicBezTo>
                    <a:pt x="1246" y="1246"/>
                    <a:pt x="1246" y="1246"/>
                    <a:pt x="1246" y="1246"/>
                  </a:cubicBezTo>
                  <a:moveTo>
                    <a:pt x="1205" y="1260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moveTo>
                    <a:pt x="1222" y="1244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22" y="1244"/>
                    <a:pt x="1222" y="1244"/>
                    <a:pt x="1222" y="1244"/>
                  </a:cubicBezTo>
                  <a:moveTo>
                    <a:pt x="1231" y="1235"/>
                  </a:moveTo>
                  <a:cubicBezTo>
                    <a:pt x="1222" y="1244"/>
                    <a:pt x="1222" y="1244"/>
                    <a:pt x="1222" y="1244"/>
                  </a:cubicBezTo>
                  <a:cubicBezTo>
                    <a:pt x="1231" y="1235"/>
                    <a:pt x="1231" y="1235"/>
                    <a:pt x="1231" y="1235"/>
                  </a:cubicBezTo>
                  <a:moveTo>
                    <a:pt x="1242" y="1220"/>
                  </a:moveTo>
                  <a:cubicBezTo>
                    <a:pt x="1231" y="1235"/>
                    <a:pt x="1231" y="1235"/>
                    <a:pt x="1231" y="1235"/>
                  </a:cubicBezTo>
                  <a:cubicBezTo>
                    <a:pt x="1242" y="1220"/>
                    <a:pt x="1242" y="1220"/>
                    <a:pt x="1242" y="1220"/>
                  </a:cubicBezTo>
                  <a:cubicBezTo>
                    <a:pt x="1244" y="1219"/>
                    <a:pt x="1246" y="1219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moveTo>
                    <a:pt x="336" y="1197"/>
                  </a:moveTo>
                  <a:cubicBezTo>
                    <a:pt x="351" y="1166"/>
                    <a:pt x="351" y="1166"/>
                    <a:pt x="351" y="1166"/>
                  </a:cubicBezTo>
                  <a:cubicBezTo>
                    <a:pt x="351" y="1164"/>
                    <a:pt x="351" y="1164"/>
                    <a:pt x="351" y="1164"/>
                  </a:cubicBezTo>
                  <a:cubicBezTo>
                    <a:pt x="275" y="1148"/>
                    <a:pt x="209" y="1128"/>
                    <a:pt x="156" y="1105"/>
                  </a:cubicBezTo>
                  <a:cubicBezTo>
                    <a:pt x="195" y="1226"/>
                    <a:pt x="262" y="1327"/>
                    <a:pt x="350" y="1401"/>
                  </a:cubicBezTo>
                  <a:cubicBezTo>
                    <a:pt x="351" y="1401"/>
                    <a:pt x="352" y="1401"/>
                    <a:pt x="353" y="1402"/>
                  </a:cubicBezTo>
                  <a:cubicBezTo>
                    <a:pt x="351" y="1396"/>
                    <a:pt x="351" y="1396"/>
                    <a:pt x="351" y="1396"/>
                  </a:cubicBezTo>
                  <a:cubicBezTo>
                    <a:pt x="353" y="1402"/>
                    <a:pt x="353" y="1402"/>
                    <a:pt x="353" y="1402"/>
                  </a:cubicBezTo>
                  <a:cubicBezTo>
                    <a:pt x="355" y="1403"/>
                    <a:pt x="357" y="1404"/>
                    <a:pt x="360" y="1404"/>
                  </a:cubicBezTo>
                  <a:cubicBezTo>
                    <a:pt x="350" y="1393"/>
                    <a:pt x="350" y="1393"/>
                    <a:pt x="350" y="1393"/>
                  </a:cubicBezTo>
                  <a:cubicBezTo>
                    <a:pt x="329" y="1376"/>
                    <a:pt x="329" y="1376"/>
                    <a:pt x="329" y="1376"/>
                  </a:cubicBezTo>
                  <a:cubicBezTo>
                    <a:pt x="340" y="1380"/>
                    <a:pt x="340" y="1380"/>
                    <a:pt x="340" y="1380"/>
                  </a:cubicBezTo>
                  <a:cubicBezTo>
                    <a:pt x="342" y="1381"/>
                    <a:pt x="345" y="1381"/>
                    <a:pt x="347" y="1382"/>
                  </a:cubicBezTo>
                  <a:cubicBezTo>
                    <a:pt x="340" y="1369"/>
                    <a:pt x="340" y="1369"/>
                    <a:pt x="340" y="1369"/>
                  </a:cubicBezTo>
                  <a:cubicBezTo>
                    <a:pt x="339" y="1371"/>
                    <a:pt x="340" y="1373"/>
                    <a:pt x="340" y="1375"/>
                  </a:cubicBezTo>
                  <a:cubicBezTo>
                    <a:pt x="338" y="1375"/>
                    <a:pt x="336" y="1375"/>
                    <a:pt x="335" y="1374"/>
                  </a:cubicBezTo>
                  <a:cubicBezTo>
                    <a:pt x="329" y="1372"/>
                    <a:pt x="323" y="1370"/>
                    <a:pt x="318" y="1367"/>
                  </a:cubicBezTo>
                  <a:cubicBezTo>
                    <a:pt x="323" y="1370"/>
                    <a:pt x="329" y="1372"/>
                    <a:pt x="335" y="1374"/>
                  </a:cubicBezTo>
                  <a:cubicBezTo>
                    <a:pt x="337" y="1375"/>
                    <a:pt x="337" y="1375"/>
                    <a:pt x="337" y="1375"/>
                  </a:cubicBezTo>
                  <a:cubicBezTo>
                    <a:pt x="338" y="1375"/>
                    <a:pt x="338" y="1375"/>
                    <a:pt x="339" y="1376"/>
                  </a:cubicBezTo>
                  <a:cubicBezTo>
                    <a:pt x="341" y="1372"/>
                    <a:pt x="341" y="1372"/>
                    <a:pt x="333" y="1351"/>
                  </a:cubicBezTo>
                  <a:cubicBezTo>
                    <a:pt x="328" y="1337"/>
                    <a:pt x="328" y="1337"/>
                    <a:pt x="323" y="1330"/>
                  </a:cubicBezTo>
                  <a:cubicBezTo>
                    <a:pt x="324" y="1331"/>
                    <a:pt x="325" y="1333"/>
                    <a:pt x="326" y="1334"/>
                  </a:cubicBezTo>
                  <a:cubicBezTo>
                    <a:pt x="328" y="1337"/>
                    <a:pt x="328" y="1337"/>
                    <a:pt x="333" y="1351"/>
                  </a:cubicBezTo>
                  <a:cubicBezTo>
                    <a:pt x="333" y="1348"/>
                    <a:pt x="334" y="1345"/>
                    <a:pt x="335" y="1342"/>
                  </a:cubicBezTo>
                  <a:cubicBezTo>
                    <a:pt x="328" y="1331"/>
                    <a:pt x="328" y="1331"/>
                    <a:pt x="328" y="1331"/>
                  </a:cubicBezTo>
                  <a:cubicBezTo>
                    <a:pt x="326" y="1329"/>
                    <a:pt x="325" y="1327"/>
                    <a:pt x="324" y="1325"/>
                  </a:cubicBezTo>
                  <a:cubicBezTo>
                    <a:pt x="321" y="1321"/>
                    <a:pt x="318" y="1317"/>
                    <a:pt x="316" y="1313"/>
                  </a:cubicBezTo>
                  <a:cubicBezTo>
                    <a:pt x="323" y="1299"/>
                    <a:pt x="323" y="1299"/>
                    <a:pt x="323" y="1299"/>
                  </a:cubicBezTo>
                  <a:cubicBezTo>
                    <a:pt x="320" y="1299"/>
                    <a:pt x="316" y="1298"/>
                    <a:pt x="313" y="1297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9" y="1324"/>
                    <a:pt x="319" y="1324"/>
                    <a:pt x="319" y="1324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3" y="1297"/>
                    <a:pt x="313" y="1297"/>
                    <a:pt x="313" y="1297"/>
                  </a:cubicBezTo>
                  <a:cubicBezTo>
                    <a:pt x="316" y="1298"/>
                    <a:pt x="320" y="1299"/>
                    <a:pt x="323" y="1299"/>
                  </a:cubicBezTo>
                  <a:cubicBezTo>
                    <a:pt x="324" y="1300"/>
                    <a:pt x="326" y="1300"/>
                    <a:pt x="327" y="1301"/>
                  </a:cubicBezTo>
                  <a:cubicBezTo>
                    <a:pt x="328" y="1296"/>
                    <a:pt x="328" y="1296"/>
                    <a:pt x="328" y="1296"/>
                  </a:cubicBezTo>
                  <a:cubicBezTo>
                    <a:pt x="335" y="1298"/>
                    <a:pt x="342" y="1299"/>
                    <a:pt x="348" y="1301"/>
                  </a:cubicBezTo>
                  <a:cubicBezTo>
                    <a:pt x="337" y="1249"/>
                    <a:pt x="336" y="1244"/>
                    <a:pt x="333" y="1203"/>
                  </a:cubicBezTo>
                  <a:cubicBezTo>
                    <a:pt x="336" y="1197"/>
                    <a:pt x="336" y="1197"/>
                    <a:pt x="336" y="119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8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9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90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90" y="1248"/>
                    <a:pt x="1090" y="1248"/>
                    <a:pt x="1090" y="1248"/>
                  </a:cubicBezTo>
                  <a:moveTo>
                    <a:pt x="1090" y="1248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8"/>
                  </a:cubicBezTo>
                  <a:moveTo>
                    <a:pt x="1090" y="1249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9"/>
                  </a:cubicBezTo>
                  <a:moveTo>
                    <a:pt x="1090" y="1249"/>
                  </a:moveTo>
                  <a:cubicBezTo>
                    <a:pt x="1091" y="1249"/>
                    <a:pt x="1091" y="1249"/>
                    <a:pt x="1091" y="1249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49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50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50"/>
                    <a:pt x="1091" y="1250"/>
                    <a:pt x="1091" y="1250"/>
                  </a:cubicBezTo>
                  <a:moveTo>
                    <a:pt x="1091" y="1250"/>
                  </a:moveTo>
                  <a:cubicBezTo>
                    <a:pt x="1092" y="1251"/>
                    <a:pt x="1092" y="1251"/>
                    <a:pt x="1092" y="1251"/>
                  </a:cubicBezTo>
                  <a:cubicBezTo>
                    <a:pt x="1092" y="1251"/>
                    <a:pt x="1092" y="1251"/>
                    <a:pt x="1091" y="1250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1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4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5"/>
                    <a:pt x="1093" y="1255"/>
                    <a:pt x="1093" y="1255"/>
                  </a:cubicBezTo>
                  <a:moveTo>
                    <a:pt x="1094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4" y="1255"/>
                    <a:pt x="1094" y="1255"/>
                    <a:pt x="1094" y="1255"/>
                  </a:cubicBezTo>
                  <a:moveTo>
                    <a:pt x="1094" y="1255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099" y="1249"/>
                    <a:pt x="1096" y="1253"/>
                    <a:pt x="1094" y="1255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2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7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7" y="1234"/>
                    <a:pt x="1097" y="1234"/>
                    <a:pt x="1097" y="1234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4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2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7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2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9" y="1231"/>
                  </a:moveTo>
                  <a:cubicBezTo>
                    <a:pt x="1099" y="1231"/>
                    <a:pt x="1099" y="1231"/>
                    <a:pt x="1098" y="1231"/>
                  </a:cubicBezTo>
                  <a:cubicBezTo>
                    <a:pt x="1099" y="1231"/>
                    <a:pt x="1099" y="1231"/>
                    <a:pt x="1099" y="1231"/>
                  </a:cubicBezTo>
                  <a:moveTo>
                    <a:pt x="1099" y="1230"/>
                  </a:moveTo>
                  <a:cubicBezTo>
                    <a:pt x="1099" y="1231"/>
                    <a:pt x="1099" y="1231"/>
                    <a:pt x="1099" y="1231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29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099" y="1229"/>
                  </a:moveTo>
                  <a:cubicBezTo>
                    <a:pt x="1099" y="1229"/>
                    <a:pt x="1099" y="1229"/>
                    <a:pt x="1099" y="1229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099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100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9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7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7"/>
                    <a:pt x="1100" y="1227"/>
                    <a:pt x="1100" y="1227"/>
                  </a:cubicBezTo>
                  <a:moveTo>
                    <a:pt x="1101" y="1227"/>
                  </a:moveTo>
                  <a:cubicBezTo>
                    <a:pt x="1101" y="1227"/>
                    <a:pt x="1101" y="1227"/>
                    <a:pt x="1100" y="1227"/>
                  </a:cubicBezTo>
                  <a:cubicBezTo>
                    <a:pt x="1101" y="1227"/>
                    <a:pt x="1101" y="1227"/>
                    <a:pt x="1101" y="1227"/>
                  </a:cubicBezTo>
                  <a:moveTo>
                    <a:pt x="1101" y="1226"/>
                  </a:moveTo>
                  <a:cubicBezTo>
                    <a:pt x="1101" y="1227"/>
                    <a:pt x="1101" y="1227"/>
                    <a:pt x="1101" y="1227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44" y="1268"/>
                  </a:moveTo>
                  <a:cubicBezTo>
                    <a:pt x="1149" y="1249"/>
                    <a:pt x="1155" y="1223"/>
                    <a:pt x="1159" y="1203"/>
                  </a:cubicBezTo>
                  <a:cubicBezTo>
                    <a:pt x="1156" y="1189"/>
                    <a:pt x="1156" y="1189"/>
                    <a:pt x="1156" y="1189"/>
                  </a:cubicBezTo>
                  <a:cubicBezTo>
                    <a:pt x="1121" y="1193"/>
                    <a:pt x="1086" y="1197"/>
                    <a:pt x="1050" y="1200"/>
                  </a:cubicBezTo>
                  <a:cubicBezTo>
                    <a:pt x="987" y="1205"/>
                    <a:pt x="923" y="1208"/>
                    <a:pt x="859" y="1209"/>
                  </a:cubicBezTo>
                  <a:cubicBezTo>
                    <a:pt x="859" y="1214"/>
                    <a:pt x="859" y="1218"/>
                    <a:pt x="859" y="1224"/>
                  </a:cubicBezTo>
                  <a:cubicBezTo>
                    <a:pt x="859" y="1229"/>
                    <a:pt x="859" y="1234"/>
                    <a:pt x="859" y="1239"/>
                  </a:cubicBezTo>
                  <a:cubicBezTo>
                    <a:pt x="858" y="1252"/>
                    <a:pt x="845" y="1261"/>
                    <a:pt x="844" y="1275"/>
                  </a:cubicBezTo>
                  <a:cubicBezTo>
                    <a:pt x="843" y="1282"/>
                    <a:pt x="843" y="1289"/>
                    <a:pt x="843" y="1296"/>
                  </a:cubicBezTo>
                  <a:cubicBezTo>
                    <a:pt x="844" y="1313"/>
                    <a:pt x="846" y="1322"/>
                    <a:pt x="865" y="1347"/>
                  </a:cubicBezTo>
                  <a:cubicBezTo>
                    <a:pt x="875" y="1361"/>
                    <a:pt x="873" y="1379"/>
                    <a:pt x="878" y="1394"/>
                  </a:cubicBezTo>
                  <a:cubicBezTo>
                    <a:pt x="882" y="1405"/>
                    <a:pt x="884" y="1409"/>
                    <a:pt x="887" y="1416"/>
                  </a:cubicBezTo>
                  <a:cubicBezTo>
                    <a:pt x="898" y="1440"/>
                    <a:pt x="906" y="1442"/>
                    <a:pt x="909" y="1442"/>
                  </a:cubicBezTo>
                  <a:cubicBezTo>
                    <a:pt x="921" y="1442"/>
                    <a:pt x="933" y="1442"/>
                    <a:pt x="945" y="1441"/>
                  </a:cubicBezTo>
                  <a:cubicBezTo>
                    <a:pt x="977" y="1437"/>
                    <a:pt x="1008" y="1413"/>
                    <a:pt x="1023" y="1398"/>
                  </a:cubicBezTo>
                  <a:cubicBezTo>
                    <a:pt x="1033" y="1390"/>
                    <a:pt x="1036" y="1376"/>
                    <a:pt x="1045" y="1367"/>
                  </a:cubicBezTo>
                  <a:cubicBezTo>
                    <a:pt x="1054" y="1359"/>
                    <a:pt x="1068" y="1360"/>
                    <a:pt x="1075" y="1350"/>
                  </a:cubicBezTo>
                  <a:cubicBezTo>
                    <a:pt x="1079" y="1343"/>
                    <a:pt x="1079" y="1343"/>
                    <a:pt x="1079" y="1316"/>
                  </a:cubicBezTo>
                  <a:cubicBezTo>
                    <a:pt x="1099" y="1302"/>
                    <a:pt x="1131" y="1288"/>
                    <a:pt x="1144" y="1268"/>
                  </a:cubicBezTo>
                  <a:moveTo>
                    <a:pt x="1607" y="1008"/>
                  </a:moveTo>
                  <a:cubicBezTo>
                    <a:pt x="1610" y="1001"/>
                    <a:pt x="1610" y="1001"/>
                    <a:pt x="1610" y="1001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07" y="1008"/>
                    <a:pt x="1607" y="1008"/>
                    <a:pt x="1607" y="1008"/>
                  </a:cubicBezTo>
                  <a:moveTo>
                    <a:pt x="1610" y="1001"/>
                  </a:moveTo>
                  <a:cubicBezTo>
                    <a:pt x="1615" y="985"/>
                    <a:pt x="1615" y="985"/>
                    <a:pt x="1615" y="985"/>
                  </a:cubicBezTo>
                  <a:cubicBezTo>
                    <a:pt x="1613" y="988"/>
                    <a:pt x="1612" y="992"/>
                    <a:pt x="1610" y="994"/>
                  </a:cubicBezTo>
                  <a:cubicBezTo>
                    <a:pt x="1614" y="978"/>
                    <a:pt x="1619" y="960"/>
                    <a:pt x="1623" y="942"/>
                  </a:cubicBezTo>
                  <a:cubicBezTo>
                    <a:pt x="1621" y="933"/>
                    <a:pt x="1621" y="933"/>
                    <a:pt x="1621" y="933"/>
                  </a:cubicBezTo>
                  <a:cubicBezTo>
                    <a:pt x="1621" y="930"/>
                    <a:pt x="1622" y="927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18" y="893"/>
                    <a:pt x="1614" y="879"/>
                    <a:pt x="1610" y="869"/>
                  </a:cubicBezTo>
                  <a:cubicBezTo>
                    <a:pt x="1611" y="896"/>
                    <a:pt x="1612" y="932"/>
                    <a:pt x="1610" y="959"/>
                  </a:cubicBezTo>
                  <a:cubicBezTo>
                    <a:pt x="1610" y="968"/>
                    <a:pt x="1611" y="980"/>
                    <a:pt x="1610" y="988"/>
                  </a:cubicBezTo>
                  <a:cubicBezTo>
                    <a:pt x="1610" y="980"/>
                    <a:pt x="1611" y="968"/>
                    <a:pt x="1610" y="959"/>
                  </a:cubicBezTo>
                  <a:cubicBezTo>
                    <a:pt x="1610" y="972"/>
                    <a:pt x="1609" y="990"/>
                    <a:pt x="1607" y="1003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10" y="1001"/>
                    <a:pt x="1610" y="1001"/>
                    <a:pt x="1610" y="1001"/>
                  </a:cubicBezTo>
                  <a:moveTo>
                    <a:pt x="1640" y="885"/>
                  </a:moveTo>
                  <a:cubicBezTo>
                    <a:pt x="1643" y="859"/>
                    <a:pt x="1648" y="826"/>
                    <a:pt x="1650" y="800"/>
                  </a:cubicBezTo>
                  <a:cubicBezTo>
                    <a:pt x="1650" y="800"/>
                    <a:pt x="1650" y="801"/>
                    <a:pt x="1650" y="801"/>
                  </a:cubicBezTo>
                  <a:cubicBezTo>
                    <a:pt x="1648" y="826"/>
                    <a:pt x="1643" y="860"/>
                    <a:pt x="1638" y="885"/>
                  </a:cubicBezTo>
                  <a:cubicBezTo>
                    <a:pt x="1638" y="879"/>
                    <a:pt x="1638" y="879"/>
                    <a:pt x="1638" y="879"/>
                  </a:cubicBezTo>
                  <a:cubicBezTo>
                    <a:pt x="1631" y="916"/>
                    <a:pt x="1631" y="916"/>
                    <a:pt x="1631" y="916"/>
                  </a:cubicBezTo>
                  <a:cubicBezTo>
                    <a:pt x="1631" y="920"/>
                    <a:pt x="1631" y="920"/>
                    <a:pt x="1631" y="920"/>
                  </a:cubicBezTo>
                  <a:cubicBezTo>
                    <a:pt x="1633" y="912"/>
                    <a:pt x="1634" y="904"/>
                    <a:pt x="1636" y="897"/>
                  </a:cubicBezTo>
                  <a:cubicBezTo>
                    <a:pt x="1635" y="898"/>
                    <a:pt x="1635" y="899"/>
                    <a:pt x="1635" y="900"/>
                  </a:cubicBezTo>
                  <a:cubicBezTo>
                    <a:pt x="1631" y="924"/>
                    <a:pt x="1631" y="924"/>
                    <a:pt x="1630" y="931"/>
                  </a:cubicBezTo>
                  <a:cubicBezTo>
                    <a:pt x="1640" y="885"/>
                    <a:pt x="1640" y="885"/>
                    <a:pt x="1640" y="885"/>
                  </a:cubicBezTo>
                  <a:moveTo>
                    <a:pt x="1622" y="917"/>
                  </a:moveTo>
                  <a:cubicBezTo>
                    <a:pt x="1622" y="924"/>
                    <a:pt x="1622" y="924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moveTo>
                    <a:pt x="1624" y="904"/>
                  </a:moveTo>
                  <a:cubicBezTo>
                    <a:pt x="1627" y="904"/>
                    <a:pt x="1627" y="904"/>
                    <a:pt x="1627" y="904"/>
                  </a:cubicBezTo>
                  <a:cubicBezTo>
                    <a:pt x="1632" y="853"/>
                    <a:pt x="1632" y="853"/>
                    <a:pt x="1632" y="853"/>
                  </a:cubicBezTo>
                  <a:cubicBezTo>
                    <a:pt x="1628" y="839"/>
                    <a:pt x="1628" y="839"/>
                    <a:pt x="1628" y="839"/>
                  </a:cubicBezTo>
                  <a:cubicBezTo>
                    <a:pt x="1628" y="840"/>
                    <a:pt x="1627" y="841"/>
                    <a:pt x="1627" y="842"/>
                  </a:cubicBezTo>
                  <a:cubicBezTo>
                    <a:pt x="1625" y="835"/>
                    <a:pt x="1625" y="835"/>
                    <a:pt x="1625" y="835"/>
                  </a:cubicBezTo>
                  <a:cubicBezTo>
                    <a:pt x="1624" y="835"/>
                    <a:pt x="1624" y="836"/>
                    <a:pt x="1623" y="837"/>
                  </a:cubicBezTo>
                  <a:cubicBezTo>
                    <a:pt x="1624" y="869"/>
                    <a:pt x="1624" y="869"/>
                    <a:pt x="1624" y="869"/>
                  </a:cubicBezTo>
                  <a:cubicBezTo>
                    <a:pt x="1624" y="873"/>
                    <a:pt x="1624" y="876"/>
                    <a:pt x="1623" y="879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7" y="890"/>
                    <a:pt x="1627" y="890"/>
                    <a:pt x="1627" y="890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3" y="879"/>
                    <a:pt x="1623" y="879"/>
                    <a:pt x="1623" y="879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2" y="909"/>
                    <a:pt x="1622" y="909"/>
                    <a:pt x="1622" y="909"/>
                  </a:cubicBezTo>
                  <a:cubicBezTo>
                    <a:pt x="1624" y="904"/>
                    <a:pt x="1624" y="904"/>
                    <a:pt x="1624" y="904"/>
                  </a:cubicBezTo>
                  <a:moveTo>
                    <a:pt x="1532" y="904"/>
                  </a:moveTo>
                  <a:cubicBezTo>
                    <a:pt x="1545" y="907"/>
                    <a:pt x="1545" y="907"/>
                    <a:pt x="1545" y="907"/>
                  </a:cubicBezTo>
                  <a:cubicBezTo>
                    <a:pt x="1541" y="882"/>
                    <a:pt x="1541" y="882"/>
                    <a:pt x="1541" y="882"/>
                  </a:cubicBezTo>
                  <a:cubicBezTo>
                    <a:pt x="1541" y="876"/>
                    <a:pt x="1542" y="870"/>
                    <a:pt x="1542" y="863"/>
                  </a:cubicBezTo>
                  <a:cubicBezTo>
                    <a:pt x="1539" y="865"/>
                    <a:pt x="1536" y="866"/>
                    <a:pt x="1533" y="867"/>
                  </a:cubicBezTo>
                  <a:cubicBezTo>
                    <a:pt x="1533" y="880"/>
                    <a:pt x="1533" y="892"/>
                    <a:pt x="1532" y="904"/>
                  </a:cubicBezTo>
                  <a:cubicBezTo>
                    <a:pt x="1535" y="903"/>
                    <a:pt x="1538" y="902"/>
                    <a:pt x="1540" y="901"/>
                  </a:cubicBezTo>
                  <a:cubicBezTo>
                    <a:pt x="1538" y="902"/>
                    <a:pt x="1535" y="903"/>
                    <a:pt x="1532" y="904"/>
                  </a:cubicBezTo>
                  <a:moveTo>
                    <a:pt x="1625" y="835"/>
                  </a:moveTo>
                  <a:cubicBezTo>
                    <a:pt x="1625" y="828"/>
                    <a:pt x="1625" y="822"/>
                    <a:pt x="1625" y="816"/>
                  </a:cubicBezTo>
                  <a:cubicBezTo>
                    <a:pt x="1624" y="808"/>
                    <a:pt x="1624" y="808"/>
                    <a:pt x="1624" y="808"/>
                  </a:cubicBezTo>
                  <a:cubicBezTo>
                    <a:pt x="1621" y="829"/>
                    <a:pt x="1621" y="829"/>
                    <a:pt x="1621" y="829"/>
                  </a:cubicBezTo>
                  <a:cubicBezTo>
                    <a:pt x="1623" y="837"/>
                    <a:pt x="1623" y="837"/>
                    <a:pt x="1623" y="837"/>
                  </a:cubicBezTo>
                  <a:cubicBezTo>
                    <a:pt x="1624" y="836"/>
                    <a:pt x="1624" y="835"/>
                    <a:pt x="1625" y="835"/>
                  </a:cubicBezTo>
                  <a:moveTo>
                    <a:pt x="56" y="823"/>
                  </a:moveTo>
                  <a:cubicBezTo>
                    <a:pt x="60" y="806"/>
                    <a:pt x="60" y="806"/>
                    <a:pt x="60" y="806"/>
                  </a:cubicBezTo>
                  <a:cubicBezTo>
                    <a:pt x="57" y="783"/>
                    <a:pt x="57" y="783"/>
                    <a:pt x="57" y="783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6" y="823"/>
                    <a:pt x="56" y="823"/>
                    <a:pt x="56" y="823"/>
                  </a:cubicBezTo>
                  <a:moveTo>
                    <a:pt x="1499" y="843"/>
                  </a:moveTo>
                  <a:cubicBezTo>
                    <a:pt x="1507" y="850"/>
                    <a:pt x="1507" y="850"/>
                    <a:pt x="1507" y="850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499" y="843"/>
                    <a:pt x="1499" y="843"/>
                    <a:pt x="1499" y="843"/>
                  </a:cubicBezTo>
                  <a:moveTo>
                    <a:pt x="1624" y="748"/>
                  </a:moveTo>
                  <a:cubicBezTo>
                    <a:pt x="1628" y="758"/>
                    <a:pt x="1634" y="772"/>
                    <a:pt x="1638" y="782"/>
                  </a:cubicBezTo>
                  <a:cubicBezTo>
                    <a:pt x="1634" y="769"/>
                    <a:pt x="1629" y="751"/>
                    <a:pt x="1623" y="738"/>
                  </a:cubicBezTo>
                  <a:cubicBezTo>
                    <a:pt x="1621" y="773"/>
                    <a:pt x="1621" y="773"/>
                    <a:pt x="1621" y="773"/>
                  </a:cubicBezTo>
                  <a:cubicBezTo>
                    <a:pt x="1621" y="784"/>
                    <a:pt x="1621" y="790"/>
                    <a:pt x="1620" y="808"/>
                  </a:cubicBezTo>
                  <a:cubicBezTo>
                    <a:pt x="1619" y="820"/>
                    <a:pt x="1619" y="823"/>
                    <a:pt x="1621" y="829"/>
                  </a:cubicBezTo>
                  <a:cubicBezTo>
                    <a:pt x="1621" y="823"/>
                    <a:pt x="1623" y="815"/>
                    <a:pt x="1624" y="808"/>
                  </a:cubicBezTo>
                  <a:cubicBezTo>
                    <a:pt x="1624" y="748"/>
                    <a:pt x="1624" y="748"/>
                    <a:pt x="1624" y="748"/>
                  </a:cubicBezTo>
                  <a:moveTo>
                    <a:pt x="1612" y="722"/>
                  </a:moveTo>
                  <a:cubicBezTo>
                    <a:pt x="1616" y="738"/>
                    <a:pt x="1616" y="738"/>
                    <a:pt x="1616" y="738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12" y="722"/>
                    <a:pt x="1612" y="722"/>
                    <a:pt x="1612" y="722"/>
                  </a:cubicBezTo>
                  <a:moveTo>
                    <a:pt x="41" y="702"/>
                  </a:moveTo>
                  <a:cubicBezTo>
                    <a:pt x="42" y="696"/>
                    <a:pt x="43" y="691"/>
                    <a:pt x="44" y="684"/>
                  </a:cubicBezTo>
                  <a:cubicBezTo>
                    <a:pt x="42" y="683"/>
                    <a:pt x="41" y="681"/>
                    <a:pt x="39" y="680"/>
                  </a:cubicBezTo>
                  <a:cubicBezTo>
                    <a:pt x="38" y="686"/>
                    <a:pt x="38" y="692"/>
                    <a:pt x="36" y="698"/>
                  </a:cubicBezTo>
                  <a:cubicBezTo>
                    <a:pt x="38" y="700"/>
                    <a:pt x="40" y="701"/>
                    <a:pt x="41" y="702"/>
                  </a:cubicBezTo>
                  <a:moveTo>
                    <a:pt x="92" y="737"/>
                  </a:moveTo>
                  <a:cubicBezTo>
                    <a:pt x="92" y="731"/>
                    <a:pt x="93" y="724"/>
                    <a:pt x="94" y="719"/>
                  </a:cubicBezTo>
                  <a:cubicBezTo>
                    <a:pt x="93" y="718"/>
                    <a:pt x="92" y="717"/>
                    <a:pt x="90" y="716"/>
                  </a:cubicBezTo>
                  <a:cubicBezTo>
                    <a:pt x="89" y="715"/>
                    <a:pt x="88" y="715"/>
                    <a:pt x="87" y="714"/>
                  </a:cubicBezTo>
                  <a:cubicBezTo>
                    <a:pt x="86" y="720"/>
                    <a:pt x="85" y="727"/>
                    <a:pt x="84" y="732"/>
                  </a:cubicBezTo>
                  <a:cubicBezTo>
                    <a:pt x="85" y="734"/>
                    <a:pt x="87" y="734"/>
                    <a:pt x="88" y="735"/>
                  </a:cubicBezTo>
                  <a:cubicBezTo>
                    <a:pt x="89" y="735"/>
                    <a:pt x="90" y="736"/>
                    <a:pt x="92" y="737"/>
                  </a:cubicBezTo>
                  <a:moveTo>
                    <a:pt x="78" y="719"/>
                  </a:moveTo>
                  <a:cubicBezTo>
                    <a:pt x="79" y="713"/>
                    <a:pt x="80" y="707"/>
                    <a:pt x="81" y="701"/>
                  </a:cubicBezTo>
                  <a:cubicBezTo>
                    <a:pt x="79" y="699"/>
                    <a:pt x="77" y="698"/>
                    <a:pt x="75" y="697"/>
                  </a:cubicBezTo>
                  <a:cubicBezTo>
                    <a:pt x="73" y="702"/>
                    <a:pt x="73" y="709"/>
                    <a:pt x="72" y="715"/>
                  </a:cubicBezTo>
                  <a:cubicBezTo>
                    <a:pt x="74" y="716"/>
                    <a:pt x="76" y="718"/>
                    <a:pt x="78" y="719"/>
                  </a:cubicBezTo>
                  <a:moveTo>
                    <a:pt x="1635" y="654"/>
                  </a:moveTo>
                  <a:cubicBezTo>
                    <a:pt x="1635" y="627"/>
                    <a:pt x="1635" y="627"/>
                    <a:pt x="1635" y="627"/>
                  </a:cubicBezTo>
                  <a:cubicBezTo>
                    <a:pt x="1633" y="620"/>
                    <a:pt x="1633" y="620"/>
                    <a:pt x="1633" y="620"/>
                  </a:cubicBezTo>
                  <a:cubicBezTo>
                    <a:pt x="1635" y="654"/>
                    <a:pt x="1635" y="654"/>
                    <a:pt x="1635" y="654"/>
                  </a:cubicBezTo>
                  <a:moveTo>
                    <a:pt x="72" y="715"/>
                  </a:moveTo>
                  <a:cubicBezTo>
                    <a:pt x="73" y="709"/>
                    <a:pt x="73" y="702"/>
                    <a:pt x="75" y="697"/>
                  </a:cubicBezTo>
                  <a:cubicBezTo>
                    <a:pt x="70" y="694"/>
                    <a:pt x="66" y="691"/>
                    <a:pt x="62" y="688"/>
                  </a:cubicBezTo>
                  <a:cubicBezTo>
                    <a:pt x="66" y="691"/>
                    <a:pt x="70" y="694"/>
                    <a:pt x="75" y="697"/>
                  </a:cubicBezTo>
                  <a:cubicBezTo>
                    <a:pt x="76" y="685"/>
                    <a:pt x="76" y="685"/>
                    <a:pt x="71" y="683"/>
                  </a:cubicBezTo>
                  <a:cubicBezTo>
                    <a:pt x="64" y="681"/>
                    <a:pt x="64" y="681"/>
                    <a:pt x="54" y="661"/>
                  </a:cubicBezTo>
                  <a:cubicBezTo>
                    <a:pt x="54" y="661"/>
                    <a:pt x="54" y="661"/>
                    <a:pt x="54" y="661"/>
                  </a:cubicBezTo>
                  <a:cubicBezTo>
                    <a:pt x="50" y="669"/>
                    <a:pt x="48" y="671"/>
                    <a:pt x="47" y="665"/>
                  </a:cubicBezTo>
                  <a:cubicBezTo>
                    <a:pt x="46" y="661"/>
                    <a:pt x="45" y="657"/>
                    <a:pt x="44" y="653"/>
                  </a:cubicBezTo>
                  <a:cubicBezTo>
                    <a:pt x="44" y="659"/>
                    <a:pt x="44" y="667"/>
                    <a:pt x="43" y="673"/>
                  </a:cubicBezTo>
                  <a:cubicBezTo>
                    <a:pt x="45" y="674"/>
                    <a:pt x="47" y="676"/>
                    <a:pt x="48" y="677"/>
                  </a:cubicBezTo>
                  <a:cubicBezTo>
                    <a:pt x="59" y="689"/>
                    <a:pt x="59" y="689"/>
                    <a:pt x="59" y="689"/>
                  </a:cubicBezTo>
                  <a:cubicBezTo>
                    <a:pt x="50" y="700"/>
                    <a:pt x="50" y="700"/>
                    <a:pt x="50" y="700"/>
                  </a:cubicBezTo>
                  <a:cubicBezTo>
                    <a:pt x="53" y="702"/>
                    <a:pt x="56" y="704"/>
                    <a:pt x="59" y="706"/>
                  </a:cubicBezTo>
                  <a:cubicBezTo>
                    <a:pt x="63" y="709"/>
                    <a:pt x="67" y="712"/>
                    <a:pt x="72" y="715"/>
                  </a:cubicBezTo>
                  <a:moveTo>
                    <a:pt x="1483" y="773"/>
                  </a:moveTo>
                  <a:cubicBezTo>
                    <a:pt x="1480" y="751"/>
                    <a:pt x="1478" y="729"/>
                    <a:pt x="1473" y="708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83" y="773"/>
                    <a:pt x="1483" y="773"/>
                    <a:pt x="1483" y="773"/>
                  </a:cubicBezTo>
                  <a:moveTo>
                    <a:pt x="1560" y="671"/>
                  </a:moveTo>
                  <a:cubicBezTo>
                    <a:pt x="1560" y="670"/>
                    <a:pt x="1560" y="668"/>
                    <a:pt x="1560" y="667"/>
                  </a:cubicBezTo>
                  <a:cubicBezTo>
                    <a:pt x="1560" y="667"/>
                    <a:pt x="1560" y="668"/>
                    <a:pt x="1560" y="668"/>
                  </a:cubicBezTo>
                  <a:cubicBezTo>
                    <a:pt x="1559" y="673"/>
                    <a:pt x="1550" y="722"/>
                    <a:pt x="1549" y="734"/>
                  </a:cubicBezTo>
                  <a:cubicBezTo>
                    <a:pt x="1560" y="700"/>
                    <a:pt x="1560" y="700"/>
                    <a:pt x="1560" y="671"/>
                  </a:cubicBezTo>
                  <a:moveTo>
                    <a:pt x="1632" y="599"/>
                  </a:moveTo>
                  <a:cubicBezTo>
                    <a:pt x="1629" y="579"/>
                    <a:pt x="1629" y="579"/>
                    <a:pt x="1629" y="579"/>
                  </a:cubicBezTo>
                  <a:cubicBezTo>
                    <a:pt x="1631" y="603"/>
                    <a:pt x="1631" y="603"/>
                    <a:pt x="1631" y="603"/>
                  </a:cubicBezTo>
                  <a:cubicBezTo>
                    <a:pt x="1632" y="599"/>
                    <a:pt x="1632" y="599"/>
                    <a:pt x="1632" y="599"/>
                  </a:cubicBezTo>
                  <a:moveTo>
                    <a:pt x="54" y="661"/>
                  </a:moveTo>
                  <a:cubicBezTo>
                    <a:pt x="46" y="632"/>
                    <a:pt x="46" y="632"/>
                    <a:pt x="46" y="632"/>
                  </a:cubicBezTo>
                  <a:cubicBezTo>
                    <a:pt x="45" y="631"/>
                    <a:pt x="43" y="629"/>
                    <a:pt x="42" y="628"/>
                  </a:cubicBezTo>
                  <a:cubicBezTo>
                    <a:pt x="41" y="603"/>
                    <a:pt x="41" y="603"/>
                    <a:pt x="41" y="603"/>
                  </a:cubicBezTo>
                  <a:cubicBezTo>
                    <a:pt x="39" y="602"/>
                    <a:pt x="38" y="601"/>
                    <a:pt x="37" y="599"/>
                  </a:cubicBezTo>
                  <a:cubicBezTo>
                    <a:pt x="36" y="598"/>
                    <a:pt x="35" y="597"/>
                    <a:pt x="35" y="597"/>
                  </a:cubicBezTo>
                  <a:cubicBezTo>
                    <a:pt x="34" y="597"/>
                    <a:pt x="34" y="597"/>
                    <a:pt x="28" y="611"/>
                  </a:cubicBezTo>
                  <a:cubicBezTo>
                    <a:pt x="30" y="613"/>
                    <a:pt x="31" y="615"/>
                    <a:pt x="33" y="617"/>
                  </a:cubicBezTo>
                  <a:cubicBezTo>
                    <a:pt x="35" y="620"/>
                    <a:pt x="35" y="620"/>
                    <a:pt x="44" y="653"/>
                  </a:cubicBezTo>
                  <a:cubicBezTo>
                    <a:pt x="47" y="667"/>
                    <a:pt x="47" y="667"/>
                    <a:pt x="47" y="668"/>
                  </a:cubicBezTo>
                  <a:cubicBezTo>
                    <a:pt x="49" y="670"/>
                    <a:pt x="50" y="667"/>
                    <a:pt x="51" y="666"/>
                  </a:cubicBezTo>
                  <a:cubicBezTo>
                    <a:pt x="52" y="665"/>
                    <a:pt x="52" y="665"/>
                    <a:pt x="54" y="661"/>
                  </a:cubicBezTo>
                  <a:moveTo>
                    <a:pt x="1631" y="562"/>
                  </a:moveTo>
                  <a:cubicBezTo>
                    <a:pt x="1630" y="556"/>
                    <a:pt x="1629" y="550"/>
                    <a:pt x="1627" y="544"/>
                  </a:cubicBezTo>
                  <a:cubicBezTo>
                    <a:pt x="1630" y="558"/>
                    <a:pt x="1630" y="558"/>
                    <a:pt x="1630" y="558"/>
                  </a:cubicBezTo>
                  <a:cubicBezTo>
                    <a:pt x="1631" y="562"/>
                    <a:pt x="1631" y="562"/>
                    <a:pt x="1631" y="562"/>
                  </a:cubicBezTo>
                  <a:moveTo>
                    <a:pt x="1460" y="743"/>
                  </a:moveTo>
                  <a:cubicBezTo>
                    <a:pt x="1462" y="732"/>
                    <a:pt x="1462" y="732"/>
                    <a:pt x="1462" y="732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24" y="695"/>
                    <a:pt x="1424" y="695"/>
                    <a:pt x="1424" y="695"/>
                  </a:cubicBezTo>
                  <a:cubicBezTo>
                    <a:pt x="1425" y="696"/>
                    <a:pt x="1425" y="696"/>
                    <a:pt x="1425" y="696"/>
                  </a:cubicBezTo>
                  <a:cubicBezTo>
                    <a:pt x="1437" y="708"/>
                    <a:pt x="1446" y="720"/>
                    <a:pt x="1460" y="743"/>
                  </a:cubicBezTo>
                  <a:moveTo>
                    <a:pt x="1630" y="558"/>
                  </a:moveTo>
                  <a:cubicBezTo>
                    <a:pt x="1627" y="544"/>
                    <a:pt x="1627" y="544"/>
                    <a:pt x="1627" y="544"/>
                  </a:cubicBezTo>
                  <a:cubicBezTo>
                    <a:pt x="1621" y="526"/>
                    <a:pt x="1621" y="526"/>
                    <a:pt x="1621" y="526"/>
                  </a:cubicBezTo>
                  <a:cubicBezTo>
                    <a:pt x="1630" y="558"/>
                    <a:pt x="1630" y="558"/>
                    <a:pt x="1630" y="558"/>
                  </a:cubicBezTo>
                  <a:moveTo>
                    <a:pt x="50" y="499"/>
                  </a:moveTo>
                  <a:cubicBezTo>
                    <a:pt x="52" y="494"/>
                    <a:pt x="54" y="488"/>
                    <a:pt x="57" y="482"/>
                  </a:cubicBezTo>
                  <a:cubicBezTo>
                    <a:pt x="56" y="482"/>
                    <a:pt x="56" y="481"/>
                    <a:pt x="56" y="480"/>
                  </a:cubicBezTo>
                  <a:cubicBezTo>
                    <a:pt x="55" y="479"/>
                    <a:pt x="55" y="478"/>
                    <a:pt x="55" y="476"/>
                  </a:cubicBezTo>
                  <a:cubicBezTo>
                    <a:pt x="51" y="482"/>
                    <a:pt x="51" y="482"/>
                    <a:pt x="51" y="482"/>
                  </a:cubicBezTo>
                  <a:cubicBezTo>
                    <a:pt x="49" y="488"/>
                    <a:pt x="46" y="494"/>
                    <a:pt x="44" y="499"/>
                  </a:cubicBezTo>
                  <a:cubicBezTo>
                    <a:pt x="45" y="502"/>
                    <a:pt x="45" y="504"/>
                    <a:pt x="46" y="506"/>
                  </a:cubicBezTo>
                  <a:cubicBezTo>
                    <a:pt x="50" y="499"/>
                    <a:pt x="50" y="499"/>
                    <a:pt x="50" y="499"/>
                  </a:cubicBezTo>
                  <a:moveTo>
                    <a:pt x="50" y="1002"/>
                  </a:moveTo>
                  <a:cubicBezTo>
                    <a:pt x="48" y="996"/>
                    <a:pt x="46" y="991"/>
                    <a:pt x="45" y="985"/>
                  </a:cubicBezTo>
                  <a:cubicBezTo>
                    <a:pt x="46" y="991"/>
                    <a:pt x="48" y="996"/>
                    <a:pt x="50" y="1002"/>
                  </a:cubicBezTo>
                  <a:moveTo>
                    <a:pt x="50" y="1002"/>
                  </a:moveTo>
                  <a:cubicBezTo>
                    <a:pt x="51" y="1003"/>
                    <a:pt x="52" y="1005"/>
                    <a:pt x="54" y="1006"/>
                  </a:cubicBezTo>
                  <a:cubicBezTo>
                    <a:pt x="52" y="1005"/>
                    <a:pt x="51" y="1003"/>
                    <a:pt x="50" y="1002"/>
                  </a:cubicBezTo>
                  <a:moveTo>
                    <a:pt x="36" y="817"/>
                  </a:moveTo>
                  <a:cubicBezTo>
                    <a:pt x="34" y="824"/>
                    <a:pt x="34" y="824"/>
                    <a:pt x="34" y="824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2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69" y="476"/>
                  </a:move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moveTo>
                    <a:pt x="71" y="480"/>
                  </a:moveTo>
                  <a:cubicBezTo>
                    <a:pt x="70" y="479"/>
                    <a:pt x="69" y="478"/>
                    <a:pt x="69" y="476"/>
                  </a:cubicBezTo>
                  <a:cubicBezTo>
                    <a:pt x="69" y="478"/>
                    <a:pt x="70" y="479"/>
                    <a:pt x="71" y="480"/>
                  </a:cubicBezTo>
                  <a:moveTo>
                    <a:pt x="75" y="472"/>
                  </a:moveTo>
                  <a:cubicBezTo>
                    <a:pt x="77" y="467"/>
                    <a:pt x="80" y="461"/>
                    <a:pt x="83" y="455"/>
                  </a:cubicBezTo>
                  <a:cubicBezTo>
                    <a:pt x="80" y="461"/>
                    <a:pt x="77" y="467"/>
                    <a:pt x="75" y="472"/>
                  </a:cubicBezTo>
                  <a:moveTo>
                    <a:pt x="71" y="480"/>
                  </a:moveTo>
                  <a:cubicBezTo>
                    <a:pt x="76" y="474"/>
                    <a:pt x="76" y="474"/>
                    <a:pt x="76" y="474"/>
                  </a:cubicBezTo>
                  <a:cubicBezTo>
                    <a:pt x="71" y="480"/>
                    <a:pt x="71" y="480"/>
                    <a:pt x="71" y="480"/>
                  </a:cubicBezTo>
                  <a:moveTo>
                    <a:pt x="76" y="474"/>
                  </a:moveTo>
                  <a:cubicBezTo>
                    <a:pt x="76" y="473"/>
                    <a:pt x="75" y="473"/>
                    <a:pt x="75" y="472"/>
                  </a:cubicBezTo>
                  <a:cubicBezTo>
                    <a:pt x="75" y="473"/>
                    <a:pt x="76" y="473"/>
                    <a:pt x="76" y="474"/>
                  </a:cubicBezTo>
                  <a:moveTo>
                    <a:pt x="156" y="1105"/>
                  </a:moveTo>
                  <a:cubicBezTo>
                    <a:pt x="136" y="1039"/>
                    <a:pt x="123" y="967"/>
                    <a:pt x="121" y="890"/>
                  </a:cubicBezTo>
                  <a:cubicBezTo>
                    <a:pt x="111" y="869"/>
                    <a:pt x="111" y="869"/>
                    <a:pt x="117" y="849"/>
                  </a:cubicBezTo>
                  <a:cubicBezTo>
                    <a:pt x="92" y="844"/>
                    <a:pt x="92" y="844"/>
                    <a:pt x="92" y="844"/>
                  </a:cubicBezTo>
                  <a:cubicBezTo>
                    <a:pt x="88" y="842"/>
                    <a:pt x="84" y="840"/>
                    <a:pt x="80" y="838"/>
                  </a:cubicBezTo>
                  <a:cubicBezTo>
                    <a:pt x="79" y="837"/>
                    <a:pt x="78" y="837"/>
                    <a:pt x="77" y="836"/>
                  </a:cubicBezTo>
                  <a:cubicBezTo>
                    <a:pt x="60" y="806"/>
                    <a:pt x="60" y="806"/>
                    <a:pt x="60" y="806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60" y="844"/>
                    <a:pt x="60" y="844"/>
                    <a:pt x="60" y="844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49" y="798"/>
                    <a:pt x="47" y="796"/>
                    <a:pt x="45" y="795"/>
                  </a:cubicBezTo>
                  <a:cubicBezTo>
                    <a:pt x="44" y="798"/>
                    <a:pt x="44" y="801"/>
                    <a:pt x="44" y="805"/>
                  </a:cubicBezTo>
                  <a:cubicBezTo>
                    <a:pt x="44" y="801"/>
                    <a:pt x="44" y="798"/>
                    <a:pt x="45" y="795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4" y="824"/>
                    <a:pt x="34" y="824"/>
                    <a:pt x="34" y="824"/>
                  </a:cubicBezTo>
                  <a:cubicBezTo>
                    <a:pt x="30" y="812"/>
                    <a:pt x="30" y="812"/>
                    <a:pt x="22" y="804"/>
                  </a:cubicBezTo>
                  <a:cubicBezTo>
                    <a:pt x="22" y="805"/>
                    <a:pt x="21" y="807"/>
                    <a:pt x="20" y="808"/>
                  </a:cubicBezTo>
                  <a:cubicBezTo>
                    <a:pt x="20" y="810"/>
                    <a:pt x="19" y="809"/>
                    <a:pt x="18" y="809"/>
                  </a:cubicBezTo>
                  <a:cubicBezTo>
                    <a:pt x="13" y="783"/>
                    <a:pt x="13" y="783"/>
                    <a:pt x="13" y="783"/>
                  </a:cubicBezTo>
                  <a:cubicBezTo>
                    <a:pt x="13" y="780"/>
                    <a:pt x="13" y="777"/>
                    <a:pt x="13" y="774"/>
                  </a:cubicBezTo>
                  <a:cubicBezTo>
                    <a:pt x="13" y="761"/>
                    <a:pt x="14" y="748"/>
                    <a:pt x="15" y="736"/>
                  </a:cubicBezTo>
                  <a:cubicBezTo>
                    <a:pt x="15" y="730"/>
                    <a:pt x="16" y="724"/>
                    <a:pt x="16" y="718"/>
                  </a:cubicBezTo>
                  <a:cubicBezTo>
                    <a:pt x="17" y="697"/>
                    <a:pt x="17" y="697"/>
                    <a:pt x="17" y="697"/>
                  </a:cubicBezTo>
                  <a:cubicBezTo>
                    <a:pt x="16" y="695"/>
                    <a:pt x="14" y="694"/>
                    <a:pt x="14" y="692"/>
                  </a:cubicBezTo>
                  <a:cubicBezTo>
                    <a:pt x="8" y="681"/>
                    <a:pt x="8" y="681"/>
                    <a:pt x="8" y="681"/>
                  </a:cubicBezTo>
                  <a:cubicBezTo>
                    <a:pt x="12" y="664"/>
                    <a:pt x="17" y="640"/>
                    <a:pt x="22" y="623"/>
                  </a:cubicBezTo>
                  <a:cubicBezTo>
                    <a:pt x="22" y="613"/>
                    <a:pt x="22" y="613"/>
                    <a:pt x="22" y="613"/>
                  </a:cubicBezTo>
                  <a:cubicBezTo>
                    <a:pt x="11" y="656"/>
                    <a:pt x="11" y="656"/>
                    <a:pt x="6" y="691"/>
                  </a:cubicBezTo>
                  <a:cubicBezTo>
                    <a:pt x="7" y="685"/>
                    <a:pt x="8" y="678"/>
                    <a:pt x="9" y="672"/>
                  </a:cubicBezTo>
                  <a:cubicBezTo>
                    <a:pt x="12" y="652"/>
                    <a:pt x="12" y="652"/>
                    <a:pt x="22" y="613"/>
                  </a:cubicBezTo>
                  <a:cubicBezTo>
                    <a:pt x="21" y="611"/>
                    <a:pt x="20" y="609"/>
                    <a:pt x="19" y="606"/>
                  </a:cubicBezTo>
                  <a:cubicBezTo>
                    <a:pt x="10" y="636"/>
                    <a:pt x="10" y="636"/>
                    <a:pt x="10" y="636"/>
                  </a:cubicBezTo>
                  <a:cubicBezTo>
                    <a:pt x="9" y="633"/>
                    <a:pt x="8" y="630"/>
                    <a:pt x="7" y="627"/>
                  </a:cubicBezTo>
                  <a:cubicBezTo>
                    <a:pt x="7" y="625"/>
                    <a:pt x="7" y="624"/>
                    <a:pt x="7" y="622"/>
                  </a:cubicBezTo>
                  <a:cubicBezTo>
                    <a:pt x="16" y="567"/>
                    <a:pt x="16" y="567"/>
                    <a:pt x="16" y="567"/>
                  </a:cubicBezTo>
                  <a:cubicBezTo>
                    <a:pt x="19" y="555"/>
                    <a:pt x="22" y="543"/>
                    <a:pt x="25" y="532"/>
                  </a:cubicBezTo>
                  <a:cubicBezTo>
                    <a:pt x="39" y="490"/>
                    <a:pt x="39" y="490"/>
                    <a:pt x="39" y="490"/>
                  </a:cubicBezTo>
                  <a:cubicBezTo>
                    <a:pt x="49" y="474"/>
                    <a:pt x="49" y="474"/>
                    <a:pt x="49" y="474"/>
                  </a:cubicBezTo>
                  <a:cubicBezTo>
                    <a:pt x="50" y="477"/>
                    <a:pt x="50" y="480"/>
                    <a:pt x="51" y="482"/>
                  </a:cubicBezTo>
                  <a:cubicBezTo>
                    <a:pt x="55" y="476"/>
                    <a:pt x="55" y="476"/>
                    <a:pt x="55" y="476"/>
                  </a:cubicBezTo>
                  <a:cubicBezTo>
                    <a:pt x="55" y="478"/>
                    <a:pt x="55" y="479"/>
                    <a:pt x="56" y="480"/>
                  </a:cubicBezTo>
                  <a:cubicBezTo>
                    <a:pt x="56" y="481"/>
                    <a:pt x="56" y="482"/>
                    <a:pt x="57" y="482"/>
                  </a:cubicBezTo>
                  <a:cubicBezTo>
                    <a:pt x="58" y="490"/>
                    <a:pt x="60" y="500"/>
                    <a:pt x="62" y="507"/>
                  </a:cubicBezTo>
                  <a:cubicBezTo>
                    <a:pt x="51" y="557"/>
                    <a:pt x="51" y="557"/>
                    <a:pt x="51" y="557"/>
                  </a:cubicBezTo>
                  <a:cubicBezTo>
                    <a:pt x="50" y="563"/>
                    <a:pt x="48" y="569"/>
                    <a:pt x="46" y="575"/>
                  </a:cubicBezTo>
                  <a:cubicBezTo>
                    <a:pt x="47" y="576"/>
                    <a:pt x="48" y="578"/>
                    <a:pt x="50" y="579"/>
                  </a:cubicBezTo>
                  <a:cubicBezTo>
                    <a:pt x="76" y="488"/>
                    <a:pt x="76" y="488"/>
                    <a:pt x="111" y="463"/>
                  </a:cubicBezTo>
                  <a:cubicBezTo>
                    <a:pt x="114" y="456"/>
                    <a:pt x="118" y="448"/>
                    <a:pt x="122" y="441"/>
                  </a:cubicBezTo>
                  <a:cubicBezTo>
                    <a:pt x="121" y="440"/>
                    <a:pt x="120" y="439"/>
                    <a:pt x="118" y="438"/>
                  </a:cubicBezTo>
                  <a:cubicBezTo>
                    <a:pt x="115" y="443"/>
                    <a:pt x="115" y="443"/>
                    <a:pt x="115" y="443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88" y="409"/>
                    <a:pt x="83" y="379"/>
                    <a:pt x="99" y="351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61" y="426"/>
                    <a:pt x="58" y="430"/>
                    <a:pt x="42" y="475"/>
                  </a:cubicBezTo>
                  <a:cubicBezTo>
                    <a:pt x="17" y="555"/>
                    <a:pt x="16" y="558"/>
                    <a:pt x="8" y="605"/>
                  </a:cubicBezTo>
                  <a:cubicBezTo>
                    <a:pt x="3" y="636"/>
                    <a:pt x="3" y="636"/>
                    <a:pt x="3" y="63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" y="665"/>
                    <a:pt x="2" y="665"/>
                    <a:pt x="2" y="665"/>
                  </a:cubicBezTo>
                  <a:cubicBezTo>
                    <a:pt x="2" y="680"/>
                    <a:pt x="2" y="701"/>
                    <a:pt x="3" y="716"/>
                  </a:cubicBezTo>
                  <a:cubicBezTo>
                    <a:pt x="4" y="718"/>
                    <a:pt x="4" y="719"/>
                    <a:pt x="5" y="721"/>
                  </a:cubicBezTo>
                  <a:cubicBezTo>
                    <a:pt x="6" y="729"/>
                    <a:pt x="6" y="729"/>
                    <a:pt x="6" y="729"/>
                  </a:cubicBezTo>
                  <a:cubicBezTo>
                    <a:pt x="7" y="743"/>
                    <a:pt x="7" y="743"/>
                    <a:pt x="11" y="752"/>
                  </a:cubicBezTo>
                  <a:cubicBezTo>
                    <a:pt x="10" y="750"/>
                    <a:pt x="9" y="748"/>
                    <a:pt x="9" y="747"/>
                  </a:cubicBezTo>
                  <a:cubicBezTo>
                    <a:pt x="7" y="742"/>
                    <a:pt x="7" y="742"/>
                    <a:pt x="5" y="721"/>
                  </a:cubicBezTo>
                  <a:cubicBezTo>
                    <a:pt x="4" y="719"/>
                    <a:pt x="4" y="718"/>
                    <a:pt x="3" y="716"/>
                  </a:cubicBezTo>
                  <a:cubicBezTo>
                    <a:pt x="6" y="765"/>
                    <a:pt x="6" y="765"/>
                    <a:pt x="7" y="784"/>
                  </a:cubicBezTo>
                  <a:cubicBezTo>
                    <a:pt x="8" y="785"/>
                    <a:pt x="9" y="786"/>
                    <a:pt x="10" y="788"/>
                  </a:cubicBezTo>
                  <a:cubicBezTo>
                    <a:pt x="9" y="775"/>
                    <a:pt x="9" y="775"/>
                    <a:pt x="9" y="775"/>
                  </a:cubicBezTo>
                  <a:cubicBezTo>
                    <a:pt x="10" y="788"/>
                    <a:pt x="10" y="788"/>
                    <a:pt x="10" y="788"/>
                  </a:cubicBezTo>
                  <a:cubicBezTo>
                    <a:pt x="10" y="789"/>
                    <a:pt x="11" y="789"/>
                    <a:pt x="11" y="790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4" y="796"/>
                    <a:pt x="14" y="796"/>
                    <a:pt x="14" y="796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1" y="790"/>
                    <a:pt x="11" y="790"/>
                    <a:pt x="11" y="790"/>
                  </a:cubicBezTo>
                  <a:cubicBezTo>
                    <a:pt x="13" y="811"/>
                    <a:pt x="13" y="811"/>
                    <a:pt x="13" y="811"/>
                  </a:cubicBezTo>
                  <a:cubicBezTo>
                    <a:pt x="15" y="814"/>
                    <a:pt x="17" y="816"/>
                    <a:pt x="18" y="818"/>
                  </a:cubicBezTo>
                  <a:cubicBezTo>
                    <a:pt x="23" y="832"/>
                    <a:pt x="23" y="832"/>
                    <a:pt x="23" y="832"/>
                  </a:cubicBezTo>
                  <a:cubicBezTo>
                    <a:pt x="22" y="812"/>
                    <a:pt x="22" y="812"/>
                    <a:pt x="22" y="812"/>
                  </a:cubicBezTo>
                  <a:cubicBezTo>
                    <a:pt x="29" y="829"/>
                    <a:pt x="29" y="829"/>
                    <a:pt x="29" y="829"/>
                  </a:cubicBezTo>
                  <a:cubicBezTo>
                    <a:pt x="31" y="846"/>
                    <a:pt x="32" y="861"/>
                    <a:pt x="34" y="878"/>
                  </a:cubicBezTo>
                  <a:cubicBezTo>
                    <a:pt x="34" y="881"/>
                    <a:pt x="35" y="884"/>
                    <a:pt x="35" y="887"/>
                  </a:cubicBezTo>
                  <a:cubicBezTo>
                    <a:pt x="37" y="910"/>
                    <a:pt x="33" y="933"/>
                    <a:pt x="37" y="957"/>
                  </a:cubicBezTo>
                  <a:cubicBezTo>
                    <a:pt x="38" y="958"/>
                    <a:pt x="39" y="960"/>
                    <a:pt x="41" y="961"/>
                  </a:cubicBezTo>
                  <a:cubicBezTo>
                    <a:pt x="39" y="960"/>
                    <a:pt x="38" y="958"/>
                    <a:pt x="37" y="957"/>
                  </a:cubicBezTo>
                  <a:cubicBezTo>
                    <a:pt x="43" y="976"/>
                    <a:pt x="43" y="976"/>
                    <a:pt x="43" y="976"/>
                  </a:cubicBezTo>
                  <a:cubicBezTo>
                    <a:pt x="39" y="994"/>
                    <a:pt x="56" y="1026"/>
                    <a:pt x="67" y="1048"/>
                  </a:cubicBezTo>
                  <a:cubicBezTo>
                    <a:pt x="66" y="1047"/>
                    <a:pt x="66" y="1046"/>
                    <a:pt x="65" y="1044"/>
                  </a:cubicBezTo>
                  <a:cubicBezTo>
                    <a:pt x="60" y="1031"/>
                    <a:pt x="55" y="1021"/>
                    <a:pt x="48" y="1002"/>
                  </a:cubicBezTo>
                  <a:cubicBezTo>
                    <a:pt x="56" y="1024"/>
                    <a:pt x="62" y="1037"/>
                    <a:pt x="67" y="1048"/>
                  </a:cubicBezTo>
                  <a:cubicBezTo>
                    <a:pt x="80" y="1061"/>
                    <a:pt x="96" y="1074"/>
                    <a:pt x="118" y="1085"/>
                  </a:cubicBezTo>
                  <a:cubicBezTo>
                    <a:pt x="130" y="1092"/>
                    <a:pt x="143" y="1099"/>
                    <a:pt x="156" y="1105"/>
                  </a:cubicBezTo>
                  <a:moveTo>
                    <a:pt x="1605" y="476"/>
                  </a:moveTo>
                  <a:cubicBezTo>
                    <a:pt x="1603" y="470"/>
                    <a:pt x="1601" y="465"/>
                    <a:pt x="1599" y="459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91" y="445"/>
                    <a:pt x="1591" y="445"/>
                    <a:pt x="1591" y="445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73" y="407"/>
                    <a:pt x="1573" y="407"/>
                    <a:pt x="1573" y="407"/>
                  </a:cubicBezTo>
                  <a:cubicBezTo>
                    <a:pt x="1565" y="388"/>
                    <a:pt x="1565" y="388"/>
                    <a:pt x="1565" y="388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69" y="435"/>
                    <a:pt x="1483" y="494"/>
                    <a:pt x="1319" y="535"/>
                  </a:cubicBezTo>
                  <a:cubicBezTo>
                    <a:pt x="1336" y="587"/>
                    <a:pt x="1351" y="640"/>
                    <a:pt x="1361" y="694"/>
                  </a:cubicBezTo>
                  <a:cubicBezTo>
                    <a:pt x="1382" y="688"/>
                    <a:pt x="1402" y="683"/>
                    <a:pt x="1420" y="677"/>
                  </a:cubicBezTo>
                  <a:cubicBezTo>
                    <a:pt x="1422" y="683"/>
                    <a:pt x="1423" y="689"/>
                    <a:pt x="1424" y="695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62" y="732"/>
                    <a:pt x="1462" y="732"/>
                    <a:pt x="1462" y="732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73" y="708"/>
                    <a:pt x="1473" y="708"/>
                    <a:pt x="1473" y="708"/>
                  </a:cubicBezTo>
                  <a:cubicBezTo>
                    <a:pt x="1478" y="729"/>
                    <a:pt x="1480" y="751"/>
                    <a:pt x="1483" y="773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507" y="850"/>
                    <a:pt x="1507" y="850"/>
                    <a:pt x="1507" y="850"/>
                  </a:cubicBezTo>
                  <a:cubicBezTo>
                    <a:pt x="1514" y="899"/>
                    <a:pt x="1514" y="899"/>
                    <a:pt x="1514" y="899"/>
                  </a:cubicBezTo>
                  <a:cubicBezTo>
                    <a:pt x="1533" y="848"/>
                    <a:pt x="1533" y="848"/>
                    <a:pt x="1533" y="848"/>
                  </a:cubicBezTo>
                  <a:cubicBezTo>
                    <a:pt x="1531" y="784"/>
                    <a:pt x="1531" y="784"/>
                    <a:pt x="1531" y="784"/>
                  </a:cubicBezTo>
                  <a:cubicBezTo>
                    <a:pt x="1549" y="734"/>
                    <a:pt x="1549" y="734"/>
                    <a:pt x="1549" y="734"/>
                  </a:cubicBezTo>
                  <a:cubicBezTo>
                    <a:pt x="1551" y="715"/>
                    <a:pt x="1559" y="672"/>
                    <a:pt x="1560" y="667"/>
                  </a:cubicBezTo>
                  <a:cubicBezTo>
                    <a:pt x="1563" y="665"/>
                    <a:pt x="1566" y="663"/>
                    <a:pt x="1569" y="661"/>
                  </a:cubicBezTo>
                  <a:cubicBezTo>
                    <a:pt x="1573" y="650"/>
                    <a:pt x="1573" y="650"/>
                    <a:pt x="1573" y="650"/>
                  </a:cubicBezTo>
                  <a:cubicBezTo>
                    <a:pt x="1593" y="685"/>
                    <a:pt x="1593" y="685"/>
                    <a:pt x="1593" y="685"/>
                  </a:cubicBezTo>
                  <a:cubicBezTo>
                    <a:pt x="1587" y="668"/>
                    <a:pt x="1579" y="645"/>
                    <a:pt x="1572" y="629"/>
                  </a:cubicBezTo>
                  <a:cubicBezTo>
                    <a:pt x="1565" y="643"/>
                    <a:pt x="1565" y="643"/>
                    <a:pt x="1565" y="643"/>
                  </a:cubicBezTo>
                  <a:cubicBezTo>
                    <a:pt x="1572" y="629"/>
                    <a:pt x="1572" y="629"/>
                    <a:pt x="1572" y="629"/>
                  </a:cubicBezTo>
                  <a:cubicBezTo>
                    <a:pt x="1578" y="645"/>
                    <a:pt x="1588" y="668"/>
                    <a:pt x="1593" y="685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16" y="738"/>
                    <a:pt x="1616" y="738"/>
                    <a:pt x="1616" y="738"/>
                  </a:cubicBezTo>
                  <a:cubicBezTo>
                    <a:pt x="1616" y="741"/>
                    <a:pt x="1617" y="744"/>
                    <a:pt x="1617" y="747"/>
                  </a:cubicBezTo>
                  <a:cubicBezTo>
                    <a:pt x="1620" y="754"/>
                    <a:pt x="1620" y="754"/>
                    <a:pt x="1620" y="754"/>
                  </a:cubicBezTo>
                  <a:cubicBezTo>
                    <a:pt x="1620" y="760"/>
                    <a:pt x="1621" y="767"/>
                    <a:pt x="1621" y="773"/>
                  </a:cubicBezTo>
                  <a:cubicBezTo>
                    <a:pt x="1623" y="738"/>
                    <a:pt x="1623" y="738"/>
                    <a:pt x="1623" y="738"/>
                  </a:cubicBezTo>
                  <a:cubicBezTo>
                    <a:pt x="1628" y="751"/>
                    <a:pt x="1634" y="768"/>
                    <a:pt x="1638" y="782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5" y="741"/>
                    <a:pt x="1645" y="741"/>
                    <a:pt x="1645" y="741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6" y="748"/>
                    <a:pt x="1646" y="748"/>
                    <a:pt x="1646" y="748"/>
                  </a:cubicBezTo>
                  <a:cubicBezTo>
                    <a:pt x="1646" y="742"/>
                    <a:pt x="1645" y="735"/>
                    <a:pt x="1645" y="729"/>
                  </a:cubicBezTo>
                  <a:cubicBezTo>
                    <a:pt x="1644" y="717"/>
                    <a:pt x="1644" y="711"/>
                    <a:pt x="1643" y="704"/>
                  </a:cubicBezTo>
                  <a:cubicBezTo>
                    <a:pt x="1642" y="700"/>
                    <a:pt x="1642" y="697"/>
                    <a:pt x="1641" y="694"/>
                  </a:cubicBezTo>
                  <a:cubicBezTo>
                    <a:pt x="1640" y="690"/>
                    <a:pt x="1640" y="690"/>
                    <a:pt x="1640" y="690"/>
                  </a:cubicBezTo>
                  <a:cubicBezTo>
                    <a:pt x="1627" y="643"/>
                    <a:pt x="1627" y="643"/>
                    <a:pt x="1627" y="613"/>
                  </a:cubicBezTo>
                  <a:cubicBezTo>
                    <a:pt x="1628" y="615"/>
                    <a:pt x="1630" y="618"/>
                    <a:pt x="1631" y="620"/>
                  </a:cubicBezTo>
                  <a:cubicBezTo>
                    <a:pt x="1630" y="608"/>
                    <a:pt x="1630" y="608"/>
                    <a:pt x="1630" y="608"/>
                  </a:cubicBezTo>
                  <a:cubicBezTo>
                    <a:pt x="1624" y="603"/>
                    <a:pt x="1624" y="603"/>
                    <a:pt x="1624" y="603"/>
                  </a:cubicBezTo>
                  <a:cubicBezTo>
                    <a:pt x="1625" y="609"/>
                    <a:pt x="1625" y="609"/>
                    <a:pt x="1625" y="609"/>
                  </a:cubicBezTo>
                  <a:cubicBezTo>
                    <a:pt x="1625" y="635"/>
                    <a:pt x="1626" y="639"/>
                    <a:pt x="1629" y="659"/>
                  </a:cubicBezTo>
                  <a:cubicBezTo>
                    <a:pt x="1628" y="656"/>
                    <a:pt x="1628" y="653"/>
                    <a:pt x="1627" y="650"/>
                  </a:cubicBezTo>
                  <a:cubicBezTo>
                    <a:pt x="1626" y="638"/>
                    <a:pt x="1626" y="638"/>
                    <a:pt x="1624" y="603"/>
                  </a:cubicBezTo>
                  <a:cubicBezTo>
                    <a:pt x="1626" y="604"/>
                    <a:pt x="1628" y="607"/>
                    <a:pt x="1630" y="608"/>
                  </a:cubicBezTo>
                  <a:cubicBezTo>
                    <a:pt x="1630" y="606"/>
                    <a:pt x="1630" y="605"/>
                    <a:pt x="1631" y="603"/>
                  </a:cubicBezTo>
                  <a:cubicBezTo>
                    <a:pt x="1629" y="579"/>
                    <a:pt x="1629" y="579"/>
                    <a:pt x="1629" y="579"/>
                  </a:cubicBezTo>
                  <a:cubicBezTo>
                    <a:pt x="1630" y="576"/>
                    <a:pt x="1630" y="573"/>
                    <a:pt x="1630" y="571"/>
                  </a:cubicBezTo>
                  <a:cubicBezTo>
                    <a:pt x="1624" y="542"/>
                    <a:pt x="1614" y="506"/>
                    <a:pt x="1606" y="478"/>
                  </a:cubicBezTo>
                  <a:cubicBezTo>
                    <a:pt x="1614" y="506"/>
                    <a:pt x="1624" y="542"/>
                    <a:pt x="1630" y="571"/>
                  </a:cubicBezTo>
                  <a:cubicBezTo>
                    <a:pt x="1623" y="542"/>
                    <a:pt x="1615" y="504"/>
                    <a:pt x="1605" y="476"/>
                  </a:cubicBezTo>
                  <a:moveTo>
                    <a:pt x="1565" y="388"/>
                  </a:moveTo>
                  <a:cubicBezTo>
                    <a:pt x="1557" y="371"/>
                    <a:pt x="1557" y="371"/>
                    <a:pt x="1557" y="371"/>
                  </a:cubicBezTo>
                  <a:cubicBezTo>
                    <a:pt x="1557" y="372"/>
                    <a:pt x="1558" y="373"/>
                    <a:pt x="1558" y="374"/>
                  </a:cubicBezTo>
                  <a:cubicBezTo>
                    <a:pt x="1565" y="388"/>
                    <a:pt x="1565" y="388"/>
                    <a:pt x="1565" y="388"/>
                  </a:cubicBezTo>
                  <a:moveTo>
                    <a:pt x="1552" y="356"/>
                  </a:moveTo>
                  <a:cubicBezTo>
                    <a:pt x="1550" y="353"/>
                    <a:pt x="1550" y="353"/>
                    <a:pt x="1550" y="353"/>
                  </a:cubicBezTo>
                  <a:cubicBezTo>
                    <a:pt x="1551" y="355"/>
                    <a:pt x="1552" y="356"/>
                    <a:pt x="1553" y="357"/>
                  </a:cubicBezTo>
                  <a:cubicBezTo>
                    <a:pt x="1553" y="359"/>
                    <a:pt x="1554" y="361"/>
                    <a:pt x="1555" y="363"/>
                  </a:cubicBezTo>
                  <a:cubicBezTo>
                    <a:pt x="1560" y="370"/>
                    <a:pt x="1564" y="378"/>
                    <a:pt x="1568" y="386"/>
                  </a:cubicBezTo>
                  <a:cubicBezTo>
                    <a:pt x="1567" y="385"/>
                    <a:pt x="1567" y="385"/>
                    <a:pt x="1567" y="384"/>
                  </a:cubicBezTo>
                  <a:cubicBezTo>
                    <a:pt x="1552" y="356"/>
                    <a:pt x="1552" y="356"/>
                    <a:pt x="1552" y="356"/>
                  </a:cubicBezTo>
                  <a:moveTo>
                    <a:pt x="631" y="580"/>
                  </a:moveTo>
                  <a:cubicBezTo>
                    <a:pt x="637" y="580"/>
                    <a:pt x="642" y="581"/>
                    <a:pt x="647" y="581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28" y="576"/>
                    <a:pt x="628" y="576"/>
                    <a:pt x="628" y="576"/>
                  </a:cubicBezTo>
                  <a:cubicBezTo>
                    <a:pt x="631" y="580"/>
                    <a:pt x="631" y="580"/>
                    <a:pt x="631" y="580"/>
                  </a:cubicBezTo>
                  <a:moveTo>
                    <a:pt x="880" y="584"/>
                  </a:moveTo>
                  <a:cubicBezTo>
                    <a:pt x="880" y="580"/>
                    <a:pt x="875" y="577"/>
                    <a:pt x="873" y="575"/>
                  </a:cubicBezTo>
                  <a:cubicBezTo>
                    <a:pt x="865" y="575"/>
                    <a:pt x="858" y="575"/>
                    <a:pt x="851" y="575"/>
                  </a:cubicBezTo>
                  <a:cubicBezTo>
                    <a:pt x="851" y="575"/>
                    <a:pt x="855" y="580"/>
                    <a:pt x="861" y="588"/>
                  </a:cubicBezTo>
                  <a:cubicBezTo>
                    <a:pt x="867" y="588"/>
                    <a:pt x="874" y="587"/>
                    <a:pt x="880" y="587"/>
                  </a:cubicBezTo>
                  <a:cubicBezTo>
                    <a:pt x="880" y="586"/>
                    <a:pt x="880" y="585"/>
                    <a:pt x="880" y="584"/>
                  </a:cubicBezTo>
                  <a:moveTo>
                    <a:pt x="880" y="583"/>
                  </a:moveTo>
                  <a:cubicBezTo>
                    <a:pt x="894" y="574"/>
                    <a:pt x="894" y="574"/>
                    <a:pt x="894" y="574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73" y="575"/>
                    <a:pt x="873" y="575"/>
                    <a:pt x="873" y="575"/>
                  </a:cubicBezTo>
                  <a:cubicBezTo>
                    <a:pt x="880" y="583"/>
                    <a:pt x="880" y="583"/>
                    <a:pt x="880" y="583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4" y="539"/>
                    <a:pt x="811" y="539"/>
                    <a:pt x="810" y="539"/>
                  </a:cubicBezTo>
                  <a:cubicBezTo>
                    <a:pt x="809" y="548"/>
                    <a:pt x="809" y="557"/>
                    <a:pt x="809" y="566"/>
                  </a:cubicBezTo>
                  <a:cubicBezTo>
                    <a:pt x="811" y="566"/>
                    <a:pt x="814" y="566"/>
                    <a:pt x="816" y="566"/>
                  </a:cubicBezTo>
                  <a:moveTo>
                    <a:pt x="954" y="545"/>
                  </a:moveTo>
                  <a:cubicBezTo>
                    <a:pt x="968" y="535"/>
                    <a:pt x="968" y="535"/>
                    <a:pt x="968" y="535"/>
                  </a:cubicBezTo>
                  <a:cubicBezTo>
                    <a:pt x="961" y="536"/>
                    <a:pt x="954" y="536"/>
                    <a:pt x="947" y="53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20" y="547"/>
                    <a:pt x="920" y="547"/>
                    <a:pt x="920" y="547"/>
                  </a:cubicBezTo>
                  <a:cubicBezTo>
                    <a:pt x="946" y="585"/>
                    <a:pt x="946" y="585"/>
                    <a:pt x="946" y="585"/>
                  </a:cubicBezTo>
                  <a:cubicBezTo>
                    <a:pt x="949" y="585"/>
                    <a:pt x="952" y="585"/>
                    <a:pt x="956" y="584"/>
                  </a:cubicBezTo>
                  <a:cubicBezTo>
                    <a:pt x="965" y="581"/>
                    <a:pt x="965" y="581"/>
                    <a:pt x="965" y="581"/>
                  </a:cubicBezTo>
                  <a:cubicBezTo>
                    <a:pt x="954" y="545"/>
                    <a:pt x="954" y="545"/>
                    <a:pt x="954" y="545"/>
                  </a:cubicBezTo>
                  <a:moveTo>
                    <a:pt x="912" y="557"/>
                  </a:moveTo>
                  <a:cubicBezTo>
                    <a:pt x="912" y="556"/>
                    <a:pt x="913" y="556"/>
                    <a:pt x="914" y="556"/>
                  </a:cubicBezTo>
                  <a:cubicBezTo>
                    <a:pt x="909" y="550"/>
                    <a:pt x="903" y="543"/>
                    <a:pt x="899" y="538"/>
                  </a:cubicBezTo>
                  <a:cubicBezTo>
                    <a:pt x="897" y="538"/>
                    <a:pt x="894" y="538"/>
                    <a:pt x="892" y="538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2" y="548"/>
                    <a:pt x="872" y="548"/>
                    <a:pt x="872" y="548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2" y="556"/>
                    <a:pt x="892" y="556"/>
                    <a:pt x="892" y="556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8" y="568"/>
                    <a:pt x="900" y="564"/>
                    <a:pt x="902" y="560"/>
                  </a:cubicBezTo>
                  <a:cubicBezTo>
                    <a:pt x="898" y="561"/>
                    <a:pt x="900" y="559"/>
                    <a:pt x="900" y="559"/>
                  </a:cubicBezTo>
                  <a:cubicBezTo>
                    <a:pt x="901" y="557"/>
                    <a:pt x="902" y="557"/>
                    <a:pt x="903" y="557"/>
                  </a:cubicBezTo>
                  <a:cubicBezTo>
                    <a:pt x="903" y="557"/>
                    <a:pt x="903" y="558"/>
                    <a:pt x="902" y="560"/>
                  </a:cubicBezTo>
                  <a:cubicBezTo>
                    <a:pt x="903" y="560"/>
                    <a:pt x="905" y="560"/>
                    <a:pt x="912" y="557"/>
                  </a:cubicBezTo>
                  <a:moveTo>
                    <a:pt x="910" y="522"/>
                  </a:moveTo>
                  <a:cubicBezTo>
                    <a:pt x="919" y="529"/>
                    <a:pt x="919" y="529"/>
                    <a:pt x="919" y="529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0" y="522"/>
                    <a:pt x="910" y="522"/>
                    <a:pt x="910" y="522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6" y="548"/>
                    <a:pt x="816" y="557"/>
                    <a:pt x="816" y="566"/>
                  </a:cubicBezTo>
                  <a:moveTo>
                    <a:pt x="816" y="539"/>
                  </a:moveTo>
                  <a:cubicBezTo>
                    <a:pt x="823" y="522"/>
                    <a:pt x="823" y="522"/>
                    <a:pt x="823" y="522"/>
                  </a:cubicBezTo>
                  <a:cubicBezTo>
                    <a:pt x="810" y="512"/>
                    <a:pt x="810" y="512"/>
                    <a:pt x="810" y="512"/>
                  </a:cubicBezTo>
                  <a:cubicBezTo>
                    <a:pt x="804" y="523"/>
                    <a:pt x="804" y="523"/>
                    <a:pt x="804" y="523"/>
                  </a:cubicBezTo>
                  <a:cubicBezTo>
                    <a:pt x="810" y="539"/>
                    <a:pt x="810" y="539"/>
                    <a:pt x="810" y="539"/>
                  </a:cubicBezTo>
                  <a:cubicBezTo>
                    <a:pt x="811" y="539"/>
                    <a:pt x="814" y="539"/>
                    <a:pt x="816" y="539"/>
                  </a:cubicBezTo>
                  <a:moveTo>
                    <a:pt x="776" y="512"/>
                  </a:moveTo>
                  <a:cubicBezTo>
                    <a:pt x="776" y="509"/>
                    <a:pt x="777" y="506"/>
                    <a:pt x="777" y="503"/>
                  </a:cubicBezTo>
                  <a:cubicBezTo>
                    <a:pt x="770" y="503"/>
                    <a:pt x="763" y="503"/>
                    <a:pt x="757" y="503"/>
                  </a:cubicBezTo>
                  <a:cubicBezTo>
                    <a:pt x="747" y="528"/>
                    <a:pt x="747" y="528"/>
                    <a:pt x="747" y="528"/>
                  </a:cubicBezTo>
                  <a:cubicBezTo>
                    <a:pt x="733" y="530"/>
                    <a:pt x="726" y="533"/>
                    <a:pt x="720" y="540"/>
                  </a:cubicBezTo>
                  <a:cubicBezTo>
                    <a:pt x="716" y="544"/>
                    <a:pt x="713" y="552"/>
                    <a:pt x="710" y="559"/>
                  </a:cubicBezTo>
                  <a:cubicBezTo>
                    <a:pt x="706" y="571"/>
                    <a:pt x="703" y="576"/>
                    <a:pt x="699" y="584"/>
                  </a:cubicBezTo>
                  <a:cubicBezTo>
                    <a:pt x="700" y="584"/>
                    <a:pt x="701" y="584"/>
                    <a:pt x="703" y="584"/>
                  </a:cubicBezTo>
                  <a:cubicBezTo>
                    <a:pt x="724" y="547"/>
                    <a:pt x="724" y="547"/>
                    <a:pt x="725" y="546"/>
                  </a:cubicBezTo>
                  <a:cubicBezTo>
                    <a:pt x="730" y="539"/>
                    <a:pt x="734" y="535"/>
                    <a:pt x="739" y="537"/>
                  </a:cubicBezTo>
                  <a:cubicBezTo>
                    <a:pt x="747" y="540"/>
                    <a:pt x="748" y="540"/>
                    <a:pt x="756" y="511"/>
                  </a:cubicBezTo>
                  <a:cubicBezTo>
                    <a:pt x="763" y="512"/>
                    <a:pt x="769" y="512"/>
                    <a:pt x="776" y="512"/>
                  </a:cubicBezTo>
                  <a:moveTo>
                    <a:pt x="776" y="512"/>
                  </a:moveTo>
                  <a:cubicBezTo>
                    <a:pt x="790" y="504"/>
                    <a:pt x="790" y="504"/>
                    <a:pt x="790" y="504"/>
                  </a:cubicBezTo>
                  <a:cubicBezTo>
                    <a:pt x="785" y="504"/>
                    <a:pt x="781" y="503"/>
                    <a:pt x="777" y="503"/>
                  </a:cubicBezTo>
                  <a:cubicBezTo>
                    <a:pt x="777" y="506"/>
                    <a:pt x="776" y="509"/>
                    <a:pt x="776" y="512"/>
                  </a:cubicBezTo>
                  <a:moveTo>
                    <a:pt x="1010" y="497"/>
                  </a:moveTo>
                  <a:cubicBezTo>
                    <a:pt x="1009" y="491"/>
                    <a:pt x="1009" y="486"/>
                    <a:pt x="1008" y="480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10" y="497"/>
                    <a:pt x="1010" y="497"/>
                    <a:pt x="1010" y="497"/>
                  </a:cubicBezTo>
                  <a:moveTo>
                    <a:pt x="856" y="478"/>
                  </a:moveTo>
                  <a:cubicBezTo>
                    <a:pt x="883" y="503"/>
                    <a:pt x="883" y="503"/>
                    <a:pt x="883" y="503"/>
                  </a:cubicBezTo>
                  <a:cubicBezTo>
                    <a:pt x="869" y="478"/>
                    <a:pt x="869" y="478"/>
                    <a:pt x="869" y="478"/>
                  </a:cubicBezTo>
                  <a:cubicBezTo>
                    <a:pt x="865" y="478"/>
                    <a:pt x="860" y="478"/>
                    <a:pt x="856" y="478"/>
                  </a:cubicBezTo>
                  <a:moveTo>
                    <a:pt x="1067" y="483"/>
                  </a:moveTo>
                  <a:cubicBezTo>
                    <a:pt x="1067" y="477"/>
                    <a:pt x="1065" y="472"/>
                    <a:pt x="1064" y="466"/>
                  </a:cubicBezTo>
                  <a:cubicBezTo>
                    <a:pt x="1062" y="466"/>
                    <a:pt x="1060" y="467"/>
                    <a:pt x="1057" y="467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67" y="483"/>
                    <a:pt x="1067" y="483"/>
                    <a:pt x="1067" y="483"/>
                  </a:cubicBezTo>
                  <a:moveTo>
                    <a:pt x="1057" y="467"/>
                  </a:moveTo>
                  <a:cubicBezTo>
                    <a:pt x="1057" y="464"/>
                    <a:pt x="1056" y="461"/>
                    <a:pt x="1055" y="458"/>
                  </a:cubicBezTo>
                  <a:cubicBezTo>
                    <a:pt x="1052" y="458"/>
                    <a:pt x="1047" y="459"/>
                    <a:pt x="1043" y="459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57" y="467"/>
                    <a:pt x="1057" y="467"/>
                    <a:pt x="1057" y="467"/>
                  </a:cubicBezTo>
                  <a:moveTo>
                    <a:pt x="297" y="387"/>
                  </a:moveTo>
                  <a:cubicBezTo>
                    <a:pt x="302" y="398"/>
                    <a:pt x="302" y="398"/>
                    <a:pt x="302" y="398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297" y="387"/>
                    <a:pt x="297" y="387"/>
                    <a:pt x="297" y="387"/>
                  </a:cubicBezTo>
                  <a:moveTo>
                    <a:pt x="297" y="387"/>
                  </a:moveTo>
                  <a:cubicBezTo>
                    <a:pt x="306" y="380"/>
                    <a:pt x="306" y="380"/>
                    <a:pt x="306" y="380"/>
                  </a:cubicBezTo>
                  <a:cubicBezTo>
                    <a:pt x="311" y="363"/>
                    <a:pt x="311" y="363"/>
                    <a:pt x="311" y="363"/>
                  </a:cubicBezTo>
                  <a:cubicBezTo>
                    <a:pt x="307" y="362"/>
                    <a:pt x="303" y="360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8" y="349"/>
                    <a:pt x="296" y="348"/>
                    <a:pt x="293" y="346"/>
                  </a:cubicBezTo>
                  <a:cubicBezTo>
                    <a:pt x="272" y="366"/>
                    <a:pt x="272" y="366"/>
                    <a:pt x="272" y="366"/>
                  </a:cubicBezTo>
                  <a:cubicBezTo>
                    <a:pt x="280" y="372"/>
                    <a:pt x="290" y="381"/>
                    <a:pt x="297" y="387"/>
                  </a:cubicBezTo>
                  <a:moveTo>
                    <a:pt x="720" y="415"/>
                  </a:moveTo>
                  <a:cubicBezTo>
                    <a:pt x="720" y="413"/>
                    <a:pt x="721" y="410"/>
                    <a:pt x="721" y="407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690" y="414"/>
                    <a:pt x="690" y="414"/>
                    <a:pt x="690" y="414"/>
                  </a:cubicBezTo>
                  <a:cubicBezTo>
                    <a:pt x="700" y="415"/>
                    <a:pt x="710" y="415"/>
                    <a:pt x="720" y="415"/>
                  </a:cubicBezTo>
                  <a:moveTo>
                    <a:pt x="740" y="410"/>
                  </a:moveTo>
                  <a:cubicBezTo>
                    <a:pt x="753" y="390"/>
                    <a:pt x="753" y="390"/>
                    <a:pt x="753" y="390"/>
                  </a:cubicBezTo>
                  <a:cubicBezTo>
                    <a:pt x="747" y="384"/>
                    <a:pt x="747" y="384"/>
                    <a:pt x="747" y="384"/>
                  </a:cubicBezTo>
                  <a:cubicBezTo>
                    <a:pt x="747" y="386"/>
                    <a:pt x="747" y="386"/>
                    <a:pt x="747" y="386"/>
                  </a:cubicBezTo>
                  <a:cubicBezTo>
                    <a:pt x="741" y="405"/>
                    <a:pt x="741" y="405"/>
                    <a:pt x="740" y="406"/>
                  </a:cubicBezTo>
                  <a:cubicBezTo>
                    <a:pt x="739" y="406"/>
                    <a:pt x="737" y="407"/>
                    <a:pt x="737" y="407"/>
                  </a:cubicBezTo>
                  <a:cubicBezTo>
                    <a:pt x="731" y="407"/>
                    <a:pt x="726" y="407"/>
                    <a:pt x="721" y="407"/>
                  </a:cubicBezTo>
                  <a:cubicBezTo>
                    <a:pt x="721" y="410"/>
                    <a:pt x="720" y="413"/>
                    <a:pt x="720" y="415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51" y="408"/>
                    <a:pt x="751" y="408"/>
                    <a:pt x="751" y="408"/>
                  </a:cubicBezTo>
                  <a:cubicBezTo>
                    <a:pt x="743" y="418"/>
                    <a:pt x="743" y="418"/>
                    <a:pt x="743" y="418"/>
                  </a:cubicBezTo>
                  <a:cubicBezTo>
                    <a:pt x="740" y="410"/>
                    <a:pt x="740" y="410"/>
                    <a:pt x="740" y="410"/>
                  </a:cubicBezTo>
                  <a:moveTo>
                    <a:pt x="664" y="395"/>
                  </a:moveTo>
                  <a:cubicBezTo>
                    <a:pt x="677" y="388"/>
                    <a:pt x="677" y="388"/>
                    <a:pt x="677" y="388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54" y="386"/>
                    <a:pt x="654" y="386"/>
                    <a:pt x="654" y="386"/>
                  </a:cubicBezTo>
                  <a:cubicBezTo>
                    <a:pt x="654" y="389"/>
                    <a:pt x="653" y="392"/>
                    <a:pt x="652" y="395"/>
                  </a:cubicBezTo>
                  <a:cubicBezTo>
                    <a:pt x="656" y="395"/>
                    <a:pt x="660" y="395"/>
                    <a:pt x="664" y="395"/>
                  </a:cubicBezTo>
                  <a:moveTo>
                    <a:pt x="687" y="364"/>
                  </a:moveTo>
                  <a:cubicBezTo>
                    <a:pt x="688" y="361"/>
                    <a:pt x="688" y="358"/>
                    <a:pt x="688" y="356"/>
                  </a:cubicBezTo>
                  <a:cubicBezTo>
                    <a:pt x="659" y="362"/>
                    <a:pt x="659" y="362"/>
                    <a:pt x="659" y="362"/>
                  </a:cubicBezTo>
                  <a:cubicBezTo>
                    <a:pt x="658" y="370"/>
                    <a:pt x="656" y="378"/>
                    <a:pt x="654" y="386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77" y="388"/>
                    <a:pt x="677" y="388"/>
                    <a:pt x="677" y="388"/>
                  </a:cubicBezTo>
                  <a:cubicBezTo>
                    <a:pt x="687" y="364"/>
                    <a:pt x="687" y="364"/>
                    <a:pt x="687" y="364"/>
                  </a:cubicBezTo>
                  <a:moveTo>
                    <a:pt x="301" y="350"/>
                  </a:moveTo>
                  <a:cubicBezTo>
                    <a:pt x="299" y="359"/>
                    <a:pt x="299" y="359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moveTo>
                    <a:pt x="301" y="350"/>
                  </a:moveTo>
                  <a:cubicBezTo>
                    <a:pt x="326" y="320"/>
                    <a:pt x="326" y="320"/>
                    <a:pt x="326" y="320"/>
                  </a:cubicBezTo>
                  <a:cubicBezTo>
                    <a:pt x="334" y="289"/>
                    <a:pt x="334" y="289"/>
                    <a:pt x="334" y="289"/>
                  </a:cubicBezTo>
                  <a:cubicBezTo>
                    <a:pt x="328" y="279"/>
                    <a:pt x="328" y="279"/>
                    <a:pt x="328" y="279"/>
                  </a:cubicBezTo>
                  <a:cubicBezTo>
                    <a:pt x="314" y="296"/>
                    <a:pt x="300" y="315"/>
                    <a:pt x="287" y="334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317" y="326"/>
                    <a:pt x="317" y="326"/>
                    <a:pt x="317" y="326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7" y="333"/>
                    <a:pt x="307" y="333"/>
                    <a:pt x="307" y="333"/>
                  </a:cubicBezTo>
                  <a:cubicBezTo>
                    <a:pt x="293" y="346"/>
                    <a:pt x="293" y="346"/>
                    <a:pt x="293" y="346"/>
                  </a:cubicBezTo>
                  <a:cubicBezTo>
                    <a:pt x="296" y="348"/>
                    <a:pt x="298" y="349"/>
                    <a:pt x="301" y="350"/>
                  </a:cubicBezTo>
                  <a:moveTo>
                    <a:pt x="723" y="350"/>
                  </a:move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moveTo>
                    <a:pt x="712" y="349"/>
                  </a:moveTo>
                  <a:cubicBezTo>
                    <a:pt x="716" y="350"/>
                    <a:pt x="719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moveTo>
                    <a:pt x="727" y="358"/>
                  </a:moveTo>
                  <a:cubicBezTo>
                    <a:pt x="723" y="350"/>
                    <a:pt x="723" y="350"/>
                    <a:pt x="723" y="350"/>
                  </a:cubicBezTo>
                  <a:cubicBezTo>
                    <a:pt x="727" y="358"/>
                    <a:pt x="727" y="358"/>
                    <a:pt x="727" y="358"/>
                  </a:cubicBezTo>
                  <a:moveTo>
                    <a:pt x="732" y="366"/>
                  </a:moveTo>
                  <a:cubicBezTo>
                    <a:pt x="727" y="358"/>
                    <a:pt x="727" y="358"/>
                    <a:pt x="727" y="358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32" y="366"/>
                  </a:moveTo>
                  <a:cubicBezTo>
                    <a:pt x="737" y="375"/>
                    <a:pt x="737" y="375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46" y="388"/>
                  </a:moveTo>
                  <a:cubicBezTo>
                    <a:pt x="746" y="387"/>
                    <a:pt x="747" y="385"/>
                    <a:pt x="747" y="384"/>
                  </a:cubicBezTo>
                  <a:cubicBezTo>
                    <a:pt x="744" y="381"/>
                    <a:pt x="740" y="377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cubicBezTo>
                    <a:pt x="727" y="358"/>
                    <a:pt x="727" y="358"/>
                    <a:pt x="727" y="358"/>
                  </a:cubicBezTo>
                  <a:cubicBezTo>
                    <a:pt x="723" y="350"/>
                    <a:pt x="723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cubicBezTo>
                    <a:pt x="724" y="342"/>
                    <a:pt x="725" y="334"/>
                    <a:pt x="727" y="326"/>
                  </a:cubicBezTo>
                  <a:cubicBezTo>
                    <a:pt x="723" y="326"/>
                    <a:pt x="720" y="325"/>
                    <a:pt x="716" y="325"/>
                  </a:cubicBezTo>
                  <a:cubicBezTo>
                    <a:pt x="714" y="325"/>
                    <a:pt x="713" y="325"/>
                    <a:pt x="711" y="325"/>
                  </a:cubicBezTo>
                  <a:cubicBezTo>
                    <a:pt x="720" y="334"/>
                    <a:pt x="720" y="334"/>
                    <a:pt x="720" y="334"/>
                  </a:cubicBezTo>
                  <a:cubicBezTo>
                    <a:pt x="711" y="325"/>
                    <a:pt x="711" y="325"/>
                    <a:pt x="711" y="325"/>
                  </a:cubicBezTo>
                  <a:cubicBezTo>
                    <a:pt x="707" y="325"/>
                    <a:pt x="703" y="325"/>
                    <a:pt x="700" y="324"/>
                  </a:cubicBezTo>
                  <a:cubicBezTo>
                    <a:pt x="699" y="330"/>
                    <a:pt x="698" y="335"/>
                    <a:pt x="697" y="340"/>
                  </a:cubicBezTo>
                  <a:cubicBezTo>
                    <a:pt x="702" y="352"/>
                    <a:pt x="710" y="362"/>
                    <a:pt x="714" y="374"/>
                  </a:cubicBezTo>
                  <a:cubicBezTo>
                    <a:pt x="712" y="376"/>
                    <a:pt x="709" y="379"/>
                    <a:pt x="707" y="381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21" y="407"/>
                    <a:pt x="721" y="407"/>
                    <a:pt x="721" y="407"/>
                  </a:cubicBezTo>
                  <a:cubicBezTo>
                    <a:pt x="739" y="406"/>
                    <a:pt x="739" y="406"/>
                    <a:pt x="740" y="406"/>
                  </a:cubicBezTo>
                  <a:cubicBezTo>
                    <a:pt x="741" y="405"/>
                    <a:pt x="741" y="405"/>
                    <a:pt x="746" y="388"/>
                  </a:cubicBezTo>
                  <a:moveTo>
                    <a:pt x="700" y="324"/>
                  </a:moveTo>
                  <a:cubicBezTo>
                    <a:pt x="703" y="325"/>
                    <a:pt x="707" y="325"/>
                    <a:pt x="711" y="325"/>
                  </a:cubicBezTo>
                  <a:cubicBezTo>
                    <a:pt x="707" y="317"/>
                    <a:pt x="707" y="317"/>
                    <a:pt x="707" y="317"/>
                  </a:cubicBezTo>
                  <a:cubicBezTo>
                    <a:pt x="700" y="324"/>
                    <a:pt x="700" y="324"/>
                    <a:pt x="700" y="324"/>
                  </a:cubicBezTo>
                  <a:moveTo>
                    <a:pt x="835" y="329"/>
                  </a:moveTo>
                  <a:cubicBezTo>
                    <a:pt x="836" y="329"/>
                    <a:pt x="838" y="329"/>
                    <a:pt x="840" y="329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24" y="313"/>
                    <a:pt x="824" y="313"/>
                    <a:pt x="824" y="313"/>
                  </a:cubicBezTo>
                  <a:cubicBezTo>
                    <a:pt x="829" y="321"/>
                    <a:pt x="829" y="321"/>
                    <a:pt x="829" y="321"/>
                  </a:cubicBezTo>
                  <a:cubicBezTo>
                    <a:pt x="835" y="329"/>
                    <a:pt x="835" y="329"/>
                    <a:pt x="835" y="329"/>
                  </a:cubicBezTo>
                  <a:moveTo>
                    <a:pt x="818" y="314"/>
                  </a:moveTo>
                  <a:cubicBezTo>
                    <a:pt x="818" y="314"/>
                    <a:pt x="818" y="314"/>
                    <a:pt x="818" y="313"/>
                  </a:cubicBezTo>
                  <a:cubicBezTo>
                    <a:pt x="812" y="316"/>
                    <a:pt x="803" y="320"/>
                    <a:pt x="797" y="323"/>
                  </a:cubicBezTo>
                  <a:cubicBezTo>
                    <a:pt x="792" y="305"/>
                    <a:pt x="792" y="305"/>
                    <a:pt x="792" y="305"/>
                  </a:cubicBezTo>
                  <a:cubicBezTo>
                    <a:pt x="792" y="306"/>
                    <a:pt x="792" y="306"/>
                    <a:pt x="792" y="306"/>
                  </a:cubicBezTo>
                  <a:cubicBezTo>
                    <a:pt x="794" y="324"/>
                    <a:pt x="794" y="324"/>
                    <a:pt x="797" y="326"/>
                  </a:cubicBezTo>
                  <a:cubicBezTo>
                    <a:pt x="800" y="330"/>
                    <a:pt x="811" y="328"/>
                    <a:pt x="813" y="326"/>
                  </a:cubicBezTo>
                  <a:cubicBezTo>
                    <a:pt x="814" y="325"/>
                    <a:pt x="814" y="324"/>
                    <a:pt x="815" y="321"/>
                  </a:cubicBezTo>
                  <a:cubicBezTo>
                    <a:pt x="816" y="319"/>
                    <a:pt x="817" y="317"/>
                    <a:pt x="818" y="314"/>
                  </a:cubicBezTo>
                  <a:moveTo>
                    <a:pt x="654" y="244"/>
                  </a:moveTo>
                  <a:cubicBezTo>
                    <a:pt x="655" y="244"/>
                    <a:pt x="657" y="244"/>
                    <a:pt x="658" y="244"/>
                  </a:cubicBezTo>
                  <a:cubicBezTo>
                    <a:pt x="659" y="241"/>
                    <a:pt x="661" y="235"/>
                    <a:pt x="662" y="231"/>
                  </a:cubicBezTo>
                  <a:cubicBezTo>
                    <a:pt x="653" y="222"/>
                    <a:pt x="653" y="222"/>
                    <a:pt x="653" y="222"/>
                  </a:cubicBezTo>
                  <a:cubicBezTo>
                    <a:pt x="625" y="226"/>
                    <a:pt x="625" y="226"/>
                    <a:pt x="625" y="226"/>
                  </a:cubicBezTo>
                  <a:cubicBezTo>
                    <a:pt x="622" y="226"/>
                    <a:pt x="619" y="225"/>
                    <a:pt x="617" y="225"/>
                  </a:cubicBezTo>
                  <a:cubicBezTo>
                    <a:pt x="606" y="238"/>
                    <a:pt x="606" y="238"/>
                    <a:pt x="606" y="238"/>
                  </a:cubicBezTo>
                  <a:cubicBezTo>
                    <a:pt x="607" y="238"/>
                    <a:pt x="609" y="239"/>
                    <a:pt x="610" y="239"/>
                  </a:cubicBezTo>
                  <a:cubicBezTo>
                    <a:pt x="609" y="241"/>
                    <a:pt x="608" y="243"/>
                    <a:pt x="607" y="246"/>
                  </a:cubicBezTo>
                  <a:cubicBezTo>
                    <a:pt x="610" y="248"/>
                    <a:pt x="612" y="252"/>
                    <a:pt x="616" y="254"/>
                  </a:cubicBezTo>
                  <a:cubicBezTo>
                    <a:pt x="617" y="255"/>
                    <a:pt x="621" y="256"/>
                    <a:pt x="623" y="255"/>
                  </a:cubicBezTo>
                  <a:cubicBezTo>
                    <a:pt x="626" y="255"/>
                    <a:pt x="629" y="254"/>
                    <a:pt x="634" y="251"/>
                  </a:cubicBezTo>
                  <a:cubicBezTo>
                    <a:pt x="640" y="248"/>
                    <a:pt x="645" y="246"/>
                    <a:pt x="654" y="244"/>
                  </a:cubicBezTo>
                  <a:moveTo>
                    <a:pt x="1066" y="191"/>
                  </a:moveTo>
                  <a:cubicBezTo>
                    <a:pt x="1065" y="190"/>
                    <a:pt x="1065" y="189"/>
                    <a:pt x="1065" y="189"/>
                  </a:cubicBezTo>
                  <a:cubicBezTo>
                    <a:pt x="1065" y="189"/>
                    <a:pt x="1063" y="188"/>
                    <a:pt x="1063" y="189"/>
                  </a:cubicBezTo>
                  <a:cubicBezTo>
                    <a:pt x="1062" y="189"/>
                    <a:pt x="1065" y="192"/>
                    <a:pt x="1066" y="192"/>
                  </a:cubicBezTo>
                  <a:cubicBezTo>
                    <a:pt x="1067" y="192"/>
                    <a:pt x="1066" y="191"/>
                    <a:pt x="1066" y="191"/>
                  </a:cubicBezTo>
                  <a:moveTo>
                    <a:pt x="483" y="157"/>
                  </a:moveTo>
                  <a:cubicBezTo>
                    <a:pt x="498" y="146"/>
                    <a:pt x="498" y="146"/>
                    <a:pt x="498" y="146"/>
                  </a:cubicBezTo>
                  <a:cubicBezTo>
                    <a:pt x="497" y="146"/>
                    <a:pt x="497" y="145"/>
                    <a:pt x="496" y="145"/>
                  </a:cubicBezTo>
                  <a:cubicBezTo>
                    <a:pt x="493" y="144"/>
                    <a:pt x="490" y="143"/>
                    <a:pt x="488" y="142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483" y="157"/>
                    <a:pt x="483" y="157"/>
                    <a:pt x="483" y="157"/>
                  </a:cubicBezTo>
                  <a:moveTo>
                    <a:pt x="1193" y="530"/>
                  </a:moveTo>
                  <a:cubicBezTo>
                    <a:pt x="1191" y="524"/>
                    <a:pt x="1190" y="517"/>
                    <a:pt x="1188" y="512"/>
                  </a:cubicBezTo>
                  <a:cubicBezTo>
                    <a:pt x="1190" y="517"/>
                    <a:pt x="1191" y="524"/>
                    <a:pt x="1193" y="530"/>
                  </a:cubicBezTo>
                  <a:moveTo>
                    <a:pt x="1193" y="530"/>
                  </a:moveTo>
                  <a:cubicBezTo>
                    <a:pt x="1216" y="522"/>
                    <a:pt x="1216" y="522"/>
                    <a:pt x="1216" y="522"/>
                  </a:cubicBezTo>
                  <a:cubicBezTo>
                    <a:pt x="1193" y="530"/>
                    <a:pt x="1193" y="530"/>
                    <a:pt x="1193" y="530"/>
                  </a:cubicBezTo>
                  <a:moveTo>
                    <a:pt x="1152" y="508"/>
                  </a:moveTo>
                  <a:cubicBezTo>
                    <a:pt x="1147" y="509"/>
                    <a:pt x="1147" y="509"/>
                    <a:pt x="1147" y="509"/>
                  </a:cubicBezTo>
                  <a:cubicBezTo>
                    <a:pt x="1149" y="509"/>
                    <a:pt x="1150" y="509"/>
                    <a:pt x="1152" y="508"/>
                  </a:cubicBezTo>
                  <a:moveTo>
                    <a:pt x="1156" y="507"/>
                  </a:moveTo>
                  <a:cubicBezTo>
                    <a:pt x="1155" y="507"/>
                    <a:pt x="1153" y="508"/>
                    <a:pt x="1152" y="508"/>
                  </a:cubicBezTo>
                  <a:cubicBezTo>
                    <a:pt x="1153" y="508"/>
                    <a:pt x="1155" y="507"/>
                    <a:pt x="1156" y="507"/>
                  </a:cubicBezTo>
                  <a:moveTo>
                    <a:pt x="1159" y="507"/>
                  </a:moveTo>
                  <a:cubicBezTo>
                    <a:pt x="1158" y="507"/>
                    <a:pt x="1157" y="507"/>
                    <a:pt x="1156" y="507"/>
                  </a:cubicBezTo>
                  <a:cubicBezTo>
                    <a:pt x="1157" y="507"/>
                    <a:pt x="1158" y="507"/>
                    <a:pt x="1159" y="507"/>
                  </a:cubicBezTo>
                  <a:moveTo>
                    <a:pt x="1163" y="506"/>
                  </a:moveTo>
                  <a:cubicBezTo>
                    <a:pt x="1162" y="506"/>
                    <a:pt x="1160" y="506"/>
                    <a:pt x="1159" y="507"/>
                  </a:cubicBezTo>
                  <a:cubicBezTo>
                    <a:pt x="1160" y="506"/>
                    <a:pt x="1162" y="506"/>
                    <a:pt x="1163" y="506"/>
                  </a:cubicBezTo>
                  <a:moveTo>
                    <a:pt x="1166" y="505"/>
                  </a:moveTo>
                  <a:cubicBezTo>
                    <a:pt x="1165" y="505"/>
                    <a:pt x="1163" y="506"/>
                    <a:pt x="1163" y="506"/>
                  </a:cubicBezTo>
                  <a:cubicBezTo>
                    <a:pt x="1163" y="506"/>
                    <a:pt x="1165" y="505"/>
                    <a:pt x="1166" y="505"/>
                  </a:cubicBezTo>
                  <a:moveTo>
                    <a:pt x="1168" y="504"/>
                  </a:moveTo>
                  <a:cubicBezTo>
                    <a:pt x="1167" y="504"/>
                    <a:pt x="1166" y="504"/>
                    <a:pt x="1166" y="505"/>
                  </a:cubicBezTo>
                  <a:cubicBezTo>
                    <a:pt x="1166" y="504"/>
                    <a:pt x="1167" y="504"/>
                    <a:pt x="1168" y="504"/>
                  </a:cubicBezTo>
                  <a:moveTo>
                    <a:pt x="1170" y="502"/>
                  </a:moveTo>
                  <a:cubicBezTo>
                    <a:pt x="1170" y="503"/>
                    <a:pt x="1169" y="503"/>
                    <a:pt x="1168" y="504"/>
                  </a:cubicBezTo>
                  <a:cubicBezTo>
                    <a:pt x="1169" y="503"/>
                    <a:pt x="1170" y="503"/>
                    <a:pt x="1170" y="502"/>
                  </a:cubicBezTo>
                  <a:moveTo>
                    <a:pt x="1172" y="502"/>
                  </a:moveTo>
                  <a:cubicBezTo>
                    <a:pt x="1172" y="502"/>
                    <a:pt x="1171" y="502"/>
                    <a:pt x="1170" y="502"/>
                  </a:cubicBezTo>
                  <a:cubicBezTo>
                    <a:pt x="1171" y="502"/>
                    <a:pt x="1172" y="502"/>
                    <a:pt x="1172" y="502"/>
                  </a:cubicBezTo>
                  <a:moveTo>
                    <a:pt x="1174" y="501"/>
                  </a:moveTo>
                  <a:cubicBezTo>
                    <a:pt x="1174" y="501"/>
                    <a:pt x="1173" y="501"/>
                    <a:pt x="1172" y="502"/>
                  </a:cubicBezTo>
                  <a:cubicBezTo>
                    <a:pt x="1173" y="501"/>
                    <a:pt x="1174" y="501"/>
                    <a:pt x="1174" y="501"/>
                  </a:cubicBezTo>
                  <a:moveTo>
                    <a:pt x="1175" y="500"/>
                  </a:moveTo>
                  <a:cubicBezTo>
                    <a:pt x="1175" y="500"/>
                    <a:pt x="1175" y="500"/>
                    <a:pt x="1174" y="501"/>
                  </a:cubicBezTo>
                  <a:cubicBezTo>
                    <a:pt x="1175" y="500"/>
                    <a:pt x="1175" y="500"/>
                    <a:pt x="1175" y="500"/>
                  </a:cubicBezTo>
                  <a:moveTo>
                    <a:pt x="1175" y="500"/>
                  </a:moveTo>
                  <a:cubicBezTo>
                    <a:pt x="1176" y="499"/>
                    <a:pt x="1177" y="499"/>
                    <a:pt x="1177" y="499"/>
                  </a:cubicBezTo>
                  <a:cubicBezTo>
                    <a:pt x="1177" y="499"/>
                    <a:pt x="1176" y="499"/>
                    <a:pt x="1175" y="500"/>
                  </a:cubicBezTo>
                  <a:moveTo>
                    <a:pt x="1177" y="499"/>
                  </a:moveTo>
                  <a:cubicBezTo>
                    <a:pt x="1178" y="499"/>
                    <a:pt x="1178" y="499"/>
                    <a:pt x="1178" y="498"/>
                  </a:cubicBezTo>
                  <a:cubicBezTo>
                    <a:pt x="1178" y="499"/>
                    <a:pt x="1178" y="499"/>
                    <a:pt x="1177" y="499"/>
                  </a:cubicBezTo>
                  <a:moveTo>
                    <a:pt x="1178" y="498"/>
                  </a:moveTo>
                  <a:cubicBezTo>
                    <a:pt x="1179" y="498"/>
                    <a:pt x="1179" y="497"/>
                    <a:pt x="1179" y="497"/>
                  </a:cubicBezTo>
                  <a:cubicBezTo>
                    <a:pt x="1179" y="497"/>
                    <a:pt x="1179" y="498"/>
                    <a:pt x="1178" y="498"/>
                  </a:cubicBezTo>
                  <a:moveTo>
                    <a:pt x="1179" y="497"/>
                  </a:moveTo>
                  <a:cubicBezTo>
                    <a:pt x="1180" y="497"/>
                    <a:pt x="1180" y="497"/>
                    <a:pt x="1181" y="497"/>
                  </a:cubicBezTo>
                  <a:cubicBezTo>
                    <a:pt x="1180" y="497"/>
                    <a:pt x="1180" y="497"/>
                    <a:pt x="1179" y="497"/>
                  </a:cubicBezTo>
                  <a:moveTo>
                    <a:pt x="1181" y="497"/>
                  </a:moveTo>
                  <a:cubicBezTo>
                    <a:pt x="1181" y="497"/>
                    <a:pt x="1182" y="497"/>
                    <a:pt x="1182" y="497"/>
                  </a:cubicBezTo>
                  <a:cubicBezTo>
                    <a:pt x="1182" y="497"/>
                    <a:pt x="1181" y="497"/>
                    <a:pt x="1181" y="497"/>
                  </a:cubicBezTo>
                  <a:moveTo>
                    <a:pt x="1182" y="497"/>
                  </a:moveTo>
                  <a:cubicBezTo>
                    <a:pt x="1182" y="496"/>
                    <a:pt x="1182" y="496"/>
                    <a:pt x="1183" y="496"/>
                  </a:cubicBezTo>
                  <a:cubicBezTo>
                    <a:pt x="1182" y="496"/>
                    <a:pt x="1182" y="496"/>
                    <a:pt x="1182" y="497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4" y="496"/>
                  </a:moveTo>
                  <a:cubicBezTo>
                    <a:pt x="1184" y="496"/>
                    <a:pt x="1184" y="496"/>
                    <a:pt x="1183" y="496"/>
                  </a:cubicBezTo>
                  <a:cubicBezTo>
                    <a:pt x="1184" y="496"/>
                    <a:pt x="1184" y="496"/>
                    <a:pt x="1184" y="496"/>
                  </a:cubicBezTo>
                  <a:moveTo>
                    <a:pt x="1186" y="497"/>
                  </a:moveTo>
                  <a:cubicBezTo>
                    <a:pt x="1185" y="497"/>
                    <a:pt x="1185" y="496"/>
                    <a:pt x="1184" y="496"/>
                  </a:cubicBezTo>
                  <a:cubicBezTo>
                    <a:pt x="1185" y="496"/>
                    <a:pt x="1185" y="497"/>
                    <a:pt x="1186" y="497"/>
                  </a:cubicBezTo>
                  <a:moveTo>
                    <a:pt x="1186" y="497"/>
                  </a:moveTo>
                  <a:cubicBezTo>
                    <a:pt x="1186" y="497"/>
                    <a:pt x="1186" y="497"/>
                    <a:pt x="1186" y="497"/>
                  </a:cubicBezTo>
                  <a:cubicBezTo>
                    <a:pt x="1186" y="497"/>
                    <a:pt x="1186" y="497"/>
                    <a:pt x="1186" y="497"/>
                  </a:cubicBezTo>
                  <a:moveTo>
                    <a:pt x="1188" y="498"/>
                  </a:moveTo>
                  <a:cubicBezTo>
                    <a:pt x="1188" y="498"/>
                    <a:pt x="1187" y="497"/>
                    <a:pt x="1186" y="497"/>
                  </a:cubicBezTo>
                  <a:cubicBezTo>
                    <a:pt x="1187" y="497"/>
                    <a:pt x="1188" y="498"/>
                    <a:pt x="1188" y="498"/>
                  </a:cubicBezTo>
                  <a:moveTo>
                    <a:pt x="1190" y="499"/>
                  </a:moveTo>
                  <a:cubicBezTo>
                    <a:pt x="1190" y="499"/>
                    <a:pt x="1189" y="499"/>
                    <a:pt x="1188" y="498"/>
                  </a:cubicBezTo>
                  <a:cubicBezTo>
                    <a:pt x="1189" y="499"/>
                    <a:pt x="1190" y="499"/>
                    <a:pt x="1190" y="499"/>
                  </a:cubicBezTo>
                  <a:moveTo>
                    <a:pt x="1192" y="501"/>
                  </a:moveTo>
                  <a:cubicBezTo>
                    <a:pt x="1191" y="501"/>
                    <a:pt x="1190" y="500"/>
                    <a:pt x="1190" y="499"/>
                  </a:cubicBezTo>
                  <a:cubicBezTo>
                    <a:pt x="1190" y="500"/>
                    <a:pt x="1191" y="501"/>
                    <a:pt x="1192" y="501"/>
                  </a:cubicBezTo>
                  <a:moveTo>
                    <a:pt x="1194" y="503"/>
                  </a:moveTo>
                  <a:cubicBezTo>
                    <a:pt x="1193" y="502"/>
                    <a:pt x="1192" y="502"/>
                    <a:pt x="1192" y="501"/>
                  </a:cubicBezTo>
                  <a:cubicBezTo>
                    <a:pt x="1192" y="502"/>
                    <a:pt x="1193" y="502"/>
                    <a:pt x="1194" y="503"/>
                  </a:cubicBezTo>
                  <a:moveTo>
                    <a:pt x="1196" y="506"/>
                  </a:moveTo>
                  <a:cubicBezTo>
                    <a:pt x="1196" y="505"/>
                    <a:pt x="1195" y="504"/>
                    <a:pt x="1194" y="503"/>
                  </a:cubicBezTo>
                  <a:cubicBezTo>
                    <a:pt x="1195" y="504"/>
                    <a:pt x="1196" y="505"/>
                    <a:pt x="1196" y="506"/>
                  </a:cubicBezTo>
                  <a:moveTo>
                    <a:pt x="1197" y="506"/>
                  </a:moveTo>
                  <a:cubicBezTo>
                    <a:pt x="1196" y="506"/>
                    <a:pt x="1196" y="506"/>
                    <a:pt x="1196" y="506"/>
                  </a:cubicBezTo>
                  <a:cubicBezTo>
                    <a:pt x="1196" y="506"/>
                    <a:pt x="1196" y="506"/>
                    <a:pt x="1197" y="506"/>
                  </a:cubicBezTo>
                  <a:moveTo>
                    <a:pt x="1197" y="506"/>
                  </a:moveTo>
                  <a:cubicBezTo>
                    <a:pt x="1197" y="506"/>
                    <a:pt x="1197" y="506"/>
                    <a:pt x="1197" y="506"/>
                  </a:cubicBezTo>
                  <a:cubicBezTo>
                    <a:pt x="1197" y="506"/>
                    <a:pt x="1197" y="506"/>
                    <a:pt x="1197" y="506"/>
                  </a:cubicBezTo>
                  <a:moveTo>
                    <a:pt x="1197" y="506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7" y="507"/>
                    <a:pt x="1197" y="507"/>
                    <a:pt x="1197" y="506"/>
                  </a:cubicBezTo>
                  <a:moveTo>
                    <a:pt x="1198" y="507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8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8"/>
                  </a:moveTo>
                  <a:cubicBezTo>
                    <a:pt x="1198" y="508"/>
                    <a:pt x="1199" y="508"/>
                    <a:pt x="1199" y="508"/>
                  </a:cubicBezTo>
                  <a:cubicBezTo>
                    <a:pt x="1199" y="508"/>
                    <a:pt x="1199" y="508"/>
                    <a:pt x="1199" y="508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8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10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200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2" y="509"/>
                  </a:moveTo>
                  <a:cubicBezTo>
                    <a:pt x="671" y="509"/>
                    <a:pt x="671" y="509"/>
                    <a:pt x="671" y="509"/>
                  </a:cubicBezTo>
                  <a:cubicBezTo>
                    <a:pt x="672" y="509"/>
                    <a:pt x="672" y="509"/>
                    <a:pt x="672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4" y="509"/>
                    <a:pt x="673" y="509"/>
                    <a:pt x="672" y="509"/>
                  </a:cubicBezTo>
                  <a:cubicBezTo>
                    <a:pt x="672" y="509"/>
                    <a:pt x="674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6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7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8" y="503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3"/>
                    <a:pt x="708" y="503"/>
                    <a:pt x="708" y="503"/>
                  </a:cubicBezTo>
                  <a:moveTo>
                    <a:pt x="708" y="502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9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10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1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1" y="501"/>
                  </a:move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9" y="478"/>
                    <a:pt x="819" y="478"/>
                    <a:pt x="819" y="478"/>
                  </a:cubicBez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6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10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8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791" y="426"/>
                  </a:moveTo>
                  <a:cubicBezTo>
                    <a:pt x="792" y="426"/>
                    <a:pt x="792" y="426"/>
                    <a:pt x="793" y="426"/>
                  </a:cubicBezTo>
                  <a:cubicBezTo>
                    <a:pt x="792" y="426"/>
                    <a:pt x="792" y="426"/>
                    <a:pt x="791" y="426"/>
                  </a:cubicBezTo>
                  <a:moveTo>
                    <a:pt x="794" y="427"/>
                  </a:moveTo>
                  <a:cubicBezTo>
                    <a:pt x="793" y="427"/>
                    <a:pt x="793" y="426"/>
                    <a:pt x="793" y="426"/>
                  </a:cubicBezTo>
                  <a:cubicBezTo>
                    <a:pt x="793" y="426"/>
                    <a:pt x="793" y="427"/>
                    <a:pt x="794" y="427"/>
                  </a:cubicBezTo>
                  <a:moveTo>
                    <a:pt x="794" y="427"/>
                  </a:moveTo>
                  <a:cubicBezTo>
                    <a:pt x="794" y="427"/>
                    <a:pt x="795" y="427"/>
                    <a:pt x="795" y="428"/>
                  </a:cubicBezTo>
                  <a:cubicBezTo>
                    <a:pt x="795" y="427"/>
                    <a:pt x="794" y="427"/>
                    <a:pt x="794" y="427"/>
                  </a:cubicBezTo>
                  <a:moveTo>
                    <a:pt x="795" y="428"/>
                  </a:moveTo>
                  <a:cubicBezTo>
                    <a:pt x="795" y="428"/>
                    <a:pt x="796" y="428"/>
                    <a:pt x="796" y="428"/>
                  </a:cubicBezTo>
                  <a:cubicBezTo>
                    <a:pt x="796" y="428"/>
                    <a:pt x="795" y="428"/>
                    <a:pt x="795" y="428"/>
                  </a:cubicBezTo>
                  <a:moveTo>
                    <a:pt x="796" y="428"/>
                  </a:moveTo>
                  <a:cubicBezTo>
                    <a:pt x="796" y="428"/>
                    <a:pt x="797" y="429"/>
                    <a:pt x="797" y="429"/>
                  </a:cubicBezTo>
                  <a:cubicBezTo>
                    <a:pt x="797" y="429"/>
                    <a:pt x="796" y="428"/>
                    <a:pt x="796" y="428"/>
                  </a:cubicBezTo>
                  <a:moveTo>
                    <a:pt x="797" y="429"/>
                  </a:moveTo>
                  <a:cubicBezTo>
                    <a:pt x="797" y="429"/>
                    <a:pt x="798" y="429"/>
                    <a:pt x="798" y="430"/>
                  </a:cubicBezTo>
                  <a:cubicBezTo>
                    <a:pt x="798" y="429"/>
                    <a:pt x="797" y="429"/>
                    <a:pt x="797" y="429"/>
                  </a:cubicBezTo>
                  <a:moveTo>
                    <a:pt x="798" y="430"/>
                  </a:moveTo>
                  <a:cubicBezTo>
                    <a:pt x="798" y="430"/>
                    <a:pt x="799" y="430"/>
                    <a:pt x="799" y="430"/>
                  </a:cubicBezTo>
                  <a:cubicBezTo>
                    <a:pt x="799" y="430"/>
                    <a:pt x="798" y="430"/>
                    <a:pt x="798" y="430"/>
                  </a:cubicBezTo>
                  <a:moveTo>
                    <a:pt x="799" y="430"/>
                  </a:moveTo>
                  <a:cubicBezTo>
                    <a:pt x="799" y="431"/>
                    <a:pt x="800" y="431"/>
                    <a:pt x="800" y="431"/>
                  </a:cubicBezTo>
                  <a:cubicBezTo>
                    <a:pt x="800" y="431"/>
                    <a:pt x="799" y="431"/>
                    <a:pt x="799" y="430"/>
                  </a:cubicBezTo>
                  <a:moveTo>
                    <a:pt x="800" y="431"/>
                  </a:moveTo>
                  <a:cubicBezTo>
                    <a:pt x="800" y="431"/>
                    <a:pt x="800" y="432"/>
                    <a:pt x="800" y="432"/>
                  </a:cubicBezTo>
                  <a:cubicBezTo>
                    <a:pt x="800" y="432"/>
                    <a:pt x="800" y="431"/>
                    <a:pt x="800" y="431"/>
                  </a:cubicBezTo>
                  <a:moveTo>
                    <a:pt x="800" y="432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1" y="432"/>
                    <a:pt x="801" y="432"/>
                    <a:pt x="800" y="432"/>
                  </a:cubicBezTo>
                  <a:moveTo>
                    <a:pt x="802" y="433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2" y="433"/>
                    <a:pt x="802" y="433"/>
                    <a:pt x="802" y="433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3" y="434"/>
                    <a:pt x="803" y="434"/>
                    <a:pt x="803" y="434"/>
                  </a:cubicBezTo>
                  <a:cubicBezTo>
                    <a:pt x="803" y="434"/>
                    <a:pt x="803" y="434"/>
                    <a:pt x="802" y="433"/>
                  </a:cubicBezTo>
                  <a:moveTo>
                    <a:pt x="803" y="434"/>
                  </a:moveTo>
                  <a:cubicBezTo>
                    <a:pt x="803" y="434"/>
                    <a:pt x="803" y="434"/>
                    <a:pt x="803" y="435"/>
                  </a:cubicBezTo>
                  <a:cubicBezTo>
                    <a:pt x="803" y="434"/>
                    <a:pt x="803" y="434"/>
                    <a:pt x="803" y="434"/>
                  </a:cubicBezTo>
                  <a:moveTo>
                    <a:pt x="803" y="435"/>
                  </a:moveTo>
                  <a:cubicBezTo>
                    <a:pt x="803" y="435"/>
                    <a:pt x="804" y="435"/>
                    <a:pt x="804" y="435"/>
                  </a:cubicBezTo>
                  <a:cubicBezTo>
                    <a:pt x="804" y="435"/>
                    <a:pt x="803" y="435"/>
                    <a:pt x="803" y="435"/>
                  </a:cubicBezTo>
                  <a:moveTo>
                    <a:pt x="804" y="435"/>
                  </a:moveTo>
                  <a:cubicBezTo>
                    <a:pt x="804" y="435"/>
                    <a:pt x="804" y="436"/>
                    <a:pt x="804" y="436"/>
                  </a:cubicBezTo>
                  <a:cubicBezTo>
                    <a:pt x="804" y="436"/>
                    <a:pt x="804" y="435"/>
                    <a:pt x="804" y="435"/>
                  </a:cubicBezTo>
                  <a:moveTo>
                    <a:pt x="804" y="436"/>
                  </a:moveTo>
                  <a:cubicBezTo>
                    <a:pt x="804" y="436"/>
                    <a:pt x="804" y="436"/>
                    <a:pt x="804" y="436"/>
                  </a:cubicBezTo>
                  <a:cubicBezTo>
                    <a:pt x="804" y="436"/>
                    <a:pt x="804" y="436"/>
                    <a:pt x="804" y="436"/>
                  </a:cubicBezTo>
                  <a:moveTo>
                    <a:pt x="804" y="436"/>
                  </a:moveTo>
                  <a:cubicBezTo>
                    <a:pt x="804" y="436"/>
                    <a:pt x="805" y="436"/>
                    <a:pt x="805" y="437"/>
                  </a:cubicBezTo>
                  <a:cubicBezTo>
                    <a:pt x="805" y="436"/>
                    <a:pt x="804" y="436"/>
                    <a:pt x="804" y="436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8"/>
                    <a:pt x="805" y="438"/>
                    <a:pt x="805" y="438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6" y="438"/>
                  </a:moveTo>
                  <a:cubicBezTo>
                    <a:pt x="806" y="438"/>
                    <a:pt x="805" y="438"/>
                    <a:pt x="805" y="438"/>
                  </a:cubicBezTo>
                  <a:cubicBezTo>
                    <a:pt x="805" y="438"/>
                    <a:pt x="806" y="438"/>
                    <a:pt x="806" y="438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8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9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40"/>
                  </a:moveTo>
                  <a:cubicBezTo>
                    <a:pt x="806" y="440"/>
                    <a:pt x="806" y="439"/>
                    <a:pt x="806" y="439"/>
                  </a:cubicBezTo>
                  <a:cubicBezTo>
                    <a:pt x="806" y="439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1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1"/>
                    <a:pt x="806" y="441"/>
                    <a:pt x="806" y="441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1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3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3"/>
                    <a:pt x="806" y="443"/>
                    <a:pt x="806" y="443"/>
                  </a:cubicBezTo>
                  <a:moveTo>
                    <a:pt x="807" y="443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5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6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6"/>
                    <a:pt x="807" y="446"/>
                    <a:pt x="807" y="446"/>
                  </a:cubicBezTo>
                  <a:moveTo>
                    <a:pt x="808" y="446"/>
                  </a:moveTo>
                  <a:cubicBezTo>
                    <a:pt x="807" y="446"/>
                    <a:pt x="807" y="446"/>
                    <a:pt x="807" y="446"/>
                  </a:cubicBezTo>
                  <a:cubicBezTo>
                    <a:pt x="807" y="446"/>
                    <a:pt x="807" y="446"/>
                    <a:pt x="808" y="446"/>
                  </a:cubicBezTo>
                  <a:moveTo>
                    <a:pt x="808" y="446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6"/>
                    <a:pt x="808" y="446"/>
                    <a:pt x="808" y="446"/>
                  </a:cubicBezTo>
                  <a:moveTo>
                    <a:pt x="808" y="447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7"/>
                    <a:pt x="808" y="447"/>
                    <a:pt x="808" y="447"/>
                  </a:cubicBezTo>
                  <a:moveTo>
                    <a:pt x="809" y="447"/>
                  </a:moveTo>
                  <a:cubicBezTo>
                    <a:pt x="808" y="447"/>
                    <a:pt x="808" y="447"/>
                    <a:pt x="808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09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10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10" y="447"/>
                  </a:cubicBezTo>
                  <a:moveTo>
                    <a:pt x="810" y="447"/>
                  </a:moveTo>
                  <a:cubicBezTo>
                    <a:pt x="810" y="447"/>
                    <a:pt x="810" y="447"/>
                    <a:pt x="810" y="447"/>
                  </a:cubicBezTo>
                  <a:cubicBezTo>
                    <a:pt x="810" y="447"/>
                    <a:pt x="810" y="447"/>
                    <a:pt x="810" y="447"/>
                  </a:cubicBezTo>
                  <a:moveTo>
                    <a:pt x="811" y="448"/>
                  </a:moveTo>
                  <a:cubicBezTo>
                    <a:pt x="810" y="448"/>
                    <a:pt x="810" y="448"/>
                    <a:pt x="810" y="447"/>
                  </a:cubicBezTo>
                  <a:cubicBezTo>
                    <a:pt x="810" y="448"/>
                    <a:pt x="810" y="448"/>
                    <a:pt x="811" y="448"/>
                  </a:cubicBezTo>
                  <a:moveTo>
                    <a:pt x="811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1" y="448"/>
                  </a:cubicBezTo>
                  <a:moveTo>
                    <a:pt x="812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2" y="448"/>
                  </a:cubicBezTo>
                  <a:moveTo>
                    <a:pt x="812" y="448"/>
                  </a:moveTo>
                  <a:cubicBezTo>
                    <a:pt x="812" y="448"/>
                    <a:pt x="812" y="448"/>
                    <a:pt x="812" y="448"/>
                  </a:cubicBezTo>
                  <a:cubicBezTo>
                    <a:pt x="812" y="448"/>
                    <a:pt x="812" y="448"/>
                    <a:pt x="812" y="448"/>
                  </a:cubicBezTo>
                  <a:moveTo>
                    <a:pt x="813" y="449"/>
                  </a:moveTo>
                  <a:cubicBezTo>
                    <a:pt x="813" y="449"/>
                    <a:pt x="813" y="449"/>
                    <a:pt x="812" y="448"/>
                  </a:cubicBezTo>
                  <a:cubicBezTo>
                    <a:pt x="813" y="449"/>
                    <a:pt x="813" y="449"/>
                    <a:pt x="813" y="449"/>
                  </a:cubicBezTo>
                  <a:moveTo>
                    <a:pt x="814" y="449"/>
                  </a:moveTo>
                  <a:cubicBezTo>
                    <a:pt x="814" y="449"/>
                    <a:pt x="814" y="449"/>
                    <a:pt x="813" y="449"/>
                  </a:cubicBezTo>
                  <a:cubicBezTo>
                    <a:pt x="814" y="449"/>
                    <a:pt x="814" y="449"/>
                    <a:pt x="814" y="449"/>
                  </a:cubicBezTo>
                  <a:moveTo>
                    <a:pt x="815" y="449"/>
                  </a:moveTo>
                  <a:cubicBezTo>
                    <a:pt x="815" y="449"/>
                    <a:pt x="815" y="449"/>
                    <a:pt x="814" y="449"/>
                  </a:cubicBezTo>
                  <a:cubicBezTo>
                    <a:pt x="815" y="449"/>
                    <a:pt x="815" y="449"/>
                    <a:pt x="815" y="449"/>
                  </a:cubicBezTo>
                  <a:moveTo>
                    <a:pt x="816" y="450"/>
                  </a:moveTo>
                  <a:cubicBezTo>
                    <a:pt x="816" y="450"/>
                    <a:pt x="815" y="449"/>
                    <a:pt x="815" y="449"/>
                  </a:cubicBezTo>
                  <a:cubicBezTo>
                    <a:pt x="815" y="449"/>
                    <a:pt x="816" y="450"/>
                    <a:pt x="816" y="450"/>
                  </a:cubicBezTo>
                  <a:moveTo>
                    <a:pt x="817" y="450"/>
                  </a:moveTo>
                  <a:cubicBezTo>
                    <a:pt x="817" y="450"/>
                    <a:pt x="817" y="450"/>
                    <a:pt x="816" y="450"/>
                  </a:cubicBezTo>
                  <a:cubicBezTo>
                    <a:pt x="817" y="450"/>
                    <a:pt x="817" y="450"/>
                    <a:pt x="817" y="450"/>
                  </a:cubicBezTo>
                  <a:moveTo>
                    <a:pt x="819" y="450"/>
                  </a:moveTo>
                  <a:cubicBezTo>
                    <a:pt x="818" y="450"/>
                    <a:pt x="818" y="450"/>
                    <a:pt x="817" y="450"/>
                  </a:cubicBezTo>
                  <a:cubicBezTo>
                    <a:pt x="818" y="450"/>
                    <a:pt x="818" y="450"/>
                    <a:pt x="819" y="450"/>
                  </a:cubicBezTo>
                  <a:moveTo>
                    <a:pt x="820" y="451"/>
                  </a:moveTo>
                  <a:cubicBezTo>
                    <a:pt x="819" y="450"/>
                    <a:pt x="819" y="450"/>
                    <a:pt x="819" y="450"/>
                  </a:cubicBezTo>
                  <a:cubicBezTo>
                    <a:pt x="819" y="450"/>
                    <a:pt x="819" y="450"/>
                    <a:pt x="820" y="451"/>
                  </a:cubicBezTo>
                  <a:moveTo>
                    <a:pt x="821" y="451"/>
                  </a:moveTo>
                  <a:cubicBezTo>
                    <a:pt x="821" y="451"/>
                    <a:pt x="820" y="451"/>
                    <a:pt x="820" y="451"/>
                  </a:cubicBezTo>
                  <a:cubicBezTo>
                    <a:pt x="820" y="451"/>
                    <a:pt x="821" y="451"/>
                    <a:pt x="821" y="451"/>
                  </a:cubicBezTo>
                  <a:moveTo>
                    <a:pt x="823" y="451"/>
                  </a:moveTo>
                  <a:cubicBezTo>
                    <a:pt x="822" y="451"/>
                    <a:pt x="822" y="451"/>
                    <a:pt x="821" y="451"/>
                  </a:cubicBezTo>
                  <a:cubicBezTo>
                    <a:pt x="822" y="451"/>
                    <a:pt x="822" y="451"/>
                    <a:pt x="823" y="451"/>
                  </a:cubicBezTo>
                  <a:moveTo>
                    <a:pt x="824" y="451"/>
                  </a:moveTo>
                  <a:cubicBezTo>
                    <a:pt x="824" y="451"/>
                    <a:pt x="823" y="451"/>
                    <a:pt x="823" y="451"/>
                  </a:cubicBezTo>
                  <a:cubicBezTo>
                    <a:pt x="823" y="451"/>
                    <a:pt x="824" y="451"/>
                    <a:pt x="824" y="451"/>
                  </a:cubicBezTo>
                  <a:moveTo>
                    <a:pt x="826" y="452"/>
                  </a:moveTo>
                  <a:cubicBezTo>
                    <a:pt x="825" y="451"/>
                    <a:pt x="825" y="451"/>
                    <a:pt x="824" y="451"/>
                  </a:cubicBezTo>
                  <a:cubicBezTo>
                    <a:pt x="825" y="451"/>
                    <a:pt x="825" y="451"/>
                    <a:pt x="826" y="452"/>
                  </a:cubicBezTo>
                  <a:moveTo>
                    <a:pt x="828" y="452"/>
                  </a:moveTo>
                  <a:cubicBezTo>
                    <a:pt x="827" y="452"/>
                    <a:pt x="827" y="452"/>
                    <a:pt x="826" y="452"/>
                  </a:cubicBezTo>
                  <a:cubicBezTo>
                    <a:pt x="827" y="452"/>
                    <a:pt x="827" y="452"/>
                    <a:pt x="828" y="452"/>
                  </a:cubicBezTo>
                  <a:moveTo>
                    <a:pt x="828" y="452"/>
                  </a:moveTo>
                  <a:cubicBezTo>
                    <a:pt x="830" y="452"/>
                    <a:pt x="830" y="452"/>
                    <a:pt x="830" y="452"/>
                  </a:cubicBezTo>
                  <a:cubicBezTo>
                    <a:pt x="829" y="452"/>
                    <a:pt x="828" y="452"/>
                    <a:pt x="828" y="452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1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2"/>
                    <a:pt x="937" y="312"/>
                    <a:pt x="937" y="312"/>
                  </a:cubicBezTo>
                  <a:moveTo>
                    <a:pt x="937" y="313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4"/>
                    <a:pt x="937" y="314"/>
                    <a:pt x="937" y="314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8" y="315"/>
                  </a:moveTo>
                  <a:cubicBezTo>
                    <a:pt x="938" y="314"/>
                    <a:pt x="937" y="314"/>
                    <a:pt x="937" y="314"/>
                  </a:cubicBezTo>
                  <a:cubicBezTo>
                    <a:pt x="937" y="314"/>
                    <a:pt x="938" y="314"/>
                    <a:pt x="938" y="315"/>
                  </a:cubicBezTo>
                  <a:moveTo>
                    <a:pt x="938" y="315"/>
                  </a:moveTo>
                  <a:cubicBezTo>
                    <a:pt x="938" y="315"/>
                    <a:pt x="938" y="316"/>
                    <a:pt x="938" y="316"/>
                  </a:cubicBezTo>
                  <a:cubicBezTo>
                    <a:pt x="938" y="316"/>
                    <a:pt x="938" y="315"/>
                    <a:pt x="938" y="315"/>
                  </a:cubicBezTo>
                  <a:moveTo>
                    <a:pt x="938" y="316"/>
                  </a:moveTo>
                  <a:cubicBezTo>
                    <a:pt x="938" y="316"/>
                    <a:pt x="939" y="317"/>
                    <a:pt x="939" y="317"/>
                  </a:cubicBezTo>
                  <a:cubicBezTo>
                    <a:pt x="939" y="317"/>
                    <a:pt x="938" y="316"/>
                    <a:pt x="938" y="316"/>
                  </a:cubicBezTo>
                  <a:moveTo>
                    <a:pt x="939" y="317"/>
                  </a:moveTo>
                  <a:cubicBezTo>
                    <a:pt x="939" y="317"/>
                    <a:pt x="939" y="318"/>
                    <a:pt x="939" y="318"/>
                  </a:cubicBezTo>
                  <a:cubicBezTo>
                    <a:pt x="939" y="318"/>
                    <a:pt x="939" y="317"/>
                    <a:pt x="939" y="317"/>
                  </a:cubicBezTo>
                  <a:moveTo>
                    <a:pt x="939" y="318"/>
                  </a:moveTo>
                  <a:cubicBezTo>
                    <a:pt x="940" y="319"/>
                    <a:pt x="940" y="319"/>
                    <a:pt x="940" y="320"/>
                  </a:cubicBezTo>
                  <a:cubicBezTo>
                    <a:pt x="940" y="319"/>
                    <a:pt x="940" y="319"/>
                    <a:pt x="939" y="318"/>
                  </a:cubicBezTo>
                  <a:moveTo>
                    <a:pt x="941" y="321"/>
                  </a:moveTo>
                  <a:cubicBezTo>
                    <a:pt x="940" y="321"/>
                    <a:pt x="940" y="320"/>
                    <a:pt x="940" y="320"/>
                  </a:cubicBezTo>
                  <a:cubicBezTo>
                    <a:pt x="940" y="320"/>
                    <a:pt x="940" y="321"/>
                    <a:pt x="941" y="321"/>
                  </a:cubicBezTo>
                  <a:moveTo>
                    <a:pt x="941" y="322"/>
                  </a:moveTo>
                  <a:cubicBezTo>
                    <a:pt x="941" y="322"/>
                    <a:pt x="941" y="321"/>
                    <a:pt x="941" y="321"/>
                  </a:cubicBezTo>
                  <a:cubicBezTo>
                    <a:pt x="941" y="321"/>
                    <a:pt x="941" y="322"/>
                    <a:pt x="941" y="322"/>
                  </a:cubicBezTo>
                  <a:moveTo>
                    <a:pt x="941" y="323"/>
                  </a:moveTo>
                  <a:cubicBezTo>
                    <a:pt x="941" y="323"/>
                    <a:pt x="941" y="322"/>
                    <a:pt x="941" y="322"/>
                  </a:cubicBezTo>
                  <a:cubicBezTo>
                    <a:pt x="941" y="322"/>
                    <a:pt x="941" y="323"/>
                    <a:pt x="941" y="323"/>
                  </a:cubicBezTo>
                  <a:moveTo>
                    <a:pt x="941" y="323"/>
                  </a:moveTo>
                  <a:cubicBezTo>
                    <a:pt x="941" y="323"/>
                    <a:pt x="941" y="324"/>
                    <a:pt x="942" y="324"/>
                  </a:cubicBezTo>
                  <a:cubicBezTo>
                    <a:pt x="941" y="324"/>
                    <a:pt x="941" y="323"/>
                    <a:pt x="941" y="323"/>
                  </a:cubicBezTo>
                  <a:moveTo>
                    <a:pt x="942" y="324"/>
                  </a:moveTo>
                  <a:cubicBezTo>
                    <a:pt x="942" y="324"/>
                    <a:pt x="942" y="324"/>
                    <a:pt x="942" y="325"/>
                  </a:cubicBezTo>
                  <a:cubicBezTo>
                    <a:pt x="942" y="324"/>
                    <a:pt x="942" y="324"/>
                    <a:pt x="942" y="324"/>
                  </a:cubicBezTo>
                  <a:moveTo>
                    <a:pt x="942" y="325"/>
                  </a:moveTo>
                  <a:cubicBezTo>
                    <a:pt x="942" y="325"/>
                    <a:pt x="942" y="325"/>
                    <a:pt x="942" y="325"/>
                  </a:cubicBezTo>
                  <a:cubicBezTo>
                    <a:pt x="942" y="325"/>
                    <a:pt x="942" y="325"/>
                    <a:pt x="942" y="325"/>
                  </a:cubicBezTo>
                  <a:moveTo>
                    <a:pt x="943" y="327"/>
                  </a:moveTo>
                  <a:cubicBezTo>
                    <a:pt x="942" y="326"/>
                    <a:pt x="942" y="326"/>
                    <a:pt x="942" y="325"/>
                  </a:cubicBezTo>
                  <a:cubicBezTo>
                    <a:pt x="942" y="326"/>
                    <a:pt x="942" y="326"/>
                    <a:pt x="943" y="327"/>
                  </a:cubicBezTo>
                  <a:moveTo>
                    <a:pt x="943" y="328"/>
                  </a:moveTo>
                  <a:cubicBezTo>
                    <a:pt x="943" y="327"/>
                    <a:pt x="943" y="327"/>
                    <a:pt x="943" y="327"/>
                  </a:cubicBezTo>
                  <a:cubicBezTo>
                    <a:pt x="943" y="327"/>
                    <a:pt x="943" y="327"/>
                    <a:pt x="943" y="328"/>
                  </a:cubicBezTo>
                  <a:moveTo>
                    <a:pt x="943" y="328"/>
                  </a:moveTo>
                  <a:cubicBezTo>
                    <a:pt x="943" y="328"/>
                    <a:pt x="943" y="328"/>
                    <a:pt x="943" y="328"/>
                  </a:cubicBezTo>
                  <a:cubicBezTo>
                    <a:pt x="943" y="328"/>
                    <a:pt x="943" y="328"/>
                    <a:pt x="943" y="328"/>
                  </a:cubicBezTo>
                  <a:moveTo>
                    <a:pt x="943" y="329"/>
                  </a:moveTo>
                  <a:cubicBezTo>
                    <a:pt x="943" y="329"/>
                    <a:pt x="943" y="328"/>
                    <a:pt x="943" y="328"/>
                  </a:cubicBezTo>
                  <a:cubicBezTo>
                    <a:pt x="943" y="329"/>
                    <a:pt x="943" y="329"/>
                    <a:pt x="943" y="330"/>
                  </a:cubicBezTo>
                  <a:cubicBezTo>
                    <a:pt x="943" y="330"/>
                    <a:pt x="943" y="329"/>
                    <a:pt x="943" y="329"/>
                  </a:cubicBezTo>
                  <a:moveTo>
                    <a:pt x="975" y="276"/>
                  </a:moveTo>
                  <a:cubicBezTo>
                    <a:pt x="976" y="278"/>
                    <a:pt x="976" y="278"/>
                    <a:pt x="976" y="278"/>
                  </a:cubicBezTo>
                  <a:cubicBezTo>
                    <a:pt x="975" y="277"/>
                    <a:pt x="975" y="277"/>
                    <a:pt x="975" y="276"/>
                  </a:cubicBezTo>
                  <a:moveTo>
                    <a:pt x="976" y="279"/>
                  </a:moveTo>
                  <a:cubicBezTo>
                    <a:pt x="976" y="279"/>
                    <a:pt x="976" y="278"/>
                    <a:pt x="976" y="278"/>
                  </a:cubicBezTo>
                  <a:cubicBezTo>
                    <a:pt x="976" y="278"/>
                    <a:pt x="976" y="279"/>
                    <a:pt x="976" y="279"/>
                  </a:cubicBezTo>
                  <a:moveTo>
                    <a:pt x="976" y="280"/>
                  </a:moveTo>
                  <a:cubicBezTo>
                    <a:pt x="976" y="280"/>
                    <a:pt x="976" y="279"/>
                    <a:pt x="976" y="279"/>
                  </a:cubicBezTo>
                  <a:cubicBezTo>
                    <a:pt x="976" y="279"/>
                    <a:pt x="976" y="280"/>
                    <a:pt x="976" y="280"/>
                  </a:cubicBezTo>
                  <a:moveTo>
                    <a:pt x="976" y="280"/>
                  </a:moveTo>
                  <a:cubicBezTo>
                    <a:pt x="976" y="280"/>
                    <a:pt x="977" y="281"/>
                    <a:pt x="977" y="281"/>
                  </a:cubicBezTo>
                  <a:cubicBezTo>
                    <a:pt x="977" y="281"/>
                    <a:pt x="976" y="280"/>
                    <a:pt x="976" y="280"/>
                  </a:cubicBezTo>
                  <a:moveTo>
                    <a:pt x="977" y="281"/>
                  </a:moveTo>
                  <a:cubicBezTo>
                    <a:pt x="977" y="281"/>
                    <a:pt x="977" y="282"/>
                    <a:pt x="977" y="282"/>
                  </a:cubicBezTo>
                  <a:cubicBezTo>
                    <a:pt x="977" y="282"/>
                    <a:pt x="977" y="281"/>
                    <a:pt x="977" y="281"/>
                  </a:cubicBezTo>
                  <a:moveTo>
                    <a:pt x="978" y="283"/>
                  </a:moveTo>
                  <a:cubicBezTo>
                    <a:pt x="977" y="283"/>
                    <a:pt x="977" y="282"/>
                    <a:pt x="977" y="282"/>
                  </a:cubicBezTo>
                  <a:cubicBezTo>
                    <a:pt x="977" y="282"/>
                    <a:pt x="977" y="283"/>
                    <a:pt x="978" y="283"/>
                  </a:cubicBezTo>
                  <a:moveTo>
                    <a:pt x="978" y="284"/>
                  </a:moveTo>
                  <a:cubicBezTo>
                    <a:pt x="978" y="283"/>
                    <a:pt x="978" y="283"/>
                    <a:pt x="978" y="283"/>
                  </a:cubicBezTo>
                  <a:cubicBezTo>
                    <a:pt x="978" y="283"/>
                    <a:pt x="978" y="283"/>
                    <a:pt x="978" y="284"/>
                  </a:cubicBezTo>
                  <a:moveTo>
                    <a:pt x="978" y="285"/>
                  </a:moveTo>
                  <a:cubicBezTo>
                    <a:pt x="978" y="284"/>
                    <a:pt x="978" y="284"/>
                    <a:pt x="978" y="284"/>
                  </a:cubicBezTo>
                  <a:cubicBezTo>
                    <a:pt x="978" y="284"/>
                    <a:pt x="978" y="284"/>
                    <a:pt x="978" y="285"/>
                  </a:cubicBezTo>
                  <a:moveTo>
                    <a:pt x="979" y="286"/>
                  </a:moveTo>
                  <a:cubicBezTo>
                    <a:pt x="979" y="285"/>
                    <a:pt x="979" y="285"/>
                    <a:pt x="978" y="285"/>
                  </a:cubicBezTo>
                  <a:cubicBezTo>
                    <a:pt x="979" y="285"/>
                    <a:pt x="979" y="285"/>
                    <a:pt x="979" y="286"/>
                  </a:cubicBezTo>
                  <a:moveTo>
                    <a:pt x="979" y="287"/>
                  </a:moveTo>
                  <a:cubicBezTo>
                    <a:pt x="979" y="286"/>
                    <a:pt x="979" y="286"/>
                    <a:pt x="979" y="286"/>
                  </a:cubicBezTo>
                  <a:cubicBezTo>
                    <a:pt x="979" y="286"/>
                    <a:pt x="979" y="286"/>
                    <a:pt x="979" y="287"/>
                  </a:cubicBezTo>
                  <a:moveTo>
                    <a:pt x="980" y="288"/>
                  </a:moveTo>
                  <a:cubicBezTo>
                    <a:pt x="979" y="288"/>
                    <a:pt x="979" y="287"/>
                    <a:pt x="979" y="287"/>
                  </a:cubicBezTo>
                  <a:cubicBezTo>
                    <a:pt x="979" y="287"/>
                    <a:pt x="979" y="288"/>
                    <a:pt x="980" y="288"/>
                  </a:cubicBezTo>
                  <a:moveTo>
                    <a:pt x="980" y="289"/>
                  </a:moveTo>
                  <a:cubicBezTo>
                    <a:pt x="980" y="288"/>
                    <a:pt x="980" y="288"/>
                    <a:pt x="980" y="288"/>
                  </a:cubicBezTo>
                  <a:cubicBezTo>
                    <a:pt x="980" y="288"/>
                    <a:pt x="980" y="288"/>
                    <a:pt x="980" y="289"/>
                  </a:cubicBezTo>
                  <a:moveTo>
                    <a:pt x="980" y="289"/>
                  </a:moveTo>
                  <a:cubicBezTo>
                    <a:pt x="980" y="289"/>
                    <a:pt x="980" y="289"/>
                    <a:pt x="980" y="289"/>
                  </a:cubicBezTo>
                  <a:cubicBezTo>
                    <a:pt x="980" y="289"/>
                    <a:pt x="980" y="289"/>
                    <a:pt x="980" y="289"/>
                  </a:cubicBezTo>
                  <a:moveTo>
                    <a:pt x="981" y="290"/>
                  </a:moveTo>
                  <a:cubicBezTo>
                    <a:pt x="981" y="290"/>
                    <a:pt x="980" y="290"/>
                    <a:pt x="980" y="289"/>
                  </a:cubicBezTo>
                  <a:cubicBezTo>
                    <a:pt x="980" y="290"/>
                    <a:pt x="981" y="290"/>
                    <a:pt x="981" y="290"/>
                  </a:cubicBezTo>
                  <a:moveTo>
                    <a:pt x="981" y="291"/>
                  </a:moveTo>
                  <a:cubicBezTo>
                    <a:pt x="981" y="291"/>
                    <a:pt x="981" y="291"/>
                    <a:pt x="981" y="290"/>
                  </a:cubicBezTo>
                  <a:cubicBezTo>
                    <a:pt x="981" y="291"/>
                    <a:pt x="981" y="291"/>
                    <a:pt x="981" y="291"/>
                  </a:cubicBezTo>
                  <a:moveTo>
                    <a:pt x="981" y="292"/>
                  </a:moveTo>
                  <a:cubicBezTo>
                    <a:pt x="981" y="292"/>
                    <a:pt x="981" y="292"/>
                    <a:pt x="981" y="291"/>
                  </a:cubicBezTo>
                  <a:cubicBezTo>
                    <a:pt x="981" y="292"/>
                    <a:pt x="981" y="292"/>
                    <a:pt x="981" y="292"/>
                  </a:cubicBezTo>
                  <a:moveTo>
                    <a:pt x="982" y="293"/>
                  </a:moveTo>
                  <a:cubicBezTo>
                    <a:pt x="982" y="292"/>
                    <a:pt x="982" y="292"/>
                    <a:pt x="981" y="292"/>
                  </a:cubicBezTo>
                  <a:cubicBezTo>
                    <a:pt x="982" y="292"/>
                    <a:pt x="982" y="292"/>
                    <a:pt x="982" y="293"/>
                  </a:cubicBezTo>
                  <a:moveTo>
                    <a:pt x="983" y="294"/>
                  </a:moveTo>
                  <a:cubicBezTo>
                    <a:pt x="982" y="293"/>
                    <a:pt x="982" y="293"/>
                    <a:pt x="982" y="293"/>
                  </a:cubicBezTo>
                  <a:cubicBezTo>
                    <a:pt x="982" y="293"/>
                    <a:pt x="982" y="293"/>
                    <a:pt x="983" y="294"/>
                  </a:cubicBezTo>
                  <a:moveTo>
                    <a:pt x="983" y="294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3" y="294"/>
                  </a:cubicBezTo>
                  <a:moveTo>
                    <a:pt x="984" y="295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4" y="295"/>
                  </a:cubicBezTo>
                  <a:moveTo>
                    <a:pt x="984" y="295"/>
                  </a:moveTo>
                  <a:cubicBezTo>
                    <a:pt x="984" y="295"/>
                    <a:pt x="984" y="295"/>
                    <a:pt x="984" y="295"/>
                  </a:cubicBezTo>
                  <a:cubicBezTo>
                    <a:pt x="984" y="295"/>
                    <a:pt x="984" y="295"/>
                    <a:pt x="984" y="295"/>
                  </a:cubicBezTo>
                  <a:moveTo>
                    <a:pt x="984" y="296"/>
                  </a:moveTo>
                  <a:cubicBezTo>
                    <a:pt x="984" y="296"/>
                    <a:pt x="984" y="296"/>
                    <a:pt x="984" y="295"/>
                  </a:cubicBezTo>
                  <a:cubicBezTo>
                    <a:pt x="984" y="296"/>
                    <a:pt x="984" y="296"/>
                    <a:pt x="984" y="296"/>
                  </a:cubicBezTo>
                  <a:moveTo>
                    <a:pt x="985" y="296"/>
                  </a:moveTo>
                  <a:cubicBezTo>
                    <a:pt x="985" y="296"/>
                    <a:pt x="985" y="296"/>
                    <a:pt x="984" y="296"/>
                  </a:cubicBezTo>
                  <a:cubicBezTo>
                    <a:pt x="985" y="296"/>
                    <a:pt x="985" y="296"/>
                    <a:pt x="985" y="296"/>
                  </a:cubicBezTo>
                  <a:moveTo>
                    <a:pt x="986" y="297"/>
                  </a:moveTo>
                  <a:cubicBezTo>
                    <a:pt x="986" y="297"/>
                    <a:pt x="985" y="296"/>
                    <a:pt x="985" y="296"/>
                  </a:cubicBezTo>
                  <a:cubicBezTo>
                    <a:pt x="985" y="296"/>
                    <a:pt x="986" y="297"/>
                    <a:pt x="986" y="297"/>
                  </a:cubicBezTo>
                  <a:moveTo>
                    <a:pt x="986" y="297"/>
                  </a:moveTo>
                  <a:cubicBezTo>
                    <a:pt x="986" y="297"/>
                    <a:pt x="986" y="297"/>
                    <a:pt x="986" y="297"/>
                  </a:cubicBezTo>
                  <a:cubicBezTo>
                    <a:pt x="986" y="297"/>
                    <a:pt x="986" y="297"/>
                    <a:pt x="986" y="297"/>
                  </a:cubicBezTo>
                  <a:moveTo>
                    <a:pt x="987" y="298"/>
                  </a:moveTo>
                  <a:cubicBezTo>
                    <a:pt x="987" y="297"/>
                    <a:pt x="987" y="297"/>
                    <a:pt x="986" y="297"/>
                  </a:cubicBezTo>
                  <a:cubicBezTo>
                    <a:pt x="987" y="297"/>
                    <a:pt x="987" y="297"/>
                    <a:pt x="987" y="298"/>
                  </a:cubicBezTo>
                  <a:moveTo>
                    <a:pt x="987" y="298"/>
                  </a:moveTo>
                  <a:cubicBezTo>
                    <a:pt x="987" y="298"/>
                    <a:pt x="987" y="298"/>
                    <a:pt x="987" y="298"/>
                  </a:cubicBezTo>
                  <a:cubicBezTo>
                    <a:pt x="987" y="298"/>
                    <a:pt x="987" y="298"/>
                    <a:pt x="987" y="298"/>
                  </a:cubicBezTo>
                  <a:moveTo>
                    <a:pt x="988" y="298"/>
                  </a:moveTo>
                  <a:cubicBezTo>
                    <a:pt x="988" y="298"/>
                    <a:pt x="988" y="298"/>
                    <a:pt x="987" y="298"/>
                  </a:cubicBezTo>
                  <a:cubicBezTo>
                    <a:pt x="988" y="298"/>
                    <a:pt x="988" y="298"/>
                    <a:pt x="988" y="298"/>
                  </a:cubicBezTo>
                  <a:moveTo>
                    <a:pt x="989" y="298"/>
                  </a:moveTo>
                  <a:cubicBezTo>
                    <a:pt x="989" y="298"/>
                    <a:pt x="989" y="298"/>
                    <a:pt x="988" y="298"/>
                  </a:cubicBezTo>
                  <a:cubicBezTo>
                    <a:pt x="989" y="298"/>
                    <a:pt x="989" y="298"/>
                    <a:pt x="989" y="298"/>
                  </a:cubicBezTo>
                  <a:moveTo>
                    <a:pt x="990" y="298"/>
                  </a:moveTo>
                  <a:cubicBezTo>
                    <a:pt x="990" y="298"/>
                    <a:pt x="989" y="298"/>
                    <a:pt x="989" y="298"/>
                  </a:cubicBezTo>
                  <a:cubicBezTo>
                    <a:pt x="989" y="298"/>
                    <a:pt x="990" y="298"/>
                    <a:pt x="990" y="298"/>
                  </a:cubicBezTo>
                  <a:moveTo>
                    <a:pt x="991" y="298"/>
                  </a:moveTo>
                  <a:cubicBezTo>
                    <a:pt x="991" y="298"/>
                    <a:pt x="990" y="298"/>
                    <a:pt x="990" y="298"/>
                  </a:cubicBezTo>
                  <a:cubicBezTo>
                    <a:pt x="990" y="298"/>
                    <a:pt x="991" y="298"/>
                    <a:pt x="991" y="298"/>
                  </a:cubicBezTo>
                  <a:moveTo>
                    <a:pt x="991" y="298"/>
                  </a:moveTo>
                  <a:cubicBezTo>
                    <a:pt x="991" y="298"/>
                    <a:pt x="991" y="298"/>
                    <a:pt x="991" y="298"/>
                  </a:cubicBezTo>
                  <a:cubicBezTo>
                    <a:pt x="991" y="298"/>
                    <a:pt x="991" y="298"/>
                    <a:pt x="991" y="298"/>
                  </a:cubicBezTo>
                  <a:moveTo>
                    <a:pt x="993" y="298"/>
                  </a:moveTo>
                  <a:cubicBezTo>
                    <a:pt x="992" y="298"/>
                    <a:pt x="992" y="298"/>
                    <a:pt x="991" y="298"/>
                  </a:cubicBezTo>
                  <a:cubicBezTo>
                    <a:pt x="992" y="298"/>
                    <a:pt x="992" y="298"/>
                    <a:pt x="993" y="298"/>
                  </a:cubicBezTo>
                  <a:moveTo>
                    <a:pt x="994" y="298"/>
                  </a:moveTo>
                  <a:cubicBezTo>
                    <a:pt x="994" y="298"/>
                    <a:pt x="993" y="298"/>
                    <a:pt x="993" y="298"/>
                  </a:cubicBezTo>
                  <a:cubicBezTo>
                    <a:pt x="993" y="298"/>
                    <a:pt x="994" y="298"/>
                    <a:pt x="994" y="298"/>
                  </a:cubicBezTo>
                  <a:moveTo>
                    <a:pt x="995" y="298"/>
                  </a:moveTo>
                  <a:cubicBezTo>
                    <a:pt x="995" y="298"/>
                    <a:pt x="994" y="298"/>
                    <a:pt x="994" y="298"/>
                  </a:cubicBezTo>
                  <a:cubicBezTo>
                    <a:pt x="994" y="298"/>
                    <a:pt x="995" y="298"/>
                    <a:pt x="995" y="298"/>
                  </a:cubicBezTo>
                  <a:moveTo>
                    <a:pt x="996" y="298"/>
                  </a:moveTo>
                  <a:cubicBezTo>
                    <a:pt x="996" y="298"/>
                    <a:pt x="995" y="298"/>
                    <a:pt x="995" y="298"/>
                  </a:cubicBezTo>
                  <a:cubicBezTo>
                    <a:pt x="995" y="298"/>
                    <a:pt x="996" y="298"/>
                    <a:pt x="996" y="298"/>
                  </a:cubicBezTo>
                  <a:moveTo>
                    <a:pt x="997" y="298"/>
                  </a:moveTo>
                  <a:cubicBezTo>
                    <a:pt x="997" y="298"/>
                    <a:pt x="997" y="298"/>
                    <a:pt x="996" y="298"/>
                  </a:cubicBezTo>
                  <a:cubicBezTo>
                    <a:pt x="997" y="298"/>
                    <a:pt x="997" y="298"/>
                    <a:pt x="997" y="298"/>
                  </a:cubicBezTo>
                  <a:moveTo>
                    <a:pt x="998" y="297"/>
                  </a:moveTo>
                  <a:cubicBezTo>
                    <a:pt x="997" y="297"/>
                    <a:pt x="997" y="297"/>
                    <a:pt x="997" y="298"/>
                  </a:cubicBezTo>
                  <a:cubicBezTo>
                    <a:pt x="997" y="297"/>
                    <a:pt x="997" y="297"/>
                    <a:pt x="998" y="297"/>
                  </a:cubicBezTo>
                  <a:moveTo>
                    <a:pt x="998" y="297"/>
                  </a:moveTo>
                  <a:cubicBezTo>
                    <a:pt x="998" y="297"/>
                    <a:pt x="998" y="297"/>
                    <a:pt x="998" y="297"/>
                  </a:cubicBezTo>
                  <a:cubicBezTo>
                    <a:pt x="998" y="297"/>
                    <a:pt x="998" y="297"/>
                    <a:pt x="998" y="297"/>
                  </a:cubicBezTo>
                  <a:moveTo>
                    <a:pt x="999" y="297"/>
                  </a:moveTo>
                  <a:cubicBezTo>
                    <a:pt x="999" y="297"/>
                    <a:pt x="999" y="297"/>
                    <a:pt x="998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999" y="296"/>
                  </a:moveTo>
                  <a:cubicBezTo>
                    <a:pt x="999" y="296"/>
                    <a:pt x="999" y="297"/>
                    <a:pt x="999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1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1" y="296"/>
                    <a:pt x="1001" y="296"/>
                    <a:pt x="1001" y="296"/>
                  </a:cubicBezTo>
                  <a:moveTo>
                    <a:pt x="1001" y="295"/>
                  </a:moveTo>
                  <a:cubicBezTo>
                    <a:pt x="1001" y="296"/>
                    <a:pt x="1001" y="296"/>
                    <a:pt x="1001" y="296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5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4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4"/>
                  </a:cubicBezTo>
                  <a:moveTo>
                    <a:pt x="1002" y="294"/>
                  </a:moveTo>
                  <a:cubicBezTo>
                    <a:pt x="1002" y="294"/>
                    <a:pt x="1001" y="294"/>
                    <a:pt x="1001" y="294"/>
                  </a:cubicBezTo>
                  <a:cubicBezTo>
                    <a:pt x="1001" y="294"/>
                    <a:pt x="1002" y="294"/>
                    <a:pt x="1002" y="294"/>
                  </a:cubicBezTo>
                  <a:moveTo>
                    <a:pt x="1002" y="294"/>
                  </a:moveTo>
                  <a:cubicBezTo>
                    <a:pt x="1002" y="294"/>
                    <a:pt x="1002" y="294"/>
                    <a:pt x="1002" y="294"/>
                  </a:cubicBezTo>
                  <a:cubicBezTo>
                    <a:pt x="1002" y="294"/>
                    <a:pt x="1002" y="294"/>
                    <a:pt x="1002" y="294"/>
                  </a:cubicBezTo>
                  <a:moveTo>
                    <a:pt x="1002" y="293"/>
                  </a:moveTo>
                  <a:cubicBezTo>
                    <a:pt x="1002" y="293"/>
                    <a:pt x="1002" y="294"/>
                    <a:pt x="1002" y="294"/>
                  </a:cubicBezTo>
                  <a:cubicBezTo>
                    <a:pt x="1002" y="294"/>
                    <a:pt x="1002" y="293"/>
                    <a:pt x="1002" y="293"/>
                  </a:cubicBezTo>
                  <a:moveTo>
                    <a:pt x="1002" y="292"/>
                  </a:moveTo>
                  <a:cubicBezTo>
                    <a:pt x="1002" y="292"/>
                    <a:pt x="1002" y="293"/>
                    <a:pt x="1002" y="293"/>
                  </a:cubicBezTo>
                  <a:cubicBezTo>
                    <a:pt x="1002" y="293"/>
                    <a:pt x="1002" y="292"/>
                    <a:pt x="1002" y="292"/>
                  </a:cubicBezTo>
                  <a:moveTo>
                    <a:pt x="1002" y="292"/>
                  </a:moveTo>
                  <a:cubicBezTo>
                    <a:pt x="1002" y="292"/>
                    <a:pt x="1002" y="292"/>
                    <a:pt x="1002" y="292"/>
                  </a:cubicBezTo>
                  <a:cubicBezTo>
                    <a:pt x="1002" y="292"/>
                    <a:pt x="1002" y="292"/>
                    <a:pt x="1002" y="292"/>
                  </a:cubicBezTo>
                  <a:moveTo>
                    <a:pt x="1002" y="291"/>
                  </a:moveTo>
                  <a:cubicBezTo>
                    <a:pt x="1002" y="291"/>
                    <a:pt x="1002" y="292"/>
                    <a:pt x="1002" y="292"/>
                  </a:cubicBezTo>
                  <a:cubicBezTo>
                    <a:pt x="1002" y="292"/>
                    <a:pt x="1002" y="291"/>
                    <a:pt x="1002" y="291"/>
                  </a:cubicBezTo>
                  <a:moveTo>
                    <a:pt x="1002" y="290"/>
                  </a:moveTo>
                  <a:cubicBezTo>
                    <a:pt x="1002" y="291"/>
                    <a:pt x="1002" y="291"/>
                    <a:pt x="1002" y="291"/>
                  </a:cubicBezTo>
                  <a:cubicBezTo>
                    <a:pt x="1002" y="291"/>
                    <a:pt x="1002" y="291"/>
                    <a:pt x="1002" y="290"/>
                  </a:cubicBezTo>
                  <a:moveTo>
                    <a:pt x="1002" y="290"/>
                  </a:moveTo>
                  <a:cubicBezTo>
                    <a:pt x="1002" y="290"/>
                    <a:pt x="1002" y="290"/>
                    <a:pt x="1002" y="289"/>
                  </a:cubicBezTo>
                  <a:cubicBezTo>
                    <a:pt x="1002" y="290"/>
                    <a:pt x="1002" y="290"/>
                    <a:pt x="1002" y="290"/>
                  </a:cubicBezTo>
                  <a:moveTo>
                    <a:pt x="1002" y="289"/>
                  </a:moveTo>
                  <a:cubicBezTo>
                    <a:pt x="1002" y="289"/>
                    <a:pt x="1002" y="289"/>
                    <a:pt x="1002" y="289"/>
                  </a:cubicBezTo>
                  <a:cubicBezTo>
                    <a:pt x="1002" y="289"/>
                    <a:pt x="1002" y="289"/>
                    <a:pt x="1002" y="289"/>
                  </a:cubicBezTo>
                  <a:moveTo>
                    <a:pt x="1002" y="288"/>
                  </a:moveTo>
                  <a:cubicBezTo>
                    <a:pt x="1002" y="288"/>
                    <a:pt x="1002" y="288"/>
                    <a:pt x="1002" y="289"/>
                  </a:cubicBezTo>
                  <a:cubicBezTo>
                    <a:pt x="1002" y="288"/>
                    <a:pt x="1002" y="288"/>
                    <a:pt x="1002" y="288"/>
                  </a:cubicBezTo>
                  <a:moveTo>
                    <a:pt x="1002" y="288"/>
                  </a:moveTo>
                  <a:cubicBezTo>
                    <a:pt x="1002" y="288"/>
                    <a:pt x="1002" y="287"/>
                    <a:pt x="1002" y="287"/>
                  </a:cubicBezTo>
                  <a:cubicBezTo>
                    <a:pt x="1002" y="287"/>
                    <a:pt x="1002" y="288"/>
                    <a:pt x="1002" y="288"/>
                  </a:cubicBezTo>
                  <a:moveTo>
                    <a:pt x="1002" y="286"/>
                  </a:moveTo>
                  <a:cubicBezTo>
                    <a:pt x="1002" y="286"/>
                    <a:pt x="1002" y="286"/>
                    <a:pt x="1002" y="287"/>
                  </a:cubicBezTo>
                  <a:cubicBezTo>
                    <a:pt x="1002" y="286"/>
                    <a:pt x="1002" y="286"/>
                    <a:pt x="1002" y="286"/>
                  </a:cubicBezTo>
                  <a:moveTo>
                    <a:pt x="1002" y="286"/>
                  </a:moveTo>
                  <a:cubicBezTo>
                    <a:pt x="1002" y="285"/>
                    <a:pt x="1002" y="285"/>
                    <a:pt x="1002" y="284"/>
                  </a:cubicBezTo>
                  <a:cubicBezTo>
                    <a:pt x="1002" y="285"/>
                    <a:pt x="1002" y="285"/>
                    <a:pt x="1002" y="286"/>
                  </a:cubicBezTo>
                  <a:moveTo>
                    <a:pt x="1002" y="283"/>
                  </a:moveTo>
                  <a:cubicBezTo>
                    <a:pt x="1002" y="284"/>
                    <a:pt x="1002" y="284"/>
                    <a:pt x="1002" y="284"/>
                  </a:cubicBezTo>
                  <a:cubicBezTo>
                    <a:pt x="1002" y="284"/>
                    <a:pt x="1002" y="284"/>
                    <a:pt x="1002" y="283"/>
                  </a:cubicBezTo>
                  <a:moveTo>
                    <a:pt x="1002" y="283"/>
                  </a:moveTo>
                  <a:cubicBezTo>
                    <a:pt x="1002" y="283"/>
                    <a:pt x="1002" y="283"/>
                    <a:pt x="1002" y="283"/>
                  </a:cubicBezTo>
                  <a:cubicBezTo>
                    <a:pt x="1002" y="283"/>
                    <a:pt x="1002" y="283"/>
                    <a:pt x="1002" y="283"/>
                  </a:cubicBezTo>
                  <a:moveTo>
                    <a:pt x="1002" y="281"/>
                  </a:moveTo>
                  <a:cubicBezTo>
                    <a:pt x="1002" y="281"/>
                    <a:pt x="1002" y="280"/>
                    <a:pt x="1002" y="280"/>
                  </a:cubicBezTo>
                  <a:cubicBezTo>
                    <a:pt x="1002" y="280"/>
                    <a:pt x="1002" y="282"/>
                    <a:pt x="1002" y="281"/>
                  </a:cubicBezTo>
                  <a:cubicBezTo>
                    <a:pt x="1002" y="282"/>
                    <a:pt x="1002" y="282"/>
                    <a:pt x="1002" y="283"/>
                  </a:cubicBezTo>
                  <a:cubicBezTo>
                    <a:pt x="1002" y="282"/>
                    <a:pt x="1002" y="282"/>
                    <a:pt x="1002" y="281"/>
                  </a:cubicBezTo>
                  <a:moveTo>
                    <a:pt x="1017" y="280"/>
                  </a:moveTo>
                  <a:cubicBezTo>
                    <a:pt x="1005" y="273"/>
                    <a:pt x="1005" y="273"/>
                    <a:pt x="1005" y="273"/>
                  </a:cubicBezTo>
                  <a:cubicBezTo>
                    <a:pt x="1008" y="257"/>
                    <a:pt x="1008" y="257"/>
                    <a:pt x="1008" y="257"/>
                  </a:cubicBezTo>
                  <a:cubicBezTo>
                    <a:pt x="1020" y="272"/>
                    <a:pt x="1020" y="272"/>
                    <a:pt x="1020" y="272"/>
                  </a:cubicBezTo>
                  <a:cubicBezTo>
                    <a:pt x="1017" y="280"/>
                    <a:pt x="1017" y="280"/>
                    <a:pt x="1017" y="280"/>
                  </a:cubicBezTo>
                  <a:cubicBezTo>
                    <a:pt x="1030" y="286"/>
                    <a:pt x="1030" y="286"/>
                    <a:pt x="1030" y="286"/>
                  </a:cubicBezTo>
                  <a:cubicBezTo>
                    <a:pt x="1017" y="280"/>
                    <a:pt x="1017" y="280"/>
                    <a:pt x="1017" y="280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8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7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28" y="233"/>
                  </a:moveTo>
                  <a:cubicBezTo>
                    <a:pt x="1024" y="234"/>
                    <a:pt x="1019" y="235"/>
                    <a:pt x="1015" y="235"/>
                  </a:cubicBezTo>
                  <a:cubicBezTo>
                    <a:pt x="1013" y="235"/>
                    <a:pt x="1010" y="236"/>
                    <a:pt x="1009" y="237"/>
                  </a:cubicBezTo>
                  <a:cubicBezTo>
                    <a:pt x="1008" y="237"/>
                    <a:pt x="1008" y="237"/>
                    <a:pt x="1004" y="244"/>
                  </a:cubicBezTo>
                  <a:cubicBezTo>
                    <a:pt x="1005" y="246"/>
                    <a:pt x="1006" y="249"/>
                    <a:pt x="1007" y="251"/>
                  </a:cubicBezTo>
                  <a:cubicBezTo>
                    <a:pt x="1006" y="249"/>
                    <a:pt x="1005" y="246"/>
                    <a:pt x="1004" y="244"/>
                  </a:cubicBezTo>
                  <a:cubicBezTo>
                    <a:pt x="1002" y="244"/>
                    <a:pt x="1001" y="244"/>
                    <a:pt x="999" y="244"/>
                  </a:cubicBezTo>
                  <a:cubicBezTo>
                    <a:pt x="997" y="240"/>
                    <a:pt x="996" y="235"/>
                    <a:pt x="994" y="230"/>
                  </a:cubicBezTo>
                  <a:cubicBezTo>
                    <a:pt x="992" y="230"/>
                    <a:pt x="991" y="230"/>
                    <a:pt x="989" y="230"/>
                  </a:cubicBezTo>
                  <a:cubicBezTo>
                    <a:pt x="991" y="230"/>
                    <a:pt x="992" y="230"/>
                    <a:pt x="994" y="230"/>
                  </a:cubicBezTo>
                  <a:cubicBezTo>
                    <a:pt x="1004" y="229"/>
                    <a:pt x="1015" y="228"/>
                    <a:pt x="1025" y="226"/>
                  </a:cubicBezTo>
                  <a:cubicBezTo>
                    <a:pt x="1026" y="229"/>
                    <a:pt x="1027" y="231"/>
                    <a:pt x="1028" y="233"/>
                  </a:cubicBezTo>
                  <a:moveTo>
                    <a:pt x="1032" y="226"/>
                  </a:moveTo>
                  <a:cubicBezTo>
                    <a:pt x="1032" y="226"/>
                    <a:pt x="1032" y="225"/>
                    <a:pt x="1032" y="225"/>
                  </a:cubicBezTo>
                  <a:cubicBezTo>
                    <a:pt x="1032" y="225"/>
                    <a:pt x="1032" y="226"/>
                    <a:pt x="1032" y="226"/>
                  </a:cubicBezTo>
                  <a:cubicBezTo>
                    <a:pt x="1032" y="226"/>
                    <a:pt x="1032" y="226"/>
                    <a:pt x="1032" y="226"/>
                  </a:cubicBezTo>
                  <a:moveTo>
                    <a:pt x="1031" y="225"/>
                  </a:moveTo>
                  <a:cubicBezTo>
                    <a:pt x="1031" y="225"/>
                    <a:pt x="1030" y="226"/>
                    <a:pt x="1031" y="227"/>
                  </a:cubicBezTo>
                  <a:cubicBezTo>
                    <a:pt x="1031" y="226"/>
                    <a:pt x="1030" y="226"/>
                    <a:pt x="1031" y="225"/>
                  </a:cubicBezTo>
                  <a:cubicBezTo>
                    <a:pt x="1031" y="225"/>
                    <a:pt x="1031" y="225"/>
                    <a:pt x="1031" y="225"/>
                  </a:cubicBezTo>
                  <a:moveTo>
                    <a:pt x="829" y="337"/>
                  </a:moveTo>
                  <a:cubicBezTo>
                    <a:pt x="829" y="334"/>
                    <a:pt x="829" y="331"/>
                    <a:pt x="829" y="329"/>
                  </a:cubicBezTo>
                  <a:cubicBezTo>
                    <a:pt x="819" y="329"/>
                    <a:pt x="819" y="329"/>
                    <a:pt x="819" y="329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23" y="337"/>
                    <a:pt x="823" y="337"/>
                    <a:pt x="823" y="337"/>
                  </a:cubicBezTo>
                  <a:cubicBezTo>
                    <a:pt x="823" y="342"/>
                    <a:pt x="823" y="347"/>
                    <a:pt x="823" y="353"/>
                  </a:cubicBezTo>
                  <a:cubicBezTo>
                    <a:pt x="829" y="337"/>
                    <a:pt x="829" y="337"/>
                    <a:pt x="829" y="337"/>
                  </a:cubicBezTo>
                  <a:moveTo>
                    <a:pt x="1008" y="578"/>
                  </a:move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moveTo>
                    <a:pt x="1008" y="480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08" y="480"/>
                    <a:pt x="1008" y="480"/>
                    <a:pt x="1008" y="480"/>
                  </a:cubicBezTo>
                  <a:moveTo>
                    <a:pt x="1024" y="461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moveTo>
                    <a:pt x="1273" y="419"/>
                  </a:moveTo>
                  <a:cubicBezTo>
                    <a:pt x="1233" y="329"/>
                    <a:pt x="1182" y="248"/>
                    <a:pt x="1124" y="179"/>
                  </a:cubicBezTo>
                  <a:cubicBezTo>
                    <a:pt x="1123" y="179"/>
                    <a:pt x="1122" y="179"/>
                    <a:pt x="1120" y="179"/>
                  </a:cubicBezTo>
                  <a:cubicBezTo>
                    <a:pt x="1114" y="181"/>
                    <a:pt x="1107" y="182"/>
                    <a:pt x="1100" y="184"/>
                  </a:cubicBezTo>
                  <a:cubicBezTo>
                    <a:pt x="1091" y="186"/>
                    <a:pt x="1081" y="188"/>
                    <a:pt x="1072" y="190"/>
                  </a:cubicBezTo>
                  <a:cubicBezTo>
                    <a:pt x="1068" y="186"/>
                    <a:pt x="1066" y="181"/>
                    <a:pt x="1063" y="177"/>
                  </a:cubicBezTo>
                  <a:cubicBezTo>
                    <a:pt x="1060" y="178"/>
                    <a:pt x="1058" y="178"/>
                    <a:pt x="1055" y="178"/>
                  </a:cubicBezTo>
                  <a:cubicBezTo>
                    <a:pt x="1065" y="189"/>
                    <a:pt x="1065" y="189"/>
                    <a:pt x="1075" y="197"/>
                  </a:cubicBezTo>
                  <a:cubicBezTo>
                    <a:pt x="1075" y="197"/>
                    <a:pt x="1073" y="197"/>
                    <a:pt x="1072" y="197"/>
                  </a:cubicBezTo>
                  <a:cubicBezTo>
                    <a:pt x="1056" y="207"/>
                    <a:pt x="1056" y="207"/>
                    <a:pt x="1056" y="207"/>
                  </a:cubicBezTo>
                  <a:cubicBezTo>
                    <a:pt x="1054" y="203"/>
                    <a:pt x="1051" y="198"/>
                    <a:pt x="1048" y="194"/>
                  </a:cubicBezTo>
                  <a:cubicBezTo>
                    <a:pt x="1053" y="208"/>
                    <a:pt x="1053" y="208"/>
                    <a:pt x="1053" y="208"/>
                  </a:cubicBezTo>
                  <a:cubicBezTo>
                    <a:pt x="1048" y="194"/>
                    <a:pt x="1048" y="194"/>
                    <a:pt x="1048" y="194"/>
                  </a:cubicBezTo>
                  <a:cubicBezTo>
                    <a:pt x="1046" y="194"/>
                    <a:pt x="1043" y="195"/>
                    <a:pt x="1040" y="195"/>
                  </a:cubicBezTo>
                  <a:cubicBezTo>
                    <a:pt x="1045" y="202"/>
                    <a:pt x="1048" y="209"/>
                    <a:pt x="1052" y="215"/>
                  </a:cubicBezTo>
                  <a:cubicBezTo>
                    <a:pt x="1047" y="216"/>
                    <a:pt x="1041" y="217"/>
                    <a:pt x="1035" y="218"/>
                  </a:cubicBezTo>
                  <a:cubicBezTo>
                    <a:pt x="1034" y="218"/>
                    <a:pt x="1032" y="218"/>
                    <a:pt x="1031" y="218"/>
                  </a:cubicBezTo>
                  <a:cubicBezTo>
                    <a:pt x="1031" y="218"/>
                    <a:pt x="1031" y="218"/>
                    <a:pt x="1031" y="218"/>
                  </a:cubicBezTo>
                  <a:cubicBezTo>
                    <a:pt x="1018" y="220"/>
                    <a:pt x="1004" y="222"/>
                    <a:pt x="991" y="223"/>
                  </a:cubicBezTo>
                  <a:cubicBezTo>
                    <a:pt x="989" y="230"/>
                    <a:pt x="989" y="230"/>
                    <a:pt x="989" y="230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971" y="221"/>
                    <a:pt x="971" y="221"/>
                    <a:pt x="971" y="221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1004" y="222"/>
                    <a:pt x="1018" y="220"/>
                    <a:pt x="1031" y="218"/>
                  </a:cubicBezTo>
                  <a:cubicBezTo>
                    <a:pt x="999" y="201"/>
                    <a:pt x="999" y="201"/>
                    <a:pt x="999" y="201"/>
                  </a:cubicBezTo>
                  <a:cubicBezTo>
                    <a:pt x="988" y="195"/>
                    <a:pt x="988" y="195"/>
                    <a:pt x="988" y="195"/>
                  </a:cubicBezTo>
                  <a:cubicBezTo>
                    <a:pt x="966" y="196"/>
                    <a:pt x="944" y="187"/>
                    <a:pt x="922" y="187"/>
                  </a:cubicBezTo>
                  <a:cubicBezTo>
                    <a:pt x="921" y="187"/>
                    <a:pt x="919" y="187"/>
                    <a:pt x="918" y="187"/>
                  </a:cubicBezTo>
                  <a:cubicBezTo>
                    <a:pt x="911" y="188"/>
                    <a:pt x="911" y="188"/>
                    <a:pt x="902" y="193"/>
                  </a:cubicBezTo>
                  <a:cubicBezTo>
                    <a:pt x="908" y="196"/>
                    <a:pt x="916" y="199"/>
                    <a:pt x="922" y="201"/>
                  </a:cubicBezTo>
                  <a:cubicBezTo>
                    <a:pt x="899" y="195"/>
                    <a:pt x="899" y="195"/>
                    <a:pt x="899" y="195"/>
                  </a:cubicBezTo>
                  <a:cubicBezTo>
                    <a:pt x="872" y="210"/>
                    <a:pt x="872" y="210"/>
                    <a:pt x="872" y="210"/>
                  </a:cubicBezTo>
                  <a:cubicBezTo>
                    <a:pt x="868" y="217"/>
                    <a:pt x="868" y="217"/>
                    <a:pt x="868" y="217"/>
                  </a:cubicBezTo>
                  <a:cubicBezTo>
                    <a:pt x="860" y="224"/>
                    <a:pt x="860" y="224"/>
                    <a:pt x="860" y="224"/>
                  </a:cubicBezTo>
                  <a:cubicBezTo>
                    <a:pt x="851" y="224"/>
                    <a:pt x="851" y="224"/>
                    <a:pt x="851" y="224"/>
                  </a:cubicBezTo>
                  <a:cubicBezTo>
                    <a:pt x="847" y="231"/>
                    <a:pt x="847" y="231"/>
                    <a:pt x="847" y="231"/>
                  </a:cubicBezTo>
                  <a:cubicBezTo>
                    <a:pt x="843" y="246"/>
                    <a:pt x="843" y="246"/>
                    <a:pt x="843" y="246"/>
                  </a:cubicBezTo>
                  <a:cubicBezTo>
                    <a:pt x="829" y="253"/>
                    <a:pt x="829" y="253"/>
                    <a:pt x="829" y="253"/>
                  </a:cubicBezTo>
                  <a:cubicBezTo>
                    <a:pt x="823" y="259"/>
                    <a:pt x="823" y="259"/>
                    <a:pt x="823" y="259"/>
                  </a:cubicBezTo>
                  <a:cubicBezTo>
                    <a:pt x="819" y="268"/>
                    <a:pt x="819" y="268"/>
                    <a:pt x="819" y="268"/>
                  </a:cubicBezTo>
                  <a:cubicBezTo>
                    <a:pt x="809" y="275"/>
                    <a:pt x="809" y="275"/>
                    <a:pt x="809" y="275"/>
                  </a:cubicBezTo>
                  <a:cubicBezTo>
                    <a:pt x="806" y="275"/>
                    <a:pt x="802" y="275"/>
                    <a:pt x="799" y="275"/>
                  </a:cubicBezTo>
                  <a:cubicBezTo>
                    <a:pt x="789" y="283"/>
                    <a:pt x="789" y="283"/>
                    <a:pt x="789" y="283"/>
                  </a:cubicBezTo>
                  <a:cubicBezTo>
                    <a:pt x="788" y="297"/>
                    <a:pt x="788" y="297"/>
                    <a:pt x="788" y="297"/>
                  </a:cubicBezTo>
                  <a:cubicBezTo>
                    <a:pt x="789" y="297"/>
                    <a:pt x="791" y="297"/>
                    <a:pt x="793" y="297"/>
                  </a:cubicBezTo>
                  <a:cubicBezTo>
                    <a:pt x="793" y="300"/>
                    <a:pt x="793" y="302"/>
                    <a:pt x="792" y="305"/>
                  </a:cubicBezTo>
                  <a:cubicBezTo>
                    <a:pt x="797" y="323"/>
                    <a:pt x="797" y="323"/>
                    <a:pt x="797" y="323"/>
                  </a:cubicBezTo>
                  <a:cubicBezTo>
                    <a:pt x="818" y="313"/>
                    <a:pt x="818" y="313"/>
                    <a:pt x="818" y="313"/>
                  </a:cubicBezTo>
                  <a:cubicBezTo>
                    <a:pt x="820" y="313"/>
                    <a:pt x="822" y="313"/>
                    <a:pt x="824" y="313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40" y="329"/>
                    <a:pt x="840" y="329"/>
                    <a:pt x="840" y="329"/>
                  </a:cubicBezTo>
                  <a:cubicBezTo>
                    <a:pt x="840" y="331"/>
                    <a:pt x="840" y="334"/>
                    <a:pt x="840" y="337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81" y="305"/>
                    <a:pt x="881" y="305"/>
                    <a:pt x="881" y="305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40" y="337"/>
                    <a:pt x="840" y="337"/>
                    <a:pt x="840" y="337"/>
                  </a:cubicBezTo>
                  <a:cubicBezTo>
                    <a:pt x="829" y="361"/>
                    <a:pt x="829" y="361"/>
                    <a:pt x="829" y="361"/>
                  </a:cubicBezTo>
                  <a:cubicBezTo>
                    <a:pt x="870" y="357"/>
                    <a:pt x="875" y="355"/>
                    <a:pt x="878" y="333"/>
                  </a:cubicBezTo>
                  <a:cubicBezTo>
                    <a:pt x="880" y="321"/>
                    <a:pt x="882" y="320"/>
                    <a:pt x="893" y="312"/>
                  </a:cubicBezTo>
                  <a:cubicBezTo>
                    <a:pt x="893" y="307"/>
                    <a:pt x="892" y="302"/>
                    <a:pt x="891" y="296"/>
                  </a:cubicBezTo>
                  <a:cubicBezTo>
                    <a:pt x="880" y="296"/>
                    <a:pt x="880" y="296"/>
                    <a:pt x="880" y="296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874" y="275"/>
                    <a:pt x="874" y="275"/>
                    <a:pt x="874" y="275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21" y="236"/>
                    <a:pt x="921" y="236"/>
                    <a:pt x="921" y="236"/>
                  </a:cubicBezTo>
                  <a:cubicBezTo>
                    <a:pt x="924" y="236"/>
                    <a:pt x="927" y="235"/>
                    <a:pt x="930" y="235"/>
                  </a:cubicBezTo>
                  <a:cubicBezTo>
                    <a:pt x="931" y="240"/>
                    <a:pt x="932" y="245"/>
                    <a:pt x="934" y="250"/>
                  </a:cubicBezTo>
                  <a:cubicBezTo>
                    <a:pt x="932" y="245"/>
                    <a:pt x="931" y="240"/>
                    <a:pt x="930" y="235"/>
                  </a:cubicBezTo>
                  <a:cubicBezTo>
                    <a:pt x="927" y="235"/>
                    <a:pt x="924" y="236"/>
                    <a:pt x="921" y="236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2" y="250"/>
                    <a:pt x="902" y="250"/>
                    <a:pt x="902" y="250"/>
                  </a:cubicBezTo>
                  <a:cubicBezTo>
                    <a:pt x="910" y="241"/>
                    <a:pt x="913" y="239"/>
                    <a:pt x="922" y="248"/>
                  </a:cubicBezTo>
                  <a:cubicBezTo>
                    <a:pt x="922" y="251"/>
                    <a:pt x="921" y="255"/>
                    <a:pt x="921" y="258"/>
                  </a:cubicBezTo>
                  <a:cubicBezTo>
                    <a:pt x="908" y="267"/>
                    <a:pt x="908" y="267"/>
                    <a:pt x="908" y="267"/>
                  </a:cubicBezTo>
                  <a:cubicBezTo>
                    <a:pt x="912" y="296"/>
                    <a:pt x="912" y="296"/>
                    <a:pt x="912" y="296"/>
                  </a:cubicBezTo>
                  <a:cubicBezTo>
                    <a:pt x="915" y="296"/>
                    <a:pt x="919" y="296"/>
                    <a:pt x="922" y="295"/>
                  </a:cubicBezTo>
                  <a:cubicBezTo>
                    <a:pt x="929" y="295"/>
                    <a:pt x="936" y="295"/>
                    <a:pt x="943" y="294"/>
                  </a:cubicBezTo>
                  <a:cubicBezTo>
                    <a:pt x="952" y="294"/>
                    <a:pt x="960" y="293"/>
                    <a:pt x="969" y="292"/>
                  </a:cubicBezTo>
                  <a:cubicBezTo>
                    <a:pt x="970" y="295"/>
                    <a:pt x="970" y="297"/>
                    <a:pt x="971" y="300"/>
                  </a:cubicBezTo>
                  <a:cubicBezTo>
                    <a:pt x="943" y="294"/>
                    <a:pt x="943" y="294"/>
                    <a:pt x="943" y="294"/>
                  </a:cubicBezTo>
                  <a:cubicBezTo>
                    <a:pt x="936" y="295"/>
                    <a:pt x="929" y="295"/>
                    <a:pt x="922" y="295"/>
                  </a:cubicBezTo>
                  <a:cubicBezTo>
                    <a:pt x="941" y="332"/>
                    <a:pt x="941" y="332"/>
                    <a:pt x="941" y="332"/>
                  </a:cubicBezTo>
                  <a:cubicBezTo>
                    <a:pt x="917" y="326"/>
                    <a:pt x="917" y="326"/>
                    <a:pt x="917" y="326"/>
                  </a:cubicBezTo>
                  <a:cubicBezTo>
                    <a:pt x="911" y="367"/>
                    <a:pt x="911" y="367"/>
                    <a:pt x="911" y="367"/>
                  </a:cubicBezTo>
                  <a:cubicBezTo>
                    <a:pt x="881" y="368"/>
                    <a:pt x="881" y="368"/>
                    <a:pt x="881" y="368"/>
                  </a:cubicBezTo>
                  <a:cubicBezTo>
                    <a:pt x="879" y="368"/>
                    <a:pt x="878" y="368"/>
                    <a:pt x="876" y="368"/>
                  </a:cubicBezTo>
                  <a:cubicBezTo>
                    <a:pt x="859" y="376"/>
                    <a:pt x="859" y="376"/>
                    <a:pt x="859" y="376"/>
                  </a:cubicBezTo>
                  <a:cubicBezTo>
                    <a:pt x="857" y="376"/>
                    <a:pt x="855" y="376"/>
                    <a:pt x="853" y="377"/>
                  </a:cubicBezTo>
                  <a:cubicBezTo>
                    <a:pt x="829" y="369"/>
                    <a:pt x="829" y="369"/>
                    <a:pt x="829" y="369"/>
                  </a:cubicBezTo>
                  <a:cubicBezTo>
                    <a:pt x="827" y="369"/>
                    <a:pt x="825" y="369"/>
                    <a:pt x="823" y="369"/>
                  </a:cubicBezTo>
                  <a:cubicBezTo>
                    <a:pt x="823" y="363"/>
                    <a:pt x="823" y="358"/>
                    <a:pt x="823" y="353"/>
                  </a:cubicBezTo>
                  <a:cubicBezTo>
                    <a:pt x="823" y="347"/>
                    <a:pt x="823" y="342"/>
                    <a:pt x="823" y="337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12" y="347"/>
                    <a:pt x="812" y="350"/>
                    <a:pt x="812" y="353"/>
                  </a:cubicBezTo>
                  <a:cubicBezTo>
                    <a:pt x="812" y="355"/>
                    <a:pt x="812" y="357"/>
                    <a:pt x="812" y="361"/>
                  </a:cubicBezTo>
                  <a:cubicBezTo>
                    <a:pt x="812" y="366"/>
                    <a:pt x="812" y="371"/>
                    <a:pt x="812" y="377"/>
                  </a:cubicBezTo>
                  <a:cubicBezTo>
                    <a:pt x="789" y="377"/>
                    <a:pt x="789" y="377"/>
                    <a:pt x="789" y="377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800" y="385"/>
                    <a:pt x="800" y="385"/>
                    <a:pt x="800" y="385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778" y="393"/>
                    <a:pt x="774" y="393"/>
                    <a:pt x="770" y="392"/>
                  </a:cubicBezTo>
                  <a:cubicBezTo>
                    <a:pt x="770" y="398"/>
                    <a:pt x="769" y="403"/>
                    <a:pt x="769" y="409"/>
                  </a:cubicBezTo>
                  <a:cubicBezTo>
                    <a:pt x="782" y="412"/>
                    <a:pt x="782" y="412"/>
                    <a:pt x="782" y="412"/>
                  </a:cubicBezTo>
                  <a:cubicBezTo>
                    <a:pt x="769" y="409"/>
                    <a:pt x="769" y="409"/>
                    <a:pt x="769" y="409"/>
                  </a:cubicBezTo>
                  <a:cubicBezTo>
                    <a:pt x="763" y="409"/>
                    <a:pt x="757" y="408"/>
                    <a:pt x="751" y="408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18" y="432"/>
                    <a:pt x="718" y="432"/>
                    <a:pt x="718" y="432"/>
                  </a:cubicBezTo>
                  <a:cubicBezTo>
                    <a:pt x="687" y="431"/>
                    <a:pt x="687" y="431"/>
                    <a:pt x="687" y="431"/>
                  </a:cubicBezTo>
                  <a:cubicBezTo>
                    <a:pt x="691" y="448"/>
                    <a:pt x="691" y="448"/>
                    <a:pt x="691" y="448"/>
                  </a:cubicBezTo>
                  <a:cubicBezTo>
                    <a:pt x="695" y="448"/>
                    <a:pt x="700" y="448"/>
                    <a:pt x="704" y="448"/>
                  </a:cubicBezTo>
                  <a:cubicBezTo>
                    <a:pt x="705" y="450"/>
                    <a:pt x="705" y="450"/>
                    <a:pt x="705" y="450"/>
                  </a:cubicBezTo>
                  <a:cubicBezTo>
                    <a:pt x="721" y="472"/>
                    <a:pt x="722" y="480"/>
                    <a:pt x="722" y="486"/>
                  </a:cubicBezTo>
                  <a:cubicBezTo>
                    <a:pt x="722" y="484"/>
                    <a:pt x="722" y="482"/>
                    <a:pt x="722" y="481"/>
                  </a:cubicBezTo>
                  <a:cubicBezTo>
                    <a:pt x="720" y="474"/>
                    <a:pt x="717" y="467"/>
                    <a:pt x="705" y="450"/>
                  </a:cubicBezTo>
                  <a:cubicBezTo>
                    <a:pt x="708" y="458"/>
                    <a:pt x="711" y="467"/>
                    <a:pt x="713" y="475"/>
                  </a:cubicBezTo>
                  <a:cubicBezTo>
                    <a:pt x="713" y="481"/>
                    <a:pt x="712" y="486"/>
                    <a:pt x="712" y="492"/>
                  </a:cubicBezTo>
                  <a:cubicBezTo>
                    <a:pt x="711" y="495"/>
                    <a:pt x="711" y="498"/>
                    <a:pt x="711" y="501"/>
                  </a:cubicBezTo>
                  <a:cubicBezTo>
                    <a:pt x="687" y="500"/>
                    <a:pt x="663" y="499"/>
                    <a:pt x="640" y="497"/>
                  </a:cubicBezTo>
                  <a:cubicBezTo>
                    <a:pt x="627" y="562"/>
                    <a:pt x="627" y="562"/>
                    <a:pt x="629" y="567"/>
                  </a:cubicBezTo>
                  <a:cubicBezTo>
                    <a:pt x="629" y="570"/>
                    <a:pt x="628" y="573"/>
                    <a:pt x="628" y="576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64" y="582"/>
                    <a:pt x="681" y="583"/>
                    <a:pt x="699" y="584"/>
                  </a:cubicBezTo>
                  <a:cubicBezTo>
                    <a:pt x="725" y="532"/>
                    <a:pt x="725" y="532"/>
                    <a:pt x="747" y="528"/>
                  </a:cubicBezTo>
                  <a:cubicBezTo>
                    <a:pt x="750" y="521"/>
                    <a:pt x="754" y="510"/>
                    <a:pt x="757" y="503"/>
                  </a:cubicBezTo>
                  <a:cubicBezTo>
                    <a:pt x="763" y="503"/>
                    <a:pt x="770" y="503"/>
                    <a:pt x="777" y="503"/>
                  </a:cubicBezTo>
                  <a:cubicBezTo>
                    <a:pt x="781" y="503"/>
                    <a:pt x="785" y="504"/>
                    <a:pt x="790" y="504"/>
                  </a:cubicBezTo>
                  <a:cubicBezTo>
                    <a:pt x="785" y="468"/>
                    <a:pt x="785" y="468"/>
                    <a:pt x="785" y="468"/>
                  </a:cubicBezTo>
                  <a:cubicBezTo>
                    <a:pt x="790" y="504"/>
                    <a:pt x="790" y="504"/>
                    <a:pt x="790" y="504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797" y="478"/>
                    <a:pt x="797" y="478"/>
                    <a:pt x="797" y="478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810" y="495"/>
                    <a:pt x="817" y="495"/>
                    <a:pt x="823" y="495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92" y="538"/>
                    <a:pt x="892" y="538"/>
                    <a:pt x="892" y="538"/>
                  </a:cubicBezTo>
                  <a:cubicBezTo>
                    <a:pt x="894" y="538"/>
                    <a:pt x="897" y="538"/>
                    <a:pt x="899" y="538"/>
                  </a:cubicBezTo>
                  <a:cubicBezTo>
                    <a:pt x="885" y="530"/>
                    <a:pt x="885" y="530"/>
                    <a:pt x="885" y="530"/>
                  </a:cubicBezTo>
                  <a:cubicBezTo>
                    <a:pt x="882" y="530"/>
                    <a:pt x="880" y="530"/>
                    <a:pt x="878" y="530"/>
                  </a:cubicBezTo>
                  <a:cubicBezTo>
                    <a:pt x="866" y="515"/>
                    <a:pt x="851" y="497"/>
                    <a:pt x="839" y="482"/>
                  </a:cubicBezTo>
                  <a:cubicBezTo>
                    <a:pt x="856" y="478"/>
                    <a:pt x="856" y="478"/>
                    <a:pt x="856" y="478"/>
                  </a:cubicBezTo>
                  <a:cubicBezTo>
                    <a:pt x="860" y="478"/>
                    <a:pt x="865" y="478"/>
                    <a:pt x="869" y="478"/>
                  </a:cubicBezTo>
                  <a:cubicBezTo>
                    <a:pt x="883" y="503"/>
                    <a:pt x="883" y="503"/>
                    <a:pt x="883" y="503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19" y="529"/>
                    <a:pt x="919" y="529"/>
                    <a:pt x="919" y="529"/>
                  </a:cubicBezTo>
                  <a:cubicBezTo>
                    <a:pt x="919" y="535"/>
                    <a:pt x="920" y="540"/>
                    <a:pt x="920" y="54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47" y="537"/>
                    <a:pt x="947" y="537"/>
                    <a:pt x="947" y="537"/>
                  </a:cubicBezTo>
                  <a:cubicBezTo>
                    <a:pt x="954" y="536"/>
                    <a:pt x="961" y="536"/>
                    <a:pt x="968" y="535"/>
                  </a:cubicBezTo>
                  <a:cubicBezTo>
                    <a:pt x="970" y="535"/>
                    <a:pt x="972" y="535"/>
                    <a:pt x="975" y="535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08" y="480"/>
                    <a:pt x="1008" y="480"/>
                    <a:pt x="1008" y="480"/>
                  </a:cubicBez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43" y="459"/>
                    <a:pt x="1043" y="459"/>
                    <a:pt x="1043" y="459"/>
                  </a:cubicBezTo>
                  <a:cubicBezTo>
                    <a:pt x="1047" y="459"/>
                    <a:pt x="1052" y="458"/>
                    <a:pt x="1055" y="458"/>
                  </a:cubicBezTo>
                  <a:cubicBezTo>
                    <a:pt x="1058" y="458"/>
                    <a:pt x="1060" y="458"/>
                    <a:pt x="1062" y="458"/>
                  </a:cubicBezTo>
                  <a:cubicBezTo>
                    <a:pt x="1091" y="444"/>
                    <a:pt x="1091" y="444"/>
                    <a:pt x="1091" y="444"/>
                  </a:cubicBezTo>
                  <a:cubicBezTo>
                    <a:pt x="1092" y="480"/>
                    <a:pt x="1092" y="480"/>
                    <a:pt x="1092" y="480"/>
                  </a:cubicBezTo>
                  <a:cubicBezTo>
                    <a:pt x="1122" y="486"/>
                    <a:pt x="1122" y="486"/>
                    <a:pt x="1122" y="486"/>
                  </a:cubicBezTo>
                  <a:cubicBezTo>
                    <a:pt x="1137" y="487"/>
                    <a:pt x="1159" y="489"/>
                    <a:pt x="1175" y="489"/>
                  </a:cubicBezTo>
                  <a:cubicBezTo>
                    <a:pt x="1159" y="489"/>
                    <a:pt x="1137" y="487"/>
                    <a:pt x="1122" y="486"/>
                  </a:cubicBezTo>
                  <a:cubicBezTo>
                    <a:pt x="1138" y="503"/>
                    <a:pt x="1138" y="503"/>
                    <a:pt x="1138" y="503"/>
                  </a:cubicBezTo>
                  <a:cubicBezTo>
                    <a:pt x="1137" y="519"/>
                    <a:pt x="1137" y="519"/>
                    <a:pt x="1137" y="519"/>
                  </a:cubicBezTo>
                  <a:cubicBezTo>
                    <a:pt x="1106" y="524"/>
                    <a:pt x="1075" y="527"/>
                    <a:pt x="1043" y="530"/>
                  </a:cubicBezTo>
                  <a:cubicBezTo>
                    <a:pt x="1003" y="542"/>
                    <a:pt x="1003" y="542"/>
                    <a:pt x="1003" y="542"/>
                  </a:cubicBezTo>
                  <a:cubicBezTo>
                    <a:pt x="1008" y="531"/>
                    <a:pt x="1008" y="531"/>
                    <a:pt x="1008" y="531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975" y="535"/>
                    <a:pt x="975" y="535"/>
                    <a:pt x="975" y="535"/>
                  </a:cubicBezTo>
                  <a:cubicBezTo>
                    <a:pt x="979" y="535"/>
                    <a:pt x="984" y="534"/>
                    <a:pt x="988" y="534"/>
                  </a:cubicBez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57" y="578"/>
                    <a:pt x="1103" y="573"/>
                    <a:pt x="1148" y="568"/>
                  </a:cubicBezTo>
                  <a:cubicBezTo>
                    <a:pt x="1166" y="565"/>
                    <a:pt x="1183" y="562"/>
                    <a:pt x="1200" y="560"/>
                  </a:cubicBezTo>
                  <a:cubicBezTo>
                    <a:pt x="1199" y="555"/>
                    <a:pt x="1199" y="551"/>
                    <a:pt x="1197" y="547"/>
                  </a:cubicBezTo>
                  <a:cubicBezTo>
                    <a:pt x="1193" y="548"/>
                    <a:pt x="1189" y="549"/>
                    <a:pt x="1184" y="549"/>
                  </a:cubicBezTo>
                  <a:cubicBezTo>
                    <a:pt x="1189" y="549"/>
                    <a:pt x="1193" y="548"/>
                    <a:pt x="1197" y="547"/>
                  </a:cubicBezTo>
                  <a:cubicBezTo>
                    <a:pt x="1199" y="551"/>
                    <a:pt x="1199" y="555"/>
                    <a:pt x="1200" y="560"/>
                  </a:cubicBezTo>
                  <a:cubicBezTo>
                    <a:pt x="1212" y="558"/>
                    <a:pt x="1225" y="555"/>
                    <a:pt x="1236" y="553"/>
                  </a:cubicBezTo>
                  <a:cubicBezTo>
                    <a:pt x="1225" y="547"/>
                    <a:pt x="1223" y="527"/>
                    <a:pt x="1219" y="515"/>
                  </a:cubicBezTo>
                  <a:cubicBezTo>
                    <a:pt x="1184" y="477"/>
                    <a:pt x="1184" y="477"/>
                    <a:pt x="1184" y="477"/>
                  </a:cubicBezTo>
                  <a:cubicBezTo>
                    <a:pt x="1181" y="468"/>
                    <a:pt x="1178" y="459"/>
                    <a:pt x="1175" y="451"/>
                  </a:cubicBezTo>
                  <a:cubicBezTo>
                    <a:pt x="1188" y="443"/>
                    <a:pt x="1206" y="433"/>
                    <a:pt x="1219" y="425"/>
                  </a:cubicBezTo>
                  <a:cubicBezTo>
                    <a:pt x="1228" y="431"/>
                    <a:pt x="1228" y="431"/>
                    <a:pt x="1228" y="431"/>
                  </a:cubicBezTo>
                  <a:cubicBezTo>
                    <a:pt x="1219" y="425"/>
                    <a:pt x="1219" y="425"/>
                    <a:pt x="1219" y="425"/>
                  </a:cubicBezTo>
                  <a:cubicBezTo>
                    <a:pt x="1221" y="430"/>
                    <a:pt x="1223" y="435"/>
                    <a:pt x="1225" y="440"/>
                  </a:cubicBezTo>
                  <a:cubicBezTo>
                    <a:pt x="1225" y="440"/>
                    <a:pt x="1226" y="441"/>
                    <a:pt x="1226" y="442"/>
                  </a:cubicBezTo>
                  <a:cubicBezTo>
                    <a:pt x="1219" y="446"/>
                    <a:pt x="1219" y="446"/>
                    <a:pt x="1219" y="446"/>
                  </a:cubicBezTo>
                  <a:cubicBezTo>
                    <a:pt x="1218" y="447"/>
                    <a:pt x="1215" y="450"/>
                    <a:pt x="1214" y="452"/>
                  </a:cubicBezTo>
                  <a:cubicBezTo>
                    <a:pt x="1215" y="456"/>
                    <a:pt x="1215" y="456"/>
                    <a:pt x="1221" y="477"/>
                  </a:cubicBezTo>
                  <a:cubicBezTo>
                    <a:pt x="1228" y="479"/>
                    <a:pt x="1235" y="482"/>
                    <a:pt x="1241" y="484"/>
                  </a:cubicBezTo>
                  <a:cubicBezTo>
                    <a:pt x="1220" y="455"/>
                    <a:pt x="1220" y="455"/>
                    <a:pt x="1220" y="455"/>
                  </a:cubicBezTo>
                  <a:cubicBezTo>
                    <a:pt x="1241" y="484"/>
                    <a:pt x="1241" y="484"/>
                    <a:pt x="1241" y="484"/>
                  </a:cubicBezTo>
                  <a:cubicBezTo>
                    <a:pt x="1243" y="484"/>
                    <a:pt x="1245" y="483"/>
                    <a:pt x="1247" y="483"/>
                  </a:cubicBezTo>
                  <a:cubicBezTo>
                    <a:pt x="1249" y="482"/>
                    <a:pt x="1251" y="482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67" y="488"/>
                    <a:pt x="1272" y="486"/>
                    <a:pt x="1278" y="486"/>
                  </a:cubicBezTo>
                  <a:cubicBezTo>
                    <a:pt x="1272" y="486"/>
                    <a:pt x="1267" y="488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51" y="482"/>
                    <a:pt x="1249" y="482"/>
                    <a:pt x="1247" y="483"/>
                  </a:cubicBezTo>
                  <a:cubicBezTo>
                    <a:pt x="1259" y="498"/>
                    <a:pt x="1259" y="498"/>
                    <a:pt x="1259" y="498"/>
                  </a:cubicBezTo>
                  <a:cubicBezTo>
                    <a:pt x="1247" y="501"/>
                    <a:pt x="1247" y="501"/>
                    <a:pt x="1247" y="501"/>
                  </a:cubicBezTo>
                  <a:cubicBezTo>
                    <a:pt x="1269" y="547"/>
                    <a:pt x="1269" y="547"/>
                    <a:pt x="1269" y="547"/>
                  </a:cubicBezTo>
                  <a:cubicBezTo>
                    <a:pt x="1270" y="547"/>
                    <a:pt x="1272" y="546"/>
                    <a:pt x="1274" y="546"/>
                  </a:cubicBezTo>
                  <a:cubicBezTo>
                    <a:pt x="1271" y="536"/>
                    <a:pt x="1268" y="526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8" y="526"/>
                    <a:pt x="1271" y="536"/>
                    <a:pt x="1274" y="546"/>
                  </a:cubicBezTo>
                  <a:cubicBezTo>
                    <a:pt x="1290" y="542"/>
                    <a:pt x="1305" y="539"/>
                    <a:pt x="1319" y="535"/>
                  </a:cubicBezTo>
                  <a:cubicBezTo>
                    <a:pt x="1310" y="507"/>
                    <a:pt x="1299" y="479"/>
                    <a:pt x="1288" y="452"/>
                  </a:cubicBezTo>
                  <a:cubicBezTo>
                    <a:pt x="1279" y="459"/>
                    <a:pt x="1279" y="459"/>
                    <a:pt x="1279" y="459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73" y="419"/>
                    <a:pt x="1273" y="419"/>
                    <a:pt x="1273" y="419"/>
                  </a:cubicBezTo>
                  <a:moveTo>
                    <a:pt x="627" y="168"/>
                  </a:moveTo>
                  <a:cubicBezTo>
                    <a:pt x="638" y="177"/>
                    <a:pt x="638" y="177"/>
                    <a:pt x="638" y="177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27" y="168"/>
                    <a:pt x="627" y="168"/>
                    <a:pt x="627" y="168"/>
                  </a:cubicBezTo>
                  <a:moveTo>
                    <a:pt x="1074" y="139"/>
                  </a:moveTo>
                  <a:cubicBezTo>
                    <a:pt x="1073" y="137"/>
                    <a:pt x="1070" y="135"/>
                    <a:pt x="1069" y="133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72" y="139"/>
                    <a:pt x="1073" y="139"/>
                    <a:pt x="1074" y="139"/>
                  </a:cubicBezTo>
                  <a:moveTo>
                    <a:pt x="1069" y="133"/>
                  </a:moveTo>
                  <a:cubicBezTo>
                    <a:pt x="1072" y="125"/>
                    <a:pt x="1072" y="125"/>
                    <a:pt x="1072" y="125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cubicBezTo>
                    <a:pt x="1063" y="134"/>
                    <a:pt x="1063" y="134"/>
                    <a:pt x="1063" y="134"/>
                  </a:cubicBezTo>
                  <a:cubicBezTo>
                    <a:pt x="1059" y="142"/>
                    <a:pt x="1059" y="142"/>
                    <a:pt x="1059" y="142"/>
                  </a:cubicBezTo>
                  <a:cubicBezTo>
                    <a:pt x="1055" y="150"/>
                    <a:pt x="1055" y="150"/>
                    <a:pt x="1055" y="150"/>
                  </a:cubicBezTo>
                  <a:cubicBezTo>
                    <a:pt x="1063" y="161"/>
                    <a:pt x="1063" y="161"/>
                    <a:pt x="1063" y="161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65" y="153"/>
                    <a:pt x="1065" y="153"/>
                    <a:pt x="1065" y="153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92" y="163"/>
                    <a:pt x="1092" y="163"/>
                    <a:pt x="1092" y="163"/>
                  </a:cubicBezTo>
                  <a:cubicBezTo>
                    <a:pt x="1078" y="152"/>
                    <a:pt x="1078" y="152"/>
                    <a:pt x="1078" y="152"/>
                  </a:cubicBezTo>
                  <a:cubicBezTo>
                    <a:pt x="1076" y="150"/>
                    <a:pt x="1075" y="148"/>
                    <a:pt x="1073" y="146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69" y="133"/>
                    <a:pt x="1069" y="133"/>
                    <a:pt x="1069" y="133"/>
                  </a:cubicBezTo>
                  <a:moveTo>
                    <a:pt x="1061" y="127"/>
                  </a:moveTo>
                  <a:cubicBezTo>
                    <a:pt x="1063" y="134"/>
                    <a:pt x="1063" y="134"/>
                    <a:pt x="1063" y="134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61" y="127"/>
                  </a:move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74" y="123"/>
                  </a:moveTo>
                  <a:cubicBezTo>
                    <a:pt x="1071" y="120"/>
                    <a:pt x="1067" y="117"/>
                    <a:pt x="1065" y="114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72" y="125"/>
                    <a:pt x="1072" y="125"/>
                    <a:pt x="1072" y="125"/>
                  </a:cubicBezTo>
                  <a:cubicBezTo>
                    <a:pt x="1074" y="123"/>
                    <a:pt x="1074" y="123"/>
                    <a:pt x="1074" y="123"/>
                  </a:cubicBezTo>
                  <a:moveTo>
                    <a:pt x="877" y="125"/>
                  </a:moveTo>
                  <a:cubicBezTo>
                    <a:pt x="882" y="125"/>
                    <a:pt x="888" y="125"/>
                    <a:pt x="893" y="124"/>
                  </a:cubicBezTo>
                  <a:cubicBezTo>
                    <a:pt x="891" y="121"/>
                    <a:pt x="890" y="119"/>
                    <a:pt x="887" y="115"/>
                  </a:cubicBezTo>
                  <a:cubicBezTo>
                    <a:pt x="887" y="115"/>
                    <a:pt x="886" y="114"/>
                    <a:pt x="886" y="113"/>
                  </a:cubicBezTo>
                  <a:cubicBezTo>
                    <a:pt x="885" y="112"/>
                    <a:pt x="885" y="112"/>
                    <a:pt x="884" y="112"/>
                  </a:cubicBezTo>
                  <a:cubicBezTo>
                    <a:pt x="876" y="113"/>
                    <a:pt x="876" y="113"/>
                    <a:pt x="874" y="113"/>
                  </a:cubicBezTo>
                  <a:cubicBezTo>
                    <a:pt x="875" y="117"/>
                    <a:pt x="876" y="121"/>
                    <a:pt x="877" y="125"/>
                  </a:cubicBezTo>
                  <a:moveTo>
                    <a:pt x="866" y="119"/>
                  </a:moveTo>
                  <a:cubicBezTo>
                    <a:pt x="868" y="113"/>
                    <a:pt x="868" y="113"/>
                    <a:pt x="868" y="113"/>
                  </a:cubicBezTo>
                  <a:cubicBezTo>
                    <a:pt x="866" y="119"/>
                    <a:pt x="866" y="119"/>
                    <a:pt x="866" y="119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6" y="114"/>
                    <a:pt x="856" y="114"/>
                    <a:pt x="856" y="114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7" y="106"/>
                    <a:pt x="857" y="104"/>
                    <a:pt x="857" y="102"/>
                  </a:cubicBezTo>
                  <a:cubicBezTo>
                    <a:pt x="855" y="102"/>
                    <a:pt x="853" y="102"/>
                    <a:pt x="851" y="102"/>
                  </a:cubicBezTo>
                  <a:cubicBezTo>
                    <a:pt x="834" y="114"/>
                    <a:pt x="834" y="114"/>
                    <a:pt x="834" y="114"/>
                  </a:cubicBezTo>
                  <a:cubicBezTo>
                    <a:pt x="840" y="120"/>
                    <a:pt x="840" y="120"/>
                    <a:pt x="840" y="120"/>
                  </a:cubicBezTo>
                  <a:cubicBezTo>
                    <a:pt x="849" y="114"/>
                    <a:pt x="849" y="114"/>
                    <a:pt x="849" y="114"/>
                  </a:cubicBezTo>
                  <a:cubicBezTo>
                    <a:pt x="851" y="114"/>
                    <a:pt x="853" y="114"/>
                    <a:pt x="856" y="114"/>
                  </a:cubicBezTo>
                  <a:cubicBezTo>
                    <a:pt x="853" y="114"/>
                    <a:pt x="851" y="114"/>
                    <a:pt x="849" y="114"/>
                  </a:cubicBezTo>
                  <a:cubicBezTo>
                    <a:pt x="847" y="126"/>
                    <a:pt x="847" y="126"/>
                    <a:pt x="847" y="126"/>
                  </a:cubicBezTo>
                  <a:cubicBezTo>
                    <a:pt x="851" y="132"/>
                    <a:pt x="851" y="132"/>
                    <a:pt x="851" y="132"/>
                  </a:cubicBezTo>
                  <a:cubicBezTo>
                    <a:pt x="852" y="132"/>
                    <a:pt x="853" y="132"/>
                    <a:pt x="855" y="132"/>
                  </a:cubicBezTo>
                  <a:cubicBezTo>
                    <a:pt x="861" y="131"/>
                    <a:pt x="861" y="131"/>
                    <a:pt x="861" y="131"/>
                  </a:cubicBezTo>
                  <a:cubicBezTo>
                    <a:pt x="863" y="119"/>
                    <a:pt x="863" y="119"/>
                    <a:pt x="863" y="119"/>
                  </a:cubicBezTo>
                  <a:cubicBezTo>
                    <a:pt x="864" y="119"/>
                    <a:pt x="865" y="119"/>
                    <a:pt x="866" y="119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8" y="105"/>
                    <a:pt x="879" y="105"/>
                    <a:pt x="879" y="106"/>
                  </a:cubicBezTo>
                  <a:cubicBezTo>
                    <a:pt x="879" y="106"/>
                    <a:pt x="878" y="105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97" y="106"/>
                  </a:moveTo>
                  <a:cubicBezTo>
                    <a:pt x="896" y="95"/>
                    <a:pt x="896" y="95"/>
                    <a:pt x="896" y="95"/>
                  </a:cubicBezTo>
                  <a:cubicBezTo>
                    <a:pt x="887" y="95"/>
                    <a:pt x="879" y="96"/>
                    <a:pt x="870" y="96"/>
                  </a:cubicBezTo>
                  <a:cubicBezTo>
                    <a:pt x="868" y="96"/>
                    <a:pt x="866" y="97"/>
                    <a:pt x="864" y="97"/>
                  </a:cubicBezTo>
                  <a:cubicBezTo>
                    <a:pt x="862" y="99"/>
                    <a:pt x="859" y="101"/>
                    <a:pt x="857" y="102"/>
                  </a:cubicBezTo>
                  <a:cubicBezTo>
                    <a:pt x="857" y="104"/>
                    <a:pt x="857" y="106"/>
                    <a:pt x="858" y="108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73" y="107"/>
                    <a:pt x="873" y="107"/>
                    <a:pt x="873" y="107"/>
                  </a:cubicBezTo>
                  <a:cubicBezTo>
                    <a:pt x="875" y="107"/>
                    <a:pt x="877" y="107"/>
                    <a:pt x="879" y="107"/>
                  </a:cubicBezTo>
                  <a:cubicBezTo>
                    <a:pt x="885" y="107"/>
                    <a:pt x="891" y="107"/>
                    <a:pt x="897" y="106"/>
                  </a:cubicBezTo>
                  <a:cubicBezTo>
                    <a:pt x="896" y="105"/>
                    <a:pt x="896" y="105"/>
                    <a:pt x="895" y="104"/>
                  </a:cubicBezTo>
                  <a:cubicBezTo>
                    <a:pt x="896" y="105"/>
                    <a:pt x="896" y="105"/>
                    <a:pt x="897" y="106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6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2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3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608" y="180"/>
                  </a:moveTo>
                  <a:cubicBezTo>
                    <a:pt x="611" y="175"/>
                    <a:pt x="614" y="171"/>
                    <a:pt x="617" y="167"/>
                  </a:cubicBezTo>
                  <a:cubicBezTo>
                    <a:pt x="614" y="167"/>
                    <a:pt x="612" y="166"/>
                    <a:pt x="610" y="166"/>
                  </a:cubicBezTo>
                  <a:cubicBezTo>
                    <a:pt x="612" y="166"/>
                    <a:pt x="614" y="167"/>
                    <a:pt x="617" y="167"/>
                  </a:cubicBezTo>
                  <a:cubicBezTo>
                    <a:pt x="614" y="171"/>
                    <a:pt x="611" y="175"/>
                    <a:pt x="608" y="180"/>
                  </a:cubicBezTo>
                  <a:moveTo>
                    <a:pt x="601" y="172"/>
                  </a:moveTo>
                  <a:cubicBezTo>
                    <a:pt x="601" y="172"/>
                    <a:pt x="601" y="172"/>
                    <a:pt x="601" y="172"/>
                  </a:cubicBezTo>
                  <a:cubicBezTo>
                    <a:pt x="601" y="172"/>
                    <a:pt x="601" y="172"/>
                    <a:pt x="601" y="172"/>
                  </a:cubicBezTo>
                  <a:moveTo>
                    <a:pt x="602" y="171"/>
                  </a:moveTo>
                  <a:cubicBezTo>
                    <a:pt x="602" y="171"/>
                    <a:pt x="602" y="172"/>
                    <a:pt x="601" y="172"/>
                  </a:cubicBezTo>
                  <a:cubicBezTo>
                    <a:pt x="602" y="172"/>
                    <a:pt x="602" y="171"/>
                    <a:pt x="602" y="171"/>
                  </a:cubicBezTo>
                  <a:moveTo>
                    <a:pt x="603" y="171"/>
                  </a:moveTo>
                  <a:cubicBezTo>
                    <a:pt x="602" y="171"/>
                    <a:pt x="602" y="171"/>
                    <a:pt x="602" y="171"/>
                  </a:cubicBezTo>
                  <a:cubicBezTo>
                    <a:pt x="602" y="171"/>
                    <a:pt x="602" y="171"/>
                    <a:pt x="603" y="171"/>
                  </a:cubicBezTo>
                  <a:moveTo>
                    <a:pt x="603" y="170"/>
                  </a:moveTo>
                  <a:cubicBezTo>
                    <a:pt x="603" y="170"/>
                    <a:pt x="603" y="170"/>
                    <a:pt x="603" y="171"/>
                  </a:cubicBezTo>
                  <a:cubicBezTo>
                    <a:pt x="603" y="170"/>
                    <a:pt x="603" y="170"/>
                    <a:pt x="603" y="170"/>
                  </a:cubicBezTo>
                  <a:moveTo>
                    <a:pt x="604" y="170"/>
                  </a:moveTo>
                  <a:cubicBezTo>
                    <a:pt x="604" y="170"/>
                    <a:pt x="604" y="170"/>
                    <a:pt x="603" y="170"/>
                  </a:cubicBezTo>
                  <a:cubicBezTo>
                    <a:pt x="604" y="170"/>
                    <a:pt x="604" y="170"/>
                    <a:pt x="604" y="170"/>
                  </a:cubicBezTo>
                  <a:moveTo>
                    <a:pt x="604" y="169"/>
                  </a:moveTo>
                  <a:cubicBezTo>
                    <a:pt x="604" y="169"/>
                    <a:pt x="604" y="169"/>
                    <a:pt x="604" y="170"/>
                  </a:cubicBezTo>
                  <a:cubicBezTo>
                    <a:pt x="604" y="169"/>
                    <a:pt x="604" y="169"/>
                    <a:pt x="604" y="169"/>
                  </a:cubicBezTo>
                  <a:moveTo>
                    <a:pt x="605" y="169"/>
                  </a:moveTo>
                  <a:cubicBezTo>
                    <a:pt x="605" y="169"/>
                    <a:pt x="605" y="169"/>
                    <a:pt x="604" y="169"/>
                  </a:cubicBezTo>
                  <a:cubicBezTo>
                    <a:pt x="605" y="169"/>
                    <a:pt x="605" y="169"/>
                    <a:pt x="605" y="169"/>
                  </a:cubicBezTo>
                  <a:moveTo>
                    <a:pt x="605" y="168"/>
                  </a:moveTo>
                  <a:cubicBezTo>
                    <a:pt x="605" y="168"/>
                    <a:pt x="605" y="168"/>
                    <a:pt x="605" y="169"/>
                  </a:cubicBezTo>
                  <a:cubicBezTo>
                    <a:pt x="605" y="168"/>
                    <a:pt x="605" y="168"/>
                    <a:pt x="605" y="168"/>
                  </a:cubicBezTo>
                  <a:moveTo>
                    <a:pt x="607" y="167"/>
                  </a:moveTo>
                  <a:cubicBezTo>
                    <a:pt x="607" y="167"/>
                    <a:pt x="606" y="168"/>
                    <a:pt x="605" y="168"/>
                  </a:cubicBezTo>
                  <a:cubicBezTo>
                    <a:pt x="606" y="168"/>
                    <a:pt x="607" y="167"/>
                    <a:pt x="607" y="167"/>
                  </a:cubicBezTo>
                  <a:moveTo>
                    <a:pt x="608" y="166"/>
                  </a:moveTo>
                  <a:cubicBezTo>
                    <a:pt x="608" y="166"/>
                    <a:pt x="607" y="167"/>
                    <a:pt x="607" y="167"/>
                  </a:cubicBezTo>
                  <a:cubicBezTo>
                    <a:pt x="607" y="167"/>
                    <a:pt x="608" y="166"/>
                    <a:pt x="608" y="166"/>
                  </a:cubicBezTo>
                  <a:moveTo>
                    <a:pt x="609" y="165"/>
                  </a:moveTo>
                  <a:cubicBezTo>
                    <a:pt x="609" y="165"/>
                    <a:pt x="609" y="165"/>
                    <a:pt x="608" y="166"/>
                  </a:cubicBezTo>
                  <a:cubicBezTo>
                    <a:pt x="609" y="165"/>
                    <a:pt x="609" y="165"/>
                    <a:pt x="609" y="165"/>
                  </a:cubicBezTo>
                  <a:moveTo>
                    <a:pt x="610" y="164"/>
                  </a:moveTo>
                  <a:cubicBezTo>
                    <a:pt x="610" y="164"/>
                    <a:pt x="609" y="164"/>
                    <a:pt x="609" y="165"/>
                  </a:cubicBezTo>
                  <a:cubicBezTo>
                    <a:pt x="609" y="164"/>
                    <a:pt x="610" y="164"/>
                    <a:pt x="610" y="164"/>
                  </a:cubicBezTo>
                  <a:moveTo>
                    <a:pt x="611" y="163"/>
                  </a:moveTo>
                  <a:cubicBezTo>
                    <a:pt x="611" y="163"/>
                    <a:pt x="611" y="164"/>
                    <a:pt x="610" y="164"/>
                  </a:cubicBezTo>
                  <a:cubicBezTo>
                    <a:pt x="611" y="164"/>
                    <a:pt x="611" y="163"/>
                    <a:pt x="611" y="163"/>
                  </a:cubicBezTo>
                  <a:moveTo>
                    <a:pt x="611" y="163"/>
                  </a:moveTo>
                  <a:cubicBezTo>
                    <a:pt x="612" y="163"/>
                    <a:pt x="612" y="162"/>
                    <a:pt x="612" y="162"/>
                  </a:cubicBezTo>
                  <a:cubicBezTo>
                    <a:pt x="612" y="162"/>
                    <a:pt x="612" y="163"/>
                    <a:pt x="611" y="163"/>
                  </a:cubicBezTo>
                  <a:moveTo>
                    <a:pt x="612" y="162"/>
                  </a:moveTo>
                  <a:cubicBezTo>
                    <a:pt x="612" y="162"/>
                    <a:pt x="612" y="162"/>
                    <a:pt x="613" y="161"/>
                  </a:cubicBezTo>
                  <a:cubicBezTo>
                    <a:pt x="612" y="162"/>
                    <a:pt x="612" y="162"/>
                    <a:pt x="612" y="162"/>
                  </a:cubicBezTo>
                  <a:moveTo>
                    <a:pt x="613" y="161"/>
                  </a:moveTo>
                  <a:cubicBezTo>
                    <a:pt x="613" y="161"/>
                    <a:pt x="613" y="161"/>
                    <a:pt x="613" y="161"/>
                  </a:cubicBezTo>
                  <a:cubicBezTo>
                    <a:pt x="613" y="161"/>
                    <a:pt x="613" y="161"/>
                    <a:pt x="613" y="161"/>
                  </a:cubicBezTo>
                  <a:moveTo>
                    <a:pt x="613" y="161"/>
                  </a:moveTo>
                  <a:cubicBezTo>
                    <a:pt x="613" y="161"/>
                    <a:pt x="614" y="160"/>
                    <a:pt x="614" y="160"/>
                  </a:cubicBezTo>
                  <a:cubicBezTo>
                    <a:pt x="614" y="160"/>
                    <a:pt x="613" y="161"/>
                    <a:pt x="613" y="161"/>
                  </a:cubicBezTo>
                  <a:moveTo>
                    <a:pt x="614" y="160"/>
                  </a:moveTo>
                  <a:cubicBezTo>
                    <a:pt x="614" y="160"/>
                    <a:pt x="614" y="160"/>
                    <a:pt x="614" y="160"/>
                  </a:cubicBezTo>
                  <a:cubicBezTo>
                    <a:pt x="614" y="160"/>
                    <a:pt x="614" y="160"/>
                    <a:pt x="614" y="160"/>
                  </a:cubicBezTo>
                  <a:moveTo>
                    <a:pt x="615" y="160"/>
                  </a:moveTo>
                  <a:cubicBezTo>
                    <a:pt x="615" y="160"/>
                    <a:pt x="614" y="160"/>
                    <a:pt x="614" y="160"/>
                  </a:cubicBezTo>
                  <a:cubicBezTo>
                    <a:pt x="614" y="160"/>
                    <a:pt x="615" y="160"/>
                    <a:pt x="615" y="160"/>
                  </a:cubicBezTo>
                  <a:moveTo>
                    <a:pt x="615" y="160"/>
                  </a:moveTo>
                  <a:cubicBezTo>
                    <a:pt x="615" y="160"/>
                    <a:pt x="615" y="160"/>
                    <a:pt x="615" y="160"/>
                  </a:cubicBezTo>
                  <a:cubicBezTo>
                    <a:pt x="615" y="160"/>
                    <a:pt x="615" y="160"/>
                    <a:pt x="615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5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26" y="161"/>
                  </a:moveTo>
                  <a:cubicBezTo>
                    <a:pt x="623" y="161"/>
                    <a:pt x="620" y="160"/>
                    <a:pt x="617" y="160"/>
                  </a:cubicBezTo>
                  <a:cubicBezTo>
                    <a:pt x="618" y="160"/>
                    <a:pt x="619" y="160"/>
                    <a:pt x="619" y="160"/>
                  </a:cubicBezTo>
                  <a:cubicBezTo>
                    <a:pt x="622" y="161"/>
                    <a:pt x="624" y="161"/>
                    <a:pt x="627" y="162"/>
                  </a:cubicBezTo>
                  <a:cubicBezTo>
                    <a:pt x="627" y="162"/>
                    <a:pt x="627" y="162"/>
                    <a:pt x="626" y="161"/>
                  </a:cubicBezTo>
                  <a:moveTo>
                    <a:pt x="630" y="141"/>
                  </a:moveTo>
                  <a:cubicBezTo>
                    <a:pt x="635" y="142"/>
                    <a:pt x="641" y="143"/>
                    <a:pt x="646" y="144"/>
                  </a:cubicBezTo>
                  <a:cubicBezTo>
                    <a:pt x="641" y="143"/>
                    <a:pt x="635" y="142"/>
                    <a:pt x="630" y="141"/>
                  </a:cubicBezTo>
                  <a:moveTo>
                    <a:pt x="653" y="145"/>
                  </a:moveTo>
                  <a:cubicBezTo>
                    <a:pt x="650" y="145"/>
                    <a:pt x="648" y="145"/>
                    <a:pt x="646" y="144"/>
                  </a:cubicBezTo>
                  <a:cubicBezTo>
                    <a:pt x="648" y="145"/>
                    <a:pt x="650" y="145"/>
                    <a:pt x="653" y="145"/>
                  </a:cubicBezTo>
                  <a:moveTo>
                    <a:pt x="652" y="152"/>
                  </a:moveTo>
                  <a:cubicBezTo>
                    <a:pt x="654" y="148"/>
                    <a:pt x="657" y="144"/>
                    <a:pt x="659" y="139"/>
                  </a:cubicBezTo>
                  <a:cubicBezTo>
                    <a:pt x="657" y="144"/>
                    <a:pt x="654" y="148"/>
                    <a:pt x="652" y="152"/>
                  </a:cubicBezTo>
                  <a:moveTo>
                    <a:pt x="659" y="139"/>
                  </a:moveTo>
                  <a:cubicBezTo>
                    <a:pt x="653" y="145"/>
                    <a:pt x="653" y="145"/>
                    <a:pt x="653" y="145"/>
                  </a:cubicBezTo>
                  <a:cubicBezTo>
                    <a:pt x="659" y="139"/>
                    <a:pt x="659" y="139"/>
                    <a:pt x="659" y="139"/>
                  </a:cubicBezTo>
                  <a:moveTo>
                    <a:pt x="687" y="87"/>
                  </a:moveTo>
                  <a:cubicBezTo>
                    <a:pt x="688" y="87"/>
                    <a:pt x="690" y="87"/>
                    <a:pt x="692" y="88"/>
                  </a:cubicBezTo>
                  <a:cubicBezTo>
                    <a:pt x="690" y="87"/>
                    <a:pt x="688" y="87"/>
                    <a:pt x="687" y="87"/>
                  </a:cubicBezTo>
                  <a:moveTo>
                    <a:pt x="692" y="88"/>
                  </a:moveTo>
                  <a:cubicBezTo>
                    <a:pt x="693" y="88"/>
                    <a:pt x="694" y="88"/>
                    <a:pt x="695" y="88"/>
                  </a:cubicBezTo>
                  <a:cubicBezTo>
                    <a:pt x="694" y="88"/>
                    <a:pt x="693" y="88"/>
                    <a:pt x="692" y="88"/>
                  </a:cubicBezTo>
                  <a:moveTo>
                    <a:pt x="689" y="81"/>
                  </a:moveTo>
                  <a:cubicBezTo>
                    <a:pt x="699" y="79"/>
                    <a:pt x="699" y="79"/>
                    <a:pt x="699" y="79"/>
                  </a:cubicBezTo>
                  <a:cubicBezTo>
                    <a:pt x="689" y="81"/>
                    <a:pt x="689" y="81"/>
                    <a:pt x="689" y="81"/>
                  </a:cubicBezTo>
                  <a:cubicBezTo>
                    <a:pt x="686" y="81"/>
                    <a:pt x="683" y="80"/>
                    <a:pt x="679" y="80"/>
                  </a:cubicBezTo>
                  <a:cubicBezTo>
                    <a:pt x="683" y="80"/>
                    <a:pt x="686" y="81"/>
                    <a:pt x="689" y="81"/>
                  </a:cubicBezTo>
                  <a:moveTo>
                    <a:pt x="632" y="63"/>
                  </a:moveTo>
                  <a:cubicBezTo>
                    <a:pt x="630" y="63"/>
                    <a:pt x="629" y="63"/>
                    <a:pt x="628" y="62"/>
                  </a:cubicBezTo>
                  <a:cubicBezTo>
                    <a:pt x="629" y="63"/>
                    <a:pt x="630" y="63"/>
                    <a:pt x="632" y="63"/>
                  </a:cubicBezTo>
                  <a:moveTo>
                    <a:pt x="632" y="63"/>
                  </a:moveTo>
                  <a:cubicBezTo>
                    <a:pt x="640" y="59"/>
                    <a:pt x="640" y="59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moveTo>
                    <a:pt x="697" y="100"/>
                  </a:moveTo>
                  <a:cubicBezTo>
                    <a:pt x="708" y="95"/>
                    <a:pt x="723" y="87"/>
                    <a:pt x="734" y="80"/>
                  </a:cubicBezTo>
                  <a:cubicBezTo>
                    <a:pt x="724" y="81"/>
                    <a:pt x="709" y="82"/>
                    <a:pt x="698" y="83"/>
                  </a:cubicBezTo>
                  <a:cubicBezTo>
                    <a:pt x="706" y="73"/>
                    <a:pt x="706" y="73"/>
                    <a:pt x="706" y="73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91" y="76"/>
                    <a:pt x="691" y="76"/>
                    <a:pt x="691" y="76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73" y="65"/>
                    <a:pt x="672" y="65"/>
                    <a:pt x="657" y="63"/>
                  </a:cubicBezTo>
                  <a:cubicBezTo>
                    <a:pt x="651" y="62"/>
                    <a:pt x="645" y="61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cubicBezTo>
                    <a:pt x="630" y="63"/>
                    <a:pt x="629" y="63"/>
                    <a:pt x="628" y="62"/>
                  </a:cubicBezTo>
                  <a:cubicBezTo>
                    <a:pt x="620" y="61"/>
                    <a:pt x="612" y="63"/>
                    <a:pt x="604" y="61"/>
                  </a:cubicBezTo>
                  <a:cubicBezTo>
                    <a:pt x="605" y="61"/>
                    <a:pt x="606" y="61"/>
                    <a:pt x="607" y="62"/>
                  </a:cubicBezTo>
                  <a:cubicBezTo>
                    <a:pt x="613" y="62"/>
                    <a:pt x="621" y="61"/>
                    <a:pt x="628" y="62"/>
                  </a:cubicBezTo>
                  <a:cubicBezTo>
                    <a:pt x="630" y="60"/>
                    <a:pt x="630" y="60"/>
                    <a:pt x="632" y="58"/>
                  </a:cubicBezTo>
                  <a:cubicBezTo>
                    <a:pt x="631" y="57"/>
                    <a:pt x="631" y="57"/>
                    <a:pt x="631" y="56"/>
                  </a:cubicBezTo>
                  <a:cubicBezTo>
                    <a:pt x="630" y="56"/>
                    <a:pt x="608" y="51"/>
                    <a:pt x="602" y="59"/>
                  </a:cubicBezTo>
                  <a:cubicBezTo>
                    <a:pt x="603" y="59"/>
                    <a:pt x="603" y="60"/>
                    <a:pt x="603" y="61"/>
                  </a:cubicBezTo>
                  <a:cubicBezTo>
                    <a:pt x="603" y="60"/>
                    <a:pt x="603" y="59"/>
                    <a:pt x="602" y="59"/>
                  </a:cubicBezTo>
                  <a:cubicBezTo>
                    <a:pt x="604" y="57"/>
                    <a:pt x="604" y="57"/>
                    <a:pt x="607" y="55"/>
                  </a:cubicBezTo>
                  <a:cubicBezTo>
                    <a:pt x="604" y="55"/>
                    <a:pt x="602" y="54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600" y="53"/>
                    <a:pt x="600" y="53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567" y="64"/>
                    <a:pt x="548" y="76"/>
                    <a:pt x="529" y="89"/>
                  </a:cubicBezTo>
                  <a:cubicBezTo>
                    <a:pt x="529" y="89"/>
                    <a:pt x="529" y="89"/>
                    <a:pt x="529" y="90"/>
                  </a:cubicBezTo>
                  <a:cubicBezTo>
                    <a:pt x="529" y="89"/>
                    <a:pt x="529" y="89"/>
                    <a:pt x="529" y="89"/>
                  </a:cubicBezTo>
                  <a:cubicBezTo>
                    <a:pt x="528" y="89"/>
                    <a:pt x="526" y="91"/>
                    <a:pt x="525" y="91"/>
                  </a:cubicBezTo>
                  <a:cubicBezTo>
                    <a:pt x="525" y="91"/>
                    <a:pt x="526" y="92"/>
                    <a:pt x="527" y="92"/>
                  </a:cubicBezTo>
                  <a:cubicBezTo>
                    <a:pt x="525" y="96"/>
                    <a:pt x="523" y="102"/>
                    <a:pt x="521" y="106"/>
                  </a:cubicBezTo>
                  <a:cubicBezTo>
                    <a:pt x="517" y="112"/>
                    <a:pt x="517" y="112"/>
                    <a:pt x="517" y="112"/>
                  </a:cubicBezTo>
                  <a:cubicBezTo>
                    <a:pt x="512" y="119"/>
                    <a:pt x="512" y="119"/>
                    <a:pt x="512" y="119"/>
                  </a:cubicBezTo>
                  <a:cubicBezTo>
                    <a:pt x="508" y="122"/>
                    <a:pt x="503" y="126"/>
                    <a:pt x="499" y="130"/>
                  </a:cubicBezTo>
                  <a:cubicBezTo>
                    <a:pt x="495" y="136"/>
                    <a:pt x="495" y="136"/>
                    <a:pt x="495" y="136"/>
                  </a:cubicBezTo>
                  <a:cubicBezTo>
                    <a:pt x="498" y="137"/>
                    <a:pt x="501" y="139"/>
                    <a:pt x="505" y="140"/>
                  </a:cubicBezTo>
                  <a:cubicBezTo>
                    <a:pt x="503" y="148"/>
                    <a:pt x="503" y="148"/>
                    <a:pt x="503" y="148"/>
                  </a:cubicBezTo>
                  <a:cubicBezTo>
                    <a:pt x="491" y="160"/>
                    <a:pt x="491" y="160"/>
                    <a:pt x="491" y="160"/>
                  </a:cubicBezTo>
                  <a:cubicBezTo>
                    <a:pt x="490" y="159"/>
                    <a:pt x="489" y="159"/>
                    <a:pt x="489" y="159"/>
                  </a:cubicBezTo>
                  <a:cubicBezTo>
                    <a:pt x="484" y="163"/>
                    <a:pt x="480" y="167"/>
                    <a:pt x="476" y="171"/>
                  </a:cubicBezTo>
                  <a:cubicBezTo>
                    <a:pt x="467" y="168"/>
                    <a:pt x="467" y="168"/>
                    <a:pt x="467" y="168"/>
                  </a:cubicBezTo>
                  <a:cubicBezTo>
                    <a:pt x="452" y="188"/>
                    <a:pt x="452" y="188"/>
                    <a:pt x="452" y="188"/>
                  </a:cubicBezTo>
                  <a:cubicBezTo>
                    <a:pt x="449" y="195"/>
                    <a:pt x="449" y="195"/>
                    <a:pt x="449" y="195"/>
                  </a:cubicBezTo>
                  <a:cubicBezTo>
                    <a:pt x="450" y="195"/>
                    <a:pt x="451" y="196"/>
                    <a:pt x="452" y="196"/>
                  </a:cubicBezTo>
                  <a:cubicBezTo>
                    <a:pt x="456" y="192"/>
                    <a:pt x="460" y="188"/>
                    <a:pt x="464" y="183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4" y="183"/>
                    <a:pt x="464" y="183"/>
                    <a:pt x="464" y="183"/>
                  </a:cubicBezTo>
                  <a:cubicBezTo>
                    <a:pt x="460" y="188"/>
                    <a:pt x="456" y="192"/>
                    <a:pt x="452" y="196"/>
                  </a:cubicBezTo>
                  <a:cubicBezTo>
                    <a:pt x="459" y="199"/>
                    <a:pt x="459" y="199"/>
                    <a:pt x="459" y="199"/>
                  </a:cubicBezTo>
                  <a:cubicBezTo>
                    <a:pt x="452" y="196"/>
                    <a:pt x="452" y="196"/>
                    <a:pt x="452" y="196"/>
                  </a:cubicBezTo>
                  <a:cubicBezTo>
                    <a:pt x="451" y="196"/>
                    <a:pt x="450" y="195"/>
                    <a:pt x="449" y="195"/>
                  </a:cubicBezTo>
                  <a:cubicBezTo>
                    <a:pt x="432" y="223"/>
                    <a:pt x="432" y="223"/>
                    <a:pt x="435" y="242"/>
                  </a:cubicBezTo>
                  <a:cubicBezTo>
                    <a:pt x="437" y="234"/>
                    <a:pt x="438" y="223"/>
                    <a:pt x="439" y="216"/>
                  </a:cubicBezTo>
                  <a:cubicBezTo>
                    <a:pt x="435" y="242"/>
                    <a:pt x="435" y="242"/>
                    <a:pt x="435" y="242"/>
                  </a:cubicBezTo>
                  <a:cubicBezTo>
                    <a:pt x="452" y="254"/>
                    <a:pt x="452" y="254"/>
                    <a:pt x="452" y="254"/>
                  </a:cubicBezTo>
                  <a:cubicBezTo>
                    <a:pt x="483" y="230"/>
                    <a:pt x="483" y="230"/>
                    <a:pt x="483" y="230"/>
                  </a:cubicBezTo>
                  <a:cubicBezTo>
                    <a:pt x="514" y="206"/>
                    <a:pt x="514" y="206"/>
                    <a:pt x="514" y="206"/>
                  </a:cubicBezTo>
                  <a:cubicBezTo>
                    <a:pt x="516" y="206"/>
                    <a:pt x="518" y="207"/>
                    <a:pt x="521" y="207"/>
                  </a:cubicBezTo>
                  <a:cubicBezTo>
                    <a:pt x="535" y="212"/>
                    <a:pt x="535" y="212"/>
                    <a:pt x="535" y="212"/>
                  </a:cubicBezTo>
                  <a:cubicBezTo>
                    <a:pt x="571" y="188"/>
                    <a:pt x="571" y="188"/>
                    <a:pt x="571" y="188"/>
                  </a:cubicBezTo>
                  <a:cubicBezTo>
                    <a:pt x="546" y="203"/>
                    <a:pt x="546" y="203"/>
                    <a:pt x="538" y="203"/>
                  </a:cubicBezTo>
                  <a:cubicBezTo>
                    <a:pt x="546" y="203"/>
                    <a:pt x="546" y="203"/>
                    <a:pt x="571" y="188"/>
                  </a:cubicBezTo>
                  <a:cubicBezTo>
                    <a:pt x="582" y="189"/>
                    <a:pt x="593" y="192"/>
                    <a:pt x="604" y="193"/>
                  </a:cubicBezTo>
                  <a:cubicBezTo>
                    <a:pt x="612" y="188"/>
                    <a:pt x="612" y="188"/>
                    <a:pt x="612" y="188"/>
                  </a:cubicBezTo>
                  <a:cubicBezTo>
                    <a:pt x="613" y="188"/>
                    <a:pt x="614" y="188"/>
                    <a:pt x="615" y="188"/>
                  </a:cubicBezTo>
                  <a:cubicBezTo>
                    <a:pt x="616" y="188"/>
                    <a:pt x="618" y="189"/>
                    <a:pt x="619" y="189"/>
                  </a:cubicBezTo>
                  <a:cubicBezTo>
                    <a:pt x="626" y="177"/>
                    <a:pt x="626" y="177"/>
                    <a:pt x="626" y="177"/>
                  </a:cubicBezTo>
                  <a:cubicBezTo>
                    <a:pt x="620" y="168"/>
                    <a:pt x="620" y="168"/>
                    <a:pt x="620" y="168"/>
                  </a:cubicBezTo>
                  <a:cubicBezTo>
                    <a:pt x="622" y="168"/>
                    <a:pt x="625" y="168"/>
                    <a:pt x="627" y="168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42" y="162"/>
                    <a:pt x="644" y="160"/>
                    <a:pt x="645" y="158"/>
                  </a:cubicBezTo>
                  <a:cubicBezTo>
                    <a:pt x="640" y="157"/>
                    <a:pt x="636" y="156"/>
                    <a:pt x="631" y="155"/>
                  </a:cubicBezTo>
                  <a:cubicBezTo>
                    <a:pt x="636" y="156"/>
                    <a:pt x="640" y="157"/>
                    <a:pt x="645" y="158"/>
                  </a:cubicBezTo>
                  <a:cubicBezTo>
                    <a:pt x="659" y="152"/>
                    <a:pt x="659" y="152"/>
                    <a:pt x="659" y="152"/>
                  </a:cubicBezTo>
                  <a:cubicBezTo>
                    <a:pt x="665" y="147"/>
                    <a:pt x="665" y="147"/>
                    <a:pt x="665" y="147"/>
                  </a:cubicBezTo>
                  <a:cubicBezTo>
                    <a:pt x="676" y="135"/>
                    <a:pt x="676" y="135"/>
                    <a:pt x="676" y="135"/>
                  </a:cubicBezTo>
                  <a:cubicBezTo>
                    <a:pt x="670" y="128"/>
                    <a:pt x="670" y="128"/>
                    <a:pt x="670" y="128"/>
                  </a:cubicBezTo>
                  <a:cubicBezTo>
                    <a:pt x="684" y="111"/>
                    <a:pt x="684" y="111"/>
                    <a:pt x="684" y="111"/>
                  </a:cubicBezTo>
                  <a:cubicBezTo>
                    <a:pt x="683" y="111"/>
                    <a:pt x="683" y="111"/>
                    <a:pt x="681" y="111"/>
                  </a:cubicBezTo>
                  <a:cubicBezTo>
                    <a:pt x="675" y="116"/>
                    <a:pt x="675" y="116"/>
                    <a:pt x="675" y="116"/>
                  </a:cubicBezTo>
                  <a:cubicBezTo>
                    <a:pt x="681" y="111"/>
                    <a:pt x="681" y="111"/>
                    <a:pt x="681" y="111"/>
                  </a:cubicBezTo>
                  <a:cubicBezTo>
                    <a:pt x="688" y="105"/>
                    <a:pt x="688" y="105"/>
                    <a:pt x="688" y="105"/>
                  </a:cubicBezTo>
                  <a:cubicBezTo>
                    <a:pt x="689" y="105"/>
                    <a:pt x="690" y="106"/>
                    <a:pt x="691" y="106"/>
                  </a:cubicBezTo>
                  <a:cubicBezTo>
                    <a:pt x="697" y="100"/>
                    <a:pt x="697" y="100"/>
                    <a:pt x="697" y="100"/>
                  </a:cubicBezTo>
                  <a:moveTo>
                    <a:pt x="93" y="1104"/>
                  </a:moveTo>
                  <a:cubicBezTo>
                    <a:pt x="98" y="1113"/>
                    <a:pt x="98" y="1113"/>
                    <a:pt x="98" y="111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87" y="1093"/>
                    <a:pt x="87" y="1093"/>
                    <a:pt x="87" y="1093"/>
                  </a:cubicBezTo>
                  <a:cubicBezTo>
                    <a:pt x="93" y="1104"/>
                    <a:pt x="93" y="1104"/>
                    <a:pt x="93" y="1104"/>
                  </a:cubicBezTo>
                  <a:moveTo>
                    <a:pt x="350" y="1401"/>
                  </a:moveTo>
                  <a:cubicBezTo>
                    <a:pt x="262" y="1327"/>
                    <a:pt x="195" y="1226"/>
                    <a:pt x="156" y="1105"/>
                  </a:cubicBezTo>
                  <a:cubicBezTo>
                    <a:pt x="143" y="1099"/>
                    <a:pt x="130" y="1092"/>
                    <a:pt x="118" y="1085"/>
                  </a:cubicBezTo>
                  <a:cubicBezTo>
                    <a:pt x="96" y="1074"/>
                    <a:pt x="80" y="1061"/>
                    <a:pt x="67" y="1048"/>
                  </a:cubicBezTo>
                  <a:cubicBezTo>
                    <a:pt x="78" y="1075"/>
                    <a:pt x="78" y="1075"/>
                    <a:pt x="78" y="1075"/>
                  </a:cubicBezTo>
                  <a:cubicBezTo>
                    <a:pt x="84" y="1085"/>
                    <a:pt x="84" y="1085"/>
                    <a:pt x="84" y="1085"/>
                  </a:cubicBezTo>
                  <a:cubicBezTo>
                    <a:pt x="85" y="1088"/>
                    <a:pt x="86" y="1090"/>
                    <a:pt x="87" y="109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98" y="1113"/>
                    <a:pt x="98" y="1113"/>
                    <a:pt x="98" y="1113"/>
                  </a:cubicBezTo>
                  <a:cubicBezTo>
                    <a:pt x="123" y="1152"/>
                    <a:pt x="123" y="1152"/>
                    <a:pt x="123" y="1152"/>
                  </a:cubicBezTo>
                  <a:cubicBezTo>
                    <a:pt x="130" y="1161"/>
                    <a:pt x="130" y="1161"/>
                    <a:pt x="130" y="1161"/>
                  </a:cubicBezTo>
                  <a:cubicBezTo>
                    <a:pt x="149" y="1185"/>
                    <a:pt x="149" y="1185"/>
                    <a:pt x="149" y="1185"/>
                  </a:cubicBezTo>
                  <a:cubicBezTo>
                    <a:pt x="198" y="1272"/>
                    <a:pt x="225" y="1309"/>
                    <a:pt x="310" y="1380"/>
                  </a:cubicBezTo>
                  <a:cubicBezTo>
                    <a:pt x="370" y="1423"/>
                    <a:pt x="371" y="1425"/>
                    <a:pt x="407" y="1445"/>
                  </a:cubicBezTo>
                  <a:cubicBezTo>
                    <a:pt x="379" y="1428"/>
                    <a:pt x="379" y="1428"/>
                    <a:pt x="379" y="1428"/>
                  </a:cubicBezTo>
                  <a:cubicBezTo>
                    <a:pt x="372" y="1423"/>
                    <a:pt x="372" y="1423"/>
                    <a:pt x="372" y="1423"/>
                  </a:cubicBezTo>
                  <a:cubicBezTo>
                    <a:pt x="364" y="1417"/>
                    <a:pt x="355" y="1411"/>
                    <a:pt x="346" y="1404"/>
                  </a:cubicBezTo>
                  <a:cubicBezTo>
                    <a:pt x="356" y="1410"/>
                    <a:pt x="356" y="1410"/>
                    <a:pt x="356" y="1410"/>
                  </a:cubicBezTo>
                  <a:cubicBezTo>
                    <a:pt x="342" y="1396"/>
                    <a:pt x="342" y="1396"/>
                    <a:pt x="342" y="1396"/>
                  </a:cubicBezTo>
                  <a:cubicBezTo>
                    <a:pt x="344" y="1398"/>
                    <a:pt x="347" y="1399"/>
                    <a:pt x="350" y="1401"/>
                  </a:cubicBezTo>
                  <a:moveTo>
                    <a:pt x="1163" y="1135"/>
                  </a:moveTo>
                  <a:cubicBezTo>
                    <a:pt x="1171" y="1124"/>
                    <a:pt x="1171" y="1124"/>
                    <a:pt x="1171" y="1124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54" y="1142"/>
                    <a:pt x="1154" y="1142"/>
                    <a:pt x="1154" y="1142"/>
                  </a:cubicBezTo>
                  <a:cubicBezTo>
                    <a:pt x="1163" y="1135"/>
                    <a:pt x="1163" y="1135"/>
                    <a:pt x="1163" y="1135"/>
                  </a:cubicBezTo>
                  <a:moveTo>
                    <a:pt x="805" y="1119"/>
                  </a:moveTo>
                  <a:cubicBezTo>
                    <a:pt x="845" y="1161"/>
                    <a:pt x="845" y="1161"/>
                    <a:pt x="845" y="1161"/>
                  </a:cubicBezTo>
                  <a:cubicBezTo>
                    <a:pt x="836" y="1146"/>
                    <a:pt x="823" y="1127"/>
                    <a:pt x="814" y="1112"/>
                  </a:cubicBezTo>
                  <a:cubicBezTo>
                    <a:pt x="805" y="1119"/>
                    <a:pt x="805" y="1119"/>
                    <a:pt x="805" y="1119"/>
                  </a:cubicBezTo>
                  <a:moveTo>
                    <a:pt x="156" y="1105"/>
                  </a:moveTo>
                  <a:cubicBezTo>
                    <a:pt x="209" y="1128"/>
                    <a:pt x="275" y="1148"/>
                    <a:pt x="351" y="1164"/>
                  </a:cubicBezTo>
                  <a:cubicBezTo>
                    <a:pt x="343" y="1132"/>
                    <a:pt x="343" y="1132"/>
                    <a:pt x="343" y="1132"/>
                  </a:cubicBezTo>
                  <a:cubicBezTo>
                    <a:pt x="339" y="1127"/>
                    <a:pt x="339" y="1127"/>
                    <a:pt x="339" y="1127"/>
                  </a:cubicBezTo>
                  <a:cubicBezTo>
                    <a:pt x="325" y="1111"/>
                    <a:pt x="309" y="1097"/>
                    <a:pt x="293" y="1081"/>
                  </a:cubicBezTo>
                  <a:cubicBezTo>
                    <a:pt x="286" y="1079"/>
                    <a:pt x="278" y="1077"/>
                    <a:pt x="270" y="1075"/>
                  </a:cubicBezTo>
                  <a:cubicBezTo>
                    <a:pt x="266" y="1074"/>
                    <a:pt x="262" y="1074"/>
                    <a:pt x="258" y="1072"/>
                  </a:cubicBezTo>
                  <a:cubicBezTo>
                    <a:pt x="239" y="1051"/>
                    <a:pt x="239" y="1051"/>
                    <a:pt x="239" y="1051"/>
                  </a:cubicBezTo>
                  <a:cubicBezTo>
                    <a:pt x="237" y="1050"/>
                    <a:pt x="235" y="1049"/>
                    <a:pt x="233" y="1049"/>
                  </a:cubicBezTo>
                  <a:cubicBezTo>
                    <a:pt x="227" y="1039"/>
                    <a:pt x="227" y="1039"/>
                    <a:pt x="227" y="1039"/>
                  </a:cubicBezTo>
                  <a:cubicBezTo>
                    <a:pt x="225" y="1038"/>
                    <a:pt x="223" y="1038"/>
                    <a:pt x="221" y="1037"/>
                  </a:cubicBezTo>
                  <a:cubicBezTo>
                    <a:pt x="209" y="1024"/>
                    <a:pt x="209" y="1024"/>
                    <a:pt x="209" y="1024"/>
                  </a:cubicBezTo>
                  <a:cubicBezTo>
                    <a:pt x="199" y="1026"/>
                    <a:pt x="199" y="1026"/>
                    <a:pt x="199" y="1026"/>
                  </a:cubicBezTo>
                  <a:cubicBezTo>
                    <a:pt x="193" y="1021"/>
                    <a:pt x="193" y="1021"/>
                    <a:pt x="193" y="1021"/>
                  </a:cubicBezTo>
                  <a:cubicBezTo>
                    <a:pt x="203" y="1012"/>
                    <a:pt x="203" y="1012"/>
                    <a:pt x="201" y="1006"/>
                  </a:cubicBezTo>
                  <a:cubicBezTo>
                    <a:pt x="200" y="994"/>
                    <a:pt x="190" y="986"/>
                    <a:pt x="187" y="974"/>
                  </a:cubicBezTo>
                  <a:cubicBezTo>
                    <a:pt x="174" y="940"/>
                    <a:pt x="139" y="921"/>
                    <a:pt x="121" y="890"/>
                  </a:cubicBezTo>
                  <a:cubicBezTo>
                    <a:pt x="123" y="967"/>
                    <a:pt x="136" y="1039"/>
                    <a:pt x="156" y="1105"/>
                  </a:cubicBezTo>
                  <a:moveTo>
                    <a:pt x="1301" y="859"/>
                  </a:moveTo>
                  <a:cubicBezTo>
                    <a:pt x="1313" y="829"/>
                    <a:pt x="1313" y="829"/>
                    <a:pt x="1313" y="829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01" y="859"/>
                    <a:pt x="1301" y="859"/>
                    <a:pt x="1301" y="859"/>
                  </a:cubicBezTo>
                  <a:moveTo>
                    <a:pt x="1351" y="794"/>
                  </a:moveTo>
                  <a:cubicBezTo>
                    <a:pt x="1354" y="782"/>
                    <a:pt x="1354" y="782"/>
                    <a:pt x="1354" y="782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51" y="794"/>
                    <a:pt x="1351" y="794"/>
                    <a:pt x="1351" y="794"/>
                  </a:cubicBezTo>
                  <a:moveTo>
                    <a:pt x="1096" y="700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096" y="700"/>
                    <a:pt x="1096" y="700"/>
                    <a:pt x="1096" y="700"/>
                  </a:cubicBezTo>
                  <a:moveTo>
                    <a:pt x="1102" y="1123"/>
                  </a:moveTo>
                  <a:cubicBezTo>
                    <a:pt x="1114" y="1096"/>
                    <a:pt x="1114" y="1096"/>
                    <a:pt x="1114" y="1096"/>
                  </a:cubicBezTo>
                  <a:cubicBezTo>
                    <a:pt x="1102" y="1123"/>
                    <a:pt x="1102" y="1123"/>
                    <a:pt x="1102" y="1123"/>
                  </a:cubicBezTo>
                  <a:cubicBezTo>
                    <a:pt x="1073" y="1126"/>
                    <a:pt x="1073" y="1126"/>
                    <a:pt x="1073" y="1126"/>
                  </a:cubicBezTo>
                  <a:cubicBezTo>
                    <a:pt x="1102" y="1123"/>
                    <a:pt x="1102" y="1123"/>
                    <a:pt x="1102" y="1123"/>
                  </a:cubicBezTo>
                  <a:moveTo>
                    <a:pt x="1085" y="1121"/>
                  </a:moveTo>
                  <a:cubicBezTo>
                    <a:pt x="1082" y="1092"/>
                    <a:pt x="1082" y="1092"/>
                    <a:pt x="1082" y="1092"/>
                  </a:cubicBezTo>
                  <a:cubicBezTo>
                    <a:pt x="1090" y="1091"/>
                    <a:pt x="1098" y="1090"/>
                    <a:pt x="1106" y="1090"/>
                  </a:cubicBezTo>
                  <a:cubicBezTo>
                    <a:pt x="1085" y="1121"/>
                    <a:pt x="1085" y="1121"/>
                    <a:pt x="1085" y="1121"/>
                  </a:cubicBezTo>
                  <a:moveTo>
                    <a:pt x="1136" y="1054"/>
                  </a:moveTo>
                  <a:cubicBezTo>
                    <a:pt x="1122" y="1029"/>
                    <a:pt x="1122" y="1029"/>
                    <a:pt x="1122" y="1029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36" y="1054"/>
                  </a:moveTo>
                  <a:cubicBezTo>
                    <a:pt x="1140" y="1025"/>
                    <a:pt x="1140" y="1025"/>
                    <a:pt x="1140" y="1025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42" y="932"/>
                  </a:moveTo>
                  <a:cubicBezTo>
                    <a:pt x="1141" y="926"/>
                    <a:pt x="1141" y="919"/>
                    <a:pt x="1141" y="913"/>
                  </a:cubicBezTo>
                  <a:cubicBezTo>
                    <a:pt x="1141" y="919"/>
                    <a:pt x="1141" y="926"/>
                    <a:pt x="1142" y="932"/>
                  </a:cubicBezTo>
                  <a:moveTo>
                    <a:pt x="1142" y="932"/>
                  </a:moveTo>
                  <a:cubicBezTo>
                    <a:pt x="1146" y="931"/>
                    <a:pt x="1152" y="930"/>
                    <a:pt x="1157" y="930"/>
                  </a:cubicBezTo>
                  <a:cubicBezTo>
                    <a:pt x="1152" y="930"/>
                    <a:pt x="1146" y="931"/>
                    <a:pt x="1142" y="932"/>
                  </a:cubicBezTo>
                  <a:moveTo>
                    <a:pt x="869" y="940"/>
                  </a:moveTo>
                  <a:cubicBezTo>
                    <a:pt x="860" y="902"/>
                    <a:pt x="860" y="902"/>
                    <a:pt x="860" y="902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869" y="940"/>
                  </a:moveTo>
                  <a:cubicBezTo>
                    <a:pt x="888" y="928"/>
                    <a:pt x="888" y="928"/>
                    <a:pt x="888" y="928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699"/>
                    <a:pt x="1073" y="699"/>
                  </a:cubicBezTo>
                  <a:cubicBezTo>
                    <a:pt x="1073" y="699"/>
                    <a:pt x="1073" y="700"/>
                    <a:pt x="1073" y="700"/>
                  </a:cubicBezTo>
                  <a:moveTo>
                    <a:pt x="1073" y="699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8"/>
                  </a:cubicBezTo>
                  <a:moveTo>
                    <a:pt x="1073" y="697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7"/>
                  </a:cubicBezTo>
                  <a:moveTo>
                    <a:pt x="1073" y="697"/>
                  </a:moveTo>
                  <a:cubicBezTo>
                    <a:pt x="1073" y="697"/>
                    <a:pt x="1073" y="697"/>
                    <a:pt x="1073" y="697"/>
                  </a:cubicBezTo>
                  <a:cubicBezTo>
                    <a:pt x="1073" y="697"/>
                    <a:pt x="1073" y="697"/>
                    <a:pt x="1073" y="697"/>
                  </a:cubicBezTo>
                  <a:moveTo>
                    <a:pt x="1073" y="696"/>
                  </a:moveTo>
                  <a:cubicBezTo>
                    <a:pt x="1073" y="696"/>
                    <a:pt x="1073" y="696"/>
                    <a:pt x="1073" y="697"/>
                  </a:cubicBezTo>
                  <a:cubicBezTo>
                    <a:pt x="1073" y="696"/>
                    <a:pt x="1073" y="696"/>
                    <a:pt x="1073" y="696"/>
                  </a:cubicBezTo>
                  <a:moveTo>
                    <a:pt x="1073" y="695"/>
                  </a:moveTo>
                  <a:cubicBezTo>
                    <a:pt x="1073" y="695"/>
                    <a:pt x="1073" y="696"/>
                    <a:pt x="1073" y="696"/>
                  </a:cubicBezTo>
                  <a:cubicBezTo>
                    <a:pt x="1073" y="696"/>
                    <a:pt x="1073" y="695"/>
                    <a:pt x="1073" y="695"/>
                  </a:cubicBezTo>
                  <a:moveTo>
                    <a:pt x="1073" y="694"/>
                  </a:moveTo>
                  <a:cubicBezTo>
                    <a:pt x="1073" y="694"/>
                    <a:pt x="1073" y="695"/>
                    <a:pt x="1073" y="695"/>
                  </a:cubicBezTo>
                  <a:cubicBezTo>
                    <a:pt x="1073" y="695"/>
                    <a:pt x="1073" y="694"/>
                    <a:pt x="1073" y="694"/>
                  </a:cubicBezTo>
                  <a:moveTo>
                    <a:pt x="1073" y="694"/>
                  </a:moveTo>
                  <a:cubicBezTo>
                    <a:pt x="1073" y="694"/>
                    <a:pt x="1073" y="694"/>
                    <a:pt x="1073" y="694"/>
                  </a:cubicBezTo>
                  <a:cubicBezTo>
                    <a:pt x="1073" y="694"/>
                    <a:pt x="1073" y="694"/>
                    <a:pt x="1073" y="694"/>
                  </a:cubicBezTo>
                  <a:moveTo>
                    <a:pt x="1073" y="692"/>
                  </a:moveTo>
                  <a:cubicBezTo>
                    <a:pt x="1073" y="693"/>
                    <a:pt x="1073" y="693"/>
                    <a:pt x="1073" y="694"/>
                  </a:cubicBezTo>
                  <a:cubicBezTo>
                    <a:pt x="1073" y="693"/>
                    <a:pt x="1073" y="693"/>
                    <a:pt x="1073" y="692"/>
                  </a:cubicBezTo>
                  <a:moveTo>
                    <a:pt x="1073" y="691"/>
                  </a:moveTo>
                  <a:cubicBezTo>
                    <a:pt x="1073" y="691"/>
                    <a:pt x="1073" y="692"/>
                    <a:pt x="1073" y="692"/>
                  </a:cubicBezTo>
                  <a:cubicBezTo>
                    <a:pt x="1073" y="692"/>
                    <a:pt x="1073" y="691"/>
                    <a:pt x="1073" y="691"/>
                  </a:cubicBezTo>
                  <a:moveTo>
                    <a:pt x="1073" y="690"/>
                  </a:moveTo>
                  <a:cubicBezTo>
                    <a:pt x="1073" y="690"/>
                    <a:pt x="1073" y="691"/>
                    <a:pt x="1073" y="691"/>
                  </a:cubicBezTo>
                  <a:cubicBezTo>
                    <a:pt x="1073" y="690"/>
                    <a:pt x="1073" y="689"/>
                    <a:pt x="1073" y="688"/>
                  </a:cubicBezTo>
                  <a:cubicBezTo>
                    <a:pt x="1073" y="689"/>
                    <a:pt x="1073" y="690"/>
                    <a:pt x="1073" y="690"/>
                  </a:cubicBezTo>
                  <a:moveTo>
                    <a:pt x="643" y="623"/>
                  </a:moveTo>
                  <a:cubicBezTo>
                    <a:pt x="652" y="605"/>
                    <a:pt x="652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43" y="623"/>
                    <a:pt x="643" y="623"/>
                    <a:pt x="643" y="623"/>
                  </a:cubicBezTo>
                  <a:moveTo>
                    <a:pt x="1290" y="910"/>
                  </a:moveTo>
                  <a:cubicBezTo>
                    <a:pt x="1293" y="909"/>
                    <a:pt x="1295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cubicBezTo>
                    <a:pt x="1240" y="928"/>
                    <a:pt x="1240" y="928"/>
                    <a:pt x="1240" y="928"/>
                  </a:cubicBezTo>
                  <a:cubicBezTo>
                    <a:pt x="1234" y="929"/>
                    <a:pt x="1226" y="930"/>
                    <a:pt x="1219" y="931"/>
                  </a:cubicBezTo>
                  <a:cubicBezTo>
                    <a:pt x="1218" y="922"/>
                    <a:pt x="1218" y="912"/>
                    <a:pt x="1218" y="903"/>
                  </a:cubicBezTo>
                  <a:cubicBezTo>
                    <a:pt x="1210" y="885"/>
                    <a:pt x="1210" y="885"/>
                    <a:pt x="1210" y="885"/>
                  </a:cubicBezTo>
                  <a:cubicBezTo>
                    <a:pt x="1204" y="897"/>
                    <a:pt x="1204" y="897"/>
                    <a:pt x="1204" y="897"/>
                  </a:cubicBezTo>
                  <a:cubicBezTo>
                    <a:pt x="1186" y="879"/>
                    <a:pt x="1186" y="879"/>
                    <a:pt x="1186" y="879"/>
                  </a:cubicBezTo>
                  <a:cubicBezTo>
                    <a:pt x="1173" y="862"/>
                    <a:pt x="1155" y="841"/>
                    <a:pt x="1141" y="825"/>
                  </a:cubicBezTo>
                  <a:cubicBezTo>
                    <a:pt x="1135" y="790"/>
                    <a:pt x="1135" y="790"/>
                    <a:pt x="1135" y="790"/>
                  </a:cubicBezTo>
                  <a:cubicBezTo>
                    <a:pt x="1121" y="766"/>
                    <a:pt x="1103" y="734"/>
                    <a:pt x="1089" y="710"/>
                  </a:cubicBezTo>
                  <a:cubicBezTo>
                    <a:pt x="1089" y="707"/>
                    <a:pt x="1088" y="704"/>
                    <a:pt x="1088" y="700"/>
                  </a:cubicBezTo>
                  <a:cubicBezTo>
                    <a:pt x="1070" y="674"/>
                    <a:pt x="1070" y="674"/>
                    <a:pt x="1070" y="674"/>
                  </a:cubicBezTo>
                  <a:cubicBezTo>
                    <a:pt x="1088" y="700"/>
                    <a:pt x="1088" y="700"/>
                    <a:pt x="1088" y="700"/>
                  </a:cubicBezTo>
                  <a:cubicBezTo>
                    <a:pt x="1091" y="700"/>
                    <a:pt x="1093" y="700"/>
                    <a:pt x="1096" y="700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100" y="668"/>
                    <a:pt x="1099" y="665"/>
                    <a:pt x="1099" y="662"/>
                  </a:cubicBezTo>
                  <a:cubicBezTo>
                    <a:pt x="1081" y="664"/>
                    <a:pt x="1065" y="665"/>
                    <a:pt x="1047" y="667"/>
                  </a:cubicBezTo>
                  <a:cubicBezTo>
                    <a:pt x="1037" y="668"/>
                    <a:pt x="1027" y="669"/>
                    <a:pt x="1017" y="669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988" y="660"/>
                    <a:pt x="971" y="639"/>
                    <a:pt x="948" y="645"/>
                  </a:cubicBezTo>
                  <a:cubicBezTo>
                    <a:pt x="940" y="648"/>
                    <a:pt x="940" y="648"/>
                    <a:pt x="928" y="683"/>
                  </a:cubicBezTo>
                  <a:cubicBezTo>
                    <a:pt x="917" y="681"/>
                    <a:pt x="902" y="677"/>
                    <a:pt x="890" y="675"/>
                  </a:cubicBezTo>
                  <a:cubicBezTo>
                    <a:pt x="874" y="649"/>
                    <a:pt x="874" y="649"/>
                    <a:pt x="874" y="649"/>
                  </a:cubicBezTo>
                  <a:cubicBezTo>
                    <a:pt x="860" y="648"/>
                    <a:pt x="860" y="648"/>
                    <a:pt x="860" y="648"/>
                  </a:cubicBezTo>
                  <a:cubicBezTo>
                    <a:pt x="857" y="648"/>
                    <a:pt x="855" y="648"/>
                    <a:pt x="852" y="648"/>
                  </a:cubicBezTo>
                  <a:cubicBezTo>
                    <a:pt x="838" y="646"/>
                    <a:pt x="838" y="646"/>
                    <a:pt x="830" y="611"/>
                  </a:cubicBezTo>
                  <a:cubicBezTo>
                    <a:pt x="828" y="617"/>
                    <a:pt x="824" y="625"/>
                    <a:pt x="822" y="631"/>
                  </a:cubicBezTo>
                  <a:cubicBezTo>
                    <a:pt x="830" y="611"/>
                    <a:pt x="830" y="611"/>
                    <a:pt x="830" y="611"/>
                  </a:cubicBezTo>
                  <a:cubicBezTo>
                    <a:pt x="830" y="605"/>
                    <a:pt x="830" y="599"/>
                    <a:pt x="830" y="593"/>
                  </a:cubicBezTo>
                  <a:cubicBezTo>
                    <a:pt x="813" y="593"/>
                    <a:pt x="797" y="593"/>
                    <a:pt x="780" y="593"/>
                  </a:cubicBezTo>
                  <a:cubicBezTo>
                    <a:pt x="742" y="593"/>
                    <a:pt x="707" y="627"/>
                    <a:pt x="666" y="606"/>
                  </a:cubicBezTo>
                  <a:cubicBezTo>
                    <a:pt x="661" y="606"/>
                    <a:pt x="657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11" y="657"/>
                    <a:pt x="611" y="657"/>
                    <a:pt x="611" y="657"/>
                  </a:cubicBezTo>
                  <a:cubicBezTo>
                    <a:pt x="610" y="663"/>
                    <a:pt x="610" y="670"/>
                    <a:pt x="609" y="676"/>
                  </a:cubicBezTo>
                  <a:cubicBezTo>
                    <a:pt x="610" y="670"/>
                    <a:pt x="610" y="663"/>
                    <a:pt x="611" y="657"/>
                  </a:cubicBezTo>
                  <a:cubicBezTo>
                    <a:pt x="594" y="682"/>
                    <a:pt x="570" y="700"/>
                    <a:pt x="553" y="724"/>
                  </a:cubicBezTo>
                  <a:cubicBezTo>
                    <a:pt x="540" y="742"/>
                    <a:pt x="528" y="769"/>
                    <a:pt x="518" y="789"/>
                  </a:cubicBezTo>
                  <a:cubicBezTo>
                    <a:pt x="524" y="808"/>
                    <a:pt x="524" y="808"/>
                    <a:pt x="523" y="828"/>
                  </a:cubicBezTo>
                  <a:cubicBezTo>
                    <a:pt x="523" y="834"/>
                    <a:pt x="522" y="841"/>
                    <a:pt x="522" y="847"/>
                  </a:cubicBezTo>
                  <a:cubicBezTo>
                    <a:pt x="521" y="863"/>
                    <a:pt x="520" y="879"/>
                    <a:pt x="520" y="894"/>
                  </a:cubicBezTo>
                  <a:cubicBezTo>
                    <a:pt x="525" y="895"/>
                    <a:pt x="530" y="896"/>
                    <a:pt x="535" y="896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79" y="919"/>
                    <a:pt x="579" y="919"/>
                    <a:pt x="579" y="919"/>
                  </a:cubicBezTo>
                  <a:cubicBezTo>
                    <a:pt x="579" y="922"/>
                    <a:pt x="579" y="926"/>
                    <a:pt x="579" y="929"/>
                  </a:cubicBezTo>
                  <a:cubicBezTo>
                    <a:pt x="579" y="926"/>
                    <a:pt x="579" y="922"/>
                    <a:pt x="579" y="919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35" y="896"/>
                    <a:pt x="535" y="896"/>
                    <a:pt x="535" y="896"/>
                  </a:cubicBezTo>
                  <a:cubicBezTo>
                    <a:pt x="530" y="896"/>
                    <a:pt x="525" y="895"/>
                    <a:pt x="520" y="894"/>
                  </a:cubicBezTo>
                  <a:cubicBezTo>
                    <a:pt x="520" y="900"/>
                    <a:pt x="519" y="907"/>
                    <a:pt x="519" y="913"/>
                  </a:cubicBezTo>
                  <a:cubicBezTo>
                    <a:pt x="556" y="992"/>
                    <a:pt x="556" y="992"/>
                    <a:pt x="602" y="1033"/>
                  </a:cubicBezTo>
                  <a:cubicBezTo>
                    <a:pt x="542" y="940"/>
                    <a:pt x="542" y="940"/>
                    <a:pt x="537" y="914"/>
                  </a:cubicBezTo>
                  <a:cubicBezTo>
                    <a:pt x="539" y="921"/>
                    <a:pt x="541" y="931"/>
                    <a:pt x="542" y="939"/>
                  </a:cubicBezTo>
                  <a:cubicBezTo>
                    <a:pt x="542" y="941"/>
                    <a:pt x="542" y="941"/>
                    <a:pt x="602" y="1033"/>
                  </a:cubicBezTo>
                  <a:cubicBezTo>
                    <a:pt x="623" y="1032"/>
                    <a:pt x="651" y="1030"/>
                    <a:pt x="672" y="1029"/>
                  </a:cubicBezTo>
                  <a:cubicBezTo>
                    <a:pt x="679" y="1029"/>
                    <a:pt x="687" y="1030"/>
                    <a:pt x="695" y="1030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42" y="1012"/>
                    <a:pt x="742" y="1012"/>
                    <a:pt x="742" y="1012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59" y="1023"/>
                    <a:pt x="759" y="1023"/>
                    <a:pt x="759" y="1023"/>
                  </a:cubicBezTo>
                  <a:cubicBezTo>
                    <a:pt x="767" y="1052"/>
                    <a:pt x="767" y="1052"/>
                    <a:pt x="767" y="1052"/>
                  </a:cubicBezTo>
                  <a:cubicBezTo>
                    <a:pt x="782" y="1042"/>
                    <a:pt x="782" y="1042"/>
                    <a:pt x="782" y="1042"/>
                  </a:cubicBezTo>
                  <a:cubicBezTo>
                    <a:pt x="790" y="1042"/>
                    <a:pt x="798" y="1042"/>
                    <a:pt x="806" y="1042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22" y="1069"/>
                    <a:pt x="822" y="1069"/>
                    <a:pt x="822" y="1069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06" y="1042"/>
                    <a:pt x="806" y="1042"/>
                    <a:pt x="806" y="1042"/>
                  </a:cubicBezTo>
                  <a:cubicBezTo>
                    <a:pt x="814" y="1060"/>
                    <a:pt x="814" y="1060"/>
                    <a:pt x="814" y="1060"/>
                  </a:cubicBezTo>
                  <a:cubicBezTo>
                    <a:pt x="814" y="1069"/>
                    <a:pt x="814" y="1077"/>
                    <a:pt x="814" y="1086"/>
                  </a:cubicBezTo>
                  <a:cubicBezTo>
                    <a:pt x="814" y="1092"/>
                    <a:pt x="814" y="1097"/>
                    <a:pt x="814" y="1103"/>
                  </a:cubicBezTo>
                  <a:cubicBezTo>
                    <a:pt x="814" y="1106"/>
                    <a:pt x="814" y="1109"/>
                    <a:pt x="814" y="1112"/>
                  </a:cubicBezTo>
                  <a:cubicBezTo>
                    <a:pt x="823" y="1127"/>
                    <a:pt x="836" y="1146"/>
                    <a:pt x="845" y="1161"/>
                  </a:cubicBezTo>
                  <a:cubicBezTo>
                    <a:pt x="855" y="1183"/>
                    <a:pt x="857" y="1191"/>
                    <a:pt x="859" y="1209"/>
                  </a:cubicBezTo>
                  <a:cubicBezTo>
                    <a:pt x="923" y="1208"/>
                    <a:pt x="987" y="1205"/>
                    <a:pt x="1050" y="1200"/>
                  </a:cubicBezTo>
                  <a:cubicBezTo>
                    <a:pt x="1051" y="1195"/>
                    <a:pt x="1051" y="1190"/>
                    <a:pt x="1052" y="1185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40" y="1129"/>
                    <a:pt x="1040" y="1129"/>
                    <a:pt x="1040" y="1129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5" y="1144"/>
                    <a:pt x="1055" y="1144"/>
                    <a:pt x="1055" y="1144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4" y="1161"/>
                    <a:pt x="1054" y="1161"/>
                    <a:pt x="1054" y="1161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60" y="1176"/>
                    <a:pt x="1060" y="1176"/>
                    <a:pt x="1060" y="1176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51" y="1190"/>
                    <a:pt x="1051" y="1195"/>
                    <a:pt x="1050" y="1200"/>
                  </a:cubicBezTo>
                  <a:cubicBezTo>
                    <a:pt x="1067" y="1198"/>
                    <a:pt x="1067" y="1198"/>
                    <a:pt x="1067" y="1198"/>
                  </a:cubicBezTo>
                  <a:cubicBezTo>
                    <a:pt x="1050" y="1200"/>
                    <a:pt x="1050" y="1200"/>
                    <a:pt x="1050" y="1200"/>
                  </a:cubicBezTo>
                  <a:cubicBezTo>
                    <a:pt x="1086" y="1197"/>
                    <a:pt x="1121" y="1193"/>
                    <a:pt x="1156" y="1189"/>
                  </a:cubicBezTo>
                  <a:cubicBezTo>
                    <a:pt x="1150" y="1167"/>
                    <a:pt x="1150" y="1167"/>
                    <a:pt x="1150" y="1167"/>
                  </a:cubicBezTo>
                  <a:cubicBezTo>
                    <a:pt x="1152" y="1158"/>
                    <a:pt x="1153" y="1150"/>
                    <a:pt x="1154" y="1142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71" y="1124"/>
                    <a:pt x="1171" y="1124"/>
                    <a:pt x="1171" y="1124"/>
                  </a:cubicBezTo>
                  <a:cubicBezTo>
                    <a:pt x="1193" y="1098"/>
                    <a:pt x="1223" y="1064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45" y="1037"/>
                    <a:pt x="1245" y="1037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75" y="984"/>
                    <a:pt x="1275" y="981"/>
                    <a:pt x="1276" y="978"/>
                  </a:cubicBezTo>
                  <a:cubicBezTo>
                    <a:pt x="1283" y="968"/>
                    <a:pt x="1283" y="968"/>
                    <a:pt x="1283" y="968"/>
                  </a:cubicBezTo>
                  <a:cubicBezTo>
                    <a:pt x="1297" y="909"/>
                    <a:pt x="1297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moveTo>
                    <a:pt x="1078" y="618"/>
                  </a:moveTo>
                  <a:cubicBezTo>
                    <a:pt x="1076" y="609"/>
                    <a:pt x="1075" y="600"/>
                    <a:pt x="1074" y="591"/>
                  </a:cubicBezTo>
                  <a:cubicBezTo>
                    <a:pt x="1051" y="583"/>
                    <a:pt x="1051" y="583"/>
                    <a:pt x="1051" y="583"/>
                  </a:cubicBezTo>
                  <a:cubicBezTo>
                    <a:pt x="1065" y="618"/>
                    <a:pt x="1065" y="618"/>
                    <a:pt x="1065" y="618"/>
                  </a:cubicBezTo>
                  <a:cubicBezTo>
                    <a:pt x="1078" y="618"/>
                    <a:pt x="1078" y="618"/>
                    <a:pt x="1078" y="618"/>
                  </a:cubicBezTo>
                  <a:moveTo>
                    <a:pt x="698" y="585"/>
                  </a:moveTo>
                  <a:cubicBezTo>
                    <a:pt x="698" y="585"/>
                    <a:pt x="699" y="584"/>
                    <a:pt x="699" y="584"/>
                  </a:cubicBezTo>
                  <a:cubicBezTo>
                    <a:pt x="681" y="583"/>
                    <a:pt x="664" y="582"/>
                    <a:pt x="647" y="581"/>
                  </a:cubicBezTo>
                  <a:cubicBezTo>
                    <a:pt x="660" y="594"/>
                    <a:pt x="660" y="594"/>
                    <a:pt x="660" y="594"/>
                  </a:cubicBezTo>
                  <a:cubicBezTo>
                    <a:pt x="695" y="590"/>
                    <a:pt x="695" y="590"/>
                    <a:pt x="695" y="590"/>
                  </a:cubicBezTo>
                  <a:cubicBezTo>
                    <a:pt x="696" y="589"/>
                    <a:pt x="697" y="587"/>
                    <a:pt x="698" y="585"/>
                  </a:cubicBezTo>
                  <a:moveTo>
                    <a:pt x="666" y="606"/>
                  </a:moveTo>
                  <a:cubicBezTo>
                    <a:pt x="686" y="616"/>
                    <a:pt x="686" y="616"/>
                    <a:pt x="686" y="616"/>
                  </a:cubicBezTo>
                  <a:cubicBezTo>
                    <a:pt x="666" y="606"/>
                    <a:pt x="666" y="606"/>
                    <a:pt x="666" y="606"/>
                  </a:cubicBezTo>
                  <a:moveTo>
                    <a:pt x="701" y="587"/>
                  </a:moveTo>
                  <a:cubicBezTo>
                    <a:pt x="702" y="586"/>
                    <a:pt x="702" y="585"/>
                    <a:pt x="703" y="584"/>
                  </a:cubicBezTo>
                  <a:cubicBezTo>
                    <a:pt x="701" y="584"/>
                    <a:pt x="700" y="584"/>
                    <a:pt x="699" y="584"/>
                  </a:cubicBezTo>
                  <a:cubicBezTo>
                    <a:pt x="698" y="587"/>
                    <a:pt x="697" y="588"/>
                    <a:pt x="695" y="590"/>
                  </a:cubicBezTo>
                  <a:cubicBezTo>
                    <a:pt x="685" y="591"/>
                    <a:pt x="671" y="593"/>
                    <a:pt x="660" y="594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42" y="581"/>
                    <a:pt x="637" y="580"/>
                    <a:pt x="631" y="580"/>
                  </a:cubicBezTo>
                  <a:cubicBezTo>
                    <a:pt x="652" y="605"/>
                    <a:pt x="652" y="605"/>
                    <a:pt x="652" y="605"/>
                  </a:cubicBezTo>
                  <a:cubicBezTo>
                    <a:pt x="657" y="605"/>
                    <a:pt x="661" y="606"/>
                    <a:pt x="666" y="606"/>
                  </a:cubicBezTo>
                  <a:cubicBezTo>
                    <a:pt x="695" y="597"/>
                    <a:pt x="695" y="597"/>
                    <a:pt x="695" y="597"/>
                  </a:cubicBezTo>
                  <a:cubicBezTo>
                    <a:pt x="696" y="596"/>
                    <a:pt x="697" y="594"/>
                    <a:pt x="701" y="587"/>
                  </a:cubicBezTo>
                  <a:moveTo>
                    <a:pt x="880" y="589"/>
                  </a:moveTo>
                  <a:cubicBezTo>
                    <a:pt x="880" y="588"/>
                    <a:pt x="880" y="588"/>
                    <a:pt x="880" y="587"/>
                  </a:cubicBezTo>
                  <a:cubicBezTo>
                    <a:pt x="874" y="587"/>
                    <a:pt x="867" y="588"/>
                    <a:pt x="861" y="588"/>
                  </a:cubicBezTo>
                  <a:cubicBezTo>
                    <a:pt x="875" y="603"/>
                    <a:pt x="879" y="597"/>
                    <a:pt x="880" y="589"/>
                  </a:cubicBezTo>
                  <a:moveTo>
                    <a:pt x="947" y="588"/>
                  </a:moveTo>
                  <a:cubicBezTo>
                    <a:pt x="956" y="584"/>
                    <a:pt x="956" y="584"/>
                    <a:pt x="956" y="584"/>
                  </a:cubicBezTo>
                  <a:cubicBezTo>
                    <a:pt x="952" y="585"/>
                    <a:pt x="949" y="585"/>
                    <a:pt x="946" y="585"/>
                  </a:cubicBezTo>
                  <a:cubicBezTo>
                    <a:pt x="947" y="588"/>
                    <a:pt x="947" y="588"/>
                    <a:pt x="947" y="588"/>
                  </a:cubicBezTo>
                  <a:moveTo>
                    <a:pt x="1120" y="716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moveTo>
                    <a:pt x="1361" y="694"/>
                  </a:moveTo>
                  <a:cubicBezTo>
                    <a:pt x="1351" y="640"/>
                    <a:pt x="1336" y="587"/>
                    <a:pt x="1319" y="535"/>
                  </a:cubicBezTo>
                  <a:cubicBezTo>
                    <a:pt x="1305" y="539"/>
                    <a:pt x="1290" y="542"/>
                    <a:pt x="1274" y="546"/>
                  </a:cubicBezTo>
                  <a:cubicBezTo>
                    <a:pt x="1275" y="550"/>
                    <a:pt x="1277" y="555"/>
                    <a:pt x="1278" y="560"/>
                  </a:cubicBezTo>
                  <a:cubicBezTo>
                    <a:pt x="1277" y="555"/>
                    <a:pt x="1275" y="550"/>
                    <a:pt x="1274" y="546"/>
                  </a:cubicBezTo>
                  <a:cubicBezTo>
                    <a:pt x="1272" y="546"/>
                    <a:pt x="1270" y="547"/>
                    <a:pt x="1269" y="547"/>
                  </a:cubicBezTo>
                  <a:cubicBezTo>
                    <a:pt x="1271" y="551"/>
                    <a:pt x="1271" y="551"/>
                    <a:pt x="1271" y="551"/>
                  </a:cubicBezTo>
                  <a:cubicBezTo>
                    <a:pt x="1252" y="556"/>
                    <a:pt x="1252" y="556"/>
                    <a:pt x="1252" y="556"/>
                  </a:cubicBezTo>
                  <a:cubicBezTo>
                    <a:pt x="1244" y="557"/>
                    <a:pt x="1242" y="557"/>
                    <a:pt x="1236" y="553"/>
                  </a:cubicBezTo>
                  <a:cubicBezTo>
                    <a:pt x="1225" y="555"/>
                    <a:pt x="1212" y="558"/>
                    <a:pt x="1200" y="560"/>
                  </a:cubicBezTo>
                  <a:cubicBezTo>
                    <a:pt x="1201" y="561"/>
                    <a:pt x="1201" y="563"/>
                    <a:pt x="1202" y="565"/>
                  </a:cubicBezTo>
                  <a:cubicBezTo>
                    <a:pt x="1201" y="563"/>
                    <a:pt x="1201" y="561"/>
                    <a:pt x="1200" y="560"/>
                  </a:cubicBezTo>
                  <a:cubicBezTo>
                    <a:pt x="1183" y="562"/>
                    <a:pt x="1166" y="565"/>
                    <a:pt x="1148" y="568"/>
                  </a:cubicBezTo>
                  <a:cubicBezTo>
                    <a:pt x="1103" y="573"/>
                    <a:pt x="1057" y="578"/>
                    <a:pt x="1011" y="581"/>
                  </a:cubicBezTo>
                  <a:cubicBezTo>
                    <a:pt x="1016" y="586"/>
                    <a:pt x="1016" y="586"/>
                    <a:pt x="1016" y="586"/>
                  </a:cubicBezTo>
                  <a:cubicBezTo>
                    <a:pt x="1038" y="594"/>
                    <a:pt x="1038" y="594"/>
                    <a:pt x="1038" y="594"/>
                  </a:cubicBezTo>
                  <a:cubicBezTo>
                    <a:pt x="1044" y="584"/>
                    <a:pt x="1044" y="584"/>
                    <a:pt x="1044" y="584"/>
                  </a:cubicBezTo>
                  <a:cubicBezTo>
                    <a:pt x="1047" y="584"/>
                    <a:pt x="1049" y="583"/>
                    <a:pt x="1051" y="583"/>
                  </a:cubicBezTo>
                  <a:cubicBezTo>
                    <a:pt x="1074" y="591"/>
                    <a:pt x="1074" y="591"/>
                    <a:pt x="1074" y="591"/>
                  </a:cubicBezTo>
                  <a:cubicBezTo>
                    <a:pt x="1076" y="590"/>
                    <a:pt x="1078" y="590"/>
                    <a:pt x="1081" y="590"/>
                  </a:cubicBezTo>
                  <a:cubicBezTo>
                    <a:pt x="1100" y="577"/>
                    <a:pt x="1100" y="577"/>
                    <a:pt x="1100" y="577"/>
                  </a:cubicBezTo>
                  <a:cubicBezTo>
                    <a:pt x="1081" y="590"/>
                    <a:pt x="1081" y="590"/>
                    <a:pt x="1081" y="590"/>
                  </a:cubicBezTo>
                  <a:cubicBezTo>
                    <a:pt x="1085" y="590"/>
                    <a:pt x="1090" y="589"/>
                    <a:pt x="1095" y="588"/>
                  </a:cubicBezTo>
                  <a:cubicBezTo>
                    <a:pt x="1094" y="608"/>
                    <a:pt x="1093" y="634"/>
                    <a:pt x="1092" y="654"/>
                  </a:cubicBezTo>
                  <a:cubicBezTo>
                    <a:pt x="1075" y="655"/>
                    <a:pt x="1075" y="655"/>
                    <a:pt x="1075" y="655"/>
                  </a:cubicBezTo>
                  <a:cubicBezTo>
                    <a:pt x="1047" y="667"/>
                    <a:pt x="1047" y="667"/>
                    <a:pt x="1047" y="667"/>
                  </a:cubicBezTo>
                  <a:cubicBezTo>
                    <a:pt x="1065" y="665"/>
                    <a:pt x="1081" y="664"/>
                    <a:pt x="1099" y="662"/>
                  </a:cubicBezTo>
                  <a:cubicBezTo>
                    <a:pt x="1099" y="665"/>
                    <a:pt x="1100" y="668"/>
                    <a:pt x="1100" y="671"/>
                  </a:cubicBez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42" y="748"/>
                    <a:pt x="1150" y="775"/>
                    <a:pt x="1166" y="798"/>
                  </a:cubicBezTo>
                  <a:cubicBezTo>
                    <a:pt x="1177" y="817"/>
                    <a:pt x="1196" y="830"/>
                    <a:pt x="1208" y="848"/>
                  </a:cubicBezTo>
                  <a:cubicBezTo>
                    <a:pt x="1209" y="860"/>
                    <a:pt x="1209" y="872"/>
                    <a:pt x="1210" y="885"/>
                  </a:cubicBezTo>
                  <a:cubicBezTo>
                    <a:pt x="1218" y="903"/>
                    <a:pt x="1218" y="903"/>
                    <a:pt x="1218" y="903"/>
                  </a:cubicBezTo>
                  <a:cubicBezTo>
                    <a:pt x="1223" y="902"/>
                    <a:pt x="1228" y="901"/>
                    <a:pt x="1233" y="900"/>
                  </a:cubicBezTo>
                  <a:cubicBezTo>
                    <a:pt x="1240" y="890"/>
                    <a:pt x="1240" y="890"/>
                    <a:pt x="1240" y="890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13" y="829"/>
                    <a:pt x="1313" y="829"/>
                    <a:pt x="1313" y="829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54" y="782"/>
                    <a:pt x="1354" y="782"/>
                    <a:pt x="1354" y="782"/>
                  </a:cubicBezTo>
                  <a:cubicBezTo>
                    <a:pt x="1354" y="778"/>
                    <a:pt x="1354" y="775"/>
                    <a:pt x="1354" y="773"/>
                  </a:cubicBezTo>
                  <a:cubicBezTo>
                    <a:pt x="1362" y="745"/>
                    <a:pt x="1362" y="745"/>
                    <a:pt x="1362" y="742"/>
                  </a:cubicBezTo>
                  <a:cubicBezTo>
                    <a:pt x="1362" y="742"/>
                    <a:pt x="1362" y="743"/>
                    <a:pt x="1362" y="744"/>
                  </a:cubicBezTo>
                  <a:cubicBezTo>
                    <a:pt x="1361" y="747"/>
                    <a:pt x="1361" y="747"/>
                    <a:pt x="1354" y="773"/>
                  </a:cubicBezTo>
                  <a:cubicBezTo>
                    <a:pt x="1373" y="745"/>
                    <a:pt x="1373" y="745"/>
                    <a:pt x="1351" y="715"/>
                  </a:cubicBezTo>
                  <a:cubicBezTo>
                    <a:pt x="1347" y="716"/>
                    <a:pt x="1343" y="717"/>
                    <a:pt x="1339" y="718"/>
                  </a:cubicBezTo>
                  <a:cubicBezTo>
                    <a:pt x="1328" y="698"/>
                    <a:pt x="1328" y="698"/>
                    <a:pt x="1328" y="698"/>
                  </a:cubicBezTo>
                  <a:cubicBezTo>
                    <a:pt x="1308" y="724"/>
                    <a:pt x="1308" y="724"/>
                    <a:pt x="1308" y="724"/>
                  </a:cubicBezTo>
                  <a:cubicBezTo>
                    <a:pt x="1302" y="726"/>
                    <a:pt x="1295" y="727"/>
                    <a:pt x="1289" y="729"/>
                  </a:cubicBezTo>
                  <a:cubicBezTo>
                    <a:pt x="1288" y="725"/>
                    <a:pt x="1288" y="723"/>
                    <a:pt x="1287" y="719"/>
                  </a:cubicBezTo>
                  <a:cubicBezTo>
                    <a:pt x="1285" y="720"/>
                    <a:pt x="1283" y="720"/>
                    <a:pt x="1280" y="721"/>
                  </a:cubicBezTo>
                  <a:cubicBezTo>
                    <a:pt x="1283" y="720"/>
                    <a:pt x="1285" y="720"/>
                    <a:pt x="1287" y="719"/>
                  </a:cubicBezTo>
                  <a:cubicBezTo>
                    <a:pt x="1286" y="710"/>
                    <a:pt x="1284" y="701"/>
                    <a:pt x="1283" y="692"/>
                  </a:cubicBezTo>
                  <a:cubicBezTo>
                    <a:pt x="1276" y="693"/>
                    <a:pt x="1269" y="694"/>
                    <a:pt x="1263" y="695"/>
                  </a:cubicBezTo>
                  <a:cubicBezTo>
                    <a:pt x="1264" y="702"/>
                    <a:pt x="1265" y="707"/>
                    <a:pt x="1266" y="714"/>
                  </a:cubicBezTo>
                  <a:cubicBezTo>
                    <a:pt x="1265" y="707"/>
                    <a:pt x="1264" y="702"/>
                    <a:pt x="1263" y="695"/>
                  </a:cubicBezTo>
                  <a:cubicBezTo>
                    <a:pt x="1261" y="696"/>
                    <a:pt x="1259" y="696"/>
                    <a:pt x="1256" y="696"/>
                  </a:cubicBezTo>
                  <a:cubicBezTo>
                    <a:pt x="1259" y="696"/>
                    <a:pt x="1261" y="696"/>
                    <a:pt x="1263" y="695"/>
                  </a:cubicBezTo>
                  <a:cubicBezTo>
                    <a:pt x="1269" y="694"/>
                    <a:pt x="1276" y="693"/>
                    <a:pt x="1283" y="692"/>
                  </a:cubicBezTo>
                  <a:cubicBezTo>
                    <a:pt x="1261" y="686"/>
                    <a:pt x="1261" y="686"/>
                    <a:pt x="1261" y="686"/>
                  </a:cubicBezTo>
                  <a:cubicBezTo>
                    <a:pt x="1246" y="679"/>
                    <a:pt x="1246" y="679"/>
                    <a:pt x="1246" y="679"/>
                  </a:cubicBezTo>
                  <a:cubicBezTo>
                    <a:pt x="1245" y="670"/>
                    <a:pt x="1243" y="661"/>
                    <a:pt x="1241" y="652"/>
                  </a:cubicBezTo>
                  <a:cubicBezTo>
                    <a:pt x="1236" y="653"/>
                    <a:pt x="1235" y="655"/>
                    <a:pt x="1235" y="660"/>
                  </a:cubicBezTo>
                  <a:cubicBezTo>
                    <a:pt x="1236" y="652"/>
                    <a:pt x="1236" y="652"/>
                    <a:pt x="1259" y="652"/>
                  </a:cubicBezTo>
                  <a:cubicBezTo>
                    <a:pt x="1302" y="687"/>
                    <a:pt x="1302" y="687"/>
                    <a:pt x="1302" y="687"/>
                  </a:cubicBezTo>
                  <a:cubicBezTo>
                    <a:pt x="1334" y="690"/>
                    <a:pt x="1334" y="690"/>
                    <a:pt x="1334" y="690"/>
                  </a:cubicBezTo>
                  <a:cubicBezTo>
                    <a:pt x="1342" y="698"/>
                    <a:pt x="1342" y="698"/>
                    <a:pt x="1342" y="698"/>
                  </a:cubicBezTo>
                  <a:cubicBezTo>
                    <a:pt x="1348" y="696"/>
                    <a:pt x="1354" y="695"/>
                    <a:pt x="1361" y="694"/>
                  </a:cubicBezTo>
                  <a:moveTo>
                    <a:pt x="1557" y="371"/>
                  </a:moveTo>
                  <a:cubicBezTo>
                    <a:pt x="1555" y="366"/>
                    <a:pt x="1555" y="366"/>
                    <a:pt x="1555" y="366"/>
                  </a:cubicBezTo>
                  <a:cubicBezTo>
                    <a:pt x="1556" y="368"/>
                    <a:pt x="1556" y="369"/>
                    <a:pt x="1556" y="371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58" y="373"/>
                    <a:pt x="1557" y="372"/>
                    <a:pt x="1557" y="371"/>
                  </a:cubicBezTo>
                  <a:moveTo>
                    <a:pt x="123" y="438"/>
                  </a:moveTo>
                  <a:cubicBezTo>
                    <a:pt x="125" y="436"/>
                    <a:pt x="126" y="433"/>
                    <a:pt x="128" y="430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120" y="439"/>
                    <a:pt x="121" y="440"/>
                    <a:pt x="122" y="441"/>
                  </a:cubicBezTo>
                  <a:cubicBezTo>
                    <a:pt x="122" y="440"/>
                    <a:pt x="123" y="439"/>
                    <a:pt x="123" y="438"/>
                  </a:cubicBezTo>
                  <a:moveTo>
                    <a:pt x="1553" y="359"/>
                  </a:moveTo>
                  <a:cubicBezTo>
                    <a:pt x="1552" y="357"/>
                    <a:pt x="1551" y="356"/>
                    <a:pt x="1551" y="355"/>
                  </a:cubicBezTo>
                  <a:cubicBezTo>
                    <a:pt x="1542" y="340"/>
                    <a:pt x="1537" y="334"/>
                    <a:pt x="1535" y="331"/>
                  </a:cubicBezTo>
                  <a:cubicBezTo>
                    <a:pt x="1537" y="334"/>
                    <a:pt x="1539" y="338"/>
                    <a:pt x="1541" y="342"/>
                  </a:cubicBezTo>
                  <a:cubicBezTo>
                    <a:pt x="1540" y="339"/>
                    <a:pt x="1540" y="339"/>
                    <a:pt x="1540" y="339"/>
                  </a:cubicBezTo>
                  <a:cubicBezTo>
                    <a:pt x="1553" y="359"/>
                    <a:pt x="1553" y="359"/>
                    <a:pt x="1553" y="359"/>
                  </a:cubicBezTo>
                  <a:moveTo>
                    <a:pt x="1548" y="356"/>
                  </a:moveTo>
                  <a:cubicBezTo>
                    <a:pt x="1542" y="343"/>
                    <a:pt x="1542" y="343"/>
                    <a:pt x="1542" y="343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8" y="356"/>
                    <a:pt x="1548" y="356"/>
                    <a:pt x="1548" y="356"/>
                  </a:cubicBezTo>
                  <a:moveTo>
                    <a:pt x="181" y="379"/>
                  </a:moveTo>
                  <a:cubicBezTo>
                    <a:pt x="182" y="377"/>
                    <a:pt x="184" y="374"/>
                    <a:pt x="186" y="372"/>
                  </a:cubicBezTo>
                  <a:cubicBezTo>
                    <a:pt x="178" y="378"/>
                    <a:pt x="178" y="378"/>
                    <a:pt x="178" y="378"/>
                  </a:cubicBezTo>
                  <a:cubicBezTo>
                    <a:pt x="179" y="378"/>
                    <a:pt x="180" y="379"/>
                    <a:pt x="181" y="379"/>
                  </a:cubicBezTo>
                  <a:moveTo>
                    <a:pt x="181" y="391"/>
                  </a:moveTo>
                  <a:cubicBezTo>
                    <a:pt x="198" y="369"/>
                    <a:pt x="198" y="369"/>
                    <a:pt x="198" y="36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9" y="390"/>
                    <a:pt x="180" y="390"/>
                    <a:pt x="181" y="391"/>
                  </a:cubicBezTo>
                  <a:moveTo>
                    <a:pt x="189" y="351"/>
                  </a:moveTo>
                  <a:cubicBezTo>
                    <a:pt x="190" y="353"/>
                    <a:pt x="192" y="353"/>
                    <a:pt x="193" y="355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89" y="351"/>
                    <a:pt x="189" y="351"/>
                    <a:pt x="189" y="351"/>
                  </a:cubicBezTo>
                  <a:moveTo>
                    <a:pt x="316" y="181"/>
                  </a:moveTo>
                  <a:cubicBezTo>
                    <a:pt x="321" y="177"/>
                    <a:pt x="325" y="173"/>
                    <a:pt x="330" y="169"/>
                  </a:cubicBezTo>
                  <a:cubicBezTo>
                    <a:pt x="329" y="168"/>
                    <a:pt x="328" y="167"/>
                    <a:pt x="328" y="166"/>
                  </a:cubicBezTo>
                  <a:cubicBezTo>
                    <a:pt x="323" y="170"/>
                    <a:pt x="318" y="174"/>
                    <a:pt x="313" y="178"/>
                  </a:cubicBezTo>
                  <a:cubicBezTo>
                    <a:pt x="314" y="179"/>
                    <a:pt x="315" y="180"/>
                    <a:pt x="316" y="181"/>
                  </a:cubicBezTo>
                  <a:moveTo>
                    <a:pt x="378" y="193"/>
                  </a:moveTo>
                  <a:cubicBezTo>
                    <a:pt x="381" y="191"/>
                    <a:pt x="381" y="187"/>
                    <a:pt x="383" y="185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54" y="194"/>
                    <a:pt x="347" y="201"/>
                    <a:pt x="354" y="201"/>
                  </a:cubicBezTo>
                  <a:cubicBezTo>
                    <a:pt x="360" y="201"/>
                    <a:pt x="374" y="194"/>
                    <a:pt x="378" y="193"/>
                  </a:cubicBezTo>
                  <a:moveTo>
                    <a:pt x="316" y="167"/>
                  </a:moveTo>
                  <a:cubicBezTo>
                    <a:pt x="335" y="160"/>
                    <a:pt x="335" y="160"/>
                    <a:pt x="335" y="160"/>
                  </a:cubicBezTo>
                  <a:cubicBezTo>
                    <a:pt x="348" y="148"/>
                    <a:pt x="348" y="148"/>
                    <a:pt x="348" y="148"/>
                  </a:cubicBezTo>
                  <a:cubicBezTo>
                    <a:pt x="339" y="150"/>
                    <a:pt x="339" y="150"/>
                    <a:pt x="339" y="150"/>
                  </a:cubicBezTo>
                  <a:cubicBezTo>
                    <a:pt x="316" y="167"/>
                    <a:pt x="316" y="167"/>
                    <a:pt x="316" y="167"/>
                  </a:cubicBezTo>
                  <a:moveTo>
                    <a:pt x="339" y="150"/>
                  </a:moveTo>
                  <a:cubicBezTo>
                    <a:pt x="348" y="148"/>
                    <a:pt x="348" y="148"/>
                    <a:pt x="348" y="148"/>
                  </a:cubicBezTo>
                  <a:cubicBezTo>
                    <a:pt x="352" y="138"/>
                    <a:pt x="352" y="138"/>
                    <a:pt x="352" y="138"/>
                  </a:cubicBezTo>
                  <a:cubicBezTo>
                    <a:pt x="328" y="152"/>
                    <a:pt x="328" y="152"/>
                    <a:pt x="328" y="152"/>
                  </a:cubicBezTo>
                  <a:cubicBezTo>
                    <a:pt x="339" y="150"/>
                    <a:pt x="339" y="150"/>
                    <a:pt x="339" y="150"/>
                  </a:cubicBezTo>
                  <a:moveTo>
                    <a:pt x="359" y="158"/>
                  </a:moveTo>
                  <a:cubicBezTo>
                    <a:pt x="361" y="156"/>
                    <a:pt x="364" y="154"/>
                    <a:pt x="366" y="152"/>
                  </a:cubicBezTo>
                  <a:cubicBezTo>
                    <a:pt x="365" y="151"/>
                    <a:pt x="364" y="150"/>
                    <a:pt x="363" y="150"/>
                  </a:cubicBezTo>
                  <a:cubicBezTo>
                    <a:pt x="354" y="154"/>
                    <a:pt x="354" y="154"/>
                    <a:pt x="354" y="154"/>
                  </a:cubicBezTo>
                  <a:cubicBezTo>
                    <a:pt x="356" y="155"/>
                    <a:pt x="357" y="157"/>
                    <a:pt x="359" y="158"/>
                  </a:cubicBezTo>
                  <a:moveTo>
                    <a:pt x="360" y="159"/>
                  </a:moveTo>
                  <a:cubicBezTo>
                    <a:pt x="363" y="158"/>
                    <a:pt x="365" y="155"/>
                    <a:pt x="367" y="153"/>
                  </a:cubicBezTo>
                  <a:cubicBezTo>
                    <a:pt x="367" y="153"/>
                    <a:pt x="366" y="152"/>
                    <a:pt x="366" y="152"/>
                  </a:cubicBezTo>
                  <a:cubicBezTo>
                    <a:pt x="364" y="154"/>
                    <a:pt x="361" y="156"/>
                    <a:pt x="359" y="158"/>
                  </a:cubicBezTo>
                  <a:cubicBezTo>
                    <a:pt x="359" y="159"/>
                    <a:pt x="360" y="159"/>
                    <a:pt x="360" y="159"/>
                  </a:cubicBezTo>
                  <a:moveTo>
                    <a:pt x="365" y="163"/>
                  </a:moveTo>
                  <a:cubicBezTo>
                    <a:pt x="372" y="158"/>
                    <a:pt x="379" y="151"/>
                    <a:pt x="387" y="146"/>
                  </a:cubicBezTo>
                  <a:cubicBezTo>
                    <a:pt x="367" y="153"/>
                    <a:pt x="367" y="153"/>
                    <a:pt x="367" y="153"/>
                  </a:cubicBezTo>
                  <a:cubicBezTo>
                    <a:pt x="365" y="155"/>
                    <a:pt x="363" y="158"/>
                    <a:pt x="360" y="159"/>
                  </a:cubicBezTo>
                  <a:cubicBezTo>
                    <a:pt x="362" y="160"/>
                    <a:pt x="364" y="162"/>
                    <a:pt x="365" y="163"/>
                  </a:cubicBezTo>
                  <a:moveTo>
                    <a:pt x="328" y="152"/>
                  </a:moveTo>
                  <a:cubicBezTo>
                    <a:pt x="352" y="138"/>
                    <a:pt x="352" y="138"/>
                    <a:pt x="352" y="138"/>
                  </a:cubicBezTo>
                  <a:cubicBezTo>
                    <a:pt x="351" y="137"/>
                    <a:pt x="351" y="136"/>
                    <a:pt x="350" y="135"/>
                  </a:cubicBezTo>
                  <a:cubicBezTo>
                    <a:pt x="350" y="134"/>
                    <a:pt x="349" y="133"/>
                    <a:pt x="349" y="132"/>
                  </a:cubicBezTo>
                  <a:cubicBezTo>
                    <a:pt x="349" y="133"/>
                    <a:pt x="350" y="134"/>
                    <a:pt x="350" y="135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55" y="125"/>
                    <a:pt x="355" y="125"/>
                    <a:pt x="355" y="125"/>
                  </a:cubicBezTo>
                  <a:cubicBezTo>
                    <a:pt x="352" y="127"/>
                    <a:pt x="350" y="128"/>
                    <a:pt x="347" y="130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28" y="151"/>
                    <a:pt x="328" y="152"/>
                    <a:pt x="328" y="152"/>
                  </a:cubicBezTo>
                  <a:moveTo>
                    <a:pt x="379" y="112"/>
                  </a:move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9" y="112"/>
                    <a:pt x="379" y="112"/>
                    <a:pt x="379" y="112"/>
                  </a:cubicBezTo>
                  <a:moveTo>
                    <a:pt x="404" y="125"/>
                  </a:moveTo>
                  <a:cubicBezTo>
                    <a:pt x="405" y="126"/>
                    <a:pt x="406" y="127"/>
                    <a:pt x="407" y="127"/>
                  </a:cubicBezTo>
                  <a:cubicBezTo>
                    <a:pt x="412" y="120"/>
                    <a:pt x="412" y="120"/>
                    <a:pt x="412" y="120"/>
                  </a:cubicBezTo>
                  <a:cubicBezTo>
                    <a:pt x="400" y="122"/>
                    <a:pt x="400" y="122"/>
                    <a:pt x="400" y="122"/>
                  </a:cubicBezTo>
                  <a:cubicBezTo>
                    <a:pt x="395" y="125"/>
                    <a:pt x="390" y="129"/>
                    <a:pt x="385" y="133"/>
                  </a:cubicBezTo>
                  <a:cubicBezTo>
                    <a:pt x="387" y="134"/>
                    <a:pt x="388" y="135"/>
                    <a:pt x="389" y="136"/>
                  </a:cubicBezTo>
                  <a:cubicBezTo>
                    <a:pt x="394" y="132"/>
                    <a:pt x="399" y="129"/>
                    <a:pt x="404" y="125"/>
                  </a:cubicBezTo>
                  <a:moveTo>
                    <a:pt x="443" y="28"/>
                  </a:moveTo>
                  <a:cubicBezTo>
                    <a:pt x="423" y="39"/>
                    <a:pt x="423" y="39"/>
                    <a:pt x="423" y="39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49" y="25"/>
                    <a:pt x="450" y="25"/>
                    <a:pt x="451" y="24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43" y="28"/>
                    <a:pt x="443" y="28"/>
                    <a:pt x="443" y="28"/>
                  </a:cubicBezTo>
                  <a:moveTo>
                    <a:pt x="456" y="87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moveTo>
                    <a:pt x="442" y="99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442" y="99"/>
                  </a:moveTo>
                  <a:cubicBezTo>
                    <a:pt x="437" y="107"/>
                    <a:pt x="437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125" y="413"/>
                  </a:moveTo>
                  <a:cubicBezTo>
                    <a:pt x="118" y="420"/>
                    <a:pt x="118" y="420"/>
                    <a:pt x="118" y="420"/>
                  </a:cubicBezTo>
                  <a:cubicBezTo>
                    <a:pt x="125" y="413"/>
                    <a:pt x="125" y="413"/>
                    <a:pt x="125" y="413"/>
                  </a:cubicBezTo>
                  <a:moveTo>
                    <a:pt x="130" y="408"/>
                  </a:moveTo>
                  <a:cubicBezTo>
                    <a:pt x="125" y="413"/>
                    <a:pt x="125" y="413"/>
                    <a:pt x="125" y="413"/>
                  </a:cubicBezTo>
                  <a:cubicBezTo>
                    <a:pt x="130" y="408"/>
                    <a:pt x="130" y="408"/>
                    <a:pt x="130" y="408"/>
                  </a:cubicBezTo>
                  <a:moveTo>
                    <a:pt x="132" y="410"/>
                  </a:moveTo>
                  <a:cubicBezTo>
                    <a:pt x="134" y="407"/>
                    <a:pt x="135" y="405"/>
                    <a:pt x="137" y="402"/>
                  </a:cubicBezTo>
                  <a:cubicBezTo>
                    <a:pt x="130" y="408"/>
                    <a:pt x="130" y="408"/>
                    <a:pt x="130" y="408"/>
                  </a:cubicBezTo>
                  <a:cubicBezTo>
                    <a:pt x="137" y="402"/>
                    <a:pt x="137" y="402"/>
                    <a:pt x="137" y="402"/>
                  </a:cubicBezTo>
                  <a:cubicBezTo>
                    <a:pt x="135" y="405"/>
                    <a:pt x="134" y="407"/>
                    <a:pt x="132" y="410"/>
                  </a:cubicBezTo>
                  <a:moveTo>
                    <a:pt x="139" y="404"/>
                  </a:moveTo>
                  <a:cubicBezTo>
                    <a:pt x="138" y="403"/>
                    <a:pt x="138" y="403"/>
                    <a:pt x="137" y="402"/>
                  </a:cubicBezTo>
                  <a:cubicBezTo>
                    <a:pt x="138" y="403"/>
                    <a:pt x="138" y="403"/>
                    <a:pt x="139" y="404"/>
                  </a:cubicBezTo>
                  <a:moveTo>
                    <a:pt x="146" y="398"/>
                  </a:moveTo>
                  <a:cubicBezTo>
                    <a:pt x="139" y="404"/>
                    <a:pt x="139" y="404"/>
                    <a:pt x="139" y="404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46" y="398"/>
                  </a:moveTo>
                  <a:cubicBezTo>
                    <a:pt x="152" y="392"/>
                    <a:pt x="152" y="392"/>
                    <a:pt x="152" y="392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50" y="402"/>
                  </a:moveTo>
                  <a:cubicBezTo>
                    <a:pt x="151" y="399"/>
                    <a:pt x="153" y="396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cubicBezTo>
                    <a:pt x="151" y="399"/>
                    <a:pt x="153" y="396"/>
                    <a:pt x="155" y="394"/>
                  </a:cubicBezTo>
                  <a:cubicBezTo>
                    <a:pt x="154" y="393"/>
                    <a:pt x="153" y="393"/>
                    <a:pt x="152" y="392"/>
                  </a:cubicBezTo>
                  <a:cubicBezTo>
                    <a:pt x="153" y="393"/>
                    <a:pt x="154" y="393"/>
                    <a:pt x="155" y="39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5" y="394"/>
                    <a:pt x="155" y="394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moveTo>
                    <a:pt x="130" y="353"/>
                  </a:moveTo>
                  <a:cubicBezTo>
                    <a:pt x="135" y="343"/>
                    <a:pt x="135" y="343"/>
                    <a:pt x="135" y="343"/>
                  </a:cubicBezTo>
                  <a:cubicBezTo>
                    <a:pt x="130" y="353"/>
                    <a:pt x="130" y="353"/>
                    <a:pt x="130" y="353"/>
                  </a:cubicBezTo>
                  <a:moveTo>
                    <a:pt x="131" y="353"/>
                  </a:moveTo>
                  <a:cubicBezTo>
                    <a:pt x="130" y="353"/>
                    <a:pt x="130" y="353"/>
                    <a:pt x="130" y="353"/>
                  </a:cubicBezTo>
                  <a:cubicBezTo>
                    <a:pt x="131" y="353"/>
                    <a:pt x="131" y="353"/>
                    <a:pt x="131" y="353"/>
                  </a:cubicBezTo>
                  <a:moveTo>
                    <a:pt x="132" y="352"/>
                  </a:moveTo>
                  <a:cubicBezTo>
                    <a:pt x="132" y="352"/>
                    <a:pt x="131" y="352"/>
                    <a:pt x="131" y="353"/>
                  </a:cubicBezTo>
                  <a:cubicBezTo>
                    <a:pt x="131" y="352"/>
                    <a:pt x="132" y="352"/>
                    <a:pt x="132" y="352"/>
                  </a:cubicBezTo>
                  <a:moveTo>
                    <a:pt x="133" y="351"/>
                  </a:moveTo>
                  <a:cubicBezTo>
                    <a:pt x="132" y="351"/>
                    <a:pt x="132" y="352"/>
                    <a:pt x="132" y="352"/>
                  </a:cubicBezTo>
                  <a:cubicBezTo>
                    <a:pt x="132" y="352"/>
                    <a:pt x="132" y="351"/>
                    <a:pt x="133" y="351"/>
                  </a:cubicBezTo>
                  <a:moveTo>
                    <a:pt x="133" y="351"/>
                  </a:moveTo>
                  <a:cubicBezTo>
                    <a:pt x="133" y="351"/>
                    <a:pt x="133" y="351"/>
                    <a:pt x="133" y="351"/>
                  </a:cubicBezTo>
                  <a:cubicBezTo>
                    <a:pt x="133" y="351"/>
                    <a:pt x="133" y="351"/>
                    <a:pt x="133" y="351"/>
                  </a:cubicBezTo>
                  <a:moveTo>
                    <a:pt x="134" y="350"/>
                  </a:moveTo>
                  <a:cubicBezTo>
                    <a:pt x="134" y="350"/>
                    <a:pt x="134" y="350"/>
                    <a:pt x="133" y="351"/>
                  </a:cubicBezTo>
                  <a:cubicBezTo>
                    <a:pt x="134" y="350"/>
                    <a:pt x="134" y="350"/>
                    <a:pt x="134" y="350"/>
                  </a:cubicBezTo>
                  <a:moveTo>
                    <a:pt x="135" y="349"/>
                  </a:moveTo>
                  <a:cubicBezTo>
                    <a:pt x="135" y="350"/>
                    <a:pt x="134" y="350"/>
                    <a:pt x="134" y="350"/>
                  </a:cubicBezTo>
                  <a:cubicBezTo>
                    <a:pt x="134" y="350"/>
                    <a:pt x="135" y="350"/>
                    <a:pt x="135" y="349"/>
                  </a:cubicBezTo>
                  <a:moveTo>
                    <a:pt x="135" y="349"/>
                  </a:moveTo>
                  <a:cubicBezTo>
                    <a:pt x="135" y="349"/>
                    <a:pt x="135" y="349"/>
                    <a:pt x="135" y="349"/>
                  </a:cubicBezTo>
                  <a:cubicBezTo>
                    <a:pt x="135" y="349"/>
                    <a:pt x="135" y="349"/>
                    <a:pt x="135" y="349"/>
                  </a:cubicBezTo>
                  <a:moveTo>
                    <a:pt x="136" y="348"/>
                  </a:moveTo>
                  <a:cubicBezTo>
                    <a:pt x="136" y="348"/>
                    <a:pt x="136" y="349"/>
                    <a:pt x="135" y="349"/>
                  </a:cubicBezTo>
                  <a:cubicBezTo>
                    <a:pt x="136" y="349"/>
                    <a:pt x="136" y="348"/>
                    <a:pt x="136" y="348"/>
                  </a:cubicBezTo>
                  <a:moveTo>
                    <a:pt x="137" y="347"/>
                  </a:moveTo>
                  <a:cubicBezTo>
                    <a:pt x="137" y="348"/>
                    <a:pt x="136" y="348"/>
                    <a:pt x="136" y="348"/>
                  </a:cubicBezTo>
                  <a:cubicBezTo>
                    <a:pt x="136" y="348"/>
                    <a:pt x="137" y="348"/>
                    <a:pt x="137" y="347"/>
                  </a:cubicBezTo>
                  <a:moveTo>
                    <a:pt x="138" y="347"/>
                  </a:moveTo>
                  <a:cubicBezTo>
                    <a:pt x="137" y="347"/>
                    <a:pt x="137" y="347"/>
                    <a:pt x="137" y="347"/>
                  </a:cubicBezTo>
                  <a:cubicBezTo>
                    <a:pt x="137" y="347"/>
                    <a:pt x="137" y="347"/>
                    <a:pt x="138" y="347"/>
                  </a:cubicBezTo>
                  <a:moveTo>
                    <a:pt x="138" y="346"/>
                  </a:moveTo>
                  <a:cubicBezTo>
                    <a:pt x="138" y="347"/>
                    <a:pt x="138" y="347"/>
                    <a:pt x="138" y="347"/>
                  </a:cubicBezTo>
                  <a:cubicBezTo>
                    <a:pt x="138" y="346"/>
                    <a:pt x="138" y="346"/>
                    <a:pt x="138" y="346"/>
                  </a:cubicBezTo>
                  <a:moveTo>
                    <a:pt x="139" y="346"/>
                  </a:moveTo>
                  <a:cubicBezTo>
                    <a:pt x="138" y="346"/>
                    <a:pt x="138" y="346"/>
                    <a:pt x="138" y="346"/>
                  </a:cubicBezTo>
                  <a:cubicBezTo>
                    <a:pt x="138" y="346"/>
                    <a:pt x="138" y="346"/>
                    <a:pt x="139" y="346"/>
                  </a:cubicBezTo>
                  <a:moveTo>
                    <a:pt x="139" y="345"/>
                  </a:moveTo>
                  <a:cubicBezTo>
                    <a:pt x="139" y="345"/>
                    <a:pt x="139" y="345"/>
                    <a:pt x="139" y="346"/>
                  </a:cubicBezTo>
                  <a:cubicBezTo>
                    <a:pt x="139" y="345"/>
                    <a:pt x="139" y="345"/>
                    <a:pt x="139" y="345"/>
                  </a:cubicBezTo>
                  <a:moveTo>
                    <a:pt x="140" y="345"/>
                  </a:moveTo>
                  <a:cubicBezTo>
                    <a:pt x="140" y="345"/>
                    <a:pt x="139" y="345"/>
                    <a:pt x="139" y="345"/>
                  </a:cubicBezTo>
                  <a:cubicBezTo>
                    <a:pt x="139" y="345"/>
                    <a:pt x="140" y="345"/>
                    <a:pt x="140" y="345"/>
                  </a:cubicBezTo>
                  <a:moveTo>
                    <a:pt x="140" y="344"/>
                  </a:moveTo>
                  <a:cubicBezTo>
                    <a:pt x="140" y="344"/>
                    <a:pt x="140" y="345"/>
                    <a:pt x="140" y="345"/>
                  </a:cubicBezTo>
                  <a:cubicBezTo>
                    <a:pt x="140" y="345"/>
                    <a:pt x="140" y="344"/>
                    <a:pt x="140" y="344"/>
                  </a:cubicBezTo>
                  <a:moveTo>
                    <a:pt x="141" y="343"/>
                  </a:moveTo>
                  <a:cubicBezTo>
                    <a:pt x="141" y="343"/>
                    <a:pt x="141" y="344"/>
                    <a:pt x="141" y="344"/>
                  </a:cubicBezTo>
                  <a:cubicBezTo>
                    <a:pt x="141" y="344"/>
                    <a:pt x="141" y="343"/>
                    <a:pt x="141" y="343"/>
                  </a:cubicBezTo>
                  <a:moveTo>
                    <a:pt x="141" y="343"/>
                  </a:moveTo>
                  <a:cubicBezTo>
                    <a:pt x="141" y="343"/>
                    <a:pt x="141" y="343"/>
                    <a:pt x="141" y="343"/>
                  </a:cubicBezTo>
                  <a:cubicBezTo>
                    <a:pt x="141" y="343"/>
                    <a:pt x="141" y="343"/>
                    <a:pt x="141" y="343"/>
                  </a:cubicBezTo>
                  <a:moveTo>
                    <a:pt x="142" y="343"/>
                  </a:moveTo>
                  <a:cubicBezTo>
                    <a:pt x="142" y="343"/>
                    <a:pt x="141" y="343"/>
                    <a:pt x="141" y="343"/>
                  </a:cubicBezTo>
                  <a:cubicBezTo>
                    <a:pt x="141" y="343"/>
                    <a:pt x="142" y="343"/>
                    <a:pt x="142" y="343"/>
                  </a:cubicBezTo>
                  <a:moveTo>
                    <a:pt x="142" y="342"/>
                  </a:moveTo>
                  <a:cubicBezTo>
                    <a:pt x="142" y="342"/>
                    <a:pt x="142" y="342"/>
                    <a:pt x="142" y="343"/>
                  </a:cubicBezTo>
                  <a:cubicBezTo>
                    <a:pt x="142" y="342"/>
                    <a:pt x="142" y="342"/>
                    <a:pt x="142" y="342"/>
                  </a:cubicBezTo>
                  <a:moveTo>
                    <a:pt x="143" y="342"/>
                  </a:moveTo>
                  <a:cubicBezTo>
                    <a:pt x="142" y="342"/>
                    <a:pt x="142" y="342"/>
                    <a:pt x="142" y="342"/>
                  </a:cubicBezTo>
                  <a:cubicBezTo>
                    <a:pt x="142" y="342"/>
                    <a:pt x="142" y="342"/>
                    <a:pt x="143" y="342"/>
                  </a:cubicBezTo>
                  <a:moveTo>
                    <a:pt x="143" y="341"/>
                  </a:moveTo>
                  <a:cubicBezTo>
                    <a:pt x="143" y="342"/>
                    <a:pt x="143" y="342"/>
                    <a:pt x="143" y="342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3" y="341"/>
                  </a:moveTo>
                  <a:cubicBezTo>
                    <a:pt x="143" y="341"/>
                    <a:pt x="143" y="341"/>
                    <a:pt x="143" y="341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4" y="340"/>
                  </a:moveTo>
                  <a:cubicBezTo>
                    <a:pt x="144" y="340"/>
                    <a:pt x="143" y="340"/>
                    <a:pt x="143" y="341"/>
                  </a:cubicBezTo>
                  <a:cubicBezTo>
                    <a:pt x="143" y="340"/>
                    <a:pt x="144" y="340"/>
                    <a:pt x="144" y="340"/>
                  </a:cubicBezTo>
                  <a:moveTo>
                    <a:pt x="144" y="340"/>
                  </a:moveTo>
                  <a:cubicBezTo>
                    <a:pt x="144" y="340"/>
                    <a:pt x="144" y="340"/>
                    <a:pt x="144" y="340"/>
                  </a:cubicBezTo>
                  <a:cubicBezTo>
                    <a:pt x="144" y="340"/>
                    <a:pt x="144" y="340"/>
                    <a:pt x="144" y="340"/>
                  </a:cubicBezTo>
                  <a:moveTo>
                    <a:pt x="145" y="339"/>
                  </a:moveTo>
                  <a:cubicBezTo>
                    <a:pt x="144" y="339"/>
                    <a:pt x="144" y="339"/>
                    <a:pt x="144" y="339"/>
                  </a:cubicBezTo>
                  <a:cubicBezTo>
                    <a:pt x="145" y="339"/>
                    <a:pt x="145" y="339"/>
                    <a:pt x="145" y="339"/>
                  </a:cubicBezTo>
                  <a:moveTo>
                    <a:pt x="145" y="338"/>
                  </a:moveTo>
                  <a:cubicBezTo>
                    <a:pt x="145" y="339"/>
                    <a:pt x="145" y="339"/>
                    <a:pt x="145" y="339"/>
                  </a:cubicBezTo>
                  <a:cubicBezTo>
                    <a:pt x="145" y="339"/>
                    <a:pt x="145" y="339"/>
                    <a:pt x="145" y="338"/>
                  </a:cubicBezTo>
                  <a:moveTo>
                    <a:pt x="145" y="338"/>
                  </a:moveTo>
                  <a:cubicBezTo>
                    <a:pt x="145" y="338"/>
                    <a:pt x="145" y="338"/>
                    <a:pt x="145" y="338"/>
                  </a:cubicBezTo>
                  <a:cubicBezTo>
                    <a:pt x="145" y="338"/>
                    <a:pt x="145" y="338"/>
                    <a:pt x="145" y="338"/>
                  </a:cubicBezTo>
                  <a:moveTo>
                    <a:pt x="146" y="337"/>
                  </a:moveTo>
                  <a:cubicBezTo>
                    <a:pt x="146" y="337"/>
                    <a:pt x="146" y="338"/>
                    <a:pt x="145" y="338"/>
                  </a:cubicBezTo>
                  <a:cubicBezTo>
                    <a:pt x="146" y="338"/>
                    <a:pt x="146" y="338"/>
                    <a:pt x="146" y="338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6" y="336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7" y="336"/>
                    <a:pt x="147" y="336"/>
                    <a:pt x="147" y="336"/>
                  </a:cubicBezTo>
                  <a:cubicBezTo>
                    <a:pt x="147" y="336"/>
                    <a:pt x="147" y="336"/>
                    <a:pt x="147" y="336"/>
                  </a:cubicBezTo>
                  <a:moveTo>
                    <a:pt x="157" y="384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57" y="384"/>
                    <a:pt x="157" y="384"/>
                    <a:pt x="157" y="384"/>
                  </a:cubicBezTo>
                  <a:moveTo>
                    <a:pt x="174" y="374"/>
                  </a:moveTo>
                  <a:cubicBezTo>
                    <a:pt x="175" y="371"/>
                    <a:pt x="177" y="369"/>
                    <a:pt x="179" y="366"/>
                  </a:cubicBezTo>
                  <a:cubicBezTo>
                    <a:pt x="171" y="372"/>
                    <a:pt x="171" y="372"/>
                    <a:pt x="171" y="372"/>
                  </a:cubicBezTo>
                  <a:cubicBezTo>
                    <a:pt x="179" y="366"/>
                    <a:pt x="179" y="366"/>
                    <a:pt x="179" y="366"/>
                  </a:cubicBezTo>
                  <a:cubicBezTo>
                    <a:pt x="177" y="369"/>
                    <a:pt x="175" y="371"/>
                    <a:pt x="174" y="374"/>
                  </a:cubicBezTo>
                  <a:moveTo>
                    <a:pt x="179" y="366"/>
                  </a:moveTo>
                  <a:cubicBezTo>
                    <a:pt x="181" y="362"/>
                    <a:pt x="184" y="358"/>
                    <a:pt x="187" y="353"/>
                  </a:cubicBezTo>
                  <a:cubicBezTo>
                    <a:pt x="184" y="358"/>
                    <a:pt x="181" y="362"/>
                    <a:pt x="179" y="366"/>
                  </a:cubicBezTo>
                  <a:moveTo>
                    <a:pt x="187" y="353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87" y="353"/>
                    <a:pt x="187" y="353"/>
                    <a:pt x="187" y="35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42" y="369"/>
                  </a:move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moveTo>
                    <a:pt x="146" y="373"/>
                  </a:moveTo>
                  <a:cubicBezTo>
                    <a:pt x="145" y="372"/>
                    <a:pt x="143" y="370"/>
                    <a:pt x="142" y="369"/>
                  </a:cubicBezTo>
                  <a:cubicBezTo>
                    <a:pt x="143" y="370"/>
                    <a:pt x="145" y="372"/>
                    <a:pt x="146" y="373"/>
                  </a:cubicBezTo>
                  <a:moveTo>
                    <a:pt x="157" y="360"/>
                  </a:moveTo>
                  <a:cubicBezTo>
                    <a:pt x="146" y="373"/>
                    <a:pt x="146" y="373"/>
                    <a:pt x="146" y="373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8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0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8" y="361"/>
                  </a:cubicBezTo>
                  <a:moveTo>
                    <a:pt x="159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1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59" y="362"/>
                  </a:cubicBezTo>
                  <a:moveTo>
                    <a:pt x="160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60" y="362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4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2" y="365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3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77" y="352"/>
                  </a:moveTo>
                  <a:cubicBezTo>
                    <a:pt x="165" y="367"/>
                    <a:pt x="165" y="367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4" y="366"/>
                    <a:pt x="165" y="366"/>
                    <a:pt x="168" y="363"/>
                  </a:cubicBezTo>
                  <a:cubicBezTo>
                    <a:pt x="170" y="362"/>
                    <a:pt x="171" y="359"/>
                    <a:pt x="173" y="357"/>
                  </a:cubicBezTo>
                  <a:cubicBezTo>
                    <a:pt x="176" y="353"/>
                    <a:pt x="179" y="349"/>
                    <a:pt x="182" y="345"/>
                  </a:cubicBezTo>
                  <a:cubicBezTo>
                    <a:pt x="181" y="347"/>
                    <a:pt x="179" y="350"/>
                    <a:pt x="177" y="352"/>
                  </a:cubicBezTo>
                  <a:moveTo>
                    <a:pt x="197" y="263"/>
                  </a:moveTo>
                  <a:cubicBezTo>
                    <a:pt x="196" y="265"/>
                    <a:pt x="196" y="265"/>
                    <a:pt x="196" y="265"/>
                  </a:cubicBezTo>
                  <a:cubicBezTo>
                    <a:pt x="196" y="265"/>
                    <a:pt x="196" y="264"/>
                    <a:pt x="197" y="263"/>
                  </a:cubicBezTo>
                  <a:cubicBezTo>
                    <a:pt x="197" y="263"/>
                    <a:pt x="197" y="263"/>
                    <a:pt x="197" y="263"/>
                  </a:cubicBezTo>
                  <a:moveTo>
                    <a:pt x="196" y="265"/>
                  </a:moveTo>
                  <a:cubicBezTo>
                    <a:pt x="196" y="264"/>
                    <a:pt x="196" y="264"/>
                    <a:pt x="197" y="263"/>
                  </a:cubicBezTo>
                  <a:cubicBezTo>
                    <a:pt x="197" y="263"/>
                    <a:pt x="196" y="264"/>
                    <a:pt x="196" y="265"/>
                  </a:cubicBezTo>
                  <a:cubicBezTo>
                    <a:pt x="196" y="265"/>
                    <a:pt x="196" y="265"/>
                    <a:pt x="196" y="265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1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8" y="263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52" y="328"/>
                  </a:moveTo>
                  <a:cubicBezTo>
                    <a:pt x="151" y="329"/>
                    <a:pt x="151" y="329"/>
                    <a:pt x="151" y="329"/>
                  </a:cubicBezTo>
                  <a:cubicBezTo>
                    <a:pt x="152" y="329"/>
                    <a:pt x="152" y="328"/>
                    <a:pt x="152" y="328"/>
                  </a:cubicBezTo>
                  <a:moveTo>
                    <a:pt x="137" y="346"/>
                  </a:moveTo>
                  <a:cubicBezTo>
                    <a:pt x="137" y="345"/>
                    <a:pt x="136" y="344"/>
                    <a:pt x="135" y="343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73" y="291"/>
                    <a:pt x="173" y="291"/>
                    <a:pt x="173" y="291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37" y="346"/>
                    <a:pt x="137" y="346"/>
                    <a:pt x="137" y="346"/>
                  </a:cubicBezTo>
                  <a:moveTo>
                    <a:pt x="153" y="327"/>
                  </a:moveTo>
                  <a:cubicBezTo>
                    <a:pt x="153" y="327"/>
                    <a:pt x="152" y="328"/>
                    <a:pt x="152" y="328"/>
                  </a:cubicBezTo>
                  <a:cubicBezTo>
                    <a:pt x="152" y="328"/>
                    <a:pt x="153" y="327"/>
                    <a:pt x="153" y="327"/>
                  </a:cubicBezTo>
                  <a:moveTo>
                    <a:pt x="153" y="327"/>
                  </a:moveTo>
                  <a:cubicBezTo>
                    <a:pt x="153" y="327"/>
                    <a:pt x="154" y="326"/>
                    <a:pt x="154" y="326"/>
                  </a:cubicBezTo>
                  <a:cubicBezTo>
                    <a:pt x="154" y="326"/>
                    <a:pt x="153" y="327"/>
                    <a:pt x="153" y="327"/>
                  </a:cubicBezTo>
                  <a:moveTo>
                    <a:pt x="154" y="326"/>
                  </a:moveTo>
                  <a:cubicBezTo>
                    <a:pt x="155" y="326"/>
                    <a:pt x="155" y="325"/>
                    <a:pt x="155" y="325"/>
                  </a:cubicBezTo>
                  <a:cubicBezTo>
                    <a:pt x="155" y="325"/>
                    <a:pt x="155" y="326"/>
                    <a:pt x="154" y="326"/>
                  </a:cubicBezTo>
                  <a:moveTo>
                    <a:pt x="155" y="325"/>
                  </a:moveTo>
                  <a:cubicBezTo>
                    <a:pt x="156" y="325"/>
                    <a:pt x="156" y="325"/>
                    <a:pt x="157" y="325"/>
                  </a:cubicBezTo>
                  <a:cubicBezTo>
                    <a:pt x="156" y="325"/>
                    <a:pt x="156" y="325"/>
                    <a:pt x="155" y="325"/>
                  </a:cubicBezTo>
                  <a:moveTo>
                    <a:pt x="173" y="291"/>
                  </a:moveTo>
                  <a:cubicBezTo>
                    <a:pt x="172" y="290"/>
                    <a:pt x="172" y="288"/>
                    <a:pt x="171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71" y="286"/>
                    <a:pt x="171" y="286"/>
                    <a:pt x="171" y="286"/>
                  </a:cubicBezTo>
                  <a:cubicBezTo>
                    <a:pt x="171" y="284"/>
                    <a:pt x="170" y="283"/>
                    <a:pt x="170" y="283"/>
                  </a:cubicBezTo>
                  <a:cubicBezTo>
                    <a:pt x="182" y="270"/>
                    <a:pt x="182" y="270"/>
                    <a:pt x="182" y="270"/>
                  </a:cubicBezTo>
                  <a:cubicBezTo>
                    <a:pt x="182" y="271"/>
                    <a:pt x="182" y="271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83" y="272"/>
                    <a:pt x="183" y="272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201" y="251"/>
                    <a:pt x="201" y="251"/>
                    <a:pt x="201" y="251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90" y="269"/>
                    <a:pt x="191" y="271"/>
                    <a:pt x="192" y="273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73" y="291"/>
                    <a:pt x="173" y="291"/>
                    <a:pt x="173" y="291"/>
                  </a:cubicBezTo>
                  <a:moveTo>
                    <a:pt x="158" y="324"/>
                  </a:moveTo>
                  <a:cubicBezTo>
                    <a:pt x="158" y="324"/>
                    <a:pt x="157" y="325"/>
                    <a:pt x="157" y="325"/>
                  </a:cubicBezTo>
                  <a:cubicBezTo>
                    <a:pt x="157" y="325"/>
                    <a:pt x="158" y="324"/>
                    <a:pt x="158" y="324"/>
                  </a:cubicBezTo>
                  <a:moveTo>
                    <a:pt x="160" y="324"/>
                  </a:moveTo>
                  <a:cubicBezTo>
                    <a:pt x="160" y="324"/>
                    <a:pt x="159" y="324"/>
                    <a:pt x="158" y="324"/>
                  </a:cubicBezTo>
                  <a:cubicBezTo>
                    <a:pt x="159" y="324"/>
                    <a:pt x="160" y="324"/>
                    <a:pt x="160" y="324"/>
                  </a:cubicBezTo>
                  <a:moveTo>
                    <a:pt x="163" y="324"/>
                  </a:moveTo>
                  <a:cubicBezTo>
                    <a:pt x="160" y="324"/>
                    <a:pt x="160" y="324"/>
                    <a:pt x="160" y="324"/>
                  </a:cubicBezTo>
                  <a:cubicBezTo>
                    <a:pt x="161" y="324"/>
                    <a:pt x="162" y="324"/>
                    <a:pt x="163" y="324"/>
                  </a:cubicBezTo>
                  <a:moveTo>
                    <a:pt x="153" y="341"/>
                  </a:moveTo>
                  <a:cubicBezTo>
                    <a:pt x="163" y="324"/>
                    <a:pt x="163" y="324"/>
                    <a:pt x="163" y="324"/>
                  </a:cubicBezTo>
                  <a:cubicBezTo>
                    <a:pt x="160" y="329"/>
                    <a:pt x="156" y="335"/>
                    <a:pt x="153" y="341"/>
                  </a:cubicBezTo>
                  <a:moveTo>
                    <a:pt x="155" y="345"/>
                  </a:moveTo>
                  <a:cubicBezTo>
                    <a:pt x="171" y="334"/>
                    <a:pt x="171" y="334"/>
                    <a:pt x="171" y="334"/>
                  </a:cubicBezTo>
                  <a:cubicBezTo>
                    <a:pt x="170" y="333"/>
                    <a:pt x="169" y="332"/>
                    <a:pt x="168" y="331"/>
                  </a:cubicBezTo>
                  <a:cubicBezTo>
                    <a:pt x="155" y="343"/>
                    <a:pt x="155" y="343"/>
                    <a:pt x="155" y="343"/>
                  </a:cubicBezTo>
                  <a:cubicBezTo>
                    <a:pt x="154" y="342"/>
                    <a:pt x="154" y="341"/>
                    <a:pt x="153" y="341"/>
                  </a:cubicBezTo>
                  <a:cubicBezTo>
                    <a:pt x="158" y="333"/>
                    <a:pt x="164" y="325"/>
                    <a:pt x="169" y="318"/>
                  </a:cubicBezTo>
                  <a:cubicBezTo>
                    <a:pt x="168" y="317"/>
                    <a:pt x="168" y="316"/>
                    <a:pt x="167" y="314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67" y="314"/>
                    <a:pt x="167" y="314"/>
                    <a:pt x="167" y="314"/>
                  </a:cubicBezTo>
                  <a:cubicBezTo>
                    <a:pt x="175" y="311"/>
                    <a:pt x="175" y="311"/>
                    <a:pt x="175" y="311"/>
                  </a:cubicBezTo>
                  <a:cubicBezTo>
                    <a:pt x="180" y="318"/>
                    <a:pt x="180" y="318"/>
                    <a:pt x="180" y="318"/>
                  </a:cubicBezTo>
                  <a:cubicBezTo>
                    <a:pt x="171" y="334"/>
                    <a:pt x="171" y="334"/>
                    <a:pt x="171" y="334"/>
                  </a:cubicBezTo>
                  <a:cubicBezTo>
                    <a:pt x="155" y="345"/>
                    <a:pt x="155" y="345"/>
                    <a:pt x="155" y="345"/>
                  </a:cubicBezTo>
                  <a:moveTo>
                    <a:pt x="216" y="207"/>
                  </a:moveTo>
                  <a:cubicBezTo>
                    <a:pt x="217" y="207"/>
                    <a:pt x="217" y="207"/>
                    <a:pt x="217" y="207"/>
                  </a:cubicBezTo>
                  <a:cubicBezTo>
                    <a:pt x="217" y="207"/>
                    <a:pt x="217" y="207"/>
                    <a:pt x="216" y="207"/>
                  </a:cubicBezTo>
                  <a:moveTo>
                    <a:pt x="216" y="208"/>
                  </a:moveTo>
                  <a:cubicBezTo>
                    <a:pt x="216" y="208"/>
                    <a:pt x="216" y="208"/>
                    <a:pt x="216" y="207"/>
                  </a:cubicBezTo>
                  <a:cubicBezTo>
                    <a:pt x="216" y="208"/>
                    <a:pt x="216" y="208"/>
                    <a:pt x="216" y="208"/>
                  </a:cubicBezTo>
                  <a:moveTo>
                    <a:pt x="215" y="209"/>
                  </a:moveTo>
                  <a:cubicBezTo>
                    <a:pt x="215" y="209"/>
                    <a:pt x="215" y="208"/>
                    <a:pt x="216" y="208"/>
                  </a:cubicBezTo>
                  <a:cubicBezTo>
                    <a:pt x="215" y="208"/>
                    <a:pt x="215" y="209"/>
                    <a:pt x="215" y="209"/>
                  </a:cubicBezTo>
                  <a:moveTo>
                    <a:pt x="214" y="210"/>
                  </a:moveTo>
                  <a:cubicBezTo>
                    <a:pt x="214" y="209"/>
                    <a:pt x="215" y="209"/>
                    <a:pt x="215" y="209"/>
                  </a:cubicBezTo>
                  <a:cubicBezTo>
                    <a:pt x="215" y="209"/>
                    <a:pt x="214" y="209"/>
                    <a:pt x="214" y="210"/>
                  </a:cubicBezTo>
                  <a:moveTo>
                    <a:pt x="214" y="210"/>
                  </a:moveTo>
                  <a:cubicBezTo>
                    <a:pt x="214" y="210"/>
                    <a:pt x="214" y="210"/>
                    <a:pt x="214" y="210"/>
                  </a:cubicBezTo>
                  <a:cubicBezTo>
                    <a:pt x="214" y="210"/>
                    <a:pt x="214" y="210"/>
                    <a:pt x="214" y="210"/>
                  </a:cubicBezTo>
                  <a:moveTo>
                    <a:pt x="213" y="211"/>
                  </a:moveTo>
                  <a:cubicBezTo>
                    <a:pt x="213" y="210"/>
                    <a:pt x="214" y="210"/>
                    <a:pt x="214" y="210"/>
                  </a:cubicBezTo>
                  <a:cubicBezTo>
                    <a:pt x="214" y="210"/>
                    <a:pt x="213" y="210"/>
                    <a:pt x="213" y="211"/>
                  </a:cubicBezTo>
                  <a:moveTo>
                    <a:pt x="212" y="211"/>
                  </a:moveTo>
                  <a:cubicBezTo>
                    <a:pt x="212" y="211"/>
                    <a:pt x="213" y="211"/>
                    <a:pt x="213" y="211"/>
                  </a:cubicBezTo>
                  <a:cubicBezTo>
                    <a:pt x="213" y="211"/>
                    <a:pt x="213" y="211"/>
                    <a:pt x="213" y="211"/>
                  </a:cubicBezTo>
                  <a:moveTo>
                    <a:pt x="212" y="212"/>
                  </a:moveTo>
                  <a:cubicBezTo>
                    <a:pt x="212" y="212"/>
                    <a:pt x="212" y="211"/>
                    <a:pt x="212" y="211"/>
                  </a:cubicBezTo>
                  <a:cubicBezTo>
                    <a:pt x="212" y="211"/>
                    <a:pt x="212" y="212"/>
                    <a:pt x="212" y="212"/>
                  </a:cubicBezTo>
                  <a:moveTo>
                    <a:pt x="211" y="212"/>
                  </a:moveTo>
                  <a:cubicBezTo>
                    <a:pt x="211" y="212"/>
                    <a:pt x="212" y="212"/>
                    <a:pt x="212" y="212"/>
                  </a:cubicBezTo>
                  <a:cubicBezTo>
                    <a:pt x="212" y="212"/>
                    <a:pt x="211" y="212"/>
                    <a:pt x="211" y="212"/>
                  </a:cubicBezTo>
                  <a:moveTo>
                    <a:pt x="211" y="213"/>
                  </a:moveTo>
                  <a:cubicBezTo>
                    <a:pt x="211" y="213"/>
                    <a:pt x="211" y="213"/>
                    <a:pt x="211" y="212"/>
                  </a:cubicBezTo>
                  <a:cubicBezTo>
                    <a:pt x="211" y="213"/>
                    <a:pt x="211" y="213"/>
                    <a:pt x="211" y="213"/>
                  </a:cubicBezTo>
                  <a:moveTo>
                    <a:pt x="211" y="214"/>
                  </a:moveTo>
                  <a:cubicBezTo>
                    <a:pt x="211" y="214"/>
                    <a:pt x="211" y="213"/>
                    <a:pt x="211" y="213"/>
                  </a:cubicBezTo>
                  <a:cubicBezTo>
                    <a:pt x="211" y="213"/>
                    <a:pt x="211" y="214"/>
                    <a:pt x="211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1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0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09" y="215"/>
                  </a:moveTo>
                  <a:cubicBezTo>
                    <a:pt x="210" y="215"/>
                    <a:pt x="210" y="215"/>
                    <a:pt x="210" y="215"/>
                  </a:cubicBezTo>
                  <a:cubicBezTo>
                    <a:pt x="209" y="215"/>
                    <a:pt x="209" y="215"/>
                    <a:pt x="209" y="215"/>
                  </a:cubicBezTo>
                  <a:moveTo>
                    <a:pt x="209" y="216"/>
                  </a:moveTo>
                  <a:cubicBezTo>
                    <a:pt x="209" y="215"/>
                    <a:pt x="209" y="215"/>
                    <a:pt x="209" y="215"/>
                  </a:cubicBezTo>
                  <a:cubicBezTo>
                    <a:pt x="209" y="215"/>
                    <a:pt x="209" y="215"/>
                    <a:pt x="209" y="216"/>
                  </a:cubicBezTo>
                  <a:moveTo>
                    <a:pt x="209" y="216"/>
                  </a:moveTo>
                  <a:cubicBezTo>
                    <a:pt x="209" y="216"/>
                    <a:pt x="209" y="216"/>
                    <a:pt x="209" y="216"/>
                  </a:cubicBezTo>
                  <a:cubicBezTo>
                    <a:pt x="209" y="216"/>
                    <a:pt x="209" y="216"/>
                    <a:pt x="209" y="216"/>
                  </a:cubicBezTo>
                  <a:moveTo>
                    <a:pt x="208" y="217"/>
                  </a:moveTo>
                  <a:cubicBezTo>
                    <a:pt x="208" y="216"/>
                    <a:pt x="208" y="216"/>
                    <a:pt x="208" y="216"/>
                  </a:cubicBezTo>
                  <a:cubicBezTo>
                    <a:pt x="208" y="216"/>
                    <a:pt x="208" y="216"/>
                    <a:pt x="208" y="217"/>
                  </a:cubicBezTo>
                  <a:moveTo>
                    <a:pt x="208" y="217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7"/>
                  </a:cubicBezTo>
                  <a:moveTo>
                    <a:pt x="208" y="218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8"/>
                  </a:cubicBezTo>
                  <a:moveTo>
                    <a:pt x="207" y="218"/>
                  </a:moveTo>
                  <a:cubicBezTo>
                    <a:pt x="208" y="218"/>
                    <a:pt x="208" y="218"/>
                    <a:pt x="208" y="218"/>
                  </a:cubicBezTo>
                  <a:cubicBezTo>
                    <a:pt x="208" y="218"/>
                    <a:pt x="208" y="218"/>
                    <a:pt x="207" y="218"/>
                  </a:cubicBezTo>
                  <a:moveTo>
                    <a:pt x="207" y="218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moveTo>
                    <a:pt x="207" y="219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9"/>
                  </a:cubicBezTo>
                  <a:moveTo>
                    <a:pt x="207" y="219"/>
                  </a:move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moveTo>
                    <a:pt x="206" y="220"/>
                  </a:moveTo>
                  <a:cubicBezTo>
                    <a:pt x="206" y="219"/>
                    <a:pt x="207" y="219"/>
                    <a:pt x="207" y="219"/>
                  </a:cubicBezTo>
                  <a:cubicBezTo>
                    <a:pt x="207" y="219"/>
                    <a:pt x="206" y="219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5" y="220"/>
                    <a:pt x="205" y="220"/>
                  </a:cubicBezTo>
                  <a:cubicBezTo>
                    <a:pt x="205" y="220"/>
                    <a:pt x="206" y="220"/>
                    <a:pt x="206" y="220"/>
                  </a:cubicBezTo>
                  <a:moveTo>
                    <a:pt x="205" y="220"/>
                  </a:moveTo>
                  <a:cubicBezTo>
                    <a:pt x="205" y="221"/>
                    <a:pt x="205" y="221"/>
                    <a:pt x="205" y="221"/>
                  </a:cubicBezTo>
                  <a:cubicBezTo>
                    <a:pt x="205" y="220"/>
                    <a:pt x="205" y="220"/>
                    <a:pt x="205" y="220"/>
                  </a:cubicBezTo>
                  <a:moveTo>
                    <a:pt x="205" y="221"/>
                  </a:moveTo>
                  <a:cubicBezTo>
                    <a:pt x="205" y="221"/>
                    <a:pt x="205" y="222"/>
                    <a:pt x="205" y="222"/>
                  </a:cubicBezTo>
                  <a:cubicBezTo>
                    <a:pt x="205" y="222"/>
                    <a:pt x="205" y="221"/>
                    <a:pt x="205" y="221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5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4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4" y="222"/>
                  </a:moveTo>
                  <a:cubicBezTo>
                    <a:pt x="204" y="222"/>
                    <a:pt x="204" y="222"/>
                    <a:pt x="204" y="223"/>
                  </a:cubicBezTo>
                  <a:cubicBezTo>
                    <a:pt x="204" y="222"/>
                    <a:pt x="204" y="222"/>
                    <a:pt x="204" y="222"/>
                  </a:cubicBezTo>
                  <a:moveTo>
                    <a:pt x="199" y="231"/>
                  </a:moveTo>
                  <a:cubicBezTo>
                    <a:pt x="204" y="225"/>
                    <a:pt x="211" y="216"/>
                    <a:pt x="217" y="210"/>
                  </a:cubicBezTo>
                  <a:cubicBezTo>
                    <a:pt x="211" y="216"/>
                    <a:pt x="204" y="225"/>
                    <a:pt x="199" y="231"/>
                  </a:cubicBezTo>
                  <a:moveTo>
                    <a:pt x="200" y="231"/>
                  </a:moveTo>
                  <a:cubicBezTo>
                    <a:pt x="199" y="231"/>
                    <a:pt x="199" y="231"/>
                    <a:pt x="199" y="231"/>
                  </a:cubicBezTo>
                  <a:cubicBezTo>
                    <a:pt x="199" y="231"/>
                    <a:pt x="200" y="231"/>
                    <a:pt x="200" y="231"/>
                  </a:cubicBezTo>
                  <a:moveTo>
                    <a:pt x="201" y="230"/>
                  </a:moveTo>
                  <a:cubicBezTo>
                    <a:pt x="201" y="230"/>
                    <a:pt x="200" y="231"/>
                    <a:pt x="200" y="231"/>
                  </a:cubicBezTo>
                  <a:cubicBezTo>
                    <a:pt x="200" y="231"/>
                    <a:pt x="201" y="230"/>
                    <a:pt x="201" y="230"/>
                  </a:cubicBezTo>
                  <a:moveTo>
                    <a:pt x="202" y="230"/>
                  </a:moveTo>
                  <a:cubicBezTo>
                    <a:pt x="202" y="230"/>
                    <a:pt x="201" y="230"/>
                    <a:pt x="201" y="230"/>
                  </a:cubicBezTo>
                  <a:cubicBezTo>
                    <a:pt x="201" y="230"/>
                    <a:pt x="202" y="230"/>
                    <a:pt x="202" y="230"/>
                  </a:cubicBezTo>
                  <a:moveTo>
                    <a:pt x="203" y="229"/>
                  </a:moveTo>
                  <a:cubicBezTo>
                    <a:pt x="203" y="229"/>
                    <a:pt x="202" y="229"/>
                    <a:pt x="202" y="230"/>
                  </a:cubicBezTo>
                  <a:cubicBezTo>
                    <a:pt x="202" y="229"/>
                    <a:pt x="203" y="229"/>
                    <a:pt x="203" y="229"/>
                  </a:cubicBezTo>
                  <a:moveTo>
                    <a:pt x="204" y="228"/>
                  </a:moveTo>
                  <a:cubicBezTo>
                    <a:pt x="204" y="228"/>
                    <a:pt x="203" y="228"/>
                    <a:pt x="203" y="229"/>
                  </a:cubicBezTo>
                  <a:cubicBezTo>
                    <a:pt x="203" y="228"/>
                    <a:pt x="204" y="228"/>
                    <a:pt x="204" y="228"/>
                  </a:cubicBezTo>
                  <a:moveTo>
                    <a:pt x="205" y="227"/>
                  </a:moveTo>
                  <a:cubicBezTo>
                    <a:pt x="205" y="227"/>
                    <a:pt x="205" y="228"/>
                    <a:pt x="204" y="228"/>
                  </a:cubicBezTo>
                  <a:cubicBezTo>
                    <a:pt x="205" y="228"/>
                    <a:pt x="205" y="227"/>
                    <a:pt x="205" y="227"/>
                  </a:cubicBezTo>
                  <a:moveTo>
                    <a:pt x="206" y="226"/>
                  </a:moveTo>
                  <a:cubicBezTo>
                    <a:pt x="206" y="226"/>
                    <a:pt x="205" y="227"/>
                    <a:pt x="205" y="227"/>
                  </a:cubicBezTo>
                  <a:cubicBezTo>
                    <a:pt x="205" y="227"/>
                    <a:pt x="206" y="226"/>
                    <a:pt x="206" y="226"/>
                  </a:cubicBezTo>
                  <a:moveTo>
                    <a:pt x="207" y="225"/>
                  </a:moveTo>
                  <a:cubicBezTo>
                    <a:pt x="207" y="226"/>
                    <a:pt x="206" y="226"/>
                    <a:pt x="206" y="226"/>
                  </a:cubicBezTo>
                  <a:cubicBezTo>
                    <a:pt x="206" y="226"/>
                    <a:pt x="207" y="226"/>
                    <a:pt x="207" y="225"/>
                  </a:cubicBezTo>
                  <a:moveTo>
                    <a:pt x="208" y="225"/>
                  </a:moveTo>
                  <a:cubicBezTo>
                    <a:pt x="208" y="225"/>
                    <a:pt x="207" y="225"/>
                    <a:pt x="207" y="225"/>
                  </a:cubicBezTo>
                  <a:cubicBezTo>
                    <a:pt x="207" y="225"/>
                    <a:pt x="208" y="225"/>
                    <a:pt x="208" y="225"/>
                  </a:cubicBezTo>
                  <a:moveTo>
                    <a:pt x="209" y="224"/>
                  </a:moveTo>
                  <a:cubicBezTo>
                    <a:pt x="209" y="224"/>
                    <a:pt x="208" y="224"/>
                    <a:pt x="208" y="225"/>
                  </a:cubicBezTo>
                  <a:cubicBezTo>
                    <a:pt x="208" y="224"/>
                    <a:pt x="209" y="224"/>
                    <a:pt x="209" y="224"/>
                  </a:cubicBezTo>
                  <a:moveTo>
                    <a:pt x="210" y="223"/>
                  </a:moveTo>
                  <a:cubicBezTo>
                    <a:pt x="210" y="223"/>
                    <a:pt x="209" y="223"/>
                    <a:pt x="209" y="224"/>
                  </a:cubicBezTo>
                  <a:cubicBezTo>
                    <a:pt x="209" y="223"/>
                    <a:pt x="210" y="223"/>
                    <a:pt x="210" y="223"/>
                  </a:cubicBezTo>
                  <a:moveTo>
                    <a:pt x="211" y="222"/>
                  </a:moveTo>
                  <a:cubicBezTo>
                    <a:pt x="211" y="222"/>
                    <a:pt x="210" y="223"/>
                    <a:pt x="210" y="223"/>
                  </a:cubicBezTo>
                  <a:cubicBezTo>
                    <a:pt x="210" y="223"/>
                    <a:pt x="211" y="222"/>
                    <a:pt x="211" y="222"/>
                  </a:cubicBezTo>
                  <a:moveTo>
                    <a:pt x="212" y="222"/>
                  </a:moveTo>
                  <a:cubicBezTo>
                    <a:pt x="211" y="222"/>
                    <a:pt x="211" y="222"/>
                    <a:pt x="211" y="222"/>
                  </a:cubicBezTo>
                  <a:cubicBezTo>
                    <a:pt x="211" y="222"/>
                    <a:pt x="211" y="222"/>
                    <a:pt x="212" y="222"/>
                  </a:cubicBezTo>
                  <a:moveTo>
                    <a:pt x="212" y="220"/>
                  </a:moveTo>
                  <a:cubicBezTo>
                    <a:pt x="212" y="221"/>
                    <a:pt x="212" y="221"/>
                    <a:pt x="212" y="222"/>
                  </a:cubicBezTo>
                  <a:cubicBezTo>
                    <a:pt x="212" y="221"/>
                    <a:pt x="212" y="221"/>
                    <a:pt x="212" y="220"/>
                  </a:cubicBezTo>
                  <a:moveTo>
                    <a:pt x="213" y="220"/>
                  </a:moveTo>
                  <a:cubicBezTo>
                    <a:pt x="213" y="220"/>
                    <a:pt x="213" y="220"/>
                    <a:pt x="212" y="220"/>
                  </a:cubicBezTo>
                  <a:cubicBezTo>
                    <a:pt x="213" y="220"/>
                    <a:pt x="213" y="220"/>
                    <a:pt x="213" y="220"/>
                  </a:cubicBezTo>
                  <a:moveTo>
                    <a:pt x="213" y="220"/>
                  </a:moveTo>
                  <a:cubicBezTo>
                    <a:pt x="214" y="220"/>
                    <a:pt x="214" y="219"/>
                    <a:pt x="214" y="219"/>
                  </a:cubicBezTo>
                  <a:cubicBezTo>
                    <a:pt x="214" y="219"/>
                    <a:pt x="214" y="220"/>
                    <a:pt x="213" y="220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9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6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251" y="171"/>
                  </a:moveTo>
                  <a:cubicBezTo>
                    <a:pt x="255" y="167"/>
                    <a:pt x="260" y="163"/>
                    <a:pt x="264" y="160"/>
                  </a:cubicBezTo>
                  <a:cubicBezTo>
                    <a:pt x="264" y="160"/>
                    <a:pt x="264" y="161"/>
                    <a:pt x="264" y="162"/>
                  </a:cubicBezTo>
                  <a:cubicBezTo>
                    <a:pt x="251" y="171"/>
                    <a:pt x="251" y="171"/>
                    <a:pt x="251" y="171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1" y="220"/>
                  </a:moveTo>
                  <a:cubicBezTo>
                    <a:pt x="321" y="220"/>
                    <a:pt x="320" y="221"/>
                    <a:pt x="320" y="222"/>
                  </a:cubicBezTo>
                  <a:cubicBezTo>
                    <a:pt x="320" y="221"/>
                    <a:pt x="321" y="221"/>
                    <a:pt x="321" y="221"/>
                  </a:cubicBezTo>
                  <a:moveTo>
                    <a:pt x="315" y="238"/>
                  </a:moveTo>
                  <a:cubicBezTo>
                    <a:pt x="313" y="235"/>
                    <a:pt x="317" y="229"/>
                    <a:pt x="320" y="222"/>
                  </a:cubicBezTo>
                  <a:cubicBezTo>
                    <a:pt x="316" y="230"/>
                    <a:pt x="313" y="236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1" y="108"/>
                  </a:moveTo>
                  <a:cubicBezTo>
                    <a:pt x="325" y="97"/>
                    <a:pt x="325" y="97"/>
                    <a:pt x="325" y="97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1" y="108"/>
                  </a:moveTo>
                  <a:cubicBezTo>
                    <a:pt x="312" y="109"/>
                    <a:pt x="312" y="109"/>
                    <a:pt x="312" y="109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2" y="109"/>
                  </a:moveTo>
                  <a:cubicBezTo>
                    <a:pt x="323" y="100"/>
                    <a:pt x="323" y="100"/>
                    <a:pt x="323" y="100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2" y="110"/>
                  </a:moveTo>
                  <a:cubicBezTo>
                    <a:pt x="312" y="110"/>
                    <a:pt x="312" y="109"/>
                    <a:pt x="312" y="109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1" y="110"/>
                  </a:moveTo>
                  <a:cubicBezTo>
                    <a:pt x="311" y="110"/>
                    <a:pt x="312" y="110"/>
                    <a:pt x="312" y="110"/>
                  </a:cubicBezTo>
                  <a:cubicBezTo>
                    <a:pt x="312" y="110"/>
                    <a:pt x="311" y="110"/>
                    <a:pt x="311" y="110"/>
                  </a:cubicBezTo>
                  <a:moveTo>
                    <a:pt x="311" y="111"/>
                  </a:moveTo>
                  <a:cubicBezTo>
                    <a:pt x="311" y="111"/>
                    <a:pt x="311" y="110"/>
                    <a:pt x="311" y="110"/>
                  </a:cubicBezTo>
                  <a:cubicBezTo>
                    <a:pt x="311" y="110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2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2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3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3" y="111"/>
                  </a:moveTo>
                  <a:cubicBezTo>
                    <a:pt x="313" y="111"/>
                    <a:pt x="313" y="111"/>
                    <a:pt x="313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5" y="110"/>
                  </a:moveTo>
                  <a:cubicBezTo>
                    <a:pt x="314" y="110"/>
                    <a:pt x="314" y="111"/>
                    <a:pt x="313" y="111"/>
                  </a:cubicBezTo>
                  <a:cubicBezTo>
                    <a:pt x="314" y="111"/>
                    <a:pt x="314" y="110"/>
                    <a:pt x="315" y="110"/>
                  </a:cubicBezTo>
                  <a:moveTo>
                    <a:pt x="316" y="109"/>
                  </a:moveTo>
                  <a:cubicBezTo>
                    <a:pt x="316" y="110"/>
                    <a:pt x="315" y="110"/>
                    <a:pt x="315" y="110"/>
                  </a:cubicBezTo>
                  <a:cubicBezTo>
                    <a:pt x="315" y="110"/>
                    <a:pt x="316" y="110"/>
                    <a:pt x="316" y="109"/>
                  </a:cubicBezTo>
                  <a:moveTo>
                    <a:pt x="318" y="109"/>
                  </a:moveTo>
                  <a:cubicBezTo>
                    <a:pt x="317" y="109"/>
                    <a:pt x="317" y="109"/>
                    <a:pt x="316" y="109"/>
                  </a:cubicBezTo>
                  <a:cubicBezTo>
                    <a:pt x="317" y="109"/>
                    <a:pt x="317" y="109"/>
                    <a:pt x="318" y="109"/>
                  </a:cubicBezTo>
                  <a:moveTo>
                    <a:pt x="320" y="107"/>
                  </a:moveTo>
                  <a:cubicBezTo>
                    <a:pt x="319" y="108"/>
                    <a:pt x="318" y="108"/>
                    <a:pt x="318" y="109"/>
                  </a:cubicBezTo>
                  <a:cubicBezTo>
                    <a:pt x="318" y="108"/>
                    <a:pt x="319" y="108"/>
                    <a:pt x="320" y="107"/>
                  </a:cubicBezTo>
                  <a:moveTo>
                    <a:pt x="322" y="106"/>
                  </a:moveTo>
                  <a:cubicBezTo>
                    <a:pt x="321" y="107"/>
                    <a:pt x="320" y="107"/>
                    <a:pt x="320" y="107"/>
                  </a:cubicBezTo>
                  <a:cubicBezTo>
                    <a:pt x="320" y="107"/>
                    <a:pt x="321" y="107"/>
                    <a:pt x="322" y="106"/>
                  </a:cubicBezTo>
                  <a:moveTo>
                    <a:pt x="325" y="105"/>
                  </a:moveTo>
                  <a:cubicBezTo>
                    <a:pt x="324" y="105"/>
                    <a:pt x="323" y="106"/>
                    <a:pt x="322" y="106"/>
                  </a:cubicBezTo>
                  <a:cubicBezTo>
                    <a:pt x="324" y="105"/>
                    <a:pt x="326" y="104"/>
                    <a:pt x="328" y="103"/>
                  </a:cubicBezTo>
                  <a:cubicBezTo>
                    <a:pt x="327" y="103"/>
                    <a:pt x="325" y="104"/>
                    <a:pt x="325" y="105"/>
                  </a:cubicBezTo>
                  <a:moveTo>
                    <a:pt x="387" y="55"/>
                  </a:moveTo>
                  <a:cubicBezTo>
                    <a:pt x="389" y="54"/>
                    <a:pt x="391" y="52"/>
                    <a:pt x="394" y="51"/>
                  </a:cubicBezTo>
                  <a:cubicBezTo>
                    <a:pt x="391" y="52"/>
                    <a:pt x="389" y="54"/>
                    <a:pt x="387" y="55"/>
                  </a:cubicBezTo>
                  <a:moveTo>
                    <a:pt x="387" y="55"/>
                  </a:moveTo>
                  <a:cubicBezTo>
                    <a:pt x="385" y="56"/>
                    <a:pt x="383" y="57"/>
                    <a:pt x="381" y="58"/>
                  </a:cubicBezTo>
                  <a:cubicBezTo>
                    <a:pt x="383" y="57"/>
                    <a:pt x="385" y="56"/>
                    <a:pt x="387" y="55"/>
                  </a:cubicBezTo>
                  <a:moveTo>
                    <a:pt x="366" y="68"/>
                  </a:moveTo>
                  <a:cubicBezTo>
                    <a:pt x="381" y="58"/>
                    <a:pt x="381" y="58"/>
                    <a:pt x="381" y="58"/>
                  </a:cubicBezTo>
                  <a:cubicBezTo>
                    <a:pt x="366" y="68"/>
                    <a:pt x="366" y="68"/>
                    <a:pt x="366" y="68"/>
                  </a:cubicBezTo>
                  <a:moveTo>
                    <a:pt x="370" y="68"/>
                  </a:moveTo>
                  <a:cubicBezTo>
                    <a:pt x="365" y="70"/>
                    <a:pt x="365" y="70"/>
                    <a:pt x="365" y="70"/>
                  </a:cubicBezTo>
                  <a:cubicBezTo>
                    <a:pt x="366" y="69"/>
                    <a:pt x="367" y="68"/>
                    <a:pt x="368" y="68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9" y="66"/>
                    <a:pt x="371" y="65"/>
                    <a:pt x="373" y="64"/>
                  </a:cubicBezTo>
                  <a:cubicBezTo>
                    <a:pt x="377" y="61"/>
                    <a:pt x="379" y="60"/>
                    <a:pt x="384" y="57"/>
                  </a:cubicBezTo>
                  <a:cubicBezTo>
                    <a:pt x="384" y="57"/>
                    <a:pt x="384" y="57"/>
                    <a:pt x="384" y="57"/>
                  </a:cubicBezTo>
                  <a:cubicBezTo>
                    <a:pt x="384" y="57"/>
                    <a:pt x="387" y="56"/>
                    <a:pt x="387" y="56"/>
                  </a:cubicBezTo>
                  <a:cubicBezTo>
                    <a:pt x="387" y="56"/>
                    <a:pt x="385" y="56"/>
                    <a:pt x="384" y="57"/>
                  </a:cubicBezTo>
                  <a:cubicBezTo>
                    <a:pt x="387" y="56"/>
                    <a:pt x="389" y="55"/>
                    <a:pt x="391" y="54"/>
                  </a:cubicBezTo>
                  <a:cubicBezTo>
                    <a:pt x="390" y="54"/>
                    <a:pt x="389" y="55"/>
                    <a:pt x="389" y="56"/>
                  </a:cubicBezTo>
                  <a:cubicBezTo>
                    <a:pt x="377" y="64"/>
                    <a:pt x="377" y="64"/>
                    <a:pt x="377" y="64"/>
                  </a:cubicBezTo>
                  <a:cubicBezTo>
                    <a:pt x="375" y="65"/>
                    <a:pt x="372" y="66"/>
                    <a:pt x="370" y="68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4" y="65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287" y="334"/>
                  </a:moveTo>
                  <a:cubicBezTo>
                    <a:pt x="300" y="315"/>
                    <a:pt x="314" y="296"/>
                    <a:pt x="328" y="279"/>
                  </a:cubicBezTo>
                  <a:cubicBezTo>
                    <a:pt x="325" y="273"/>
                    <a:pt x="325" y="273"/>
                    <a:pt x="325" y="273"/>
                  </a:cubicBezTo>
                  <a:cubicBezTo>
                    <a:pt x="331" y="258"/>
                    <a:pt x="340" y="238"/>
                    <a:pt x="347" y="223"/>
                  </a:cubicBezTo>
                  <a:cubicBezTo>
                    <a:pt x="327" y="234"/>
                    <a:pt x="327" y="234"/>
                    <a:pt x="327" y="234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7" y="213"/>
                    <a:pt x="334" y="207"/>
                    <a:pt x="341" y="201"/>
                  </a:cubicBezTo>
                  <a:cubicBezTo>
                    <a:pt x="337" y="195"/>
                    <a:pt x="337" y="195"/>
                    <a:pt x="344" y="184"/>
                  </a:cubicBezTo>
                  <a:cubicBezTo>
                    <a:pt x="343" y="182"/>
                    <a:pt x="343" y="181"/>
                    <a:pt x="343" y="180"/>
                  </a:cubicBezTo>
                  <a:cubicBezTo>
                    <a:pt x="339" y="177"/>
                    <a:pt x="336" y="174"/>
                    <a:pt x="333" y="172"/>
                  </a:cubicBezTo>
                  <a:cubicBezTo>
                    <a:pt x="311" y="191"/>
                    <a:pt x="294" y="215"/>
                    <a:pt x="272" y="235"/>
                  </a:cubicBezTo>
                  <a:cubicBezTo>
                    <a:pt x="265" y="241"/>
                    <a:pt x="257" y="241"/>
                    <a:pt x="250" y="245"/>
                  </a:cubicBezTo>
                  <a:cubicBezTo>
                    <a:pt x="257" y="240"/>
                    <a:pt x="257" y="240"/>
                    <a:pt x="257" y="24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48" y="248"/>
                    <a:pt x="246" y="250"/>
                    <a:pt x="244" y="252"/>
                  </a:cubicBezTo>
                  <a:cubicBezTo>
                    <a:pt x="239" y="260"/>
                    <a:pt x="239" y="260"/>
                    <a:pt x="239" y="260"/>
                  </a:cubicBezTo>
                  <a:cubicBezTo>
                    <a:pt x="244" y="252"/>
                    <a:pt x="244" y="252"/>
                    <a:pt x="244" y="252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29" y="263"/>
                    <a:pt x="228" y="262"/>
                    <a:pt x="227" y="261"/>
                  </a:cubicBezTo>
                  <a:cubicBezTo>
                    <a:pt x="249" y="230"/>
                    <a:pt x="249" y="230"/>
                    <a:pt x="249" y="230"/>
                  </a:cubicBezTo>
                  <a:cubicBezTo>
                    <a:pt x="248" y="229"/>
                    <a:pt x="246" y="226"/>
                    <a:pt x="245" y="224"/>
                  </a:cubicBezTo>
                  <a:cubicBezTo>
                    <a:pt x="250" y="216"/>
                    <a:pt x="250" y="216"/>
                    <a:pt x="250" y="216"/>
                  </a:cubicBezTo>
                  <a:cubicBezTo>
                    <a:pt x="252" y="208"/>
                    <a:pt x="254" y="198"/>
                    <a:pt x="257" y="189"/>
                  </a:cubicBezTo>
                  <a:cubicBezTo>
                    <a:pt x="265" y="181"/>
                    <a:pt x="265" y="181"/>
                    <a:pt x="265" y="181"/>
                  </a:cubicBezTo>
                  <a:cubicBezTo>
                    <a:pt x="270" y="174"/>
                    <a:pt x="270" y="174"/>
                    <a:pt x="270" y="174"/>
                  </a:cubicBezTo>
                  <a:cubicBezTo>
                    <a:pt x="270" y="173"/>
                    <a:pt x="270" y="172"/>
                    <a:pt x="270" y="171"/>
                  </a:cubicBezTo>
                  <a:cubicBezTo>
                    <a:pt x="277" y="166"/>
                    <a:pt x="284" y="160"/>
                    <a:pt x="291" y="154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291" y="154"/>
                    <a:pt x="291" y="154"/>
                    <a:pt x="291" y="154"/>
                  </a:cubicBezTo>
                  <a:cubicBezTo>
                    <a:pt x="322" y="138"/>
                    <a:pt x="322" y="138"/>
                    <a:pt x="322" y="138"/>
                  </a:cubicBezTo>
                  <a:cubicBezTo>
                    <a:pt x="324" y="137"/>
                    <a:pt x="327" y="135"/>
                    <a:pt x="329" y="13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47" y="129"/>
                    <a:pt x="347" y="129"/>
                    <a:pt x="347" y="129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27" y="135"/>
                    <a:pt x="324" y="137"/>
                    <a:pt x="322" y="138"/>
                  </a:cubicBezTo>
                  <a:cubicBezTo>
                    <a:pt x="332" y="139"/>
                    <a:pt x="332" y="139"/>
                    <a:pt x="332" y="139"/>
                  </a:cubicBezTo>
                  <a:cubicBezTo>
                    <a:pt x="347" y="130"/>
                    <a:pt x="347" y="130"/>
                    <a:pt x="347" y="130"/>
                  </a:cubicBezTo>
                  <a:cubicBezTo>
                    <a:pt x="350" y="128"/>
                    <a:pt x="352" y="127"/>
                    <a:pt x="355" y="125"/>
                  </a:cubicBezTo>
                  <a:cubicBezTo>
                    <a:pt x="354" y="123"/>
                    <a:pt x="353" y="121"/>
                    <a:pt x="352" y="119"/>
                  </a:cubicBezTo>
                  <a:cubicBezTo>
                    <a:pt x="353" y="121"/>
                    <a:pt x="354" y="123"/>
                    <a:pt x="355" y="125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67" y="126"/>
                    <a:pt x="367" y="127"/>
                    <a:pt x="367" y="127"/>
                  </a:cubicBezTo>
                  <a:cubicBezTo>
                    <a:pt x="368" y="127"/>
                    <a:pt x="368" y="128"/>
                    <a:pt x="368" y="128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368" y="128"/>
                    <a:pt x="368" y="128"/>
                    <a:pt x="368" y="128"/>
                  </a:cubicBezTo>
                  <a:cubicBezTo>
                    <a:pt x="371" y="131"/>
                    <a:pt x="371" y="131"/>
                    <a:pt x="371" y="131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401" y="109"/>
                    <a:pt x="401" y="109"/>
                    <a:pt x="401" y="109"/>
                  </a:cubicBezTo>
                  <a:cubicBezTo>
                    <a:pt x="400" y="109"/>
                    <a:pt x="400" y="108"/>
                    <a:pt x="399" y="107"/>
                  </a:cubicBez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0" y="115"/>
                    <a:pt x="370" y="114"/>
                    <a:pt x="369" y="113"/>
                  </a:cubicBezTo>
                  <a:cubicBezTo>
                    <a:pt x="375" y="109"/>
                    <a:pt x="380" y="106"/>
                    <a:pt x="385" y="103"/>
                  </a:cubicBezTo>
                  <a:cubicBezTo>
                    <a:pt x="392" y="97"/>
                    <a:pt x="392" y="97"/>
                    <a:pt x="392" y="97"/>
                  </a:cubicBezTo>
                  <a:cubicBezTo>
                    <a:pt x="383" y="100"/>
                    <a:pt x="383" y="100"/>
                    <a:pt x="383" y="100"/>
                  </a:cubicBezTo>
                  <a:cubicBezTo>
                    <a:pt x="391" y="92"/>
                    <a:pt x="391" y="92"/>
                    <a:pt x="391" y="92"/>
                  </a:cubicBezTo>
                  <a:cubicBezTo>
                    <a:pt x="400" y="85"/>
                    <a:pt x="400" y="85"/>
                    <a:pt x="400" y="85"/>
                  </a:cubicBezTo>
                  <a:cubicBezTo>
                    <a:pt x="406" y="80"/>
                    <a:pt x="406" y="80"/>
                    <a:pt x="406" y="80"/>
                  </a:cubicBezTo>
                  <a:cubicBezTo>
                    <a:pt x="414" y="74"/>
                    <a:pt x="414" y="74"/>
                    <a:pt x="414" y="74"/>
                  </a:cubicBezTo>
                  <a:cubicBezTo>
                    <a:pt x="413" y="74"/>
                    <a:pt x="413" y="72"/>
                    <a:pt x="413" y="71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21" y="65"/>
                    <a:pt x="421" y="65"/>
                    <a:pt x="421" y="65"/>
                  </a:cubicBezTo>
                  <a:cubicBezTo>
                    <a:pt x="421" y="63"/>
                    <a:pt x="422" y="61"/>
                    <a:pt x="422" y="59"/>
                  </a:cubicBezTo>
                  <a:cubicBezTo>
                    <a:pt x="413" y="69"/>
                    <a:pt x="413" y="69"/>
                    <a:pt x="413" y="69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89" y="84"/>
                    <a:pt x="389" y="84"/>
                    <a:pt x="389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73" y="95"/>
                    <a:pt x="373" y="95"/>
                    <a:pt x="373" y="95"/>
                  </a:cubicBezTo>
                  <a:cubicBezTo>
                    <a:pt x="371" y="96"/>
                    <a:pt x="368" y="97"/>
                    <a:pt x="366" y="99"/>
                  </a:cubicBezTo>
                  <a:cubicBezTo>
                    <a:pt x="365" y="99"/>
                    <a:pt x="365" y="99"/>
                    <a:pt x="365" y="98"/>
                  </a:cubicBezTo>
                  <a:cubicBezTo>
                    <a:pt x="373" y="93"/>
                    <a:pt x="381" y="89"/>
                    <a:pt x="389" y="84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96" y="75"/>
                    <a:pt x="396" y="75"/>
                    <a:pt x="396" y="75"/>
                  </a:cubicBezTo>
                  <a:cubicBezTo>
                    <a:pt x="373" y="89"/>
                    <a:pt x="373" y="89"/>
                    <a:pt x="373" y="89"/>
                  </a:cubicBezTo>
                  <a:cubicBezTo>
                    <a:pt x="373" y="86"/>
                    <a:pt x="374" y="81"/>
                    <a:pt x="376" y="77"/>
                  </a:cubicBezTo>
                  <a:cubicBezTo>
                    <a:pt x="387" y="68"/>
                    <a:pt x="387" y="68"/>
                    <a:pt x="387" y="68"/>
                  </a:cubicBezTo>
                  <a:cubicBezTo>
                    <a:pt x="392" y="66"/>
                    <a:pt x="392" y="66"/>
                    <a:pt x="392" y="66"/>
                  </a:cubicBezTo>
                  <a:cubicBezTo>
                    <a:pt x="402" y="60"/>
                    <a:pt x="402" y="60"/>
                    <a:pt x="402" y="60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62"/>
                    <a:pt x="397" y="62"/>
                    <a:pt x="396" y="63"/>
                  </a:cubicBezTo>
                  <a:cubicBezTo>
                    <a:pt x="399" y="62"/>
                    <a:pt x="399" y="62"/>
                    <a:pt x="402" y="60"/>
                  </a:cubicBezTo>
                  <a:cubicBezTo>
                    <a:pt x="399" y="62"/>
                    <a:pt x="396" y="64"/>
                    <a:pt x="392" y="66"/>
                  </a:cubicBezTo>
                  <a:cubicBezTo>
                    <a:pt x="392" y="67"/>
                    <a:pt x="392" y="68"/>
                    <a:pt x="392" y="68"/>
                  </a:cubicBezTo>
                  <a:cubicBezTo>
                    <a:pt x="391" y="70"/>
                    <a:pt x="391" y="71"/>
                    <a:pt x="390" y="72"/>
                  </a:cubicBezTo>
                  <a:cubicBezTo>
                    <a:pt x="391" y="71"/>
                    <a:pt x="391" y="70"/>
                    <a:pt x="392" y="68"/>
                  </a:cubicBezTo>
                  <a:cubicBezTo>
                    <a:pt x="382" y="74"/>
                    <a:pt x="381" y="75"/>
                    <a:pt x="379" y="76"/>
                  </a:cubicBezTo>
                  <a:cubicBezTo>
                    <a:pt x="383" y="75"/>
                    <a:pt x="384" y="75"/>
                    <a:pt x="406" y="66"/>
                  </a:cubicBezTo>
                  <a:cubicBezTo>
                    <a:pt x="406" y="65"/>
                    <a:pt x="406" y="64"/>
                    <a:pt x="406" y="63"/>
                  </a:cubicBezTo>
                  <a:cubicBezTo>
                    <a:pt x="424" y="52"/>
                    <a:pt x="424" y="52"/>
                    <a:pt x="424" y="52"/>
                  </a:cubicBezTo>
                  <a:cubicBezTo>
                    <a:pt x="441" y="41"/>
                    <a:pt x="441" y="41"/>
                    <a:pt x="441" y="41"/>
                  </a:cubicBezTo>
                  <a:cubicBezTo>
                    <a:pt x="442" y="40"/>
                    <a:pt x="442" y="40"/>
                    <a:pt x="442" y="39"/>
                  </a:cubicBezTo>
                  <a:cubicBezTo>
                    <a:pt x="434" y="43"/>
                    <a:pt x="426" y="47"/>
                    <a:pt x="418" y="51"/>
                  </a:cubicBezTo>
                  <a:cubicBezTo>
                    <a:pt x="426" y="47"/>
                    <a:pt x="434" y="43"/>
                    <a:pt x="442" y="39"/>
                  </a:cubicBezTo>
                  <a:cubicBezTo>
                    <a:pt x="434" y="42"/>
                    <a:pt x="434" y="42"/>
                    <a:pt x="434" y="42"/>
                  </a:cubicBezTo>
                  <a:cubicBezTo>
                    <a:pt x="435" y="42"/>
                    <a:pt x="435" y="41"/>
                    <a:pt x="436" y="40"/>
                  </a:cubicBezTo>
                  <a:cubicBezTo>
                    <a:pt x="436" y="39"/>
                    <a:pt x="437" y="38"/>
                    <a:pt x="438" y="37"/>
                  </a:cubicBezTo>
                  <a:cubicBezTo>
                    <a:pt x="449" y="29"/>
                    <a:pt x="449" y="29"/>
                    <a:pt x="449" y="29"/>
                  </a:cubicBezTo>
                  <a:cubicBezTo>
                    <a:pt x="450" y="29"/>
                    <a:pt x="450" y="28"/>
                    <a:pt x="451" y="27"/>
                  </a:cubicBezTo>
                  <a:cubicBezTo>
                    <a:pt x="438" y="32"/>
                    <a:pt x="438" y="32"/>
                    <a:pt x="438" y="3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61" y="22"/>
                    <a:pt x="461" y="22"/>
                    <a:pt x="461" y="22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23" y="39"/>
                    <a:pt x="423" y="39"/>
                    <a:pt x="423" y="39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7" y="47"/>
                    <a:pt x="408" y="46"/>
                    <a:pt x="410" y="45"/>
                  </a:cubicBezTo>
                  <a:cubicBezTo>
                    <a:pt x="396" y="54"/>
                    <a:pt x="396" y="54"/>
                    <a:pt x="396" y="54"/>
                  </a:cubicBezTo>
                  <a:cubicBezTo>
                    <a:pt x="391" y="57"/>
                    <a:pt x="386" y="60"/>
                    <a:pt x="381" y="63"/>
                  </a:cubicBezTo>
                  <a:cubicBezTo>
                    <a:pt x="377" y="66"/>
                    <a:pt x="374" y="70"/>
                    <a:pt x="372" y="75"/>
                  </a:cubicBezTo>
                  <a:cubicBezTo>
                    <a:pt x="377" y="70"/>
                    <a:pt x="383" y="64"/>
                    <a:pt x="388" y="59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2" y="52"/>
                    <a:pt x="402" y="53"/>
                    <a:pt x="401" y="54"/>
                  </a:cubicBezTo>
                  <a:cubicBezTo>
                    <a:pt x="392" y="59"/>
                    <a:pt x="392" y="59"/>
                    <a:pt x="392" y="59"/>
                  </a:cubicBezTo>
                  <a:cubicBezTo>
                    <a:pt x="391" y="60"/>
                    <a:pt x="391" y="60"/>
                    <a:pt x="390" y="61"/>
                  </a:cubicBezTo>
                  <a:cubicBezTo>
                    <a:pt x="394" y="63"/>
                    <a:pt x="394" y="63"/>
                    <a:pt x="394" y="63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88" y="64"/>
                    <a:pt x="387" y="66"/>
                    <a:pt x="386" y="68"/>
                  </a:cubicBezTo>
                  <a:cubicBezTo>
                    <a:pt x="378" y="73"/>
                    <a:pt x="370" y="77"/>
                    <a:pt x="363" y="82"/>
                  </a:cubicBezTo>
                  <a:cubicBezTo>
                    <a:pt x="372" y="75"/>
                    <a:pt x="372" y="75"/>
                    <a:pt x="372" y="75"/>
                  </a:cubicBezTo>
                  <a:cubicBezTo>
                    <a:pt x="374" y="70"/>
                    <a:pt x="377" y="66"/>
                    <a:pt x="381" y="63"/>
                  </a:cubicBezTo>
                  <a:cubicBezTo>
                    <a:pt x="386" y="60"/>
                    <a:pt x="391" y="57"/>
                    <a:pt x="396" y="54"/>
                  </a:cubicBezTo>
                  <a:cubicBezTo>
                    <a:pt x="410" y="45"/>
                    <a:pt x="410" y="45"/>
                    <a:pt x="410" y="45"/>
                  </a:cubicBezTo>
                  <a:cubicBezTo>
                    <a:pt x="419" y="37"/>
                    <a:pt x="431" y="29"/>
                    <a:pt x="445" y="22"/>
                  </a:cubicBezTo>
                  <a:cubicBezTo>
                    <a:pt x="425" y="33"/>
                    <a:pt x="398" y="48"/>
                    <a:pt x="378" y="60"/>
                  </a:cubicBezTo>
                  <a:cubicBezTo>
                    <a:pt x="322" y="98"/>
                    <a:pt x="311" y="105"/>
                    <a:pt x="266" y="145"/>
                  </a:cubicBezTo>
                  <a:cubicBezTo>
                    <a:pt x="211" y="197"/>
                    <a:pt x="206" y="202"/>
                    <a:pt x="172" y="243"/>
                  </a:cubicBezTo>
                  <a:cubicBezTo>
                    <a:pt x="124" y="308"/>
                    <a:pt x="122" y="310"/>
                    <a:pt x="99" y="351"/>
                  </a:cubicBezTo>
                  <a:cubicBezTo>
                    <a:pt x="83" y="379"/>
                    <a:pt x="88" y="409"/>
                    <a:pt x="118" y="438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28" y="430"/>
                    <a:pt x="128" y="430"/>
                    <a:pt x="128" y="430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5" y="425"/>
                    <a:pt x="136" y="425"/>
                    <a:pt x="136" y="426"/>
                  </a:cubicBezTo>
                  <a:cubicBezTo>
                    <a:pt x="148" y="423"/>
                    <a:pt x="148" y="423"/>
                    <a:pt x="148" y="423"/>
                  </a:cubicBezTo>
                  <a:cubicBezTo>
                    <a:pt x="155" y="417"/>
                    <a:pt x="155" y="417"/>
                    <a:pt x="155" y="417"/>
                  </a:cubicBezTo>
                  <a:cubicBezTo>
                    <a:pt x="157" y="419"/>
                    <a:pt x="160" y="421"/>
                    <a:pt x="163" y="423"/>
                  </a:cubicBezTo>
                  <a:cubicBezTo>
                    <a:pt x="167" y="415"/>
                    <a:pt x="172" y="407"/>
                    <a:pt x="176" y="399"/>
                  </a:cubicBezTo>
                  <a:cubicBezTo>
                    <a:pt x="178" y="396"/>
                    <a:pt x="179" y="394"/>
                    <a:pt x="181" y="391"/>
                  </a:cubicBezTo>
                  <a:cubicBezTo>
                    <a:pt x="180" y="390"/>
                    <a:pt x="179" y="390"/>
                    <a:pt x="178" y="389"/>
                  </a:cubicBezTo>
                  <a:cubicBezTo>
                    <a:pt x="178" y="388"/>
                    <a:pt x="177" y="388"/>
                    <a:pt x="176" y="387"/>
                  </a:cubicBezTo>
                  <a:cubicBezTo>
                    <a:pt x="177" y="384"/>
                    <a:pt x="179" y="382"/>
                    <a:pt x="181" y="379"/>
                  </a:cubicBezTo>
                  <a:cubicBezTo>
                    <a:pt x="180" y="379"/>
                    <a:pt x="179" y="378"/>
                    <a:pt x="178" y="378"/>
                  </a:cubicBezTo>
                  <a:cubicBezTo>
                    <a:pt x="176" y="376"/>
                    <a:pt x="175" y="375"/>
                    <a:pt x="174" y="374"/>
                  </a:cubicBezTo>
                  <a:cubicBezTo>
                    <a:pt x="175" y="375"/>
                    <a:pt x="176" y="376"/>
                    <a:pt x="178" y="378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92" y="353"/>
                    <a:pt x="190" y="353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84" y="374"/>
                    <a:pt x="182" y="377"/>
                    <a:pt x="181" y="379"/>
                  </a:cubicBezTo>
                  <a:cubicBezTo>
                    <a:pt x="179" y="382"/>
                    <a:pt x="177" y="384"/>
                    <a:pt x="176" y="387"/>
                  </a:cubicBezTo>
                  <a:cubicBezTo>
                    <a:pt x="177" y="388"/>
                    <a:pt x="178" y="388"/>
                    <a:pt x="178" y="38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98" y="369"/>
                    <a:pt x="198" y="369"/>
                    <a:pt x="198" y="369"/>
                  </a:cubicBezTo>
                  <a:cubicBezTo>
                    <a:pt x="199" y="370"/>
                    <a:pt x="200" y="370"/>
                    <a:pt x="201" y="371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32" y="376"/>
                    <a:pt x="232" y="376"/>
                    <a:pt x="232" y="376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01" y="371"/>
                    <a:pt x="201" y="371"/>
                    <a:pt x="201" y="371"/>
                  </a:cubicBezTo>
                  <a:cubicBezTo>
                    <a:pt x="221" y="372"/>
                    <a:pt x="221" y="372"/>
                    <a:pt x="221" y="372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27" y="396"/>
                    <a:pt x="227" y="396"/>
                    <a:pt x="227" y="396"/>
                  </a:cubicBezTo>
                  <a:cubicBezTo>
                    <a:pt x="243" y="386"/>
                    <a:pt x="243" y="386"/>
                    <a:pt x="243" y="386"/>
                  </a:cubicBezTo>
                  <a:cubicBezTo>
                    <a:pt x="238" y="371"/>
                    <a:pt x="238" y="371"/>
                    <a:pt x="238" y="371"/>
                  </a:cubicBezTo>
                  <a:cubicBezTo>
                    <a:pt x="238" y="363"/>
                    <a:pt x="238" y="363"/>
                    <a:pt x="238" y="363"/>
                  </a:cubicBezTo>
                  <a:cubicBezTo>
                    <a:pt x="242" y="353"/>
                    <a:pt x="242" y="353"/>
                    <a:pt x="242" y="353"/>
                  </a:cubicBezTo>
                  <a:cubicBezTo>
                    <a:pt x="243" y="350"/>
                    <a:pt x="245" y="347"/>
                    <a:pt x="247" y="345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38" y="338"/>
                    <a:pt x="238" y="338"/>
                    <a:pt x="238" y="338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47" y="345"/>
                    <a:pt x="247" y="345"/>
                    <a:pt x="247" y="345"/>
                  </a:cubicBezTo>
                  <a:cubicBezTo>
                    <a:pt x="254" y="340"/>
                    <a:pt x="254" y="340"/>
                    <a:pt x="254" y="340"/>
                  </a:cubicBezTo>
                  <a:cubicBezTo>
                    <a:pt x="243" y="321"/>
                    <a:pt x="243" y="321"/>
                    <a:pt x="243" y="321"/>
                  </a:cubicBezTo>
                  <a:cubicBezTo>
                    <a:pt x="245" y="319"/>
                    <a:pt x="246" y="316"/>
                    <a:pt x="248" y="314"/>
                  </a:cubicBezTo>
                  <a:cubicBezTo>
                    <a:pt x="246" y="312"/>
                    <a:pt x="245" y="312"/>
                    <a:pt x="243" y="311"/>
                  </a:cubicBezTo>
                  <a:cubicBezTo>
                    <a:pt x="214" y="334"/>
                    <a:pt x="214" y="334"/>
                    <a:pt x="214" y="334"/>
                  </a:cubicBezTo>
                  <a:cubicBezTo>
                    <a:pt x="243" y="311"/>
                    <a:pt x="243" y="311"/>
                    <a:pt x="243" y="311"/>
                  </a:cubicBezTo>
                  <a:cubicBezTo>
                    <a:pt x="245" y="312"/>
                    <a:pt x="246" y="312"/>
                    <a:pt x="248" y="314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64" y="319"/>
                    <a:pt x="274" y="326"/>
                    <a:pt x="282" y="332"/>
                  </a:cubicBezTo>
                  <a:cubicBezTo>
                    <a:pt x="283" y="332"/>
                    <a:pt x="285" y="333"/>
                    <a:pt x="287" y="334"/>
                  </a:cubicBezTo>
                  <a:moveTo>
                    <a:pt x="448" y="26"/>
                  </a:moveTo>
                  <a:cubicBezTo>
                    <a:pt x="461" y="22"/>
                    <a:pt x="461" y="22"/>
                    <a:pt x="461" y="22"/>
                  </a:cubicBezTo>
                  <a:cubicBezTo>
                    <a:pt x="462" y="22"/>
                    <a:pt x="463" y="21"/>
                    <a:pt x="463" y="20"/>
                  </a:cubicBezTo>
                  <a:cubicBezTo>
                    <a:pt x="466" y="18"/>
                    <a:pt x="469" y="15"/>
                    <a:pt x="472" y="13"/>
                  </a:cubicBezTo>
                  <a:cubicBezTo>
                    <a:pt x="466" y="15"/>
                    <a:pt x="466" y="15"/>
                    <a:pt x="466" y="15"/>
                  </a:cubicBezTo>
                  <a:cubicBezTo>
                    <a:pt x="460" y="17"/>
                    <a:pt x="460" y="17"/>
                    <a:pt x="460" y="17"/>
                  </a:cubicBezTo>
                  <a:cubicBezTo>
                    <a:pt x="457" y="18"/>
                    <a:pt x="455" y="19"/>
                    <a:pt x="452" y="21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5"/>
                    <a:pt x="449" y="25"/>
                    <a:pt x="448" y="26"/>
                  </a:cubicBezTo>
                  <a:moveTo>
                    <a:pt x="422" y="59"/>
                  </a:moveTo>
                  <a:cubicBezTo>
                    <a:pt x="430" y="55"/>
                    <a:pt x="438" y="51"/>
                    <a:pt x="447" y="47"/>
                  </a:cubicBezTo>
                  <a:cubicBezTo>
                    <a:pt x="439" y="47"/>
                    <a:pt x="439" y="47"/>
                    <a:pt x="439" y="47"/>
                  </a:cubicBezTo>
                  <a:cubicBezTo>
                    <a:pt x="434" y="50"/>
                    <a:pt x="429" y="53"/>
                    <a:pt x="424" y="55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3" y="56"/>
                    <a:pt x="423" y="57"/>
                    <a:pt x="422" y="59"/>
                  </a:cubicBezTo>
                  <a:moveTo>
                    <a:pt x="422" y="59"/>
                  </a:moveTo>
                  <a:cubicBezTo>
                    <a:pt x="422" y="61"/>
                    <a:pt x="421" y="63"/>
                    <a:pt x="421" y="65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48"/>
                    <a:pt x="447" y="47"/>
                  </a:cubicBezTo>
                  <a:cubicBezTo>
                    <a:pt x="438" y="51"/>
                    <a:pt x="430" y="55"/>
                    <a:pt x="422" y="59"/>
                  </a:cubicBezTo>
                  <a:moveTo>
                    <a:pt x="413" y="71"/>
                  </a:moveTo>
                  <a:cubicBezTo>
                    <a:pt x="416" y="70"/>
                    <a:pt x="419" y="68"/>
                    <a:pt x="422" y="67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13" y="70"/>
                    <a:pt x="413" y="70"/>
                    <a:pt x="413" y="71"/>
                  </a:cubicBezTo>
                  <a:moveTo>
                    <a:pt x="431" y="69"/>
                  </a:moveTo>
                  <a:cubicBezTo>
                    <a:pt x="448" y="61"/>
                    <a:pt x="448" y="61"/>
                    <a:pt x="448" y="61"/>
                  </a:cubicBezTo>
                  <a:cubicBezTo>
                    <a:pt x="448" y="61"/>
                    <a:pt x="448" y="61"/>
                    <a:pt x="448" y="60"/>
                  </a:cubicBezTo>
                  <a:cubicBezTo>
                    <a:pt x="447" y="58"/>
                    <a:pt x="447" y="57"/>
                    <a:pt x="447" y="55"/>
                  </a:cubicBezTo>
                  <a:cubicBezTo>
                    <a:pt x="430" y="62"/>
                    <a:pt x="430" y="62"/>
                    <a:pt x="430" y="62"/>
                  </a:cubicBezTo>
                  <a:cubicBezTo>
                    <a:pt x="430" y="63"/>
                    <a:pt x="430" y="63"/>
                    <a:pt x="430" y="64"/>
                  </a:cubicBezTo>
                  <a:cubicBezTo>
                    <a:pt x="430" y="63"/>
                    <a:pt x="430" y="63"/>
                    <a:pt x="430" y="62"/>
                  </a:cubicBezTo>
                  <a:cubicBezTo>
                    <a:pt x="427" y="64"/>
                    <a:pt x="424" y="65"/>
                    <a:pt x="422" y="67"/>
                  </a:cubicBezTo>
                  <a:cubicBezTo>
                    <a:pt x="419" y="68"/>
                    <a:pt x="416" y="70"/>
                    <a:pt x="413" y="71"/>
                  </a:cubicBezTo>
                  <a:cubicBezTo>
                    <a:pt x="413" y="72"/>
                    <a:pt x="413" y="74"/>
                    <a:pt x="414" y="74"/>
                  </a:cubicBezTo>
                  <a:cubicBezTo>
                    <a:pt x="430" y="65"/>
                    <a:pt x="430" y="65"/>
                    <a:pt x="430" y="65"/>
                  </a:cubicBezTo>
                  <a:cubicBezTo>
                    <a:pt x="431" y="69"/>
                    <a:pt x="431" y="69"/>
                    <a:pt x="431" y="69"/>
                  </a:cubicBezTo>
                  <a:moveTo>
                    <a:pt x="441" y="41"/>
                  </a:moveTo>
                  <a:cubicBezTo>
                    <a:pt x="424" y="52"/>
                    <a:pt x="424" y="52"/>
                    <a:pt x="424" y="52"/>
                  </a:cubicBezTo>
                  <a:cubicBezTo>
                    <a:pt x="450" y="39"/>
                    <a:pt x="450" y="39"/>
                    <a:pt x="450" y="39"/>
                  </a:cubicBezTo>
                  <a:cubicBezTo>
                    <a:pt x="441" y="41"/>
                    <a:pt x="441" y="41"/>
                    <a:pt x="441" y="41"/>
                  </a:cubicBezTo>
                  <a:moveTo>
                    <a:pt x="385" y="155"/>
                  </a:moveTo>
                  <a:cubicBezTo>
                    <a:pt x="389" y="151"/>
                    <a:pt x="394" y="148"/>
                    <a:pt x="399" y="144"/>
                  </a:cubicBezTo>
                  <a:cubicBezTo>
                    <a:pt x="394" y="148"/>
                    <a:pt x="389" y="151"/>
                    <a:pt x="385" y="155"/>
                  </a:cubicBezTo>
                  <a:moveTo>
                    <a:pt x="385" y="155"/>
                  </a:moveTo>
                  <a:cubicBezTo>
                    <a:pt x="387" y="157"/>
                    <a:pt x="388" y="158"/>
                    <a:pt x="390" y="159"/>
                  </a:cubicBezTo>
                  <a:cubicBezTo>
                    <a:pt x="388" y="158"/>
                    <a:pt x="387" y="157"/>
                    <a:pt x="385" y="155"/>
                  </a:cubicBezTo>
                  <a:moveTo>
                    <a:pt x="417" y="112"/>
                  </a:moveTo>
                  <a:cubicBezTo>
                    <a:pt x="410" y="119"/>
                    <a:pt x="410" y="119"/>
                    <a:pt x="410" y="119"/>
                  </a:cubicBezTo>
                  <a:cubicBezTo>
                    <a:pt x="417" y="112"/>
                    <a:pt x="417" y="112"/>
                    <a:pt x="417" y="112"/>
                  </a:cubicBezTo>
                  <a:moveTo>
                    <a:pt x="403" y="176"/>
                  </a:moveTo>
                  <a:cubicBezTo>
                    <a:pt x="413" y="171"/>
                    <a:pt x="413" y="171"/>
                    <a:pt x="413" y="171"/>
                  </a:cubicBezTo>
                  <a:cubicBezTo>
                    <a:pt x="424" y="158"/>
                    <a:pt x="424" y="158"/>
                    <a:pt x="424" y="158"/>
                  </a:cubicBezTo>
                  <a:cubicBezTo>
                    <a:pt x="422" y="148"/>
                    <a:pt x="422" y="148"/>
                    <a:pt x="422" y="148"/>
                  </a:cubicBezTo>
                  <a:cubicBezTo>
                    <a:pt x="421" y="137"/>
                    <a:pt x="421" y="137"/>
                    <a:pt x="421" y="137"/>
                  </a:cubicBezTo>
                  <a:cubicBezTo>
                    <a:pt x="432" y="134"/>
                    <a:pt x="432" y="134"/>
                    <a:pt x="432" y="134"/>
                  </a:cubicBezTo>
                  <a:cubicBezTo>
                    <a:pt x="444" y="124"/>
                    <a:pt x="444" y="124"/>
                    <a:pt x="444" y="124"/>
                  </a:cubicBezTo>
                  <a:cubicBezTo>
                    <a:pt x="451" y="104"/>
                    <a:pt x="451" y="104"/>
                    <a:pt x="451" y="104"/>
                  </a:cubicBezTo>
                  <a:cubicBezTo>
                    <a:pt x="440" y="109"/>
                    <a:pt x="440" y="109"/>
                    <a:pt x="440" y="109"/>
                  </a:cubicBezTo>
                  <a:cubicBezTo>
                    <a:pt x="439" y="108"/>
                    <a:pt x="438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5" y="87"/>
                    <a:pt x="454" y="86"/>
                    <a:pt x="453" y="85"/>
                  </a:cubicBezTo>
                  <a:cubicBezTo>
                    <a:pt x="454" y="86"/>
                    <a:pt x="455" y="87"/>
                    <a:pt x="456" y="87"/>
                  </a:cubicBezTo>
                  <a:cubicBezTo>
                    <a:pt x="462" y="83"/>
                    <a:pt x="464" y="80"/>
                    <a:pt x="459" y="76"/>
                  </a:cubicBezTo>
                  <a:cubicBezTo>
                    <a:pt x="458" y="75"/>
                    <a:pt x="456" y="74"/>
                    <a:pt x="455" y="73"/>
                  </a:cubicBezTo>
                  <a:cubicBezTo>
                    <a:pt x="451" y="74"/>
                    <a:pt x="448" y="76"/>
                    <a:pt x="446" y="77"/>
                  </a:cubicBezTo>
                  <a:cubicBezTo>
                    <a:pt x="447" y="78"/>
                    <a:pt x="448" y="79"/>
                    <a:pt x="448" y="80"/>
                  </a:cubicBezTo>
                  <a:cubicBezTo>
                    <a:pt x="443" y="83"/>
                    <a:pt x="438" y="87"/>
                    <a:pt x="432" y="90"/>
                  </a:cubicBezTo>
                  <a:cubicBezTo>
                    <a:pt x="434" y="91"/>
                    <a:pt x="436" y="93"/>
                    <a:pt x="437" y="95"/>
                  </a:cubicBezTo>
                  <a:cubicBezTo>
                    <a:pt x="436" y="93"/>
                    <a:pt x="434" y="91"/>
                    <a:pt x="432" y="90"/>
                  </a:cubicBezTo>
                  <a:cubicBezTo>
                    <a:pt x="438" y="87"/>
                    <a:pt x="443" y="83"/>
                    <a:pt x="448" y="80"/>
                  </a:cubicBezTo>
                  <a:cubicBezTo>
                    <a:pt x="448" y="79"/>
                    <a:pt x="447" y="78"/>
                    <a:pt x="446" y="77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12" y="93"/>
                    <a:pt x="412" y="93"/>
                    <a:pt x="412" y="93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45" y="75"/>
                    <a:pt x="444" y="75"/>
                    <a:pt x="444" y="74"/>
                  </a:cubicBezTo>
                  <a:cubicBezTo>
                    <a:pt x="426" y="83"/>
                    <a:pt x="426" y="83"/>
                    <a:pt x="426" y="83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41" y="70"/>
                    <a:pt x="441" y="70"/>
                    <a:pt x="441" y="70"/>
                  </a:cubicBezTo>
                  <a:cubicBezTo>
                    <a:pt x="442" y="70"/>
                    <a:pt x="442" y="71"/>
                    <a:pt x="442" y="72"/>
                  </a:cubicBezTo>
                  <a:cubicBezTo>
                    <a:pt x="411" y="93"/>
                    <a:pt x="411" y="93"/>
                    <a:pt x="411" y="93"/>
                  </a:cubicBezTo>
                  <a:cubicBezTo>
                    <a:pt x="442" y="72"/>
                    <a:pt x="442" y="72"/>
                    <a:pt x="442" y="72"/>
                  </a:cubicBezTo>
                  <a:cubicBezTo>
                    <a:pt x="442" y="71"/>
                    <a:pt x="442" y="70"/>
                    <a:pt x="441" y="70"/>
                  </a:cubicBezTo>
                  <a:cubicBezTo>
                    <a:pt x="441" y="69"/>
                    <a:pt x="441" y="69"/>
                    <a:pt x="441" y="69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21" y="78"/>
                    <a:pt x="427" y="75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01" y="91"/>
                    <a:pt x="401" y="91"/>
                    <a:pt x="401" y="91"/>
                  </a:cubicBezTo>
                  <a:cubicBezTo>
                    <a:pt x="402" y="94"/>
                    <a:pt x="402" y="94"/>
                    <a:pt x="402" y="94"/>
                  </a:cubicBezTo>
                  <a:cubicBezTo>
                    <a:pt x="402" y="95"/>
                    <a:pt x="403" y="97"/>
                    <a:pt x="404" y="97"/>
                  </a:cubicBezTo>
                  <a:cubicBezTo>
                    <a:pt x="398" y="101"/>
                    <a:pt x="393" y="104"/>
                    <a:pt x="388" y="107"/>
                  </a:cubicBezTo>
                  <a:cubicBezTo>
                    <a:pt x="399" y="107"/>
                    <a:pt x="399" y="107"/>
                    <a:pt x="399" y="107"/>
                  </a:cubicBezTo>
                  <a:cubicBezTo>
                    <a:pt x="404" y="109"/>
                    <a:pt x="411" y="111"/>
                    <a:pt x="417" y="112"/>
                  </a:cubicBezTo>
                  <a:cubicBezTo>
                    <a:pt x="410" y="119"/>
                    <a:pt x="410" y="119"/>
                    <a:pt x="410" y="119"/>
                  </a:cubicBezTo>
                  <a:cubicBezTo>
                    <a:pt x="411" y="119"/>
                    <a:pt x="411" y="119"/>
                    <a:pt x="412" y="120"/>
                  </a:cubicBezTo>
                  <a:cubicBezTo>
                    <a:pt x="407" y="127"/>
                    <a:pt x="407" y="127"/>
                    <a:pt x="407" y="127"/>
                  </a:cubicBezTo>
                  <a:cubicBezTo>
                    <a:pt x="403" y="136"/>
                    <a:pt x="403" y="136"/>
                    <a:pt x="403" y="136"/>
                  </a:cubicBezTo>
                  <a:cubicBezTo>
                    <a:pt x="387" y="146"/>
                    <a:pt x="387" y="146"/>
                    <a:pt x="387" y="146"/>
                  </a:cubicBezTo>
                  <a:cubicBezTo>
                    <a:pt x="379" y="151"/>
                    <a:pt x="372" y="158"/>
                    <a:pt x="365" y="163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83" y="185"/>
                    <a:pt x="383" y="185"/>
                    <a:pt x="383" y="185"/>
                  </a:cubicBezTo>
                  <a:cubicBezTo>
                    <a:pt x="389" y="168"/>
                    <a:pt x="389" y="168"/>
                    <a:pt x="389" y="168"/>
                  </a:cubicBezTo>
                  <a:cubicBezTo>
                    <a:pt x="394" y="164"/>
                    <a:pt x="399" y="160"/>
                    <a:pt x="403" y="157"/>
                  </a:cubicBezTo>
                  <a:cubicBezTo>
                    <a:pt x="402" y="156"/>
                    <a:pt x="401" y="155"/>
                    <a:pt x="399" y="154"/>
                  </a:cubicBezTo>
                  <a:cubicBezTo>
                    <a:pt x="401" y="155"/>
                    <a:pt x="402" y="156"/>
                    <a:pt x="403" y="157"/>
                  </a:cubicBezTo>
                  <a:cubicBezTo>
                    <a:pt x="404" y="157"/>
                    <a:pt x="405" y="158"/>
                    <a:pt x="405" y="15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13" y="168"/>
                    <a:pt x="413" y="168"/>
                    <a:pt x="413" y="16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03" y="166"/>
                    <a:pt x="403" y="166"/>
                    <a:pt x="403" y="166"/>
                  </a:cubicBezTo>
                  <a:cubicBezTo>
                    <a:pt x="399" y="173"/>
                    <a:pt x="399" y="173"/>
                    <a:pt x="399" y="173"/>
                  </a:cubicBezTo>
                  <a:cubicBezTo>
                    <a:pt x="400" y="174"/>
                    <a:pt x="402" y="175"/>
                    <a:pt x="403" y="176"/>
                  </a:cubicBezTo>
                  <a:moveTo>
                    <a:pt x="1158" y="3"/>
                  </a:moveTo>
                  <a:cubicBezTo>
                    <a:pt x="1155" y="2"/>
                    <a:pt x="1153" y="1"/>
                    <a:pt x="1150" y="0"/>
                  </a:cubicBezTo>
                  <a:cubicBezTo>
                    <a:pt x="1151" y="0"/>
                    <a:pt x="1152" y="1"/>
                    <a:pt x="1152" y="1"/>
                  </a:cubicBezTo>
                  <a:cubicBezTo>
                    <a:pt x="1155" y="2"/>
                    <a:pt x="1157" y="3"/>
                    <a:pt x="1160" y="4"/>
                  </a:cubicBezTo>
                  <a:cubicBezTo>
                    <a:pt x="1159" y="4"/>
                    <a:pt x="1158" y="3"/>
                    <a:pt x="1158" y="3"/>
                  </a:cubicBezTo>
                  <a:moveTo>
                    <a:pt x="1166" y="8"/>
                  </a:moveTo>
                  <a:cubicBezTo>
                    <a:pt x="1161" y="6"/>
                    <a:pt x="1156" y="4"/>
                    <a:pt x="1150" y="2"/>
                  </a:cubicBezTo>
                  <a:cubicBezTo>
                    <a:pt x="1152" y="3"/>
                    <a:pt x="1154" y="5"/>
                    <a:pt x="1156" y="6"/>
                  </a:cubicBezTo>
                  <a:cubicBezTo>
                    <a:pt x="1159" y="8"/>
                    <a:pt x="1161" y="10"/>
                    <a:pt x="1164" y="12"/>
                  </a:cubicBezTo>
                  <a:cubicBezTo>
                    <a:pt x="1170" y="15"/>
                    <a:pt x="1175" y="16"/>
                    <a:pt x="1180" y="19"/>
                  </a:cubicBezTo>
                  <a:cubicBezTo>
                    <a:pt x="1178" y="17"/>
                    <a:pt x="1175" y="15"/>
                    <a:pt x="1173" y="13"/>
                  </a:cubicBezTo>
                  <a:cubicBezTo>
                    <a:pt x="1171" y="11"/>
                    <a:pt x="1169" y="9"/>
                    <a:pt x="1166" y="8"/>
                  </a:cubicBezTo>
                  <a:moveTo>
                    <a:pt x="463" y="42"/>
                  </a:moveTo>
                  <a:cubicBezTo>
                    <a:pt x="469" y="39"/>
                    <a:pt x="475" y="37"/>
                    <a:pt x="480" y="35"/>
                  </a:cubicBezTo>
                  <a:cubicBezTo>
                    <a:pt x="475" y="37"/>
                    <a:pt x="469" y="39"/>
                    <a:pt x="463" y="42"/>
                  </a:cubicBezTo>
                  <a:cubicBezTo>
                    <a:pt x="469" y="39"/>
                    <a:pt x="475" y="37"/>
                    <a:pt x="480" y="35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3"/>
                    <a:pt x="481" y="32"/>
                    <a:pt x="481" y="32"/>
                  </a:cubicBezTo>
                  <a:cubicBezTo>
                    <a:pt x="475" y="34"/>
                    <a:pt x="469" y="37"/>
                    <a:pt x="463" y="39"/>
                  </a:cubicBezTo>
                  <a:cubicBezTo>
                    <a:pt x="463" y="39"/>
                    <a:pt x="463" y="40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cubicBezTo>
                    <a:pt x="463" y="42"/>
                    <a:pt x="463" y="41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moveTo>
                    <a:pt x="462" y="67"/>
                  </a:moveTo>
                  <a:cubicBezTo>
                    <a:pt x="463" y="69"/>
                    <a:pt x="464" y="70"/>
                    <a:pt x="466" y="72"/>
                  </a:cubicBezTo>
                  <a:cubicBezTo>
                    <a:pt x="470" y="60"/>
                    <a:pt x="470" y="60"/>
                    <a:pt x="470" y="60"/>
                  </a:cubicBezTo>
                  <a:cubicBezTo>
                    <a:pt x="469" y="55"/>
                    <a:pt x="471" y="52"/>
                    <a:pt x="481" y="42"/>
                  </a:cubicBezTo>
                  <a:cubicBezTo>
                    <a:pt x="474" y="46"/>
                    <a:pt x="464" y="53"/>
                    <a:pt x="456" y="57"/>
                  </a:cubicBezTo>
                  <a:cubicBezTo>
                    <a:pt x="457" y="60"/>
                    <a:pt x="459" y="64"/>
                    <a:pt x="462" y="67"/>
                  </a:cubicBezTo>
                  <a:moveTo>
                    <a:pt x="1398" y="429"/>
                  </a:moveTo>
                  <a:cubicBezTo>
                    <a:pt x="1398" y="430"/>
                    <a:pt x="1399" y="430"/>
                    <a:pt x="1399" y="431"/>
                  </a:cubicBezTo>
                  <a:cubicBezTo>
                    <a:pt x="1399" y="430"/>
                    <a:pt x="1398" y="430"/>
                    <a:pt x="1398" y="429"/>
                  </a:cubicBezTo>
                  <a:moveTo>
                    <a:pt x="1400" y="432"/>
                  </a:moveTo>
                  <a:cubicBezTo>
                    <a:pt x="1400" y="432"/>
                    <a:pt x="1399" y="431"/>
                    <a:pt x="1399" y="431"/>
                  </a:cubicBezTo>
                  <a:cubicBezTo>
                    <a:pt x="1399" y="431"/>
                    <a:pt x="1400" y="432"/>
                    <a:pt x="1400" y="432"/>
                  </a:cubicBezTo>
                  <a:moveTo>
                    <a:pt x="1402" y="433"/>
                  </a:moveTo>
                  <a:cubicBezTo>
                    <a:pt x="1401" y="433"/>
                    <a:pt x="1401" y="432"/>
                    <a:pt x="1400" y="432"/>
                  </a:cubicBezTo>
                  <a:cubicBezTo>
                    <a:pt x="1401" y="432"/>
                    <a:pt x="1401" y="433"/>
                    <a:pt x="1402" y="433"/>
                  </a:cubicBezTo>
                  <a:moveTo>
                    <a:pt x="1402" y="435"/>
                  </a:moveTo>
                  <a:cubicBezTo>
                    <a:pt x="1402" y="434"/>
                    <a:pt x="1402" y="434"/>
                    <a:pt x="1402" y="433"/>
                  </a:cubicBezTo>
                  <a:cubicBezTo>
                    <a:pt x="1402" y="434"/>
                    <a:pt x="1402" y="434"/>
                    <a:pt x="1402" y="435"/>
                  </a:cubicBezTo>
                  <a:moveTo>
                    <a:pt x="1403" y="436"/>
                  </a:moveTo>
                  <a:cubicBezTo>
                    <a:pt x="1403" y="436"/>
                    <a:pt x="1403" y="435"/>
                    <a:pt x="1402" y="435"/>
                  </a:cubicBezTo>
                  <a:cubicBezTo>
                    <a:pt x="1403" y="435"/>
                    <a:pt x="1403" y="436"/>
                    <a:pt x="1403" y="436"/>
                  </a:cubicBezTo>
                  <a:moveTo>
                    <a:pt x="1404" y="437"/>
                  </a:moveTo>
                  <a:cubicBezTo>
                    <a:pt x="1404" y="437"/>
                    <a:pt x="1404" y="436"/>
                    <a:pt x="1403" y="436"/>
                  </a:cubicBezTo>
                  <a:cubicBezTo>
                    <a:pt x="1404" y="436"/>
                    <a:pt x="1404" y="437"/>
                    <a:pt x="1404" y="437"/>
                  </a:cubicBezTo>
                  <a:moveTo>
                    <a:pt x="1405" y="438"/>
                  </a:moveTo>
                  <a:cubicBezTo>
                    <a:pt x="1405" y="438"/>
                    <a:pt x="1404" y="437"/>
                    <a:pt x="1404" y="437"/>
                  </a:cubicBezTo>
                  <a:cubicBezTo>
                    <a:pt x="1404" y="437"/>
                    <a:pt x="1405" y="438"/>
                    <a:pt x="1405" y="438"/>
                  </a:cubicBezTo>
                  <a:moveTo>
                    <a:pt x="1406" y="439"/>
                  </a:moveTo>
                  <a:cubicBezTo>
                    <a:pt x="1406" y="439"/>
                    <a:pt x="1405" y="439"/>
                    <a:pt x="1405" y="438"/>
                  </a:cubicBezTo>
                  <a:cubicBezTo>
                    <a:pt x="1405" y="439"/>
                    <a:pt x="1406" y="439"/>
                    <a:pt x="1406" y="439"/>
                  </a:cubicBezTo>
                  <a:moveTo>
                    <a:pt x="1407" y="440"/>
                  </a:moveTo>
                  <a:cubicBezTo>
                    <a:pt x="1407" y="440"/>
                    <a:pt x="1407" y="440"/>
                    <a:pt x="1406" y="439"/>
                  </a:cubicBezTo>
                  <a:cubicBezTo>
                    <a:pt x="1407" y="440"/>
                    <a:pt x="1407" y="440"/>
                    <a:pt x="1407" y="440"/>
                  </a:cubicBezTo>
                  <a:moveTo>
                    <a:pt x="1408" y="441"/>
                  </a:moveTo>
                  <a:cubicBezTo>
                    <a:pt x="1408" y="441"/>
                    <a:pt x="1407" y="440"/>
                    <a:pt x="1407" y="440"/>
                  </a:cubicBezTo>
                  <a:cubicBezTo>
                    <a:pt x="1407" y="440"/>
                    <a:pt x="1408" y="441"/>
                    <a:pt x="1408" y="441"/>
                  </a:cubicBezTo>
                  <a:moveTo>
                    <a:pt x="1409" y="442"/>
                  </a:moveTo>
                  <a:cubicBezTo>
                    <a:pt x="1409" y="442"/>
                    <a:pt x="1409" y="441"/>
                    <a:pt x="1408" y="441"/>
                  </a:cubicBezTo>
                  <a:cubicBezTo>
                    <a:pt x="1409" y="441"/>
                    <a:pt x="1409" y="442"/>
                    <a:pt x="1409" y="442"/>
                  </a:cubicBezTo>
                  <a:moveTo>
                    <a:pt x="1410" y="443"/>
                  </a:moveTo>
                  <a:cubicBezTo>
                    <a:pt x="1410" y="443"/>
                    <a:pt x="1409" y="442"/>
                    <a:pt x="1409" y="442"/>
                  </a:cubicBezTo>
                  <a:cubicBezTo>
                    <a:pt x="1409" y="442"/>
                    <a:pt x="1410" y="443"/>
                    <a:pt x="1410" y="443"/>
                  </a:cubicBezTo>
                  <a:moveTo>
                    <a:pt x="1411" y="443"/>
                  </a:moveTo>
                  <a:cubicBezTo>
                    <a:pt x="1410" y="443"/>
                    <a:pt x="1410" y="443"/>
                    <a:pt x="1410" y="443"/>
                  </a:cubicBezTo>
                  <a:cubicBezTo>
                    <a:pt x="1411" y="443"/>
                    <a:pt x="1411" y="443"/>
                    <a:pt x="1411" y="443"/>
                  </a:cubicBezTo>
                  <a:moveTo>
                    <a:pt x="1412" y="443"/>
                  </a:moveTo>
                  <a:cubicBezTo>
                    <a:pt x="1412" y="443"/>
                    <a:pt x="1411" y="443"/>
                    <a:pt x="1411" y="443"/>
                  </a:cubicBezTo>
                  <a:cubicBezTo>
                    <a:pt x="1411" y="443"/>
                    <a:pt x="1412" y="443"/>
                    <a:pt x="1412" y="443"/>
                  </a:cubicBezTo>
                  <a:moveTo>
                    <a:pt x="1413" y="443"/>
                  </a:moveTo>
                  <a:cubicBezTo>
                    <a:pt x="1412" y="443"/>
                    <a:pt x="1412" y="443"/>
                    <a:pt x="1412" y="443"/>
                  </a:cubicBezTo>
                  <a:cubicBezTo>
                    <a:pt x="1412" y="443"/>
                    <a:pt x="1412" y="443"/>
                    <a:pt x="1413" y="443"/>
                  </a:cubicBezTo>
                  <a:moveTo>
                    <a:pt x="1414" y="443"/>
                  </a:moveTo>
                  <a:cubicBezTo>
                    <a:pt x="1413" y="443"/>
                    <a:pt x="1413" y="443"/>
                    <a:pt x="1413" y="443"/>
                  </a:cubicBezTo>
                  <a:cubicBezTo>
                    <a:pt x="1413" y="443"/>
                    <a:pt x="1413" y="443"/>
                    <a:pt x="1414" y="443"/>
                  </a:cubicBezTo>
                  <a:moveTo>
                    <a:pt x="1415" y="442"/>
                  </a:moveTo>
                  <a:cubicBezTo>
                    <a:pt x="1414" y="443"/>
                    <a:pt x="1414" y="443"/>
                    <a:pt x="1414" y="443"/>
                  </a:cubicBezTo>
                  <a:cubicBezTo>
                    <a:pt x="1414" y="443"/>
                    <a:pt x="1414" y="443"/>
                    <a:pt x="1415" y="442"/>
                  </a:cubicBezTo>
                  <a:moveTo>
                    <a:pt x="1416" y="442"/>
                  </a:moveTo>
                  <a:cubicBezTo>
                    <a:pt x="1415" y="442"/>
                    <a:pt x="1415" y="442"/>
                    <a:pt x="1415" y="442"/>
                  </a:cubicBezTo>
                  <a:cubicBezTo>
                    <a:pt x="1415" y="442"/>
                    <a:pt x="1415" y="442"/>
                    <a:pt x="1416" y="442"/>
                  </a:cubicBezTo>
                  <a:moveTo>
                    <a:pt x="1416" y="441"/>
                  </a:moveTo>
                  <a:cubicBezTo>
                    <a:pt x="1416" y="441"/>
                    <a:pt x="1416" y="441"/>
                    <a:pt x="1416" y="442"/>
                  </a:cubicBezTo>
                  <a:cubicBezTo>
                    <a:pt x="1416" y="441"/>
                    <a:pt x="1416" y="441"/>
                    <a:pt x="1416" y="441"/>
                  </a:cubicBezTo>
                  <a:moveTo>
                    <a:pt x="1416" y="440"/>
                  </a:moveTo>
                  <a:cubicBezTo>
                    <a:pt x="1416" y="440"/>
                    <a:pt x="1416" y="440"/>
                    <a:pt x="1416" y="441"/>
                  </a:cubicBezTo>
                  <a:cubicBezTo>
                    <a:pt x="1416" y="440"/>
                    <a:pt x="1416" y="440"/>
                    <a:pt x="1416" y="440"/>
                  </a:cubicBezTo>
                  <a:moveTo>
                    <a:pt x="1416" y="439"/>
                  </a:moveTo>
                  <a:cubicBezTo>
                    <a:pt x="1416" y="439"/>
                    <a:pt x="1416" y="439"/>
                    <a:pt x="1416" y="440"/>
                  </a:cubicBezTo>
                  <a:cubicBezTo>
                    <a:pt x="1416" y="439"/>
                    <a:pt x="1416" y="439"/>
                    <a:pt x="1416" y="439"/>
                  </a:cubicBezTo>
                  <a:moveTo>
                    <a:pt x="1416" y="437"/>
                  </a:moveTo>
                  <a:cubicBezTo>
                    <a:pt x="1416" y="438"/>
                    <a:pt x="1416" y="438"/>
                    <a:pt x="1416" y="439"/>
                  </a:cubicBezTo>
                  <a:cubicBezTo>
                    <a:pt x="1416" y="438"/>
                    <a:pt x="1416" y="438"/>
                    <a:pt x="1416" y="437"/>
                  </a:cubicBezTo>
                  <a:moveTo>
                    <a:pt x="1416" y="436"/>
                  </a:moveTo>
                  <a:cubicBezTo>
                    <a:pt x="1416" y="437"/>
                    <a:pt x="1416" y="437"/>
                    <a:pt x="1416" y="437"/>
                  </a:cubicBezTo>
                  <a:cubicBezTo>
                    <a:pt x="1416" y="437"/>
                    <a:pt x="1416" y="437"/>
                    <a:pt x="1416" y="436"/>
                  </a:cubicBezTo>
                  <a:moveTo>
                    <a:pt x="1416" y="435"/>
                  </a:moveTo>
                  <a:cubicBezTo>
                    <a:pt x="1416" y="436"/>
                    <a:pt x="1416" y="436"/>
                    <a:pt x="1416" y="436"/>
                  </a:cubicBezTo>
                  <a:cubicBezTo>
                    <a:pt x="1416" y="436"/>
                    <a:pt x="1416" y="436"/>
                    <a:pt x="1416" y="435"/>
                  </a:cubicBezTo>
                  <a:moveTo>
                    <a:pt x="1416" y="434"/>
                  </a:moveTo>
                  <a:cubicBezTo>
                    <a:pt x="1416" y="434"/>
                    <a:pt x="1416" y="435"/>
                    <a:pt x="1416" y="435"/>
                  </a:cubicBezTo>
                  <a:cubicBezTo>
                    <a:pt x="1416" y="435"/>
                    <a:pt x="1416" y="434"/>
                    <a:pt x="1416" y="434"/>
                  </a:cubicBezTo>
                  <a:moveTo>
                    <a:pt x="1415" y="432"/>
                  </a:moveTo>
                  <a:cubicBezTo>
                    <a:pt x="1416" y="432"/>
                    <a:pt x="1416" y="433"/>
                    <a:pt x="1416" y="434"/>
                  </a:cubicBezTo>
                  <a:cubicBezTo>
                    <a:pt x="1416" y="433"/>
                    <a:pt x="1416" y="432"/>
                    <a:pt x="1415" y="432"/>
                  </a:cubicBezTo>
                  <a:moveTo>
                    <a:pt x="1415" y="431"/>
                  </a:moveTo>
                  <a:cubicBezTo>
                    <a:pt x="1415" y="431"/>
                    <a:pt x="1415" y="432"/>
                    <a:pt x="1415" y="432"/>
                  </a:cubicBezTo>
                  <a:cubicBezTo>
                    <a:pt x="1415" y="432"/>
                    <a:pt x="1415" y="431"/>
                    <a:pt x="1415" y="431"/>
                  </a:cubicBezTo>
                  <a:moveTo>
                    <a:pt x="1415" y="431"/>
                  </a:moveTo>
                  <a:cubicBezTo>
                    <a:pt x="1415" y="430"/>
                    <a:pt x="1414" y="429"/>
                    <a:pt x="1414" y="429"/>
                  </a:cubicBezTo>
                  <a:cubicBezTo>
                    <a:pt x="1414" y="429"/>
                    <a:pt x="1415" y="430"/>
                    <a:pt x="1415" y="431"/>
                  </a:cubicBezTo>
                  <a:moveTo>
                    <a:pt x="1414" y="427"/>
                  </a:moveTo>
                  <a:cubicBezTo>
                    <a:pt x="1414" y="428"/>
                    <a:pt x="1414" y="428"/>
                    <a:pt x="1414" y="429"/>
                  </a:cubicBezTo>
                  <a:cubicBezTo>
                    <a:pt x="1414" y="428"/>
                    <a:pt x="1414" y="428"/>
                    <a:pt x="1414" y="427"/>
                  </a:cubicBezTo>
                  <a:moveTo>
                    <a:pt x="1414" y="427"/>
                  </a:moveTo>
                  <a:cubicBezTo>
                    <a:pt x="1414" y="427"/>
                    <a:pt x="1413" y="426"/>
                    <a:pt x="1413" y="426"/>
                  </a:cubicBezTo>
                  <a:cubicBezTo>
                    <a:pt x="1413" y="426"/>
                    <a:pt x="1414" y="427"/>
                    <a:pt x="1414" y="427"/>
                  </a:cubicBezTo>
                  <a:moveTo>
                    <a:pt x="1413" y="426"/>
                  </a:moveTo>
                  <a:cubicBezTo>
                    <a:pt x="1413" y="426"/>
                    <a:pt x="1413" y="425"/>
                    <a:pt x="1413" y="425"/>
                  </a:cubicBezTo>
                  <a:cubicBezTo>
                    <a:pt x="1413" y="425"/>
                    <a:pt x="1413" y="426"/>
                    <a:pt x="1413" y="426"/>
                  </a:cubicBezTo>
                  <a:moveTo>
                    <a:pt x="1413" y="425"/>
                  </a:moveTo>
                  <a:cubicBezTo>
                    <a:pt x="1413" y="424"/>
                    <a:pt x="1412" y="424"/>
                    <a:pt x="1412" y="423"/>
                  </a:cubicBezTo>
                  <a:cubicBezTo>
                    <a:pt x="1412" y="424"/>
                    <a:pt x="1413" y="424"/>
                    <a:pt x="1413" y="425"/>
                  </a:cubicBezTo>
                  <a:moveTo>
                    <a:pt x="1374" y="410"/>
                  </a:moveTo>
                  <a:cubicBezTo>
                    <a:pt x="1375" y="407"/>
                    <a:pt x="1376" y="402"/>
                    <a:pt x="1377" y="399"/>
                  </a:cubicBezTo>
                  <a:cubicBezTo>
                    <a:pt x="1376" y="402"/>
                    <a:pt x="1375" y="407"/>
                    <a:pt x="1374" y="410"/>
                  </a:cubicBezTo>
                  <a:moveTo>
                    <a:pt x="1380" y="398"/>
                  </a:moveTo>
                  <a:cubicBezTo>
                    <a:pt x="1379" y="398"/>
                    <a:pt x="1378" y="398"/>
                    <a:pt x="1377" y="399"/>
                  </a:cubicBezTo>
                  <a:cubicBezTo>
                    <a:pt x="1378" y="398"/>
                    <a:pt x="1379" y="398"/>
                    <a:pt x="1380" y="398"/>
                  </a:cubicBezTo>
                  <a:moveTo>
                    <a:pt x="1382" y="397"/>
                  </a:moveTo>
                  <a:cubicBezTo>
                    <a:pt x="1382" y="397"/>
                    <a:pt x="1381" y="397"/>
                    <a:pt x="1380" y="398"/>
                  </a:cubicBezTo>
                  <a:cubicBezTo>
                    <a:pt x="1381" y="397"/>
                    <a:pt x="1382" y="397"/>
                    <a:pt x="1382" y="397"/>
                  </a:cubicBezTo>
                  <a:moveTo>
                    <a:pt x="1382" y="397"/>
                  </a:moveTo>
                  <a:cubicBezTo>
                    <a:pt x="1383" y="396"/>
                    <a:pt x="1384" y="396"/>
                    <a:pt x="1384" y="396"/>
                  </a:cubicBezTo>
                  <a:cubicBezTo>
                    <a:pt x="1384" y="396"/>
                    <a:pt x="1383" y="396"/>
                    <a:pt x="1382" y="397"/>
                  </a:cubicBezTo>
                  <a:moveTo>
                    <a:pt x="1387" y="395"/>
                  </a:moveTo>
                  <a:cubicBezTo>
                    <a:pt x="1386" y="395"/>
                    <a:pt x="1385" y="396"/>
                    <a:pt x="1384" y="396"/>
                  </a:cubicBezTo>
                  <a:cubicBezTo>
                    <a:pt x="1385" y="396"/>
                    <a:pt x="1386" y="395"/>
                    <a:pt x="1387" y="395"/>
                  </a:cubicBezTo>
                  <a:moveTo>
                    <a:pt x="1389" y="395"/>
                  </a:moveTo>
                  <a:cubicBezTo>
                    <a:pt x="1388" y="395"/>
                    <a:pt x="1387" y="395"/>
                    <a:pt x="1387" y="395"/>
                  </a:cubicBezTo>
                  <a:cubicBezTo>
                    <a:pt x="1387" y="395"/>
                    <a:pt x="1388" y="395"/>
                    <a:pt x="1389" y="395"/>
                  </a:cubicBezTo>
                  <a:moveTo>
                    <a:pt x="1390" y="395"/>
                  </a:moveTo>
                  <a:cubicBezTo>
                    <a:pt x="1389" y="395"/>
                    <a:pt x="1389" y="395"/>
                    <a:pt x="1389" y="395"/>
                  </a:cubicBezTo>
                  <a:cubicBezTo>
                    <a:pt x="1389" y="395"/>
                    <a:pt x="1389" y="395"/>
                    <a:pt x="1390" y="395"/>
                  </a:cubicBezTo>
                  <a:moveTo>
                    <a:pt x="1392" y="394"/>
                  </a:moveTo>
                  <a:cubicBezTo>
                    <a:pt x="1391" y="395"/>
                    <a:pt x="1391" y="395"/>
                    <a:pt x="1390" y="395"/>
                  </a:cubicBezTo>
                  <a:cubicBezTo>
                    <a:pt x="1391" y="395"/>
                    <a:pt x="1391" y="395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3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4" y="393"/>
                  </a:moveTo>
                  <a:cubicBezTo>
                    <a:pt x="1394" y="393"/>
                    <a:pt x="1393" y="394"/>
                    <a:pt x="1393" y="394"/>
                  </a:cubicBezTo>
                  <a:cubicBezTo>
                    <a:pt x="1393" y="394"/>
                    <a:pt x="1394" y="393"/>
                    <a:pt x="1394" y="393"/>
                  </a:cubicBezTo>
                  <a:moveTo>
                    <a:pt x="1395" y="392"/>
                  </a:moveTo>
                  <a:cubicBezTo>
                    <a:pt x="1395" y="392"/>
                    <a:pt x="1395" y="393"/>
                    <a:pt x="1394" y="393"/>
                  </a:cubicBezTo>
                  <a:cubicBezTo>
                    <a:pt x="1395" y="393"/>
                    <a:pt x="1395" y="392"/>
                    <a:pt x="1395" y="392"/>
                  </a:cubicBezTo>
                  <a:moveTo>
                    <a:pt x="1396" y="390"/>
                  </a:moveTo>
                  <a:cubicBezTo>
                    <a:pt x="1396" y="391"/>
                    <a:pt x="1395" y="391"/>
                    <a:pt x="1395" y="392"/>
                  </a:cubicBezTo>
                  <a:cubicBezTo>
                    <a:pt x="1395" y="391"/>
                    <a:pt x="1396" y="391"/>
                    <a:pt x="1396" y="390"/>
                  </a:cubicBezTo>
                  <a:moveTo>
                    <a:pt x="1396" y="388"/>
                  </a:moveTo>
                  <a:cubicBezTo>
                    <a:pt x="1396" y="389"/>
                    <a:pt x="1396" y="390"/>
                    <a:pt x="1396" y="390"/>
                  </a:cubicBezTo>
                  <a:cubicBezTo>
                    <a:pt x="1396" y="390"/>
                    <a:pt x="1396" y="389"/>
                    <a:pt x="1396" y="388"/>
                  </a:cubicBezTo>
                  <a:moveTo>
                    <a:pt x="1396" y="386"/>
                  </a:moveTo>
                  <a:cubicBezTo>
                    <a:pt x="1396" y="387"/>
                    <a:pt x="1396" y="387"/>
                    <a:pt x="1396" y="388"/>
                  </a:cubicBezTo>
                  <a:cubicBezTo>
                    <a:pt x="1396" y="387"/>
                    <a:pt x="1396" y="387"/>
                    <a:pt x="1396" y="386"/>
                  </a:cubicBezTo>
                  <a:moveTo>
                    <a:pt x="1395" y="383"/>
                  </a:moveTo>
                  <a:cubicBezTo>
                    <a:pt x="1395" y="384"/>
                    <a:pt x="1395" y="385"/>
                    <a:pt x="1396" y="386"/>
                  </a:cubicBezTo>
                  <a:cubicBezTo>
                    <a:pt x="1395" y="385"/>
                    <a:pt x="1395" y="384"/>
                    <a:pt x="1395" y="383"/>
                  </a:cubicBezTo>
                  <a:moveTo>
                    <a:pt x="1394" y="378"/>
                  </a:moveTo>
                  <a:cubicBezTo>
                    <a:pt x="1394" y="380"/>
                    <a:pt x="1395" y="382"/>
                    <a:pt x="1395" y="383"/>
                  </a:cubicBezTo>
                  <a:cubicBezTo>
                    <a:pt x="1395" y="382"/>
                    <a:pt x="1394" y="380"/>
                    <a:pt x="1394" y="378"/>
                  </a:cubicBezTo>
                  <a:moveTo>
                    <a:pt x="1392" y="374"/>
                  </a:moveTo>
                  <a:cubicBezTo>
                    <a:pt x="1393" y="375"/>
                    <a:pt x="1393" y="377"/>
                    <a:pt x="1394" y="378"/>
                  </a:cubicBezTo>
                  <a:cubicBezTo>
                    <a:pt x="1393" y="377"/>
                    <a:pt x="1393" y="375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3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434" y="260"/>
                  </a:moveTo>
                  <a:cubicBezTo>
                    <a:pt x="1434" y="261"/>
                    <a:pt x="1434" y="261"/>
                    <a:pt x="1434" y="261"/>
                  </a:cubicBezTo>
                  <a:cubicBezTo>
                    <a:pt x="1434" y="261"/>
                    <a:pt x="1434" y="261"/>
                    <a:pt x="1434" y="260"/>
                  </a:cubicBezTo>
                  <a:moveTo>
                    <a:pt x="1435" y="259"/>
                  </a:moveTo>
                  <a:cubicBezTo>
                    <a:pt x="1434" y="260"/>
                    <a:pt x="1434" y="260"/>
                    <a:pt x="1434" y="260"/>
                  </a:cubicBezTo>
                  <a:cubicBezTo>
                    <a:pt x="1434" y="260"/>
                    <a:pt x="1434" y="260"/>
                    <a:pt x="1435" y="259"/>
                  </a:cubicBezTo>
                  <a:moveTo>
                    <a:pt x="1435" y="259"/>
                  </a:moveTo>
                  <a:cubicBezTo>
                    <a:pt x="1435" y="259"/>
                    <a:pt x="1435" y="259"/>
                    <a:pt x="1435" y="259"/>
                  </a:cubicBezTo>
                  <a:cubicBezTo>
                    <a:pt x="1435" y="259"/>
                    <a:pt x="1435" y="259"/>
                    <a:pt x="1435" y="259"/>
                  </a:cubicBezTo>
                  <a:moveTo>
                    <a:pt x="1435" y="258"/>
                  </a:moveTo>
                  <a:cubicBezTo>
                    <a:pt x="1435" y="258"/>
                    <a:pt x="1435" y="258"/>
                    <a:pt x="1435" y="259"/>
                  </a:cubicBezTo>
                  <a:cubicBezTo>
                    <a:pt x="1435" y="258"/>
                    <a:pt x="1435" y="258"/>
                    <a:pt x="1435" y="258"/>
                  </a:cubicBezTo>
                  <a:moveTo>
                    <a:pt x="1435" y="257"/>
                  </a:moveTo>
                  <a:cubicBezTo>
                    <a:pt x="1435" y="257"/>
                    <a:pt x="1435" y="257"/>
                    <a:pt x="1435" y="258"/>
                  </a:cubicBezTo>
                  <a:cubicBezTo>
                    <a:pt x="1435" y="257"/>
                    <a:pt x="1435" y="257"/>
                    <a:pt x="1435" y="257"/>
                  </a:cubicBezTo>
                  <a:moveTo>
                    <a:pt x="1435" y="256"/>
                  </a:moveTo>
                  <a:cubicBezTo>
                    <a:pt x="1435" y="256"/>
                    <a:pt x="1435" y="256"/>
                    <a:pt x="1435" y="257"/>
                  </a:cubicBezTo>
                  <a:cubicBezTo>
                    <a:pt x="1435" y="256"/>
                    <a:pt x="1435" y="256"/>
                    <a:pt x="1435" y="256"/>
                  </a:cubicBezTo>
                  <a:moveTo>
                    <a:pt x="1435" y="255"/>
                  </a:moveTo>
                  <a:cubicBezTo>
                    <a:pt x="1435" y="255"/>
                    <a:pt x="1435" y="255"/>
                    <a:pt x="1435" y="256"/>
                  </a:cubicBezTo>
                  <a:cubicBezTo>
                    <a:pt x="1435" y="255"/>
                    <a:pt x="1435" y="255"/>
                    <a:pt x="1435" y="255"/>
                  </a:cubicBezTo>
                  <a:moveTo>
                    <a:pt x="1435" y="254"/>
                  </a:moveTo>
                  <a:cubicBezTo>
                    <a:pt x="1435" y="254"/>
                    <a:pt x="1435" y="254"/>
                    <a:pt x="1435" y="255"/>
                  </a:cubicBezTo>
                  <a:cubicBezTo>
                    <a:pt x="1435" y="254"/>
                    <a:pt x="1435" y="254"/>
                    <a:pt x="1435" y="254"/>
                  </a:cubicBezTo>
                  <a:moveTo>
                    <a:pt x="1435" y="253"/>
                  </a:moveTo>
                  <a:cubicBezTo>
                    <a:pt x="1435" y="253"/>
                    <a:pt x="1435" y="253"/>
                    <a:pt x="1435" y="254"/>
                  </a:cubicBezTo>
                  <a:cubicBezTo>
                    <a:pt x="1435" y="253"/>
                    <a:pt x="1435" y="253"/>
                    <a:pt x="1435" y="253"/>
                  </a:cubicBezTo>
                  <a:moveTo>
                    <a:pt x="1434" y="251"/>
                  </a:moveTo>
                  <a:cubicBezTo>
                    <a:pt x="1435" y="252"/>
                    <a:pt x="1435" y="252"/>
                    <a:pt x="1435" y="253"/>
                  </a:cubicBezTo>
                  <a:cubicBezTo>
                    <a:pt x="1435" y="252"/>
                    <a:pt x="1435" y="252"/>
                    <a:pt x="1434" y="251"/>
                  </a:cubicBezTo>
                  <a:moveTo>
                    <a:pt x="1434" y="250"/>
                  </a:moveTo>
                  <a:cubicBezTo>
                    <a:pt x="1434" y="251"/>
                    <a:pt x="1434" y="251"/>
                    <a:pt x="1434" y="251"/>
                  </a:cubicBezTo>
                  <a:cubicBezTo>
                    <a:pt x="1434" y="251"/>
                    <a:pt x="1434" y="251"/>
                    <a:pt x="1434" y="250"/>
                  </a:cubicBezTo>
                  <a:moveTo>
                    <a:pt x="1434" y="249"/>
                  </a:moveTo>
                  <a:cubicBezTo>
                    <a:pt x="1434" y="249"/>
                    <a:pt x="1434" y="250"/>
                    <a:pt x="1434" y="250"/>
                  </a:cubicBezTo>
                  <a:cubicBezTo>
                    <a:pt x="1434" y="250"/>
                    <a:pt x="1434" y="249"/>
                    <a:pt x="1434" y="249"/>
                  </a:cubicBezTo>
                  <a:moveTo>
                    <a:pt x="1433" y="248"/>
                  </a:moveTo>
                  <a:cubicBezTo>
                    <a:pt x="1433" y="248"/>
                    <a:pt x="1434" y="249"/>
                    <a:pt x="1434" y="249"/>
                  </a:cubicBezTo>
                  <a:cubicBezTo>
                    <a:pt x="1434" y="249"/>
                    <a:pt x="1433" y="248"/>
                    <a:pt x="1433" y="248"/>
                  </a:cubicBezTo>
                  <a:moveTo>
                    <a:pt x="1433" y="246"/>
                  </a:moveTo>
                  <a:cubicBezTo>
                    <a:pt x="1433" y="246"/>
                    <a:pt x="1433" y="247"/>
                    <a:pt x="1433" y="248"/>
                  </a:cubicBezTo>
                  <a:cubicBezTo>
                    <a:pt x="1433" y="247"/>
                    <a:pt x="1433" y="246"/>
                    <a:pt x="1433" y="246"/>
                  </a:cubicBezTo>
                  <a:moveTo>
                    <a:pt x="1432" y="245"/>
                  </a:moveTo>
                  <a:cubicBezTo>
                    <a:pt x="1433" y="245"/>
                    <a:pt x="1433" y="246"/>
                    <a:pt x="1433" y="246"/>
                  </a:cubicBezTo>
                  <a:cubicBezTo>
                    <a:pt x="1433" y="246"/>
                    <a:pt x="1433" y="245"/>
                    <a:pt x="1432" y="245"/>
                  </a:cubicBezTo>
                  <a:moveTo>
                    <a:pt x="1431" y="243"/>
                  </a:moveTo>
                  <a:cubicBezTo>
                    <a:pt x="1432" y="244"/>
                    <a:pt x="1432" y="244"/>
                    <a:pt x="1432" y="245"/>
                  </a:cubicBezTo>
                  <a:cubicBezTo>
                    <a:pt x="1432" y="244"/>
                    <a:pt x="1432" y="244"/>
                    <a:pt x="1431" y="243"/>
                  </a:cubicBezTo>
                  <a:moveTo>
                    <a:pt x="1430" y="242"/>
                  </a:moveTo>
                  <a:cubicBezTo>
                    <a:pt x="1431" y="242"/>
                    <a:pt x="1431" y="243"/>
                    <a:pt x="1431" y="243"/>
                  </a:cubicBezTo>
                  <a:cubicBezTo>
                    <a:pt x="1431" y="243"/>
                    <a:pt x="1431" y="242"/>
                    <a:pt x="1430" y="242"/>
                  </a:cubicBezTo>
                  <a:moveTo>
                    <a:pt x="1430" y="240"/>
                  </a:moveTo>
                  <a:cubicBezTo>
                    <a:pt x="1430" y="241"/>
                    <a:pt x="1430" y="241"/>
                    <a:pt x="1430" y="242"/>
                  </a:cubicBezTo>
                  <a:cubicBezTo>
                    <a:pt x="1430" y="241"/>
                    <a:pt x="1430" y="241"/>
                    <a:pt x="1430" y="240"/>
                  </a:cubicBezTo>
                  <a:moveTo>
                    <a:pt x="1429" y="239"/>
                  </a:moveTo>
                  <a:cubicBezTo>
                    <a:pt x="1429" y="239"/>
                    <a:pt x="1429" y="240"/>
                    <a:pt x="1430" y="240"/>
                  </a:cubicBezTo>
                  <a:cubicBezTo>
                    <a:pt x="1429" y="240"/>
                    <a:pt x="1429" y="239"/>
                    <a:pt x="1429" y="239"/>
                  </a:cubicBezTo>
                  <a:moveTo>
                    <a:pt x="1427" y="237"/>
                  </a:moveTo>
                  <a:cubicBezTo>
                    <a:pt x="1428" y="237"/>
                    <a:pt x="1428" y="238"/>
                    <a:pt x="1429" y="239"/>
                  </a:cubicBezTo>
                  <a:cubicBezTo>
                    <a:pt x="1428" y="238"/>
                    <a:pt x="1428" y="237"/>
                    <a:pt x="1427" y="237"/>
                  </a:cubicBezTo>
                  <a:moveTo>
                    <a:pt x="1426" y="235"/>
                  </a:moveTo>
                  <a:cubicBezTo>
                    <a:pt x="1426" y="235"/>
                    <a:pt x="1427" y="236"/>
                    <a:pt x="1427" y="237"/>
                  </a:cubicBezTo>
                  <a:cubicBezTo>
                    <a:pt x="1427" y="236"/>
                    <a:pt x="1426" y="235"/>
                    <a:pt x="1426" y="235"/>
                  </a:cubicBezTo>
                  <a:moveTo>
                    <a:pt x="1425" y="233"/>
                  </a:moveTo>
                  <a:cubicBezTo>
                    <a:pt x="1425" y="233"/>
                    <a:pt x="1426" y="234"/>
                    <a:pt x="1426" y="235"/>
                  </a:cubicBezTo>
                  <a:cubicBezTo>
                    <a:pt x="1426" y="234"/>
                    <a:pt x="1425" y="233"/>
                    <a:pt x="1425" y="233"/>
                  </a:cubicBezTo>
                  <a:moveTo>
                    <a:pt x="1423" y="231"/>
                  </a:moveTo>
                  <a:cubicBezTo>
                    <a:pt x="1424" y="231"/>
                    <a:pt x="1425" y="232"/>
                    <a:pt x="1425" y="233"/>
                  </a:cubicBezTo>
                  <a:cubicBezTo>
                    <a:pt x="1425" y="232"/>
                    <a:pt x="1424" y="231"/>
                    <a:pt x="1423" y="231"/>
                  </a:cubicBezTo>
                  <a:moveTo>
                    <a:pt x="1422" y="229"/>
                  </a:moveTo>
                  <a:cubicBezTo>
                    <a:pt x="1422" y="230"/>
                    <a:pt x="1423" y="230"/>
                    <a:pt x="1423" y="231"/>
                  </a:cubicBezTo>
                  <a:cubicBezTo>
                    <a:pt x="1423" y="230"/>
                    <a:pt x="1422" y="230"/>
                    <a:pt x="1422" y="229"/>
                  </a:cubicBezTo>
                  <a:moveTo>
                    <a:pt x="1420" y="227"/>
                  </a:moveTo>
                  <a:cubicBezTo>
                    <a:pt x="1421" y="227"/>
                    <a:pt x="1421" y="228"/>
                    <a:pt x="1422" y="229"/>
                  </a:cubicBezTo>
                  <a:cubicBezTo>
                    <a:pt x="1421" y="228"/>
                    <a:pt x="1421" y="227"/>
                    <a:pt x="1420" y="227"/>
                  </a:cubicBezTo>
                  <a:moveTo>
                    <a:pt x="1418" y="224"/>
                  </a:moveTo>
                  <a:cubicBezTo>
                    <a:pt x="1419" y="225"/>
                    <a:pt x="1419" y="226"/>
                    <a:pt x="1420" y="227"/>
                  </a:cubicBezTo>
                  <a:cubicBezTo>
                    <a:pt x="1419" y="226"/>
                    <a:pt x="1419" y="225"/>
                    <a:pt x="1418" y="224"/>
                  </a:cubicBezTo>
                  <a:moveTo>
                    <a:pt x="1416" y="222"/>
                  </a:moveTo>
                  <a:cubicBezTo>
                    <a:pt x="1416" y="223"/>
                    <a:pt x="1417" y="224"/>
                    <a:pt x="1418" y="224"/>
                  </a:cubicBezTo>
                  <a:cubicBezTo>
                    <a:pt x="1417" y="224"/>
                    <a:pt x="1416" y="223"/>
                    <a:pt x="1416" y="222"/>
                  </a:cubicBezTo>
                  <a:moveTo>
                    <a:pt x="1414" y="220"/>
                  </a:moveTo>
                  <a:cubicBezTo>
                    <a:pt x="1415" y="220"/>
                    <a:pt x="1416" y="222"/>
                    <a:pt x="1416" y="222"/>
                  </a:cubicBezTo>
                  <a:cubicBezTo>
                    <a:pt x="1416" y="222"/>
                    <a:pt x="1415" y="220"/>
                    <a:pt x="1414" y="220"/>
                  </a:cubicBezTo>
                  <a:moveTo>
                    <a:pt x="1412" y="218"/>
                  </a:moveTo>
                  <a:cubicBezTo>
                    <a:pt x="1412" y="218"/>
                    <a:pt x="1413" y="219"/>
                    <a:pt x="1414" y="220"/>
                  </a:cubicBezTo>
                  <a:cubicBezTo>
                    <a:pt x="1413" y="219"/>
                    <a:pt x="1412" y="218"/>
                    <a:pt x="1412" y="218"/>
                  </a:cubicBezTo>
                  <a:moveTo>
                    <a:pt x="1409" y="215"/>
                  </a:moveTo>
                  <a:cubicBezTo>
                    <a:pt x="1410" y="215"/>
                    <a:pt x="1411" y="217"/>
                    <a:pt x="1412" y="218"/>
                  </a:cubicBezTo>
                  <a:cubicBezTo>
                    <a:pt x="1411" y="217"/>
                    <a:pt x="1410" y="215"/>
                    <a:pt x="1409" y="215"/>
                  </a:cubicBezTo>
                  <a:moveTo>
                    <a:pt x="1407" y="212"/>
                  </a:moveTo>
                  <a:cubicBezTo>
                    <a:pt x="1407" y="213"/>
                    <a:pt x="1409" y="214"/>
                    <a:pt x="1409" y="215"/>
                  </a:cubicBezTo>
                  <a:cubicBezTo>
                    <a:pt x="1409" y="214"/>
                    <a:pt x="1407" y="213"/>
                    <a:pt x="1407" y="212"/>
                  </a:cubicBezTo>
                  <a:moveTo>
                    <a:pt x="1407" y="212"/>
                  </a:moveTo>
                  <a:cubicBezTo>
                    <a:pt x="1406" y="211"/>
                    <a:pt x="1404" y="210"/>
                    <a:pt x="1404" y="210"/>
                  </a:cubicBezTo>
                  <a:cubicBezTo>
                    <a:pt x="1404" y="210"/>
                    <a:pt x="1406" y="211"/>
                    <a:pt x="1407" y="212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6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6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1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1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4" y="178"/>
                    <a:pt x="1184" y="178"/>
                    <a:pt x="1184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8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9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162" y="111"/>
                  </a:moveTo>
                  <a:cubicBezTo>
                    <a:pt x="1162" y="111"/>
                    <a:pt x="1161" y="110"/>
                    <a:pt x="1161" y="110"/>
                  </a:cubicBezTo>
                  <a:cubicBezTo>
                    <a:pt x="1161" y="110"/>
                    <a:pt x="1162" y="111"/>
                    <a:pt x="1162" y="111"/>
                  </a:cubicBezTo>
                  <a:moveTo>
                    <a:pt x="1164" y="111"/>
                  </a:moveTo>
                  <a:cubicBezTo>
                    <a:pt x="1163" y="111"/>
                    <a:pt x="1163" y="111"/>
                    <a:pt x="1162" y="111"/>
                  </a:cubicBezTo>
                  <a:cubicBezTo>
                    <a:pt x="1163" y="111"/>
                    <a:pt x="1163" y="111"/>
                    <a:pt x="1164" y="111"/>
                  </a:cubicBezTo>
                  <a:moveTo>
                    <a:pt x="1165" y="112"/>
                  </a:moveTo>
                  <a:cubicBezTo>
                    <a:pt x="1164" y="112"/>
                    <a:pt x="1164" y="112"/>
                    <a:pt x="1164" y="111"/>
                  </a:cubicBezTo>
                  <a:cubicBezTo>
                    <a:pt x="1164" y="112"/>
                    <a:pt x="1164" y="112"/>
                    <a:pt x="1165" y="112"/>
                  </a:cubicBezTo>
                  <a:moveTo>
                    <a:pt x="1166" y="112"/>
                  </a:moveTo>
                  <a:cubicBezTo>
                    <a:pt x="1166" y="112"/>
                    <a:pt x="1165" y="112"/>
                    <a:pt x="1165" y="112"/>
                  </a:cubicBezTo>
                  <a:cubicBezTo>
                    <a:pt x="1165" y="112"/>
                    <a:pt x="1166" y="112"/>
                    <a:pt x="1166" y="112"/>
                  </a:cubicBezTo>
                  <a:moveTo>
                    <a:pt x="1167" y="113"/>
                  </a:moveTo>
                  <a:cubicBezTo>
                    <a:pt x="1167" y="113"/>
                    <a:pt x="1167" y="112"/>
                    <a:pt x="1166" y="112"/>
                  </a:cubicBezTo>
                  <a:cubicBezTo>
                    <a:pt x="1167" y="112"/>
                    <a:pt x="1167" y="113"/>
                    <a:pt x="1167" y="113"/>
                  </a:cubicBezTo>
                  <a:moveTo>
                    <a:pt x="1168" y="113"/>
                  </a:moveTo>
                  <a:cubicBezTo>
                    <a:pt x="1168" y="113"/>
                    <a:pt x="1167" y="113"/>
                    <a:pt x="1167" y="113"/>
                  </a:cubicBezTo>
                  <a:cubicBezTo>
                    <a:pt x="1167" y="113"/>
                    <a:pt x="1168" y="113"/>
                    <a:pt x="1168" y="113"/>
                  </a:cubicBezTo>
                  <a:moveTo>
                    <a:pt x="1169" y="114"/>
                  </a:moveTo>
                  <a:cubicBezTo>
                    <a:pt x="1169" y="114"/>
                    <a:pt x="1168" y="114"/>
                    <a:pt x="1168" y="113"/>
                  </a:cubicBezTo>
                  <a:cubicBezTo>
                    <a:pt x="1168" y="114"/>
                    <a:pt x="1169" y="114"/>
                    <a:pt x="1169" y="114"/>
                  </a:cubicBezTo>
                  <a:moveTo>
                    <a:pt x="1170" y="114"/>
                  </a:moveTo>
                  <a:cubicBezTo>
                    <a:pt x="1170" y="114"/>
                    <a:pt x="1170" y="114"/>
                    <a:pt x="1169" y="114"/>
                  </a:cubicBezTo>
                  <a:cubicBezTo>
                    <a:pt x="1170" y="114"/>
                    <a:pt x="1170" y="114"/>
                    <a:pt x="1170" y="114"/>
                  </a:cubicBezTo>
                  <a:moveTo>
                    <a:pt x="1171" y="115"/>
                  </a:moveTo>
                  <a:cubicBezTo>
                    <a:pt x="1170" y="114"/>
                    <a:pt x="1170" y="114"/>
                    <a:pt x="1170" y="114"/>
                  </a:cubicBezTo>
                  <a:cubicBezTo>
                    <a:pt x="1170" y="114"/>
                    <a:pt x="1170" y="114"/>
                    <a:pt x="1171" y="115"/>
                  </a:cubicBezTo>
                  <a:moveTo>
                    <a:pt x="1172" y="115"/>
                  </a:moveTo>
                  <a:cubicBezTo>
                    <a:pt x="1171" y="115"/>
                    <a:pt x="1171" y="115"/>
                    <a:pt x="1171" y="115"/>
                  </a:cubicBezTo>
                  <a:cubicBezTo>
                    <a:pt x="1171" y="115"/>
                    <a:pt x="1171" y="115"/>
                    <a:pt x="1172" y="115"/>
                  </a:cubicBezTo>
                  <a:moveTo>
                    <a:pt x="1172" y="115"/>
                  </a:moveTo>
                  <a:cubicBezTo>
                    <a:pt x="1172" y="115"/>
                    <a:pt x="1172" y="115"/>
                    <a:pt x="1172" y="115"/>
                  </a:cubicBezTo>
                  <a:cubicBezTo>
                    <a:pt x="1172" y="115"/>
                    <a:pt x="1172" y="115"/>
                    <a:pt x="1172" y="115"/>
                  </a:cubicBezTo>
                  <a:moveTo>
                    <a:pt x="1173" y="116"/>
                  </a:moveTo>
                  <a:cubicBezTo>
                    <a:pt x="1173" y="115"/>
                    <a:pt x="1173" y="115"/>
                    <a:pt x="1172" y="115"/>
                  </a:cubicBezTo>
                  <a:cubicBezTo>
                    <a:pt x="1173" y="115"/>
                    <a:pt x="1173" y="115"/>
                    <a:pt x="1173" y="116"/>
                  </a:cubicBezTo>
                  <a:moveTo>
                    <a:pt x="1174" y="116"/>
                  </a:moveTo>
                  <a:cubicBezTo>
                    <a:pt x="1174" y="116"/>
                    <a:pt x="1173" y="116"/>
                    <a:pt x="1173" y="116"/>
                  </a:cubicBezTo>
                  <a:cubicBezTo>
                    <a:pt x="1173" y="116"/>
                    <a:pt x="1174" y="116"/>
                    <a:pt x="1174" y="116"/>
                  </a:cubicBezTo>
                  <a:moveTo>
                    <a:pt x="1175" y="116"/>
                  </a:moveTo>
                  <a:cubicBezTo>
                    <a:pt x="1174" y="116"/>
                    <a:pt x="1174" y="116"/>
                    <a:pt x="1174" y="116"/>
                  </a:cubicBezTo>
                  <a:cubicBezTo>
                    <a:pt x="1174" y="116"/>
                    <a:pt x="1174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6" y="116"/>
                  </a:moveTo>
                  <a:cubicBezTo>
                    <a:pt x="1176" y="116"/>
                    <a:pt x="1176" y="116"/>
                    <a:pt x="1175" y="116"/>
                  </a:cubicBezTo>
                  <a:cubicBezTo>
                    <a:pt x="1176" y="116"/>
                    <a:pt x="1176" y="116"/>
                    <a:pt x="1176" y="116"/>
                  </a:cubicBezTo>
                  <a:moveTo>
                    <a:pt x="1177" y="117"/>
                  </a:moveTo>
                  <a:cubicBezTo>
                    <a:pt x="1176" y="116"/>
                    <a:pt x="1176" y="116"/>
                    <a:pt x="1176" y="116"/>
                  </a:cubicBezTo>
                  <a:cubicBezTo>
                    <a:pt x="1176" y="116"/>
                    <a:pt x="1176" y="116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7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9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80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2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2" y="117"/>
                  </a:moveTo>
                  <a:cubicBezTo>
                    <a:pt x="1182" y="117"/>
                    <a:pt x="1182" y="117"/>
                    <a:pt x="1182" y="117"/>
                  </a:cubicBezTo>
                  <a:cubicBezTo>
                    <a:pt x="1182" y="117"/>
                    <a:pt x="1182" y="117"/>
                    <a:pt x="1182" y="117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3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3" y="118"/>
                    <a:pt x="1183" y="118"/>
                    <a:pt x="1183" y="118"/>
                  </a:cubicBezTo>
                  <a:moveTo>
                    <a:pt x="1183" y="119"/>
                  </a:moveTo>
                  <a:cubicBezTo>
                    <a:pt x="1183" y="118"/>
                    <a:pt x="1183" y="118"/>
                    <a:pt x="1183" y="118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3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4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5" y="119"/>
                    <a:pt x="1185" y="120"/>
                    <a:pt x="1185" y="120"/>
                  </a:cubicBezTo>
                  <a:cubicBezTo>
                    <a:pt x="1185" y="120"/>
                    <a:pt x="1185" y="119"/>
                    <a:pt x="1184" y="119"/>
                  </a:cubicBezTo>
                  <a:moveTo>
                    <a:pt x="1186" y="120"/>
                  </a:moveTo>
                  <a:cubicBezTo>
                    <a:pt x="1186" y="120"/>
                    <a:pt x="1185" y="120"/>
                    <a:pt x="1185" y="120"/>
                  </a:cubicBezTo>
                  <a:cubicBezTo>
                    <a:pt x="1185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0"/>
                    <a:pt x="1186" y="120"/>
                  </a:cubicBezTo>
                  <a:cubicBezTo>
                    <a:pt x="1186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1"/>
                    <a:pt x="1186" y="121"/>
                  </a:cubicBezTo>
                  <a:cubicBezTo>
                    <a:pt x="1186" y="121"/>
                    <a:pt x="1186" y="120"/>
                    <a:pt x="1186" y="120"/>
                  </a:cubicBezTo>
                  <a:moveTo>
                    <a:pt x="1186" y="121"/>
                  </a:moveTo>
                  <a:cubicBezTo>
                    <a:pt x="1187" y="121"/>
                    <a:pt x="1187" y="121"/>
                    <a:pt x="1187" y="121"/>
                  </a:cubicBezTo>
                  <a:cubicBezTo>
                    <a:pt x="1187" y="121"/>
                    <a:pt x="1187" y="121"/>
                    <a:pt x="1186" y="121"/>
                  </a:cubicBezTo>
                  <a:moveTo>
                    <a:pt x="1187" y="121"/>
                  </a:moveTo>
                  <a:cubicBezTo>
                    <a:pt x="1188" y="122"/>
                    <a:pt x="1188" y="122"/>
                    <a:pt x="1188" y="122"/>
                  </a:cubicBezTo>
                  <a:cubicBezTo>
                    <a:pt x="1188" y="122"/>
                    <a:pt x="1188" y="122"/>
                    <a:pt x="1187" y="121"/>
                  </a:cubicBezTo>
                  <a:moveTo>
                    <a:pt x="1189" y="123"/>
                  </a:moveTo>
                  <a:cubicBezTo>
                    <a:pt x="1189" y="123"/>
                    <a:pt x="1189" y="122"/>
                    <a:pt x="1188" y="122"/>
                  </a:cubicBezTo>
                  <a:cubicBezTo>
                    <a:pt x="1189" y="122"/>
                    <a:pt x="1189" y="123"/>
                    <a:pt x="1189" y="123"/>
                  </a:cubicBezTo>
                  <a:moveTo>
                    <a:pt x="1189" y="123"/>
                  </a:moveTo>
                  <a:cubicBezTo>
                    <a:pt x="1190" y="123"/>
                    <a:pt x="1190" y="123"/>
                    <a:pt x="1190" y="123"/>
                  </a:cubicBezTo>
                  <a:cubicBezTo>
                    <a:pt x="1190" y="123"/>
                    <a:pt x="1190" y="123"/>
                    <a:pt x="1189" y="123"/>
                  </a:cubicBezTo>
                  <a:moveTo>
                    <a:pt x="1191" y="124"/>
                  </a:moveTo>
                  <a:cubicBezTo>
                    <a:pt x="1190" y="124"/>
                    <a:pt x="1190" y="124"/>
                    <a:pt x="1190" y="123"/>
                  </a:cubicBezTo>
                  <a:cubicBezTo>
                    <a:pt x="1190" y="124"/>
                    <a:pt x="1190" y="124"/>
                    <a:pt x="1191" y="124"/>
                  </a:cubicBezTo>
                  <a:moveTo>
                    <a:pt x="1192" y="125"/>
                  </a:moveTo>
                  <a:cubicBezTo>
                    <a:pt x="1192" y="124"/>
                    <a:pt x="1191" y="124"/>
                    <a:pt x="1191" y="124"/>
                  </a:cubicBezTo>
                  <a:cubicBezTo>
                    <a:pt x="1191" y="124"/>
                    <a:pt x="1192" y="124"/>
                    <a:pt x="1192" y="125"/>
                  </a:cubicBezTo>
                  <a:moveTo>
                    <a:pt x="1192" y="125"/>
                  </a:moveTo>
                  <a:cubicBezTo>
                    <a:pt x="1192" y="125"/>
                    <a:pt x="1193" y="125"/>
                    <a:pt x="1193" y="125"/>
                  </a:cubicBezTo>
                  <a:cubicBezTo>
                    <a:pt x="1193" y="125"/>
                    <a:pt x="1192" y="125"/>
                    <a:pt x="1192" y="125"/>
                  </a:cubicBezTo>
                  <a:moveTo>
                    <a:pt x="1194" y="126"/>
                  </a:moveTo>
                  <a:cubicBezTo>
                    <a:pt x="1194" y="126"/>
                    <a:pt x="1193" y="126"/>
                    <a:pt x="1193" y="125"/>
                  </a:cubicBezTo>
                  <a:cubicBezTo>
                    <a:pt x="1193" y="126"/>
                    <a:pt x="1194" y="126"/>
                    <a:pt x="1194" y="126"/>
                  </a:cubicBezTo>
                  <a:moveTo>
                    <a:pt x="1194" y="126"/>
                  </a:moveTo>
                  <a:cubicBezTo>
                    <a:pt x="1195" y="127"/>
                    <a:pt x="1195" y="127"/>
                    <a:pt x="1196" y="127"/>
                  </a:cubicBezTo>
                  <a:cubicBezTo>
                    <a:pt x="1195" y="127"/>
                    <a:pt x="1195" y="127"/>
                    <a:pt x="1194" y="126"/>
                  </a:cubicBezTo>
                  <a:moveTo>
                    <a:pt x="1196" y="127"/>
                  </a:moveTo>
                  <a:cubicBezTo>
                    <a:pt x="1196" y="127"/>
                    <a:pt x="1196" y="127"/>
                    <a:pt x="1196" y="128"/>
                  </a:cubicBezTo>
                  <a:cubicBezTo>
                    <a:pt x="1196" y="127"/>
                    <a:pt x="1196" y="127"/>
                    <a:pt x="1196" y="127"/>
                  </a:cubicBezTo>
                  <a:moveTo>
                    <a:pt x="1198" y="129"/>
                  </a:moveTo>
                  <a:cubicBezTo>
                    <a:pt x="1198" y="129"/>
                    <a:pt x="1197" y="128"/>
                    <a:pt x="1196" y="128"/>
                  </a:cubicBezTo>
                  <a:cubicBezTo>
                    <a:pt x="1197" y="128"/>
                    <a:pt x="1198" y="129"/>
                    <a:pt x="1198" y="129"/>
                  </a:cubicBezTo>
                  <a:moveTo>
                    <a:pt x="1199" y="130"/>
                  </a:moveTo>
                  <a:cubicBezTo>
                    <a:pt x="1199" y="130"/>
                    <a:pt x="1199" y="129"/>
                    <a:pt x="1198" y="129"/>
                  </a:cubicBezTo>
                  <a:cubicBezTo>
                    <a:pt x="1199" y="129"/>
                    <a:pt x="1199" y="130"/>
                    <a:pt x="1199" y="130"/>
                  </a:cubicBezTo>
                  <a:moveTo>
                    <a:pt x="1201" y="131"/>
                  </a:moveTo>
                  <a:cubicBezTo>
                    <a:pt x="1200" y="131"/>
                    <a:pt x="1199" y="130"/>
                    <a:pt x="1199" y="130"/>
                  </a:cubicBezTo>
                  <a:cubicBezTo>
                    <a:pt x="1199" y="130"/>
                    <a:pt x="1200" y="131"/>
                    <a:pt x="1201" y="131"/>
                  </a:cubicBezTo>
                  <a:moveTo>
                    <a:pt x="1202" y="132"/>
                  </a:moveTo>
                  <a:cubicBezTo>
                    <a:pt x="1203" y="132"/>
                    <a:pt x="1204" y="133"/>
                    <a:pt x="1204" y="133"/>
                  </a:cubicBezTo>
                  <a:cubicBezTo>
                    <a:pt x="1204" y="133"/>
                    <a:pt x="1202" y="132"/>
                    <a:pt x="1202" y="132"/>
                  </a:cubicBezTo>
                  <a:cubicBezTo>
                    <a:pt x="1202" y="132"/>
                    <a:pt x="1201" y="132"/>
                    <a:pt x="1201" y="131"/>
                  </a:cubicBezTo>
                  <a:cubicBezTo>
                    <a:pt x="1201" y="132"/>
                    <a:pt x="1202" y="132"/>
                    <a:pt x="1202" y="132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2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0" y="44"/>
                  </a:moveTo>
                  <a:cubicBezTo>
                    <a:pt x="1210" y="44"/>
                    <a:pt x="1211" y="44"/>
                    <a:pt x="1211" y="45"/>
                  </a:cubicBezTo>
                  <a:cubicBezTo>
                    <a:pt x="1211" y="44"/>
                    <a:pt x="1211" y="44"/>
                    <a:pt x="1211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3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3"/>
                  </a:moveTo>
                  <a:cubicBezTo>
                    <a:pt x="1210" y="43"/>
                    <a:pt x="1210" y="43"/>
                    <a:pt x="1210" y="43"/>
                  </a:cubicBezTo>
                  <a:cubicBezTo>
                    <a:pt x="1210" y="43"/>
                    <a:pt x="1210" y="43"/>
                    <a:pt x="1210" y="43"/>
                  </a:cubicBezTo>
                  <a:moveTo>
                    <a:pt x="1194" y="59"/>
                  </a:moveTo>
                  <a:cubicBezTo>
                    <a:pt x="1206" y="73"/>
                    <a:pt x="1206" y="73"/>
                    <a:pt x="1206" y="73"/>
                  </a:cubicBezTo>
                  <a:cubicBezTo>
                    <a:pt x="1194" y="59"/>
                    <a:pt x="1194" y="59"/>
                    <a:pt x="1194" y="59"/>
                  </a:cubicBezTo>
                  <a:moveTo>
                    <a:pt x="1178" y="48"/>
                  </a:moveTo>
                  <a:cubicBezTo>
                    <a:pt x="1194" y="59"/>
                    <a:pt x="1194" y="59"/>
                    <a:pt x="1194" y="59"/>
                  </a:cubicBezTo>
                  <a:cubicBezTo>
                    <a:pt x="1178" y="48"/>
                    <a:pt x="1178" y="48"/>
                    <a:pt x="1178" y="48"/>
                  </a:cubicBezTo>
                  <a:cubicBezTo>
                    <a:pt x="1194" y="56"/>
                    <a:pt x="1194" y="56"/>
                    <a:pt x="1194" y="56"/>
                  </a:cubicBezTo>
                  <a:cubicBezTo>
                    <a:pt x="1178" y="48"/>
                    <a:pt x="1178" y="48"/>
                    <a:pt x="1178" y="48"/>
                  </a:cubicBezTo>
                  <a:moveTo>
                    <a:pt x="1239" y="42"/>
                  </a:moveTo>
                  <a:cubicBezTo>
                    <a:pt x="1219" y="30"/>
                    <a:pt x="1199" y="21"/>
                    <a:pt x="1179" y="12"/>
                  </a:cubicBezTo>
                  <a:cubicBezTo>
                    <a:pt x="1179" y="12"/>
                    <a:pt x="1179" y="12"/>
                    <a:pt x="1179" y="12"/>
                  </a:cubicBezTo>
                  <a:cubicBezTo>
                    <a:pt x="1181" y="13"/>
                    <a:pt x="1181" y="13"/>
                    <a:pt x="1191" y="18"/>
                  </a:cubicBezTo>
                  <a:cubicBezTo>
                    <a:pt x="1193" y="19"/>
                    <a:pt x="1195" y="20"/>
                    <a:pt x="1197" y="21"/>
                  </a:cubicBezTo>
                  <a:cubicBezTo>
                    <a:pt x="1183" y="15"/>
                    <a:pt x="1182" y="15"/>
                    <a:pt x="1179" y="14"/>
                  </a:cubicBezTo>
                  <a:cubicBezTo>
                    <a:pt x="1180" y="15"/>
                    <a:pt x="1181" y="16"/>
                    <a:pt x="1182" y="17"/>
                  </a:cubicBezTo>
                  <a:cubicBezTo>
                    <a:pt x="1187" y="19"/>
                    <a:pt x="1193" y="22"/>
                    <a:pt x="1198" y="24"/>
                  </a:cubicBezTo>
                  <a:cubicBezTo>
                    <a:pt x="1217" y="34"/>
                    <a:pt x="1217" y="34"/>
                    <a:pt x="1217" y="34"/>
                  </a:cubicBezTo>
                  <a:cubicBezTo>
                    <a:pt x="1219" y="36"/>
                    <a:pt x="1219" y="37"/>
                    <a:pt x="1221" y="37"/>
                  </a:cubicBezTo>
                  <a:cubicBezTo>
                    <a:pt x="1225" y="41"/>
                    <a:pt x="1230" y="46"/>
                    <a:pt x="1233" y="50"/>
                  </a:cubicBezTo>
                  <a:cubicBezTo>
                    <a:pt x="1203" y="38"/>
                    <a:pt x="1203" y="38"/>
                    <a:pt x="1203" y="38"/>
                  </a:cubicBezTo>
                  <a:cubicBezTo>
                    <a:pt x="1206" y="47"/>
                    <a:pt x="1206" y="49"/>
                    <a:pt x="1203" y="60"/>
                  </a:cubicBezTo>
                  <a:cubicBezTo>
                    <a:pt x="1179" y="47"/>
                    <a:pt x="1179" y="47"/>
                    <a:pt x="1179" y="47"/>
                  </a:cubicBezTo>
                  <a:cubicBezTo>
                    <a:pt x="1169" y="45"/>
                    <a:pt x="1169" y="45"/>
                    <a:pt x="1169" y="45"/>
                  </a:cubicBezTo>
                  <a:cubicBezTo>
                    <a:pt x="1169" y="45"/>
                    <a:pt x="1169" y="45"/>
                    <a:pt x="1169" y="46"/>
                  </a:cubicBezTo>
                  <a:cubicBezTo>
                    <a:pt x="1168" y="47"/>
                    <a:pt x="1167" y="50"/>
                    <a:pt x="1166" y="52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55" y="52"/>
                    <a:pt x="1154" y="53"/>
                    <a:pt x="1153" y="54"/>
                  </a:cubicBezTo>
                  <a:cubicBezTo>
                    <a:pt x="1155" y="60"/>
                    <a:pt x="1158" y="68"/>
                    <a:pt x="1158" y="73"/>
                  </a:cubicBezTo>
                  <a:cubicBezTo>
                    <a:pt x="1158" y="77"/>
                    <a:pt x="1157" y="82"/>
                    <a:pt x="1156" y="85"/>
                  </a:cubicBezTo>
                  <a:cubicBezTo>
                    <a:pt x="1156" y="85"/>
                    <a:pt x="1155" y="86"/>
                    <a:pt x="1155" y="86"/>
                  </a:cubicBezTo>
                  <a:cubicBezTo>
                    <a:pt x="1159" y="93"/>
                    <a:pt x="1159" y="93"/>
                    <a:pt x="1159" y="93"/>
                  </a:cubicBezTo>
                  <a:cubicBezTo>
                    <a:pt x="1164" y="99"/>
                    <a:pt x="1164" y="99"/>
                    <a:pt x="1164" y="99"/>
                  </a:cubicBezTo>
                  <a:cubicBezTo>
                    <a:pt x="1160" y="102"/>
                    <a:pt x="1156" y="104"/>
                    <a:pt x="1152" y="106"/>
                  </a:cubicBezTo>
                  <a:cubicBezTo>
                    <a:pt x="1157" y="109"/>
                    <a:pt x="1161" y="113"/>
                    <a:pt x="1166" y="116"/>
                  </a:cubicBezTo>
                  <a:cubicBezTo>
                    <a:pt x="1158" y="120"/>
                    <a:pt x="1158" y="120"/>
                    <a:pt x="1158" y="120"/>
                  </a:cubicBezTo>
                  <a:cubicBezTo>
                    <a:pt x="1150" y="133"/>
                    <a:pt x="1150" y="133"/>
                    <a:pt x="1150" y="133"/>
                  </a:cubicBezTo>
                  <a:cubicBezTo>
                    <a:pt x="1158" y="137"/>
                    <a:pt x="1158" y="137"/>
                    <a:pt x="1158" y="13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201" y="156"/>
                    <a:pt x="1203" y="158"/>
                    <a:pt x="1205" y="160"/>
                  </a:cubicBezTo>
                  <a:cubicBezTo>
                    <a:pt x="1213" y="164"/>
                    <a:pt x="1213" y="164"/>
                    <a:pt x="1213" y="164"/>
                  </a:cubicBezTo>
                  <a:cubicBezTo>
                    <a:pt x="1205" y="160"/>
                    <a:pt x="1205" y="160"/>
                    <a:pt x="1205" y="160"/>
                  </a:cubicBezTo>
                  <a:cubicBezTo>
                    <a:pt x="1205" y="160"/>
                    <a:pt x="1204" y="161"/>
                    <a:pt x="1203" y="161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94" y="165"/>
                    <a:pt x="1194" y="165"/>
                    <a:pt x="1194" y="165"/>
                  </a:cubicBezTo>
                  <a:cubicBezTo>
                    <a:pt x="1203" y="179"/>
                    <a:pt x="1203" y="179"/>
                    <a:pt x="1203" y="179"/>
                  </a:cubicBezTo>
                  <a:cubicBezTo>
                    <a:pt x="1202" y="179"/>
                    <a:pt x="1199" y="180"/>
                    <a:pt x="1198" y="180"/>
                  </a:cubicBezTo>
                  <a:cubicBezTo>
                    <a:pt x="1190" y="176"/>
                    <a:pt x="1190" y="176"/>
                    <a:pt x="1190" y="176"/>
                  </a:cubicBezTo>
                  <a:cubicBezTo>
                    <a:pt x="1181" y="160"/>
                    <a:pt x="1181" y="160"/>
                    <a:pt x="1181" y="160"/>
                  </a:cubicBezTo>
                  <a:cubicBezTo>
                    <a:pt x="1173" y="156"/>
                    <a:pt x="1173" y="156"/>
                    <a:pt x="1173" y="156"/>
                  </a:cubicBezTo>
                  <a:cubicBezTo>
                    <a:pt x="1173" y="157"/>
                    <a:pt x="1174" y="158"/>
                    <a:pt x="1175" y="158"/>
                  </a:cubicBezTo>
                  <a:cubicBezTo>
                    <a:pt x="1174" y="158"/>
                    <a:pt x="1173" y="157"/>
                    <a:pt x="1173" y="156"/>
                  </a:cubicBezTo>
                  <a:cubicBezTo>
                    <a:pt x="1162" y="146"/>
                    <a:pt x="1152" y="136"/>
                    <a:pt x="1140" y="127"/>
                  </a:cubicBezTo>
                  <a:cubicBezTo>
                    <a:pt x="1138" y="127"/>
                    <a:pt x="1136" y="128"/>
                    <a:pt x="1134" y="129"/>
                  </a:cubicBezTo>
                  <a:cubicBezTo>
                    <a:pt x="1133" y="130"/>
                    <a:pt x="1132" y="132"/>
                    <a:pt x="1131" y="133"/>
                  </a:cubicBezTo>
                  <a:cubicBezTo>
                    <a:pt x="1131" y="133"/>
                    <a:pt x="1135" y="151"/>
                    <a:pt x="1154" y="162"/>
                  </a:cubicBezTo>
                  <a:cubicBezTo>
                    <a:pt x="1146" y="157"/>
                    <a:pt x="1146" y="157"/>
                    <a:pt x="1146" y="157"/>
                  </a:cubicBezTo>
                  <a:cubicBezTo>
                    <a:pt x="1154" y="162"/>
                    <a:pt x="1154" y="162"/>
                    <a:pt x="1154" y="162"/>
                  </a:cubicBezTo>
                  <a:cubicBezTo>
                    <a:pt x="1158" y="169"/>
                    <a:pt x="1158" y="169"/>
                    <a:pt x="1158" y="169"/>
                  </a:cubicBezTo>
                  <a:cubicBezTo>
                    <a:pt x="1143" y="166"/>
                    <a:pt x="1143" y="166"/>
                    <a:pt x="1143" y="166"/>
                  </a:cubicBezTo>
                  <a:cubicBezTo>
                    <a:pt x="1142" y="166"/>
                    <a:pt x="1141" y="166"/>
                    <a:pt x="1140" y="167"/>
                  </a:cubicBezTo>
                  <a:cubicBezTo>
                    <a:pt x="1116" y="165"/>
                    <a:pt x="1116" y="165"/>
                    <a:pt x="1116" y="165"/>
                  </a:cubicBezTo>
                  <a:cubicBezTo>
                    <a:pt x="1120" y="169"/>
                    <a:pt x="1123" y="173"/>
                    <a:pt x="1127" y="178"/>
                  </a:cubicBezTo>
                  <a:cubicBezTo>
                    <a:pt x="1126" y="178"/>
                    <a:pt x="1125" y="179"/>
                    <a:pt x="1124" y="179"/>
                  </a:cubicBezTo>
                  <a:cubicBezTo>
                    <a:pt x="1182" y="248"/>
                    <a:pt x="1233" y="329"/>
                    <a:pt x="1273" y="419"/>
                  </a:cubicBezTo>
                  <a:cubicBezTo>
                    <a:pt x="1284" y="409"/>
                    <a:pt x="1284" y="409"/>
                    <a:pt x="1284" y="409"/>
                  </a:cubicBezTo>
                  <a:cubicBezTo>
                    <a:pt x="1299" y="443"/>
                    <a:pt x="1299" y="443"/>
                    <a:pt x="1299" y="443"/>
                  </a:cubicBezTo>
                  <a:cubicBezTo>
                    <a:pt x="1288" y="452"/>
                    <a:pt x="1288" y="452"/>
                    <a:pt x="1288" y="452"/>
                  </a:cubicBezTo>
                  <a:cubicBezTo>
                    <a:pt x="1299" y="479"/>
                    <a:pt x="1310" y="507"/>
                    <a:pt x="1319" y="535"/>
                  </a:cubicBezTo>
                  <a:cubicBezTo>
                    <a:pt x="1483" y="494"/>
                    <a:pt x="1569" y="435"/>
                    <a:pt x="1558" y="374"/>
                  </a:cubicBezTo>
                  <a:cubicBezTo>
                    <a:pt x="1556" y="371"/>
                    <a:pt x="1556" y="371"/>
                    <a:pt x="1556" y="371"/>
                  </a:cubicBezTo>
                  <a:cubicBezTo>
                    <a:pt x="1557" y="372"/>
                    <a:pt x="1557" y="373"/>
                    <a:pt x="1557" y="374"/>
                  </a:cubicBezTo>
                  <a:cubicBezTo>
                    <a:pt x="1550" y="367"/>
                    <a:pt x="1550" y="367"/>
                    <a:pt x="1550" y="367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49" y="369"/>
                    <a:pt x="1549" y="369"/>
                    <a:pt x="1549" y="369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2" y="343"/>
                    <a:pt x="1542" y="343"/>
                    <a:pt x="1542" y="343"/>
                  </a:cubicBezTo>
                  <a:cubicBezTo>
                    <a:pt x="1542" y="343"/>
                    <a:pt x="1541" y="343"/>
                    <a:pt x="1541" y="342"/>
                  </a:cubicBezTo>
                  <a:cubicBezTo>
                    <a:pt x="1535" y="331"/>
                    <a:pt x="1535" y="331"/>
                    <a:pt x="1535" y="331"/>
                  </a:cubicBezTo>
                  <a:cubicBezTo>
                    <a:pt x="1538" y="336"/>
                    <a:pt x="1542" y="340"/>
                    <a:pt x="1551" y="355"/>
                  </a:cubicBezTo>
                  <a:cubicBezTo>
                    <a:pt x="1551" y="356"/>
                    <a:pt x="1552" y="357"/>
                    <a:pt x="1553" y="357"/>
                  </a:cubicBezTo>
                  <a:cubicBezTo>
                    <a:pt x="1552" y="356"/>
                    <a:pt x="1551" y="355"/>
                    <a:pt x="1550" y="353"/>
                  </a:cubicBezTo>
                  <a:cubicBezTo>
                    <a:pt x="1544" y="343"/>
                    <a:pt x="1544" y="343"/>
                    <a:pt x="1544" y="343"/>
                  </a:cubicBezTo>
                  <a:cubicBezTo>
                    <a:pt x="1543" y="341"/>
                    <a:pt x="1543" y="341"/>
                    <a:pt x="1543" y="341"/>
                  </a:cubicBezTo>
                  <a:cubicBezTo>
                    <a:pt x="1526" y="312"/>
                    <a:pt x="1522" y="306"/>
                    <a:pt x="1504" y="280"/>
                  </a:cubicBezTo>
                  <a:cubicBezTo>
                    <a:pt x="1507" y="284"/>
                    <a:pt x="1507" y="284"/>
                    <a:pt x="1507" y="284"/>
                  </a:cubicBezTo>
                  <a:cubicBezTo>
                    <a:pt x="1523" y="308"/>
                    <a:pt x="1529" y="318"/>
                    <a:pt x="1537" y="332"/>
                  </a:cubicBezTo>
                  <a:cubicBezTo>
                    <a:pt x="1536" y="329"/>
                    <a:pt x="1534" y="326"/>
                    <a:pt x="1532" y="324"/>
                  </a:cubicBezTo>
                  <a:cubicBezTo>
                    <a:pt x="1515" y="295"/>
                    <a:pt x="1510" y="289"/>
                    <a:pt x="1478" y="245"/>
                  </a:cubicBezTo>
                  <a:cubicBezTo>
                    <a:pt x="1455" y="219"/>
                    <a:pt x="1424" y="185"/>
                    <a:pt x="1399" y="160"/>
                  </a:cubicBezTo>
                  <a:cubicBezTo>
                    <a:pt x="1401" y="161"/>
                    <a:pt x="1401" y="161"/>
                    <a:pt x="1401" y="161"/>
                  </a:cubicBezTo>
                  <a:cubicBezTo>
                    <a:pt x="1374" y="137"/>
                    <a:pt x="1326" y="92"/>
                    <a:pt x="1239" y="42"/>
                  </a:cubicBezTo>
                  <a:moveTo>
                    <a:pt x="1166" y="52"/>
                  </a:moveTo>
                  <a:cubicBezTo>
                    <a:pt x="1163" y="50"/>
                    <a:pt x="1160" y="49"/>
                    <a:pt x="1158" y="48"/>
                  </a:cubicBezTo>
                  <a:cubicBezTo>
                    <a:pt x="1157" y="48"/>
                    <a:pt x="1157" y="49"/>
                    <a:pt x="1156" y="50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66" y="52"/>
                    <a:pt x="1166" y="52"/>
                    <a:pt x="1166" y="52"/>
                  </a:cubicBezTo>
                  <a:moveTo>
                    <a:pt x="1074" y="123"/>
                  </a:moveTo>
                  <a:cubicBezTo>
                    <a:pt x="1080" y="117"/>
                    <a:pt x="1088" y="110"/>
                    <a:pt x="1094" y="104"/>
                  </a:cubicBezTo>
                  <a:cubicBezTo>
                    <a:pt x="1079" y="92"/>
                    <a:pt x="1079" y="92"/>
                    <a:pt x="1079" y="92"/>
                  </a:cubicBezTo>
                  <a:cubicBezTo>
                    <a:pt x="1075" y="99"/>
                    <a:pt x="1070" y="108"/>
                    <a:pt x="1065" y="114"/>
                  </a:cubicBezTo>
                  <a:cubicBezTo>
                    <a:pt x="1067" y="117"/>
                    <a:pt x="1071" y="120"/>
                    <a:pt x="1074" y="123"/>
                  </a:cubicBezTo>
                  <a:moveTo>
                    <a:pt x="460" y="29"/>
                  </a:moveTo>
                  <a:cubicBezTo>
                    <a:pt x="467" y="30"/>
                    <a:pt x="467" y="30"/>
                    <a:pt x="467" y="30"/>
                  </a:cubicBezTo>
                  <a:cubicBezTo>
                    <a:pt x="475" y="26"/>
                    <a:pt x="475" y="26"/>
                    <a:pt x="475" y="26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77" y="22"/>
                    <a:pt x="477" y="22"/>
                    <a:pt x="477" y="22"/>
                  </a:cubicBezTo>
                  <a:cubicBezTo>
                    <a:pt x="477" y="22"/>
                    <a:pt x="478" y="21"/>
                    <a:pt x="479" y="20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510" y="5"/>
                    <a:pt x="510" y="5"/>
                    <a:pt x="510" y="5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494" y="9"/>
                    <a:pt x="494" y="9"/>
                    <a:pt x="494" y="9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507" y="2"/>
                    <a:pt x="507" y="2"/>
                    <a:pt x="507" y="2"/>
                  </a:cubicBezTo>
                  <a:cubicBezTo>
                    <a:pt x="494" y="5"/>
                    <a:pt x="494" y="5"/>
                    <a:pt x="494" y="5"/>
                  </a:cubicBezTo>
                  <a:cubicBezTo>
                    <a:pt x="492" y="6"/>
                    <a:pt x="490" y="8"/>
                    <a:pt x="488" y="9"/>
                  </a:cubicBezTo>
                  <a:cubicBezTo>
                    <a:pt x="470" y="18"/>
                    <a:pt x="470" y="18"/>
                    <a:pt x="470" y="18"/>
                  </a:cubicBezTo>
                  <a:cubicBezTo>
                    <a:pt x="474" y="15"/>
                    <a:pt x="477" y="12"/>
                    <a:pt x="482" y="9"/>
                  </a:cubicBezTo>
                  <a:cubicBezTo>
                    <a:pt x="477" y="10"/>
                    <a:pt x="472" y="13"/>
                    <a:pt x="466" y="15"/>
                  </a:cubicBezTo>
                  <a:cubicBezTo>
                    <a:pt x="472" y="13"/>
                    <a:pt x="472" y="13"/>
                    <a:pt x="472" y="13"/>
                  </a:cubicBezTo>
                  <a:cubicBezTo>
                    <a:pt x="469" y="15"/>
                    <a:pt x="466" y="18"/>
                    <a:pt x="463" y="20"/>
                  </a:cubicBezTo>
                  <a:cubicBezTo>
                    <a:pt x="463" y="21"/>
                    <a:pt x="462" y="22"/>
                    <a:pt x="461" y="2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50" y="28"/>
                    <a:pt x="450" y="29"/>
                    <a:pt x="449" y="29"/>
                  </a:cubicBezTo>
                  <a:cubicBezTo>
                    <a:pt x="467" y="21"/>
                    <a:pt x="467" y="21"/>
                    <a:pt x="467" y="21"/>
                  </a:cubicBezTo>
                  <a:cubicBezTo>
                    <a:pt x="466" y="22"/>
                    <a:pt x="466" y="23"/>
                    <a:pt x="465" y="23"/>
                  </a:cubicBezTo>
                  <a:cubicBezTo>
                    <a:pt x="463" y="25"/>
                    <a:pt x="463" y="26"/>
                    <a:pt x="462" y="27"/>
                  </a:cubicBezTo>
                  <a:cubicBezTo>
                    <a:pt x="461" y="28"/>
                    <a:pt x="461" y="29"/>
                    <a:pt x="460" y="29"/>
                  </a:cubicBezTo>
                  <a:moveTo>
                    <a:pt x="508" y="10"/>
                  </a:moveTo>
                  <a:cubicBezTo>
                    <a:pt x="509" y="10"/>
                    <a:pt x="510" y="10"/>
                    <a:pt x="511" y="9"/>
                  </a:cubicBezTo>
                  <a:cubicBezTo>
                    <a:pt x="511" y="9"/>
                    <a:pt x="511" y="9"/>
                    <a:pt x="511" y="9"/>
                  </a:cubicBezTo>
                  <a:cubicBezTo>
                    <a:pt x="511" y="9"/>
                    <a:pt x="513" y="9"/>
                    <a:pt x="512" y="7"/>
                  </a:cubicBezTo>
                  <a:cubicBezTo>
                    <a:pt x="512" y="7"/>
                    <a:pt x="511" y="7"/>
                    <a:pt x="511" y="7"/>
                  </a:cubicBezTo>
                  <a:cubicBezTo>
                    <a:pt x="507" y="8"/>
                    <a:pt x="497" y="11"/>
                    <a:pt x="497" y="11"/>
                  </a:cubicBezTo>
                  <a:cubicBezTo>
                    <a:pt x="497" y="12"/>
                    <a:pt x="496" y="13"/>
                    <a:pt x="496" y="13"/>
                  </a:cubicBezTo>
                  <a:cubicBezTo>
                    <a:pt x="496" y="14"/>
                    <a:pt x="495" y="14"/>
                    <a:pt x="494" y="15"/>
                  </a:cubicBezTo>
                  <a:cubicBezTo>
                    <a:pt x="495" y="15"/>
                    <a:pt x="495" y="15"/>
                    <a:pt x="498" y="14"/>
                  </a:cubicBezTo>
                  <a:cubicBezTo>
                    <a:pt x="499" y="13"/>
                    <a:pt x="504" y="12"/>
                    <a:pt x="508" y="10"/>
                  </a:cubicBezTo>
                  <a:moveTo>
                    <a:pt x="489" y="37"/>
                  </a:moveTo>
                  <a:cubicBezTo>
                    <a:pt x="489" y="37"/>
                    <a:pt x="489" y="37"/>
                    <a:pt x="489" y="37"/>
                  </a:cubicBezTo>
                  <a:cubicBezTo>
                    <a:pt x="489" y="37"/>
                    <a:pt x="489" y="36"/>
                    <a:pt x="489" y="35"/>
                  </a:cubicBezTo>
                  <a:cubicBezTo>
                    <a:pt x="495" y="32"/>
                    <a:pt x="501" y="30"/>
                    <a:pt x="506" y="27"/>
                  </a:cubicBezTo>
                  <a:cubicBezTo>
                    <a:pt x="498" y="28"/>
                    <a:pt x="498" y="28"/>
                    <a:pt x="498" y="28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55" y="49"/>
                    <a:pt x="455" y="49"/>
                    <a:pt x="455" y="49"/>
                  </a:cubicBezTo>
                  <a:cubicBezTo>
                    <a:pt x="455" y="50"/>
                    <a:pt x="455" y="50"/>
                    <a:pt x="455" y="51"/>
                  </a:cubicBezTo>
                  <a:cubicBezTo>
                    <a:pt x="455" y="52"/>
                    <a:pt x="455" y="52"/>
                    <a:pt x="455" y="53"/>
                  </a:cubicBezTo>
                  <a:cubicBezTo>
                    <a:pt x="462" y="49"/>
                    <a:pt x="463" y="48"/>
                    <a:pt x="464" y="47"/>
                  </a:cubicBezTo>
                  <a:cubicBezTo>
                    <a:pt x="464" y="47"/>
                    <a:pt x="464" y="47"/>
                    <a:pt x="464" y="48"/>
                  </a:cubicBezTo>
                  <a:cubicBezTo>
                    <a:pt x="475" y="43"/>
                    <a:pt x="475" y="43"/>
                    <a:pt x="489" y="37"/>
                  </a:cubicBezTo>
                  <a:moveTo>
                    <a:pt x="498" y="22"/>
                  </a:moveTo>
                  <a:cubicBezTo>
                    <a:pt x="498" y="23"/>
                    <a:pt x="498" y="25"/>
                    <a:pt x="498" y="25"/>
                  </a:cubicBezTo>
                  <a:cubicBezTo>
                    <a:pt x="505" y="23"/>
                    <a:pt x="505" y="23"/>
                    <a:pt x="505" y="23"/>
                  </a:cubicBezTo>
                  <a:cubicBezTo>
                    <a:pt x="516" y="14"/>
                    <a:pt x="516" y="14"/>
                    <a:pt x="516" y="14"/>
                  </a:cubicBezTo>
                  <a:cubicBezTo>
                    <a:pt x="498" y="22"/>
                    <a:pt x="498" y="22"/>
                    <a:pt x="498" y="22"/>
                  </a:cubicBezTo>
                  <a:moveTo>
                    <a:pt x="1153" y="54"/>
                  </a:moveTo>
                  <a:cubicBezTo>
                    <a:pt x="1154" y="53"/>
                    <a:pt x="1155" y="52"/>
                    <a:pt x="1156" y="50"/>
                  </a:cubicBezTo>
                  <a:cubicBezTo>
                    <a:pt x="1129" y="39"/>
                    <a:pt x="1129" y="39"/>
                    <a:pt x="1129" y="39"/>
                  </a:cubicBezTo>
                  <a:cubicBezTo>
                    <a:pt x="1128" y="41"/>
                    <a:pt x="1127" y="41"/>
                    <a:pt x="1126" y="42"/>
                  </a:cubicBezTo>
                  <a:cubicBezTo>
                    <a:pt x="1126" y="43"/>
                    <a:pt x="1126" y="43"/>
                    <a:pt x="1143" y="52"/>
                  </a:cubicBezTo>
                  <a:cubicBezTo>
                    <a:pt x="1143" y="52"/>
                    <a:pt x="1144" y="51"/>
                    <a:pt x="1145" y="50"/>
                  </a:cubicBezTo>
                  <a:cubicBezTo>
                    <a:pt x="1146" y="49"/>
                    <a:pt x="1146" y="48"/>
                    <a:pt x="1146" y="47"/>
                  </a:cubicBezTo>
                  <a:cubicBezTo>
                    <a:pt x="1146" y="48"/>
                    <a:pt x="1146" y="49"/>
                    <a:pt x="1145" y="50"/>
                  </a:cubicBezTo>
                  <a:cubicBezTo>
                    <a:pt x="1147" y="51"/>
                    <a:pt x="1150" y="53"/>
                    <a:pt x="1153" y="54"/>
                  </a:cubicBezTo>
                  <a:moveTo>
                    <a:pt x="1129" y="52"/>
                  </a:moveTo>
                  <a:cubicBezTo>
                    <a:pt x="1127" y="51"/>
                    <a:pt x="1124" y="50"/>
                    <a:pt x="1121" y="48"/>
                  </a:cubicBezTo>
                  <a:cubicBezTo>
                    <a:pt x="1121" y="49"/>
                    <a:pt x="1120" y="49"/>
                    <a:pt x="1120" y="50"/>
                  </a:cubicBezTo>
                  <a:cubicBezTo>
                    <a:pt x="1109" y="47"/>
                    <a:pt x="1109" y="47"/>
                    <a:pt x="1109" y="47"/>
                  </a:cubicBezTo>
                  <a:cubicBezTo>
                    <a:pt x="1115" y="50"/>
                    <a:pt x="1120" y="53"/>
                    <a:pt x="1125" y="56"/>
                  </a:cubicBezTo>
                  <a:cubicBezTo>
                    <a:pt x="1127" y="55"/>
                    <a:pt x="1128" y="54"/>
                    <a:pt x="1129" y="52"/>
                  </a:cubicBezTo>
                  <a:moveTo>
                    <a:pt x="1133" y="49"/>
                  </a:moveTo>
                  <a:cubicBezTo>
                    <a:pt x="1128" y="46"/>
                    <a:pt x="1122" y="44"/>
                    <a:pt x="1116" y="41"/>
                  </a:cubicBezTo>
                  <a:cubicBezTo>
                    <a:pt x="1116" y="42"/>
                    <a:pt x="1115" y="43"/>
                    <a:pt x="1114" y="44"/>
                  </a:cubicBezTo>
                  <a:cubicBezTo>
                    <a:pt x="1121" y="48"/>
                    <a:pt x="1121" y="48"/>
                    <a:pt x="1121" y="48"/>
                  </a:cubicBezTo>
                  <a:cubicBezTo>
                    <a:pt x="1124" y="50"/>
                    <a:pt x="1127" y="51"/>
                    <a:pt x="1129" y="52"/>
                  </a:cubicBezTo>
                  <a:cubicBezTo>
                    <a:pt x="1131" y="51"/>
                    <a:pt x="1132" y="50"/>
                    <a:pt x="1133" y="49"/>
                  </a:cubicBezTo>
                  <a:moveTo>
                    <a:pt x="1121" y="48"/>
                  </a:moveTo>
                  <a:cubicBezTo>
                    <a:pt x="1114" y="44"/>
                    <a:pt x="1114" y="44"/>
                    <a:pt x="1114" y="44"/>
                  </a:cubicBezTo>
                  <a:cubicBezTo>
                    <a:pt x="1105" y="40"/>
                    <a:pt x="1105" y="40"/>
                    <a:pt x="1105" y="40"/>
                  </a:cubicBezTo>
                  <a:cubicBezTo>
                    <a:pt x="1103" y="42"/>
                    <a:pt x="1102" y="43"/>
                    <a:pt x="1100" y="44"/>
                  </a:cubicBezTo>
                  <a:cubicBezTo>
                    <a:pt x="1103" y="46"/>
                    <a:pt x="1105" y="47"/>
                    <a:pt x="1108" y="48"/>
                  </a:cubicBezTo>
                  <a:cubicBezTo>
                    <a:pt x="1108" y="48"/>
                    <a:pt x="1109" y="47"/>
                    <a:pt x="1109" y="47"/>
                  </a:cubicBezTo>
                  <a:cubicBezTo>
                    <a:pt x="1120" y="50"/>
                    <a:pt x="1120" y="50"/>
                    <a:pt x="1120" y="50"/>
                  </a:cubicBezTo>
                  <a:cubicBezTo>
                    <a:pt x="1120" y="49"/>
                    <a:pt x="1121" y="49"/>
                    <a:pt x="1121" y="48"/>
                  </a:cubicBezTo>
                  <a:moveTo>
                    <a:pt x="518" y="34"/>
                  </a:moveTo>
                  <a:cubicBezTo>
                    <a:pt x="521" y="33"/>
                    <a:pt x="524" y="32"/>
                    <a:pt x="527" y="30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21"/>
                    <a:pt x="533" y="20"/>
                    <a:pt x="533" y="19"/>
                  </a:cubicBezTo>
                  <a:cubicBezTo>
                    <a:pt x="533" y="20"/>
                    <a:pt x="533" y="21"/>
                    <a:pt x="534" y="22"/>
                  </a:cubicBezTo>
                  <a:cubicBezTo>
                    <a:pt x="537" y="21"/>
                    <a:pt x="540" y="20"/>
                    <a:pt x="543" y="19"/>
                  </a:cubicBezTo>
                  <a:cubicBezTo>
                    <a:pt x="542" y="18"/>
                    <a:pt x="542" y="17"/>
                    <a:pt x="542" y="16"/>
                  </a:cubicBezTo>
                  <a:cubicBezTo>
                    <a:pt x="533" y="17"/>
                    <a:pt x="533" y="17"/>
                    <a:pt x="533" y="17"/>
                  </a:cubicBezTo>
                  <a:cubicBezTo>
                    <a:pt x="527" y="20"/>
                    <a:pt x="521" y="22"/>
                    <a:pt x="515" y="24"/>
                  </a:cubicBezTo>
                  <a:cubicBezTo>
                    <a:pt x="514" y="25"/>
                    <a:pt x="513" y="26"/>
                    <a:pt x="506" y="31"/>
                  </a:cubicBezTo>
                  <a:cubicBezTo>
                    <a:pt x="501" y="34"/>
                    <a:pt x="500" y="36"/>
                    <a:pt x="500" y="37"/>
                  </a:cubicBezTo>
                  <a:cubicBezTo>
                    <a:pt x="500" y="37"/>
                    <a:pt x="501" y="37"/>
                    <a:pt x="50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518" y="34"/>
                    <a:pt x="518" y="34"/>
                    <a:pt x="518" y="34"/>
                  </a:cubicBezTo>
                  <a:moveTo>
                    <a:pt x="1034" y="79"/>
                  </a:moveTo>
                  <a:cubicBezTo>
                    <a:pt x="1030" y="76"/>
                    <a:pt x="1026" y="73"/>
                    <a:pt x="1022" y="70"/>
                  </a:cubicBezTo>
                  <a:cubicBezTo>
                    <a:pt x="1021" y="70"/>
                    <a:pt x="1019" y="70"/>
                    <a:pt x="1018" y="70"/>
                  </a:cubicBezTo>
                  <a:cubicBezTo>
                    <a:pt x="1022" y="74"/>
                    <a:pt x="1026" y="77"/>
                    <a:pt x="1030" y="81"/>
                  </a:cubicBezTo>
                  <a:cubicBezTo>
                    <a:pt x="1032" y="80"/>
                    <a:pt x="1033" y="80"/>
                    <a:pt x="1034" y="79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01" y="42"/>
                  </a:moveTo>
                  <a:cubicBezTo>
                    <a:pt x="504" y="40"/>
                    <a:pt x="507" y="39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moveTo>
                    <a:pt x="550" y="61"/>
                  </a:moveTo>
                  <a:cubicBezTo>
                    <a:pt x="552" y="60"/>
                    <a:pt x="555" y="58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moveTo>
                    <a:pt x="582" y="53"/>
                  </a:moveTo>
                  <a:cubicBezTo>
                    <a:pt x="586" y="53"/>
                    <a:pt x="586" y="53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moveTo>
                    <a:pt x="529" y="89"/>
                  </a:moveTo>
                  <a:cubicBezTo>
                    <a:pt x="548" y="76"/>
                    <a:pt x="567" y="64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cubicBezTo>
                    <a:pt x="579" y="49"/>
                    <a:pt x="579" y="49"/>
                    <a:pt x="579" y="49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595" y="43"/>
                    <a:pt x="593" y="42"/>
                    <a:pt x="592" y="42"/>
                  </a:cubicBezTo>
                  <a:cubicBezTo>
                    <a:pt x="575" y="35"/>
                    <a:pt x="564" y="30"/>
                    <a:pt x="554" y="20"/>
                  </a:cubicBezTo>
                  <a:cubicBezTo>
                    <a:pt x="553" y="20"/>
                    <a:pt x="553" y="19"/>
                    <a:pt x="553" y="18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48" y="29"/>
                    <a:pt x="548" y="29"/>
                    <a:pt x="548" y="29"/>
                  </a:cubicBezTo>
                  <a:cubicBezTo>
                    <a:pt x="549" y="31"/>
                    <a:pt x="551" y="35"/>
                    <a:pt x="552" y="37"/>
                  </a:cubicBezTo>
                  <a:cubicBezTo>
                    <a:pt x="551" y="35"/>
                    <a:pt x="549" y="31"/>
                    <a:pt x="548" y="29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53" y="18"/>
                    <a:pt x="553" y="18"/>
                    <a:pt x="553" y="18"/>
                  </a:cubicBezTo>
                  <a:cubicBezTo>
                    <a:pt x="545" y="21"/>
                    <a:pt x="545" y="21"/>
                    <a:pt x="545" y="21"/>
                  </a:cubicBezTo>
                  <a:cubicBezTo>
                    <a:pt x="535" y="29"/>
                    <a:pt x="535" y="29"/>
                    <a:pt x="535" y="29"/>
                  </a:cubicBezTo>
                  <a:cubicBezTo>
                    <a:pt x="527" y="30"/>
                    <a:pt x="527" y="30"/>
                    <a:pt x="527" y="30"/>
                  </a:cubicBezTo>
                  <a:cubicBezTo>
                    <a:pt x="524" y="32"/>
                    <a:pt x="521" y="33"/>
                    <a:pt x="518" y="34"/>
                  </a:cubicBezTo>
                  <a:cubicBezTo>
                    <a:pt x="510" y="39"/>
                    <a:pt x="510" y="39"/>
                    <a:pt x="510" y="39"/>
                  </a:cubicBezTo>
                  <a:cubicBezTo>
                    <a:pt x="505" y="42"/>
                    <a:pt x="499" y="45"/>
                    <a:pt x="493" y="47"/>
                  </a:cubicBezTo>
                  <a:cubicBezTo>
                    <a:pt x="496" y="50"/>
                    <a:pt x="496" y="50"/>
                    <a:pt x="496" y="50"/>
                  </a:cubicBezTo>
                  <a:cubicBezTo>
                    <a:pt x="493" y="47"/>
                    <a:pt x="493" y="47"/>
                    <a:pt x="493" y="47"/>
                  </a:cubicBezTo>
                  <a:cubicBezTo>
                    <a:pt x="499" y="45"/>
                    <a:pt x="505" y="42"/>
                    <a:pt x="510" y="39"/>
                  </a:cubicBezTo>
                  <a:cubicBezTo>
                    <a:pt x="518" y="34"/>
                    <a:pt x="518" y="34"/>
                    <a:pt x="51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cubicBezTo>
                    <a:pt x="485" y="46"/>
                    <a:pt x="485" y="46"/>
                    <a:pt x="485" y="4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6" y="53"/>
                    <a:pt x="489" y="57"/>
                    <a:pt x="492" y="61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4"/>
                    <a:pt x="510" y="54"/>
                    <a:pt x="511" y="54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06" y="49"/>
                    <a:pt x="506" y="49"/>
                    <a:pt x="506" y="49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11" y="54"/>
                    <a:pt x="511" y="54"/>
                    <a:pt x="511" y="54"/>
                  </a:cubicBezTo>
                  <a:cubicBezTo>
                    <a:pt x="512" y="55"/>
                    <a:pt x="513" y="56"/>
                    <a:pt x="513" y="56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2" y="50"/>
                    <a:pt x="532" y="50"/>
                    <a:pt x="532" y="50"/>
                  </a:cubicBezTo>
                  <a:cubicBezTo>
                    <a:pt x="535" y="48"/>
                    <a:pt x="538" y="47"/>
                    <a:pt x="541" y="46"/>
                  </a:cubicBezTo>
                  <a:cubicBezTo>
                    <a:pt x="539" y="45"/>
                    <a:pt x="537" y="43"/>
                    <a:pt x="536" y="42"/>
                  </a:cubicBezTo>
                  <a:cubicBezTo>
                    <a:pt x="537" y="43"/>
                    <a:pt x="539" y="45"/>
                    <a:pt x="541" y="46"/>
                  </a:cubicBezTo>
                  <a:cubicBezTo>
                    <a:pt x="549" y="46"/>
                    <a:pt x="561" y="46"/>
                    <a:pt x="569" y="46"/>
                  </a:cubicBezTo>
                  <a:cubicBezTo>
                    <a:pt x="570" y="46"/>
                    <a:pt x="570" y="46"/>
                    <a:pt x="571" y="47"/>
                  </a:cubicBezTo>
                  <a:cubicBezTo>
                    <a:pt x="571" y="47"/>
                    <a:pt x="571" y="47"/>
                    <a:pt x="572" y="47"/>
                  </a:cubicBezTo>
                  <a:cubicBezTo>
                    <a:pt x="566" y="53"/>
                    <a:pt x="566" y="53"/>
                    <a:pt x="566" y="53"/>
                  </a:cubicBezTo>
                  <a:cubicBezTo>
                    <a:pt x="565" y="52"/>
                    <a:pt x="564" y="51"/>
                    <a:pt x="563" y="51"/>
                  </a:cubicBezTo>
                  <a:cubicBezTo>
                    <a:pt x="560" y="53"/>
                    <a:pt x="557" y="54"/>
                    <a:pt x="555" y="56"/>
                  </a:cubicBezTo>
                  <a:cubicBezTo>
                    <a:pt x="556" y="56"/>
                    <a:pt x="556" y="56"/>
                    <a:pt x="558" y="57"/>
                  </a:cubicBezTo>
                  <a:cubicBezTo>
                    <a:pt x="560" y="56"/>
                    <a:pt x="563" y="54"/>
                    <a:pt x="566" y="53"/>
                  </a:cubicBezTo>
                  <a:cubicBezTo>
                    <a:pt x="563" y="54"/>
                    <a:pt x="560" y="56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cubicBezTo>
                    <a:pt x="549" y="61"/>
                    <a:pt x="548" y="60"/>
                    <a:pt x="547" y="59"/>
                  </a:cubicBezTo>
                  <a:cubicBezTo>
                    <a:pt x="545" y="59"/>
                    <a:pt x="544" y="58"/>
                    <a:pt x="543" y="57"/>
                  </a:cubicBezTo>
                  <a:cubicBezTo>
                    <a:pt x="540" y="59"/>
                    <a:pt x="537" y="60"/>
                    <a:pt x="535" y="62"/>
                  </a:cubicBezTo>
                  <a:cubicBezTo>
                    <a:pt x="533" y="60"/>
                    <a:pt x="531" y="59"/>
                    <a:pt x="530" y="58"/>
                  </a:cubicBezTo>
                  <a:cubicBezTo>
                    <a:pt x="529" y="58"/>
                    <a:pt x="529" y="58"/>
                    <a:pt x="528" y="57"/>
                  </a:cubicBezTo>
                  <a:cubicBezTo>
                    <a:pt x="526" y="59"/>
                    <a:pt x="523" y="60"/>
                    <a:pt x="520" y="62"/>
                  </a:cubicBezTo>
                  <a:cubicBezTo>
                    <a:pt x="522" y="63"/>
                    <a:pt x="523" y="64"/>
                    <a:pt x="524" y="64"/>
                  </a:cubicBezTo>
                  <a:cubicBezTo>
                    <a:pt x="526" y="66"/>
                    <a:pt x="529" y="67"/>
                    <a:pt x="531" y="68"/>
                  </a:cubicBezTo>
                  <a:cubicBezTo>
                    <a:pt x="532" y="69"/>
                    <a:pt x="532" y="69"/>
                    <a:pt x="533" y="69"/>
                  </a:cubicBezTo>
                  <a:cubicBezTo>
                    <a:pt x="528" y="73"/>
                    <a:pt x="522" y="76"/>
                    <a:pt x="517" y="79"/>
                  </a:cubicBezTo>
                  <a:cubicBezTo>
                    <a:pt x="519" y="79"/>
                    <a:pt x="519" y="79"/>
                    <a:pt x="525" y="82"/>
                  </a:cubicBezTo>
                  <a:cubicBezTo>
                    <a:pt x="519" y="79"/>
                    <a:pt x="519" y="79"/>
                    <a:pt x="517" y="79"/>
                  </a:cubicBezTo>
                  <a:cubicBezTo>
                    <a:pt x="522" y="76"/>
                    <a:pt x="528" y="73"/>
                    <a:pt x="533" y="69"/>
                  </a:cubicBezTo>
                  <a:cubicBezTo>
                    <a:pt x="532" y="69"/>
                    <a:pt x="532" y="69"/>
                    <a:pt x="531" y="68"/>
                  </a:cubicBezTo>
                  <a:cubicBezTo>
                    <a:pt x="529" y="67"/>
                    <a:pt x="526" y="66"/>
                    <a:pt x="524" y="64"/>
                  </a:cubicBezTo>
                  <a:cubicBezTo>
                    <a:pt x="496" y="82"/>
                    <a:pt x="502" y="85"/>
                    <a:pt x="525" y="91"/>
                  </a:cubicBezTo>
                  <a:cubicBezTo>
                    <a:pt x="526" y="91"/>
                    <a:pt x="528" y="89"/>
                    <a:pt x="529" y="89"/>
                  </a:cubicBezTo>
                  <a:cubicBezTo>
                    <a:pt x="530" y="86"/>
                    <a:pt x="529" y="84"/>
                    <a:pt x="527" y="82"/>
                  </a:cubicBezTo>
                  <a:cubicBezTo>
                    <a:pt x="529" y="84"/>
                    <a:pt x="530" y="86"/>
                    <a:pt x="529" y="89"/>
                  </a:cubicBezTo>
                </a:path>
              </a:pathLst>
            </a:custGeom>
            <a:solidFill>
              <a:srgbClr val="246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4" name="猫设计的捕鼠陷阱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74084" y="1070904"/>
            <a:ext cx="6863222" cy="51478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TextBox 3"/>
          <p:cNvSpPr txBox="1"/>
          <p:nvPr>
            <p:custDataLst>
              <p:tags r:id="rId2"/>
            </p:custDataLst>
          </p:nvPr>
        </p:nvSpPr>
        <p:spPr>
          <a:xfrm>
            <a:off x="1343472" y="1052736"/>
            <a:ext cx="691276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猫设计的捕鼠陷阱存在有什么缺点？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903" y="1832266"/>
            <a:ext cx="4325937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603795" y="1956710"/>
            <a:ext cx="4514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结构太复杂，可靠性差。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TextBox 5"/>
          <p:cNvSpPr txBox="1"/>
          <p:nvPr>
            <p:custDataLst>
              <p:tags r:id="rId6"/>
            </p:custDataLst>
          </p:nvPr>
        </p:nvSpPr>
        <p:spPr>
          <a:xfrm>
            <a:off x="1603795" y="2672611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环节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太多，反应时间太长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1613999" y="3321794"/>
            <a:ext cx="4875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安装制造困难，成本太高。</a:t>
            </a:r>
            <a:endParaRPr lang="zh-CN" altLang="en-US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1613999" y="4123424"/>
            <a:ext cx="4514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4.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隐蔽性较差，声响太大。</a:t>
            </a:r>
            <a:endParaRPr lang="zh-CN" altLang="en-US" sz="28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3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28806" y="1293406"/>
            <a:ext cx="7358608" cy="1143000"/>
          </a:xfrm>
        </p:spPr>
        <p:txBody>
          <a:bodyPr/>
          <a:lstStyle/>
          <a:p>
            <a:r>
              <a:rPr lang="zh-CN" alt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如何解决以上问题呢</a:t>
            </a:r>
            <a:r>
              <a:rPr lang="zh-CN" altLang="en-US" sz="40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？</a:t>
            </a:r>
            <a:endParaRPr lang="zh-CN" altLang="en-US" sz="40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2570200" y="3136647"/>
            <a:ext cx="6313013" cy="2400657"/>
            <a:chOff x="5536285" y="3356357"/>
            <a:chExt cx="6313013" cy="2400657"/>
          </a:xfrm>
        </p:grpSpPr>
        <p:sp>
          <p:nvSpPr>
            <p:cNvPr id="11" name="TextBox 2"/>
            <p:cNvSpPr txBox="1"/>
            <p:nvPr>
              <p:custDataLst>
                <p:tags r:id="rId4"/>
              </p:custDataLst>
            </p:nvPr>
          </p:nvSpPr>
          <p:spPr>
            <a:xfrm>
              <a:off x="5536285" y="3414921"/>
              <a:ext cx="108012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改</a:t>
              </a:r>
              <a:endParaRPr lang="en-US" altLang="zh-CN" sz="6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6600" b="1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进</a:t>
              </a:r>
              <a:endParaRPr lang="zh-CN" altLang="en-US" sz="6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2" name="TextBox 5"/>
            <p:cNvSpPr txBox="1"/>
            <p:nvPr>
              <p:custDataLst>
                <p:tags r:id="rId5"/>
              </p:custDataLst>
            </p:nvPr>
          </p:nvSpPr>
          <p:spPr>
            <a:xfrm>
              <a:off x="10769178" y="3356357"/>
              <a:ext cx="108012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b="1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优</a:t>
              </a:r>
              <a:endParaRPr lang="en-US" altLang="zh-CN" sz="6600" b="1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6600" b="1" smtClean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化</a:t>
              </a:r>
              <a:endParaRPr lang="zh-CN" altLang="en-US" sz="6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/>
            </a:p>
          </p:txBody>
        </p:sp>
      </p:grpSp>
      <p:pic>
        <p:nvPicPr>
          <p:cNvPr id="13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1770" y="2465694"/>
            <a:ext cx="2852936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7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075" y="1006897"/>
            <a:ext cx="501491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6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方案优化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198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5480" y="1610678"/>
            <a:ext cx="1026795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>
                <a:latin typeface="+mn-ea"/>
                <a:ea typeface="+mn-ea"/>
              </a:rPr>
              <a:t>　</a:t>
            </a:r>
            <a:r>
              <a:rPr lang="zh-CN" altLang="en-US" sz="3600" b="1" smtClean="0">
                <a:latin typeface="+mn-ea"/>
                <a:ea typeface="+mn-ea"/>
              </a:rPr>
              <a:t> 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通过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测验找出产品存在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的问题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，做出有针对性的改进和优化，使其达到最佳的构想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7631113" y="3177540"/>
            <a:ext cx="3895054" cy="2501438"/>
            <a:chOff x="7631113" y="2863850"/>
            <a:chExt cx="3895054" cy="2501438"/>
          </a:xfrm>
        </p:grpSpPr>
        <p:sp>
          <p:nvSpPr>
            <p:cNvPr id="3" name="TextBox 12"/>
            <p:cNvSpPr txBox="1"/>
            <p:nvPr>
              <p:custDataLst>
                <p:tags r:id="rId5"/>
              </p:custDataLst>
            </p:nvPr>
          </p:nvSpPr>
          <p:spPr>
            <a:xfrm>
              <a:off x="7631113" y="2863850"/>
              <a:ext cx="2801937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老鼠的特点：</a:t>
              </a:r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616280" y="3549406"/>
              <a:ext cx="2909887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smtClean="0"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lang="en-US" altLang="zh-CN" sz="2800" b="1">
                  <a:latin typeface="黑体" panose="02010609060101010101" charset="-122"/>
                  <a:ea typeface="黑体" panose="02010609060101010101" charset="-122"/>
                </a:rPr>
                <a:t>.</a:t>
              </a:r>
              <a:r>
                <a:rPr lang="zh-CN" altLang="en-US" sz="2800" b="1" smtClean="0">
                  <a:latin typeface="黑体" panose="02010609060101010101" charset="-122"/>
                  <a:ea typeface="黑体" panose="02010609060101010101" charset="-122"/>
                </a:rPr>
                <a:t>胆小</a:t>
              </a:r>
              <a:endParaRPr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  <a:p>
              <a:pPr eaLnBrk="1" hangingPunct="1"/>
              <a:r>
                <a:rPr lang="en-US" altLang="zh-CN" sz="2800" b="1" smtClean="0"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lang="en-US" altLang="zh-CN" sz="2800" b="1">
                  <a:latin typeface="黑体" panose="02010609060101010101" charset="-122"/>
                  <a:ea typeface="黑体" panose="02010609060101010101" charset="-122"/>
                </a:rPr>
                <a:t>.</a:t>
              </a:r>
              <a:r>
                <a:rPr lang="zh-CN" altLang="en-US" sz="2800" b="1" smtClean="0">
                  <a:latin typeface="黑体" panose="02010609060101010101" charset="-122"/>
                  <a:ea typeface="黑体" panose="02010609060101010101" charset="-122"/>
                </a:rPr>
                <a:t>反应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灵敏</a:t>
              </a:r>
              <a:endParaRPr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  <a:p>
              <a:pPr eaLnBrk="1" hangingPunct="1"/>
              <a:r>
                <a:rPr lang="en-US" altLang="zh-CN" sz="2800" b="1" smtClean="0">
                  <a:latin typeface="黑体" panose="02010609060101010101" charset="-122"/>
                  <a:ea typeface="黑体" panose="02010609060101010101" charset="-122"/>
                </a:rPr>
                <a:t>3</a:t>
              </a:r>
              <a:r>
                <a:rPr lang="en-US" altLang="zh-CN" sz="2800" b="1">
                  <a:latin typeface="黑体" panose="02010609060101010101" charset="-122"/>
                  <a:ea typeface="黑体" panose="02010609060101010101" charset="-122"/>
                </a:rPr>
                <a:t>.</a:t>
              </a:r>
              <a:r>
                <a:rPr lang="zh-CN" altLang="en-US" sz="2800" b="1" smtClean="0">
                  <a:latin typeface="黑体" panose="02010609060101010101" charset="-122"/>
                  <a:ea typeface="黑体" panose="02010609060101010101" charset="-122"/>
                </a:rPr>
                <a:t>视力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差</a:t>
              </a:r>
              <a:endParaRPr lang="en-US" altLang="zh-CN" sz="2800" b="1">
                <a:latin typeface="黑体" panose="02010609060101010101" charset="-122"/>
                <a:ea typeface="黑体" panose="02010609060101010101" charset="-122"/>
              </a:endParaRPr>
            </a:p>
            <a:p>
              <a:pPr eaLnBrk="1" hangingPunct="1"/>
              <a:r>
                <a:rPr lang="en-US" altLang="zh-CN" sz="2800" b="1" smtClean="0">
                  <a:latin typeface="黑体" panose="02010609060101010101" charset="-122"/>
                  <a:ea typeface="黑体" panose="02010609060101010101" charset="-122"/>
                </a:rPr>
                <a:t>4</a:t>
              </a:r>
              <a:r>
                <a:rPr lang="en-US" altLang="zh-CN" sz="2800" b="1">
                  <a:latin typeface="黑体" panose="02010609060101010101" charset="-122"/>
                  <a:ea typeface="黑体" panose="02010609060101010101" charset="-122"/>
                </a:rPr>
                <a:t>.</a:t>
              </a:r>
              <a:r>
                <a:rPr lang="zh-CN" altLang="en-US" sz="2800" b="1" smtClean="0">
                  <a:latin typeface="黑体" panose="02010609060101010101" charset="-122"/>
                  <a:ea typeface="黑体" panose="02010609060101010101" charset="-122"/>
                </a:rPr>
                <a:t>嗅觉</a:t>
              </a:r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好</a:t>
              </a:r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9820" y="2874784"/>
            <a:ext cx="2988727" cy="357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2" y="2874783"/>
            <a:ext cx="3718722" cy="35799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7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075" y="1006897"/>
            <a:ext cx="501491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6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方案优化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198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5480" y="1610678"/>
            <a:ext cx="1026795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>
                <a:latin typeface="+mn-ea"/>
                <a:ea typeface="+mn-ea"/>
              </a:rPr>
              <a:t>　</a:t>
            </a:r>
            <a:r>
              <a:rPr lang="zh-CN" altLang="en-US" sz="3600" b="1" smtClean="0">
                <a:latin typeface="+mn-ea"/>
                <a:ea typeface="+mn-ea"/>
              </a:rPr>
              <a:t> 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通过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测验找出产品存在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的问题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，做出有针对性的改进和优化，使其达到最佳的构想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221" name="内容占位符 7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0683"/>
            <a:ext cx="6536094" cy="3885730"/>
          </a:xfr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1895" y="2970683"/>
            <a:ext cx="4208106" cy="385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2496" y="4476750"/>
            <a:ext cx="830262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18653" y="2771331"/>
            <a:ext cx="2711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杠杆原理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1404600" y="10261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7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075" y="1006897"/>
            <a:ext cx="501491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6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方案优化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198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5480" y="1610678"/>
            <a:ext cx="1026795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600" b="1">
                <a:latin typeface="+mn-ea"/>
                <a:ea typeface="+mn-ea"/>
              </a:rPr>
              <a:t>　</a:t>
            </a:r>
            <a:r>
              <a:rPr lang="zh-CN" altLang="en-US" sz="3600" b="1" smtClean="0">
                <a:latin typeface="+mn-ea"/>
                <a:ea typeface="+mn-ea"/>
              </a:rPr>
              <a:t> 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通过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测验找出产品存在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的问题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，做出有针对性的改进和优化，使其达到最佳的构想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273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4705" y="2828925"/>
            <a:ext cx="802259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7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075" y="1006897"/>
            <a:ext cx="501491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36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改进设计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捕鼠陷阱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4">
                  <p14:fade out="250.000000"/>
                </p14:media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81250" y="1886585"/>
            <a:ext cx="7430135" cy="41795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7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075" y="1006897"/>
            <a:ext cx="501491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36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改进设计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136" y="2558359"/>
            <a:ext cx="6064672" cy="41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15453" y="1816100"/>
            <a:ext cx="77993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改进</a:t>
            </a:r>
            <a:r>
              <a:rPr lang="zh-CN" altLang="en-US" sz="3600" b="1" smtClean="0">
                <a:latin typeface="黑体" panose="02010609060101010101" charset="-122"/>
                <a:ea typeface="黑体" panose="02010609060101010101" charset="-122"/>
              </a:rPr>
              <a:t>设计后的</a:t>
            </a: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捕鼠陷阱有什么缺点？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" name="Text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1803" y="2858135"/>
            <a:ext cx="2919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smtClean="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b="1" smtClean="0">
                <a:latin typeface="黑体" panose="02010609060101010101" charset="-122"/>
                <a:ea typeface="黑体" panose="02010609060101010101" charset="-122"/>
              </a:rPr>
              <a:t>压死老鼠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7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075" y="1006897"/>
            <a:ext cx="501491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36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改进设计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2124" y="2085975"/>
            <a:ext cx="60309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12165" y="1007305"/>
            <a:ext cx="10972800" cy="1143000"/>
          </a:xfrm>
        </p:spPr>
        <p:txBody>
          <a:bodyPr/>
          <a:lstStyle/>
          <a:p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把压板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改成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筐（结构优化）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/>
          <p:nvPr>
            <p:custDataLst>
              <p:tags r:id="rId1"/>
            </p:custDataLst>
          </p:nvPr>
        </p:nvSpPr>
        <p:spPr>
          <a:xfrm>
            <a:off x="1679509" y="1273157"/>
            <a:ext cx="3008380" cy="3316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735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学习目标</a:t>
            </a:r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>
            <p:custDataLst>
              <p:tags r:id="rId2"/>
            </p:custDataLst>
          </p:nvPr>
        </p:nvCxnSpPr>
        <p:spPr>
          <a:xfrm>
            <a:off x="1738293" y="1880579"/>
            <a:ext cx="87369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679509" y="2947597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01</a:t>
            </a:r>
            <a:endParaRPr lang="zh-CN" altLang="en-US" sz="320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4"/>
            </p:custDataLst>
          </p:nvPr>
        </p:nvCxnSpPr>
        <p:spPr>
          <a:xfrm flipH="1">
            <a:off x="2379504" y="3052793"/>
            <a:ext cx="0" cy="405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>
            <p:custDataLst>
              <p:tags r:id="rId5"/>
            </p:custDataLst>
          </p:nvPr>
        </p:nvSpPr>
        <p:spPr>
          <a:xfrm>
            <a:off x="1679509" y="4431524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03</a:t>
            </a:r>
            <a:endParaRPr lang="zh-CN" altLang="en-US" sz="320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6"/>
            </p:custDataLst>
          </p:nvPr>
        </p:nvCxnSpPr>
        <p:spPr>
          <a:xfrm flipH="1">
            <a:off x="2379504" y="4536720"/>
            <a:ext cx="0" cy="405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>
            <p:custDataLst>
              <p:tags r:id="rId7"/>
            </p:custDataLst>
          </p:nvPr>
        </p:nvSpPr>
        <p:spPr>
          <a:xfrm>
            <a:off x="1679509" y="3685720"/>
            <a:ext cx="6350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02</a:t>
            </a:r>
            <a:endParaRPr lang="zh-CN" altLang="en-US" sz="320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37" name="直接连接符 36"/>
          <p:cNvCxnSpPr/>
          <p:nvPr>
            <p:custDataLst>
              <p:tags r:id="rId8"/>
            </p:custDataLst>
          </p:nvPr>
        </p:nvCxnSpPr>
        <p:spPr>
          <a:xfrm flipH="1">
            <a:off x="2379504" y="3790916"/>
            <a:ext cx="0" cy="405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 txBox="1"/>
          <p:nvPr>
            <p:custDataLst>
              <p:tags r:id="rId9"/>
            </p:custDataLst>
          </p:nvPr>
        </p:nvSpPr>
        <p:spPr>
          <a:xfrm>
            <a:off x="2537460" y="3104727"/>
            <a:ext cx="7810500" cy="3014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了解测试的内容、方法和步骤</a:t>
            </a:r>
            <a:endParaRPr lang="zh-CN" altLang="en-US" sz="24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7" name="Text Placeholder 4"/>
          <p:cNvSpPr txBox="1"/>
          <p:nvPr>
            <p:custDataLst>
              <p:tags r:id="rId10"/>
            </p:custDataLst>
          </p:nvPr>
        </p:nvSpPr>
        <p:spPr>
          <a:xfrm>
            <a:off x="2537460" y="4588933"/>
            <a:ext cx="6458373" cy="3014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进行更符合标准或更具创造性的改进</a:t>
            </a:r>
            <a:endParaRPr lang="zh-CN" altLang="en-US" sz="24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4" name="Text Placeholder 4"/>
          <p:cNvSpPr txBox="1"/>
          <p:nvPr>
            <p:custDataLst>
              <p:tags r:id="rId11"/>
            </p:custDataLst>
          </p:nvPr>
        </p:nvSpPr>
        <p:spPr>
          <a:xfrm>
            <a:off x="2537460" y="3842173"/>
            <a:ext cx="6797887" cy="3014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能选择合适的方法对产品进行优化</a:t>
            </a:r>
            <a:endParaRPr lang="zh-CN" altLang="en-US" sz="2400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1" name="Title 1"/>
          <p:cNvSpPr txBox="1"/>
          <p:nvPr>
            <p:custDataLst>
              <p:tags r:id="rId12"/>
            </p:custDataLst>
          </p:nvPr>
        </p:nvSpPr>
        <p:spPr>
          <a:xfrm>
            <a:off x="9114895" y="1194924"/>
            <a:ext cx="1589617" cy="505884"/>
          </a:xfrm>
          <a:prstGeom prst="rect">
            <a:avLst/>
          </a:prstGeom>
        </p:spPr>
        <p:txBody>
          <a:bodyPr vert="horz" lIns="0" tIns="60960" rIns="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1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18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通用技术</a:t>
            </a:r>
            <a:endParaRPr lang="zh-CN" altLang="en-US" sz="1865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2" name="Shape 38"/>
          <p:cNvSpPr/>
          <p:nvPr>
            <p:custDataLst>
              <p:tags r:id="rId13"/>
            </p:custDataLst>
          </p:nvPr>
        </p:nvSpPr>
        <p:spPr>
          <a:xfrm>
            <a:off x="8730852" y="1124744"/>
            <a:ext cx="672075" cy="57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17" h="19134" extrusionOk="0">
                <a:moveTo>
                  <a:pt x="5102" y="1944"/>
                </a:moveTo>
                <a:cubicBezTo>
                  <a:pt x="971" y="4812"/>
                  <a:pt x="1208" y="9482"/>
                  <a:pt x="1350" y="11210"/>
                </a:cubicBezTo>
                <a:cubicBezTo>
                  <a:pt x="6685" y="3649"/>
                  <a:pt x="14666" y="4016"/>
                  <a:pt x="14666" y="4016"/>
                </a:cubicBezTo>
                <a:cubicBezTo>
                  <a:pt x="14666" y="4016"/>
                  <a:pt x="3354" y="8659"/>
                  <a:pt x="31" y="17966"/>
                </a:cubicBezTo>
                <a:cubicBezTo>
                  <a:pt x="-231" y="18701"/>
                  <a:pt x="1262" y="19657"/>
                  <a:pt x="1603" y="18788"/>
                </a:cubicBezTo>
                <a:cubicBezTo>
                  <a:pt x="2620" y="16199"/>
                  <a:pt x="4039" y="14258"/>
                  <a:pt x="4039" y="14258"/>
                </a:cubicBezTo>
                <a:cubicBezTo>
                  <a:pt x="6130" y="15189"/>
                  <a:pt x="9747" y="16280"/>
                  <a:pt x="12312" y="14121"/>
                </a:cubicBezTo>
                <a:cubicBezTo>
                  <a:pt x="15719" y="11254"/>
                  <a:pt x="15370" y="4897"/>
                  <a:pt x="20233" y="1801"/>
                </a:cubicBezTo>
                <a:cubicBezTo>
                  <a:pt x="21369" y="1079"/>
                  <a:pt x="10701" y="-1943"/>
                  <a:pt x="5102" y="194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3" grpId="0"/>
      <p:bldP spid="36" grpId="0"/>
      <p:bldP spid="9" grpId="0"/>
      <p:bldP spid="17" grpId="0"/>
      <p:bldP spid="14" grpId="0"/>
      <p:bldP spid="31" grpId="0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7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075" y="1006897"/>
            <a:ext cx="501491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36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改进设计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5136" y="2558359"/>
            <a:ext cx="6064672" cy="41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15453" y="1816100"/>
            <a:ext cx="77993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改进</a:t>
            </a:r>
            <a:r>
              <a:rPr lang="zh-CN" altLang="en-US" sz="3600" b="1" smtClean="0">
                <a:latin typeface="黑体" panose="02010609060101010101" charset="-122"/>
                <a:ea typeface="黑体" panose="02010609060101010101" charset="-122"/>
              </a:rPr>
              <a:t>设计后的</a:t>
            </a: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捕鼠陷阱有什么缺点？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" name="Text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1803" y="2858135"/>
            <a:ext cx="2919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smtClean="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b="1" smtClean="0">
                <a:latin typeface="黑体" panose="02010609060101010101" charset="-122"/>
                <a:ea typeface="黑体" panose="02010609060101010101" charset="-122"/>
              </a:rPr>
              <a:t>压死老鼠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2120" y="3500755"/>
            <a:ext cx="3690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smtClean="0"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b="1" smtClean="0">
                <a:latin typeface="黑体" panose="02010609060101010101" charset="-122"/>
                <a:ea typeface="黑体" panose="02010609060101010101" charset="-122"/>
              </a:rPr>
              <a:t>安装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比较复杂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8197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075" y="1006897"/>
            <a:ext cx="5014912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36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zh-CN" altLang="en-US" sz="36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改进设计</a:t>
            </a:r>
            <a:endParaRPr lang="zh-CN" altLang="en-US" sz="36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12165" y="1007305"/>
            <a:ext cx="10972800" cy="1143000"/>
          </a:xfrm>
        </p:spPr>
        <p:txBody>
          <a:bodyPr>
            <a:normAutofit/>
          </a:bodyPr>
          <a:lstStyle/>
          <a:p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  <a:sym typeface="+mn-ea"/>
              </a:rPr>
              <a:t>把杠杆改成红外控制器（功能优化）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0522" y="1946910"/>
            <a:ext cx="60309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二、优化与改进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123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33521" y="1684939"/>
            <a:ext cx="792529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结合自己小组的作品，讨论设计和制作过程中</a:t>
            </a:r>
            <a:endParaRPr lang="en-US" altLang="zh-CN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承重过程中可能会在哪里出现问题？ </a:t>
            </a:r>
            <a:endParaRPr lang="en-US" altLang="zh-CN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zh-CN" alt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（分析原因）</a:t>
            </a:r>
            <a:endParaRPr lang="en-US" altLang="zh-CN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如何在现有的基础上进行改进和优化</a:t>
            </a:r>
            <a:endParaRPr lang="en-US" altLang="zh-CN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牛刀小试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055440" y="1010780"/>
            <a:ext cx="9865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如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右图所示的广告牌很容易被风吹倒，移动很困难，下列优化方案中能够提高其稳定性和移动方便的是（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　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A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减小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底座的支撑面积，在底座加装轮子。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增加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底座的重量，在底座加装轮子。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C.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增加广告牌的高度，在底座加装轮子。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D.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增加广告牌的宽度，在底座加装轮子。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8051170" y="2349608"/>
            <a:ext cx="309634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8400256" y="145685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B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牛刀小试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8597265" y="1784985"/>
            <a:ext cx="788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A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TextBox 3"/>
          <p:cNvSpPr txBox="1"/>
          <p:nvPr>
            <p:custDataLst>
              <p:tags r:id="rId3"/>
            </p:custDataLst>
          </p:nvPr>
        </p:nvSpPr>
        <p:spPr>
          <a:xfrm>
            <a:off x="983303" y="887889"/>
            <a:ext cx="10009112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一种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新型鞋带扣，采用金属强磁力加卡扣设计，免系鞋带，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两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秒内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一按一扭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可单手轻松完成，打破了传统系鞋带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的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模式，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操作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方便。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这种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改进设计主要考虑的是　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　　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251555" y="2537726"/>
            <a:ext cx="79928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A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．高效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  	B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．健康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  	C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．安全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  D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．舒适</a:t>
            </a:r>
            <a:endParaRPr lang="zh-CN" altLang="zh-CN" sz="2800" b="1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/>
          </a:p>
        </p:txBody>
      </p:sp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6578" y="3517947"/>
            <a:ext cx="3168352" cy="2402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牛刀小试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400" y="1124744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小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明在普通的圆珠笔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上加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装小的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LED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照明功能，以方便警察在夜间执法时书写。这种改进属于（　　）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A.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原理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优化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     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　　　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　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功能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改进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C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新技术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应用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    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　　</a:t>
            </a:r>
            <a:r>
              <a:rPr lang="zh-CN" altLang="en-US" sz="2800" b="1" smtClean="0">
                <a:latin typeface="黑体" panose="02010609060101010101" charset="-122"/>
                <a:ea typeface="黑体" panose="02010609060101010101" charset="-122"/>
              </a:rPr>
              <a:t>　 </a:t>
            </a:r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D</a:t>
            </a: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.</a:t>
            </a:r>
            <a:r>
              <a:rPr lang="zh-CN" altLang="zh-CN" sz="2800" b="1" smtClean="0">
                <a:latin typeface="黑体" panose="02010609060101010101" charset="-122"/>
                <a:ea typeface="黑体" panose="02010609060101010101" charset="-122"/>
              </a:rPr>
              <a:t>外观</a:t>
            </a:r>
            <a:r>
              <a:rPr lang="zh-CN" altLang="zh-CN" sz="2800" b="1">
                <a:latin typeface="黑体" panose="02010609060101010101" charset="-122"/>
                <a:ea typeface="黑体" panose="02010609060101010101" charset="-122"/>
              </a:rPr>
              <a:t>优化</a:t>
            </a:r>
            <a:endParaRPr lang="zh-CN" altLang="zh-CN" sz="28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/>
          </a:p>
        </p:txBody>
      </p:sp>
      <p:sp>
        <p:nvSpPr>
          <p:cNvPr id="6" name="TextBox 3"/>
          <p:cNvSpPr txBox="1"/>
          <p:nvPr>
            <p:custDataLst>
              <p:tags r:id="rId3"/>
            </p:custDataLst>
          </p:nvPr>
        </p:nvSpPr>
        <p:spPr>
          <a:xfrm>
            <a:off x="5560477" y="1561621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latin typeface="黑体" panose="02010609060101010101" charset="-122"/>
                <a:ea typeface="黑体" panose="02010609060101010101" charset="-122"/>
              </a:rPr>
              <a:t>B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牛刀小试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TextBox 4"/>
          <p:cNvSpPr txBox="1"/>
          <p:nvPr>
            <p:custDataLst>
              <p:tags r:id="rId2"/>
            </p:custDataLst>
          </p:nvPr>
        </p:nvSpPr>
        <p:spPr>
          <a:xfrm>
            <a:off x="767408" y="1124744"/>
            <a:ext cx="10945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黑体" panose="02010609060101010101" charset="-122"/>
                <a:ea typeface="黑体" panose="02010609060101010101" charset="-122"/>
              </a:rPr>
              <a:t>4.</a:t>
            </a:r>
            <a:r>
              <a:rPr lang="zh-CN" altLang="zh-CN" sz="3600" b="1">
                <a:latin typeface="黑体" panose="02010609060101010101" charset="-122"/>
                <a:ea typeface="黑体" panose="02010609060101010101" charset="-122"/>
              </a:rPr>
              <a:t>在产品改进设计过程中，从人的角度来考虑，以下产品设计分析不恰当的是</a:t>
            </a:r>
            <a:r>
              <a:rPr lang="en-US" altLang="zh-CN" sz="3600" b="1"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lang="zh-CN" altLang="zh-CN" sz="3600" b="1">
                <a:latin typeface="黑体" panose="02010609060101010101" charset="-122"/>
                <a:ea typeface="黑体" panose="02010609060101010101" charset="-122"/>
              </a:rPr>
              <a:t>　　</a:t>
            </a:r>
            <a:r>
              <a:rPr lang="en-US" altLang="zh-CN" sz="3600" b="1"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zh-CN" altLang="zh-CN" sz="360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/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648" y="2564904"/>
            <a:ext cx="6213400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6384032" y="1678741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mtClean="0">
                <a:latin typeface="黑体" panose="02010609060101010101" charset="-122"/>
                <a:ea typeface="黑体" panose="02010609060101010101" charset="-122"/>
              </a:rPr>
              <a:t>B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6"/>
          <p:cNvSpPr/>
          <p:nvPr>
            <p:custDataLst>
              <p:tags r:id="rId1"/>
            </p:custDataLst>
          </p:nvPr>
        </p:nvSpPr>
        <p:spPr>
          <a:xfrm>
            <a:off x="0" y="2296831"/>
            <a:ext cx="12192000" cy="22082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0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Text Placeholder 4"/>
          <p:cNvSpPr txBox="1"/>
          <p:nvPr>
            <p:custDataLst>
              <p:tags r:id="rId2"/>
            </p:custDataLst>
          </p:nvPr>
        </p:nvSpPr>
        <p:spPr>
          <a:xfrm>
            <a:off x="9654757" y="2668623"/>
            <a:ext cx="1696971" cy="14401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0665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  <a:sym typeface="Arial" panose="020B0604020202020204"/>
              </a:rPr>
              <a:t>01</a:t>
            </a:r>
            <a:endParaRPr lang="en-GB" sz="7200">
              <a:solidFill>
                <a:schemeClr val="bg1"/>
              </a:solidFill>
              <a:latin typeface="Impact" panose="020B080603090205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4600475" y="3068233"/>
            <a:ext cx="4869029" cy="666115"/>
          </a:xfrm>
          <a:prstGeom prst="rect">
            <a:avLst/>
          </a:prstGeom>
          <a:noFill/>
        </p:spPr>
        <p:txBody>
          <a:bodyPr wrap="square" lIns="91445" tIns="45721" rIns="91445" bIns="45721" rtlCol="0">
            <a:spAutoFit/>
          </a:bodyPr>
          <a:lstStyle/>
          <a:p>
            <a:pPr algn="ctr" eaLnBrk="0" hangingPunct="0"/>
            <a:r>
              <a:rPr lang="zh-CN" altLang="en-US" sz="3735" b="1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测试</a:t>
            </a:r>
            <a:endParaRPr lang="zh-CN" altLang="en-US" sz="3735" b="1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1103447" y="2007453"/>
            <a:ext cx="2795119" cy="2785655"/>
            <a:chOff x="755650" y="852488"/>
            <a:chExt cx="2344738" cy="2336800"/>
          </a:xfrm>
        </p:grpSpPr>
        <p:sp>
          <p:nvSpPr>
            <p:cNvPr id="24" name="Freeform 5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55650" y="852488"/>
              <a:ext cx="2344738" cy="2336800"/>
            </a:xfrm>
            <a:custGeom>
              <a:avLst/>
              <a:gdLst>
                <a:gd name="T0" fmla="*/ 325 w 3063"/>
                <a:gd name="T1" fmla="*/ 1531 h 3056"/>
                <a:gd name="T2" fmla="*/ 1531 w 3063"/>
                <a:gd name="T3" fmla="*/ 325 h 3056"/>
                <a:gd name="T4" fmla="*/ 2738 w 3063"/>
                <a:gd name="T5" fmla="*/ 1531 h 3056"/>
                <a:gd name="T6" fmla="*/ 1531 w 3063"/>
                <a:gd name="T7" fmla="*/ 2737 h 3056"/>
                <a:gd name="T8" fmla="*/ 325 w 3063"/>
                <a:gd name="T9" fmla="*/ 1531 h 3056"/>
                <a:gd name="T10" fmla="*/ 1291 w 3063"/>
                <a:gd name="T11" fmla="*/ 246 h 3056"/>
                <a:gd name="T12" fmla="*/ 1115 w 3063"/>
                <a:gd name="T13" fmla="*/ 57 h 3056"/>
                <a:gd name="T14" fmla="*/ 846 w 3063"/>
                <a:gd name="T15" fmla="*/ 162 h 3056"/>
                <a:gd name="T16" fmla="*/ 843 w 3063"/>
                <a:gd name="T17" fmla="*/ 419 h 3056"/>
                <a:gd name="T18" fmla="*/ 611 w 3063"/>
                <a:gd name="T19" fmla="*/ 307 h 3056"/>
                <a:gd name="T20" fmla="*/ 398 w 3063"/>
                <a:gd name="T21" fmla="*/ 502 h 3056"/>
                <a:gd name="T22" fmla="*/ 488 w 3063"/>
                <a:gd name="T23" fmla="*/ 743 h 3056"/>
                <a:gd name="T24" fmla="*/ 231 w 3063"/>
                <a:gd name="T25" fmla="*/ 722 h 3056"/>
                <a:gd name="T26" fmla="*/ 102 w 3063"/>
                <a:gd name="T27" fmla="*/ 981 h 3056"/>
                <a:gd name="T28" fmla="*/ 274 w 3063"/>
                <a:gd name="T29" fmla="*/ 1173 h 3056"/>
                <a:gd name="T30" fmla="*/ 27 w 3063"/>
                <a:gd name="T31" fmla="*/ 1247 h 3056"/>
                <a:gd name="T32" fmla="*/ 0 w 3063"/>
                <a:gd name="T33" fmla="*/ 1531 h 3056"/>
                <a:gd name="T34" fmla="*/ 0 w 3063"/>
                <a:gd name="T35" fmla="*/ 1535 h 3056"/>
                <a:gd name="T36" fmla="*/ 229 w 3063"/>
                <a:gd name="T37" fmla="*/ 1652 h 3056"/>
                <a:gd name="T38" fmla="*/ 26 w 3063"/>
                <a:gd name="T39" fmla="*/ 1809 h 3056"/>
                <a:gd name="T40" fmla="*/ 105 w 3063"/>
                <a:gd name="T41" fmla="*/ 2087 h 3056"/>
                <a:gd name="T42" fmla="*/ 361 w 3063"/>
                <a:gd name="T43" fmla="*/ 2114 h 3056"/>
                <a:gd name="T44" fmla="*/ 228 w 3063"/>
                <a:gd name="T45" fmla="*/ 2334 h 3056"/>
                <a:gd name="T46" fmla="*/ 402 w 3063"/>
                <a:gd name="T47" fmla="*/ 2565 h 3056"/>
                <a:gd name="T48" fmla="*/ 651 w 3063"/>
                <a:gd name="T49" fmla="*/ 2498 h 3056"/>
                <a:gd name="T50" fmla="*/ 606 w 3063"/>
                <a:gd name="T51" fmla="*/ 2751 h 3056"/>
                <a:gd name="T52" fmla="*/ 852 w 3063"/>
                <a:gd name="T53" fmla="*/ 2904 h 3056"/>
                <a:gd name="T54" fmla="*/ 1059 w 3063"/>
                <a:gd name="T55" fmla="*/ 2751 h 3056"/>
                <a:gd name="T56" fmla="*/ 1109 w 3063"/>
                <a:gd name="T57" fmla="*/ 3003 h 3056"/>
                <a:gd name="T58" fmla="*/ 1394 w 3063"/>
                <a:gd name="T59" fmla="*/ 3056 h 3056"/>
                <a:gd name="T60" fmla="*/ 1531 w 3063"/>
                <a:gd name="T61" fmla="*/ 2839 h 3056"/>
                <a:gd name="T62" fmla="*/ 1669 w 3063"/>
                <a:gd name="T63" fmla="*/ 3056 h 3056"/>
                <a:gd name="T64" fmla="*/ 1954 w 3063"/>
                <a:gd name="T65" fmla="*/ 3003 h 3056"/>
                <a:gd name="T66" fmla="*/ 2004 w 3063"/>
                <a:gd name="T67" fmla="*/ 2751 h 3056"/>
                <a:gd name="T68" fmla="*/ 2211 w 3063"/>
                <a:gd name="T69" fmla="*/ 2904 h 3056"/>
                <a:gd name="T70" fmla="*/ 2457 w 3063"/>
                <a:gd name="T71" fmla="*/ 2751 h 3056"/>
                <a:gd name="T72" fmla="*/ 2412 w 3063"/>
                <a:gd name="T73" fmla="*/ 2498 h 3056"/>
                <a:gd name="T74" fmla="*/ 2661 w 3063"/>
                <a:gd name="T75" fmla="*/ 2565 h 3056"/>
                <a:gd name="T76" fmla="*/ 2835 w 3063"/>
                <a:gd name="T77" fmla="*/ 2334 h 3056"/>
                <a:gd name="T78" fmla="*/ 2702 w 3063"/>
                <a:gd name="T79" fmla="*/ 2114 h 3056"/>
                <a:gd name="T80" fmla="*/ 2958 w 3063"/>
                <a:gd name="T81" fmla="*/ 2087 h 3056"/>
                <a:gd name="T82" fmla="*/ 3037 w 3063"/>
                <a:gd name="T83" fmla="*/ 1809 h 3056"/>
                <a:gd name="T84" fmla="*/ 2834 w 3063"/>
                <a:gd name="T85" fmla="*/ 1652 h 3056"/>
                <a:gd name="T86" fmla="*/ 3063 w 3063"/>
                <a:gd name="T87" fmla="*/ 1535 h 3056"/>
                <a:gd name="T88" fmla="*/ 3063 w 3063"/>
                <a:gd name="T89" fmla="*/ 1531 h 3056"/>
                <a:gd name="T90" fmla="*/ 3036 w 3063"/>
                <a:gd name="T91" fmla="*/ 1247 h 3056"/>
                <a:gd name="T92" fmla="*/ 2789 w 3063"/>
                <a:gd name="T93" fmla="*/ 1173 h 3056"/>
                <a:gd name="T94" fmla="*/ 2961 w 3063"/>
                <a:gd name="T95" fmla="*/ 981 h 3056"/>
                <a:gd name="T96" fmla="*/ 2832 w 3063"/>
                <a:gd name="T97" fmla="*/ 722 h 3056"/>
                <a:gd name="T98" fmla="*/ 2575 w 3063"/>
                <a:gd name="T99" fmla="*/ 743 h 3056"/>
                <a:gd name="T100" fmla="*/ 2665 w 3063"/>
                <a:gd name="T101" fmla="*/ 502 h 3056"/>
                <a:gd name="T102" fmla="*/ 2451 w 3063"/>
                <a:gd name="T103" fmla="*/ 307 h 3056"/>
                <a:gd name="T104" fmla="*/ 2220 w 3063"/>
                <a:gd name="T105" fmla="*/ 419 h 3056"/>
                <a:gd name="T106" fmla="*/ 2217 w 3063"/>
                <a:gd name="T107" fmla="*/ 162 h 3056"/>
                <a:gd name="T108" fmla="*/ 1948 w 3063"/>
                <a:gd name="T109" fmla="*/ 57 h 3056"/>
                <a:gd name="T110" fmla="*/ 1772 w 3063"/>
                <a:gd name="T111" fmla="*/ 246 h 3056"/>
                <a:gd name="T112" fmla="*/ 1676 w 3063"/>
                <a:gd name="T113" fmla="*/ 7 h 3056"/>
                <a:gd name="T114" fmla="*/ 1531 w 3063"/>
                <a:gd name="T115" fmla="*/ 0 h 3056"/>
                <a:gd name="T116" fmla="*/ 1387 w 3063"/>
                <a:gd name="T117" fmla="*/ 7 h 3056"/>
                <a:gd name="T118" fmla="*/ 1291 w 3063"/>
                <a:gd name="T119" fmla="*/ 246 h 3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63" h="3056">
                  <a:moveTo>
                    <a:pt x="325" y="1531"/>
                  </a:moveTo>
                  <a:cubicBezTo>
                    <a:pt x="325" y="865"/>
                    <a:pt x="865" y="325"/>
                    <a:pt x="1531" y="325"/>
                  </a:cubicBezTo>
                  <a:cubicBezTo>
                    <a:pt x="2198" y="325"/>
                    <a:pt x="2738" y="865"/>
                    <a:pt x="2738" y="1531"/>
                  </a:cubicBezTo>
                  <a:cubicBezTo>
                    <a:pt x="2738" y="2197"/>
                    <a:pt x="2198" y="2737"/>
                    <a:pt x="1531" y="2737"/>
                  </a:cubicBezTo>
                  <a:cubicBezTo>
                    <a:pt x="865" y="2737"/>
                    <a:pt x="325" y="2197"/>
                    <a:pt x="325" y="1531"/>
                  </a:cubicBezTo>
                  <a:close/>
                  <a:moveTo>
                    <a:pt x="1291" y="246"/>
                  </a:moveTo>
                  <a:cubicBezTo>
                    <a:pt x="1115" y="57"/>
                    <a:pt x="1115" y="57"/>
                    <a:pt x="1115" y="57"/>
                  </a:cubicBezTo>
                  <a:cubicBezTo>
                    <a:pt x="1022" y="84"/>
                    <a:pt x="932" y="119"/>
                    <a:pt x="846" y="162"/>
                  </a:cubicBezTo>
                  <a:cubicBezTo>
                    <a:pt x="843" y="419"/>
                    <a:pt x="843" y="419"/>
                    <a:pt x="843" y="419"/>
                  </a:cubicBezTo>
                  <a:cubicBezTo>
                    <a:pt x="611" y="307"/>
                    <a:pt x="611" y="307"/>
                    <a:pt x="611" y="307"/>
                  </a:cubicBezTo>
                  <a:cubicBezTo>
                    <a:pt x="534" y="365"/>
                    <a:pt x="463" y="431"/>
                    <a:pt x="398" y="502"/>
                  </a:cubicBezTo>
                  <a:cubicBezTo>
                    <a:pt x="488" y="743"/>
                    <a:pt x="488" y="743"/>
                    <a:pt x="488" y="743"/>
                  </a:cubicBezTo>
                  <a:cubicBezTo>
                    <a:pt x="231" y="722"/>
                    <a:pt x="231" y="722"/>
                    <a:pt x="231" y="722"/>
                  </a:cubicBezTo>
                  <a:cubicBezTo>
                    <a:pt x="181" y="804"/>
                    <a:pt x="137" y="890"/>
                    <a:pt x="102" y="981"/>
                  </a:cubicBezTo>
                  <a:cubicBezTo>
                    <a:pt x="274" y="1173"/>
                    <a:pt x="274" y="1173"/>
                    <a:pt x="274" y="1173"/>
                  </a:cubicBezTo>
                  <a:cubicBezTo>
                    <a:pt x="27" y="1247"/>
                    <a:pt x="27" y="1247"/>
                    <a:pt x="27" y="1247"/>
                  </a:cubicBezTo>
                  <a:cubicBezTo>
                    <a:pt x="9" y="1339"/>
                    <a:pt x="0" y="1434"/>
                    <a:pt x="0" y="1531"/>
                  </a:cubicBezTo>
                  <a:cubicBezTo>
                    <a:pt x="0" y="1532"/>
                    <a:pt x="0" y="1533"/>
                    <a:pt x="0" y="1535"/>
                  </a:cubicBezTo>
                  <a:cubicBezTo>
                    <a:pt x="229" y="1652"/>
                    <a:pt x="229" y="1652"/>
                    <a:pt x="229" y="1652"/>
                  </a:cubicBezTo>
                  <a:cubicBezTo>
                    <a:pt x="26" y="1809"/>
                    <a:pt x="26" y="1809"/>
                    <a:pt x="26" y="1809"/>
                  </a:cubicBezTo>
                  <a:cubicBezTo>
                    <a:pt x="43" y="1906"/>
                    <a:pt x="70" y="1999"/>
                    <a:pt x="105" y="2087"/>
                  </a:cubicBezTo>
                  <a:cubicBezTo>
                    <a:pt x="361" y="2114"/>
                    <a:pt x="361" y="2114"/>
                    <a:pt x="361" y="2114"/>
                  </a:cubicBezTo>
                  <a:cubicBezTo>
                    <a:pt x="228" y="2334"/>
                    <a:pt x="228" y="2334"/>
                    <a:pt x="228" y="2334"/>
                  </a:cubicBezTo>
                  <a:cubicBezTo>
                    <a:pt x="279" y="2417"/>
                    <a:pt x="337" y="2494"/>
                    <a:pt x="402" y="2565"/>
                  </a:cubicBezTo>
                  <a:cubicBezTo>
                    <a:pt x="651" y="2498"/>
                    <a:pt x="651" y="2498"/>
                    <a:pt x="651" y="2498"/>
                  </a:cubicBezTo>
                  <a:cubicBezTo>
                    <a:pt x="606" y="2751"/>
                    <a:pt x="606" y="2751"/>
                    <a:pt x="606" y="2751"/>
                  </a:cubicBezTo>
                  <a:cubicBezTo>
                    <a:pt x="683" y="2809"/>
                    <a:pt x="765" y="2860"/>
                    <a:pt x="852" y="2904"/>
                  </a:cubicBezTo>
                  <a:cubicBezTo>
                    <a:pt x="1059" y="2751"/>
                    <a:pt x="1059" y="2751"/>
                    <a:pt x="1059" y="2751"/>
                  </a:cubicBezTo>
                  <a:cubicBezTo>
                    <a:pt x="1109" y="3003"/>
                    <a:pt x="1109" y="3003"/>
                    <a:pt x="1109" y="3003"/>
                  </a:cubicBezTo>
                  <a:cubicBezTo>
                    <a:pt x="1201" y="3030"/>
                    <a:pt x="1296" y="3048"/>
                    <a:pt x="1394" y="3056"/>
                  </a:cubicBezTo>
                  <a:cubicBezTo>
                    <a:pt x="1531" y="2839"/>
                    <a:pt x="1531" y="2839"/>
                    <a:pt x="1531" y="2839"/>
                  </a:cubicBezTo>
                  <a:cubicBezTo>
                    <a:pt x="1669" y="3056"/>
                    <a:pt x="1669" y="3056"/>
                    <a:pt x="1669" y="3056"/>
                  </a:cubicBezTo>
                  <a:cubicBezTo>
                    <a:pt x="1767" y="3048"/>
                    <a:pt x="1862" y="3030"/>
                    <a:pt x="1954" y="3003"/>
                  </a:cubicBezTo>
                  <a:cubicBezTo>
                    <a:pt x="2004" y="2751"/>
                    <a:pt x="2004" y="2751"/>
                    <a:pt x="2004" y="2751"/>
                  </a:cubicBezTo>
                  <a:cubicBezTo>
                    <a:pt x="2211" y="2904"/>
                    <a:pt x="2211" y="2904"/>
                    <a:pt x="2211" y="2904"/>
                  </a:cubicBezTo>
                  <a:cubicBezTo>
                    <a:pt x="2298" y="2860"/>
                    <a:pt x="2380" y="2809"/>
                    <a:pt x="2457" y="2751"/>
                  </a:cubicBezTo>
                  <a:cubicBezTo>
                    <a:pt x="2412" y="2498"/>
                    <a:pt x="2412" y="2498"/>
                    <a:pt x="2412" y="2498"/>
                  </a:cubicBezTo>
                  <a:cubicBezTo>
                    <a:pt x="2661" y="2565"/>
                    <a:pt x="2661" y="2565"/>
                    <a:pt x="2661" y="2565"/>
                  </a:cubicBezTo>
                  <a:cubicBezTo>
                    <a:pt x="2726" y="2494"/>
                    <a:pt x="2784" y="2417"/>
                    <a:pt x="2835" y="2334"/>
                  </a:cubicBezTo>
                  <a:cubicBezTo>
                    <a:pt x="2702" y="2114"/>
                    <a:pt x="2702" y="2114"/>
                    <a:pt x="2702" y="2114"/>
                  </a:cubicBezTo>
                  <a:cubicBezTo>
                    <a:pt x="2958" y="2087"/>
                    <a:pt x="2958" y="2087"/>
                    <a:pt x="2958" y="2087"/>
                  </a:cubicBezTo>
                  <a:cubicBezTo>
                    <a:pt x="2993" y="1999"/>
                    <a:pt x="3020" y="1906"/>
                    <a:pt x="3037" y="1809"/>
                  </a:cubicBezTo>
                  <a:cubicBezTo>
                    <a:pt x="2834" y="1652"/>
                    <a:pt x="2834" y="1652"/>
                    <a:pt x="2834" y="1652"/>
                  </a:cubicBezTo>
                  <a:cubicBezTo>
                    <a:pt x="3063" y="1535"/>
                    <a:pt x="3063" y="1535"/>
                    <a:pt x="3063" y="1535"/>
                  </a:cubicBezTo>
                  <a:cubicBezTo>
                    <a:pt x="3063" y="1533"/>
                    <a:pt x="3063" y="1532"/>
                    <a:pt x="3063" y="1531"/>
                  </a:cubicBezTo>
                  <a:cubicBezTo>
                    <a:pt x="3063" y="1434"/>
                    <a:pt x="3054" y="1339"/>
                    <a:pt x="3036" y="1247"/>
                  </a:cubicBezTo>
                  <a:cubicBezTo>
                    <a:pt x="2789" y="1173"/>
                    <a:pt x="2789" y="1173"/>
                    <a:pt x="2789" y="1173"/>
                  </a:cubicBezTo>
                  <a:cubicBezTo>
                    <a:pt x="2961" y="981"/>
                    <a:pt x="2961" y="981"/>
                    <a:pt x="2961" y="981"/>
                  </a:cubicBezTo>
                  <a:cubicBezTo>
                    <a:pt x="2926" y="890"/>
                    <a:pt x="2883" y="804"/>
                    <a:pt x="2832" y="722"/>
                  </a:cubicBezTo>
                  <a:cubicBezTo>
                    <a:pt x="2575" y="743"/>
                    <a:pt x="2575" y="743"/>
                    <a:pt x="2575" y="743"/>
                  </a:cubicBezTo>
                  <a:cubicBezTo>
                    <a:pt x="2665" y="502"/>
                    <a:pt x="2665" y="502"/>
                    <a:pt x="2665" y="502"/>
                  </a:cubicBezTo>
                  <a:cubicBezTo>
                    <a:pt x="2600" y="431"/>
                    <a:pt x="2529" y="365"/>
                    <a:pt x="2451" y="307"/>
                  </a:cubicBezTo>
                  <a:cubicBezTo>
                    <a:pt x="2220" y="419"/>
                    <a:pt x="2220" y="419"/>
                    <a:pt x="2220" y="419"/>
                  </a:cubicBezTo>
                  <a:cubicBezTo>
                    <a:pt x="2217" y="162"/>
                    <a:pt x="2217" y="162"/>
                    <a:pt x="2217" y="162"/>
                  </a:cubicBezTo>
                  <a:cubicBezTo>
                    <a:pt x="2131" y="119"/>
                    <a:pt x="2041" y="84"/>
                    <a:pt x="1948" y="57"/>
                  </a:cubicBezTo>
                  <a:cubicBezTo>
                    <a:pt x="1772" y="246"/>
                    <a:pt x="1772" y="246"/>
                    <a:pt x="1772" y="246"/>
                  </a:cubicBezTo>
                  <a:cubicBezTo>
                    <a:pt x="1676" y="7"/>
                    <a:pt x="1676" y="7"/>
                    <a:pt x="1676" y="7"/>
                  </a:cubicBezTo>
                  <a:cubicBezTo>
                    <a:pt x="1628" y="2"/>
                    <a:pt x="1580" y="0"/>
                    <a:pt x="1531" y="0"/>
                  </a:cubicBezTo>
                  <a:cubicBezTo>
                    <a:pt x="1483" y="0"/>
                    <a:pt x="1435" y="2"/>
                    <a:pt x="1387" y="7"/>
                  </a:cubicBezTo>
                  <a:lnTo>
                    <a:pt x="1291" y="2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5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292225" y="1420813"/>
              <a:ext cx="1268413" cy="1241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1295400" y="1473201"/>
              <a:ext cx="1263650" cy="1104900"/>
            </a:xfrm>
            <a:custGeom>
              <a:avLst/>
              <a:gdLst>
                <a:gd name="T0" fmla="*/ 1087 w 1650"/>
                <a:gd name="T1" fmla="*/ 1248 h 1445"/>
                <a:gd name="T2" fmla="*/ 1090 w 1650"/>
                <a:gd name="T3" fmla="*/ 1249 h 1445"/>
                <a:gd name="T4" fmla="*/ 1102 w 1650"/>
                <a:gd name="T5" fmla="*/ 1246 h 1445"/>
                <a:gd name="T6" fmla="*/ 1096 w 1650"/>
                <a:gd name="T7" fmla="*/ 1234 h 1445"/>
                <a:gd name="T8" fmla="*/ 1099 w 1650"/>
                <a:gd name="T9" fmla="*/ 1230 h 1445"/>
                <a:gd name="T10" fmla="*/ 1624 w 1650"/>
                <a:gd name="T11" fmla="*/ 904 h 1445"/>
                <a:gd name="T12" fmla="*/ 47 w 1650"/>
                <a:gd name="T13" fmla="*/ 668 h 1445"/>
                <a:gd name="T14" fmla="*/ 7 w 1650"/>
                <a:gd name="T15" fmla="*/ 643 h 1445"/>
                <a:gd name="T16" fmla="*/ 9 w 1650"/>
                <a:gd name="T17" fmla="*/ 747 h 1445"/>
                <a:gd name="T18" fmla="*/ 880 w 1650"/>
                <a:gd name="T19" fmla="*/ 583 h 1445"/>
                <a:gd name="T20" fmla="*/ 740 w 1650"/>
                <a:gd name="T21" fmla="*/ 410 h 1445"/>
                <a:gd name="T22" fmla="*/ 1216 w 1650"/>
                <a:gd name="T23" fmla="*/ 522 h 1445"/>
                <a:gd name="T24" fmla="*/ 1198 w 1650"/>
                <a:gd name="T25" fmla="*/ 507 h 1445"/>
                <a:gd name="T26" fmla="*/ 675 w 1650"/>
                <a:gd name="T27" fmla="*/ 509 h 1445"/>
                <a:gd name="T28" fmla="*/ 707 w 1650"/>
                <a:gd name="T29" fmla="*/ 504 h 1445"/>
                <a:gd name="T30" fmla="*/ 710 w 1650"/>
                <a:gd name="T31" fmla="*/ 501 h 1445"/>
                <a:gd name="T32" fmla="*/ 805 w 1650"/>
                <a:gd name="T33" fmla="*/ 478 h 1445"/>
                <a:gd name="T34" fmla="*/ 798 w 1650"/>
                <a:gd name="T35" fmla="*/ 478 h 1445"/>
                <a:gd name="T36" fmla="*/ 800 w 1650"/>
                <a:gd name="T37" fmla="*/ 478 h 1445"/>
                <a:gd name="T38" fmla="*/ 801 w 1650"/>
                <a:gd name="T39" fmla="*/ 478 h 1445"/>
                <a:gd name="T40" fmla="*/ 806 w 1650"/>
                <a:gd name="T41" fmla="*/ 443 h 1445"/>
                <a:gd name="T42" fmla="*/ 936 w 1650"/>
                <a:gd name="T43" fmla="*/ 312 h 1445"/>
                <a:gd name="T44" fmla="*/ 980 w 1650"/>
                <a:gd name="T45" fmla="*/ 289 h 1445"/>
                <a:gd name="T46" fmla="*/ 1002 w 1650"/>
                <a:gd name="T47" fmla="*/ 294 h 1445"/>
                <a:gd name="T48" fmla="*/ 1032 w 1650"/>
                <a:gd name="T49" fmla="*/ 228 h 1445"/>
                <a:gd name="T50" fmla="*/ 1031 w 1650"/>
                <a:gd name="T51" fmla="*/ 227 h 1445"/>
                <a:gd name="T52" fmla="*/ 878 w 1650"/>
                <a:gd name="T53" fmla="*/ 333 h 1445"/>
                <a:gd name="T54" fmla="*/ 1122 w 1650"/>
                <a:gd name="T55" fmla="*/ 486 h 1445"/>
                <a:gd name="T56" fmla="*/ 840 w 1650"/>
                <a:gd name="T57" fmla="*/ 120 h 1445"/>
                <a:gd name="T58" fmla="*/ 879 w 1650"/>
                <a:gd name="T59" fmla="*/ 104 h 1445"/>
                <a:gd name="T60" fmla="*/ 536 w 1650"/>
                <a:gd name="T61" fmla="*/ 202 h 1445"/>
                <a:gd name="T62" fmla="*/ 530 w 1650"/>
                <a:gd name="T63" fmla="*/ 201 h 1445"/>
                <a:gd name="T64" fmla="*/ 617 w 1650"/>
                <a:gd name="T65" fmla="*/ 160 h 1445"/>
                <a:gd name="T66" fmla="*/ 612 w 1650"/>
                <a:gd name="T67" fmla="*/ 188 h 1445"/>
                <a:gd name="T68" fmla="*/ 1073 w 1650"/>
                <a:gd name="T69" fmla="*/ 700 h 1445"/>
                <a:gd name="T70" fmla="*/ 611 w 1650"/>
                <a:gd name="T71" fmla="*/ 657 h 1445"/>
                <a:gd name="T72" fmla="*/ 1200 w 1650"/>
                <a:gd name="T73" fmla="*/ 560 h 1445"/>
                <a:gd name="T74" fmla="*/ 348 w 1650"/>
                <a:gd name="T75" fmla="*/ 148 h 1445"/>
                <a:gd name="T76" fmla="*/ 136 w 1650"/>
                <a:gd name="T77" fmla="*/ 348 h 1445"/>
                <a:gd name="T78" fmla="*/ 157 w 1650"/>
                <a:gd name="T79" fmla="*/ 360 h 1445"/>
                <a:gd name="T80" fmla="*/ 161 w 1650"/>
                <a:gd name="T81" fmla="*/ 364 h 1445"/>
                <a:gd name="T82" fmla="*/ 199 w 1650"/>
                <a:gd name="T83" fmla="*/ 261 h 1445"/>
                <a:gd name="T84" fmla="*/ 152 w 1650"/>
                <a:gd name="T85" fmla="*/ 328 h 1445"/>
                <a:gd name="T86" fmla="*/ 208 w 1650"/>
                <a:gd name="T87" fmla="*/ 217 h 1445"/>
                <a:gd name="T88" fmla="*/ 315 w 1650"/>
                <a:gd name="T89" fmla="*/ 239 h 1445"/>
                <a:gd name="T90" fmla="*/ 324 w 1650"/>
                <a:gd name="T91" fmla="*/ 235 h 1445"/>
                <a:gd name="T92" fmla="*/ 318 w 1650"/>
                <a:gd name="T93" fmla="*/ 109 h 1445"/>
                <a:gd name="T94" fmla="*/ 394 w 1650"/>
                <a:gd name="T95" fmla="*/ 64 h 1445"/>
                <a:gd name="T96" fmla="*/ 451 w 1650"/>
                <a:gd name="T97" fmla="*/ 27 h 1445"/>
                <a:gd name="T98" fmla="*/ 447 w 1650"/>
                <a:gd name="T99" fmla="*/ 55 h 1445"/>
                <a:gd name="T100" fmla="*/ 466 w 1650"/>
                <a:gd name="T101" fmla="*/ 72 h 1445"/>
                <a:gd name="T102" fmla="*/ 1387 w 1650"/>
                <a:gd name="T103" fmla="*/ 395 h 1445"/>
                <a:gd name="T104" fmla="*/ 1435 w 1650"/>
                <a:gd name="T105" fmla="*/ 253 h 1445"/>
                <a:gd name="T106" fmla="*/ 1187 w 1650"/>
                <a:gd name="T107" fmla="*/ 176 h 1445"/>
                <a:gd name="T108" fmla="*/ 1186 w 1650"/>
                <a:gd name="T109" fmla="*/ 177 h 1445"/>
                <a:gd name="T110" fmla="*/ 1183 w 1650"/>
                <a:gd name="T111" fmla="*/ 178 h 1445"/>
                <a:gd name="T112" fmla="*/ 1220 w 1650"/>
                <a:gd name="T113" fmla="*/ 55 h 1445"/>
                <a:gd name="T114" fmla="*/ 1169 w 1650"/>
                <a:gd name="T115" fmla="*/ 114 h 1445"/>
                <a:gd name="T116" fmla="*/ 1184 w 1650"/>
                <a:gd name="T117" fmla="*/ 119 h 1445"/>
                <a:gd name="T118" fmla="*/ 1211 w 1650"/>
                <a:gd name="T119" fmla="*/ 46 h 1445"/>
                <a:gd name="T120" fmla="*/ 1288 w 1650"/>
                <a:gd name="T121" fmla="*/ 452 h 1445"/>
                <a:gd name="T122" fmla="*/ 1114 w 1650"/>
                <a:gd name="T123" fmla="*/ 44 h 1445"/>
                <a:gd name="T124" fmla="*/ 526 w 1650"/>
                <a:gd name="T125" fmla="*/ 82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0" h="1445">
                  <a:moveTo>
                    <a:pt x="1237" y="1254"/>
                  </a:moveTo>
                  <a:cubicBezTo>
                    <a:pt x="1246" y="1246"/>
                    <a:pt x="1246" y="1246"/>
                    <a:pt x="1246" y="1246"/>
                  </a:cubicBezTo>
                  <a:cubicBezTo>
                    <a:pt x="1237" y="1254"/>
                    <a:pt x="1237" y="1254"/>
                    <a:pt x="1237" y="1254"/>
                  </a:cubicBezTo>
                  <a:moveTo>
                    <a:pt x="1246" y="1246"/>
                  </a:moveTo>
                  <a:cubicBezTo>
                    <a:pt x="1247" y="1244"/>
                    <a:pt x="1247" y="1241"/>
                    <a:pt x="1248" y="1239"/>
                  </a:cubicBezTo>
                  <a:cubicBezTo>
                    <a:pt x="1248" y="1218"/>
                    <a:pt x="1248" y="1218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cubicBezTo>
                    <a:pt x="1231" y="1235"/>
                    <a:pt x="1231" y="1235"/>
                    <a:pt x="1231" y="1235"/>
                  </a:cubicBezTo>
                  <a:cubicBezTo>
                    <a:pt x="1222" y="1244"/>
                    <a:pt x="1222" y="1244"/>
                    <a:pt x="1222" y="1244"/>
                  </a:cubicBez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cubicBezTo>
                    <a:pt x="1199" y="1261"/>
                    <a:pt x="1192" y="1262"/>
                    <a:pt x="1186" y="1263"/>
                  </a:cubicBezTo>
                  <a:cubicBezTo>
                    <a:pt x="1182" y="1275"/>
                    <a:pt x="1179" y="1286"/>
                    <a:pt x="1175" y="1297"/>
                  </a:cubicBezTo>
                  <a:cubicBezTo>
                    <a:pt x="1171" y="1307"/>
                    <a:pt x="1170" y="1309"/>
                    <a:pt x="1161" y="1317"/>
                  </a:cubicBezTo>
                  <a:cubicBezTo>
                    <a:pt x="1158" y="1319"/>
                    <a:pt x="1154" y="1322"/>
                    <a:pt x="1153" y="1325"/>
                  </a:cubicBezTo>
                  <a:cubicBezTo>
                    <a:pt x="1151" y="1333"/>
                    <a:pt x="1153" y="1345"/>
                    <a:pt x="1153" y="1354"/>
                  </a:cubicBezTo>
                  <a:cubicBezTo>
                    <a:pt x="1168" y="1348"/>
                    <a:pt x="1179" y="1344"/>
                    <a:pt x="1191" y="1332"/>
                  </a:cubicBezTo>
                  <a:cubicBezTo>
                    <a:pt x="1196" y="1328"/>
                    <a:pt x="1200" y="1319"/>
                    <a:pt x="1203" y="1315"/>
                  </a:cubicBezTo>
                  <a:cubicBezTo>
                    <a:pt x="1213" y="1296"/>
                    <a:pt x="1218" y="1290"/>
                    <a:pt x="1230" y="1276"/>
                  </a:cubicBezTo>
                  <a:cubicBezTo>
                    <a:pt x="1233" y="1269"/>
                    <a:pt x="1235" y="1261"/>
                    <a:pt x="1237" y="1254"/>
                  </a:cubicBezTo>
                  <a:cubicBezTo>
                    <a:pt x="1246" y="1246"/>
                    <a:pt x="1246" y="1246"/>
                    <a:pt x="1246" y="1246"/>
                  </a:cubicBezTo>
                  <a:moveTo>
                    <a:pt x="1205" y="1260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05" y="1260"/>
                    <a:pt x="1205" y="1260"/>
                    <a:pt x="1205" y="1260"/>
                  </a:cubicBezTo>
                  <a:moveTo>
                    <a:pt x="1222" y="1244"/>
                  </a:moveTo>
                  <a:cubicBezTo>
                    <a:pt x="1214" y="1252"/>
                    <a:pt x="1214" y="1252"/>
                    <a:pt x="1214" y="1252"/>
                  </a:cubicBezTo>
                  <a:cubicBezTo>
                    <a:pt x="1222" y="1244"/>
                    <a:pt x="1222" y="1244"/>
                    <a:pt x="1222" y="1244"/>
                  </a:cubicBezTo>
                  <a:moveTo>
                    <a:pt x="1231" y="1235"/>
                  </a:moveTo>
                  <a:cubicBezTo>
                    <a:pt x="1222" y="1244"/>
                    <a:pt x="1222" y="1244"/>
                    <a:pt x="1222" y="1244"/>
                  </a:cubicBezTo>
                  <a:cubicBezTo>
                    <a:pt x="1231" y="1235"/>
                    <a:pt x="1231" y="1235"/>
                    <a:pt x="1231" y="1235"/>
                  </a:cubicBezTo>
                  <a:moveTo>
                    <a:pt x="1242" y="1220"/>
                  </a:moveTo>
                  <a:cubicBezTo>
                    <a:pt x="1231" y="1235"/>
                    <a:pt x="1231" y="1235"/>
                    <a:pt x="1231" y="1235"/>
                  </a:cubicBezTo>
                  <a:cubicBezTo>
                    <a:pt x="1242" y="1220"/>
                    <a:pt x="1242" y="1220"/>
                    <a:pt x="1242" y="1220"/>
                  </a:cubicBezTo>
                  <a:cubicBezTo>
                    <a:pt x="1244" y="1219"/>
                    <a:pt x="1246" y="1219"/>
                    <a:pt x="1248" y="1218"/>
                  </a:cubicBezTo>
                  <a:cubicBezTo>
                    <a:pt x="1246" y="1219"/>
                    <a:pt x="1244" y="1219"/>
                    <a:pt x="1242" y="1220"/>
                  </a:cubicBezTo>
                  <a:moveTo>
                    <a:pt x="336" y="1197"/>
                  </a:moveTo>
                  <a:cubicBezTo>
                    <a:pt x="351" y="1166"/>
                    <a:pt x="351" y="1166"/>
                    <a:pt x="351" y="1166"/>
                  </a:cubicBezTo>
                  <a:cubicBezTo>
                    <a:pt x="351" y="1164"/>
                    <a:pt x="351" y="1164"/>
                    <a:pt x="351" y="1164"/>
                  </a:cubicBezTo>
                  <a:cubicBezTo>
                    <a:pt x="275" y="1148"/>
                    <a:pt x="209" y="1128"/>
                    <a:pt x="156" y="1105"/>
                  </a:cubicBezTo>
                  <a:cubicBezTo>
                    <a:pt x="195" y="1226"/>
                    <a:pt x="262" y="1327"/>
                    <a:pt x="350" y="1401"/>
                  </a:cubicBezTo>
                  <a:cubicBezTo>
                    <a:pt x="351" y="1401"/>
                    <a:pt x="352" y="1401"/>
                    <a:pt x="353" y="1402"/>
                  </a:cubicBezTo>
                  <a:cubicBezTo>
                    <a:pt x="351" y="1396"/>
                    <a:pt x="351" y="1396"/>
                    <a:pt x="351" y="1396"/>
                  </a:cubicBezTo>
                  <a:cubicBezTo>
                    <a:pt x="353" y="1402"/>
                    <a:pt x="353" y="1402"/>
                    <a:pt x="353" y="1402"/>
                  </a:cubicBezTo>
                  <a:cubicBezTo>
                    <a:pt x="355" y="1403"/>
                    <a:pt x="357" y="1404"/>
                    <a:pt x="360" y="1404"/>
                  </a:cubicBezTo>
                  <a:cubicBezTo>
                    <a:pt x="350" y="1393"/>
                    <a:pt x="350" y="1393"/>
                    <a:pt x="350" y="1393"/>
                  </a:cubicBezTo>
                  <a:cubicBezTo>
                    <a:pt x="329" y="1376"/>
                    <a:pt x="329" y="1376"/>
                    <a:pt x="329" y="1376"/>
                  </a:cubicBezTo>
                  <a:cubicBezTo>
                    <a:pt x="340" y="1380"/>
                    <a:pt x="340" y="1380"/>
                    <a:pt x="340" y="1380"/>
                  </a:cubicBezTo>
                  <a:cubicBezTo>
                    <a:pt x="342" y="1381"/>
                    <a:pt x="345" y="1381"/>
                    <a:pt x="347" y="1382"/>
                  </a:cubicBezTo>
                  <a:cubicBezTo>
                    <a:pt x="340" y="1369"/>
                    <a:pt x="340" y="1369"/>
                    <a:pt x="340" y="1369"/>
                  </a:cubicBezTo>
                  <a:cubicBezTo>
                    <a:pt x="339" y="1371"/>
                    <a:pt x="340" y="1373"/>
                    <a:pt x="340" y="1375"/>
                  </a:cubicBezTo>
                  <a:cubicBezTo>
                    <a:pt x="338" y="1375"/>
                    <a:pt x="336" y="1375"/>
                    <a:pt x="335" y="1374"/>
                  </a:cubicBezTo>
                  <a:cubicBezTo>
                    <a:pt x="329" y="1372"/>
                    <a:pt x="323" y="1370"/>
                    <a:pt x="318" y="1367"/>
                  </a:cubicBezTo>
                  <a:cubicBezTo>
                    <a:pt x="323" y="1370"/>
                    <a:pt x="329" y="1372"/>
                    <a:pt x="335" y="1374"/>
                  </a:cubicBezTo>
                  <a:cubicBezTo>
                    <a:pt x="337" y="1375"/>
                    <a:pt x="337" y="1375"/>
                    <a:pt x="337" y="1375"/>
                  </a:cubicBezTo>
                  <a:cubicBezTo>
                    <a:pt x="338" y="1375"/>
                    <a:pt x="338" y="1375"/>
                    <a:pt x="339" y="1376"/>
                  </a:cubicBezTo>
                  <a:cubicBezTo>
                    <a:pt x="341" y="1372"/>
                    <a:pt x="341" y="1372"/>
                    <a:pt x="333" y="1351"/>
                  </a:cubicBezTo>
                  <a:cubicBezTo>
                    <a:pt x="328" y="1337"/>
                    <a:pt x="328" y="1337"/>
                    <a:pt x="323" y="1330"/>
                  </a:cubicBezTo>
                  <a:cubicBezTo>
                    <a:pt x="324" y="1331"/>
                    <a:pt x="325" y="1333"/>
                    <a:pt x="326" y="1334"/>
                  </a:cubicBezTo>
                  <a:cubicBezTo>
                    <a:pt x="328" y="1337"/>
                    <a:pt x="328" y="1337"/>
                    <a:pt x="333" y="1351"/>
                  </a:cubicBezTo>
                  <a:cubicBezTo>
                    <a:pt x="333" y="1348"/>
                    <a:pt x="334" y="1345"/>
                    <a:pt x="335" y="1342"/>
                  </a:cubicBezTo>
                  <a:cubicBezTo>
                    <a:pt x="328" y="1331"/>
                    <a:pt x="328" y="1331"/>
                    <a:pt x="328" y="1331"/>
                  </a:cubicBezTo>
                  <a:cubicBezTo>
                    <a:pt x="326" y="1329"/>
                    <a:pt x="325" y="1327"/>
                    <a:pt x="324" y="1325"/>
                  </a:cubicBezTo>
                  <a:cubicBezTo>
                    <a:pt x="321" y="1321"/>
                    <a:pt x="318" y="1317"/>
                    <a:pt x="316" y="1313"/>
                  </a:cubicBezTo>
                  <a:cubicBezTo>
                    <a:pt x="323" y="1299"/>
                    <a:pt x="323" y="1299"/>
                    <a:pt x="323" y="1299"/>
                  </a:cubicBezTo>
                  <a:cubicBezTo>
                    <a:pt x="320" y="1299"/>
                    <a:pt x="316" y="1298"/>
                    <a:pt x="313" y="1297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9" y="1324"/>
                    <a:pt x="319" y="1324"/>
                    <a:pt x="319" y="1324"/>
                  </a:cubicBezTo>
                  <a:cubicBezTo>
                    <a:pt x="313" y="1313"/>
                    <a:pt x="313" y="1313"/>
                    <a:pt x="313" y="1313"/>
                  </a:cubicBezTo>
                  <a:cubicBezTo>
                    <a:pt x="313" y="1297"/>
                    <a:pt x="313" y="1297"/>
                    <a:pt x="313" y="1297"/>
                  </a:cubicBezTo>
                  <a:cubicBezTo>
                    <a:pt x="316" y="1298"/>
                    <a:pt x="320" y="1299"/>
                    <a:pt x="323" y="1299"/>
                  </a:cubicBezTo>
                  <a:cubicBezTo>
                    <a:pt x="324" y="1300"/>
                    <a:pt x="326" y="1300"/>
                    <a:pt x="327" y="1301"/>
                  </a:cubicBezTo>
                  <a:cubicBezTo>
                    <a:pt x="328" y="1296"/>
                    <a:pt x="328" y="1296"/>
                    <a:pt x="328" y="1296"/>
                  </a:cubicBezTo>
                  <a:cubicBezTo>
                    <a:pt x="335" y="1298"/>
                    <a:pt x="342" y="1299"/>
                    <a:pt x="348" y="1301"/>
                  </a:cubicBezTo>
                  <a:cubicBezTo>
                    <a:pt x="337" y="1249"/>
                    <a:pt x="336" y="1244"/>
                    <a:pt x="333" y="1203"/>
                  </a:cubicBezTo>
                  <a:cubicBezTo>
                    <a:pt x="336" y="1197"/>
                    <a:pt x="336" y="1197"/>
                    <a:pt x="336" y="119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7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7"/>
                  </a:cubicBezTo>
                  <a:moveTo>
                    <a:pt x="1087" y="1248"/>
                  </a:moveTo>
                  <a:cubicBezTo>
                    <a:pt x="1087" y="1247"/>
                    <a:pt x="1087" y="1247"/>
                    <a:pt x="1087" y="1247"/>
                  </a:cubicBezTo>
                  <a:cubicBezTo>
                    <a:pt x="1087" y="1247"/>
                    <a:pt x="1087" y="1247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7" y="1248"/>
                    <a:pt x="1087" y="1248"/>
                    <a:pt x="1087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7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7" y="1248"/>
                    <a:pt x="1087" y="1248"/>
                    <a:pt x="1087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8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8" y="1248"/>
                  </a:cubicBezTo>
                  <a:moveTo>
                    <a:pt x="1089" y="1248"/>
                  </a:moveTo>
                  <a:cubicBezTo>
                    <a:pt x="1088" y="1248"/>
                    <a:pt x="1088" y="1248"/>
                    <a:pt x="1088" y="1248"/>
                  </a:cubicBezTo>
                  <a:cubicBezTo>
                    <a:pt x="1088" y="1248"/>
                    <a:pt x="1088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89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89" y="1248"/>
                    <a:pt x="1089" y="1248"/>
                    <a:pt x="1089" y="1248"/>
                  </a:cubicBezTo>
                  <a:moveTo>
                    <a:pt x="1090" y="1248"/>
                  </a:moveTo>
                  <a:cubicBezTo>
                    <a:pt x="1089" y="1248"/>
                    <a:pt x="1089" y="1248"/>
                    <a:pt x="1089" y="1248"/>
                  </a:cubicBezTo>
                  <a:cubicBezTo>
                    <a:pt x="1090" y="1248"/>
                    <a:pt x="1090" y="1248"/>
                    <a:pt x="1090" y="1248"/>
                  </a:cubicBezTo>
                  <a:moveTo>
                    <a:pt x="1090" y="1248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8"/>
                  </a:cubicBezTo>
                  <a:moveTo>
                    <a:pt x="1090" y="1249"/>
                  </a:moveTo>
                  <a:cubicBezTo>
                    <a:pt x="1090" y="1249"/>
                    <a:pt x="1090" y="1249"/>
                    <a:pt x="1090" y="1249"/>
                  </a:cubicBezTo>
                  <a:cubicBezTo>
                    <a:pt x="1090" y="1249"/>
                    <a:pt x="1090" y="1249"/>
                    <a:pt x="1090" y="1249"/>
                  </a:cubicBezTo>
                  <a:moveTo>
                    <a:pt x="1090" y="1249"/>
                  </a:moveTo>
                  <a:cubicBezTo>
                    <a:pt x="1091" y="1249"/>
                    <a:pt x="1091" y="1249"/>
                    <a:pt x="1091" y="1249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49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49"/>
                    <a:pt x="1091" y="1249"/>
                    <a:pt x="1091" y="1249"/>
                  </a:cubicBezTo>
                  <a:moveTo>
                    <a:pt x="1091" y="1250"/>
                  </a:moveTo>
                  <a:cubicBezTo>
                    <a:pt x="1091" y="1250"/>
                    <a:pt x="1091" y="1250"/>
                    <a:pt x="1091" y="1250"/>
                  </a:cubicBezTo>
                  <a:cubicBezTo>
                    <a:pt x="1091" y="1250"/>
                    <a:pt x="1091" y="1250"/>
                    <a:pt x="1091" y="1250"/>
                  </a:cubicBezTo>
                  <a:moveTo>
                    <a:pt x="1091" y="1250"/>
                  </a:moveTo>
                  <a:cubicBezTo>
                    <a:pt x="1092" y="1251"/>
                    <a:pt x="1092" y="1251"/>
                    <a:pt x="1092" y="1251"/>
                  </a:cubicBezTo>
                  <a:cubicBezTo>
                    <a:pt x="1092" y="1251"/>
                    <a:pt x="1092" y="1251"/>
                    <a:pt x="1091" y="1250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1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2" y="1252"/>
                    <a:pt x="1092" y="1252"/>
                    <a:pt x="1092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2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2" y="1252"/>
                    <a:pt x="1092" y="1252"/>
                    <a:pt x="1092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2"/>
                  </a:moveTo>
                  <a:cubicBezTo>
                    <a:pt x="1093" y="1252"/>
                    <a:pt x="1093" y="1252"/>
                    <a:pt x="1093" y="1252"/>
                  </a:cubicBezTo>
                  <a:cubicBezTo>
                    <a:pt x="1093" y="1252"/>
                    <a:pt x="1093" y="1252"/>
                    <a:pt x="1093" y="1252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3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3"/>
                    <a:pt x="1093" y="1253"/>
                    <a:pt x="1093" y="1253"/>
                  </a:cubicBezTo>
                  <a:moveTo>
                    <a:pt x="1093" y="1254"/>
                  </a:moveTo>
                  <a:cubicBezTo>
                    <a:pt x="1093" y="1253"/>
                    <a:pt x="1093" y="1253"/>
                    <a:pt x="1093" y="1253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4"/>
                    <a:pt x="1093" y="1254"/>
                    <a:pt x="1093" y="1254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4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4"/>
                    <a:pt x="1093" y="1254"/>
                    <a:pt x="1093" y="1254"/>
                  </a:cubicBezTo>
                  <a:moveTo>
                    <a:pt x="1093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3" y="1255"/>
                    <a:pt x="1093" y="1255"/>
                    <a:pt x="1093" y="1255"/>
                  </a:cubicBezTo>
                  <a:moveTo>
                    <a:pt x="1094" y="1255"/>
                  </a:moveTo>
                  <a:cubicBezTo>
                    <a:pt x="1093" y="1255"/>
                    <a:pt x="1093" y="1255"/>
                    <a:pt x="1093" y="1255"/>
                  </a:cubicBezTo>
                  <a:cubicBezTo>
                    <a:pt x="1094" y="1255"/>
                    <a:pt x="1094" y="1255"/>
                    <a:pt x="1094" y="1255"/>
                  </a:cubicBezTo>
                  <a:moveTo>
                    <a:pt x="1094" y="1255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099" y="1249"/>
                    <a:pt x="1096" y="1253"/>
                    <a:pt x="1094" y="1255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1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1" y="1246"/>
                    <a:pt x="1101" y="1246"/>
                    <a:pt x="1101" y="1246"/>
                  </a:cubicBezTo>
                  <a:moveTo>
                    <a:pt x="1102" y="1246"/>
                  </a:moveTo>
                  <a:cubicBezTo>
                    <a:pt x="1101" y="1246"/>
                    <a:pt x="1101" y="1246"/>
                    <a:pt x="1101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102" y="1246"/>
                  </a:move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cubicBezTo>
                    <a:pt x="1102" y="1246"/>
                    <a:pt x="1102" y="1246"/>
                    <a:pt x="1102" y="1246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3"/>
                    <a:pt x="1096" y="1233"/>
                    <a:pt x="1096" y="1233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3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3"/>
                    <a:pt x="1096" y="1233"/>
                    <a:pt x="1096" y="1233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6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6" y="1234"/>
                    <a:pt x="1096" y="1234"/>
                    <a:pt x="1096" y="1234"/>
                  </a:cubicBezTo>
                  <a:moveTo>
                    <a:pt x="1097" y="1234"/>
                  </a:moveTo>
                  <a:cubicBezTo>
                    <a:pt x="1096" y="1234"/>
                    <a:pt x="1096" y="1234"/>
                    <a:pt x="1096" y="1234"/>
                  </a:cubicBezTo>
                  <a:cubicBezTo>
                    <a:pt x="1097" y="1234"/>
                    <a:pt x="1097" y="1234"/>
                    <a:pt x="1097" y="1234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4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3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3"/>
                    <a:pt x="1097" y="1233"/>
                    <a:pt x="1097" y="1233"/>
                  </a:cubicBezTo>
                  <a:moveTo>
                    <a:pt x="1097" y="1232"/>
                  </a:moveTo>
                  <a:cubicBezTo>
                    <a:pt x="1097" y="1233"/>
                    <a:pt x="1097" y="1233"/>
                    <a:pt x="1097" y="1233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7" y="1232"/>
                  </a:moveTo>
                  <a:cubicBezTo>
                    <a:pt x="1097" y="1232"/>
                    <a:pt x="1097" y="1232"/>
                    <a:pt x="1097" y="1232"/>
                  </a:cubicBezTo>
                  <a:cubicBezTo>
                    <a:pt x="1097" y="1232"/>
                    <a:pt x="1097" y="1232"/>
                    <a:pt x="1097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7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2"/>
                  </a:moveTo>
                  <a:cubicBezTo>
                    <a:pt x="1098" y="1232"/>
                    <a:pt x="1098" y="1232"/>
                    <a:pt x="1098" y="1232"/>
                  </a:cubicBezTo>
                  <a:cubicBezTo>
                    <a:pt x="1098" y="1232"/>
                    <a:pt x="1098" y="1232"/>
                    <a:pt x="1098" y="1232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2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8" y="1231"/>
                  </a:moveTo>
                  <a:cubicBezTo>
                    <a:pt x="1098" y="1231"/>
                    <a:pt x="1098" y="1231"/>
                    <a:pt x="1098" y="1231"/>
                  </a:cubicBezTo>
                  <a:cubicBezTo>
                    <a:pt x="1098" y="1231"/>
                    <a:pt x="1098" y="1231"/>
                    <a:pt x="1098" y="1231"/>
                  </a:cubicBezTo>
                  <a:moveTo>
                    <a:pt x="1099" y="1231"/>
                  </a:moveTo>
                  <a:cubicBezTo>
                    <a:pt x="1099" y="1231"/>
                    <a:pt x="1099" y="1231"/>
                    <a:pt x="1098" y="1231"/>
                  </a:cubicBezTo>
                  <a:cubicBezTo>
                    <a:pt x="1099" y="1231"/>
                    <a:pt x="1099" y="1231"/>
                    <a:pt x="1099" y="1231"/>
                  </a:cubicBezTo>
                  <a:moveTo>
                    <a:pt x="1099" y="1230"/>
                  </a:moveTo>
                  <a:cubicBezTo>
                    <a:pt x="1099" y="1231"/>
                    <a:pt x="1099" y="1231"/>
                    <a:pt x="1099" y="1231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30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30"/>
                    <a:pt x="1099" y="1230"/>
                    <a:pt x="1099" y="1230"/>
                  </a:cubicBezTo>
                  <a:moveTo>
                    <a:pt x="1099" y="1229"/>
                  </a:moveTo>
                  <a:cubicBezTo>
                    <a:pt x="1099" y="1230"/>
                    <a:pt x="1099" y="1230"/>
                    <a:pt x="1099" y="1230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099" y="1229"/>
                  </a:moveTo>
                  <a:cubicBezTo>
                    <a:pt x="1099" y="1229"/>
                    <a:pt x="1099" y="1229"/>
                    <a:pt x="1099" y="1229"/>
                  </a:cubicBezTo>
                  <a:cubicBezTo>
                    <a:pt x="1099" y="1229"/>
                    <a:pt x="1099" y="1229"/>
                    <a:pt x="1099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099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9"/>
                  </a:moveTo>
                  <a:cubicBezTo>
                    <a:pt x="1100" y="1229"/>
                    <a:pt x="1100" y="1229"/>
                    <a:pt x="1100" y="1229"/>
                  </a:cubicBezTo>
                  <a:cubicBezTo>
                    <a:pt x="1100" y="1229"/>
                    <a:pt x="1100" y="1229"/>
                    <a:pt x="1100" y="1229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9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8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8"/>
                    <a:pt x="1100" y="1228"/>
                    <a:pt x="1100" y="1228"/>
                  </a:cubicBezTo>
                  <a:moveTo>
                    <a:pt x="1100" y="1227"/>
                  </a:moveTo>
                  <a:cubicBezTo>
                    <a:pt x="1100" y="1228"/>
                    <a:pt x="1100" y="1228"/>
                    <a:pt x="1100" y="1228"/>
                  </a:cubicBezTo>
                  <a:cubicBezTo>
                    <a:pt x="1100" y="1227"/>
                    <a:pt x="1100" y="1227"/>
                    <a:pt x="1100" y="1227"/>
                  </a:cubicBezTo>
                  <a:moveTo>
                    <a:pt x="1101" y="1227"/>
                  </a:moveTo>
                  <a:cubicBezTo>
                    <a:pt x="1101" y="1227"/>
                    <a:pt x="1101" y="1227"/>
                    <a:pt x="1100" y="1227"/>
                  </a:cubicBezTo>
                  <a:cubicBezTo>
                    <a:pt x="1101" y="1227"/>
                    <a:pt x="1101" y="1227"/>
                    <a:pt x="1101" y="1227"/>
                  </a:cubicBezTo>
                  <a:moveTo>
                    <a:pt x="1101" y="1226"/>
                  </a:moveTo>
                  <a:cubicBezTo>
                    <a:pt x="1101" y="1227"/>
                    <a:pt x="1101" y="1227"/>
                    <a:pt x="1101" y="1227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01" y="1226"/>
                  </a:moveTo>
                  <a:cubicBezTo>
                    <a:pt x="1101" y="1226"/>
                    <a:pt x="1101" y="1226"/>
                    <a:pt x="1101" y="1226"/>
                  </a:cubicBezTo>
                  <a:cubicBezTo>
                    <a:pt x="1101" y="1226"/>
                    <a:pt x="1101" y="1226"/>
                    <a:pt x="1101" y="1226"/>
                  </a:cubicBezTo>
                  <a:moveTo>
                    <a:pt x="1144" y="1268"/>
                  </a:moveTo>
                  <a:cubicBezTo>
                    <a:pt x="1149" y="1249"/>
                    <a:pt x="1155" y="1223"/>
                    <a:pt x="1159" y="1203"/>
                  </a:cubicBezTo>
                  <a:cubicBezTo>
                    <a:pt x="1156" y="1189"/>
                    <a:pt x="1156" y="1189"/>
                    <a:pt x="1156" y="1189"/>
                  </a:cubicBezTo>
                  <a:cubicBezTo>
                    <a:pt x="1121" y="1193"/>
                    <a:pt x="1086" y="1197"/>
                    <a:pt x="1050" y="1200"/>
                  </a:cubicBezTo>
                  <a:cubicBezTo>
                    <a:pt x="987" y="1205"/>
                    <a:pt x="923" y="1208"/>
                    <a:pt x="859" y="1209"/>
                  </a:cubicBezTo>
                  <a:cubicBezTo>
                    <a:pt x="859" y="1214"/>
                    <a:pt x="859" y="1218"/>
                    <a:pt x="859" y="1224"/>
                  </a:cubicBezTo>
                  <a:cubicBezTo>
                    <a:pt x="859" y="1229"/>
                    <a:pt x="859" y="1234"/>
                    <a:pt x="859" y="1239"/>
                  </a:cubicBezTo>
                  <a:cubicBezTo>
                    <a:pt x="858" y="1252"/>
                    <a:pt x="845" y="1261"/>
                    <a:pt x="844" y="1275"/>
                  </a:cubicBezTo>
                  <a:cubicBezTo>
                    <a:pt x="843" y="1282"/>
                    <a:pt x="843" y="1289"/>
                    <a:pt x="843" y="1296"/>
                  </a:cubicBezTo>
                  <a:cubicBezTo>
                    <a:pt x="844" y="1313"/>
                    <a:pt x="846" y="1322"/>
                    <a:pt x="865" y="1347"/>
                  </a:cubicBezTo>
                  <a:cubicBezTo>
                    <a:pt x="875" y="1361"/>
                    <a:pt x="873" y="1379"/>
                    <a:pt x="878" y="1394"/>
                  </a:cubicBezTo>
                  <a:cubicBezTo>
                    <a:pt x="882" y="1405"/>
                    <a:pt x="884" y="1409"/>
                    <a:pt x="887" y="1416"/>
                  </a:cubicBezTo>
                  <a:cubicBezTo>
                    <a:pt x="898" y="1440"/>
                    <a:pt x="906" y="1442"/>
                    <a:pt x="909" y="1442"/>
                  </a:cubicBezTo>
                  <a:cubicBezTo>
                    <a:pt x="921" y="1442"/>
                    <a:pt x="933" y="1442"/>
                    <a:pt x="945" y="1441"/>
                  </a:cubicBezTo>
                  <a:cubicBezTo>
                    <a:pt x="977" y="1437"/>
                    <a:pt x="1008" y="1413"/>
                    <a:pt x="1023" y="1398"/>
                  </a:cubicBezTo>
                  <a:cubicBezTo>
                    <a:pt x="1033" y="1390"/>
                    <a:pt x="1036" y="1376"/>
                    <a:pt x="1045" y="1367"/>
                  </a:cubicBezTo>
                  <a:cubicBezTo>
                    <a:pt x="1054" y="1359"/>
                    <a:pt x="1068" y="1360"/>
                    <a:pt x="1075" y="1350"/>
                  </a:cubicBezTo>
                  <a:cubicBezTo>
                    <a:pt x="1079" y="1343"/>
                    <a:pt x="1079" y="1343"/>
                    <a:pt x="1079" y="1316"/>
                  </a:cubicBezTo>
                  <a:cubicBezTo>
                    <a:pt x="1099" y="1302"/>
                    <a:pt x="1131" y="1288"/>
                    <a:pt x="1144" y="1268"/>
                  </a:cubicBezTo>
                  <a:moveTo>
                    <a:pt x="1607" y="1008"/>
                  </a:moveTo>
                  <a:cubicBezTo>
                    <a:pt x="1610" y="1001"/>
                    <a:pt x="1610" y="1001"/>
                    <a:pt x="1610" y="1001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07" y="1008"/>
                    <a:pt x="1607" y="1008"/>
                    <a:pt x="1607" y="1008"/>
                  </a:cubicBezTo>
                  <a:moveTo>
                    <a:pt x="1610" y="1001"/>
                  </a:moveTo>
                  <a:cubicBezTo>
                    <a:pt x="1615" y="985"/>
                    <a:pt x="1615" y="985"/>
                    <a:pt x="1615" y="985"/>
                  </a:cubicBezTo>
                  <a:cubicBezTo>
                    <a:pt x="1613" y="988"/>
                    <a:pt x="1612" y="992"/>
                    <a:pt x="1610" y="994"/>
                  </a:cubicBezTo>
                  <a:cubicBezTo>
                    <a:pt x="1614" y="978"/>
                    <a:pt x="1619" y="960"/>
                    <a:pt x="1623" y="942"/>
                  </a:cubicBezTo>
                  <a:cubicBezTo>
                    <a:pt x="1621" y="933"/>
                    <a:pt x="1621" y="933"/>
                    <a:pt x="1621" y="933"/>
                  </a:cubicBezTo>
                  <a:cubicBezTo>
                    <a:pt x="1621" y="930"/>
                    <a:pt x="1622" y="927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18" y="893"/>
                    <a:pt x="1614" y="879"/>
                    <a:pt x="1610" y="869"/>
                  </a:cubicBezTo>
                  <a:cubicBezTo>
                    <a:pt x="1611" y="896"/>
                    <a:pt x="1612" y="932"/>
                    <a:pt x="1610" y="959"/>
                  </a:cubicBezTo>
                  <a:cubicBezTo>
                    <a:pt x="1610" y="968"/>
                    <a:pt x="1611" y="980"/>
                    <a:pt x="1610" y="988"/>
                  </a:cubicBezTo>
                  <a:cubicBezTo>
                    <a:pt x="1610" y="980"/>
                    <a:pt x="1611" y="968"/>
                    <a:pt x="1610" y="959"/>
                  </a:cubicBezTo>
                  <a:cubicBezTo>
                    <a:pt x="1610" y="972"/>
                    <a:pt x="1609" y="990"/>
                    <a:pt x="1607" y="1003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10" y="1001"/>
                    <a:pt x="1610" y="1001"/>
                    <a:pt x="1610" y="1001"/>
                  </a:cubicBezTo>
                  <a:moveTo>
                    <a:pt x="1640" y="885"/>
                  </a:moveTo>
                  <a:cubicBezTo>
                    <a:pt x="1643" y="859"/>
                    <a:pt x="1648" y="826"/>
                    <a:pt x="1650" y="800"/>
                  </a:cubicBezTo>
                  <a:cubicBezTo>
                    <a:pt x="1650" y="800"/>
                    <a:pt x="1650" y="801"/>
                    <a:pt x="1650" y="801"/>
                  </a:cubicBezTo>
                  <a:cubicBezTo>
                    <a:pt x="1648" y="826"/>
                    <a:pt x="1643" y="860"/>
                    <a:pt x="1638" y="885"/>
                  </a:cubicBezTo>
                  <a:cubicBezTo>
                    <a:pt x="1638" y="879"/>
                    <a:pt x="1638" y="879"/>
                    <a:pt x="1638" y="879"/>
                  </a:cubicBezTo>
                  <a:cubicBezTo>
                    <a:pt x="1631" y="916"/>
                    <a:pt x="1631" y="916"/>
                    <a:pt x="1631" y="916"/>
                  </a:cubicBezTo>
                  <a:cubicBezTo>
                    <a:pt x="1631" y="920"/>
                    <a:pt x="1631" y="920"/>
                    <a:pt x="1631" y="920"/>
                  </a:cubicBezTo>
                  <a:cubicBezTo>
                    <a:pt x="1633" y="912"/>
                    <a:pt x="1634" y="904"/>
                    <a:pt x="1636" y="897"/>
                  </a:cubicBezTo>
                  <a:cubicBezTo>
                    <a:pt x="1635" y="898"/>
                    <a:pt x="1635" y="899"/>
                    <a:pt x="1635" y="900"/>
                  </a:cubicBezTo>
                  <a:cubicBezTo>
                    <a:pt x="1631" y="924"/>
                    <a:pt x="1631" y="924"/>
                    <a:pt x="1630" y="931"/>
                  </a:cubicBezTo>
                  <a:cubicBezTo>
                    <a:pt x="1640" y="885"/>
                    <a:pt x="1640" y="885"/>
                    <a:pt x="1640" y="885"/>
                  </a:cubicBezTo>
                  <a:moveTo>
                    <a:pt x="1622" y="917"/>
                  </a:moveTo>
                  <a:cubicBezTo>
                    <a:pt x="1622" y="924"/>
                    <a:pt x="1622" y="924"/>
                    <a:pt x="1622" y="924"/>
                  </a:cubicBezTo>
                  <a:cubicBezTo>
                    <a:pt x="1622" y="917"/>
                    <a:pt x="1622" y="917"/>
                    <a:pt x="1622" y="917"/>
                  </a:cubicBezTo>
                  <a:moveTo>
                    <a:pt x="1624" y="904"/>
                  </a:moveTo>
                  <a:cubicBezTo>
                    <a:pt x="1627" y="904"/>
                    <a:pt x="1627" y="904"/>
                    <a:pt x="1627" y="904"/>
                  </a:cubicBezTo>
                  <a:cubicBezTo>
                    <a:pt x="1632" y="853"/>
                    <a:pt x="1632" y="853"/>
                    <a:pt x="1632" y="853"/>
                  </a:cubicBezTo>
                  <a:cubicBezTo>
                    <a:pt x="1628" y="839"/>
                    <a:pt x="1628" y="839"/>
                    <a:pt x="1628" y="839"/>
                  </a:cubicBezTo>
                  <a:cubicBezTo>
                    <a:pt x="1628" y="840"/>
                    <a:pt x="1627" y="841"/>
                    <a:pt x="1627" y="842"/>
                  </a:cubicBezTo>
                  <a:cubicBezTo>
                    <a:pt x="1625" y="835"/>
                    <a:pt x="1625" y="835"/>
                    <a:pt x="1625" y="835"/>
                  </a:cubicBezTo>
                  <a:cubicBezTo>
                    <a:pt x="1624" y="835"/>
                    <a:pt x="1624" y="836"/>
                    <a:pt x="1623" y="837"/>
                  </a:cubicBezTo>
                  <a:cubicBezTo>
                    <a:pt x="1624" y="869"/>
                    <a:pt x="1624" y="869"/>
                    <a:pt x="1624" y="869"/>
                  </a:cubicBezTo>
                  <a:cubicBezTo>
                    <a:pt x="1624" y="873"/>
                    <a:pt x="1624" y="876"/>
                    <a:pt x="1623" y="879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7" y="890"/>
                    <a:pt x="1627" y="890"/>
                    <a:pt x="1627" y="890"/>
                  </a:cubicBezTo>
                  <a:cubicBezTo>
                    <a:pt x="1625" y="900"/>
                    <a:pt x="1625" y="900"/>
                    <a:pt x="1625" y="900"/>
                  </a:cubicBezTo>
                  <a:cubicBezTo>
                    <a:pt x="1623" y="879"/>
                    <a:pt x="1623" y="879"/>
                    <a:pt x="1623" y="879"/>
                  </a:cubicBezTo>
                  <a:cubicBezTo>
                    <a:pt x="1622" y="904"/>
                    <a:pt x="1622" y="904"/>
                    <a:pt x="1622" y="904"/>
                  </a:cubicBezTo>
                  <a:cubicBezTo>
                    <a:pt x="1621" y="912"/>
                    <a:pt x="1621" y="912"/>
                    <a:pt x="1621" y="912"/>
                  </a:cubicBezTo>
                  <a:cubicBezTo>
                    <a:pt x="1622" y="917"/>
                    <a:pt x="1622" y="917"/>
                    <a:pt x="1622" y="917"/>
                  </a:cubicBezTo>
                  <a:cubicBezTo>
                    <a:pt x="1622" y="909"/>
                    <a:pt x="1622" y="909"/>
                    <a:pt x="1622" y="909"/>
                  </a:cubicBezTo>
                  <a:cubicBezTo>
                    <a:pt x="1624" y="904"/>
                    <a:pt x="1624" y="904"/>
                    <a:pt x="1624" y="904"/>
                  </a:cubicBezTo>
                  <a:moveTo>
                    <a:pt x="1532" y="904"/>
                  </a:moveTo>
                  <a:cubicBezTo>
                    <a:pt x="1545" y="907"/>
                    <a:pt x="1545" y="907"/>
                    <a:pt x="1545" y="907"/>
                  </a:cubicBezTo>
                  <a:cubicBezTo>
                    <a:pt x="1541" y="882"/>
                    <a:pt x="1541" y="882"/>
                    <a:pt x="1541" y="882"/>
                  </a:cubicBezTo>
                  <a:cubicBezTo>
                    <a:pt x="1541" y="876"/>
                    <a:pt x="1542" y="870"/>
                    <a:pt x="1542" y="863"/>
                  </a:cubicBezTo>
                  <a:cubicBezTo>
                    <a:pt x="1539" y="865"/>
                    <a:pt x="1536" y="866"/>
                    <a:pt x="1533" y="867"/>
                  </a:cubicBezTo>
                  <a:cubicBezTo>
                    <a:pt x="1533" y="880"/>
                    <a:pt x="1533" y="892"/>
                    <a:pt x="1532" y="904"/>
                  </a:cubicBezTo>
                  <a:cubicBezTo>
                    <a:pt x="1535" y="903"/>
                    <a:pt x="1538" y="902"/>
                    <a:pt x="1540" y="901"/>
                  </a:cubicBezTo>
                  <a:cubicBezTo>
                    <a:pt x="1538" y="902"/>
                    <a:pt x="1535" y="903"/>
                    <a:pt x="1532" y="904"/>
                  </a:cubicBezTo>
                  <a:moveTo>
                    <a:pt x="1625" y="835"/>
                  </a:moveTo>
                  <a:cubicBezTo>
                    <a:pt x="1625" y="828"/>
                    <a:pt x="1625" y="822"/>
                    <a:pt x="1625" y="816"/>
                  </a:cubicBezTo>
                  <a:cubicBezTo>
                    <a:pt x="1624" y="808"/>
                    <a:pt x="1624" y="808"/>
                    <a:pt x="1624" y="808"/>
                  </a:cubicBezTo>
                  <a:cubicBezTo>
                    <a:pt x="1621" y="829"/>
                    <a:pt x="1621" y="829"/>
                    <a:pt x="1621" y="829"/>
                  </a:cubicBezTo>
                  <a:cubicBezTo>
                    <a:pt x="1623" y="837"/>
                    <a:pt x="1623" y="837"/>
                    <a:pt x="1623" y="837"/>
                  </a:cubicBezTo>
                  <a:cubicBezTo>
                    <a:pt x="1624" y="836"/>
                    <a:pt x="1624" y="835"/>
                    <a:pt x="1625" y="835"/>
                  </a:cubicBezTo>
                  <a:moveTo>
                    <a:pt x="56" y="823"/>
                  </a:moveTo>
                  <a:cubicBezTo>
                    <a:pt x="60" y="806"/>
                    <a:pt x="60" y="806"/>
                    <a:pt x="60" y="806"/>
                  </a:cubicBezTo>
                  <a:cubicBezTo>
                    <a:pt x="57" y="783"/>
                    <a:pt x="57" y="783"/>
                    <a:pt x="57" y="783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6" y="823"/>
                    <a:pt x="56" y="823"/>
                    <a:pt x="56" y="823"/>
                  </a:cubicBezTo>
                  <a:moveTo>
                    <a:pt x="1499" y="843"/>
                  </a:moveTo>
                  <a:cubicBezTo>
                    <a:pt x="1507" y="850"/>
                    <a:pt x="1507" y="850"/>
                    <a:pt x="1507" y="850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499" y="843"/>
                    <a:pt x="1499" y="843"/>
                    <a:pt x="1499" y="843"/>
                  </a:cubicBezTo>
                  <a:moveTo>
                    <a:pt x="1624" y="748"/>
                  </a:moveTo>
                  <a:cubicBezTo>
                    <a:pt x="1628" y="758"/>
                    <a:pt x="1634" y="772"/>
                    <a:pt x="1638" y="782"/>
                  </a:cubicBezTo>
                  <a:cubicBezTo>
                    <a:pt x="1634" y="769"/>
                    <a:pt x="1629" y="751"/>
                    <a:pt x="1623" y="738"/>
                  </a:cubicBezTo>
                  <a:cubicBezTo>
                    <a:pt x="1621" y="773"/>
                    <a:pt x="1621" y="773"/>
                    <a:pt x="1621" y="773"/>
                  </a:cubicBezTo>
                  <a:cubicBezTo>
                    <a:pt x="1621" y="784"/>
                    <a:pt x="1621" y="790"/>
                    <a:pt x="1620" y="808"/>
                  </a:cubicBezTo>
                  <a:cubicBezTo>
                    <a:pt x="1619" y="820"/>
                    <a:pt x="1619" y="823"/>
                    <a:pt x="1621" y="829"/>
                  </a:cubicBezTo>
                  <a:cubicBezTo>
                    <a:pt x="1621" y="823"/>
                    <a:pt x="1623" y="815"/>
                    <a:pt x="1624" y="808"/>
                  </a:cubicBezTo>
                  <a:cubicBezTo>
                    <a:pt x="1624" y="748"/>
                    <a:pt x="1624" y="748"/>
                    <a:pt x="1624" y="748"/>
                  </a:cubicBezTo>
                  <a:moveTo>
                    <a:pt x="1612" y="722"/>
                  </a:moveTo>
                  <a:cubicBezTo>
                    <a:pt x="1616" y="738"/>
                    <a:pt x="1616" y="738"/>
                    <a:pt x="1616" y="738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12" y="722"/>
                    <a:pt x="1612" y="722"/>
                    <a:pt x="1612" y="722"/>
                  </a:cubicBezTo>
                  <a:moveTo>
                    <a:pt x="41" y="702"/>
                  </a:moveTo>
                  <a:cubicBezTo>
                    <a:pt x="42" y="696"/>
                    <a:pt x="43" y="691"/>
                    <a:pt x="44" y="684"/>
                  </a:cubicBezTo>
                  <a:cubicBezTo>
                    <a:pt x="42" y="683"/>
                    <a:pt x="41" y="681"/>
                    <a:pt x="39" y="680"/>
                  </a:cubicBezTo>
                  <a:cubicBezTo>
                    <a:pt x="38" y="686"/>
                    <a:pt x="38" y="692"/>
                    <a:pt x="36" y="698"/>
                  </a:cubicBezTo>
                  <a:cubicBezTo>
                    <a:pt x="38" y="700"/>
                    <a:pt x="40" y="701"/>
                    <a:pt x="41" y="702"/>
                  </a:cubicBezTo>
                  <a:moveTo>
                    <a:pt x="92" y="737"/>
                  </a:moveTo>
                  <a:cubicBezTo>
                    <a:pt x="92" y="731"/>
                    <a:pt x="93" y="724"/>
                    <a:pt x="94" y="719"/>
                  </a:cubicBezTo>
                  <a:cubicBezTo>
                    <a:pt x="93" y="718"/>
                    <a:pt x="92" y="717"/>
                    <a:pt x="90" y="716"/>
                  </a:cubicBezTo>
                  <a:cubicBezTo>
                    <a:pt x="89" y="715"/>
                    <a:pt x="88" y="715"/>
                    <a:pt x="87" y="714"/>
                  </a:cubicBezTo>
                  <a:cubicBezTo>
                    <a:pt x="86" y="720"/>
                    <a:pt x="85" y="727"/>
                    <a:pt x="84" y="732"/>
                  </a:cubicBezTo>
                  <a:cubicBezTo>
                    <a:pt x="85" y="734"/>
                    <a:pt x="87" y="734"/>
                    <a:pt x="88" y="735"/>
                  </a:cubicBezTo>
                  <a:cubicBezTo>
                    <a:pt x="89" y="735"/>
                    <a:pt x="90" y="736"/>
                    <a:pt x="92" y="737"/>
                  </a:cubicBezTo>
                  <a:moveTo>
                    <a:pt x="78" y="719"/>
                  </a:moveTo>
                  <a:cubicBezTo>
                    <a:pt x="79" y="713"/>
                    <a:pt x="80" y="707"/>
                    <a:pt x="81" y="701"/>
                  </a:cubicBezTo>
                  <a:cubicBezTo>
                    <a:pt x="79" y="699"/>
                    <a:pt x="77" y="698"/>
                    <a:pt x="75" y="697"/>
                  </a:cubicBezTo>
                  <a:cubicBezTo>
                    <a:pt x="73" y="702"/>
                    <a:pt x="73" y="709"/>
                    <a:pt x="72" y="715"/>
                  </a:cubicBezTo>
                  <a:cubicBezTo>
                    <a:pt x="74" y="716"/>
                    <a:pt x="76" y="718"/>
                    <a:pt x="78" y="719"/>
                  </a:cubicBezTo>
                  <a:moveTo>
                    <a:pt x="1635" y="654"/>
                  </a:moveTo>
                  <a:cubicBezTo>
                    <a:pt x="1635" y="627"/>
                    <a:pt x="1635" y="627"/>
                    <a:pt x="1635" y="627"/>
                  </a:cubicBezTo>
                  <a:cubicBezTo>
                    <a:pt x="1633" y="620"/>
                    <a:pt x="1633" y="620"/>
                    <a:pt x="1633" y="620"/>
                  </a:cubicBezTo>
                  <a:cubicBezTo>
                    <a:pt x="1635" y="654"/>
                    <a:pt x="1635" y="654"/>
                    <a:pt x="1635" y="654"/>
                  </a:cubicBezTo>
                  <a:moveTo>
                    <a:pt x="72" y="715"/>
                  </a:moveTo>
                  <a:cubicBezTo>
                    <a:pt x="73" y="709"/>
                    <a:pt x="73" y="702"/>
                    <a:pt x="75" y="697"/>
                  </a:cubicBezTo>
                  <a:cubicBezTo>
                    <a:pt x="70" y="694"/>
                    <a:pt x="66" y="691"/>
                    <a:pt x="62" y="688"/>
                  </a:cubicBezTo>
                  <a:cubicBezTo>
                    <a:pt x="66" y="691"/>
                    <a:pt x="70" y="694"/>
                    <a:pt x="75" y="697"/>
                  </a:cubicBezTo>
                  <a:cubicBezTo>
                    <a:pt x="76" y="685"/>
                    <a:pt x="76" y="685"/>
                    <a:pt x="71" y="683"/>
                  </a:cubicBezTo>
                  <a:cubicBezTo>
                    <a:pt x="64" y="681"/>
                    <a:pt x="64" y="681"/>
                    <a:pt x="54" y="661"/>
                  </a:cubicBezTo>
                  <a:cubicBezTo>
                    <a:pt x="54" y="661"/>
                    <a:pt x="54" y="661"/>
                    <a:pt x="54" y="661"/>
                  </a:cubicBezTo>
                  <a:cubicBezTo>
                    <a:pt x="50" y="669"/>
                    <a:pt x="48" y="671"/>
                    <a:pt x="47" y="665"/>
                  </a:cubicBezTo>
                  <a:cubicBezTo>
                    <a:pt x="46" y="661"/>
                    <a:pt x="45" y="657"/>
                    <a:pt x="44" y="653"/>
                  </a:cubicBezTo>
                  <a:cubicBezTo>
                    <a:pt x="44" y="659"/>
                    <a:pt x="44" y="667"/>
                    <a:pt x="43" y="673"/>
                  </a:cubicBezTo>
                  <a:cubicBezTo>
                    <a:pt x="45" y="674"/>
                    <a:pt x="47" y="676"/>
                    <a:pt x="48" y="677"/>
                  </a:cubicBezTo>
                  <a:cubicBezTo>
                    <a:pt x="59" y="689"/>
                    <a:pt x="59" y="689"/>
                    <a:pt x="59" y="689"/>
                  </a:cubicBezTo>
                  <a:cubicBezTo>
                    <a:pt x="50" y="700"/>
                    <a:pt x="50" y="700"/>
                    <a:pt x="50" y="700"/>
                  </a:cubicBezTo>
                  <a:cubicBezTo>
                    <a:pt x="53" y="702"/>
                    <a:pt x="56" y="704"/>
                    <a:pt x="59" y="706"/>
                  </a:cubicBezTo>
                  <a:cubicBezTo>
                    <a:pt x="63" y="709"/>
                    <a:pt x="67" y="712"/>
                    <a:pt x="72" y="715"/>
                  </a:cubicBezTo>
                  <a:moveTo>
                    <a:pt x="1483" y="773"/>
                  </a:moveTo>
                  <a:cubicBezTo>
                    <a:pt x="1480" y="751"/>
                    <a:pt x="1478" y="729"/>
                    <a:pt x="1473" y="708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83" y="773"/>
                    <a:pt x="1483" y="773"/>
                    <a:pt x="1483" y="773"/>
                  </a:cubicBezTo>
                  <a:moveTo>
                    <a:pt x="1560" y="671"/>
                  </a:moveTo>
                  <a:cubicBezTo>
                    <a:pt x="1560" y="670"/>
                    <a:pt x="1560" y="668"/>
                    <a:pt x="1560" y="667"/>
                  </a:cubicBezTo>
                  <a:cubicBezTo>
                    <a:pt x="1560" y="667"/>
                    <a:pt x="1560" y="668"/>
                    <a:pt x="1560" y="668"/>
                  </a:cubicBezTo>
                  <a:cubicBezTo>
                    <a:pt x="1559" y="673"/>
                    <a:pt x="1550" y="722"/>
                    <a:pt x="1549" y="734"/>
                  </a:cubicBezTo>
                  <a:cubicBezTo>
                    <a:pt x="1560" y="700"/>
                    <a:pt x="1560" y="700"/>
                    <a:pt x="1560" y="671"/>
                  </a:cubicBezTo>
                  <a:moveTo>
                    <a:pt x="1632" y="599"/>
                  </a:moveTo>
                  <a:cubicBezTo>
                    <a:pt x="1629" y="579"/>
                    <a:pt x="1629" y="579"/>
                    <a:pt x="1629" y="579"/>
                  </a:cubicBezTo>
                  <a:cubicBezTo>
                    <a:pt x="1631" y="603"/>
                    <a:pt x="1631" y="603"/>
                    <a:pt x="1631" y="603"/>
                  </a:cubicBezTo>
                  <a:cubicBezTo>
                    <a:pt x="1632" y="599"/>
                    <a:pt x="1632" y="599"/>
                    <a:pt x="1632" y="599"/>
                  </a:cubicBezTo>
                  <a:moveTo>
                    <a:pt x="54" y="661"/>
                  </a:moveTo>
                  <a:cubicBezTo>
                    <a:pt x="46" y="632"/>
                    <a:pt x="46" y="632"/>
                    <a:pt x="46" y="632"/>
                  </a:cubicBezTo>
                  <a:cubicBezTo>
                    <a:pt x="45" y="631"/>
                    <a:pt x="43" y="629"/>
                    <a:pt x="42" y="628"/>
                  </a:cubicBezTo>
                  <a:cubicBezTo>
                    <a:pt x="41" y="603"/>
                    <a:pt x="41" y="603"/>
                    <a:pt x="41" y="603"/>
                  </a:cubicBezTo>
                  <a:cubicBezTo>
                    <a:pt x="39" y="602"/>
                    <a:pt x="38" y="601"/>
                    <a:pt x="37" y="599"/>
                  </a:cubicBezTo>
                  <a:cubicBezTo>
                    <a:pt x="36" y="598"/>
                    <a:pt x="35" y="597"/>
                    <a:pt x="35" y="597"/>
                  </a:cubicBezTo>
                  <a:cubicBezTo>
                    <a:pt x="34" y="597"/>
                    <a:pt x="34" y="597"/>
                    <a:pt x="28" y="611"/>
                  </a:cubicBezTo>
                  <a:cubicBezTo>
                    <a:pt x="30" y="613"/>
                    <a:pt x="31" y="615"/>
                    <a:pt x="33" y="617"/>
                  </a:cubicBezTo>
                  <a:cubicBezTo>
                    <a:pt x="35" y="620"/>
                    <a:pt x="35" y="620"/>
                    <a:pt x="44" y="653"/>
                  </a:cubicBezTo>
                  <a:cubicBezTo>
                    <a:pt x="47" y="667"/>
                    <a:pt x="47" y="667"/>
                    <a:pt x="47" y="668"/>
                  </a:cubicBezTo>
                  <a:cubicBezTo>
                    <a:pt x="49" y="670"/>
                    <a:pt x="50" y="667"/>
                    <a:pt x="51" y="666"/>
                  </a:cubicBezTo>
                  <a:cubicBezTo>
                    <a:pt x="52" y="665"/>
                    <a:pt x="52" y="665"/>
                    <a:pt x="54" y="661"/>
                  </a:cubicBezTo>
                  <a:moveTo>
                    <a:pt x="1631" y="562"/>
                  </a:moveTo>
                  <a:cubicBezTo>
                    <a:pt x="1630" y="556"/>
                    <a:pt x="1629" y="550"/>
                    <a:pt x="1627" y="544"/>
                  </a:cubicBezTo>
                  <a:cubicBezTo>
                    <a:pt x="1630" y="558"/>
                    <a:pt x="1630" y="558"/>
                    <a:pt x="1630" y="558"/>
                  </a:cubicBezTo>
                  <a:cubicBezTo>
                    <a:pt x="1631" y="562"/>
                    <a:pt x="1631" y="562"/>
                    <a:pt x="1631" y="562"/>
                  </a:cubicBezTo>
                  <a:moveTo>
                    <a:pt x="1460" y="743"/>
                  </a:moveTo>
                  <a:cubicBezTo>
                    <a:pt x="1462" y="732"/>
                    <a:pt x="1462" y="732"/>
                    <a:pt x="1462" y="732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24" y="695"/>
                    <a:pt x="1424" y="695"/>
                    <a:pt x="1424" y="695"/>
                  </a:cubicBezTo>
                  <a:cubicBezTo>
                    <a:pt x="1425" y="696"/>
                    <a:pt x="1425" y="696"/>
                    <a:pt x="1425" y="696"/>
                  </a:cubicBezTo>
                  <a:cubicBezTo>
                    <a:pt x="1437" y="708"/>
                    <a:pt x="1446" y="720"/>
                    <a:pt x="1460" y="743"/>
                  </a:cubicBezTo>
                  <a:moveTo>
                    <a:pt x="1630" y="558"/>
                  </a:moveTo>
                  <a:cubicBezTo>
                    <a:pt x="1627" y="544"/>
                    <a:pt x="1627" y="544"/>
                    <a:pt x="1627" y="544"/>
                  </a:cubicBezTo>
                  <a:cubicBezTo>
                    <a:pt x="1621" y="526"/>
                    <a:pt x="1621" y="526"/>
                    <a:pt x="1621" y="526"/>
                  </a:cubicBezTo>
                  <a:cubicBezTo>
                    <a:pt x="1630" y="558"/>
                    <a:pt x="1630" y="558"/>
                    <a:pt x="1630" y="558"/>
                  </a:cubicBezTo>
                  <a:moveTo>
                    <a:pt x="50" y="499"/>
                  </a:moveTo>
                  <a:cubicBezTo>
                    <a:pt x="52" y="494"/>
                    <a:pt x="54" y="488"/>
                    <a:pt x="57" y="482"/>
                  </a:cubicBezTo>
                  <a:cubicBezTo>
                    <a:pt x="56" y="482"/>
                    <a:pt x="56" y="481"/>
                    <a:pt x="56" y="480"/>
                  </a:cubicBezTo>
                  <a:cubicBezTo>
                    <a:pt x="55" y="479"/>
                    <a:pt x="55" y="478"/>
                    <a:pt x="55" y="476"/>
                  </a:cubicBezTo>
                  <a:cubicBezTo>
                    <a:pt x="51" y="482"/>
                    <a:pt x="51" y="482"/>
                    <a:pt x="51" y="482"/>
                  </a:cubicBezTo>
                  <a:cubicBezTo>
                    <a:pt x="49" y="488"/>
                    <a:pt x="46" y="494"/>
                    <a:pt x="44" y="499"/>
                  </a:cubicBezTo>
                  <a:cubicBezTo>
                    <a:pt x="45" y="502"/>
                    <a:pt x="45" y="504"/>
                    <a:pt x="46" y="506"/>
                  </a:cubicBezTo>
                  <a:cubicBezTo>
                    <a:pt x="50" y="499"/>
                    <a:pt x="50" y="499"/>
                    <a:pt x="50" y="499"/>
                  </a:cubicBezTo>
                  <a:moveTo>
                    <a:pt x="50" y="1002"/>
                  </a:moveTo>
                  <a:cubicBezTo>
                    <a:pt x="48" y="996"/>
                    <a:pt x="46" y="991"/>
                    <a:pt x="45" y="985"/>
                  </a:cubicBezTo>
                  <a:cubicBezTo>
                    <a:pt x="46" y="991"/>
                    <a:pt x="48" y="996"/>
                    <a:pt x="50" y="1002"/>
                  </a:cubicBezTo>
                  <a:moveTo>
                    <a:pt x="50" y="1002"/>
                  </a:moveTo>
                  <a:cubicBezTo>
                    <a:pt x="51" y="1003"/>
                    <a:pt x="52" y="1005"/>
                    <a:pt x="54" y="1006"/>
                  </a:cubicBezTo>
                  <a:cubicBezTo>
                    <a:pt x="52" y="1005"/>
                    <a:pt x="51" y="1003"/>
                    <a:pt x="50" y="1002"/>
                  </a:cubicBezTo>
                  <a:moveTo>
                    <a:pt x="36" y="817"/>
                  </a:moveTo>
                  <a:cubicBezTo>
                    <a:pt x="34" y="824"/>
                    <a:pt x="34" y="824"/>
                    <a:pt x="34" y="824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2"/>
                  </a:moveTo>
                  <a:cubicBezTo>
                    <a:pt x="7" y="642"/>
                    <a:pt x="7" y="642"/>
                    <a:pt x="7" y="642"/>
                  </a:cubicBezTo>
                  <a:cubicBezTo>
                    <a:pt x="7" y="642"/>
                    <a:pt x="7" y="642"/>
                    <a:pt x="7" y="642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2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7" y="643"/>
                  </a:moveTo>
                  <a:cubicBezTo>
                    <a:pt x="7" y="643"/>
                    <a:pt x="7" y="643"/>
                    <a:pt x="7" y="643"/>
                  </a:cubicBezTo>
                  <a:cubicBezTo>
                    <a:pt x="7" y="643"/>
                    <a:pt x="7" y="643"/>
                    <a:pt x="7" y="643"/>
                  </a:cubicBezTo>
                  <a:moveTo>
                    <a:pt x="69" y="476"/>
                  </a:move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cubicBezTo>
                    <a:pt x="72" y="468"/>
                    <a:pt x="76" y="459"/>
                    <a:pt x="80" y="451"/>
                  </a:cubicBezTo>
                  <a:cubicBezTo>
                    <a:pt x="76" y="459"/>
                    <a:pt x="72" y="468"/>
                    <a:pt x="69" y="476"/>
                  </a:cubicBezTo>
                  <a:moveTo>
                    <a:pt x="71" y="480"/>
                  </a:moveTo>
                  <a:cubicBezTo>
                    <a:pt x="70" y="479"/>
                    <a:pt x="69" y="478"/>
                    <a:pt x="69" y="476"/>
                  </a:cubicBezTo>
                  <a:cubicBezTo>
                    <a:pt x="69" y="478"/>
                    <a:pt x="70" y="479"/>
                    <a:pt x="71" y="480"/>
                  </a:cubicBezTo>
                  <a:moveTo>
                    <a:pt x="75" y="472"/>
                  </a:moveTo>
                  <a:cubicBezTo>
                    <a:pt x="77" y="467"/>
                    <a:pt x="80" y="461"/>
                    <a:pt x="83" y="455"/>
                  </a:cubicBezTo>
                  <a:cubicBezTo>
                    <a:pt x="80" y="461"/>
                    <a:pt x="77" y="467"/>
                    <a:pt x="75" y="472"/>
                  </a:cubicBezTo>
                  <a:moveTo>
                    <a:pt x="71" y="480"/>
                  </a:moveTo>
                  <a:cubicBezTo>
                    <a:pt x="76" y="474"/>
                    <a:pt x="76" y="474"/>
                    <a:pt x="76" y="474"/>
                  </a:cubicBezTo>
                  <a:cubicBezTo>
                    <a:pt x="71" y="480"/>
                    <a:pt x="71" y="480"/>
                    <a:pt x="71" y="480"/>
                  </a:cubicBezTo>
                  <a:moveTo>
                    <a:pt x="76" y="474"/>
                  </a:moveTo>
                  <a:cubicBezTo>
                    <a:pt x="76" y="473"/>
                    <a:pt x="75" y="473"/>
                    <a:pt x="75" y="472"/>
                  </a:cubicBezTo>
                  <a:cubicBezTo>
                    <a:pt x="75" y="473"/>
                    <a:pt x="76" y="473"/>
                    <a:pt x="76" y="474"/>
                  </a:cubicBezTo>
                  <a:moveTo>
                    <a:pt x="156" y="1105"/>
                  </a:moveTo>
                  <a:cubicBezTo>
                    <a:pt x="136" y="1039"/>
                    <a:pt x="123" y="967"/>
                    <a:pt x="121" y="890"/>
                  </a:cubicBezTo>
                  <a:cubicBezTo>
                    <a:pt x="111" y="869"/>
                    <a:pt x="111" y="869"/>
                    <a:pt x="117" y="849"/>
                  </a:cubicBezTo>
                  <a:cubicBezTo>
                    <a:pt x="92" y="844"/>
                    <a:pt x="92" y="844"/>
                    <a:pt x="92" y="844"/>
                  </a:cubicBezTo>
                  <a:cubicBezTo>
                    <a:pt x="88" y="842"/>
                    <a:pt x="84" y="840"/>
                    <a:pt x="80" y="838"/>
                  </a:cubicBezTo>
                  <a:cubicBezTo>
                    <a:pt x="79" y="837"/>
                    <a:pt x="78" y="837"/>
                    <a:pt x="77" y="836"/>
                  </a:cubicBezTo>
                  <a:cubicBezTo>
                    <a:pt x="60" y="806"/>
                    <a:pt x="60" y="806"/>
                    <a:pt x="60" y="806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60" y="844"/>
                    <a:pt x="60" y="844"/>
                    <a:pt x="60" y="844"/>
                  </a:cubicBezTo>
                  <a:cubicBezTo>
                    <a:pt x="56" y="823"/>
                    <a:pt x="56" y="823"/>
                    <a:pt x="56" y="823"/>
                  </a:cubicBezTo>
                  <a:cubicBezTo>
                    <a:pt x="53" y="830"/>
                    <a:pt x="53" y="830"/>
                    <a:pt x="53" y="830"/>
                  </a:cubicBezTo>
                  <a:cubicBezTo>
                    <a:pt x="50" y="800"/>
                    <a:pt x="50" y="800"/>
                    <a:pt x="50" y="800"/>
                  </a:cubicBezTo>
                  <a:cubicBezTo>
                    <a:pt x="49" y="798"/>
                    <a:pt x="47" y="796"/>
                    <a:pt x="45" y="795"/>
                  </a:cubicBezTo>
                  <a:cubicBezTo>
                    <a:pt x="44" y="798"/>
                    <a:pt x="44" y="801"/>
                    <a:pt x="44" y="805"/>
                  </a:cubicBezTo>
                  <a:cubicBezTo>
                    <a:pt x="44" y="801"/>
                    <a:pt x="44" y="798"/>
                    <a:pt x="45" y="795"/>
                  </a:cubicBezTo>
                  <a:cubicBezTo>
                    <a:pt x="39" y="800"/>
                    <a:pt x="39" y="800"/>
                    <a:pt x="39" y="800"/>
                  </a:cubicBezTo>
                  <a:cubicBezTo>
                    <a:pt x="36" y="817"/>
                    <a:pt x="36" y="817"/>
                    <a:pt x="36" y="817"/>
                  </a:cubicBezTo>
                  <a:cubicBezTo>
                    <a:pt x="34" y="824"/>
                    <a:pt x="34" y="824"/>
                    <a:pt x="34" y="824"/>
                  </a:cubicBezTo>
                  <a:cubicBezTo>
                    <a:pt x="30" y="812"/>
                    <a:pt x="30" y="812"/>
                    <a:pt x="22" y="804"/>
                  </a:cubicBezTo>
                  <a:cubicBezTo>
                    <a:pt x="22" y="805"/>
                    <a:pt x="21" y="807"/>
                    <a:pt x="20" y="808"/>
                  </a:cubicBezTo>
                  <a:cubicBezTo>
                    <a:pt x="20" y="810"/>
                    <a:pt x="19" y="809"/>
                    <a:pt x="18" y="809"/>
                  </a:cubicBezTo>
                  <a:cubicBezTo>
                    <a:pt x="13" y="783"/>
                    <a:pt x="13" y="783"/>
                    <a:pt x="13" y="783"/>
                  </a:cubicBezTo>
                  <a:cubicBezTo>
                    <a:pt x="13" y="780"/>
                    <a:pt x="13" y="777"/>
                    <a:pt x="13" y="774"/>
                  </a:cubicBezTo>
                  <a:cubicBezTo>
                    <a:pt x="13" y="761"/>
                    <a:pt x="14" y="748"/>
                    <a:pt x="15" y="736"/>
                  </a:cubicBezTo>
                  <a:cubicBezTo>
                    <a:pt x="15" y="730"/>
                    <a:pt x="16" y="724"/>
                    <a:pt x="16" y="718"/>
                  </a:cubicBezTo>
                  <a:cubicBezTo>
                    <a:pt x="17" y="697"/>
                    <a:pt x="17" y="697"/>
                    <a:pt x="17" y="697"/>
                  </a:cubicBezTo>
                  <a:cubicBezTo>
                    <a:pt x="16" y="695"/>
                    <a:pt x="14" y="694"/>
                    <a:pt x="14" y="692"/>
                  </a:cubicBezTo>
                  <a:cubicBezTo>
                    <a:pt x="8" y="681"/>
                    <a:pt x="8" y="681"/>
                    <a:pt x="8" y="681"/>
                  </a:cubicBezTo>
                  <a:cubicBezTo>
                    <a:pt x="12" y="664"/>
                    <a:pt x="17" y="640"/>
                    <a:pt x="22" y="623"/>
                  </a:cubicBezTo>
                  <a:cubicBezTo>
                    <a:pt x="22" y="613"/>
                    <a:pt x="22" y="613"/>
                    <a:pt x="22" y="613"/>
                  </a:cubicBezTo>
                  <a:cubicBezTo>
                    <a:pt x="11" y="656"/>
                    <a:pt x="11" y="656"/>
                    <a:pt x="6" y="691"/>
                  </a:cubicBezTo>
                  <a:cubicBezTo>
                    <a:pt x="7" y="685"/>
                    <a:pt x="8" y="678"/>
                    <a:pt x="9" y="672"/>
                  </a:cubicBezTo>
                  <a:cubicBezTo>
                    <a:pt x="12" y="652"/>
                    <a:pt x="12" y="652"/>
                    <a:pt x="22" y="613"/>
                  </a:cubicBezTo>
                  <a:cubicBezTo>
                    <a:pt x="21" y="611"/>
                    <a:pt x="20" y="609"/>
                    <a:pt x="19" y="606"/>
                  </a:cubicBezTo>
                  <a:cubicBezTo>
                    <a:pt x="10" y="636"/>
                    <a:pt x="10" y="636"/>
                    <a:pt x="10" y="636"/>
                  </a:cubicBezTo>
                  <a:cubicBezTo>
                    <a:pt x="9" y="633"/>
                    <a:pt x="8" y="630"/>
                    <a:pt x="7" y="627"/>
                  </a:cubicBezTo>
                  <a:cubicBezTo>
                    <a:pt x="7" y="625"/>
                    <a:pt x="7" y="624"/>
                    <a:pt x="7" y="622"/>
                  </a:cubicBezTo>
                  <a:cubicBezTo>
                    <a:pt x="16" y="567"/>
                    <a:pt x="16" y="567"/>
                    <a:pt x="16" y="567"/>
                  </a:cubicBezTo>
                  <a:cubicBezTo>
                    <a:pt x="19" y="555"/>
                    <a:pt x="22" y="543"/>
                    <a:pt x="25" y="532"/>
                  </a:cubicBezTo>
                  <a:cubicBezTo>
                    <a:pt x="39" y="490"/>
                    <a:pt x="39" y="490"/>
                    <a:pt x="39" y="490"/>
                  </a:cubicBezTo>
                  <a:cubicBezTo>
                    <a:pt x="49" y="474"/>
                    <a:pt x="49" y="474"/>
                    <a:pt x="49" y="474"/>
                  </a:cubicBezTo>
                  <a:cubicBezTo>
                    <a:pt x="50" y="477"/>
                    <a:pt x="50" y="480"/>
                    <a:pt x="51" y="482"/>
                  </a:cubicBezTo>
                  <a:cubicBezTo>
                    <a:pt x="55" y="476"/>
                    <a:pt x="55" y="476"/>
                    <a:pt x="55" y="476"/>
                  </a:cubicBezTo>
                  <a:cubicBezTo>
                    <a:pt x="55" y="478"/>
                    <a:pt x="55" y="479"/>
                    <a:pt x="56" y="480"/>
                  </a:cubicBezTo>
                  <a:cubicBezTo>
                    <a:pt x="56" y="481"/>
                    <a:pt x="56" y="482"/>
                    <a:pt x="57" y="482"/>
                  </a:cubicBezTo>
                  <a:cubicBezTo>
                    <a:pt x="58" y="490"/>
                    <a:pt x="60" y="500"/>
                    <a:pt x="62" y="507"/>
                  </a:cubicBezTo>
                  <a:cubicBezTo>
                    <a:pt x="51" y="557"/>
                    <a:pt x="51" y="557"/>
                    <a:pt x="51" y="557"/>
                  </a:cubicBezTo>
                  <a:cubicBezTo>
                    <a:pt x="50" y="563"/>
                    <a:pt x="48" y="569"/>
                    <a:pt x="46" y="575"/>
                  </a:cubicBezTo>
                  <a:cubicBezTo>
                    <a:pt x="47" y="576"/>
                    <a:pt x="48" y="578"/>
                    <a:pt x="50" y="579"/>
                  </a:cubicBezTo>
                  <a:cubicBezTo>
                    <a:pt x="76" y="488"/>
                    <a:pt x="76" y="488"/>
                    <a:pt x="111" y="463"/>
                  </a:cubicBezTo>
                  <a:cubicBezTo>
                    <a:pt x="114" y="456"/>
                    <a:pt x="118" y="448"/>
                    <a:pt x="122" y="441"/>
                  </a:cubicBezTo>
                  <a:cubicBezTo>
                    <a:pt x="121" y="440"/>
                    <a:pt x="120" y="439"/>
                    <a:pt x="118" y="438"/>
                  </a:cubicBezTo>
                  <a:cubicBezTo>
                    <a:pt x="115" y="443"/>
                    <a:pt x="115" y="443"/>
                    <a:pt x="115" y="443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88" y="409"/>
                    <a:pt x="83" y="379"/>
                    <a:pt x="99" y="351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61" y="426"/>
                    <a:pt x="58" y="430"/>
                    <a:pt x="42" y="475"/>
                  </a:cubicBezTo>
                  <a:cubicBezTo>
                    <a:pt x="17" y="555"/>
                    <a:pt x="16" y="558"/>
                    <a:pt x="8" y="605"/>
                  </a:cubicBezTo>
                  <a:cubicBezTo>
                    <a:pt x="3" y="636"/>
                    <a:pt x="3" y="636"/>
                    <a:pt x="3" y="63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" y="665"/>
                    <a:pt x="2" y="665"/>
                    <a:pt x="2" y="665"/>
                  </a:cubicBezTo>
                  <a:cubicBezTo>
                    <a:pt x="2" y="680"/>
                    <a:pt x="2" y="701"/>
                    <a:pt x="3" y="716"/>
                  </a:cubicBezTo>
                  <a:cubicBezTo>
                    <a:pt x="4" y="718"/>
                    <a:pt x="4" y="719"/>
                    <a:pt x="5" y="721"/>
                  </a:cubicBezTo>
                  <a:cubicBezTo>
                    <a:pt x="6" y="729"/>
                    <a:pt x="6" y="729"/>
                    <a:pt x="6" y="729"/>
                  </a:cubicBezTo>
                  <a:cubicBezTo>
                    <a:pt x="7" y="743"/>
                    <a:pt x="7" y="743"/>
                    <a:pt x="11" y="752"/>
                  </a:cubicBezTo>
                  <a:cubicBezTo>
                    <a:pt x="10" y="750"/>
                    <a:pt x="9" y="748"/>
                    <a:pt x="9" y="747"/>
                  </a:cubicBezTo>
                  <a:cubicBezTo>
                    <a:pt x="7" y="742"/>
                    <a:pt x="7" y="742"/>
                    <a:pt x="5" y="721"/>
                  </a:cubicBezTo>
                  <a:cubicBezTo>
                    <a:pt x="4" y="719"/>
                    <a:pt x="4" y="718"/>
                    <a:pt x="3" y="716"/>
                  </a:cubicBezTo>
                  <a:cubicBezTo>
                    <a:pt x="6" y="765"/>
                    <a:pt x="6" y="765"/>
                    <a:pt x="7" y="784"/>
                  </a:cubicBezTo>
                  <a:cubicBezTo>
                    <a:pt x="8" y="785"/>
                    <a:pt x="9" y="786"/>
                    <a:pt x="10" y="788"/>
                  </a:cubicBezTo>
                  <a:cubicBezTo>
                    <a:pt x="9" y="775"/>
                    <a:pt x="9" y="775"/>
                    <a:pt x="9" y="775"/>
                  </a:cubicBezTo>
                  <a:cubicBezTo>
                    <a:pt x="10" y="788"/>
                    <a:pt x="10" y="788"/>
                    <a:pt x="10" y="788"/>
                  </a:cubicBezTo>
                  <a:cubicBezTo>
                    <a:pt x="10" y="789"/>
                    <a:pt x="11" y="789"/>
                    <a:pt x="11" y="790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4" y="796"/>
                    <a:pt x="14" y="796"/>
                    <a:pt x="14" y="796"/>
                  </a:cubicBezTo>
                  <a:cubicBezTo>
                    <a:pt x="13" y="804"/>
                    <a:pt x="13" y="804"/>
                    <a:pt x="13" y="804"/>
                  </a:cubicBezTo>
                  <a:cubicBezTo>
                    <a:pt x="11" y="790"/>
                    <a:pt x="11" y="790"/>
                    <a:pt x="11" y="790"/>
                  </a:cubicBezTo>
                  <a:cubicBezTo>
                    <a:pt x="13" y="811"/>
                    <a:pt x="13" y="811"/>
                    <a:pt x="13" y="811"/>
                  </a:cubicBezTo>
                  <a:cubicBezTo>
                    <a:pt x="15" y="814"/>
                    <a:pt x="17" y="816"/>
                    <a:pt x="18" y="818"/>
                  </a:cubicBezTo>
                  <a:cubicBezTo>
                    <a:pt x="23" y="832"/>
                    <a:pt x="23" y="832"/>
                    <a:pt x="23" y="832"/>
                  </a:cubicBezTo>
                  <a:cubicBezTo>
                    <a:pt x="22" y="812"/>
                    <a:pt x="22" y="812"/>
                    <a:pt x="22" y="812"/>
                  </a:cubicBezTo>
                  <a:cubicBezTo>
                    <a:pt x="29" y="829"/>
                    <a:pt x="29" y="829"/>
                    <a:pt x="29" y="829"/>
                  </a:cubicBezTo>
                  <a:cubicBezTo>
                    <a:pt x="31" y="846"/>
                    <a:pt x="32" y="861"/>
                    <a:pt x="34" y="878"/>
                  </a:cubicBezTo>
                  <a:cubicBezTo>
                    <a:pt x="34" y="881"/>
                    <a:pt x="35" y="884"/>
                    <a:pt x="35" y="887"/>
                  </a:cubicBezTo>
                  <a:cubicBezTo>
                    <a:pt x="37" y="910"/>
                    <a:pt x="33" y="933"/>
                    <a:pt x="37" y="957"/>
                  </a:cubicBezTo>
                  <a:cubicBezTo>
                    <a:pt x="38" y="958"/>
                    <a:pt x="39" y="960"/>
                    <a:pt x="41" y="961"/>
                  </a:cubicBezTo>
                  <a:cubicBezTo>
                    <a:pt x="39" y="960"/>
                    <a:pt x="38" y="958"/>
                    <a:pt x="37" y="957"/>
                  </a:cubicBezTo>
                  <a:cubicBezTo>
                    <a:pt x="43" y="976"/>
                    <a:pt x="43" y="976"/>
                    <a:pt x="43" y="976"/>
                  </a:cubicBezTo>
                  <a:cubicBezTo>
                    <a:pt x="39" y="994"/>
                    <a:pt x="56" y="1026"/>
                    <a:pt x="67" y="1048"/>
                  </a:cubicBezTo>
                  <a:cubicBezTo>
                    <a:pt x="66" y="1047"/>
                    <a:pt x="66" y="1046"/>
                    <a:pt x="65" y="1044"/>
                  </a:cubicBezTo>
                  <a:cubicBezTo>
                    <a:pt x="60" y="1031"/>
                    <a:pt x="55" y="1021"/>
                    <a:pt x="48" y="1002"/>
                  </a:cubicBezTo>
                  <a:cubicBezTo>
                    <a:pt x="56" y="1024"/>
                    <a:pt x="62" y="1037"/>
                    <a:pt x="67" y="1048"/>
                  </a:cubicBezTo>
                  <a:cubicBezTo>
                    <a:pt x="80" y="1061"/>
                    <a:pt x="96" y="1074"/>
                    <a:pt x="118" y="1085"/>
                  </a:cubicBezTo>
                  <a:cubicBezTo>
                    <a:pt x="130" y="1092"/>
                    <a:pt x="143" y="1099"/>
                    <a:pt x="156" y="1105"/>
                  </a:cubicBezTo>
                  <a:moveTo>
                    <a:pt x="1605" y="476"/>
                  </a:moveTo>
                  <a:cubicBezTo>
                    <a:pt x="1603" y="470"/>
                    <a:pt x="1601" y="465"/>
                    <a:pt x="1599" y="459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91" y="445"/>
                    <a:pt x="1591" y="445"/>
                    <a:pt x="1591" y="445"/>
                  </a:cubicBezTo>
                  <a:cubicBezTo>
                    <a:pt x="1589" y="436"/>
                    <a:pt x="1589" y="436"/>
                    <a:pt x="1589" y="436"/>
                  </a:cubicBezTo>
                  <a:cubicBezTo>
                    <a:pt x="1573" y="407"/>
                    <a:pt x="1573" y="407"/>
                    <a:pt x="1573" y="407"/>
                  </a:cubicBezTo>
                  <a:cubicBezTo>
                    <a:pt x="1565" y="388"/>
                    <a:pt x="1565" y="388"/>
                    <a:pt x="1565" y="388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69" y="435"/>
                    <a:pt x="1483" y="494"/>
                    <a:pt x="1319" y="535"/>
                  </a:cubicBezTo>
                  <a:cubicBezTo>
                    <a:pt x="1336" y="587"/>
                    <a:pt x="1351" y="640"/>
                    <a:pt x="1361" y="694"/>
                  </a:cubicBezTo>
                  <a:cubicBezTo>
                    <a:pt x="1382" y="688"/>
                    <a:pt x="1402" y="683"/>
                    <a:pt x="1420" y="677"/>
                  </a:cubicBezTo>
                  <a:cubicBezTo>
                    <a:pt x="1422" y="683"/>
                    <a:pt x="1423" y="689"/>
                    <a:pt x="1424" y="695"/>
                  </a:cubicBezTo>
                  <a:cubicBezTo>
                    <a:pt x="1433" y="693"/>
                    <a:pt x="1433" y="693"/>
                    <a:pt x="1433" y="693"/>
                  </a:cubicBezTo>
                  <a:cubicBezTo>
                    <a:pt x="1462" y="732"/>
                    <a:pt x="1462" y="732"/>
                    <a:pt x="1462" y="732"/>
                  </a:cubicBezTo>
                  <a:cubicBezTo>
                    <a:pt x="1466" y="720"/>
                    <a:pt x="1466" y="720"/>
                    <a:pt x="1466" y="720"/>
                  </a:cubicBezTo>
                  <a:cubicBezTo>
                    <a:pt x="1473" y="708"/>
                    <a:pt x="1473" y="708"/>
                    <a:pt x="1473" y="708"/>
                  </a:cubicBezTo>
                  <a:cubicBezTo>
                    <a:pt x="1478" y="729"/>
                    <a:pt x="1480" y="751"/>
                    <a:pt x="1483" y="773"/>
                  </a:cubicBezTo>
                  <a:cubicBezTo>
                    <a:pt x="1497" y="826"/>
                    <a:pt x="1497" y="826"/>
                    <a:pt x="1497" y="826"/>
                  </a:cubicBezTo>
                  <a:cubicBezTo>
                    <a:pt x="1507" y="850"/>
                    <a:pt x="1507" y="850"/>
                    <a:pt x="1507" y="850"/>
                  </a:cubicBezTo>
                  <a:cubicBezTo>
                    <a:pt x="1514" y="899"/>
                    <a:pt x="1514" y="899"/>
                    <a:pt x="1514" y="899"/>
                  </a:cubicBezTo>
                  <a:cubicBezTo>
                    <a:pt x="1533" y="848"/>
                    <a:pt x="1533" y="848"/>
                    <a:pt x="1533" y="848"/>
                  </a:cubicBezTo>
                  <a:cubicBezTo>
                    <a:pt x="1531" y="784"/>
                    <a:pt x="1531" y="784"/>
                    <a:pt x="1531" y="784"/>
                  </a:cubicBezTo>
                  <a:cubicBezTo>
                    <a:pt x="1549" y="734"/>
                    <a:pt x="1549" y="734"/>
                    <a:pt x="1549" y="734"/>
                  </a:cubicBezTo>
                  <a:cubicBezTo>
                    <a:pt x="1551" y="715"/>
                    <a:pt x="1559" y="672"/>
                    <a:pt x="1560" y="667"/>
                  </a:cubicBezTo>
                  <a:cubicBezTo>
                    <a:pt x="1563" y="665"/>
                    <a:pt x="1566" y="663"/>
                    <a:pt x="1569" y="661"/>
                  </a:cubicBezTo>
                  <a:cubicBezTo>
                    <a:pt x="1573" y="650"/>
                    <a:pt x="1573" y="650"/>
                    <a:pt x="1573" y="650"/>
                  </a:cubicBezTo>
                  <a:cubicBezTo>
                    <a:pt x="1593" y="685"/>
                    <a:pt x="1593" y="685"/>
                    <a:pt x="1593" y="685"/>
                  </a:cubicBezTo>
                  <a:cubicBezTo>
                    <a:pt x="1587" y="668"/>
                    <a:pt x="1579" y="645"/>
                    <a:pt x="1572" y="629"/>
                  </a:cubicBezTo>
                  <a:cubicBezTo>
                    <a:pt x="1565" y="643"/>
                    <a:pt x="1565" y="643"/>
                    <a:pt x="1565" y="643"/>
                  </a:cubicBezTo>
                  <a:cubicBezTo>
                    <a:pt x="1572" y="629"/>
                    <a:pt x="1572" y="629"/>
                    <a:pt x="1572" y="629"/>
                  </a:cubicBezTo>
                  <a:cubicBezTo>
                    <a:pt x="1578" y="645"/>
                    <a:pt x="1588" y="668"/>
                    <a:pt x="1593" y="685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09" y="711"/>
                    <a:pt x="1609" y="711"/>
                    <a:pt x="1609" y="711"/>
                  </a:cubicBezTo>
                  <a:cubicBezTo>
                    <a:pt x="1616" y="738"/>
                    <a:pt x="1616" y="738"/>
                    <a:pt x="1616" y="738"/>
                  </a:cubicBezTo>
                  <a:cubicBezTo>
                    <a:pt x="1616" y="741"/>
                    <a:pt x="1617" y="744"/>
                    <a:pt x="1617" y="747"/>
                  </a:cubicBezTo>
                  <a:cubicBezTo>
                    <a:pt x="1620" y="754"/>
                    <a:pt x="1620" y="754"/>
                    <a:pt x="1620" y="754"/>
                  </a:cubicBezTo>
                  <a:cubicBezTo>
                    <a:pt x="1620" y="760"/>
                    <a:pt x="1621" y="767"/>
                    <a:pt x="1621" y="773"/>
                  </a:cubicBezTo>
                  <a:cubicBezTo>
                    <a:pt x="1623" y="738"/>
                    <a:pt x="1623" y="738"/>
                    <a:pt x="1623" y="738"/>
                  </a:cubicBezTo>
                  <a:cubicBezTo>
                    <a:pt x="1628" y="751"/>
                    <a:pt x="1634" y="768"/>
                    <a:pt x="1638" y="782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5" y="741"/>
                    <a:pt x="1645" y="741"/>
                    <a:pt x="1645" y="741"/>
                  </a:cubicBezTo>
                  <a:cubicBezTo>
                    <a:pt x="1644" y="762"/>
                    <a:pt x="1644" y="762"/>
                    <a:pt x="1644" y="762"/>
                  </a:cubicBezTo>
                  <a:cubicBezTo>
                    <a:pt x="1646" y="748"/>
                    <a:pt x="1646" y="748"/>
                    <a:pt x="1646" y="748"/>
                  </a:cubicBezTo>
                  <a:cubicBezTo>
                    <a:pt x="1646" y="742"/>
                    <a:pt x="1645" y="735"/>
                    <a:pt x="1645" y="729"/>
                  </a:cubicBezTo>
                  <a:cubicBezTo>
                    <a:pt x="1644" y="717"/>
                    <a:pt x="1644" y="711"/>
                    <a:pt x="1643" y="704"/>
                  </a:cubicBezTo>
                  <a:cubicBezTo>
                    <a:pt x="1642" y="700"/>
                    <a:pt x="1642" y="697"/>
                    <a:pt x="1641" y="694"/>
                  </a:cubicBezTo>
                  <a:cubicBezTo>
                    <a:pt x="1640" y="690"/>
                    <a:pt x="1640" y="690"/>
                    <a:pt x="1640" y="690"/>
                  </a:cubicBezTo>
                  <a:cubicBezTo>
                    <a:pt x="1627" y="643"/>
                    <a:pt x="1627" y="643"/>
                    <a:pt x="1627" y="613"/>
                  </a:cubicBezTo>
                  <a:cubicBezTo>
                    <a:pt x="1628" y="615"/>
                    <a:pt x="1630" y="618"/>
                    <a:pt x="1631" y="620"/>
                  </a:cubicBezTo>
                  <a:cubicBezTo>
                    <a:pt x="1630" y="608"/>
                    <a:pt x="1630" y="608"/>
                    <a:pt x="1630" y="608"/>
                  </a:cubicBezTo>
                  <a:cubicBezTo>
                    <a:pt x="1624" y="603"/>
                    <a:pt x="1624" y="603"/>
                    <a:pt x="1624" y="603"/>
                  </a:cubicBezTo>
                  <a:cubicBezTo>
                    <a:pt x="1625" y="609"/>
                    <a:pt x="1625" y="609"/>
                    <a:pt x="1625" y="609"/>
                  </a:cubicBezTo>
                  <a:cubicBezTo>
                    <a:pt x="1625" y="635"/>
                    <a:pt x="1626" y="639"/>
                    <a:pt x="1629" y="659"/>
                  </a:cubicBezTo>
                  <a:cubicBezTo>
                    <a:pt x="1628" y="656"/>
                    <a:pt x="1628" y="653"/>
                    <a:pt x="1627" y="650"/>
                  </a:cubicBezTo>
                  <a:cubicBezTo>
                    <a:pt x="1626" y="638"/>
                    <a:pt x="1626" y="638"/>
                    <a:pt x="1624" y="603"/>
                  </a:cubicBezTo>
                  <a:cubicBezTo>
                    <a:pt x="1626" y="604"/>
                    <a:pt x="1628" y="607"/>
                    <a:pt x="1630" y="608"/>
                  </a:cubicBezTo>
                  <a:cubicBezTo>
                    <a:pt x="1630" y="606"/>
                    <a:pt x="1630" y="605"/>
                    <a:pt x="1631" y="603"/>
                  </a:cubicBezTo>
                  <a:cubicBezTo>
                    <a:pt x="1629" y="579"/>
                    <a:pt x="1629" y="579"/>
                    <a:pt x="1629" y="579"/>
                  </a:cubicBezTo>
                  <a:cubicBezTo>
                    <a:pt x="1630" y="576"/>
                    <a:pt x="1630" y="573"/>
                    <a:pt x="1630" y="571"/>
                  </a:cubicBezTo>
                  <a:cubicBezTo>
                    <a:pt x="1624" y="542"/>
                    <a:pt x="1614" y="506"/>
                    <a:pt x="1606" y="478"/>
                  </a:cubicBezTo>
                  <a:cubicBezTo>
                    <a:pt x="1614" y="506"/>
                    <a:pt x="1624" y="542"/>
                    <a:pt x="1630" y="571"/>
                  </a:cubicBezTo>
                  <a:cubicBezTo>
                    <a:pt x="1623" y="542"/>
                    <a:pt x="1615" y="504"/>
                    <a:pt x="1605" y="476"/>
                  </a:cubicBezTo>
                  <a:moveTo>
                    <a:pt x="1565" y="388"/>
                  </a:moveTo>
                  <a:cubicBezTo>
                    <a:pt x="1557" y="371"/>
                    <a:pt x="1557" y="371"/>
                    <a:pt x="1557" y="371"/>
                  </a:cubicBezTo>
                  <a:cubicBezTo>
                    <a:pt x="1557" y="372"/>
                    <a:pt x="1558" y="373"/>
                    <a:pt x="1558" y="374"/>
                  </a:cubicBezTo>
                  <a:cubicBezTo>
                    <a:pt x="1565" y="388"/>
                    <a:pt x="1565" y="388"/>
                    <a:pt x="1565" y="388"/>
                  </a:cubicBezTo>
                  <a:moveTo>
                    <a:pt x="1552" y="356"/>
                  </a:moveTo>
                  <a:cubicBezTo>
                    <a:pt x="1550" y="353"/>
                    <a:pt x="1550" y="353"/>
                    <a:pt x="1550" y="353"/>
                  </a:cubicBezTo>
                  <a:cubicBezTo>
                    <a:pt x="1551" y="355"/>
                    <a:pt x="1552" y="356"/>
                    <a:pt x="1553" y="357"/>
                  </a:cubicBezTo>
                  <a:cubicBezTo>
                    <a:pt x="1553" y="359"/>
                    <a:pt x="1554" y="361"/>
                    <a:pt x="1555" y="363"/>
                  </a:cubicBezTo>
                  <a:cubicBezTo>
                    <a:pt x="1560" y="370"/>
                    <a:pt x="1564" y="378"/>
                    <a:pt x="1568" y="386"/>
                  </a:cubicBezTo>
                  <a:cubicBezTo>
                    <a:pt x="1567" y="385"/>
                    <a:pt x="1567" y="385"/>
                    <a:pt x="1567" y="384"/>
                  </a:cubicBezTo>
                  <a:cubicBezTo>
                    <a:pt x="1552" y="356"/>
                    <a:pt x="1552" y="356"/>
                    <a:pt x="1552" y="356"/>
                  </a:cubicBezTo>
                  <a:moveTo>
                    <a:pt x="631" y="580"/>
                  </a:moveTo>
                  <a:cubicBezTo>
                    <a:pt x="637" y="580"/>
                    <a:pt x="642" y="581"/>
                    <a:pt x="647" y="581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28" y="576"/>
                    <a:pt x="628" y="576"/>
                    <a:pt x="628" y="576"/>
                  </a:cubicBezTo>
                  <a:cubicBezTo>
                    <a:pt x="631" y="580"/>
                    <a:pt x="631" y="580"/>
                    <a:pt x="631" y="580"/>
                  </a:cubicBezTo>
                  <a:moveTo>
                    <a:pt x="880" y="584"/>
                  </a:moveTo>
                  <a:cubicBezTo>
                    <a:pt x="880" y="580"/>
                    <a:pt x="875" y="577"/>
                    <a:pt x="873" y="575"/>
                  </a:cubicBezTo>
                  <a:cubicBezTo>
                    <a:pt x="865" y="575"/>
                    <a:pt x="858" y="575"/>
                    <a:pt x="851" y="575"/>
                  </a:cubicBezTo>
                  <a:cubicBezTo>
                    <a:pt x="851" y="575"/>
                    <a:pt x="855" y="580"/>
                    <a:pt x="861" y="588"/>
                  </a:cubicBezTo>
                  <a:cubicBezTo>
                    <a:pt x="867" y="588"/>
                    <a:pt x="874" y="587"/>
                    <a:pt x="880" y="587"/>
                  </a:cubicBezTo>
                  <a:cubicBezTo>
                    <a:pt x="880" y="586"/>
                    <a:pt x="880" y="585"/>
                    <a:pt x="880" y="584"/>
                  </a:cubicBezTo>
                  <a:moveTo>
                    <a:pt x="880" y="583"/>
                  </a:moveTo>
                  <a:cubicBezTo>
                    <a:pt x="894" y="574"/>
                    <a:pt x="894" y="574"/>
                    <a:pt x="894" y="574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73" y="575"/>
                    <a:pt x="873" y="575"/>
                    <a:pt x="873" y="575"/>
                  </a:cubicBezTo>
                  <a:cubicBezTo>
                    <a:pt x="880" y="583"/>
                    <a:pt x="880" y="583"/>
                    <a:pt x="880" y="583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4" y="539"/>
                    <a:pt x="811" y="539"/>
                    <a:pt x="810" y="539"/>
                  </a:cubicBezTo>
                  <a:cubicBezTo>
                    <a:pt x="809" y="548"/>
                    <a:pt x="809" y="557"/>
                    <a:pt x="809" y="566"/>
                  </a:cubicBezTo>
                  <a:cubicBezTo>
                    <a:pt x="811" y="566"/>
                    <a:pt x="814" y="566"/>
                    <a:pt x="816" y="566"/>
                  </a:cubicBezTo>
                  <a:moveTo>
                    <a:pt x="954" y="545"/>
                  </a:moveTo>
                  <a:cubicBezTo>
                    <a:pt x="968" y="535"/>
                    <a:pt x="968" y="535"/>
                    <a:pt x="968" y="535"/>
                  </a:cubicBezTo>
                  <a:cubicBezTo>
                    <a:pt x="961" y="536"/>
                    <a:pt x="954" y="536"/>
                    <a:pt x="947" y="53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20" y="547"/>
                    <a:pt x="920" y="547"/>
                    <a:pt x="920" y="547"/>
                  </a:cubicBezTo>
                  <a:cubicBezTo>
                    <a:pt x="946" y="585"/>
                    <a:pt x="946" y="585"/>
                    <a:pt x="946" y="585"/>
                  </a:cubicBezTo>
                  <a:cubicBezTo>
                    <a:pt x="949" y="585"/>
                    <a:pt x="952" y="585"/>
                    <a:pt x="956" y="584"/>
                  </a:cubicBezTo>
                  <a:cubicBezTo>
                    <a:pt x="965" y="581"/>
                    <a:pt x="965" y="581"/>
                    <a:pt x="965" y="581"/>
                  </a:cubicBezTo>
                  <a:cubicBezTo>
                    <a:pt x="954" y="545"/>
                    <a:pt x="954" y="545"/>
                    <a:pt x="954" y="545"/>
                  </a:cubicBezTo>
                  <a:moveTo>
                    <a:pt x="912" y="557"/>
                  </a:moveTo>
                  <a:cubicBezTo>
                    <a:pt x="912" y="556"/>
                    <a:pt x="913" y="556"/>
                    <a:pt x="914" y="556"/>
                  </a:cubicBezTo>
                  <a:cubicBezTo>
                    <a:pt x="909" y="550"/>
                    <a:pt x="903" y="543"/>
                    <a:pt x="899" y="538"/>
                  </a:cubicBezTo>
                  <a:cubicBezTo>
                    <a:pt x="897" y="538"/>
                    <a:pt x="894" y="538"/>
                    <a:pt x="892" y="538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2" y="548"/>
                    <a:pt x="872" y="548"/>
                    <a:pt x="872" y="548"/>
                  </a:cubicBezTo>
                  <a:cubicBezTo>
                    <a:pt x="879" y="557"/>
                    <a:pt x="879" y="557"/>
                    <a:pt x="879" y="557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2" y="556"/>
                    <a:pt x="892" y="556"/>
                    <a:pt x="892" y="556"/>
                  </a:cubicBezTo>
                  <a:cubicBezTo>
                    <a:pt x="894" y="574"/>
                    <a:pt x="894" y="574"/>
                    <a:pt x="894" y="574"/>
                  </a:cubicBezTo>
                  <a:cubicBezTo>
                    <a:pt x="898" y="568"/>
                    <a:pt x="900" y="564"/>
                    <a:pt x="902" y="560"/>
                  </a:cubicBezTo>
                  <a:cubicBezTo>
                    <a:pt x="898" y="561"/>
                    <a:pt x="900" y="559"/>
                    <a:pt x="900" y="559"/>
                  </a:cubicBezTo>
                  <a:cubicBezTo>
                    <a:pt x="901" y="557"/>
                    <a:pt x="902" y="557"/>
                    <a:pt x="903" y="557"/>
                  </a:cubicBezTo>
                  <a:cubicBezTo>
                    <a:pt x="903" y="557"/>
                    <a:pt x="903" y="558"/>
                    <a:pt x="902" y="560"/>
                  </a:cubicBezTo>
                  <a:cubicBezTo>
                    <a:pt x="903" y="560"/>
                    <a:pt x="905" y="560"/>
                    <a:pt x="912" y="557"/>
                  </a:cubicBezTo>
                  <a:moveTo>
                    <a:pt x="910" y="522"/>
                  </a:moveTo>
                  <a:cubicBezTo>
                    <a:pt x="919" y="529"/>
                    <a:pt x="919" y="529"/>
                    <a:pt x="919" y="529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0" y="522"/>
                    <a:pt x="910" y="522"/>
                    <a:pt x="910" y="522"/>
                  </a:cubicBezTo>
                  <a:moveTo>
                    <a:pt x="816" y="566"/>
                  </a:moveTo>
                  <a:cubicBezTo>
                    <a:pt x="816" y="557"/>
                    <a:pt x="816" y="548"/>
                    <a:pt x="816" y="539"/>
                  </a:cubicBezTo>
                  <a:cubicBezTo>
                    <a:pt x="816" y="548"/>
                    <a:pt x="816" y="557"/>
                    <a:pt x="816" y="566"/>
                  </a:cubicBezTo>
                  <a:moveTo>
                    <a:pt x="816" y="539"/>
                  </a:moveTo>
                  <a:cubicBezTo>
                    <a:pt x="823" y="522"/>
                    <a:pt x="823" y="522"/>
                    <a:pt x="823" y="522"/>
                  </a:cubicBezTo>
                  <a:cubicBezTo>
                    <a:pt x="810" y="512"/>
                    <a:pt x="810" y="512"/>
                    <a:pt x="810" y="512"/>
                  </a:cubicBezTo>
                  <a:cubicBezTo>
                    <a:pt x="804" y="523"/>
                    <a:pt x="804" y="523"/>
                    <a:pt x="804" y="523"/>
                  </a:cubicBezTo>
                  <a:cubicBezTo>
                    <a:pt x="810" y="539"/>
                    <a:pt x="810" y="539"/>
                    <a:pt x="810" y="539"/>
                  </a:cubicBezTo>
                  <a:cubicBezTo>
                    <a:pt x="811" y="539"/>
                    <a:pt x="814" y="539"/>
                    <a:pt x="816" y="539"/>
                  </a:cubicBezTo>
                  <a:moveTo>
                    <a:pt x="776" y="512"/>
                  </a:moveTo>
                  <a:cubicBezTo>
                    <a:pt x="776" y="509"/>
                    <a:pt x="777" y="506"/>
                    <a:pt x="777" y="503"/>
                  </a:cubicBezTo>
                  <a:cubicBezTo>
                    <a:pt x="770" y="503"/>
                    <a:pt x="763" y="503"/>
                    <a:pt x="757" y="503"/>
                  </a:cubicBezTo>
                  <a:cubicBezTo>
                    <a:pt x="747" y="528"/>
                    <a:pt x="747" y="528"/>
                    <a:pt x="747" y="528"/>
                  </a:cubicBezTo>
                  <a:cubicBezTo>
                    <a:pt x="733" y="530"/>
                    <a:pt x="726" y="533"/>
                    <a:pt x="720" y="540"/>
                  </a:cubicBezTo>
                  <a:cubicBezTo>
                    <a:pt x="716" y="544"/>
                    <a:pt x="713" y="552"/>
                    <a:pt x="710" y="559"/>
                  </a:cubicBezTo>
                  <a:cubicBezTo>
                    <a:pt x="706" y="571"/>
                    <a:pt x="703" y="576"/>
                    <a:pt x="699" y="584"/>
                  </a:cubicBezTo>
                  <a:cubicBezTo>
                    <a:pt x="700" y="584"/>
                    <a:pt x="701" y="584"/>
                    <a:pt x="703" y="584"/>
                  </a:cubicBezTo>
                  <a:cubicBezTo>
                    <a:pt x="724" y="547"/>
                    <a:pt x="724" y="547"/>
                    <a:pt x="725" y="546"/>
                  </a:cubicBezTo>
                  <a:cubicBezTo>
                    <a:pt x="730" y="539"/>
                    <a:pt x="734" y="535"/>
                    <a:pt x="739" y="537"/>
                  </a:cubicBezTo>
                  <a:cubicBezTo>
                    <a:pt x="747" y="540"/>
                    <a:pt x="748" y="540"/>
                    <a:pt x="756" y="511"/>
                  </a:cubicBezTo>
                  <a:cubicBezTo>
                    <a:pt x="763" y="512"/>
                    <a:pt x="769" y="512"/>
                    <a:pt x="776" y="512"/>
                  </a:cubicBezTo>
                  <a:moveTo>
                    <a:pt x="776" y="512"/>
                  </a:moveTo>
                  <a:cubicBezTo>
                    <a:pt x="790" y="504"/>
                    <a:pt x="790" y="504"/>
                    <a:pt x="790" y="504"/>
                  </a:cubicBezTo>
                  <a:cubicBezTo>
                    <a:pt x="785" y="504"/>
                    <a:pt x="781" y="503"/>
                    <a:pt x="777" y="503"/>
                  </a:cubicBezTo>
                  <a:cubicBezTo>
                    <a:pt x="777" y="506"/>
                    <a:pt x="776" y="509"/>
                    <a:pt x="776" y="512"/>
                  </a:cubicBezTo>
                  <a:moveTo>
                    <a:pt x="1010" y="497"/>
                  </a:moveTo>
                  <a:cubicBezTo>
                    <a:pt x="1009" y="491"/>
                    <a:pt x="1009" y="486"/>
                    <a:pt x="1008" y="480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10" y="497"/>
                    <a:pt x="1010" y="497"/>
                    <a:pt x="1010" y="497"/>
                  </a:cubicBezTo>
                  <a:moveTo>
                    <a:pt x="856" y="478"/>
                  </a:moveTo>
                  <a:cubicBezTo>
                    <a:pt x="883" y="503"/>
                    <a:pt x="883" y="503"/>
                    <a:pt x="883" y="503"/>
                  </a:cubicBezTo>
                  <a:cubicBezTo>
                    <a:pt x="869" y="478"/>
                    <a:pt x="869" y="478"/>
                    <a:pt x="869" y="478"/>
                  </a:cubicBezTo>
                  <a:cubicBezTo>
                    <a:pt x="865" y="478"/>
                    <a:pt x="860" y="478"/>
                    <a:pt x="856" y="478"/>
                  </a:cubicBezTo>
                  <a:moveTo>
                    <a:pt x="1067" y="483"/>
                  </a:moveTo>
                  <a:cubicBezTo>
                    <a:pt x="1067" y="477"/>
                    <a:pt x="1065" y="472"/>
                    <a:pt x="1064" y="466"/>
                  </a:cubicBezTo>
                  <a:cubicBezTo>
                    <a:pt x="1062" y="466"/>
                    <a:pt x="1060" y="467"/>
                    <a:pt x="1057" y="467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67" y="483"/>
                    <a:pt x="1067" y="483"/>
                    <a:pt x="1067" y="483"/>
                  </a:cubicBezTo>
                  <a:moveTo>
                    <a:pt x="1057" y="467"/>
                  </a:moveTo>
                  <a:cubicBezTo>
                    <a:pt x="1057" y="464"/>
                    <a:pt x="1056" y="461"/>
                    <a:pt x="1055" y="458"/>
                  </a:cubicBezTo>
                  <a:cubicBezTo>
                    <a:pt x="1052" y="458"/>
                    <a:pt x="1047" y="459"/>
                    <a:pt x="1043" y="459"/>
                  </a:cubicBezTo>
                  <a:cubicBezTo>
                    <a:pt x="1053" y="476"/>
                    <a:pt x="1053" y="476"/>
                    <a:pt x="1053" y="476"/>
                  </a:cubicBezTo>
                  <a:cubicBezTo>
                    <a:pt x="1057" y="467"/>
                    <a:pt x="1057" y="467"/>
                    <a:pt x="1057" y="467"/>
                  </a:cubicBezTo>
                  <a:moveTo>
                    <a:pt x="297" y="387"/>
                  </a:moveTo>
                  <a:cubicBezTo>
                    <a:pt x="302" y="398"/>
                    <a:pt x="302" y="398"/>
                    <a:pt x="302" y="398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297" y="387"/>
                    <a:pt x="297" y="387"/>
                    <a:pt x="297" y="387"/>
                  </a:cubicBezTo>
                  <a:moveTo>
                    <a:pt x="297" y="387"/>
                  </a:moveTo>
                  <a:cubicBezTo>
                    <a:pt x="306" y="380"/>
                    <a:pt x="306" y="380"/>
                    <a:pt x="306" y="380"/>
                  </a:cubicBezTo>
                  <a:cubicBezTo>
                    <a:pt x="311" y="363"/>
                    <a:pt x="311" y="363"/>
                    <a:pt x="311" y="363"/>
                  </a:cubicBezTo>
                  <a:cubicBezTo>
                    <a:pt x="307" y="362"/>
                    <a:pt x="303" y="360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8" y="349"/>
                    <a:pt x="296" y="348"/>
                    <a:pt x="293" y="346"/>
                  </a:cubicBezTo>
                  <a:cubicBezTo>
                    <a:pt x="272" y="366"/>
                    <a:pt x="272" y="366"/>
                    <a:pt x="272" y="366"/>
                  </a:cubicBezTo>
                  <a:cubicBezTo>
                    <a:pt x="280" y="372"/>
                    <a:pt x="290" y="381"/>
                    <a:pt x="297" y="387"/>
                  </a:cubicBezTo>
                  <a:moveTo>
                    <a:pt x="720" y="415"/>
                  </a:moveTo>
                  <a:cubicBezTo>
                    <a:pt x="720" y="413"/>
                    <a:pt x="721" y="410"/>
                    <a:pt x="721" y="407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690" y="414"/>
                    <a:pt x="690" y="414"/>
                    <a:pt x="690" y="414"/>
                  </a:cubicBezTo>
                  <a:cubicBezTo>
                    <a:pt x="700" y="415"/>
                    <a:pt x="710" y="415"/>
                    <a:pt x="720" y="415"/>
                  </a:cubicBezTo>
                  <a:moveTo>
                    <a:pt x="740" y="410"/>
                  </a:moveTo>
                  <a:cubicBezTo>
                    <a:pt x="753" y="390"/>
                    <a:pt x="753" y="390"/>
                    <a:pt x="753" y="390"/>
                  </a:cubicBezTo>
                  <a:cubicBezTo>
                    <a:pt x="747" y="384"/>
                    <a:pt x="747" y="384"/>
                    <a:pt x="747" y="384"/>
                  </a:cubicBezTo>
                  <a:cubicBezTo>
                    <a:pt x="747" y="386"/>
                    <a:pt x="747" y="386"/>
                    <a:pt x="747" y="386"/>
                  </a:cubicBezTo>
                  <a:cubicBezTo>
                    <a:pt x="741" y="405"/>
                    <a:pt x="741" y="405"/>
                    <a:pt x="740" y="406"/>
                  </a:cubicBezTo>
                  <a:cubicBezTo>
                    <a:pt x="739" y="406"/>
                    <a:pt x="737" y="407"/>
                    <a:pt x="737" y="407"/>
                  </a:cubicBezTo>
                  <a:cubicBezTo>
                    <a:pt x="731" y="407"/>
                    <a:pt x="726" y="407"/>
                    <a:pt x="721" y="407"/>
                  </a:cubicBezTo>
                  <a:cubicBezTo>
                    <a:pt x="721" y="410"/>
                    <a:pt x="720" y="413"/>
                    <a:pt x="720" y="415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51" y="408"/>
                    <a:pt x="751" y="408"/>
                    <a:pt x="751" y="408"/>
                  </a:cubicBezTo>
                  <a:cubicBezTo>
                    <a:pt x="743" y="418"/>
                    <a:pt x="743" y="418"/>
                    <a:pt x="743" y="418"/>
                  </a:cubicBezTo>
                  <a:cubicBezTo>
                    <a:pt x="740" y="410"/>
                    <a:pt x="740" y="410"/>
                    <a:pt x="740" y="410"/>
                  </a:cubicBezTo>
                  <a:moveTo>
                    <a:pt x="664" y="395"/>
                  </a:moveTo>
                  <a:cubicBezTo>
                    <a:pt x="677" y="388"/>
                    <a:pt x="677" y="388"/>
                    <a:pt x="677" y="388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54" y="386"/>
                    <a:pt x="654" y="386"/>
                    <a:pt x="654" y="386"/>
                  </a:cubicBezTo>
                  <a:cubicBezTo>
                    <a:pt x="654" y="389"/>
                    <a:pt x="653" y="392"/>
                    <a:pt x="652" y="395"/>
                  </a:cubicBezTo>
                  <a:cubicBezTo>
                    <a:pt x="656" y="395"/>
                    <a:pt x="660" y="395"/>
                    <a:pt x="664" y="395"/>
                  </a:cubicBezTo>
                  <a:moveTo>
                    <a:pt x="687" y="364"/>
                  </a:moveTo>
                  <a:cubicBezTo>
                    <a:pt x="688" y="361"/>
                    <a:pt x="688" y="358"/>
                    <a:pt x="688" y="356"/>
                  </a:cubicBezTo>
                  <a:cubicBezTo>
                    <a:pt x="659" y="362"/>
                    <a:pt x="659" y="362"/>
                    <a:pt x="659" y="362"/>
                  </a:cubicBezTo>
                  <a:cubicBezTo>
                    <a:pt x="658" y="370"/>
                    <a:pt x="656" y="378"/>
                    <a:pt x="654" y="386"/>
                  </a:cubicBezTo>
                  <a:cubicBezTo>
                    <a:pt x="680" y="359"/>
                    <a:pt x="680" y="359"/>
                    <a:pt x="680" y="359"/>
                  </a:cubicBezTo>
                  <a:cubicBezTo>
                    <a:pt x="677" y="388"/>
                    <a:pt x="677" y="388"/>
                    <a:pt x="677" y="388"/>
                  </a:cubicBezTo>
                  <a:cubicBezTo>
                    <a:pt x="687" y="364"/>
                    <a:pt x="687" y="364"/>
                    <a:pt x="687" y="364"/>
                  </a:cubicBezTo>
                  <a:moveTo>
                    <a:pt x="301" y="350"/>
                  </a:moveTo>
                  <a:cubicBezTo>
                    <a:pt x="299" y="359"/>
                    <a:pt x="299" y="359"/>
                    <a:pt x="299" y="359"/>
                  </a:cubicBezTo>
                  <a:cubicBezTo>
                    <a:pt x="301" y="350"/>
                    <a:pt x="301" y="350"/>
                    <a:pt x="301" y="350"/>
                  </a:cubicBezTo>
                  <a:moveTo>
                    <a:pt x="301" y="350"/>
                  </a:moveTo>
                  <a:cubicBezTo>
                    <a:pt x="326" y="320"/>
                    <a:pt x="326" y="320"/>
                    <a:pt x="326" y="320"/>
                  </a:cubicBezTo>
                  <a:cubicBezTo>
                    <a:pt x="334" y="289"/>
                    <a:pt x="334" y="289"/>
                    <a:pt x="334" y="289"/>
                  </a:cubicBezTo>
                  <a:cubicBezTo>
                    <a:pt x="328" y="279"/>
                    <a:pt x="328" y="279"/>
                    <a:pt x="328" y="279"/>
                  </a:cubicBezTo>
                  <a:cubicBezTo>
                    <a:pt x="314" y="296"/>
                    <a:pt x="300" y="315"/>
                    <a:pt x="287" y="334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317" y="326"/>
                    <a:pt x="317" y="326"/>
                    <a:pt x="317" y="326"/>
                  </a:cubicBezTo>
                  <a:cubicBezTo>
                    <a:pt x="302" y="321"/>
                    <a:pt x="302" y="321"/>
                    <a:pt x="302" y="321"/>
                  </a:cubicBezTo>
                  <a:cubicBezTo>
                    <a:pt x="288" y="334"/>
                    <a:pt x="288" y="334"/>
                    <a:pt x="288" y="334"/>
                  </a:cubicBezTo>
                  <a:cubicBezTo>
                    <a:pt x="307" y="333"/>
                    <a:pt x="307" y="333"/>
                    <a:pt x="307" y="333"/>
                  </a:cubicBezTo>
                  <a:cubicBezTo>
                    <a:pt x="293" y="346"/>
                    <a:pt x="293" y="346"/>
                    <a:pt x="293" y="346"/>
                  </a:cubicBezTo>
                  <a:cubicBezTo>
                    <a:pt x="296" y="348"/>
                    <a:pt x="298" y="349"/>
                    <a:pt x="301" y="350"/>
                  </a:cubicBezTo>
                  <a:moveTo>
                    <a:pt x="723" y="350"/>
                  </a:move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moveTo>
                    <a:pt x="712" y="349"/>
                  </a:moveTo>
                  <a:cubicBezTo>
                    <a:pt x="716" y="350"/>
                    <a:pt x="719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moveTo>
                    <a:pt x="727" y="358"/>
                  </a:moveTo>
                  <a:cubicBezTo>
                    <a:pt x="723" y="350"/>
                    <a:pt x="723" y="350"/>
                    <a:pt x="723" y="350"/>
                  </a:cubicBezTo>
                  <a:cubicBezTo>
                    <a:pt x="727" y="358"/>
                    <a:pt x="727" y="358"/>
                    <a:pt x="727" y="358"/>
                  </a:cubicBezTo>
                  <a:moveTo>
                    <a:pt x="732" y="366"/>
                  </a:moveTo>
                  <a:cubicBezTo>
                    <a:pt x="727" y="358"/>
                    <a:pt x="727" y="358"/>
                    <a:pt x="727" y="358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32" y="366"/>
                  </a:moveTo>
                  <a:cubicBezTo>
                    <a:pt x="737" y="375"/>
                    <a:pt x="737" y="375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moveTo>
                    <a:pt x="746" y="388"/>
                  </a:moveTo>
                  <a:cubicBezTo>
                    <a:pt x="746" y="387"/>
                    <a:pt x="747" y="385"/>
                    <a:pt x="747" y="384"/>
                  </a:cubicBezTo>
                  <a:cubicBezTo>
                    <a:pt x="744" y="381"/>
                    <a:pt x="740" y="377"/>
                    <a:pt x="737" y="375"/>
                  </a:cubicBezTo>
                  <a:cubicBezTo>
                    <a:pt x="732" y="366"/>
                    <a:pt x="732" y="366"/>
                    <a:pt x="732" y="366"/>
                  </a:cubicBezTo>
                  <a:cubicBezTo>
                    <a:pt x="727" y="358"/>
                    <a:pt x="727" y="358"/>
                    <a:pt x="727" y="358"/>
                  </a:cubicBezTo>
                  <a:cubicBezTo>
                    <a:pt x="723" y="350"/>
                    <a:pt x="723" y="350"/>
                    <a:pt x="723" y="350"/>
                  </a:cubicBezTo>
                  <a:cubicBezTo>
                    <a:pt x="719" y="350"/>
                    <a:pt x="716" y="350"/>
                    <a:pt x="712" y="349"/>
                  </a:cubicBezTo>
                  <a:cubicBezTo>
                    <a:pt x="716" y="350"/>
                    <a:pt x="719" y="350"/>
                    <a:pt x="723" y="350"/>
                  </a:cubicBezTo>
                  <a:cubicBezTo>
                    <a:pt x="724" y="342"/>
                    <a:pt x="725" y="334"/>
                    <a:pt x="727" y="326"/>
                  </a:cubicBezTo>
                  <a:cubicBezTo>
                    <a:pt x="723" y="326"/>
                    <a:pt x="720" y="325"/>
                    <a:pt x="716" y="325"/>
                  </a:cubicBezTo>
                  <a:cubicBezTo>
                    <a:pt x="714" y="325"/>
                    <a:pt x="713" y="325"/>
                    <a:pt x="711" y="325"/>
                  </a:cubicBezTo>
                  <a:cubicBezTo>
                    <a:pt x="720" y="334"/>
                    <a:pt x="720" y="334"/>
                    <a:pt x="720" y="334"/>
                  </a:cubicBezTo>
                  <a:cubicBezTo>
                    <a:pt x="711" y="325"/>
                    <a:pt x="711" y="325"/>
                    <a:pt x="711" y="325"/>
                  </a:cubicBezTo>
                  <a:cubicBezTo>
                    <a:pt x="707" y="325"/>
                    <a:pt x="703" y="325"/>
                    <a:pt x="700" y="324"/>
                  </a:cubicBezTo>
                  <a:cubicBezTo>
                    <a:pt x="699" y="330"/>
                    <a:pt x="698" y="335"/>
                    <a:pt x="697" y="340"/>
                  </a:cubicBezTo>
                  <a:cubicBezTo>
                    <a:pt x="702" y="352"/>
                    <a:pt x="710" y="362"/>
                    <a:pt x="714" y="374"/>
                  </a:cubicBezTo>
                  <a:cubicBezTo>
                    <a:pt x="712" y="376"/>
                    <a:pt x="709" y="379"/>
                    <a:pt x="707" y="381"/>
                  </a:cubicBezTo>
                  <a:cubicBezTo>
                    <a:pt x="700" y="389"/>
                    <a:pt x="700" y="389"/>
                    <a:pt x="700" y="389"/>
                  </a:cubicBezTo>
                  <a:cubicBezTo>
                    <a:pt x="721" y="407"/>
                    <a:pt x="721" y="407"/>
                    <a:pt x="721" y="407"/>
                  </a:cubicBezTo>
                  <a:cubicBezTo>
                    <a:pt x="739" y="406"/>
                    <a:pt x="739" y="406"/>
                    <a:pt x="740" y="406"/>
                  </a:cubicBezTo>
                  <a:cubicBezTo>
                    <a:pt x="741" y="405"/>
                    <a:pt x="741" y="405"/>
                    <a:pt x="746" y="388"/>
                  </a:cubicBezTo>
                  <a:moveTo>
                    <a:pt x="700" y="324"/>
                  </a:moveTo>
                  <a:cubicBezTo>
                    <a:pt x="703" y="325"/>
                    <a:pt x="707" y="325"/>
                    <a:pt x="711" y="325"/>
                  </a:cubicBezTo>
                  <a:cubicBezTo>
                    <a:pt x="707" y="317"/>
                    <a:pt x="707" y="317"/>
                    <a:pt x="707" y="317"/>
                  </a:cubicBezTo>
                  <a:cubicBezTo>
                    <a:pt x="700" y="324"/>
                    <a:pt x="700" y="324"/>
                    <a:pt x="700" y="324"/>
                  </a:cubicBezTo>
                  <a:moveTo>
                    <a:pt x="835" y="329"/>
                  </a:moveTo>
                  <a:cubicBezTo>
                    <a:pt x="836" y="329"/>
                    <a:pt x="838" y="329"/>
                    <a:pt x="840" y="329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24" y="313"/>
                    <a:pt x="824" y="313"/>
                    <a:pt x="824" y="313"/>
                  </a:cubicBezTo>
                  <a:cubicBezTo>
                    <a:pt x="829" y="321"/>
                    <a:pt x="829" y="321"/>
                    <a:pt x="829" y="321"/>
                  </a:cubicBezTo>
                  <a:cubicBezTo>
                    <a:pt x="835" y="329"/>
                    <a:pt x="835" y="329"/>
                    <a:pt x="835" y="329"/>
                  </a:cubicBezTo>
                  <a:moveTo>
                    <a:pt x="818" y="314"/>
                  </a:moveTo>
                  <a:cubicBezTo>
                    <a:pt x="818" y="314"/>
                    <a:pt x="818" y="314"/>
                    <a:pt x="818" y="313"/>
                  </a:cubicBezTo>
                  <a:cubicBezTo>
                    <a:pt x="812" y="316"/>
                    <a:pt x="803" y="320"/>
                    <a:pt x="797" y="323"/>
                  </a:cubicBezTo>
                  <a:cubicBezTo>
                    <a:pt x="792" y="305"/>
                    <a:pt x="792" y="305"/>
                    <a:pt x="792" y="305"/>
                  </a:cubicBezTo>
                  <a:cubicBezTo>
                    <a:pt x="792" y="306"/>
                    <a:pt x="792" y="306"/>
                    <a:pt x="792" y="306"/>
                  </a:cubicBezTo>
                  <a:cubicBezTo>
                    <a:pt x="794" y="324"/>
                    <a:pt x="794" y="324"/>
                    <a:pt x="797" y="326"/>
                  </a:cubicBezTo>
                  <a:cubicBezTo>
                    <a:pt x="800" y="330"/>
                    <a:pt x="811" y="328"/>
                    <a:pt x="813" y="326"/>
                  </a:cubicBezTo>
                  <a:cubicBezTo>
                    <a:pt x="814" y="325"/>
                    <a:pt x="814" y="324"/>
                    <a:pt x="815" y="321"/>
                  </a:cubicBezTo>
                  <a:cubicBezTo>
                    <a:pt x="816" y="319"/>
                    <a:pt x="817" y="317"/>
                    <a:pt x="818" y="314"/>
                  </a:cubicBezTo>
                  <a:moveTo>
                    <a:pt x="654" y="244"/>
                  </a:moveTo>
                  <a:cubicBezTo>
                    <a:pt x="655" y="244"/>
                    <a:pt x="657" y="244"/>
                    <a:pt x="658" y="244"/>
                  </a:cubicBezTo>
                  <a:cubicBezTo>
                    <a:pt x="659" y="241"/>
                    <a:pt x="661" y="235"/>
                    <a:pt x="662" y="231"/>
                  </a:cubicBezTo>
                  <a:cubicBezTo>
                    <a:pt x="653" y="222"/>
                    <a:pt x="653" y="222"/>
                    <a:pt x="653" y="222"/>
                  </a:cubicBezTo>
                  <a:cubicBezTo>
                    <a:pt x="625" y="226"/>
                    <a:pt x="625" y="226"/>
                    <a:pt x="625" y="226"/>
                  </a:cubicBezTo>
                  <a:cubicBezTo>
                    <a:pt x="622" y="226"/>
                    <a:pt x="619" y="225"/>
                    <a:pt x="617" y="225"/>
                  </a:cubicBezTo>
                  <a:cubicBezTo>
                    <a:pt x="606" y="238"/>
                    <a:pt x="606" y="238"/>
                    <a:pt x="606" y="238"/>
                  </a:cubicBezTo>
                  <a:cubicBezTo>
                    <a:pt x="607" y="238"/>
                    <a:pt x="609" y="239"/>
                    <a:pt x="610" y="239"/>
                  </a:cubicBezTo>
                  <a:cubicBezTo>
                    <a:pt x="609" y="241"/>
                    <a:pt x="608" y="243"/>
                    <a:pt x="607" y="246"/>
                  </a:cubicBezTo>
                  <a:cubicBezTo>
                    <a:pt x="610" y="248"/>
                    <a:pt x="612" y="252"/>
                    <a:pt x="616" y="254"/>
                  </a:cubicBezTo>
                  <a:cubicBezTo>
                    <a:pt x="617" y="255"/>
                    <a:pt x="621" y="256"/>
                    <a:pt x="623" y="255"/>
                  </a:cubicBezTo>
                  <a:cubicBezTo>
                    <a:pt x="626" y="255"/>
                    <a:pt x="629" y="254"/>
                    <a:pt x="634" y="251"/>
                  </a:cubicBezTo>
                  <a:cubicBezTo>
                    <a:pt x="640" y="248"/>
                    <a:pt x="645" y="246"/>
                    <a:pt x="654" y="244"/>
                  </a:cubicBezTo>
                  <a:moveTo>
                    <a:pt x="1066" y="191"/>
                  </a:moveTo>
                  <a:cubicBezTo>
                    <a:pt x="1065" y="190"/>
                    <a:pt x="1065" y="189"/>
                    <a:pt x="1065" y="189"/>
                  </a:cubicBezTo>
                  <a:cubicBezTo>
                    <a:pt x="1065" y="189"/>
                    <a:pt x="1063" y="188"/>
                    <a:pt x="1063" y="189"/>
                  </a:cubicBezTo>
                  <a:cubicBezTo>
                    <a:pt x="1062" y="189"/>
                    <a:pt x="1065" y="192"/>
                    <a:pt x="1066" y="192"/>
                  </a:cubicBezTo>
                  <a:cubicBezTo>
                    <a:pt x="1067" y="192"/>
                    <a:pt x="1066" y="191"/>
                    <a:pt x="1066" y="191"/>
                  </a:cubicBezTo>
                  <a:moveTo>
                    <a:pt x="483" y="157"/>
                  </a:moveTo>
                  <a:cubicBezTo>
                    <a:pt x="498" y="146"/>
                    <a:pt x="498" y="146"/>
                    <a:pt x="498" y="146"/>
                  </a:cubicBezTo>
                  <a:cubicBezTo>
                    <a:pt x="497" y="146"/>
                    <a:pt x="497" y="145"/>
                    <a:pt x="496" y="145"/>
                  </a:cubicBezTo>
                  <a:cubicBezTo>
                    <a:pt x="493" y="144"/>
                    <a:pt x="490" y="143"/>
                    <a:pt x="488" y="142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483" y="157"/>
                    <a:pt x="483" y="157"/>
                    <a:pt x="483" y="157"/>
                  </a:cubicBezTo>
                  <a:moveTo>
                    <a:pt x="1193" y="530"/>
                  </a:moveTo>
                  <a:cubicBezTo>
                    <a:pt x="1191" y="524"/>
                    <a:pt x="1190" y="517"/>
                    <a:pt x="1188" y="512"/>
                  </a:cubicBezTo>
                  <a:cubicBezTo>
                    <a:pt x="1190" y="517"/>
                    <a:pt x="1191" y="524"/>
                    <a:pt x="1193" y="530"/>
                  </a:cubicBezTo>
                  <a:moveTo>
                    <a:pt x="1193" y="530"/>
                  </a:moveTo>
                  <a:cubicBezTo>
                    <a:pt x="1216" y="522"/>
                    <a:pt x="1216" y="522"/>
                    <a:pt x="1216" y="522"/>
                  </a:cubicBezTo>
                  <a:cubicBezTo>
                    <a:pt x="1193" y="530"/>
                    <a:pt x="1193" y="530"/>
                    <a:pt x="1193" y="530"/>
                  </a:cubicBezTo>
                  <a:moveTo>
                    <a:pt x="1152" y="508"/>
                  </a:moveTo>
                  <a:cubicBezTo>
                    <a:pt x="1147" y="509"/>
                    <a:pt x="1147" y="509"/>
                    <a:pt x="1147" y="509"/>
                  </a:cubicBezTo>
                  <a:cubicBezTo>
                    <a:pt x="1149" y="509"/>
                    <a:pt x="1150" y="509"/>
                    <a:pt x="1152" y="508"/>
                  </a:cubicBezTo>
                  <a:moveTo>
                    <a:pt x="1156" y="507"/>
                  </a:moveTo>
                  <a:cubicBezTo>
                    <a:pt x="1155" y="507"/>
                    <a:pt x="1153" y="508"/>
                    <a:pt x="1152" y="508"/>
                  </a:cubicBezTo>
                  <a:cubicBezTo>
                    <a:pt x="1153" y="508"/>
                    <a:pt x="1155" y="507"/>
                    <a:pt x="1156" y="507"/>
                  </a:cubicBezTo>
                  <a:moveTo>
                    <a:pt x="1159" y="507"/>
                  </a:moveTo>
                  <a:cubicBezTo>
                    <a:pt x="1158" y="507"/>
                    <a:pt x="1157" y="507"/>
                    <a:pt x="1156" y="507"/>
                  </a:cubicBezTo>
                  <a:cubicBezTo>
                    <a:pt x="1157" y="507"/>
                    <a:pt x="1158" y="507"/>
                    <a:pt x="1159" y="507"/>
                  </a:cubicBezTo>
                  <a:moveTo>
                    <a:pt x="1163" y="506"/>
                  </a:moveTo>
                  <a:cubicBezTo>
                    <a:pt x="1162" y="506"/>
                    <a:pt x="1160" y="506"/>
                    <a:pt x="1159" y="507"/>
                  </a:cubicBezTo>
                  <a:cubicBezTo>
                    <a:pt x="1160" y="506"/>
                    <a:pt x="1162" y="506"/>
                    <a:pt x="1163" y="506"/>
                  </a:cubicBezTo>
                  <a:moveTo>
                    <a:pt x="1166" y="505"/>
                  </a:moveTo>
                  <a:cubicBezTo>
                    <a:pt x="1165" y="505"/>
                    <a:pt x="1163" y="506"/>
                    <a:pt x="1163" y="506"/>
                  </a:cubicBezTo>
                  <a:cubicBezTo>
                    <a:pt x="1163" y="506"/>
                    <a:pt x="1165" y="505"/>
                    <a:pt x="1166" y="505"/>
                  </a:cubicBezTo>
                  <a:moveTo>
                    <a:pt x="1168" y="504"/>
                  </a:moveTo>
                  <a:cubicBezTo>
                    <a:pt x="1167" y="504"/>
                    <a:pt x="1166" y="504"/>
                    <a:pt x="1166" y="505"/>
                  </a:cubicBezTo>
                  <a:cubicBezTo>
                    <a:pt x="1166" y="504"/>
                    <a:pt x="1167" y="504"/>
                    <a:pt x="1168" y="504"/>
                  </a:cubicBezTo>
                  <a:moveTo>
                    <a:pt x="1170" y="502"/>
                  </a:moveTo>
                  <a:cubicBezTo>
                    <a:pt x="1170" y="503"/>
                    <a:pt x="1169" y="503"/>
                    <a:pt x="1168" y="504"/>
                  </a:cubicBezTo>
                  <a:cubicBezTo>
                    <a:pt x="1169" y="503"/>
                    <a:pt x="1170" y="503"/>
                    <a:pt x="1170" y="502"/>
                  </a:cubicBezTo>
                  <a:moveTo>
                    <a:pt x="1172" y="502"/>
                  </a:moveTo>
                  <a:cubicBezTo>
                    <a:pt x="1172" y="502"/>
                    <a:pt x="1171" y="502"/>
                    <a:pt x="1170" y="502"/>
                  </a:cubicBezTo>
                  <a:cubicBezTo>
                    <a:pt x="1171" y="502"/>
                    <a:pt x="1172" y="502"/>
                    <a:pt x="1172" y="502"/>
                  </a:cubicBezTo>
                  <a:moveTo>
                    <a:pt x="1174" y="501"/>
                  </a:moveTo>
                  <a:cubicBezTo>
                    <a:pt x="1174" y="501"/>
                    <a:pt x="1173" y="501"/>
                    <a:pt x="1172" y="502"/>
                  </a:cubicBezTo>
                  <a:cubicBezTo>
                    <a:pt x="1173" y="501"/>
                    <a:pt x="1174" y="501"/>
                    <a:pt x="1174" y="501"/>
                  </a:cubicBezTo>
                  <a:moveTo>
                    <a:pt x="1175" y="500"/>
                  </a:moveTo>
                  <a:cubicBezTo>
                    <a:pt x="1175" y="500"/>
                    <a:pt x="1175" y="500"/>
                    <a:pt x="1174" y="501"/>
                  </a:cubicBezTo>
                  <a:cubicBezTo>
                    <a:pt x="1175" y="500"/>
                    <a:pt x="1175" y="500"/>
                    <a:pt x="1175" y="500"/>
                  </a:cubicBezTo>
                  <a:moveTo>
                    <a:pt x="1175" y="500"/>
                  </a:moveTo>
                  <a:cubicBezTo>
                    <a:pt x="1176" y="499"/>
                    <a:pt x="1177" y="499"/>
                    <a:pt x="1177" y="499"/>
                  </a:cubicBezTo>
                  <a:cubicBezTo>
                    <a:pt x="1177" y="499"/>
                    <a:pt x="1176" y="499"/>
                    <a:pt x="1175" y="500"/>
                  </a:cubicBezTo>
                  <a:moveTo>
                    <a:pt x="1177" y="499"/>
                  </a:moveTo>
                  <a:cubicBezTo>
                    <a:pt x="1178" y="499"/>
                    <a:pt x="1178" y="499"/>
                    <a:pt x="1178" y="498"/>
                  </a:cubicBezTo>
                  <a:cubicBezTo>
                    <a:pt x="1178" y="499"/>
                    <a:pt x="1178" y="499"/>
                    <a:pt x="1177" y="499"/>
                  </a:cubicBezTo>
                  <a:moveTo>
                    <a:pt x="1178" y="498"/>
                  </a:moveTo>
                  <a:cubicBezTo>
                    <a:pt x="1179" y="498"/>
                    <a:pt x="1179" y="497"/>
                    <a:pt x="1179" y="497"/>
                  </a:cubicBezTo>
                  <a:cubicBezTo>
                    <a:pt x="1179" y="497"/>
                    <a:pt x="1179" y="498"/>
                    <a:pt x="1178" y="498"/>
                  </a:cubicBezTo>
                  <a:moveTo>
                    <a:pt x="1179" y="497"/>
                  </a:moveTo>
                  <a:cubicBezTo>
                    <a:pt x="1180" y="497"/>
                    <a:pt x="1180" y="497"/>
                    <a:pt x="1181" y="497"/>
                  </a:cubicBezTo>
                  <a:cubicBezTo>
                    <a:pt x="1180" y="497"/>
                    <a:pt x="1180" y="497"/>
                    <a:pt x="1179" y="497"/>
                  </a:cubicBezTo>
                  <a:moveTo>
                    <a:pt x="1181" y="497"/>
                  </a:moveTo>
                  <a:cubicBezTo>
                    <a:pt x="1181" y="497"/>
                    <a:pt x="1182" y="497"/>
                    <a:pt x="1182" y="497"/>
                  </a:cubicBezTo>
                  <a:cubicBezTo>
                    <a:pt x="1182" y="497"/>
                    <a:pt x="1181" y="497"/>
                    <a:pt x="1181" y="497"/>
                  </a:cubicBezTo>
                  <a:moveTo>
                    <a:pt x="1182" y="497"/>
                  </a:moveTo>
                  <a:cubicBezTo>
                    <a:pt x="1182" y="496"/>
                    <a:pt x="1182" y="496"/>
                    <a:pt x="1183" y="496"/>
                  </a:cubicBezTo>
                  <a:cubicBezTo>
                    <a:pt x="1182" y="496"/>
                    <a:pt x="1182" y="496"/>
                    <a:pt x="1182" y="497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3" y="496"/>
                  </a:moveTo>
                  <a:cubicBezTo>
                    <a:pt x="1183" y="496"/>
                    <a:pt x="1183" y="496"/>
                    <a:pt x="1183" y="496"/>
                  </a:cubicBezTo>
                  <a:cubicBezTo>
                    <a:pt x="1183" y="496"/>
                    <a:pt x="1183" y="496"/>
                    <a:pt x="1183" y="496"/>
                  </a:cubicBezTo>
                  <a:moveTo>
                    <a:pt x="1184" y="496"/>
                  </a:moveTo>
                  <a:cubicBezTo>
                    <a:pt x="1184" y="496"/>
                    <a:pt x="1184" y="496"/>
                    <a:pt x="1183" y="496"/>
                  </a:cubicBezTo>
                  <a:cubicBezTo>
                    <a:pt x="1184" y="496"/>
                    <a:pt x="1184" y="496"/>
                    <a:pt x="1184" y="496"/>
                  </a:cubicBezTo>
                  <a:moveTo>
                    <a:pt x="1186" y="497"/>
                  </a:moveTo>
                  <a:cubicBezTo>
                    <a:pt x="1185" y="497"/>
                    <a:pt x="1185" y="496"/>
                    <a:pt x="1184" y="496"/>
                  </a:cubicBezTo>
                  <a:cubicBezTo>
                    <a:pt x="1185" y="496"/>
                    <a:pt x="1185" y="497"/>
                    <a:pt x="1186" y="497"/>
                  </a:cubicBezTo>
                  <a:moveTo>
                    <a:pt x="1186" y="497"/>
                  </a:moveTo>
                  <a:cubicBezTo>
                    <a:pt x="1186" y="497"/>
                    <a:pt x="1186" y="497"/>
                    <a:pt x="1186" y="497"/>
                  </a:cubicBezTo>
                  <a:cubicBezTo>
                    <a:pt x="1186" y="497"/>
                    <a:pt x="1186" y="497"/>
                    <a:pt x="1186" y="497"/>
                  </a:cubicBezTo>
                  <a:moveTo>
                    <a:pt x="1188" y="498"/>
                  </a:moveTo>
                  <a:cubicBezTo>
                    <a:pt x="1188" y="498"/>
                    <a:pt x="1187" y="497"/>
                    <a:pt x="1186" y="497"/>
                  </a:cubicBezTo>
                  <a:cubicBezTo>
                    <a:pt x="1187" y="497"/>
                    <a:pt x="1188" y="498"/>
                    <a:pt x="1188" y="498"/>
                  </a:cubicBezTo>
                  <a:moveTo>
                    <a:pt x="1190" y="499"/>
                  </a:moveTo>
                  <a:cubicBezTo>
                    <a:pt x="1190" y="499"/>
                    <a:pt x="1189" y="499"/>
                    <a:pt x="1188" y="498"/>
                  </a:cubicBezTo>
                  <a:cubicBezTo>
                    <a:pt x="1189" y="499"/>
                    <a:pt x="1190" y="499"/>
                    <a:pt x="1190" y="499"/>
                  </a:cubicBezTo>
                  <a:moveTo>
                    <a:pt x="1192" y="501"/>
                  </a:moveTo>
                  <a:cubicBezTo>
                    <a:pt x="1191" y="501"/>
                    <a:pt x="1190" y="500"/>
                    <a:pt x="1190" y="499"/>
                  </a:cubicBezTo>
                  <a:cubicBezTo>
                    <a:pt x="1190" y="500"/>
                    <a:pt x="1191" y="501"/>
                    <a:pt x="1192" y="501"/>
                  </a:cubicBezTo>
                  <a:moveTo>
                    <a:pt x="1194" y="503"/>
                  </a:moveTo>
                  <a:cubicBezTo>
                    <a:pt x="1193" y="502"/>
                    <a:pt x="1192" y="502"/>
                    <a:pt x="1192" y="501"/>
                  </a:cubicBezTo>
                  <a:cubicBezTo>
                    <a:pt x="1192" y="502"/>
                    <a:pt x="1193" y="502"/>
                    <a:pt x="1194" y="503"/>
                  </a:cubicBezTo>
                  <a:moveTo>
                    <a:pt x="1196" y="506"/>
                  </a:moveTo>
                  <a:cubicBezTo>
                    <a:pt x="1196" y="505"/>
                    <a:pt x="1195" y="504"/>
                    <a:pt x="1194" y="503"/>
                  </a:cubicBezTo>
                  <a:cubicBezTo>
                    <a:pt x="1195" y="504"/>
                    <a:pt x="1196" y="505"/>
                    <a:pt x="1196" y="506"/>
                  </a:cubicBezTo>
                  <a:moveTo>
                    <a:pt x="1197" y="506"/>
                  </a:moveTo>
                  <a:cubicBezTo>
                    <a:pt x="1196" y="506"/>
                    <a:pt x="1196" y="506"/>
                    <a:pt x="1196" y="506"/>
                  </a:cubicBezTo>
                  <a:cubicBezTo>
                    <a:pt x="1196" y="506"/>
                    <a:pt x="1196" y="506"/>
                    <a:pt x="1197" y="506"/>
                  </a:cubicBezTo>
                  <a:moveTo>
                    <a:pt x="1197" y="506"/>
                  </a:moveTo>
                  <a:cubicBezTo>
                    <a:pt x="1197" y="506"/>
                    <a:pt x="1197" y="506"/>
                    <a:pt x="1197" y="506"/>
                  </a:cubicBezTo>
                  <a:cubicBezTo>
                    <a:pt x="1197" y="506"/>
                    <a:pt x="1197" y="506"/>
                    <a:pt x="1197" y="506"/>
                  </a:cubicBezTo>
                  <a:moveTo>
                    <a:pt x="1197" y="506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7" y="507"/>
                    <a:pt x="1197" y="507"/>
                    <a:pt x="1197" y="506"/>
                  </a:cubicBezTo>
                  <a:moveTo>
                    <a:pt x="1198" y="507"/>
                  </a:moveTo>
                  <a:cubicBezTo>
                    <a:pt x="1197" y="507"/>
                    <a:pt x="1197" y="507"/>
                    <a:pt x="1197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7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7"/>
                  </a:moveTo>
                  <a:cubicBezTo>
                    <a:pt x="1198" y="507"/>
                    <a:pt x="1198" y="507"/>
                    <a:pt x="1198" y="508"/>
                  </a:cubicBezTo>
                  <a:cubicBezTo>
                    <a:pt x="1198" y="507"/>
                    <a:pt x="1198" y="507"/>
                    <a:pt x="1198" y="507"/>
                  </a:cubicBezTo>
                  <a:moveTo>
                    <a:pt x="1198" y="508"/>
                  </a:moveTo>
                  <a:cubicBezTo>
                    <a:pt x="1198" y="508"/>
                    <a:pt x="1199" y="508"/>
                    <a:pt x="1199" y="508"/>
                  </a:cubicBezTo>
                  <a:cubicBezTo>
                    <a:pt x="1199" y="508"/>
                    <a:pt x="1199" y="508"/>
                    <a:pt x="1199" y="508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8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09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09"/>
                  </a:cubicBezTo>
                  <a:moveTo>
                    <a:pt x="1199" y="510"/>
                  </a:moveTo>
                  <a:cubicBezTo>
                    <a:pt x="1199" y="509"/>
                    <a:pt x="1199" y="509"/>
                    <a:pt x="1199" y="509"/>
                  </a:cubicBezTo>
                  <a:cubicBezTo>
                    <a:pt x="1199" y="509"/>
                    <a:pt x="1199" y="509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199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199" y="510"/>
                    <a:pt x="1199" y="510"/>
                    <a:pt x="1199" y="510"/>
                  </a:cubicBezTo>
                  <a:moveTo>
                    <a:pt x="1200" y="510"/>
                  </a:moveTo>
                  <a:cubicBezTo>
                    <a:pt x="1199" y="510"/>
                    <a:pt x="1199" y="510"/>
                    <a:pt x="1199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1200" y="510"/>
                  </a:moveTo>
                  <a:cubicBezTo>
                    <a:pt x="1200" y="510"/>
                    <a:pt x="1200" y="510"/>
                    <a:pt x="1200" y="510"/>
                  </a:cubicBezTo>
                  <a:cubicBezTo>
                    <a:pt x="1200" y="510"/>
                    <a:pt x="1200" y="510"/>
                    <a:pt x="1200" y="510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6" y="509"/>
                    <a:pt x="676" y="509"/>
                    <a:pt x="676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6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6" y="509"/>
                    <a:pt x="676" y="509"/>
                    <a:pt x="676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7" y="509"/>
                  </a:moveTo>
                  <a:cubicBezTo>
                    <a:pt x="677" y="509"/>
                    <a:pt x="677" y="509"/>
                    <a:pt x="677" y="509"/>
                  </a:cubicBezTo>
                  <a:cubicBezTo>
                    <a:pt x="677" y="509"/>
                    <a:pt x="677" y="509"/>
                    <a:pt x="677" y="509"/>
                  </a:cubicBezTo>
                  <a:moveTo>
                    <a:pt x="672" y="509"/>
                  </a:moveTo>
                  <a:cubicBezTo>
                    <a:pt x="671" y="509"/>
                    <a:pt x="671" y="509"/>
                    <a:pt x="671" y="509"/>
                  </a:cubicBezTo>
                  <a:cubicBezTo>
                    <a:pt x="672" y="509"/>
                    <a:pt x="672" y="509"/>
                    <a:pt x="672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4" y="509"/>
                    <a:pt x="673" y="509"/>
                    <a:pt x="672" y="509"/>
                  </a:cubicBezTo>
                  <a:cubicBezTo>
                    <a:pt x="672" y="509"/>
                    <a:pt x="674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75" y="509"/>
                  </a:moveTo>
                  <a:cubicBezTo>
                    <a:pt x="675" y="509"/>
                    <a:pt x="675" y="509"/>
                    <a:pt x="675" y="509"/>
                  </a:cubicBezTo>
                  <a:cubicBezTo>
                    <a:pt x="675" y="509"/>
                    <a:pt x="675" y="509"/>
                    <a:pt x="675" y="509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6" y="506"/>
                  </a:moveTo>
                  <a:cubicBezTo>
                    <a:pt x="646" y="506"/>
                    <a:pt x="646" y="506"/>
                    <a:pt x="646" y="506"/>
                  </a:cubicBezTo>
                  <a:cubicBezTo>
                    <a:pt x="646" y="506"/>
                    <a:pt x="646" y="506"/>
                    <a:pt x="646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6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647" y="506"/>
                  </a:moveTo>
                  <a:cubicBezTo>
                    <a:pt x="647" y="506"/>
                    <a:pt x="647" y="506"/>
                    <a:pt x="647" y="506"/>
                  </a:cubicBezTo>
                  <a:cubicBezTo>
                    <a:pt x="647" y="506"/>
                    <a:pt x="647" y="506"/>
                    <a:pt x="647" y="506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6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6" y="504"/>
                    <a:pt x="706" y="504"/>
                    <a:pt x="706" y="504"/>
                  </a:cubicBezTo>
                  <a:moveTo>
                    <a:pt x="707" y="504"/>
                  </a:moveTo>
                  <a:cubicBezTo>
                    <a:pt x="706" y="504"/>
                    <a:pt x="706" y="504"/>
                    <a:pt x="706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7" y="504"/>
                  </a:moveTo>
                  <a:cubicBezTo>
                    <a:pt x="707" y="504"/>
                    <a:pt x="707" y="504"/>
                    <a:pt x="707" y="504"/>
                  </a:cubicBezTo>
                  <a:cubicBezTo>
                    <a:pt x="707" y="504"/>
                    <a:pt x="707" y="504"/>
                    <a:pt x="707" y="504"/>
                  </a:cubicBezTo>
                  <a:moveTo>
                    <a:pt x="708" y="503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3"/>
                    <a:pt x="708" y="503"/>
                    <a:pt x="708" y="503"/>
                  </a:cubicBezTo>
                  <a:moveTo>
                    <a:pt x="708" y="502"/>
                  </a:moveTo>
                  <a:cubicBezTo>
                    <a:pt x="708" y="503"/>
                    <a:pt x="708" y="503"/>
                    <a:pt x="708" y="503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8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8" y="502"/>
                    <a:pt x="708" y="502"/>
                    <a:pt x="708" y="502"/>
                  </a:cubicBezTo>
                  <a:moveTo>
                    <a:pt x="709" y="502"/>
                  </a:moveTo>
                  <a:cubicBezTo>
                    <a:pt x="708" y="502"/>
                    <a:pt x="708" y="502"/>
                    <a:pt x="708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09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09" y="502"/>
                    <a:pt x="709" y="502"/>
                    <a:pt x="709" y="502"/>
                  </a:cubicBezTo>
                  <a:moveTo>
                    <a:pt x="710" y="502"/>
                  </a:moveTo>
                  <a:cubicBezTo>
                    <a:pt x="709" y="502"/>
                    <a:pt x="709" y="502"/>
                    <a:pt x="709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2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2"/>
                    <a:pt x="710" y="502"/>
                    <a:pt x="710" y="502"/>
                  </a:cubicBezTo>
                  <a:moveTo>
                    <a:pt x="710" y="501"/>
                  </a:moveTo>
                  <a:cubicBezTo>
                    <a:pt x="710" y="502"/>
                    <a:pt x="710" y="502"/>
                    <a:pt x="710" y="502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0" y="501"/>
                  </a:moveTo>
                  <a:cubicBezTo>
                    <a:pt x="710" y="501"/>
                    <a:pt x="710" y="501"/>
                    <a:pt x="710" y="501"/>
                  </a:cubicBezTo>
                  <a:cubicBezTo>
                    <a:pt x="710" y="501"/>
                    <a:pt x="710" y="501"/>
                    <a:pt x="710" y="501"/>
                  </a:cubicBezTo>
                  <a:moveTo>
                    <a:pt x="711" y="501"/>
                  </a:move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cubicBezTo>
                    <a:pt x="711" y="501"/>
                    <a:pt x="711" y="501"/>
                    <a:pt x="711" y="501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18" y="478"/>
                  </a:moveTo>
                  <a:cubicBezTo>
                    <a:pt x="819" y="478"/>
                    <a:pt x="819" y="478"/>
                    <a:pt x="819" y="478"/>
                  </a:cubicBezTo>
                  <a:cubicBezTo>
                    <a:pt x="818" y="478"/>
                    <a:pt x="818" y="478"/>
                    <a:pt x="818" y="478"/>
                  </a:cubicBezTo>
                  <a:cubicBezTo>
                    <a:pt x="818" y="478"/>
                    <a:pt x="818" y="478"/>
                    <a:pt x="818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5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5" y="478"/>
                    <a:pt x="805" y="478"/>
                    <a:pt x="805" y="478"/>
                  </a:cubicBezTo>
                  <a:moveTo>
                    <a:pt x="806" y="478"/>
                  </a:moveTo>
                  <a:cubicBezTo>
                    <a:pt x="805" y="478"/>
                    <a:pt x="805" y="478"/>
                    <a:pt x="805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6" y="478"/>
                  </a:moveTo>
                  <a:cubicBezTo>
                    <a:pt x="806" y="478"/>
                    <a:pt x="806" y="478"/>
                    <a:pt x="806" y="478"/>
                  </a:cubicBezTo>
                  <a:cubicBezTo>
                    <a:pt x="806" y="478"/>
                    <a:pt x="806" y="478"/>
                    <a:pt x="806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7" y="478"/>
                    <a:pt x="807" y="478"/>
                    <a:pt x="807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7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7" y="478"/>
                    <a:pt x="807" y="478"/>
                    <a:pt x="807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8" y="478"/>
                    <a:pt x="808" y="478"/>
                    <a:pt x="808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8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8" y="478"/>
                    <a:pt x="808" y="478"/>
                    <a:pt x="808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09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09" y="478"/>
                    <a:pt x="809" y="478"/>
                    <a:pt x="809" y="478"/>
                  </a:cubicBezTo>
                  <a:moveTo>
                    <a:pt x="810" y="478"/>
                  </a:moveTo>
                  <a:cubicBezTo>
                    <a:pt x="809" y="478"/>
                    <a:pt x="809" y="478"/>
                    <a:pt x="809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810" y="478"/>
                  </a:move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cubicBezTo>
                    <a:pt x="810" y="478"/>
                    <a:pt x="810" y="478"/>
                    <a:pt x="810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7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7" y="478"/>
                    <a:pt x="797" y="478"/>
                    <a:pt x="797" y="478"/>
                  </a:cubicBezTo>
                  <a:moveTo>
                    <a:pt x="798" y="478"/>
                  </a:moveTo>
                  <a:cubicBezTo>
                    <a:pt x="797" y="478"/>
                    <a:pt x="797" y="478"/>
                    <a:pt x="797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8" y="478"/>
                    <a:pt x="798" y="478"/>
                    <a:pt x="798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8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8" y="478"/>
                    <a:pt x="798" y="478"/>
                    <a:pt x="798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799" y="478"/>
                  </a:moveTo>
                  <a:cubicBezTo>
                    <a:pt x="799" y="478"/>
                    <a:pt x="799" y="478"/>
                    <a:pt x="799" y="478"/>
                  </a:cubicBezTo>
                  <a:cubicBezTo>
                    <a:pt x="799" y="478"/>
                    <a:pt x="799" y="478"/>
                    <a:pt x="799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0" y="478"/>
                    <a:pt x="800" y="478"/>
                    <a:pt x="800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0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0" y="478"/>
                    <a:pt x="800" y="478"/>
                    <a:pt x="800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801" y="478"/>
                  </a:moveTo>
                  <a:cubicBezTo>
                    <a:pt x="801" y="478"/>
                    <a:pt x="801" y="478"/>
                    <a:pt x="801" y="478"/>
                  </a:cubicBezTo>
                  <a:cubicBezTo>
                    <a:pt x="801" y="478"/>
                    <a:pt x="801" y="478"/>
                    <a:pt x="801" y="478"/>
                  </a:cubicBezTo>
                  <a:moveTo>
                    <a:pt x="791" y="426"/>
                  </a:moveTo>
                  <a:cubicBezTo>
                    <a:pt x="792" y="426"/>
                    <a:pt x="792" y="426"/>
                    <a:pt x="793" y="426"/>
                  </a:cubicBezTo>
                  <a:cubicBezTo>
                    <a:pt x="792" y="426"/>
                    <a:pt x="792" y="426"/>
                    <a:pt x="791" y="426"/>
                  </a:cubicBezTo>
                  <a:moveTo>
                    <a:pt x="794" y="427"/>
                  </a:moveTo>
                  <a:cubicBezTo>
                    <a:pt x="793" y="427"/>
                    <a:pt x="793" y="426"/>
                    <a:pt x="793" y="426"/>
                  </a:cubicBezTo>
                  <a:cubicBezTo>
                    <a:pt x="793" y="426"/>
                    <a:pt x="793" y="427"/>
                    <a:pt x="794" y="427"/>
                  </a:cubicBezTo>
                  <a:moveTo>
                    <a:pt x="794" y="427"/>
                  </a:moveTo>
                  <a:cubicBezTo>
                    <a:pt x="794" y="427"/>
                    <a:pt x="795" y="427"/>
                    <a:pt x="795" y="428"/>
                  </a:cubicBezTo>
                  <a:cubicBezTo>
                    <a:pt x="795" y="427"/>
                    <a:pt x="794" y="427"/>
                    <a:pt x="794" y="427"/>
                  </a:cubicBezTo>
                  <a:moveTo>
                    <a:pt x="795" y="428"/>
                  </a:moveTo>
                  <a:cubicBezTo>
                    <a:pt x="795" y="428"/>
                    <a:pt x="796" y="428"/>
                    <a:pt x="796" y="428"/>
                  </a:cubicBezTo>
                  <a:cubicBezTo>
                    <a:pt x="796" y="428"/>
                    <a:pt x="795" y="428"/>
                    <a:pt x="795" y="428"/>
                  </a:cubicBezTo>
                  <a:moveTo>
                    <a:pt x="796" y="428"/>
                  </a:moveTo>
                  <a:cubicBezTo>
                    <a:pt x="796" y="428"/>
                    <a:pt x="797" y="429"/>
                    <a:pt x="797" y="429"/>
                  </a:cubicBezTo>
                  <a:cubicBezTo>
                    <a:pt x="797" y="429"/>
                    <a:pt x="796" y="428"/>
                    <a:pt x="796" y="428"/>
                  </a:cubicBezTo>
                  <a:moveTo>
                    <a:pt x="797" y="429"/>
                  </a:moveTo>
                  <a:cubicBezTo>
                    <a:pt x="797" y="429"/>
                    <a:pt x="798" y="429"/>
                    <a:pt x="798" y="430"/>
                  </a:cubicBezTo>
                  <a:cubicBezTo>
                    <a:pt x="798" y="429"/>
                    <a:pt x="797" y="429"/>
                    <a:pt x="797" y="429"/>
                  </a:cubicBezTo>
                  <a:moveTo>
                    <a:pt x="798" y="430"/>
                  </a:moveTo>
                  <a:cubicBezTo>
                    <a:pt x="798" y="430"/>
                    <a:pt x="799" y="430"/>
                    <a:pt x="799" y="430"/>
                  </a:cubicBezTo>
                  <a:cubicBezTo>
                    <a:pt x="799" y="430"/>
                    <a:pt x="798" y="430"/>
                    <a:pt x="798" y="430"/>
                  </a:cubicBezTo>
                  <a:moveTo>
                    <a:pt x="799" y="430"/>
                  </a:moveTo>
                  <a:cubicBezTo>
                    <a:pt x="799" y="431"/>
                    <a:pt x="800" y="431"/>
                    <a:pt x="800" y="431"/>
                  </a:cubicBezTo>
                  <a:cubicBezTo>
                    <a:pt x="800" y="431"/>
                    <a:pt x="799" y="431"/>
                    <a:pt x="799" y="430"/>
                  </a:cubicBezTo>
                  <a:moveTo>
                    <a:pt x="800" y="431"/>
                  </a:moveTo>
                  <a:cubicBezTo>
                    <a:pt x="800" y="431"/>
                    <a:pt x="800" y="432"/>
                    <a:pt x="800" y="432"/>
                  </a:cubicBezTo>
                  <a:cubicBezTo>
                    <a:pt x="800" y="432"/>
                    <a:pt x="800" y="431"/>
                    <a:pt x="800" y="431"/>
                  </a:cubicBezTo>
                  <a:moveTo>
                    <a:pt x="800" y="432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1" y="432"/>
                    <a:pt x="801" y="432"/>
                    <a:pt x="800" y="432"/>
                  </a:cubicBezTo>
                  <a:moveTo>
                    <a:pt x="802" y="433"/>
                  </a:moveTo>
                  <a:cubicBezTo>
                    <a:pt x="801" y="432"/>
                    <a:pt x="801" y="432"/>
                    <a:pt x="801" y="432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2" y="433"/>
                    <a:pt x="802" y="433"/>
                    <a:pt x="802" y="433"/>
                  </a:cubicBezTo>
                  <a:cubicBezTo>
                    <a:pt x="802" y="433"/>
                    <a:pt x="802" y="433"/>
                    <a:pt x="802" y="433"/>
                  </a:cubicBezTo>
                  <a:moveTo>
                    <a:pt x="802" y="433"/>
                  </a:moveTo>
                  <a:cubicBezTo>
                    <a:pt x="803" y="434"/>
                    <a:pt x="803" y="434"/>
                    <a:pt x="803" y="434"/>
                  </a:cubicBezTo>
                  <a:cubicBezTo>
                    <a:pt x="803" y="434"/>
                    <a:pt x="803" y="434"/>
                    <a:pt x="802" y="433"/>
                  </a:cubicBezTo>
                  <a:moveTo>
                    <a:pt x="803" y="434"/>
                  </a:moveTo>
                  <a:cubicBezTo>
                    <a:pt x="803" y="434"/>
                    <a:pt x="803" y="434"/>
                    <a:pt x="803" y="435"/>
                  </a:cubicBezTo>
                  <a:cubicBezTo>
                    <a:pt x="803" y="434"/>
                    <a:pt x="803" y="434"/>
                    <a:pt x="803" y="434"/>
                  </a:cubicBezTo>
                  <a:moveTo>
                    <a:pt x="803" y="435"/>
                  </a:moveTo>
                  <a:cubicBezTo>
                    <a:pt x="803" y="435"/>
                    <a:pt x="804" y="435"/>
                    <a:pt x="804" y="435"/>
                  </a:cubicBezTo>
                  <a:cubicBezTo>
                    <a:pt x="804" y="435"/>
                    <a:pt x="803" y="435"/>
                    <a:pt x="803" y="435"/>
                  </a:cubicBezTo>
                  <a:moveTo>
                    <a:pt x="804" y="435"/>
                  </a:moveTo>
                  <a:cubicBezTo>
                    <a:pt x="804" y="435"/>
                    <a:pt x="804" y="436"/>
                    <a:pt x="804" y="436"/>
                  </a:cubicBezTo>
                  <a:cubicBezTo>
                    <a:pt x="804" y="436"/>
                    <a:pt x="804" y="435"/>
                    <a:pt x="804" y="435"/>
                  </a:cubicBezTo>
                  <a:moveTo>
                    <a:pt x="804" y="436"/>
                  </a:moveTo>
                  <a:cubicBezTo>
                    <a:pt x="804" y="436"/>
                    <a:pt x="804" y="436"/>
                    <a:pt x="804" y="436"/>
                  </a:cubicBezTo>
                  <a:cubicBezTo>
                    <a:pt x="804" y="436"/>
                    <a:pt x="804" y="436"/>
                    <a:pt x="804" y="436"/>
                  </a:cubicBezTo>
                  <a:moveTo>
                    <a:pt x="804" y="436"/>
                  </a:moveTo>
                  <a:cubicBezTo>
                    <a:pt x="804" y="436"/>
                    <a:pt x="805" y="436"/>
                    <a:pt x="805" y="437"/>
                  </a:cubicBezTo>
                  <a:cubicBezTo>
                    <a:pt x="805" y="436"/>
                    <a:pt x="804" y="436"/>
                    <a:pt x="804" y="436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7"/>
                    <a:pt x="805" y="437"/>
                    <a:pt x="805" y="437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5" y="437"/>
                  </a:moveTo>
                  <a:cubicBezTo>
                    <a:pt x="805" y="438"/>
                    <a:pt x="805" y="438"/>
                    <a:pt x="805" y="438"/>
                  </a:cubicBezTo>
                  <a:cubicBezTo>
                    <a:pt x="805" y="437"/>
                    <a:pt x="805" y="437"/>
                    <a:pt x="805" y="437"/>
                  </a:cubicBezTo>
                  <a:moveTo>
                    <a:pt x="806" y="438"/>
                  </a:moveTo>
                  <a:cubicBezTo>
                    <a:pt x="806" y="438"/>
                    <a:pt x="805" y="438"/>
                    <a:pt x="805" y="438"/>
                  </a:cubicBezTo>
                  <a:cubicBezTo>
                    <a:pt x="805" y="438"/>
                    <a:pt x="806" y="438"/>
                    <a:pt x="806" y="438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8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39"/>
                  </a:moveTo>
                  <a:cubicBezTo>
                    <a:pt x="806" y="439"/>
                    <a:pt x="806" y="439"/>
                    <a:pt x="806" y="439"/>
                  </a:cubicBezTo>
                  <a:cubicBezTo>
                    <a:pt x="806" y="439"/>
                    <a:pt x="806" y="439"/>
                    <a:pt x="806" y="439"/>
                  </a:cubicBezTo>
                  <a:moveTo>
                    <a:pt x="806" y="440"/>
                  </a:moveTo>
                  <a:cubicBezTo>
                    <a:pt x="806" y="440"/>
                    <a:pt x="806" y="439"/>
                    <a:pt x="806" y="439"/>
                  </a:cubicBezTo>
                  <a:cubicBezTo>
                    <a:pt x="806" y="439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0"/>
                    <a:pt x="806" y="440"/>
                    <a:pt x="806" y="440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0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0"/>
                    <a:pt x="806" y="440"/>
                    <a:pt x="806" y="440"/>
                  </a:cubicBezTo>
                  <a:moveTo>
                    <a:pt x="806" y="441"/>
                  </a:moveTo>
                  <a:cubicBezTo>
                    <a:pt x="806" y="441"/>
                    <a:pt x="806" y="441"/>
                    <a:pt x="806" y="441"/>
                  </a:cubicBezTo>
                  <a:cubicBezTo>
                    <a:pt x="806" y="441"/>
                    <a:pt x="806" y="441"/>
                    <a:pt x="806" y="441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1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2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2"/>
                    <a:pt x="806" y="442"/>
                    <a:pt x="806" y="442"/>
                  </a:cubicBezTo>
                  <a:moveTo>
                    <a:pt x="806" y="443"/>
                  </a:moveTo>
                  <a:cubicBezTo>
                    <a:pt x="806" y="442"/>
                    <a:pt x="806" y="442"/>
                    <a:pt x="806" y="442"/>
                  </a:cubicBezTo>
                  <a:cubicBezTo>
                    <a:pt x="806" y="443"/>
                    <a:pt x="806" y="443"/>
                    <a:pt x="806" y="443"/>
                  </a:cubicBezTo>
                  <a:moveTo>
                    <a:pt x="807" y="443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3"/>
                    <a:pt x="807" y="443"/>
                    <a:pt x="807" y="443"/>
                  </a:cubicBezTo>
                  <a:cubicBezTo>
                    <a:pt x="807" y="443"/>
                    <a:pt x="807" y="443"/>
                    <a:pt x="807" y="443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4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4"/>
                    <a:pt x="807" y="444"/>
                    <a:pt x="807" y="444"/>
                  </a:cubicBezTo>
                  <a:moveTo>
                    <a:pt x="807" y="445"/>
                  </a:moveTo>
                  <a:cubicBezTo>
                    <a:pt x="807" y="444"/>
                    <a:pt x="807" y="444"/>
                    <a:pt x="807" y="444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5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5"/>
                    <a:pt x="807" y="445"/>
                    <a:pt x="807" y="445"/>
                  </a:cubicBezTo>
                  <a:moveTo>
                    <a:pt x="807" y="446"/>
                  </a:moveTo>
                  <a:cubicBezTo>
                    <a:pt x="807" y="445"/>
                    <a:pt x="807" y="445"/>
                    <a:pt x="807" y="445"/>
                  </a:cubicBezTo>
                  <a:cubicBezTo>
                    <a:pt x="807" y="446"/>
                    <a:pt x="807" y="446"/>
                    <a:pt x="807" y="446"/>
                  </a:cubicBezTo>
                  <a:moveTo>
                    <a:pt x="808" y="446"/>
                  </a:moveTo>
                  <a:cubicBezTo>
                    <a:pt x="807" y="446"/>
                    <a:pt x="807" y="446"/>
                    <a:pt x="807" y="446"/>
                  </a:cubicBezTo>
                  <a:cubicBezTo>
                    <a:pt x="807" y="446"/>
                    <a:pt x="807" y="446"/>
                    <a:pt x="808" y="446"/>
                  </a:cubicBezTo>
                  <a:moveTo>
                    <a:pt x="808" y="446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6"/>
                    <a:pt x="808" y="446"/>
                    <a:pt x="808" y="446"/>
                  </a:cubicBezTo>
                  <a:moveTo>
                    <a:pt x="808" y="447"/>
                  </a:moveTo>
                  <a:cubicBezTo>
                    <a:pt x="808" y="446"/>
                    <a:pt x="808" y="446"/>
                    <a:pt x="808" y="446"/>
                  </a:cubicBezTo>
                  <a:cubicBezTo>
                    <a:pt x="808" y="447"/>
                    <a:pt x="808" y="447"/>
                    <a:pt x="808" y="447"/>
                  </a:cubicBezTo>
                  <a:moveTo>
                    <a:pt x="809" y="447"/>
                  </a:moveTo>
                  <a:cubicBezTo>
                    <a:pt x="808" y="447"/>
                    <a:pt x="808" y="447"/>
                    <a:pt x="808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09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09" y="447"/>
                  </a:cubicBezTo>
                  <a:moveTo>
                    <a:pt x="810" y="447"/>
                  </a:moveTo>
                  <a:cubicBezTo>
                    <a:pt x="809" y="447"/>
                    <a:pt x="809" y="447"/>
                    <a:pt x="809" y="447"/>
                  </a:cubicBezTo>
                  <a:cubicBezTo>
                    <a:pt x="809" y="447"/>
                    <a:pt x="809" y="447"/>
                    <a:pt x="810" y="447"/>
                  </a:cubicBezTo>
                  <a:moveTo>
                    <a:pt x="810" y="447"/>
                  </a:moveTo>
                  <a:cubicBezTo>
                    <a:pt x="810" y="447"/>
                    <a:pt x="810" y="447"/>
                    <a:pt x="810" y="447"/>
                  </a:cubicBezTo>
                  <a:cubicBezTo>
                    <a:pt x="810" y="447"/>
                    <a:pt x="810" y="447"/>
                    <a:pt x="810" y="447"/>
                  </a:cubicBezTo>
                  <a:moveTo>
                    <a:pt x="811" y="448"/>
                  </a:moveTo>
                  <a:cubicBezTo>
                    <a:pt x="810" y="448"/>
                    <a:pt x="810" y="448"/>
                    <a:pt x="810" y="447"/>
                  </a:cubicBezTo>
                  <a:cubicBezTo>
                    <a:pt x="810" y="448"/>
                    <a:pt x="810" y="448"/>
                    <a:pt x="811" y="448"/>
                  </a:cubicBezTo>
                  <a:moveTo>
                    <a:pt x="811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1" y="448"/>
                  </a:cubicBezTo>
                  <a:moveTo>
                    <a:pt x="812" y="448"/>
                  </a:moveTo>
                  <a:cubicBezTo>
                    <a:pt x="811" y="448"/>
                    <a:pt x="811" y="448"/>
                    <a:pt x="811" y="448"/>
                  </a:cubicBezTo>
                  <a:cubicBezTo>
                    <a:pt x="811" y="448"/>
                    <a:pt x="811" y="448"/>
                    <a:pt x="812" y="448"/>
                  </a:cubicBezTo>
                  <a:moveTo>
                    <a:pt x="812" y="448"/>
                  </a:moveTo>
                  <a:cubicBezTo>
                    <a:pt x="812" y="448"/>
                    <a:pt x="812" y="448"/>
                    <a:pt x="812" y="448"/>
                  </a:cubicBezTo>
                  <a:cubicBezTo>
                    <a:pt x="812" y="448"/>
                    <a:pt x="812" y="448"/>
                    <a:pt x="812" y="448"/>
                  </a:cubicBezTo>
                  <a:moveTo>
                    <a:pt x="813" y="449"/>
                  </a:moveTo>
                  <a:cubicBezTo>
                    <a:pt x="813" y="449"/>
                    <a:pt x="813" y="449"/>
                    <a:pt x="812" y="448"/>
                  </a:cubicBezTo>
                  <a:cubicBezTo>
                    <a:pt x="813" y="449"/>
                    <a:pt x="813" y="449"/>
                    <a:pt x="813" y="449"/>
                  </a:cubicBezTo>
                  <a:moveTo>
                    <a:pt x="814" y="449"/>
                  </a:moveTo>
                  <a:cubicBezTo>
                    <a:pt x="814" y="449"/>
                    <a:pt x="814" y="449"/>
                    <a:pt x="813" y="449"/>
                  </a:cubicBezTo>
                  <a:cubicBezTo>
                    <a:pt x="814" y="449"/>
                    <a:pt x="814" y="449"/>
                    <a:pt x="814" y="449"/>
                  </a:cubicBezTo>
                  <a:moveTo>
                    <a:pt x="815" y="449"/>
                  </a:moveTo>
                  <a:cubicBezTo>
                    <a:pt x="815" y="449"/>
                    <a:pt x="815" y="449"/>
                    <a:pt x="814" y="449"/>
                  </a:cubicBezTo>
                  <a:cubicBezTo>
                    <a:pt x="815" y="449"/>
                    <a:pt x="815" y="449"/>
                    <a:pt x="815" y="449"/>
                  </a:cubicBezTo>
                  <a:moveTo>
                    <a:pt x="816" y="450"/>
                  </a:moveTo>
                  <a:cubicBezTo>
                    <a:pt x="816" y="450"/>
                    <a:pt x="815" y="449"/>
                    <a:pt x="815" y="449"/>
                  </a:cubicBezTo>
                  <a:cubicBezTo>
                    <a:pt x="815" y="449"/>
                    <a:pt x="816" y="450"/>
                    <a:pt x="816" y="450"/>
                  </a:cubicBezTo>
                  <a:moveTo>
                    <a:pt x="817" y="450"/>
                  </a:moveTo>
                  <a:cubicBezTo>
                    <a:pt x="817" y="450"/>
                    <a:pt x="817" y="450"/>
                    <a:pt x="816" y="450"/>
                  </a:cubicBezTo>
                  <a:cubicBezTo>
                    <a:pt x="817" y="450"/>
                    <a:pt x="817" y="450"/>
                    <a:pt x="817" y="450"/>
                  </a:cubicBezTo>
                  <a:moveTo>
                    <a:pt x="819" y="450"/>
                  </a:moveTo>
                  <a:cubicBezTo>
                    <a:pt x="818" y="450"/>
                    <a:pt x="818" y="450"/>
                    <a:pt x="817" y="450"/>
                  </a:cubicBezTo>
                  <a:cubicBezTo>
                    <a:pt x="818" y="450"/>
                    <a:pt x="818" y="450"/>
                    <a:pt x="819" y="450"/>
                  </a:cubicBezTo>
                  <a:moveTo>
                    <a:pt x="820" y="451"/>
                  </a:moveTo>
                  <a:cubicBezTo>
                    <a:pt x="819" y="450"/>
                    <a:pt x="819" y="450"/>
                    <a:pt x="819" y="450"/>
                  </a:cubicBezTo>
                  <a:cubicBezTo>
                    <a:pt x="819" y="450"/>
                    <a:pt x="819" y="450"/>
                    <a:pt x="820" y="451"/>
                  </a:cubicBezTo>
                  <a:moveTo>
                    <a:pt x="821" y="451"/>
                  </a:moveTo>
                  <a:cubicBezTo>
                    <a:pt x="821" y="451"/>
                    <a:pt x="820" y="451"/>
                    <a:pt x="820" y="451"/>
                  </a:cubicBezTo>
                  <a:cubicBezTo>
                    <a:pt x="820" y="451"/>
                    <a:pt x="821" y="451"/>
                    <a:pt x="821" y="451"/>
                  </a:cubicBezTo>
                  <a:moveTo>
                    <a:pt x="823" y="451"/>
                  </a:moveTo>
                  <a:cubicBezTo>
                    <a:pt x="822" y="451"/>
                    <a:pt x="822" y="451"/>
                    <a:pt x="821" y="451"/>
                  </a:cubicBezTo>
                  <a:cubicBezTo>
                    <a:pt x="822" y="451"/>
                    <a:pt x="822" y="451"/>
                    <a:pt x="823" y="451"/>
                  </a:cubicBezTo>
                  <a:moveTo>
                    <a:pt x="824" y="451"/>
                  </a:moveTo>
                  <a:cubicBezTo>
                    <a:pt x="824" y="451"/>
                    <a:pt x="823" y="451"/>
                    <a:pt x="823" y="451"/>
                  </a:cubicBezTo>
                  <a:cubicBezTo>
                    <a:pt x="823" y="451"/>
                    <a:pt x="824" y="451"/>
                    <a:pt x="824" y="451"/>
                  </a:cubicBezTo>
                  <a:moveTo>
                    <a:pt x="826" y="452"/>
                  </a:moveTo>
                  <a:cubicBezTo>
                    <a:pt x="825" y="451"/>
                    <a:pt x="825" y="451"/>
                    <a:pt x="824" y="451"/>
                  </a:cubicBezTo>
                  <a:cubicBezTo>
                    <a:pt x="825" y="451"/>
                    <a:pt x="825" y="451"/>
                    <a:pt x="826" y="452"/>
                  </a:cubicBezTo>
                  <a:moveTo>
                    <a:pt x="828" y="452"/>
                  </a:moveTo>
                  <a:cubicBezTo>
                    <a:pt x="827" y="452"/>
                    <a:pt x="827" y="452"/>
                    <a:pt x="826" y="452"/>
                  </a:cubicBezTo>
                  <a:cubicBezTo>
                    <a:pt x="827" y="452"/>
                    <a:pt x="827" y="452"/>
                    <a:pt x="828" y="452"/>
                  </a:cubicBezTo>
                  <a:moveTo>
                    <a:pt x="828" y="452"/>
                  </a:moveTo>
                  <a:cubicBezTo>
                    <a:pt x="830" y="452"/>
                    <a:pt x="830" y="452"/>
                    <a:pt x="830" y="452"/>
                  </a:cubicBezTo>
                  <a:cubicBezTo>
                    <a:pt x="829" y="452"/>
                    <a:pt x="828" y="452"/>
                    <a:pt x="828" y="452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1"/>
                  </a:moveTo>
                  <a:cubicBezTo>
                    <a:pt x="936" y="311"/>
                    <a:pt x="936" y="311"/>
                    <a:pt x="936" y="311"/>
                  </a:cubicBezTo>
                  <a:cubicBezTo>
                    <a:pt x="936" y="311"/>
                    <a:pt x="936" y="311"/>
                    <a:pt x="936" y="311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1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6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6" y="312"/>
                    <a:pt x="936" y="312"/>
                    <a:pt x="936" y="312"/>
                  </a:cubicBezTo>
                  <a:cubicBezTo>
                    <a:pt x="936" y="312"/>
                    <a:pt x="936" y="312"/>
                    <a:pt x="936" y="312"/>
                  </a:cubicBezTo>
                  <a:moveTo>
                    <a:pt x="937" y="312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2"/>
                    <a:pt x="937" y="312"/>
                    <a:pt x="937" y="312"/>
                  </a:cubicBezTo>
                  <a:moveTo>
                    <a:pt x="937" y="313"/>
                  </a:moveTo>
                  <a:cubicBezTo>
                    <a:pt x="937" y="312"/>
                    <a:pt x="937" y="312"/>
                    <a:pt x="937" y="312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3"/>
                    <a:pt x="937" y="313"/>
                    <a:pt x="937" y="313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7" y="313"/>
                  </a:moveTo>
                  <a:cubicBezTo>
                    <a:pt x="937" y="314"/>
                    <a:pt x="937" y="314"/>
                    <a:pt x="937" y="314"/>
                  </a:cubicBezTo>
                  <a:cubicBezTo>
                    <a:pt x="937" y="313"/>
                    <a:pt x="937" y="313"/>
                    <a:pt x="937" y="313"/>
                  </a:cubicBezTo>
                  <a:moveTo>
                    <a:pt x="938" y="315"/>
                  </a:moveTo>
                  <a:cubicBezTo>
                    <a:pt x="938" y="314"/>
                    <a:pt x="937" y="314"/>
                    <a:pt x="937" y="314"/>
                  </a:cubicBezTo>
                  <a:cubicBezTo>
                    <a:pt x="937" y="314"/>
                    <a:pt x="938" y="314"/>
                    <a:pt x="938" y="315"/>
                  </a:cubicBezTo>
                  <a:moveTo>
                    <a:pt x="938" y="315"/>
                  </a:moveTo>
                  <a:cubicBezTo>
                    <a:pt x="938" y="315"/>
                    <a:pt x="938" y="316"/>
                    <a:pt x="938" y="316"/>
                  </a:cubicBezTo>
                  <a:cubicBezTo>
                    <a:pt x="938" y="316"/>
                    <a:pt x="938" y="315"/>
                    <a:pt x="938" y="315"/>
                  </a:cubicBezTo>
                  <a:moveTo>
                    <a:pt x="938" y="316"/>
                  </a:moveTo>
                  <a:cubicBezTo>
                    <a:pt x="938" y="316"/>
                    <a:pt x="939" y="317"/>
                    <a:pt x="939" y="317"/>
                  </a:cubicBezTo>
                  <a:cubicBezTo>
                    <a:pt x="939" y="317"/>
                    <a:pt x="938" y="316"/>
                    <a:pt x="938" y="316"/>
                  </a:cubicBezTo>
                  <a:moveTo>
                    <a:pt x="939" y="317"/>
                  </a:moveTo>
                  <a:cubicBezTo>
                    <a:pt x="939" y="317"/>
                    <a:pt x="939" y="318"/>
                    <a:pt x="939" y="318"/>
                  </a:cubicBezTo>
                  <a:cubicBezTo>
                    <a:pt x="939" y="318"/>
                    <a:pt x="939" y="317"/>
                    <a:pt x="939" y="317"/>
                  </a:cubicBezTo>
                  <a:moveTo>
                    <a:pt x="939" y="318"/>
                  </a:moveTo>
                  <a:cubicBezTo>
                    <a:pt x="940" y="319"/>
                    <a:pt x="940" y="319"/>
                    <a:pt x="940" y="320"/>
                  </a:cubicBezTo>
                  <a:cubicBezTo>
                    <a:pt x="940" y="319"/>
                    <a:pt x="940" y="319"/>
                    <a:pt x="939" y="318"/>
                  </a:cubicBezTo>
                  <a:moveTo>
                    <a:pt x="941" y="321"/>
                  </a:moveTo>
                  <a:cubicBezTo>
                    <a:pt x="940" y="321"/>
                    <a:pt x="940" y="320"/>
                    <a:pt x="940" y="320"/>
                  </a:cubicBezTo>
                  <a:cubicBezTo>
                    <a:pt x="940" y="320"/>
                    <a:pt x="940" y="321"/>
                    <a:pt x="941" y="321"/>
                  </a:cubicBezTo>
                  <a:moveTo>
                    <a:pt x="941" y="322"/>
                  </a:moveTo>
                  <a:cubicBezTo>
                    <a:pt x="941" y="322"/>
                    <a:pt x="941" y="321"/>
                    <a:pt x="941" y="321"/>
                  </a:cubicBezTo>
                  <a:cubicBezTo>
                    <a:pt x="941" y="321"/>
                    <a:pt x="941" y="322"/>
                    <a:pt x="941" y="322"/>
                  </a:cubicBezTo>
                  <a:moveTo>
                    <a:pt x="941" y="323"/>
                  </a:moveTo>
                  <a:cubicBezTo>
                    <a:pt x="941" y="323"/>
                    <a:pt x="941" y="322"/>
                    <a:pt x="941" y="322"/>
                  </a:cubicBezTo>
                  <a:cubicBezTo>
                    <a:pt x="941" y="322"/>
                    <a:pt x="941" y="323"/>
                    <a:pt x="941" y="323"/>
                  </a:cubicBezTo>
                  <a:moveTo>
                    <a:pt x="941" y="323"/>
                  </a:moveTo>
                  <a:cubicBezTo>
                    <a:pt x="941" y="323"/>
                    <a:pt x="941" y="324"/>
                    <a:pt x="942" y="324"/>
                  </a:cubicBezTo>
                  <a:cubicBezTo>
                    <a:pt x="941" y="324"/>
                    <a:pt x="941" y="323"/>
                    <a:pt x="941" y="323"/>
                  </a:cubicBezTo>
                  <a:moveTo>
                    <a:pt x="942" y="324"/>
                  </a:moveTo>
                  <a:cubicBezTo>
                    <a:pt x="942" y="324"/>
                    <a:pt x="942" y="324"/>
                    <a:pt x="942" y="325"/>
                  </a:cubicBezTo>
                  <a:cubicBezTo>
                    <a:pt x="942" y="324"/>
                    <a:pt x="942" y="324"/>
                    <a:pt x="942" y="324"/>
                  </a:cubicBezTo>
                  <a:moveTo>
                    <a:pt x="942" y="325"/>
                  </a:moveTo>
                  <a:cubicBezTo>
                    <a:pt x="942" y="325"/>
                    <a:pt x="942" y="325"/>
                    <a:pt x="942" y="325"/>
                  </a:cubicBezTo>
                  <a:cubicBezTo>
                    <a:pt x="942" y="325"/>
                    <a:pt x="942" y="325"/>
                    <a:pt x="942" y="325"/>
                  </a:cubicBezTo>
                  <a:moveTo>
                    <a:pt x="943" y="327"/>
                  </a:moveTo>
                  <a:cubicBezTo>
                    <a:pt x="942" y="326"/>
                    <a:pt x="942" y="326"/>
                    <a:pt x="942" y="325"/>
                  </a:cubicBezTo>
                  <a:cubicBezTo>
                    <a:pt x="942" y="326"/>
                    <a:pt x="942" y="326"/>
                    <a:pt x="943" y="327"/>
                  </a:cubicBezTo>
                  <a:moveTo>
                    <a:pt x="943" y="328"/>
                  </a:moveTo>
                  <a:cubicBezTo>
                    <a:pt x="943" y="327"/>
                    <a:pt x="943" y="327"/>
                    <a:pt x="943" y="327"/>
                  </a:cubicBezTo>
                  <a:cubicBezTo>
                    <a:pt x="943" y="327"/>
                    <a:pt x="943" y="327"/>
                    <a:pt x="943" y="328"/>
                  </a:cubicBezTo>
                  <a:moveTo>
                    <a:pt x="943" y="328"/>
                  </a:moveTo>
                  <a:cubicBezTo>
                    <a:pt x="943" y="328"/>
                    <a:pt x="943" y="328"/>
                    <a:pt x="943" y="328"/>
                  </a:cubicBezTo>
                  <a:cubicBezTo>
                    <a:pt x="943" y="328"/>
                    <a:pt x="943" y="328"/>
                    <a:pt x="943" y="328"/>
                  </a:cubicBezTo>
                  <a:moveTo>
                    <a:pt x="943" y="329"/>
                  </a:moveTo>
                  <a:cubicBezTo>
                    <a:pt x="943" y="329"/>
                    <a:pt x="943" y="328"/>
                    <a:pt x="943" y="328"/>
                  </a:cubicBezTo>
                  <a:cubicBezTo>
                    <a:pt x="943" y="329"/>
                    <a:pt x="943" y="329"/>
                    <a:pt x="943" y="330"/>
                  </a:cubicBezTo>
                  <a:cubicBezTo>
                    <a:pt x="943" y="330"/>
                    <a:pt x="943" y="329"/>
                    <a:pt x="943" y="329"/>
                  </a:cubicBezTo>
                  <a:moveTo>
                    <a:pt x="975" y="276"/>
                  </a:moveTo>
                  <a:cubicBezTo>
                    <a:pt x="976" y="278"/>
                    <a:pt x="976" y="278"/>
                    <a:pt x="976" y="278"/>
                  </a:cubicBezTo>
                  <a:cubicBezTo>
                    <a:pt x="975" y="277"/>
                    <a:pt x="975" y="277"/>
                    <a:pt x="975" y="276"/>
                  </a:cubicBezTo>
                  <a:moveTo>
                    <a:pt x="976" y="279"/>
                  </a:moveTo>
                  <a:cubicBezTo>
                    <a:pt x="976" y="279"/>
                    <a:pt x="976" y="278"/>
                    <a:pt x="976" y="278"/>
                  </a:cubicBezTo>
                  <a:cubicBezTo>
                    <a:pt x="976" y="278"/>
                    <a:pt x="976" y="279"/>
                    <a:pt x="976" y="279"/>
                  </a:cubicBezTo>
                  <a:moveTo>
                    <a:pt x="976" y="280"/>
                  </a:moveTo>
                  <a:cubicBezTo>
                    <a:pt x="976" y="280"/>
                    <a:pt x="976" y="279"/>
                    <a:pt x="976" y="279"/>
                  </a:cubicBezTo>
                  <a:cubicBezTo>
                    <a:pt x="976" y="279"/>
                    <a:pt x="976" y="280"/>
                    <a:pt x="976" y="280"/>
                  </a:cubicBezTo>
                  <a:moveTo>
                    <a:pt x="976" y="280"/>
                  </a:moveTo>
                  <a:cubicBezTo>
                    <a:pt x="976" y="280"/>
                    <a:pt x="977" y="281"/>
                    <a:pt x="977" y="281"/>
                  </a:cubicBezTo>
                  <a:cubicBezTo>
                    <a:pt x="977" y="281"/>
                    <a:pt x="976" y="280"/>
                    <a:pt x="976" y="280"/>
                  </a:cubicBezTo>
                  <a:moveTo>
                    <a:pt x="977" y="281"/>
                  </a:moveTo>
                  <a:cubicBezTo>
                    <a:pt x="977" y="281"/>
                    <a:pt x="977" y="282"/>
                    <a:pt x="977" y="282"/>
                  </a:cubicBezTo>
                  <a:cubicBezTo>
                    <a:pt x="977" y="282"/>
                    <a:pt x="977" y="281"/>
                    <a:pt x="977" y="281"/>
                  </a:cubicBezTo>
                  <a:moveTo>
                    <a:pt x="978" y="283"/>
                  </a:moveTo>
                  <a:cubicBezTo>
                    <a:pt x="977" y="283"/>
                    <a:pt x="977" y="282"/>
                    <a:pt x="977" y="282"/>
                  </a:cubicBezTo>
                  <a:cubicBezTo>
                    <a:pt x="977" y="282"/>
                    <a:pt x="977" y="283"/>
                    <a:pt x="978" y="283"/>
                  </a:cubicBezTo>
                  <a:moveTo>
                    <a:pt x="978" y="284"/>
                  </a:moveTo>
                  <a:cubicBezTo>
                    <a:pt x="978" y="283"/>
                    <a:pt x="978" y="283"/>
                    <a:pt x="978" y="283"/>
                  </a:cubicBezTo>
                  <a:cubicBezTo>
                    <a:pt x="978" y="283"/>
                    <a:pt x="978" y="283"/>
                    <a:pt x="978" y="284"/>
                  </a:cubicBezTo>
                  <a:moveTo>
                    <a:pt x="978" y="285"/>
                  </a:moveTo>
                  <a:cubicBezTo>
                    <a:pt x="978" y="284"/>
                    <a:pt x="978" y="284"/>
                    <a:pt x="978" y="284"/>
                  </a:cubicBezTo>
                  <a:cubicBezTo>
                    <a:pt x="978" y="284"/>
                    <a:pt x="978" y="284"/>
                    <a:pt x="978" y="285"/>
                  </a:cubicBezTo>
                  <a:moveTo>
                    <a:pt x="979" y="286"/>
                  </a:moveTo>
                  <a:cubicBezTo>
                    <a:pt x="979" y="285"/>
                    <a:pt x="979" y="285"/>
                    <a:pt x="978" y="285"/>
                  </a:cubicBezTo>
                  <a:cubicBezTo>
                    <a:pt x="979" y="285"/>
                    <a:pt x="979" y="285"/>
                    <a:pt x="979" y="286"/>
                  </a:cubicBezTo>
                  <a:moveTo>
                    <a:pt x="979" y="287"/>
                  </a:moveTo>
                  <a:cubicBezTo>
                    <a:pt x="979" y="286"/>
                    <a:pt x="979" y="286"/>
                    <a:pt x="979" y="286"/>
                  </a:cubicBezTo>
                  <a:cubicBezTo>
                    <a:pt x="979" y="286"/>
                    <a:pt x="979" y="286"/>
                    <a:pt x="979" y="287"/>
                  </a:cubicBezTo>
                  <a:moveTo>
                    <a:pt x="980" y="288"/>
                  </a:moveTo>
                  <a:cubicBezTo>
                    <a:pt x="979" y="288"/>
                    <a:pt x="979" y="287"/>
                    <a:pt x="979" y="287"/>
                  </a:cubicBezTo>
                  <a:cubicBezTo>
                    <a:pt x="979" y="287"/>
                    <a:pt x="979" y="288"/>
                    <a:pt x="980" y="288"/>
                  </a:cubicBezTo>
                  <a:moveTo>
                    <a:pt x="980" y="289"/>
                  </a:moveTo>
                  <a:cubicBezTo>
                    <a:pt x="980" y="288"/>
                    <a:pt x="980" y="288"/>
                    <a:pt x="980" y="288"/>
                  </a:cubicBezTo>
                  <a:cubicBezTo>
                    <a:pt x="980" y="288"/>
                    <a:pt x="980" y="288"/>
                    <a:pt x="980" y="289"/>
                  </a:cubicBezTo>
                  <a:moveTo>
                    <a:pt x="980" y="289"/>
                  </a:moveTo>
                  <a:cubicBezTo>
                    <a:pt x="980" y="289"/>
                    <a:pt x="980" y="289"/>
                    <a:pt x="980" y="289"/>
                  </a:cubicBezTo>
                  <a:cubicBezTo>
                    <a:pt x="980" y="289"/>
                    <a:pt x="980" y="289"/>
                    <a:pt x="980" y="289"/>
                  </a:cubicBezTo>
                  <a:moveTo>
                    <a:pt x="981" y="290"/>
                  </a:moveTo>
                  <a:cubicBezTo>
                    <a:pt x="981" y="290"/>
                    <a:pt x="980" y="290"/>
                    <a:pt x="980" y="289"/>
                  </a:cubicBezTo>
                  <a:cubicBezTo>
                    <a:pt x="980" y="290"/>
                    <a:pt x="981" y="290"/>
                    <a:pt x="981" y="290"/>
                  </a:cubicBezTo>
                  <a:moveTo>
                    <a:pt x="981" y="291"/>
                  </a:moveTo>
                  <a:cubicBezTo>
                    <a:pt x="981" y="291"/>
                    <a:pt x="981" y="291"/>
                    <a:pt x="981" y="290"/>
                  </a:cubicBezTo>
                  <a:cubicBezTo>
                    <a:pt x="981" y="291"/>
                    <a:pt x="981" y="291"/>
                    <a:pt x="981" y="291"/>
                  </a:cubicBezTo>
                  <a:moveTo>
                    <a:pt x="981" y="292"/>
                  </a:moveTo>
                  <a:cubicBezTo>
                    <a:pt x="981" y="292"/>
                    <a:pt x="981" y="292"/>
                    <a:pt x="981" y="291"/>
                  </a:cubicBezTo>
                  <a:cubicBezTo>
                    <a:pt x="981" y="292"/>
                    <a:pt x="981" y="292"/>
                    <a:pt x="981" y="292"/>
                  </a:cubicBezTo>
                  <a:moveTo>
                    <a:pt x="982" y="293"/>
                  </a:moveTo>
                  <a:cubicBezTo>
                    <a:pt x="982" y="292"/>
                    <a:pt x="982" y="292"/>
                    <a:pt x="981" y="292"/>
                  </a:cubicBezTo>
                  <a:cubicBezTo>
                    <a:pt x="982" y="292"/>
                    <a:pt x="982" y="292"/>
                    <a:pt x="982" y="293"/>
                  </a:cubicBezTo>
                  <a:moveTo>
                    <a:pt x="983" y="294"/>
                  </a:moveTo>
                  <a:cubicBezTo>
                    <a:pt x="982" y="293"/>
                    <a:pt x="982" y="293"/>
                    <a:pt x="982" y="293"/>
                  </a:cubicBezTo>
                  <a:cubicBezTo>
                    <a:pt x="982" y="293"/>
                    <a:pt x="982" y="293"/>
                    <a:pt x="983" y="294"/>
                  </a:cubicBezTo>
                  <a:moveTo>
                    <a:pt x="983" y="294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3" y="294"/>
                  </a:cubicBezTo>
                  <a:moveTo>
                    <a:pt x="984" y="295"/>
                  </a:moveTo>
                  <a:cubicBezTo>
                    <a:pt x="983" y="294"/>
                    <a:pt x="983" y="294"/>
                    <a:pt x="983" y="294"/>
                  </a:cubicBezTo>
                  <a:cubicBezTo>
                    <a:pt x="983" y="294"/>
                    <a:pt x="983" y="294"/>
                    <a:pt x="984" y="295"/>
                  </a:cubicBezTo>
                  <a:moveTo>
                    <a:pt x="984" y="295"/>
                  </a:moveTo>
                  <a:cubicBezTo>
                    <a:pt x="984" y="295"/>
                    <a:pt x="984" y="295"/>
                    <a:pt x="984" y="295"/>
                  </a:cubicBezTo>
                  <a:cubicBezTo>
                    <a:pt x="984" y="295"/>
                    <a:pt x="984" y="295"/>
                    <a:pt x="984" y="295"/>
                  </a:cubicBezTo>
                  <a:moveTo>
                    <a:pt x="984" y="296"/>
                  </a:moveTo>
                  <a:cubicBezTo>
                    <a:pt x="984" y="296"/>
                    <a:pt x="984" y="296"/>
                    <a:pt x="984" y="295"/>
                  </a:cubicBezTo>
                  <a:cubicBezTo>
                    <a:pt x="984" y="296"/>
                    <a:pt x="984" y="296"/>
                    <a:pt x="984" y="296"/>
                  </a:cubicBezTo>
                  <a:moveTo>
                    <a:pt x="985" y="296"/>
                  </a:moveTo>
                  <a:cubicBezTo>
                    <a:pt x="985" y="296"/>
                    <a:pt x="985" y="296"/>
                    <a:pt x="984" y="296"/>
                  </a:cubicBezTo>
                  <a:cubicBezTo>
                    <a:pt x="985" y="296"/>
                    <a:pt x="985" y="296"/>
                    <a:pt x="985" y="296"/>
                  </a:cubicBezTo>
                  <a:moveTo>
                    <a:pt x="986" y="297"/>
                  </a:moveTo>
                  <a:cubicBezTo>
                    <a:pt x="986" y="297"/>
                    <a:pt x="985" y="296"/>
                    <a:pt x="985" y="296"/>
                  </a:cubicBezTo>
                  <a:cubicBezTo>
                    <a:pt x="985" y="296"/>
                    <a:pt x="986" y="297"/>
                    <a:pt x="986" y="297"/>
                  </a:cubicBezTo>
                  <a:moveTo>
                    <a:pt x="986" y="297"/>
                  </a:moveTo>
                  <a:cubicBezTo>
                    <a:pt x="986" y="297"/>
                    <a:pt x="986" y="297"/>
                    <a:pt x="986" y="297"/>
                  </a:cubicBezTo>
                  <a:cubicBezTo>
                    <a:pt x="986" y="297"/>
                    <a:pt x="986" y="297"/>
                    <a:pt x="986" y="297"/>
                  </a:cubicBezTo>
                  <a:moveTo>
                    <a:pt x="987" y="298"/>
                  </a:moveTo>
                  <a:cubicBezTo>
                    <a:pt x="987" y="297"/>
                    <a:pt x="987" y="297"/>
                    <a:pt x="986" y="297"/>
                  </a:cubicBezTo>
                  <a:cubicBezTo>
                    <a:pt x="987" y="297"/>
                    <a:pt x="987" y="297"/>
                    <a:pt x="987" y="298"/>
                  </a:cubicBezTo>
                  <a:moveTo>
                    <a:pt x="987" y="298"/>
                  </a:moveTo>
                  <a:cubicBezTo>
                    <a:pt x="987" y="298"/>
                    <a:pt x="987" y="298"/>
                    <a:pt x="987" y="298"/>
                  </a:cubicBezTo>
                  <a:cubicBezTo>
                    <a:pt x="987" y="298"/>
                    <a:pt x="987" y="298"/>
                    <a:pt x="987" y="298"/>
                  </a:cubicBezTo>
                  <a:moveTo>
                    <a:pt x="988" y="298"/>
                  </a:moveTo>
                  <a:cubicBezTo>
                    <a:pt x="988" y="298"/>
                    <a:pt x="988" y="298"/>
                    <a:pt x="987" y="298"/>
                  </a:cubicBezTo>
                  <a:cubicBezTo>
                    <a:pt x="988" y="298"/>
                    <a:pt x="988" y="298"/>
                    <a:pt x="988" y="298"/>
                  </a:cubicBezTo>
                  <a:moveTo>
                    <a:pt x="989" y="298"/>
                  </a:moveTo>
                  <a:cubicBezTo>
                    <a:pt x="989" y="298"/>
                    <a:pt x="989" y="298"/>
                    <a:pt x="988" y="298"/>
                  </a:cubicBezTo>
                  <a:cubicBezTo>
                    <a:pt x="989" y="298"/>
                    <a:pt x="989" y="298"/>
                    <a:pt x="989" y="298"/>
                  </a:cubicBezTo>
                  <a:moveTo>
                    <a:pt x="990" y="298"/>
                  </a:moveTo>
                  <a:cubicBezTo>
                    <a:pt x="990" y="298"/>
                    <a:pt x="989" y="298"/>
                    <a:pt x="989" y="298"/>
                  </a:cubicBezTo>
                  <a:cubicBezTo>
                    <a:pt x="989" y="298"/>
                    <a:pt x="990" y="298"/>
                    <a:pt x="990" y="298"/>
                  </a:cubicBezTo>
                  <a:moveTo>
                    <a:pt x="991" y="298"/>
                  </a:moveTo>
                  <a:cubicBezTo>
                    <a:pt x="991" y="298"/>
                    <a:pt x="990" y="298"/>
                    <a:pt x="990" y="298"/>
                  </a:cubicBezTo>
                  <a:cubicBezTo>
                    <a:pt x="990" y="298"/>
                    <a:pt x="991" y="298"/>
                    <a:pt x="991" y="298"/>
                  </a:cubicBezTo>
                  <a:moveTo>
                    <a:pt x="991" y="298"/>
                  </a:moveTo>
                  <a:cubicBezTo>
                    <a:pt x="991" y="298"/>
                    <a:pt x="991" y="298"/>
                    <a:pt x="991" y="298"/>
                  </a:cubicBezTo>
                  <a:cubicBezTo>
                    <a:pt x="991" y="298"/>
                    <a:pt x="991" y="298"/>
                    <a:pt x="991" y="298"/>
                  </a:cubicBezTo>
                  <a:moveTo>
                    <a:pt x="993" y="298"/>
                  </a:moveTo>
                  <a:cubicBezTo>
                    <a:pt x="992" y="298"/>
                    <a:pt x="992" y="298"/>
                    <a:pt x="991" y="298"/>
                  </a:cubicBezTo>
                  <a:cubicBezTo>
                    <a:pt x="992" y="298"/>
                    <a:pt x="992" y="298"/>
                    <a:pt x="993" y="298"/>
                  </a:cubicBezTo>
                  <a:moveTo>
                    <a:pt x="994" y="298"/>
                  </a:moveTo>
                  <a:cubicBezTo>
                    <a:pt x="994" y="298"/>
                    <a:pt x="993" y="298"/>
                    <a:pt x="993" y="298"/>
                  </a:cubicBezTo>
                  <a:cubicBezTo>
                    <a:pt x="993" y="298"/>
                    <a:pt x="994" y="298"/>
                    <a:pt x="994" y="298"/>
                  </a:cubicBezTo>
                  <a:moveTo>
                    <a:pt x="995" y="298"/>
                  </a:moveTo>
                  <a:cubicBezTo>
                    <a:pt x="995" y="298"/>
                    <a:pt x="994" y="298"/>
                    <a:pt x="994" y="298"/>
                  </a:cubicBezTo>
                  <a:cubicBezTo>
                    <a:pt x="994" y="298"/>
                    <a:pt x="995" y="298"/>
                    <a:pt x="995" y="298"/>
                  </a:cubicBezTo>
                  <a:moveTo>
                    <a:pt x="996" y="298"/>
                  </a:moveTo>
                  <a:cubicBezTo>
                    <a:pt x="996" y="298"/>
                    <a:pt x="995" y="298"/>
                    <a:pt x="995" y="298"/>
                  </a:cubicBezTo>
                  <a:cubicBezTo>
                    <a:pt x="995" y="298"/>
                    <a:pt x="996" y="298"/>
                    <a:pt x="996" y="298"/>
                  </a:cubicBezTo>
                  <a:moveTo>
                    <a:pt x="997" y="298"/>
                  </a:moveTo>
                  <a:cubicBezTo>
                    <a:pt x="997" y="298"/>
                    <a:pt x="997" y="298"/>
                    <a:pt x="996" y="298"/>
                  </a:cubicBezTo>
                  <a:cubicBezTo>
                    <a:pt x="997" y="298"/>
                    <a:pt x="997" y="298"/>
                    <a:pt x="997" y="298"/>
                  </a:cubicBezTo>
                  <a:moveTo>
                    <a:pt x="998" y="297"/>
                  </a:moveTo>
                  <a:cubicBezTo>
                    <a:pt x="997" y="297"/>
                    <a:pt x="997" y="297"/>
                    <a:pt x="997" y="298"/>
                  </a:cubicBezTo>
                  <a:cubicBezTo>
                    <a:pt x="997" y="297"/>
                    <a:pt x="997" y="297"/>
                    <a:pt x="998" y="297"/>
                  </a:cubicBezTo>
                  <a:moveTo>
                    <a:pt x="998" y="297"/>
                  </a:moveTo>
                  <a:cubicBezTo>
                    <a:pt x="998" y="297"/>
                    <a:pt x="998" y="297"/>
                    <a:pt x="998" y="297"/>
                  </a:cubicBezTo>
                  <a:cubicBezTo>
                    <a:pt x="998" y="297"/>
                    <a:pt x="998" y="297"/>
                    <a:pt x="998" y="297"/>
                  </a:cubicBezTo>
                  <a:moveTo>
                    <a:pt x="999" y="297"/>
                  </a:moveTo>
                  <a:cubicBezTo>
                    <a:pt x="999" y="297"/>
                    <a:pt x="999" y="297"/>
                    <a:pt x="998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999" y="296"/>
                  </a:moveTo>
                  <a:cubicBezTo>
                    <a:pt x="999" y="296"/>
                    <a:pt x="999" y="297"/>
                    <a:pt x="999" y="297"/>
                  </a:cubicBezTo>
                  <a:cubicBezTo>
                    <a:pt x="999" y="297"/>
                    <a:pt x="999" y="297"/>
                    <a:pt x="999" y="297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0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0" y="296"/>
                    <a:pt x="1000" y="296"/>
                    <a:pt x="1000" y="296"/>
                  </a:cubicBezTo>
                  <a:moveTo>
                    <a:pt x="1001" y="296"/>
                  </a:moveTo>
                  <a:cubicBezTo>
                    <a:pt x="1000" y="296"/>
                    <a:pt x="1000" y="296"/>
                    <a:pt x="1000" y="296"/>
                  </a:cubicBezTo>
                  <a:cubicBezTo>
                    <a:pt x="1001" y="296"/>
                    <a:pt x="1001" y="296"/>
                    <a:pt x="1001" y="296"/>
                  </a:cubicBezTo>
                  <a:moveTo>
                    <a:pt x="1001" y="295"/>
                  </a:moveTo>
                  <a:cubicBezTo>
                    <a:pt x="1001" y="296"/>
                    <a:pt x="1001" y="296"/>
                    <a:pt x="1001" y="296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5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5"/>
                  </a:cubicBezTo>
                  <a:moveTo>
                    <a:pt x="1001" y="294"/>
                  </a:moveTo>
                  <a:cubicBezTo>
                    <a:pt x="1001" y="295"/>
                    <a:pt x="1001" y="295"/>
                    <a:pt x="1001" y="295"/>
                  </a:cubicBezTo>
                  <a:cubicBezTo>
                    <a:pt x="1001" y="295"/>
                    <a:pt x="1001" y="295"/>
                    <a:pt x="1001" y="294"/>
                  </a:cubicBezTo>
                  <a:moveTo>
                    <a:pt x="1002" y="294"/>
                  </a:moveTo>
                  <a:cubicBezTo>
                    <a:pt x="1002" y="294"/>
                    <a:pt x="1001" y="294"/>
                    <a:pt x="1001" y="294"/>
                  </a:cubicBezTo>
                  <a:cubicBezTo>
                    <a:pt x="1001" y="294"/>
                    <a:pt x="1002" y="294"/>
                    <a:pt x="1002" y="294"/>
                  </a:cubicBezTo>
                  <a:moveTo>
                    <a:pt x="1002" y="294"/>
                  </a:moveTo>
                  <a:cubicBezTo>
                    <a:pt x="1002" y="294"/>
                    <a:pt x="1002" y="294"/>
                    <a:pt x="1002" y="294"/>
                  </a:cubicBezTo>
                  <a:cubicBezTo>
                    <a:pt x="1002" y="294"/>
                    <a:pt x="1002" y="294"/>
                    <a:pt x="1002" y="294"/>
                  </a:cubicBezTo>
                  <a:moveTo>
                    <a:pt x="1002" y="293"/>
                  </a:moveTo>
                  <a:cubicBezTo>
                    <a:pt x="1002" y="293"/>
                    <a:pt x="1002" y="294"/>
                    <a:pt x="1002" y="294"/>
                  </a:cubicBezTo>
                  <a:cubicBezTo>
                    <a:pt x="1002" y="294"/>
                    <a:pt x="1002" y="293"/>
                    <a:pt x="1002" y="293"/>
                  </a:cubicBezTo>
                  <a:moveTo>
                    <a:pt x="1002" y="292"/>
                  </a:moveTo>
                  <a:cubicBezTo>
                    <a:pt x="1002" y="292"/>
                    <a:pt x="1002" y="293"/>
                    <a:pt x="1002" y="293"/>
                  </a:cubicBezTo>
                  <a:cubicBezTo>
                    <a:pt x="1002" y="293"/>
                    <a:pt x="1002" y="292"/>
                    <a:pt x="1002" y="292"/>
                  </a:cubicBezTo>
                  <a:moveTo>
                    <a:pt x="1002" y="292"/>
                  </a:moveTo>
                  <a:cubicBezTo>
                    <a:pt x="1002" y="292"/>
                    <a:pt x="1002" y="292"/>
                    <a:pt x="1002" y="292"/>
                  </a:cubicBezTo>
                  <a:cubicBezTo>
                    <a:pt x="1002" y="292"/>
                    <a:pt x="1002" y="292"/>
                    <a:pt x="1002" y="292"/>
                  </a:cubicBezTo>
                  <a:moveTo>
                    <a:pt x="1002" y="291"/>
                  </a:moveTo>
                  <a:cubicBezTo>
                    <a:pt x="1002" y="291"/>
                    <a:pt x="1002" y="292"/>
                    <a:pt x="1002" y="292"/>
                  </a:cubicBezTo>
                  <a:cubicBezTo>
                    <a:pt x="1002" y="292"/>
                    <a:pt x="1002" y="291"/>
                    <a:pt x="1002" y="291"/>
                  </a:cubicBezTo>
                  <a:moveTo>
                    <a:pt x="1002" y="290"/>
                  </a:moveTo>
                  <a:cubicBezTo>
                    <a:pt x="1002" y="291"/>
                    <a:pt x="1002" y="291"/>
                    <a:pt x="1002" y="291"/>
                  </a:cubicBezTo>
                  <a:cubicBezTo>
                    <a:pt x="1002" y="291"/>
                    <a:pt x="1002" y="291"/>
                    <a:pt x="1002" y="290"/>
                  </a:cubicBezTo>
                  <a:moveTo>
                    <a:pt x="1002" y="290"/>
                  </a:moveTo>
                  <a:cubicBezTo>
                    <a:pt x="1002" y="290"/>
                    <a:pt x="1002" y="290"/>
                    <a:pt x="1002" y="289"/>
                  </a:cubicBezTo>
                  <a:cubicBezTo>
                    <a:pt x="1002" y="290"/>
                    <a:pt x="1002" y="290"/>
                    <a:pt x="1002" y="290"/>
                  </a:cubicBezTo>
                  <a:moveTo>
                    <a:pt x="1002" y="289"/>
                  </a:moveTo>
                  <a:cubicBezTo>
                    <a:pt x="1002" y="289"/>
                    <a:pt x="1002" y="289"/>
                    <a:pt x="1002" y="289"/>
                  </a:cubicBezTo>
                  <a:cubicBezTo>
                    <a:pt x="1002" y="289"/>
                    <a:pt x="1002" y="289"/>
                    <a:pt x="1002" y="289"/>
                  </a:cubicBezTo>
                  <a:moveTo>
                    <a:pt x="1002" y="288"/>
                  </a:moveTo>
                  <a:cubicBezTo>
                    <a:pt x="1002" y="288"/>
                    <a:pt x="1002" y="288"/>
                    <a:pt x="1002" y="289"/>
                  </a:cubicBezTo>
                  <a:cubicBezTo>
                    <a:pt x="1002" y="288"/>
                    <a:pt x="1002" y="288"/>
                    <a:pt x="1002" y="288"/>
                  </a:cubicBezTo>
                  <a:moveTo>
                    <a:pt x="1002" y="288"/>
                  </a:moveTo>
                  <a:cubicBezTo>
                    <a:pt x="1002" y="288"/>
                    <a:pt x="1002" y="287"/>
                    <a:pt x="1002" y="287"/>
                  </a:cubicBezTo>
                  <a:cubicBezTo>
                    <a:pt x="1002" y="287"/>
                    <a:pt x="1002" y="288"/>
                    <a:pt x="1002" y="288"/>
                  </a:cubicBezTo>
                  <a:moveTo>
                    <a:pt x="1002" y="286"/>
                  </a:moveTo>
                  <a:cubicBezTo>
                    <a:pt x="1002" y="286"/>
                    <a:pt x="1002" y="286"/>
                    <a:pt x="1002" y="287"/>
                  </a:cubicBezTo>
                  <a:cubicBezTo>
                    <a:pt x="1002" y="286"/>
                    <a:pt x="1002" y="286"/>
                    <a:pt x="1002" y="286"/>
                  </a:cubicBezTo>
                  <a:moveTo>
                    <a:pt x="1002" y="286"/>
                  </a:moveTo>
                  <a:cubicBezTo>
                    <a:pt x="1002" y="285"/>
                    <a:pt x="1002" y="285"/>
                    <a:pt x="1002" y="284"/>
                  </a:cubicBezTo>
                  <a:cubicBezTo>
                    <a:pt x="1002" y="285"/>
                    <a:pt x="1002" y="285"/>
                    <a:pt x="1002" y="286"/>
                  </a:cubicBezTo>
                  <a:moveTo>
                    <a:pt x="1002" y="283"/>
                  </a:moveTo>
                  <a:cubicBezTo>
                    <a:pt x="1002" y="284"/>
                    <a:pt x="1002" y="284"/>
                    <a:pt x="1002" y="284"/>
                  </a:cubicBezTo>
                  <a:cubicBezTo>
                    <a:pt x="1002" y="284"/>
                    <a:pt x="1002" y="284"/>
                    <a:pt x="1002" y="283"/>
                  </a:cubicBezTo>
                  <a:moveTo>
                    <a:pt x="1002" y="283"/>
                  </a:moveTo>
                  <a:cubicBezTo>
                    <a:pt x="1002" y="283"/>
                    <a:pt x="1002" y="283"/>
                    <a:pt x="1002" y="283"/>
                  </a:cubicBezTo>
                  <a:cubicBezTo>
                    <a:pt x="1002" y="283"/>
                    <a:pt x="1002" y="283"/>
                    <a:pt x="1002" y="283"/>
                  </a:cubicBezTo>
                  <a:moveTo>
                    <a:pt x="1002" y="281"/>
                  </a:moveTo>
                  <a:cubicBezTo>
                    <a:pt x="1002" y="281"/>
                    <a:pt x="1002" y="280"/>
                    <a:pt x="1002" y="280"/>
                  </a:cubicBezTo>
                  <a:cubicBezTo>
                    <a:pt x="1002" y="280"/>
                    <a:pt x="1002" y="282"/>
                    <a:pt x="1002" y="281"/>
                  </a:cubicBezTo>
                  <a:cubicBezTo>
                    <a:pt x="1002" y="282"/>
                    <a:pt x="1002" y="282"/>
                    <a:pt x="1002" y="283"/>
                  </a:cubicBezTo>
                  <a:cubicBezTo>
                    <a:pt x="1002" y="282"/>
                    <a:pt x="1002" y="282"/>
                    <a:pt x="1002" y="281"/>
                  </a:cubicBezTo>
                  <a:moveTo>
                    <a:pt x="1017" y="280"/>
                  </a:moveTo>
                  <a:cubicBezTo>
                    <a:pt x="1005" y="273"/>
                    <a:pt x="1005" y="273"/>
                    <a:pt x="1005" y="273"/>
                  </a:cubicBezTo>
                  <a:cubicBezTo>
                    <a:pt x="1008" y="257"/>
                    <a:pt x="1008" y="257"/>
                    <a:pt x="1008" y="257"/>
                  </a:cubicBezTo>
                  <a:cubicBezTo>
                    <a:pt x="1020" y="272"/>
                    <a:pt x="1020" y="272"/>
                    <a:pt x="1020" y="272"/>
                  </a:cubicBezTo>
                  <a:cubicBezTo>
                    <a:pt x="1017" y="280"/>
                    <a:pt x="1017" y="280"/>
                    <a:pt x="1017" y="280"/>
                  </a:cubicBezTo>
                  <a:cubicBezTo>
                    <a:pt x="1030" y="286"/>
                    <a:pt x="1030" y="286"/>
                    <a:pt x="1030" y="286"/>
                  </a:cubicBezTo>
                  <a:cubicBezTo>
                    <a:pt x="1017" y="280"/>
                    <a:pt x="1017" y="280"/>
                    <a:pt x="1017" y="280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9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9"/>
                    <a:pt x="1032" y="229"/>
                    <a:pt x="1032" y="229"/>
                  </a:cubicBezTo>
                  <a:moveTo>
                    <a:pt x="1032" y="228"/>
                  </a:moveTo>
                  <a:cubicBezTo>
                    <a:pt x="1032" y="229"/>
                    <a:pt x="1032" y="229"/>
                    <a:pt x="1032" y="229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2" y="228"/>
                  </a:moveTo>
                  <a:cubicBezTo>
                    <a:pt x="1032" y="228"/>
                    <a:pt x="1032" y="228"/>
                    <a:pt x="1032" y="228"/>
                  </a:cubicBezTo>
                  <a:cubicBezTo>
                    <a:pt x="1032" y="228"/>
                    <a:pt x="1032" y="228"/>
                    <a:pt x="1032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8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8"/>
                    <a:pt x="1031" y="228"/>
                    <a:pt x="1031" y="228"/>
                  </a:cubicBezTo>
                  <a:moveTo>
                    <a:pt x="1031" y="227"/>
                  </a:moveTo>
                  <a:cubicBezTo>
                    <a:pt x="1031" y="228"/>
                    <a:pt x="1031" y="228"/>
                    <a:pt x="1031" y="228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31" y="227"/>
                  </a:moveTo>
                  <a:cubicBezTo>
                    <a:pt x="1031" y="227"/>
                    <a:pt x="1031" y="227"/>
                    <a:pt x="1031" y="227"/>
                  </a:cubicBezTo>
                  <a:cubicBezTo>
                    <a:pt x="1031" y="227"/>
                    <a:pt x="1031" y="227"/>
                    <a:pt x="1031" y="227"/>
                  </a:cubicBezTo>
                  <a:moveTo>
                    <a:pt x="1028" y="233"/>
                  </a:moveTo>
                  <a:cubicBezTo>
                    <a:pt x="1024" y="234"/>
                    <a:pt x="1019" y="235"/>
                    <a:pt x="1015" y="235"/>
                  </a:cubicBezTo>
                  <a:cubicBezTo>
                    <a:pt x="1013" y="235"/>
                    <a:pt x="1010" y="236"/>
                    <a:pt x="1009" y="237"/>
                  </a:cubicBezTo>
                  <a:cubicBezTo>
                    <a:pt x="1008" y="237"/>
                    <a:pt x="1008" y="237"/>
                    <a:pt x="1004" y="244"/>
                  </a:cubicBezTo>
                  <a:cubicBezTo>
                    <a:pt x="1005" y="246"/>
                    <a:pt x="1006" y="249"/>
                    <a:pt x="1007" y="251"/>
                  </a:cubicBezTo>
                  <a:cubicBezTo>
                    <a:pt x="1006" y="249"/>
                    <a:pt x="1005" y="246"/>
                    <a:pt x="1004" y="244"/>
                  </a:cubicBezTo>
                  <a:cubicBezTo>
                    <a:pt x="1002" y="244"/>
                    <a:pt x="1001" y="244"/>
                    <a:pt x="999" y="244"/>
                  </a:cubicBezTo>
                  <a:cubicBezTo>
                    <a:pt x="997" y="240"/>
                    <a:pt x="996" y="235"/>
                    <a:pt x="994" y="230"/>
                  </a:cubicBezTo>
                  <a:cubicBezTo>
                    <a:pt x="992" y="230"/>
                    <a:pt x="991" y="230"/>
                    <a:pt x="989" y="230"/>
                  </a:cubicBezTo>
                  <a:cubicBezTo>
                    <a:pt x="991" y="230"/>
                    <a:pt x="992" y="230"/>
                    <a:pt x="994" y="230"/>
                  </a:cubicBezTo>
                  <a:cubicBezTo>
                    <a:pt x="1004" y="229"/>
                    <a:pt x="1015" y="228"/>
                    <a:pt x="1025" y="226"/>
                  </a:cubicBezTo>
                  <a:cubicBezTo>
                    <a:pt x="1026" y="229"/>
                    <a:pt x="1027" y="231"/>
                    <a:pt x="1028" y="233"/>
                  </a:cubicBezTo>
                  <a:moveTo>
                    <a:pt x="1032" y="226"/>
                  </a:moveTo>
                  <a:cubicBezTo>
                    <a:pt x="1032" y="226"/>
                    <a:pt x="1032" y="225"/>
                    <a:pt x="1032" y="225"/>
                  </a:cubicBezTo>
                  <a:cubicBezTo>
                    <a:pt x="1032" y="225"/>
                    <a:pt x="1032" y="226"/>
                    <a:pt x="1032" y="226"/>
                  </a:cubicBezTo>
                  <a:cubicBezTo>
                    <a:pt x="1032" y="226"/>
                    <a:pt x="1032" y="226"/>
                    <a:pt x="1032" y="226"/>
                  </a:cubicBezTo>
                  <a:moveTo>
                    <a:pt x="1031" y="225"/>
                  </a:moveTo>
                  <a:cubicBezTo>
                    <a:pt x="1031" y="225"/>
                    <a:pt x="1030" y="226"/>
                    <a:pt x="1031" y="227"/>
                  </a:cubicBezTo>
                  <a:cubicBezTo>
                    <a:pt x="1031" y="226"/>
                    <a:pt x="1030" y="226"/>
                    <a:pt x="1031" y="225"/>
                  </a:cubicBezTo>
                  <a:cubicBezTo>
                    <a:pt x="1031" y="225"/>
                    <a:pt x="1031" y="225"/>
                    <a:pt x="1031" y="225"/>
                  </a:cubicBezTo>
                  <a:moveTo>
                    <a:pt x="829" y="337"/>
                  </a:moveTo>
                  <a:cubicBezTo>
                    <a:pt x="829" y="334"/>
                    <a:pt x="829" y="331"/>
                    <a:pt x="829" y="329"/>
                  </a:cubicBezTo>
                  <a:cubicBezTo>
                    <a:pt x="819" y="329"/>
                    <a:pt x="819" y="329"/>
                    <a:pt x="819" y="329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23" y="337"/>
                    <a:pt x="823" y="337"/>
                    <a:pt x="823" y="337"/>
                  </a:cubicBezTo>
                  <a:cubicBezTo>
                    <a:pt x="823" y="342"/>
                    <a:pt x="823" y="347"/>
                    <a:pt x="823" y="353"/>
                  </a:cubicBezTo>
                  <a:cubicBezTo>
                    <a:pt x="829" y="337"/>
                    <a:pt x="829" y="337"/>
                    <a:pt x="829" y="337"/>
                  </a:cubicBezTo>
                  <a:moveTo>
                    <a:pt x="1008" y="578"/>
                  </a:move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moveTo>
                    <a:pt x="1008" y="480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08" y="480"/>
                    <a:pt x="1008" y="480"/>
                    <a:pt x="1008" y="480"/>
                  </a:cubicBezTo>
                  <a:moveTo>
                    <a:pt x="1024" y="461"/>
                  </a:move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moveTo>
                    <a:pt x="1273" y="419"/>
                  </a:moveTo>
                  <a:cubicBezTo>
                    <a:pt x="1233" y="329"/>
                    <a:pt x="1182" y="248"/>
                    <a:pt x="1124" y="179"/>
                  </a:cubicBezTo>
                  <a:cubicBezTo>
                    <a:pt x="1123" y="179"/>
                    <a:pt x="1122" y="179"/>
                    <a:pt x="1120" y="179"/>
                  </a:cubicBezTo>
                  <a:cubicBezTo>
                    <a:pt x="1114" y="181"/>
                    <a:pt x="1107" y="182"/>
                    <a:pt x="1100" y="184"/>
                  </a:cubicBezTo>
                  <a:cubicBezTo>
                    <a:pt x="1091" y="186"/>
                    <a:pt x="1081" y="188"/>
                    <a:pt x="1072" y="190"/>
                  </a:cubicBezTo>
                  <a:cubicBezTo>
                    <a:pt x="1068" y="186"/>
                    <a:pt x="1066" y="181"/>
                    <a:pt x="1063" y="177"/>
                  </a:cubicBezTo>
                  <a:cubicBezTo>
                    <a:pt x="1060" y="178"/>
                    <a:pt x="1058" y="178"/>
                    <a:pt x="1055" y="178"/>
                  </a:cubicBezTo>
                  <a:cubicBezTo>
                    <a:pt x="1065" y="189"/>
                    <a:pt x="1065" y="189"/>
                    <a:pt x="1075" y="197"/>
                  </a:cubicBezTo>
                  <a:cubicBezTo>
                    <a:pt x="1075" y="197"/>
                    <a:pt x="1073" y="197"/>
                    <a:pt x="1072" y="197"/>
                  </a:cubicBezTo>
                  <a:cubicBezTo>
                    <a:pt x="1056" y="207"/>
                    <a:pt x="1056" y="207"/>
                    <a:pt x="1056" y="207"/>
                  </a:cubicBezTo>
                  <a:cubicBezTo>
                    <a:pt x="1054" y="203"/>
                    <a:pt x="1051" y="198"/>
                    <a:pt x="1048" y="194"/>
                  </a:cubicBezTo>
                  <a:cubicBezTo>
                    <a:pt x="1053" y="208"/>
                    <a:pt x="1053" y="208"/>
                    <a:pt x="1053" y="208"/>
                  </a:cubicBezTo>
                  <a:cubicBezTo>
                    <a:pt x="1048" y="194"/>
                    <a:pt x="1048" y="194"/>
                    <a:pt x="1048" y="194"/>
                  </a:cubicBezTo>
                  <a:cubicBezTo>
                    <a:pt x="1046" y="194"/>
                    <a:pt x="1043" y="195"/>
                    <a:pt x="1040" y="195"/>
                  </a:cubicBezTo>
                  <a:cubicBezTo>
                    <a:pt x="1045" y="202"/>
                    <a:pt x="1048" y="209"/>
                    <a:pt x="1052" y="215"/>
                  </a:cubicBezTo>
                  <a:cubicBezTo>
                    <a:pt x="1047" y="216"/>
                    <a:pt x="1041" y="217"/>
                    <a:pt x="1035" y="218"/>
                  </a:cubicBezTo>
                  <a:cubicBezTo>
                    <a:pt x="1034" y="218"/>
                    <a:pt x="1032" y="218"/>
                    <a:pt x="1031" y="218"/>
                  </a:cubicBezTo>
                  <a:cubicBezTo>
                    <a:pt x="1031" y="218"/>
                    <a:pt x="1031" y="218"/>
                    <a:pt x="1031" y="218"/>
                  </a:cubicBezTo>
                  <a:cubicBezTo>
                    <a:pt x="1018" y="220"/>
                    <a:pt x="1004" y="222"/>
                    <a:pt x="991" y="223"/>
                  </a:cubicBezTo>
                  <a:cubicBezTo>
                    <a:pt x="989" y="230"/>
                    <a:pt x="989" y="230"/>
                    <a:pt x="989" y="230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971" y="221"/>
                    <a:pt x="971" y="221"/>
                    <a:pt x="971" y="221"/>
                  </a:cubicBezTo>
                  <a:cubicBezTo>
                    <a:pt x="991" y="223"/>
                    <a:pt x="991" y="223"/>
                    <a:pt x="991" y="223"/>
                  </a:cubicBezTo>
                  <a:cubicBezTo>
                    <a:pt x="1004" y="222"/>
                    <a:pt x="1018" y="220"/>
                    <a:pt x="1031" y="218"/>
                  </a:cubicBezTo>
                  <a:cubicBezTo>
                    <a:pt x="999" y="201"/>
                    <a:pt x="999" y="201"/>
                    <a:pt x="999" y="201"/>
                  </a:cubicBezTo>
                  <a:cubicBezTo>
                    <a:pt x="988" y="195"/>
                    <a:pt x="988" y="195"/>
                    <a:pt x="988" y="195"/>
                  </a:cubicBezTo>
                  <a:cubicBezTo>
                    <a:pt x="966" y="196"/>
                    <a:pt x="944" y="187"/>
                    <a:pt x="922" y="187"/>
                  </a:cubicBezTo>
                  <a:cubicBezTo>
                    <a:pt x="921" y="187"/>
                    <a:pt x="919" y="187"/>
                    <a:pt x="918" y="187"/>
                  </a:cubicBezTo>
                  <a:cubicBezTo>
                    <a:pt x="911" y="188"/>
                    <a:pt x="911" y="188"/>
                    <a:pt x="902" y="193"/>
                  </a:cubicBezTo>
                  <a:cubicBezTo>
                    <a:pt x="908" y="196"/>
                    <a:pt x="916" y="199"/>
                    <a:pt x="922" y="201"/>
                  </a:cubicBezTo>
                  <a:cubicBezTo>
                    <a:pt x="899" y="195"/>
                    <a:pt x="899" y="195"/>
                    <a:pt x="899" y="195"/>
                  </a:cubicBezTo>
                  <a:cubicBezTo>
                    <a:pt x="872" y="210"/>
                    <a:pt x="872" y="210"/>
                    <a:pt x="872" y="210"/>
                  </a:cubicBezTo>
                  <a:cubicBezTo>
                    <a:pt x="868" y="217"/>
                    <a:pt x="868" y="217"/>
                    <a:pt x="868" y="217"/>
                  </a:cubicBezTo>
                  <a:cubicBezTo>
                    <a:pt x="860" y="224"/>
                    <a:pt x="860" y="224"/>
                    <a:pt x="860" y="224"/>
                  </a:cubicBezTo>
                  <a:cubicBezTo>
                    <a:pt x="851" y="224"/>
                    <a:pt x="851" y="224"/>
                    <a:pt x="851" y="224"/>
                  </a:cubicBezTo>
                  <a:cubicBezTo>
                    <a:pt x="847" y="231"/>
                    <a:pt x="847" y="231"/>
                    <a:pt x="847" y="231"/>
                  </a:cubicBezTo>
                  <a:cubicBezTo>
                    <a:pt x="843" y="246"/>
                    <a:pt x="843" y="246"/>
                    <a:pt x="843" y="246"/>
                  </a:cubicBezTo>
                  <a:cubicBezTo>
                    <a:pt x="829" y="253"/>
                    <a:pt x="829" y="253"/>
                    <a:pt x="829" y="253"/>
                  </a:cubicBezTo>
                  <a:cubicBezTo>
                    <a:pt x="823" y="259"/>
                    <a:pt x="823" y="259"/>
                    <a:pt x="823" y="259"/>
                  </a:cubicBezTo>
                  <a:cubicBezTo>
                    <a:pt x="819" y="268"/>
                    <a:pt x="819" y="268"/>
                    <a:pt x="819" y="268"/>
                  </a:cubicBezTo>
                  <a:cubicBezTo>
                    <a:pt x="809" y="275"/>
                    <a:pt x="809" y="275"/>
                    <a:pt x="809" y="275"/>
                  </a:cubicBezTo>
                  <a:cubicBezTo>
                    <a:pt x="806" y="275"/>
                    <a:pt x="802" y="275"/>
                    <a:pt x="799" y="275"/>
                  </a:cubicBezTo>
                  <a:cubicBezTo>
                    <a:pt x="789" y="283"/>
                    <a:pt x="789" y="283"/>
                    <a:pt x="789" y="283"/>
                  </a:cubicBezTo>
                  <a:cubicBezTo>
                    <a:pt x="788" y="297"/>
                    <a:pt x="788" y="297"/>
                    <a:pt x="788" y="297"/>
                  </a:cubicBezTo>
                  <a:cubicBezTo>
                    <a:pt x="789" y="297"/>
                    <a:pt x="791" y="297"/>
                    <a:pt x="793" y="297"/>
                  </a:cubicBezTo>
                  <a:cubicBezTo>
                    <a:pt x="793" y="300"/>
                    <a:pt x="793" y="302"/>
                    <a:pt x="792" y="305"/>
                  </a:cubicBezTo>
                  <a:cubicBezTo>
                    <a:pt x="797" y="323"/>
                    <a:pt x="797" y="323"/>
                    <a:pt x="797" y="323"/>
                  </a:cubicBezTo>
                  <a:cubicBezTo>
                    <a:pt x="818" y="313"/>
                    <a:pt x="818" y="313"/>
                    <a:pt x="818" y="313"/>
                  </a:cubicBezTo>
                  <a:cubicBezTo>
                    <a:pt x="820" y="313"/>
                    <a:pt x="822" y="313"/>
                    <a:pt x="824" y="313"/>
                  </a:cubicBezTo>
                  <a:cubicBezTo>
                    <a:pt x="833" y="306"/>
                    <a:pt x="833" y="306"/>
                    <a:pt x="833" y="306"/>
                  </a:cubicBezTo>
                  <a:cubicBezTo>
                    <a:pt x="840" y="329"/>
                    <a:pt x="840" y="329"/>
                    <a:pt x="840" y="329"/>
                  </a:cubicBezTo>
                  <a:cubicBezTo>
                    <a:pt x="840" y="331"/>
                    <a:pt x="840" y="334"/>
                    <a:pt x="840" y="337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81" y="305"/>
                    <a:pt x="881" y="305"/>
                    <a:pt x="881" y="305"/>
                  </a:cubicBezTo>
                  <a:cubicBezTo>
                    <a:pt x="872" y="343"/>
                    <a:pt x="872" y="343"/>
                    <a:pt x="872" y="343"/>
                  </a:cubicBezTo>
                  <a:cubicBezTo>
                    <a:pt x="846" y="353"/>
                    <a:pt x="846" y="353"/>
                    <a:pt x="846" y="353"/>
                  </a:cubicBezTo>
                  <a:cubicBezTo>
                    <a:pt x="840" y="337"/>
                    <a:pt x="840" y="337"/>
                    <a:pt x="840" y="337"/>
                  </a:cubicBezTo>
                  <a:cubicBezTo>
                    <a:pt x="829" y="361"/>
                    <a:pt x="829" y="361"/>
                    <a:pt x="829" y="361"/>
                  </a:cubicBezTo>
                  <a:cubicBezTo>
                    <a:pt x="870" y="357"/>
                    <a:pt x="875" y="355"/>
                    <a:pt x="878" y="333"/>
                  </a:cubicBezTo>
                  <a:cubicBezTo>
                    <a:pt x="880" y="321"/>
                    <a:pt x="882" y="320"/>
                    <a:pt x="893" y="312"/>
                  </a:cubicBezTo>
                  <a:cubicBezTo>
                    <a:pt x="893" y="307"/>
                    <a:pt x="892" y="302"/>
                    <a:pt x="891" y="296"/>
                  </a:cubicBezTo>
                  <a:cubicBezTo>
                    <a:pt x="880" y="296"/>
                    <a:pt x="880" y="296"/>
                    <a:pt x="880" y="296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874" y="275"/>
                    <a:pt x="874" y="275"/>
                    <a:pt x="874" y="275"/>
                  </a:cubicBezTo>
                  <a:cubicBezTo>
                    <a:pt x="883" y="267"/>
                    <a:pt x="883" y="267"/>
                    <a:pt x="883" y="26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21" y="236"/>
                    <a:pt x="921" y="236"/>
                    <a:pt x="921" y="236"/>
                  </a:cubicBezTo>
                  <a:cubicBezTo>
                    <a:pt x="924" y="236"/>
                    <a:pt x="927" y="235"/>
                    <a:pt x="930" y="235"/>
                  </a:cubicBezTo>
                  <a:cubicBezTo>
                    <a:pt x="931" y="240"/>
                    <a:pt x="932" y="245"/>
                    <a:pt x="934" y="250"/>
                  </a:cubicBezTo>
                  <a:cubicBezTo>
                    <a:pt x="932" y="245"/>
                    <a:pt x="931" y="240"/>
                    <a:pt x="930" y="235"/>
                  </a:cubicBezTo>
                  <a:cubicBezTo>
                    <a:pt x="927" y="235"/>
                    <a:pt x="924" y="236"/>
                    <a:pt x="921" y="236"/>
                  </a:cubicBezTo>
                  <a:cubicBezTo>
                    <a:pt x="903" y="237"/>
                    <a:pt x="903" y="237"/>
                    <a:pt x="903" y="237"/>
                  </a:cubicBezTo>
                  <a:cubicBezTo>
                    <a:pt x="900" y="251"/>
                    <a:pt x="900" y="251"/>
                    <a:pt x="900" y="251"/>
                  </a:cubicBezTo>
                  <a:cubicBezTo>
                    <a:pt x="902" y="250"/>
                    <a:pt x="902" y="250"/>
                    <a:pt x="902" y="250"/>
                  </a:cubicBezTo>
                  <a:cubicBezTo>
                    <a:pt x="910" y="241"/>
                    <a:pt x="913" y="239"/>
                    <a:pt x="922" y="248"/>
                  </a:cubicBezTo>
                  <a:cubicBezTo>
                    <a:pt x="922" y="251"/>
                    <a:pt x="921" y="255"/>
                    <a:pt x="921" y="258"/>
                  </a:cubicBezTo>
                  <a:cubicBezTo>
                    <a:pt x="908" y="267"/>
                    <a:pt x="908" y="267"/>
                    <a:pt x="908" y="267"/>
                  </a:cubicBezTo>
                  <a:cubicBezTo>
                    <a:pt x="912" y="296"/>
                    <a:pt x="912" y="296"/>
                    <a:pt x="912" y="296"/>
                  </a:cubicBezTo>
                  <a:cubicBezTo>
                    <a:pt x="915" y="296"/>
                    <a:pt x="919" y="296"/>
                    <a:pt x="922" y="295"/>
                  </a:cubicBezTo>
                  <a:cubicBezTo>
                    <a:pt x="929" y="295"/>
                    <a:pt x="936" y="295"/>
                    <a:pt x="943" y="294"/>
                  </a:cubicBezTo>
                  <a:cubicBezTo>
                    <a:pt x="952" y="294"/>
                    <a:pt x="960" y="293"/>
                    <a:pt x="969" y="292"/>
                  </a:cubicBezTo>
                  <a:cubicBezTo>
                    <a:pt x="970" y="295"/>
                    <a:pt x="970" y="297"/>
                    <a:pt x="971" y="300"/>
                  </a:cubicBezTo>
                  <a:cubicBezTo>
                    <a:pt x="943" y="294"/>
                    <a:pt x="943" y="294"/>
                    <a:pt x="943" y="294"/>
                  </a:cubicBezTo>
                  <a:cubicBezTo>
                    <a:pt x="936" y="295"/>
                    <a:pt x="929" y="295"/>
                    <a:pt x="922" y="295"/>
                  </a:cubicBezTo>
                  <a:cubicBezTo>
                    <a:pt x="941" y="332"/>
                    <a:pt x="941" y="332"/>
                    <a:pt x="941" y="332"/>
                  </a:cubicBezTo>
                  <a:cubicBezTo>
                    <a:pt x="917" y="326"/>
                    <a:pt x="917" y="326"/>
                    <a:pt x="917" y="326"/>
                  </a:cubicBezTo>
                  <a:cubicBezTo>
                    <a:pt x="911" y="367"/>
                    <a:pt x="911" y="367"/>
                    <a:pt x="911" y="367"/>
                  </a:cubicBezTo>
                  <a:cubicBezTo>
                    <a:pt x="881" y="368"/>
                    <a:pt x="881" y="368"/>
                    <a:pt x="881" y="368"/>
                  </a:cubicBezTo>
                  <a:cubicBezTo>
                    <a:pt x="879" y="368"/>
                    <a:pt x="878" y="368"/>
                    <a:pt x="876" y="368"/>
                  </a:cubicBezTo>
                  <a:cubicBezTo>
                    <a:pt x="859" y="376"/>
                    <a:pt x="859" y="376"/>
                    <a:pt x="859" y="376"/>
                  </a:cubicBezTo>
                  <a:cubicBezTo>
                    <a:pt x="857" y="376"/>
                    <a:pt x="855" y="376"/>
                    <a:pt x="853" y="377"/>
                  </a:cubicBezTo>
                  <a:cubicBezTo>
                    <a:pt x="829" y="369"/>
                    <a:pt x="829" y="369"/>
                    <a:pt x="829" y="369"/>
                  </a:cubicBezTo>
                  <a:cubicBezTo>
                    <a:pt x="827" y="369"/>
                    <a:pt x="825" y="369"/>
                    <a:pt x="823" y="369"/>
                  </a:cubicBezTo>
                  <a:cubicBezTo>
                    <a:pt x="823" y="363"/>
                    <a:pt x="823" y="358"/>
                    <a:pt x="823" y="353"/>
                  </a:cubicBezTo>
                  <a:cubicBezTo>
                    <a:pt x="823" y="347"/>
                    <a:pt x="823" y="342"/>
                    <a:pt x="823" y="337"/>
                  </a:cubicBezTo>
                  <a:cubicBezTo>
                    <a:pt x="812" y="345"/>
                    <a:pt x="812" y="345"/>
                    <a:pt x="812" y="345"/>
                  </a:cubicBezTo>
                  <a:cubicBezTo>
                    <a:pt x="812" y="347"/>
                    <a:pt x="812" y="350"/>
                    <a:pt x="812" y="353"/>
                  </a:cubicBezTo>
                  <a:cubicBezTo>
                    <a:pt x="812" y="355"/>
                    <a:pt x="812" y="357"/>
                    <a:pt x="812" y="361"/>
                  </a:cubicBezTo>
                  <a:cubicBezTo>
                    <a:pt x="812" y="366"/>
                    <a:pt x="812" y="371"/>
                    <a:pt x="812" y="377"/>
                  </a:cubicBezTo>
                  <a:cubicBezTo>
                    <a:pt x="789" y="377"/>
                    <a:pt x="789" y="377"/>
                    <a:pt x="789" y="377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800" y="385"/>
                    <a:pt x="800" y="385"/>
                    <a:pt x="800" y="385"/>
                  </a:cubicBezTo>
                  <a:cubicBezTo>
                    <a:pt x="782" y="393"/>
                    <a:pt x="782" y="393"/>
                    <a:pt x="782" y="393"/>
                  </a:cubicBezTo>
                  <a:cubicBezTo>
                    <a:pt x="778" y="393"/>
                    <a:pt x="774" y="393"/>
                    <a:pt x="770" y="392"/>
                  </a:cubicBezTo>
                  <a:cubicBezTo>
                    <a:pt x="770" y="398"/>
                    <a:pt x="769" y="403"/>
                    <a:pt x="769" y="409"/>
                  </a:cubicBezTo>
                  <a:cubicBezTo>
                    <a:pt x="782" y="412"/>
                    <a:pt x="782" y="412"/>
                    <a:pt x="782" y="412"/>
                  </a:cubicBezTo>
                  <a:cubicBezTo>
                    <a:pt x="769" y="409"/>
                    <a:pt x="769" y="409"/>
                    <a:pt x="769" y="409"/>
                  </a:cubicBezTo>
                  <a:cubicBezTo>
                    <a:pt x="763" y="409"/>
                    <a:pt x="757" y="408"/>
                    <a:pt x="751" y="408"/>
                  </a:cubicBezTo>
                  <a:cubicBezTo>
                    <a:pt x="745" y="418"/>
                    <a:pt x="745" y="418"/>
                    <a:pt x="745" y="418"/>
                  </a:cubicBezTo>
                  <a:cubicBezTo>
                    <a:pt x="737" y="425"/>
                    <a:pt x="737" y="425"/>
                    <a:pt x="737" y="425"/>
                  </a:cubicBezTo>
                  <a:cubicBezTo>
                    <a:pt x="718" y="432"/>
                    <a:pt x="718" y="432"/>
                    <a:pt x="718" y="432"/>
                  </a:cubicBezTo>
                  <a:cubicBezTo>
                    <a:pt x="687" y="431"/>
                    <a:pt x="687" y="431"/>
                    <a:pt x="687" y="431"/>
                  </a:cubicBezTo>
                  <a:cubicBezTo>
                    <a:pt x="691" y="448"/>
                    <a:pt x="691" y="448"/>
                    <a:pt x="691" y="448"/>
                  </a:cubicBezTo>
                  <a:cubicBezTo>
                    <a:pt x="695" y="448"/>
                    <a:pt x="700" y="448"/>
                    <a:pt x="704" y="448"/>
                  </a:cubicBezTo>
                  <a:cubicBezTo>
                    <a:pt x="705" y="450"/>
                    <a:pt x="705" y="450"/>
                    <a:pt x="705" y="450"/>
                  </a:cubicBezTo>
                  <a:cubicBezTo>
                    <a:pt x="721" y="472"/>
                    <a:pt x="722" y="480"/>
                    <a:pt x="722" y="486"/>
                  </a:cubicBezTo>
                  <a:cubicBezTo>
                    <a:pt x="722" y="484"/>
                    <a:pt x="722" y="482"/>
                    <a:pt x="722" y="481"/>
                  </a:cubicBezTo>
                  <a:cubicBezTo>
                    <a:pt x="720" y="474"/>
                    <a:pt x="717" y="467"/>
                    <a:pt x="705" y="450"/>
                  </a:cubicBezTo>
                  <a:cubicBezTo>
                    <a:pt x="708" y="458"/>
                    <a:pt x="711" y="467"/>
                    <a:pt x="713" y="475"/>
                  </a:cubicBezTo>
                  <a:cubicBezTo>
                    <a:pt x="713" y="481"/>
                    <a:pt x="712" y="486"/>
                    <a:pt x="712" y="492"/>
                  </a:cubicBezTo>
                  <a:cubicBezTo>
                    <a:pt x="711" y="495"/>
                    <a:pt x="711" y="498"/>
                    <a:pt x="711" y="501"/>
                  </a:cubicBezTo>
                  <a:cubicBezTo>
                    <a:pt x="687" y="500"/>
                    <a:pt x="663" y="499"/>
                    <a:pt x="640" y="497"/>
                  </a:cubicBezTo>
                  <a:cubicBezTo>
                    <a:pt x="627" y="562"/>
                    <a:pt x="627" y="562"/>
                    <a:pt x="629" y="567"/>
                  </a:cubicBezTo>
                  <a:cubicBezTo>
                    <a:pt x="629" y="570"/>
                    <a:pt x="628" y="573"/>
                    <a:pt x="628" y="576"/>
                  </a:cubicBezTo>
                  <a:cubicBezTo>
                    <a:pt x="642" y="576"/>
                    <a:pt x="642" y="576"/>
                    <a:pt x="642" y="576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64" y="582"/>
                    <a:pt x="681" y="583"/>
                    <a:pt x="699" y="584"/>
                  </a:cubicBezTo>
                  <a:cubicBezTo>
                    <a:pt x="725" y="532"/>
                    <a:pt x="725" y="532"/>
                    <a:pt x="747" y="528"/>
                  </a:cubicBezTo>
                  <a:cubicBezTo>
                    <a:pt x="750" y="521"/>
                    <a:pt x="754" y="510"/>
                    <a:pt x="757" y="503"/>
                  </a:cubicBezTo>
                  <a:cubicBezTo>
                    <a:pt x="763" y="503"/>
                    <a:pt x="770" y="503"/>
                    <a:pt x="777" y="503"/>
                  </a:cubicBezTo>
                  <a:cubicBezTo>
                    <a:pt x="781" y="503"/>
                    <a:pt x="785" y="504"/>
                    <a:pt x="790" y="504"/>
                  </a:cubicBezTo>
                  <a:cubicBezTo>
                    <a:pt x="785" y="468"/>
                    <a:pt x="785" y="468"/>
                    <a:pt x="785" y="468"/>
                  </a:cubicBezTo>
                  <a:cubicBezTo>
                    <a:pt x="790" y="504"/>
                    <a:pt x="790" y="504"/>
                    <a:pt x="790" y="504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797" y="478"/>
                    <a:pt x="797" y="478"/>
                    <a:pt x="797" y="478"/>
                  </a:cubicBezTo>
                  <a:cubicBezTo>
                    <a:pt x="803" y="495"/>
                    <a:pt x="803" y="495"/>
                    <a:pt x="803" y="495"/>
                  </a:cubicBezTo>
                  <a:cubicBezTo>
                    <a:pt x="810" y="495"/>
                    <a:pt x="817" y="495"/>
                    <a:pt x="823" y="495"/>
                  </a:cubicBezTo>
                  <a:cubicBezTo>
                    <a:pt x="850" y="530"/>
                    <a:pt x="850" y="530"/>
                    <a:pt x="850" y="530"/>
                  </a:cubicBezTo>
                  <a:cubicBezTo>
                    <a:pt x="871" y="539"/>
                    <a:pt x="871" y="539"/>
                    <a:pt x="871" y="539"/>
                  </a:cubicBezTo>
                  <a:cubicBezTo>
                    <a:pt x="885" y="548"/>
                    <a:pt x="885" y="548"/>
                    <a:pt x="885" y="548"/>
                  </a:cubicBezTo>
                  <a:cubicBezTo>
                    <a:pt x="892" y="538"/>
                    <a:pt x="892" y="538"/>
                    <a:pt x="892" y="538"/>
                  </a:cubicBezTo>
                  <a:cubicBezTo>
                    <a:pt x="894" y="538"/>
                    <a:pt x="897" y="538"/>
                    <a:pt x="899" y="538"/>
                  </a:cubicBezTo>
                  <a:cubicBezTo>
                    <a:pt x="885" y="530"/>
                    <a:pt x="885" y="530"/>
                    <a:pt x="885" y="530"/>
                  </a:cubicBezTo>
                  <a:cubicBezTo>
                    <a:pt x="882" y="530"/>
                    <a:pt x="880" y="530"/>
                    <a:pt x="878" y="530"/>
                  </a:cubicBezTo>
                  <a:cubicBezTo>
                    <a:pt x="866" y="515"/>
                    <a:pt x="851" y="497"/>
                    <a:pt x="839" y="482"/>
                  </a:cubicBezTo>
                  <a:cubicBezTo>
                    <a:pt x="856" y="478"/>
                    <a:pt x="856" y="478"/>
                    <a:pt x="856" y="478"/>
                  </a:cubicBezTo>
                  <a:cubicBezTo>
                    <a:pt x="860" y="478"/>
                    <a:pt x="865" y="478"/>
                    <a:pt x="869" y="478"/>
                  </a:cubicBezTo>
                  <a:cubicBezTo>
                    <a:pt x="883" y="503"/>
                    <a:pt x="883" y="503"/>
                    <a:pt x="883" y="503"/>
                  </a:cubicBezTo>
                  <a:cubicBezTo>
                    <a:pt x="904" y="511"/>
                    <a:pt x="904" y="511"/>
                    <a:pt x="904" y="511"/>
                  </a:cubicBezTo>
                  <a:cubicBezTo>
                    <a:pt x="912" y="519"/>
                    <a:pt x="912" y="519"/>
                    <a:pt x="912" y="519"/>
                  </a:cubicBezTo>
                  <a:cubicBezTo>
                    <a:pt x="919" y="529"/>
                    <a:pt x="919" y="529"/>
                    <a:pt x="919" y="529"/>
                  </a:cubicBezTo>
                  <a:cubicBezTo>
                    <a:pt x="919" y="535"/>
                    <a:pt x="920" y="540"/>
                    <a:pt x="920" y="547"/>
                  </a:cubicBezTo>
                  <a:cubicBezTo>
                    <a:pt x="948" y="566"/>
                    <a:pt x="948" y="566"/>
                    <a:pt x="948" y="566"/>
                  </a:cubicBezTo>
                  <a:cubicBezTo>
                    <a:pt x="947" y="537"/>
                    <a:pt x="947" y="537"/>
                    <a:pt x="947" y="537"/>
                  </a:cubicBezTo>
                  <a:cubicBezTo>
                    <a:pt x="954" y="536"/>
                    <a:pt x="961" y="536"/>
                    <a:pt x="968" y="535"/>
                  </a:cubicBezTo>
                  <a:cubicBezTo>
                    <a:pt x="970" y="535"/>
                    <a:pt x="972" y="535"/>
                    <a:pt x="975" y="535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1008" y="480"/>
                    <a:pt x="1008" y="480"/>
                    <a:pt x="1008" y="480"/>
                  </a:cubicBezTo>
                  <a:cubicBezTo>
                    <a:pt x="1013" y="470"/>
                    <a:pt x="1013" y="470"/>
                    <a:pt x="1013" y="470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24" y="461"/>
                    <a:pt x="1024" y="461"/>
                    <a:pt x="1024" y="461"/>
                  </a:cubicBezTo>
                  <a:cubicBezTo>
                    <a:pt x="1028" y="452"/>
                    <a:pt x="1028" y="452"/>
                    <a:pt x="1028" y="452"/>
                  </a:cubicBezTo>
                  <a:cubicBezTo>
                    <a:pt x="1043" y="459"/>
                    <a:pt x="1043" y="459"/>
                    <a:pt x="1043" y="459"/>
                  </a:cubicBezTo>
                  <a:cubicBezTo>
                    <a:pt x="1047" y="459"/>
                    <a:pt x="1052" y="458"/>
                    <a:pt x="1055" y="458"/>
                  </a:cubicBezTo>
                  <a:cubicBezTo>
                    <a:pt x="1058" y="458"/>
                    <a:pt x="1060" y="458"/>
                    <a:pt x="1062" y="458"/>
                  </a:cubicBezTo>
                  <a:cubicBezTo>
                    <a:pt x="1091" y="444"/>
                    <a:pt x="1091" y="444"/>
                    <a:pt x="1091" y="444"/>
                  </a:cubicBezTo>
                  <a:cubicBezTo>
                    <a:pt x="1092" y="480"/>
                    <a:pt x="1092" y="480"/>
                    <a:pt x="1092" y="480"/>
                  </a:cubicBezTo>
                  <a:cubicBezTo>
                    <a:pt x="1122" y="486"/>
                    <a:pt x="1122" y="486"/>
                    <a:pt x="1122" y="486"/>
                  </a:cubicBezTo>
                  <a:cubicBezTo>
                    <a:pt x="1137" y="487"/>
                    <a:pt x="1159" y="489"/>
                    <a:pt x="1175" y="489"/>
                  </a:cubicBezTo>
                  <a:cubicBezTo>
                    <a:pt x="1159" y="489"/>
                    <a:pt x="1137" y="487"/>
                    <a:pt x="1122" y="486"/>
                  </a:cubicBezTo>
                  <a:cubicBezTo>
                    <a:pt x="1138" y="503"/>
                    <a:pt x="1138" y="503"/>
                    <a:pt x="1138" y="503"/>
                  </a:cubicBezTo>
                  <a:cubicBezTo>
                    <a:pt x="1137" y="519"/>
                    <a:pt x="1137" y="519"/>
                    <a:pt x="1137" y="519"/>
                  </a:cubicBezTo>
                  <a:cubicBezTo>
                    <a:pt x="1106" y="524"/>
                    <a:pt x="1075" y="527"/>
                    <a:pt x="1043" y="530"/>
                  </a:cubicBezTo>
                  <a:cubicBezTo>
                    <a:pt x="1003" y="542"/>
                    <a:pt x="1003" y="542"/>
                    <a:pt x="1003" y="542"/>
                  </a:cubicBezTo>
                  <a:cubicBezTo>
                    <a:pt x="1008" y="531"/>
                    <a:pt x="1008" y="531"/>
                    <a:pt x="1008" y="531"/>
                  </a:cubicBezTo>
                  <a:cubicBezTo>
                    <a:pt x="998" y="507"/>
                    <a:pt x="998" y="507"/>
                    <a:pt x="998" y="507"/>
                  </a:cubicBezTo>
                  <a:cubicBezTo>
                    <a:pt x="975" y="535"/>
                    <a:pt x="975" y="535"/>
                    <a:pt x="975" y="535"/>
                  </a:cubicBezTo>
                  <a:cubicBezTo>
                    <a:pt x="979" y="535"/>
                    <a:pt x="984" y="534"/>
                    <a:pt x="988" y="534"/>
                  </a:cubicBezTo>
                  <a:cubicBezTo>
                    <a:pt x="999" y="560"/>
                    <a:pt x="999" y="560"/>
                    <a:pt x="999" y="560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08" y="578"/>
                    <a:pt x="1008" y="578"/>
                    <a:pt x="1008" y="578"/>
                  </a:cubicBezTo>
                  <a:cubicBezTo>
                    <a:pt x="1011" y="581"/>
                    <a:pt x="1011" y="581"/>
                    <a:pt x="1011" y="581"/>
                  </a:cubicBezTo>
                  <a:cubicBezTo>
                    <a:pt x="1057" y="578"/>
                    <a:pt x="1103" y="573"/>
                    <a:pt x="1148" y="568"/>
                  </a:cubicBezTo>
                  <a:cubicBezTo>
                    <a:pt x="1166" y="565"/>
                    <a:pt x="1183" y="562"/>
                    <a:pt x="1200" y="560"/>
                  </a:cubicBezTo>
                  <a:cubicBezTo>
                    <a:pt x="1199" y="555"/>
                    <a:pt x="1199" y="551"/>
                    <a:pt x="1197" y="547"/>
                  </a:cubicBezTo>
                  <a:cubicBezTo>
                    <a:pt x="1193" y="548"/>
                    <a:pt x="1189" y="549"/>
                    <a:pt x="1184" y="549"/>
                  </a:cubicBezTo>
                  <a:cubicBezTo>
                    <a:pt x="1189" y="549"/>
                    <a:pt x="1193" y="548"/>
                    <a:pt x="1197" y="547"/>
                  </a:cubicBezTo>
                  <a:cubicBezTo>
                    <a:pt x="1199" y="551"/>
                    <a:pt x="1199" y="555"/>
                    <a:pt x="1200" y="560"/>
                  </a:cubicBezTo>
                  <a:cubicBezTo>
                    <a:pt x="1212" y="558"/>
                    <a:pt x="1225" y="555"/>
                    <a:pt x="1236" y="553"/>
                  </a:cubicBezTo>
                  <a:cubicBezTo>
                    <a:pt x="1225" y="547"/>
                    <a:pt x="1223" y="527"/>
                    <a:pt x="1219" y="515"/>
                  </a:cubicBezTo>
                  <a:cubicBezTo>
                    <a:pt x="1184" y="477"/>
                    <a:pt x="1184" y="477"/>
                    <a:pt x="1184" y="477"/>
                  </a:cubicBezTo>
                  <a:cubicBezTo>
                    <a:pt x="1181" y="468"/>
                    <a:pt x="1178" y="459"/>
                    <a:pt x="1175" y="451"/>
                  </a:cubicBezTo>
                  <a:cubicBezTo>
                    <a:pt x="1188" y="443"/>
                    <a:pt x="1206" y="433"/>
                    <a:pt x="1219" y="425"/>
                  </a:cubicBezTo>
                  <a:cubicBezTo>
                    <a:pt x="1228" y="431"/>
                    <a:pt x="1228" y="431"/>
                    <a:pt x="1228" y="431"/>
                  </a:cubicBezTo>
                  <a:cubicBezTo>
                    <a:pt x="1219" y="425"/>
                    <a:pt x="1219" y="425"/>
                    <a:pt x="1219" y="425"/>
                  </a:cubicBezTo>
                  <a:cubicBezTo>
                    <a:pt x="1221" y="430"/>
                    <a:pt x="1223" y="435"/>
                    <a:pt x="1225" y="440"/>
                  </a:cubicBezTo>
                  <a:cubicBezTo>
                    <a:pt x="1225" y="440"/>
                    <a:pt x="1226" y="441"/>
                    <a:pt x="1226" y="442"/>
                  </a:cubicBezTo>
                  <a:cubicBezTo>
                    <a:pt x="1219" y="446"/>
                    <a:pt x="1219" y="446"/>
                    <a:pt x="1219" y="446"/>
                  </a:cubicBezTo>
                  <a:cubicBezTo>
                    <a:pt x="1218" y="447"/>
                    <a:pt x="1215" y="450"/>
                    <a:pt x="1214" y="452"/>
                  </a:cubicBezTo>
                  <a:cubicBezTo>
                    <a:pt x="1215" y="456"/>
                    <a:pt x="1215" y="456"/>
                    <a:pt x="1221" y="477"/>
                  </a:cubicBezTo>
                  <a:cubicBezTo>
                    <a:pt x="1228" y="479"/>
                    <a:pt x="1235" y="482"/>
                    <a:pt x="1241" y="484"/>
                  </a:cubicBezTo>
                  <a:cubicBezTo>
                    <a:pt x="1220" y="455"/>
                    <a:pt x="1220" y="455"/>
                    <a:pt x="1220" y="455"/>
                  </a:cubicBezTo>
                  <a:cubicBezTo>
                    <a:pt x="1241" y="484"/>
                    <a:pt x="1241" y="484"/>
                    <a:pt x="1241" y="484"/>
                  </a:cubicBezTo>
                  <a:cubicBezTo>
                    <a:pt x="1243" y="484"/>
                    <a:pt x="1245" y="483"/>
                    <a:pt x="1247" y="483"/>
                  </a:cubicBezTo>
                  <a:cubicBezTo>
                    <a:pt x="1249" y="482"/>
                    <a:pt x="1251" y="482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61" y="489"/>
                    <a:pt x="1261" y="489"/>
                    <a:pt x="1261" y="489"/>
                  </a:cubicBezTo>
                  <a:cubicBezTo>
                    <a:pt x="1267" y="488"/>
                    <a:pt x="1272" y="486"/>
                    <a:pt x="1278" y="486"/>
                  </a:cubicBezTo>
                  <a:cubicBezTo>
                    <a:pt x="1272" y="486"/>
                    <a:pt x="1267" y="488"/>
                    <a:pt x="1261" y="489"/>
                  </a:cubicBezTo>
                  <a:cubicBezTo>
                    <a:pt x="1252" y="481"/>
                    <a:pt x="1252" y="481"/>
                    <a:pt x="1252" y="481"/>
                  </a:cubicBezTo>
                  <a:cubicBezTo>
                    <a:pt x="1251" y="482"/>
                    <a:pt x="1249" y="482"/>
                    <a:pt x="1247" y="483"/>
                  </a:cubicBezTo>
                  <a:cubicBezTo>
                    <a:pt x="1259" y="498"/>
                    <a:pt x="1259" y="498"/>
                    <a:pt x="1259" y="498"/>
                  </a:cubicBezTo>
                  <a:cubicBezTo>
                    <a:pt x="1247" y="501"/>
                    <a:pt x="1247" y="501"/>
                    <a:pt x="1247" y="501"/>
                  </a:cubicBezTo>
                  <a:cubicBezTo>
                    <a:pt x="1269" y="547"/>
                    <a:pt x="1269" y="547"/>
                    <a:pt x="1269" y="547"/>
                  </a:cubicBezTo>
                  <a:cubicBezTo>
                    <a:pt x="1270" y="547"/>
                    <a:pt x="1272" y="546"/>
                    <a:pt x="1274" y="546"/>
                  </a:cubicBezTo>
                  <a:cubicBezTo>
                    <a:pt x="1271" y="536"/>
                    <a:pt x="1268" y="526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3" y="513"/>
                    <a:pt x="1262" y="510"/>
                    <a:pt x="1261" y="507"/>
                  </a:cubicBezTo>
                  <a:cubicBezTo>
                    <a:pt x="1262" y="510"/>
                    <a:pt x="1263" y="513"/>
                    <a:pt x="1264" y="516"/>
                  </a:cubicBezTo>
                  <a:cubicBezTo>
                    <a:pt x="1268" y="526"/>
                    <a:pt x="1271" y="536"/>
                    <a:pt x="1274" y="546"/>
                  </a:cubicBezTo>
                  <a:cubicBezTo>
                    <a:pt x="1290" y="542"/>
                    <a:pt x="1305" y="539"/>
                    <a:pt x="1319" y="535"/>
                  </a:cubicBezTo>
                  <a:cubicBezTo>
                    <a:pt x="1310" y="507"/>
                    <a:pt x="1299" y="479"/>
                    <a:pt x="1288" y="452"/>
                  </a:cubicBezTo>
                  <a:cubicBezTo>
                    <a:pt x="1279" y="459"/>
                    <a:pt x="1279" y="459"/>
                    <a:pt x="1279" y="459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69" y="423"/>
                    <a:pt x="1269" y="423"/>
                    <a:pt x="1269" y="423"/>
                  </a:cubicBezTo>
                  <a:cubicBezTo>
                    <a:pt x="1273" y="419"/>
                    <a:pt x="1273" y="419"/>
                    <a:pt x="1273" y="419"/>
                  </a:cubicBezTo>
                  <a:moveTo>
                    <a:pt x="627" y="168"/>
                  </a:moveTo>
                  <a:cubicBezTo>
                    <a:pt x="638" y="177"/>
                    <a:pt x="638" y="177"/>
                    <a:pt x="638" y="177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27" y="168"/>
                    <a:pt x="627" y="168"/>
                    <a:pt x="627" y="168"/>
                  </a:cubicBezTo>
                  <a:moveTo>
                    <a:pt x="1074" y="139"/>
                  </a:moveTo>
                  <a:cubicBezTo>
                    <a:pt x="1073" y="137"/>
                    <a:pt x="1070" y="135"/>
                    <a:pt x="1069" y="133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72" y="139"/>
                    <a:pt x="1073" y="139"/>
                    <a:pt x="1074" y="139"/>
                  </a:cubicBezTo>
                  <a:moveTo>
                    <a:pt x="1069" y="133"/>
                  </a:moveTo>
                  <a:cubicBezTo>
                    <a:pt x="1072" y="125"/>
                    <a:pt x="1072" y="125"/>
                    <a:pt x="1072" y="125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cubicBezTo>
                    <a:pt x="1063" y="134"/>
                    <a:pt x="1063" y="134"/>
                    <a:pt x="1063" y="134"/>
                  </a:cubicBezTo>
                  <a:cubicBezTo>
                    <a:pt x="1059" y="142"/>
                    <a:pt x="1059" y="142"/>
                    <a:pt x="1059" y="142"/>
                  </a:cubicBezTo>
                  <a:cubicBezTo>
                    <a:pt x="1055" y="150"/>
                    <a:pt x="1055" y="150"/>
                    <a:pt x="1055" y="150"/>
                  </a:cubicBezTo>
                  <a:cubicBezTo>
                    <a:pt x="1063" y="161"/>
                    <a:pt x="1063" y="161"/>
                    <a:pt x="1063" y="161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65" y="153"/>
                    <a:pt x="1065" y="153"/>
                    <a:pt x="1065" y="153"/>
                  </a:cubicBezTo>
                  <a:cubicBezTo>
                    <a:pt x="1082" y="166"/>
                    <a:pt x="1082" y="166"/>
                    <a:pt x="1082" y="166"/>
                  </a:cubicBezTo>
                  <a:cubicBezTo>
                    <a:pt x="1092" y="163"/>
                    <a:pt x="1092" y="163"/>
                    <a:pt x="1092" y="163"/>
                  </a:cubicBezTo>
                  <a:cubicBezTo>
                    <a:pt x="1078" y="152"/>
                    <a:pt x="1078" y="152"/>
                    <a:pt x="1078" y="152"/>
                  </a:cubicBezTo>
                  <a:cubicBezTo>
                    <a:pt x="1076" y="150"/>
                    <a:pt x="1075" y="148"/>
                    <a:pt x="1073" y="146"/>
                  </a:cubicBezTo>
                  <a:cubicBezTo>
                    <a:pt x="1071" y="139"/>
                    <a:pt x="1071" y="139"/>
                    <a:pt x="1071" y="139"/>
                  </a:cubicBezTo>
                  <a:cubicBezTo>
                    <a:pt x="1069" y="133"/>
                    <a:pt x="1069" y="133"/>
                    <a:pt x="1069" y="133"/>
                  </a:cubicBezTo>
                  <a:moveTo>
                    <a:pt x="1061" y="127"/>
                  </a:moveTo>
                  <a:cubicBezTo>
                    <a:pt x="1063" y="134"/>
                    <a:pt x="1063" y="134"/>
                    <a:pt x="1063" y="134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61" y="127"/>
                  </a:moveTo>
                  <a:cubicBezTo>
                    <a:pt x="1058" y="121"/>
                    <a:pt x="1058" y="121"/>
                    <a:pt x="1058" y="121"/>
                  </a:cubicBezTo>
                  <a:cubicBezTo>
                    <a:pt x="1061" y="127"/>
                    <a:pt x="1061" y="127"/>
                    <a:pt x="1061" y="127"/>
                  </a:cubicBezTo>
                  <a:moveTo>
                    <a:pt x="1074" y="123"/>
                  </a:moveTo>
                  <a:cubicBezTo>
                    <a:pt x="1071" y="120"/>
                    <a:pt x="1067" y="117"/>
                    <a:pt x="1065" y="114"/>
                  </a:cubicBezTo>
                  <a:cubicBezTo>
                    <a:pt x="1058" y="121"/>
                    <a:pt x="1058" y="121"/>
                    <a:pt x="1058" y="121"/>
                  </a:cubicBezTo>
                  <a:cubicBezTo>
                    <a:pt x="1072" y="125"/>
                    <a:pt x="1072" y="125"/>
                    <a:pt x="1072" y="125"/>
                  </a:cubicBezTo>
                  <a:cubicBezTo>
                    <a:pt x="1074" y="123"/>
                    <a:pt x="1074" y="123"/>
                    <a:pt x="1074" y="123"/>
                  </a:cubicBezTo>
                  <a:moveTo>
                    <a:pt x="877" y="125"/>
                  </a:moveTo>
                  <a:cubicBezTo>
                    <a:pt x="882" y="125"/>
                    <a:pt x="888" y="125"/>
                    <a:pt x="893" y="124"/>
                  </a:cubicBezTo>
                  <a:cubicBezTo>
                    <a:pt x="891" y="121"/>
                    <a:pt x="890" y="119"/>
                    <a:pt x="887" y="115"/>
                  </a:cubicBezTo>
                  <a:cubicBezTo>
                    <a:pt x="887" y="115"/>
                    <a:pt x="886" y="114"/>
                    <a:pt x="886" y="113"/>
                  </a:cubicBezTo>
                  <a:cubicBezTo>
                    <a:pt x="885" y="112"/>
                    <a:pt x="885" y="112"/>
                    <a:pt x="884" y="112"/>
                  </a:cubicBezTo>
                  <a:cubicBezTo>
                    <a:pt x="876" y="113"/>
                    <a:pt x="876" y="113"/>
                    <a:pt x="874" y="113"/>
                  </a:cubicBezTo>
                  <a:cubicBezTo>
                    <a:pt x="875" y="117"/>
                    <a:pt x="876" y="121"/>
                    <a:pt x="877" y="125"/>
                  </a:cubicBezTo>
                  <a:moveTo>
                    <a:pt x="866" y="119"/>
                  </a:moveTo>
                  <a:cubicBezTo>
                    <a:pt x="868" y="113"/>
                    <a:pt x="868" y="113"/>
                    <a:pt x="868" y="113"/>
                  </a:cubicBezTo>
                  <a:cubicBezTo>
                    <a:pt x="866" y="119"/>
                    <a:pt x="866" y="119"/>
                    <a:pt x="866" y="119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6" y="114"/>
                    <a:pt x="856" y="114"/>
                    <a:pt x="856" y="114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7" y="106"/>
                    <a:pt x="857" y="104"/>
                    <a:pt x="857" y="102"/>
                  </a:cubicBezTo>
                  <a:cubicBezTo>
                    <a:pt x="855" y="102"/>
                    <a:pt x="853" y="102"/>
                    <a:pt x="851" y="102"/>
                  </a:cubicBezTo>
                  <a:cubicBezTo>
                    <a:pt x="834" y="114"/>
                    <a:pt x="834" y="114"/>
                    <a:pt x="834" y="114"/>
                  </a:cubicBezTo>
                  <a:cubicBezTo>
                    <a:pt x="840" y="120"/>
                    <a:pt x="840" y="120"/>
                    <a:pt x="840" y="120"/>
                  </a:cubicBezTo>
                  <a:cubicBezTo>
                    <a:pt x="849" y="114"/>
                    <a:pt x="849" y="114"/>
                    <a:pt x="849" y="114"/>
                  </a:cubicBezTo>
                  <a:cubicBezTo>
                    <a:pt x="851" y="114"/>
                    <a:pt x="853" y="114"/>
                    <a:pt x="856" y="114"/>
                  </a:cubicBezTo>
                  <a:cubicBezTo>
                    <a:pt x="853" y="114"/>
                    <a:pt x="851" y="114"/>
                    <a:pt x="849" y="114"/>
                  </a:cubicBezTo>
                  <a:cubicBezTo>
                    <a:pt x="847" y="126"/>
                    <a:pt x="847" y="126"/>
                    <a:pt x="847" y="126"/>
                  </a:cubicBezTo>
                  <a:cubicBezTo>
                    <a:pt x="851" y="132"/>
                    <a:pt x="851" y="132"/>
                    <a:pt x="851" y="132"/>
                  </a:cubicBezTo>
                  <a:cubicBezTo>
                    <a:pt x="852" y="132"/>
                    <a:pt x="853" y="132"/>
                    <a:pt x="855" y="132"/>
                  </a:cubicBezTo>
                  <a:cubicBezTo>
                    <a:pt x="861" y="131"/>
                    <a:pt x="861" y="131"/>
                    <a:pt x="861" y="131"/>
                  </a:cubicBezTo>
                  <a:cubicBezTo>
                    <a:pt x="863" y="119"/>
                    <a:pt x="863" y="119"/>
                    <a:pt x="863" y="119"/>
                  </a:cubicBezTo>
                  <a:cubicBezTo>
                    <a:pt x="864" y="119"/>
                    <a:pt x="865" y="119"/>
                    <a:pt x="866" y="119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6"/>
                  </a:moveTo>
                  <a:cubicBezTo>
                    <a:pt x="879" y="106"/>
                    <a:pt x="879" y="106"/>
                    <a:pt x="879" y="106"/>
                  </a:cubicBezTo>
                  <a:cubicBezTo>
                    <a:pt x="879" y="106"/>
                    <a:pt x="879" y="106"/>
                    <a:pt x="879" y="106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8" y="105"/>
                    <a:pt x="879" y="105"/>
                    <a:pt x="879" y="106"/>
                  </a:cubicBezTo>
                  <a:cubicBezTo>
                    <a:pt x="879" y="106"/>
                    <a:pt x="878" y="105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79" y="104"/>
                  </a:moveTo>
                  <a:cubicBezTo>
                    <a:pt x="879" y="104"/>
                    <a:pt x="879" y="104"/>
                    <a:pt x="879" y="104"/>
                  </a:cubicBezTo>
                  <a:cubicBezTo>
                    <a:pt x="879" y="104"/>
                    <a:pt x="879" y="104"/>
                    <a:pt x="879" y="104"/>
                  </a:cubicBezTo>
                  <a:moveTo>
                    <a:pt x="897" y="106"/>
                  </a:moveTo>
                  <a:cubicBezTo>
                    <a:pt x="896" y="95"/>
                    <a:pt x="896" y="95"/>
                    <a:pt x="896" y="95"/>
                  </a:cubicBezTo>
                  <a:cubicBezTo>
                    <a:pt x="887" y="95"/>
                    <a:pt x="879" y="96"/>
                    <a:pt x="870" y="96"/>
                  </a:cubicBezTo>
                  <a:cubicBezTo>
                    <a:pt x="868" y="96"/>
                    <a:pt x="866" y="97"/>
                    <a:pt x="864" y="97"/>
                  </a:cubicBezTo>
                  <a:cubicBezTo>
                    <a:pt x="862" y="99"/>
                    <a:pt x="859" y="101"/>
                    <a:pt x="857" y="102"/>
                  </a:cubicBezTo>
                  <a:cubicBezTo>
                    <a:pt x="857" y="104"/>
                    <a:pt x="857" y="106"/>
                    <a:pt x="858" y="108"/>
                  </a:cubicBezTo>
                  <a:cubicBezTo>
                    <a:pt x="868" y="113"/>
                    <a:pt x="868" y="113"/>
                    <a:pt x="868" y="113"/>
                  </a:cubicBezTo>
                  <a:cubicBezTo>
                    <a:pt x="873" y="107"/>
                    <a:pt x="873" y="107"/>
                    <a:pt x="873" y="107"/>
                  </a:cubicBezTo>
                  <a:cubicBezTo>
                    <a:pt x="875" y="107"/>
                    <a:pt x="877" y="107"/>
                    <a:pt x="879" y="107"/>
                  </a:cubicBezTo>
                  <a:cubicBezTo>
                    <a:pt x="885" y="107"/>
                    <a:pt x="891" y="107"/>
                    <a:pt x="897" y="106"/>
                  </a:cubicBezTo>
                  <a:cubicBezTo>
                    <a:pt x="896" y="105"/>
                    <a:pt x="896" y="105"/>
                    <a:pt x="895" y="104"/>
                  </a:cubicBezTo>
                  <a:cubicBezTo>
                    <a:pt x="896" y="105"/>
                    <a:pt x="896" y="105"/>
                    <a:pt x="897" y="106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5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5" y="202"/>
                    <a:pt x="535" y="202"/>
                    <a:pt x="535" y="202"/>
                  </a:cubicBezTo>
                  <a:moveTo>
                    <a:pt x="536" y="202"/>
                  </a:moveTo>
                  <a:cubicBezTo>
                    <a:pt x="535" y="202"/>
                    <a:pt x="535" y="202"/>
                    <a:pt x="535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6" y="202"/>
                  </a:moveTo>
                  <a:cubicBezTo>
                    <a:pt x="536" y="202"/>
                    <a:pt x="536" y="202"/>
                    <a:pt x="536" y="202"/>
                  </a:cubicBezTo>
                  <a:cubicBezTo>
                    <a:pt x="536" y="202"/>
                    <a:pt x="536" y="202"/>
                    <a:pt x="536" y="202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2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2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2" y="201"/>
                    <a:pt x="532" y="201"/>
                    <a:pt x="532" y="201"/>
                  </a:cubicBezTo>
                  <a:moveTo>
                    <a:pt x="533" y="201"/>
                  </a:moveTo>
                  <a:cubicBezTo>
                    <a:pt x="532" y="201"/>
                    <a:pt x="532" y="201"/>
                    <a:pt x="532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3" y="201"/>
                  </a:move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cubicBezTo>
                    <a:pt x="533" y="201"/>
                    <a:pt x="533" y="201"/>
                    <a:pt x="533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0" y="201"/>
                  </a:move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0" y="201"/>
                    <a:pt x="530" y="201"/>
                    <a:pt x="530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0" y="201"/>
                    <a:pt x="530" y="201"/>
                    <a:pt x="530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531" y="201"/>
                  </a:move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cubicBezTo>
                    <a:pt x="531" y="201"/>
                    <a:pt x="531" y="201"/>
                    <a:pt x="531" y="201"/>
                  </a:cubicBezTo>
                  <a:moveTo>
                    <a:pt x="608" y="180"/>
                  </a:moveTo>
                  <a:cubicBezTo>
                    <a:pt x="611" y="175"/>
                    <a:pt x="614" y="171"/>
                    <a:pt x="617" y="167"/>
                  </a:cubicBezTo>
                  <a:cubicBezTo>
                    <a:pt x="614" y="167"/>
                    <a:pt x="612" y="166"/>
                    <a:pt x="610" y="166"/>
                  </a:cubicBezTo>
                  <a:cubicBezTo>
                    <a:pt x="612" y="166"/>
                    <a:pt x="614" y="167"/>
                    <a:pt x="617" y="167"/>
                  </a:cubicBezTo>
                  <a:cubicBezTo>
                    <a:pt x="614" y="171"/>
                    <a:pt x="611" y="175"/>
                    <a:pt x="608" y="180"/>
                  </a:cubicBezTo>
                  <a:moveTo>
                    <a:pt x="601" y="172"/>
                  </a:moveTo>
                  <a:cubicBezTo>
                    <a:pt x="601" y="172"/>
                    <a:pt x="601" y="172"/>
                    <a:pt x="601" y="172"/>
                  </a:cubicBezTo>
                  <a:cubicBezTo>
                    <a:pt x="601" y="172"/>
                    <a:pt x="601" y="172"/>
                    <a:pt x="601" y="172"/>
                  </a:cubicBezTo>
                  <a:moveTo>
                    <a:pt x="602" y="171"/>
                  </a:moveTo>
                  <a:cubicBezTo>
                    <a:pt x="602" y="171"/>
                    <a:pt x="602" y="172"/>
                    <a:pt x="601" y="172"/>
                  </a:cubicBezTo>
                  <a:cubicBezTo>
                    <a:pt x="602" y="172"/>
                    <a:pt x="602" y="171"/>
                    <a:pt x="602" y="171"/>
                  </a:cubicBezTo>
                  <a:moveTo>
                    <a:pt x="603" y="171"/>
                  </a:moveTo>
                  <a:cubicBezTo>
                    <a:pt x="602" y="171"/>
                    <a:pt x="602" y="171"/>
                    <a:pt x="602" y="171"/>
                  </a:cubicBezTo>
                  <a:cubicBezTo>
                    <a:pt x="602" y="171"/>
                    <a:pt x="602" y="171"/>
                    <a:pt x="603" y="171"/>
                  </a:cubicBezTo>
                  <a:moveTo>
                    <a:pt x="603" y="170"/>
                  </a:moveTo>
                  <a:cubicBezTo>
                    <a:pt x="603" y="170"/>
                    <a:pt x="603" y="170"/>
                    <a:pt x="603" y="171"/>
                  </a:cubicBezTo>
                  <a:cubicBezTo>
                    <a:pt x="603" y="170"/>
                    <a:pt x="603" y="170"/>
                    <a:pt x="603" y="170"/>
                  </a:cubicBezTo>
                  <a:moveTo>
                    <a:pt x="604" y="170"/>
                  </a:moveTo>
                  <a:cubicBezTo>
                    <a:pt x="604" y="170"/>
                    <a:pt x="604" y="170"/>
                    <a:pt x="603" y="170"/>
                  </a:cubicBezTo>
                  <a:cubicBezTo>
                    <a:pt x="604" y="170"/>
                    <a:pt x="604" y="170"/>
                    <a:pt x="604" y="170"/>
                  </a:cubicBezTo>
                  <a:moveTo>
                    <a:pt x="604" y="169"/>
                  </a:moveTo>
                  <a:cubicBezTo>
                    <a:pt x="604" y="169"/>
                    <a:pt x="604" y="169"/>
                    <a:pt x="604" y="170"/>
                  </a:cubicBezTo>
                  <a:cubicBezTo>
                    <a:pt x="604" y="169"/>
                    <a:pt x="604" y="169"/>
                    <a:pt x="604" y="169"/>
                  </a:cubicBezTo>
                  <a:moveTo>
                    <a:pt x="605" y="169"/>
                  </a:moveTo>
                  <a:cubicBezTo>
                    <a:pt x="605" y="169"/>
                    <a:pt x="605" y="169"/>
                    <a:pt x="604" y="169"/>
                  </a:cubicBezTo>
                  <a:cubicBezTo>
                    <a:pt x="605" y="169"/>
                    <a:pt x="605" y="169"/>
                    <a:pt x="605" y="169"/>
                  </a:cubicBezTo>
                  <a:moveTo>
                    <a:pt x="605" y="168"/>
                  </a:moveTo>
                  <a:cubicBezTo>
                    <a:pt x="605" y="168"/>
                    <a:pt x="605" y="168"/>
                    <a:pt x="605" y="169"/>
                  </a:cubicBezTo>
                  <a:cubicBezTo>
                    <a:pt x="605" y="168"/>
                    <a:pt x="605" y="168"/>
                    <a:pt x="605" y="168"/>
                  </a:cubicBezTo>
                  <a:moveTo>
                    <a:pt x="607" y="167"/>
                  </a:moveTo>
                  <a:cubicBezTo>
                    <a:pt x="607" y="167"/>
                    <a:pt x="606" y="168"/>
                    <a:pt x="605" y="168"/>
                  </a:cubicBezTo>
                  <a:cubicBezTo>
                    <a:pt x="606" y="168"/>
                    <a:pt x="607" y="167"/>
                    <a:pt x="607" y="167"/>
                  </a:cubicBezTo>
                  <a:moveTo>
                    <a:pt x="608" y="166"/>
                  </a:moveTo>
                  <a:cubicBezTo>
                    <a:pt x="608" y="166"/>
                    <a:pt x="607" y="167"/>
                    <a:pt x="607" y="167"/>
                  </a:cubicBezTo>
                  <a:cubicBezTo>
                    <a:pt x="607" y="167"/>
                    <a:pt x="608" y="166"/>
                    <a:pt x="608" y="166"/>
                  </a:cubicBezTo>
                  <a:moveTo>
                    <a:pt x="609" y="165"/>
                  </a:moveTo>
                  <a:cubicBezTo>
                    <a:pt x="609" y="165"/>
                    <a:pt x="609" y="165"/>
                    <a:pt x="608" y="166"/>
                  </a:cubicBezTo>
                  <a:cubicBezTo>
                    <a:pt x="609" y="165"/>
                    <a:pt x="609" y="165"/>
                    <a:pt x="609" y="165"/>
                  </a:cubicBezTo>
                  <a:moveTo>
                    <a:pt x="610" y="164"/>
                  </a:moveTo>
                  <a:cubicBezTo>
                    <a:pt x="610" y="164"/>
                    <a:pt x="609" y="164"/>
                    <a:pt x="609" y="165"/>
                  </a:cubicBezTo>
                  <a:cubicBezTo>
                    <a:pt x="609" y="164"/>
                    <a:pt x="610" y="164"/>
                    <a:pt x="610" y="164"/>
                  </a:cubicBezTo>
                  <a:moveTo>
                    <a:pt x="611" y="163"/>
                  </a:moveTo>
                  <a:cubicBezTo>
                    <a:pt x="611" y="163"/>
                    <a:pt x="611" y="164"/>
                    <a:pt x="610" y="164"/>
                  </a:cubicBezTo>
                  <a:cubicBezTo>
                    <a:pt x="611" y="164"/>
                    <a:pt x="611" y="163"/>
                    <a:pt x="611" y="163"/>
                  </a:cubicBezTo>
                  <a:moveTo>
                    <a:pt x="611" y="163"/>
                  </a:moveTo>
                  <a:cubicBezTo>
                    <a:pt x="612" y="163"/>
                    <a:pt x="612" y="162"/>
                    <a:pt x="612" y="162"/>
                  </a:cubicBezTo>
                  <a:cubicBezTo>
                    <a:pt x="612" y="162"/>
                    <a:pt x="612" y="163"/>
                    <a:pt x="611" y="163"/>
                  </a:cubicBezTo>
                  <a:moveTo>
                    <a:pt x="612" y="162"/>
                  </a:moveTo>
                  <a:cubicBezTo>
                    <a:pt x="612" y="162"/>
                    <a:pt x="612" y="162"/>
                    <a:pt x="613" y="161"/>
                  </a:cubicBezTo>
                  <a:cubicBezTo>
                    <a:pt x="612" y="162"/>
                    <a:pt x="612" y="162"/>
                    <a:pt x="612" y="162"/>
                  </a:cubicBezTo>
                  <a:moveTo>
                    <a:pt x="613" y="161"/>
                  </a:moveTo>
                  <a:cubicBezTo>
                    <a:pt x="613" y="161"/>
                    <a:pt x="613" y="161"/>
                    <a:pt x="613" y="161"/>
                  </a:cubicBezTo>
                  <a:cubicBezTo>
                    <a:pt x="613" y="161"/>
                    <a:pt x="613" y="161"/>
                    <a:pt x="613" y="161"/>
                  </a:cubicBezTo>
                  <a:moveTo>
                    <a:pt x="613" y="161"/>
                  </a:moveTo>
                  <a:cubicBezTo>
                    <a:pt x="613" y="161"/>
                    <a:pt x="614" y="160"/>
                    <a:pt x="614" y="160"/>
                  </a:cubicBezTo>
                  <a:cubicBezTo>
                    <a:pt x="614" y="160"/>
                    <a:pt x="613" y="161"/>
                    <a:pt x="613" y="161"/>
                  </a:cubicBezTo>
                  <a:moveTo>
                    <a:pt x="614" y="160"/>
                  </a:moveTo>
                  <a:cubicBezTo>
                    <a:pt x="614" y="160"/>
                    <a:pt x="614" y="160"/>
                    <a:pt x="614" y="160"/>
                  </a:cubicBezTo>
                  <a:cubicBezTo>
                    <a:pt x="614" y="160"/>
                    <a:pt x="614" y="160"/>
                    <a:pt x="614" y="160"/>
                  </a:cubicBezTo>
                  <a:moveTo>
                    <a:pt x="615" y="160"/>
                  </a:moveTo>
                  <a:cubicBezTo>
                    <a:pt x="615" y="160"/>
                    <a:pt x="614" y="160"/>
                    <a:pt x="614" y="160"/>
                  </a:cubicBezTo>
                  <a:cubicBezTo>
                    <a:pt x="614" y="160"/>
                    <a:pt x="615" y="160"/>
                    <a:pt x="615" y="160"/>
                  </a:cubicBezTo>
                  <a:moveTo>
                    <a:pt x="615" y="160"/>
                  </a:moveTo>
                  <a:cubicBezTo>
                    <a:pt x="615" y="160"/>
                    <a:pt x="615" y="160"/>
                    <a:pt x="615" y="160"/>
                  </a:cubicBezTo>
                  <a:cubicBezTo>
                    <a:pt x="615" y="160"/>
                    <a:pt x="615" y="160"/>
                    <a:pt x="615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5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6" y="160"/>
                    <a:pt x="616" y="160"/>
                  </a:cubicBezTo>
                  <a:cubicBezTo>
                    <a:pt x="616" y="160"/>
                    <a:pt x="616" y="160"/>
                    <a:pt x="616" y="160"/>
                  </a:cubicBezTo>
                  <a:moveTo>
                    <a:pt x="616" y="160"/>
                  </a:moveTo>
                  <a:cubicBezTo>
                    <a:pt x="616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17" y="160"/>
                  </a:moveTo>
                  <a:cubicBezTo>
                    <a:pt x="617" y="160"/>
                    <a:pt x="617" y="160"/>
                    <a:pt x="617" y="160"/>
                  </a:cubicBezTo>
                  <a:cubicBezTo>
                    <a:pt x="617" y="160"/>
                    <a:pt x="617" y="160"/>
                    <a:pt x="617" y="160"/>
                  </a:cubicBezTo>
                  <a:moveTo>
                    <a:pt x="626" y="161"/>
                  </a:moveTo>
                  <a:cubicBezTo>
                    <a:pt x="623" y="161"/>
                    <a:pt x="620" y="160"/>
                    <a:pt x="617" y="160"/>
                  </a:cubicBezTo>
                  <a:cubicBezTo>
                    <a:pt x="618" y="160"/>
                    <a:pt x="619" y="160"/>
                    <a:pt x="619" y="160"/>
                  </a:cubicBezTo>
                  <a:cubicBezTo>
                    <a:pt x="622" y="161"/>
                    <a:pt x="624" y="161"/>
                    <a:pt x="627" y="162"/>
                  </a:cubicBezTo>
                  <a:cubicBezTo>
                    <a:pt x="627" y="162"/>
                    <a:pt x="627" y="162"/>
                    <a:pt x="626" y="161"/>
                  </a:cubicBezTo>
                  <a:moveTo>
                    <a:pt x="630" y="141"/>
                  </a:moveTo>
                  <a:cubicBezTo>
                    <a:pt x="635" y="142"/>
                    <a:pt x="641" y="143"/>
                    <a:pt x="646" y="144"/>
                  </a:cubicBezTo>
                  <a:cubicBezTo>
                    <a:pt x="641" y="143"/>
                    <a:pt x="635" y="142"/>
                    <a:pt x="630" y="141"/>
                  </a:cubicBezTo>
                  <a:moveTo>
                    <a:pt x="653" y="145"/>
                  </a:moveTo>
                  <a:cubicBezTo>
                    <a:pt x="650" y="145"/>
                    <a:pt x="648" y="145"/>
                    <a:pt x="646" y="144"/>
                  </a:cubicBezTo>
                  <a:cubicBezTo>
                    <a:pt x="648" y="145"/>
                    <a:pt x="650" y="145"/>
                    <a:pt x="653" y="145"/>
                  </a:cubicBezTo>
                  <a:moveTo>
                    <a:pt x="652" y="152"/>
                  </a:moveTo>
                  <a:cubicBezTo>
                    <a:pt x="654" y="148"/>
                    <a:pt x="657" y="144"/>
                    <a:pt x="659" y="139"/>
                  </a:cubicBezTo>
                  <a:cubicBezTo>
                    <a:pt x="657" y="144"/>
                    <a:pt x="654" y="148"/>
                    <a:pt x="652" y="152"/>
                  </a:cubicBezTo>
                  <a:moveTo>
                    <a:pt x="659" y="139"/>
                  </a:moveTo>
                  <a:cubicBezTo>
                    <a:pt x="653" y="145"/>
                    <a:pt x="653" y="145"/>
                    <a:pt x="653" y="145"/>
                  </a:cubicBezTo>
                  <a:cubicBezTo>
                    <a:pt x="659" y="139"/>
                    <a:pt x="659" y="139"/>
                    <a:pt x="659" y="139"/>
                  </a:cubicBezTo>
                  <a:moveTo>
                    <a:pt x="687" y="87"/>
                  </a:moveTo>
                  <a:cubicBezTo>
                    <a:pt x="688" y="87"/>
                    <a:pt x="690" y="87"/>
                    <a:pt x="692" y="88"/>
                  </a:cubicBezTo>
                  <a:cubicBezTo>
                    <a:pt x="690" y="87"/>
                    <a:pt x="688" y="87"/>
                    <a:pt x="687" y="87"/>
                  </a:cubicBezTo>
                  <a:moveTo>
                    <a:pt x="692" y="88"/>
                  </a:moveTo>
                  <a:cubicBezTo>
                    <a:pt x="693" y="88"/>
                    <a:pt x="694" y="88"/>
                    <a:pt x="695" y="88"/>
                  </a:cubicBezTo>
                  <a:cubicBezTo>
                    <a:pt x="694" y="88"/>
                    <a:pt x="693" y="88"/>
                    <a:pt x="692" y="88"/>
                  </a:cubicBezTo>
                  <a:moveTo>
                    <a:pt x="689" y="81"/>
                  </a:moveTo>
                  <a:cubicBezTo>
                    <a:pt x="699" y="79"/>
                    <a:pt x="699" y="79"/>
                    <a:pt x="699" y="79"/>
                  </a:cubicBezTo>
                  <a:cubicBezTo>
                    <a:pt x="689" y="81"/>
                    <a:pt x="689" y="81"/>
                    <a:pt x="689" y="81"/>
                  </a:cubicBezTo>
                  <a:cubicBezTo>
                    <a:pt x="686" y="81"/>
                    <a:pt x="683" y="80"/>
                    <a:pt x="679" y="80"/>
                  </a:cubicBezTo>
                  <a:cubicBezTo>
                    <a:pt x="683" y="80"/>
                    <a:pt x="686" y="81"/>
                    <a:pt x="689" y="81"/>
                  </a:cubicBezTo>
                  <a:moveTo>
                    <a:pt x="632" y="63"/>
                  </a:moveTo>
                  <a:cubicBezTo>
                    <a:pt x="630" y="63"/>
                    <a:pt x="629" y="63"/>
                    <a:pt x="628" y="62"/>
                  </a:cubicBezTo>
                  <a:cubicBezTo>
                    <a:pt x="629" y="63"/>
                    <a:pt x="630" y="63"/>
                    <a:pt x="632" y="63"/>
                  </a:cubicBezTo>
                  <a:moveTo>
                    <a:pt x="632" y="63"/>
                  </a:moveTo>
                  <a:cubicBezTo>
                    <a:pt x="640" y="59"/>
                    <a:pt x="640" y="59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moveTo>
                    <a:pt x="697" y="100"/>
                  </a:moveTo>
                  <a:cubicBezTo>
                    <a:pt x="708" y="95"/>
                    <a:pt x="723" y="87"/>
                    <a:pt x="734" y="80"/>
                  </a:cubicBezTo>
                  <a:cubicBezTo>
                    <a:pt x="724" y="81"/>
                    <a:pt x="709" y="82"/>
                    <a:pt x="698" y="83"/>
                  </a:cubicBezTo>
                  <a:cubicBezTo>
                    <a:pt x="706" y="73"/>
                    <a:pt x="706" y="73"/>
                    <a:pt x="706" y="73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91" y="76"/>
                    <a:pt x="691" y="76"/>
                    <a:pt x="691" y="76"/>
                  </a:cubicBezTo>
                  <a:cubicBezTo>
                    <a:pt x="698" y="66"/>
                    <a:pt x="698" y="66"/>
                    <a:pt x="698" y="66"/>
                  </a:cubicBezTo>
                  <a:cubicBezTo>
                    <a:pt x="673" y="65"/>
                    <a:pt x="672" y="65"/>
                    <a:pt x="657" y="63"/>
                  </a:cubicBezTo>
                  <a:cubicBezTo>
                    <a:pt x="651" y="62"/>
                    <a:pt x="645" y="61"/>
                    <a:pt x="640" y="59"/>
                  </a:cubicBezTo>
                  <a:cubicBezTo>
                    <a:pt x="632" y="63"/>
                    <a:pt x="632" y="63"/>
                    <a:pt x="632" y="63"/>
                  </a:cubicBezTo>
                  <a:cubicBezTo>
                    <a:pt x="630" y="63"/>
                    <a:pt x="629" y="63"/>
                    <a:pt x="628" y="62"/>
                  </a:cubicBezTo>
                  <a:cubicBezTo>
                    <a:pt x="620" y="61"/>
                    <a:pt x="612" y="63"/>
                    <a:pt x="604" y="61"/>
                  </a:cubicBezTo>
                  <a:cubicBezTo>
                    <a:pt x="605" y="61"/>
                    <a:pt x="606" y="61"/>
                    <a:pt x="607" y="62"/>
                  </a:cubicBezTo>
                  <a:cubicBezTo>
                    <a:pt x="613" y="62"/>
                    <a:pt x="621" y="61"/>
                    <a:pt x="628" y="62"/>
                  </a:cubicBezTo>
                  <a:cubicBezTo>
                    <a:pt x="630" y="60"/>
                    <a:pt x="630" y="60"/>
                    <a:pt x="632" y="58"/>
                  </a:cubicBezTo>
                  <a:cubicBezTo>
                    <a:pt x="631" y="57"/>
                    <a:pt x="631" y="57"/>
                    <a:pt x="631" y="56"/>
                  </a:cubicBezTo>
                  <a:cubicBezTo>
                    <a:pt x="630" y="56"/>
                    <a:pt x="608" y="51"/>
                    <a:pt x="602" y="59"/>
                  </a:cubicBezTo>
                  <a:cubicBezTo>
                    <a:pt x="603" y="59"/>
                    <a:pt x="603" y="60"/>
                    <a:pt x="603" y="61"/>
                  </a:cubicBezTo>
                  <a:cubicBezTo>
                    <a:pt x="603" y="60"/>
                    <a:pt x="603" y="59"/>
                    <a:pt x="602" y="59"/>
                  </a:cubicBezTo>
                  <a:cubicBezTo>
                    <a:pt x="604" y="57"/>
                    <a:pt x="604" y="57"/>
                    <a:pt x="607" y="55"/>
                  </a:cubicBezTo>
                  <a:cubicBezTo>
                    <a:pt x="604" y="55"/>
                    <a:pt x="602" y="54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600" y="53"/>
                    <a:pt x="600" y="53"/>
                    <a:pt x="600" y="53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567" y="64"/>
                    <a:pt x="548" y="76"/>
                    <a:pt x="529" y="89"/>
                  </a:cubicBezTo>
                  <a:cubicBezTo>
                    <a:pt x="529" y="89"/>
                    <a:pt x="529" y="89"/>
                    <a:pt x="529" y="90"/>
                  </a:cubicBezTo>
                  <a:cubicBezTo>
                    <a:pt x="529" y="89"/>
                    <a:pt x="529" y="89"/>
                    <a:pt x="529" y="89"/>
                  </a:cubicBezTo>
                  <a:cubicBezTo>
                    <a:pt x="528" y="89"/>
                    <a:pt x="526" y="91"/>
                    <a:pt x="525" y="91"/>
                  </a:cubicBezTo>
                  <a:cubicBezTo>
                    <a:pt x="525" y="91"/>
                    <a:pt x="526" y="92"/>
                    <a:pt x="527" y="92"/>
                  </a:cubicBezTo>
                  <a:cubicBezTo>
                    <a:pt x="525" y="96"/>
                    <a:pt x="523" y="102"/>
                    <a:pt x="521" y="106"/>
                  </a:cubicBezTo>
                  <a:cubicBezTo>
                    <a:pt x="517" y="112"/>
                    <a:pt x="517" y="112"/>
                    <a:pt x="517" y="112"/>
                  </a:cubicBezTo>
                  <a:cubicBezTo>
                    <a:pt x="512" y="119"/>
                    <a:pt x="512" y="119"/>
                    <a:pt x="512" y="119"/>
                  </a:cubicBezTo>
                  <a:cubicBezTo>
                    <a:pt x="508" y="122"/>
                    <a:pt x="503" y="126"/>
                    <a:pt x="499" y="130"/>
                  </a:cubicBezTo>
                  <a:cubicBezTo>
                    <a:pt x="495" y="136"/>
                    <a:pt x="495" y="136"/>
                    <a:pt x="495" y="136"/>
                  </a:cubicBezTo>
                  <a:cubicBezTo>
                    <a:pt x="498" y="137"/>
                    <a:pt x="501" y="139"/>
                    <a:pt x="505" y="140"/>
                  </a:cubicBezTo>
                  <a:cubicBezTo>
                    <a:pt x="503" y="148"/>
                    <a:pt x="503" y="148"/>
                    <a:pt x="503" y="148"/>
                  </a:cubicBezTo>
                  <a:cubicBezTo>
                    <a:pt x="491" y="160"/>
                    <a:pt x="491" y="160"/>
                    <a:pt x="491" y="160"/>
                  </a:cubicBezTo>
                  <a:cubicBezTo>
                    <a:pt x="490" y="159"/>
                    <a:pt x="489" y="159"/>
                    <a:pt x="489" y="159"/>
                  </a:cubicBezTo>
                  <a:cubicBezTo>
                    <a:pt x="484" y="163"/>
                    <a:pt x="480" y="167"/>
                    <a:pt x="476" y="171"/>
                  </a:cubicBezTo>
                  <a:cubicBezTo>
                    <a:pt x="467" y="168"/>
                    <a:pt x="467" y="168"/>
                    <a:pt x="467" y="168"/>
                  </a:cubicBezTo>
                  <a:cubicBezTo>
                    <a:pt x="452" y="188"/>
                    <a:pt x="452" y="188"/>
                    <a:pt x="452" y="188"/>
                  </a:cubicBezTo>
                  <a:cubicBezTo>
                    <a:pt x="449" y="195"/>
                    <a:pt x="449" y="195"/>
                    <a:pt x="449" y="195"/>
                  </a:cubicBezTo>
                  <a:cubicBezTo>
                    <a:pt x="450" y="195"/>
                    <a:pt x="451" y="196"/>
                    <a:pt x="452" y="196"/>
                  </a:cubicBezTo>
                  <a:cubicBezTo>
                    <a:pt x="456" y="192"/>
                    <a:pt x="460" y="188"/>
                    <a:pt x="464" y="183"/>
                  </a:cubicBezTo>
                  <a:cubicBezTo>
                    <a:pt x="465" y="175"/>
                    <a:pt x="465" y="175"/>
                    <a:pt x="465" y="175"/>
                  </a:cubicBezTo>
                  <a:cubicBezTo>
                    <a:pt x="464" y="183"/>
                    <a:pt x="464" y="183"/>
                    <a:pt x="464" y="183"/>
                  </a:cubicBezTo>
                  <a:cubicBezTo>
                    <a:pt x="460" y="188"/>
                    <a:pt x="456" y="192"/>
                    <a:pt x="452" y="196"/>
                  </a:cubicBezTo>
                  <a:cubicBezTo>
                    <a:pt x="459" y="199"/>
                    <a:pt x="459" y="199"/>
                    <a:pt x="459" y="199"/>
                  </a:cubicBezTo>
                  <a:cubicBezTo>
                    <a:pt x="452" y="196"/>
                    <a:pt x="452" y="196"/>
                    <a:pt x="452" y="196"/>
                  </a:cubicBezTo>
                  <a:cubicBezTo>
                    <a:pt x="451" y="196"/>
                    <a:pt x="450" y="195"/>
                    <a:pt x="449" y="195"/>
                  </a:cubicBezTo>
                  <a:cubicBezTo>
                    <a:pt x="432" y="223"/>
                    <a:pt x="432" y="223"/>
                    <a:pt x="435" y="242"/>
                  </a:cubicBezTo>
                  <a:cubicBezTo>
                    <a:pt x="437" y="234"/>
                    <a:pt x="438" y="223"/>
                    <a:pt x="439" y="216"/>
                  </a:cubicBezTo>
                  <a:cubicBezTo>
                    <a:pt x="435" y="242"/>
                    <a:pt x="435" y="242"/>
                    <a:pt x="435" y="242"/>
                  </a:cubicBezTo>
                  <a:cubicBezTo>
                    <a:pt x="452" y="254"/>
                    <a:pt x="452" y="254"/>
                    <a:pt x="452" y="254"/>
                  </a:cubicBezTo>
                  <a:cubicBezTo>
                    <a:pt x="483" y="230"/>
                    <a:pt x="483" y="230"/>
                    <a:pt x="483" y="230"/>
                  </a:cubicBezTo>
                  <a:cubicBezTo>
                    <a:pt x="514" y="206"/>
                    <a:pt x="514" y="206"/>
                    <a:pt x="514" y="206"/>
                  </a:cubicBezTo>
                  <a:cubicBezTo>
                    <a:pt x="516" y="206"/>
                    <a:pt x="518" y="207"/>
                    <a:pt x="521" y="207"/>
                  </a:cubicBezTo>
                  <a:cubicBezTo>
                    <a:pt x="535" y="212"/>
                    <a:pt x="535" y="212"/>
                    <a:pt x="535" y="212"/>
                  </a:cubicBezTo>
                  <a:cubicBezTo>
                    <a:pt x="571" y="188"/>
                    <a:pt x="571" y="188"/>
                    <a:pt x="571" y="188"/>
                  </a:cubicBezTo>
                  <a:cubicBezTo>
                    <a:pt x="546" y="203"/>
                    <a:pt x="546" y="203"/>
                    <a:pt x="538" y="203"/>
                  </a:cubicBezTo>
                  <a:cubicBezTo>
                    <a:pt x="546" y="203"/>
                    <a:pt x="546" y="203"/>
                    <a:pt x="571" y="188"/>
                  </a:cubicBezTo>
                  <a:cubicBezTo>
                    <a:pt x="582" y="189"/>
                    <a:pt x="593" y="192"/>
                    <a:pt x="604" y="193"/>
                  </a:cubicBezTo>
                  <a:cubicBezTo>
                    <a:pt x="612" y="188"/>
                    <a:pt x="612" y="188"/>
                    <a:pt x="612" y="188"/>
                  </a:cubicBezTo>
                  <a:cubicBezTo>
                    <a:pt x="613" y="188"/>
                    <a:pt x="614" y="188"/>
                    <a:pt x="615" y="188"/>
                  </a:cubicBezTo>
                  <a:cubicBezTo>
                    <a:pt x="616" y="188"/>
                    <a:pt x="618" y="189"/>
                    <a:pt x="619" y="189"/>
                  </a:cubicBezTo>
                  <a:cubicBezTo>
                    <a:pt x="626" y="177"/>
                    <a:pt x="626" y="177"/>
                    <a:pt x="626" y="177"/>
                  </a:cubicBezTo>
                  <a:cubicBezTo>
                    <a:pt x="620" y="168"/>
                    <a:pt x="620" y="168"/>
                    <a:pt x="620" y="168"/>
                  </a:cubicBezTo>
                  <a:cubicBezTo>
                    <a:pt x="622" y="168"/>
                    <a:pt x="625" y="168"/>
                    <a:pt x="627" y="168"/>
                  </a:cubicBezTo>
                  <a:cubicBezTo>
                    <a:pt x="641" y="164"/>
                    <a:pt x="641" y="164"/>
                    <a:pt x="641" y="164"/>
                  </a:cubicBezTo>
                  <a:cubicBezTo>
                    <a:pt x="642" y="162"/>
                    <a:pt x="644" y="160"/>
                    <a:pt x="645" y="158"/>
                  </a:cubicBezTo>
                  <a:cubicBezTo>
                    <a:pt x="640" y="157"/>
                    <a:pt x="636" y="156"/>
                    <a:pt x="631" y="155"/>
                  </a:cubicBezTo>
                  <a:cubicBezTo>
                    <a:pt x="636" y="156"/>
                    <a:pt x="640" y="157"/>
                    <a:pt x="645" y="158"/>
                  </a:cubicBezTo>
                  <a:cubicBezTo>
                    <a:pt x="659" y="152"/>
                    <a:pt x="659" y="152"/>
                    <a:pt x="659" y="152"/>
                  </a:cubicBezTo>
                  <a:cubicBezTo>
                    <a:pt x="665" y="147"/>
                    <a:pt x="665" y="147"/>
                    <a:pt x="665" y="147"/>
                  </a:cubicBezTo>
                  <a:cubicBezTo>
                    <a:pt x="676" y="135"/>
                    <a:pt x="676" y="135"/>
                    <a:pt x="676" y="135"/>
                  </a:cubicBezTo>
                  <a:cubicBezTo>
                    <a:pt x="670" y="128"/>
                    <a:pt x="670" y="128"/>
                    <a:pt x="670" y="128"/>
                  </a:cubicBezTo>
                  <a:cubicBezTo>
                    <a:pt x="684" y="111"/>
                    <a:pt x="684" y="111"/>
                    <a:pt x="684" y="111"/>
                  </a:cubicBezTo>
                  <a:cubicBezTo>
                    <a:pt x="683" y="111"/>
                    <a:pt x="683" y="111"/>
                    <a:pt x="681" y="111"/>
                  </a:cubicBezTo>
                  <a:cubicBezTo>
                    <a:pt x="675" y="116"/>
                    <a:pt x="675" y="116"/>
                    <a:pt x="675" y="116"/>
                  </a:cubicBezTo>
                  <a:cubicBezTo>
                    <a:pt x="681" y="111"/>
                    <a:pt x="681" y="111"/>
                    <a:pt x="681" y="111"/>
                  </a:cubicBezTo>
                  <a:cubicBezTo>
                    <a:pt x="688" y="105"/>
                    <a:pt x="688" y="105"/>
                    <a:pt x="688" y="105"/>
                  </a:cubicBezTo>
                  <a:cubicBezTo>
                    <a:pt x="689" y="105"/>
                    <a:pt x="690" y="106"/>
                    <a:pt x="691" y="106"/>
                  </a:cubicBezTo>
                  <a:cubicBezTo>
                    <a:pt x="697" y="100"/>
                    <a:pt x="697" y="100"/>
                    <a:pt x="697" y="100"/>
                  </a:cubicBezTo>
                  <a:moveTo>
                    <a:pt x="93" y="1104"/>
                  </a:moveTo>
                  <a:cubicBezTo>
                    <a:pt x="98" y="1113"/>
                    <a:pt x="98" y="1113"/>
                    <a:pt x="98" y="111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87" y="1093"/>
                    <a:pt x="87" y="1093"/>
                    <a:pt x="87" y="1093"/>
                  </a:cubicBezTo>
                  <a:cubicBezTo>
                    <a:pt x="93" y="1104"/>
                    <a:pt x="93" y="1104"/>
                    <a:pt x="93" y="1104"/>
                  </a:cubicBezTo>
                  <a:moveTo>
                    <a:pt x="350" y="1401"/>
                  </a:moveTo>
                  <a:cubicBezTo>
                    <a:pt x="262" y="1327"/>
                    <a:pt x="195" y="1226"/>
                    <a:pt x="156" y="1105"/>
                  </a:cubicBezTo>
                  <a:cubicBezTo>
                    <a:pt x="143" y="1099"/>
                    <a:pt x="130" y="1092"/>
                    <a:pt x="118" y="1085"/>
                  </a:cubicBezTo>
                  <a:cubicBezTo>
                    <a:pt x="96" y="1074"/>
                    <a:pt x="80" y="1061"/>
                    <a:pt x="67" y="1048"/>
                  </a:cubicBezTo>
                  <a:cubicBezTo>
                    <a:pt x="78" y="1075"/>
                    <a:pt x="78" y="1075"/>
                    <a:pt x="78" y="1075"/>
                  </a:cubicBezTo>
                  <a:cubicBezTo>
                    <a:pt x="84" y="1085"/>
                    <a:pt x="84" y="1085"/>
                    <a:pt x="84" y="1085"/>
                  </a:cubicBezTo>
                  <a:cubicBezTo>
                    <a:pt x="85" y="1088"/>
                    <a:pt x="86" y="1090"/>
                    <a:pt x="87" y="1093"/>
                  </a:cubicBezTo>
                  <a:cubicBezTo>
                    <a:pt x="92" y="1102"/>
                    <a:pt x="92" y="1102"/>
                    <a:pt x="92" y="1102"/>
                  </a:cubicBezTo>
                  <a:cubicBezTo>
                    <a:pt x="98" y="1113"/>
                    <a:pt x="98" y="1113"/>
                    <a:pt x="98" y="1113"/>
                  </a:cubicBezTo>
                  <a:cubicBezTo>
                    <a:pt x="123" y="1152"/>
                    <a:pt x="123" y="1152"/>
                    <a:pt x="123" y="1152"/>
                  </a:cubicBezTo>
                  <a:cubicBezTo>
                    <a:pt x="130" y="1161"/>
                    <a:pt x="130" y="1161"/>
                    <a:pt x="130" y="1161"/>
                  </a:cubicBezTo>
                  <a:cubicBezTo>
                    <a:pt x="149" y="1185"/>
                    <a:pt x="149" y="1185"/>
                    <a:pt x="149" y="1185"/>
                  </a:cubicBezTo>
                  <a:cubicBezTo>
                    <a:pt x="198" y="1272"/>
                    <a:pt x="225" y="1309"/>
                    <a:pt x="310" y="1380"/>
                  </a:cubicBezTo>
                  <a:cubicBezTo>
                    <a:pt x="370" y="1423"/>
                    <a:pt x="371" y="1425"/>
                    <a:pt x="407" y="1445"/>
                  </a:cubicBezTo>
                  <a:cubicBezTo>
                    <a:pt x="379" y="1428"/>
                    <a:pt x="379" y="1428"/>
                    <a:pt x="379" y="1428"/>
                  </a:cubicBezTo>
                  <a:cubicBezTo>
                    <a:pt x="372" y="1423"/>
                    <a:pt x="372" y="1423"/>
                    <a:pt x="372" y="1423"/>
                  </a:cubicBezTo>
                  <a:cubicBezTo>
                    <a:pt x="364" y="1417"/>
                    <a:pt x="355" y="1411"/>
                    <a:pt x="346" y="1404"/>
                  </a:cubicBezTo>
                  <a:cubicBezTo>
                    <a:pt x="356" y="1410"/>
                    <a:pt x="356" y="1410"/>
                    <a:pt x="356" y="1410"/>
                  </a:cubicBezTo>
                  <a:cubicBezTo>
                    <a:pt x="342" y="1396"/>
                    <a:pt x="342" y="1396"/>
                    <a:pt x="342" y="1396"/>
                  </a:cubicBezTo>
                  <a:cubicBezTo>
                    <a:pt x="344" y="1398"/>
                    <a:pt x="347" y="1399"/>
                    <a:pt x="350" y="1401"/>
                  </a:cubicBezTo>
                  <a:moveTo>
                    <a:pt x="1163" y="1135"/>
                  </a:moveTo>
                  <a:cubicBezTo>
                    <a:pt x="1171" y="1124"/>
                    <a:pt x="1171" y="1124"/>
                    <a:pt x="1171" y="1124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54" y="1142"/>
                    <a:pt x="1154" y="1142"/>
                    <a:pt x="1154" y="1142"/>
                  </a:cubicBezTo>
                  <a:cubicBezTo>
                    <a:pt x="1163" y="1135"/>
                    <a:pt x="1163" y="1135"/>
                    <a:pt x="1163" y="1135"/>
                  </a:cubicBezTo>
                  <a:moveTo>
                    <a:pt x="805" y="1119"/>
                  </a:moveTo>
                  <a:cubicBezTo>
                    <a:pt x="845" y="1161"/>
                    <a:pt x="845" y="1161"/>
                    <a:pt x="845" y="1161"/>
                  </a:cubicBezTo>
                  <a:cubicBezTo>
                    <a:pt x="836" y="1146"/>
                    <a:pt x="823" y="1127"/>
                    <a:pt x="814" y="1112"/>
                  </a:cubicBezTo>
                  <a:cubicBezTo>
                    <a:pt x="805" y="1119"/>
                    <a:pt x="805" y="1119"/>
                    <a:pt x="805" y="1119"/>
                  </a:cubicBezTo>
                  <a:moveTo>
                    <a:pt x="156" y="1105"/>
                  </a:moveTo>
                  <a:cubicBezTo>
                    <a:pt x="209" y="1128"/>
                    <a:pt x="275" y="1148"/>
                    <a:pt x="351" y="1164"/>
                  </a:cubicBezTo>
                  <a:cubicBezTo>
                    <a:pt x="343" y="1132"/>
                    <a:pt x="343" y="1132"/>
                    <a:pt x="343" y="1132"/>
                  </a:cubicBezTo>
                  <a:cubicBezTo>
                    <a:pt x="339" y="1127"/>
                    <a:pt x="339" y="1127"/>
                    <a:pt x="339" y="1127"/>
                  </a:cubicBezTo>
                  <a:cubicBezTo>
                    <a:pt x="325" y="1111"/>
                    <a:pt x="309" y="1097"/>
                    <a:pt x="293" y="1081"/>
                  </a:cubicBezTo>
                  <a:cubicBezTo>
                    <a:pt x="286" y="1079"/>
                    <a:pt x="278" y="1077"/>
                    <a:pt x="270" y="1075"/>
                  </a:cubicBezTo>
                  <a:cubicBezTo>
                    <a:pt x="266" y="1074"/>
                    <a:pt x="262" y="1074"/>
                    <a:pt x="258" y="1072"/>
                  </a:cubicBezTo>
                  <a:cubicBezTo>
                    <a:pt x="239" y="1051"/>
                    <a:pt x="239" y="1051"/>
                    <a:pt x="239" y="1051"/>
                  </a:cubicBezTo>
                  <a:cubicBezTo>
                    <a:pt x="237" y="1050"/>
                    <a:pt x="235" y="1049"/>
                    <a:pt x="233" y="1049"/>
                  </a:cubicBezTo>
                  <a:cubicBezTo>
                    <a:pt x="227" y="1039"/>
                    <a:pt x="227" y="1039"/>
                    <a:pt x="227" y="1039"/>
                  </a:cubicBezTo>
                  <a:cubicBezTo>
                    <a:pt x="225" y="1038"/>
                    <a:pt x="223" y="1038"/>
                    <a:pt x="221" y="1037"/>
                  </a:cubicBezTo>
                  <a:cubicBezTo>
                    <a:pt x="209" y="1024"/>
                    <a:pt x="209" y="1024"/>
                    <a:pt x="209" y="1024"/>
                  </a:cubicBezTo>
                  <a:cubicBezTo>
                    <a:pt x="199" y="1026"/>
                    <a:pt x="199" y="1026"/>
                    <a:pt x="199" y="1026"/>
                  </a:cubicBezTo>
                  <a:cubicBezTo>
                    <a:pt x="193" y="1021"/>
                    <a:pt x="193" y="1021"/>
                    <a:pt x="193" y="1021"/>
                  </a:cubicBezTo>
                  <a:cubicBezTo>
                    <a:pt x="203" y="1012"/>
                    <a:pt x="203" y="1012"/>
                    <a:pt x="201" y="1006"/>
                  </a:cubicBezTo>
                  <a:cubicBezTo>
                    <a:pt x="200" y="994"/>
                    <a:pt x="190" y="986"/>
                    <a:pt x="187" y="974"/>
                  </a:cubicBezTo>
                  <a:cubicBezTo>
                    <a:pt x="174" y="940"/>
                    <a:pt x="139" y="921"/>
                    <a:pt x="121" y="890"/>
                  </a:cubicBezTo>
                  <a:cubicBezTo>
                    <a:pt x="123" y="967"/>
                    <a:pt x="136" y="1039"/>
                    <a:pt x="156" y="1105"/>
                  </a:cubicBezTo>
                  <a:moveTo>
                    <a:pt x="1301" y="859"/>
                  </a:moveTo>
                  <a:cubicBezTo>
                    <a:pt x="1313" y="829"/>
                    <a:pt x="1313" y="829"/>
                    <a:pt x="1313" y="829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01" y="859"/>
                    <a:pt x="1301" y="859"/>
                    <a:pt x="1301" y="859"/>
                  </a:cubicBezTo>
                  <a:moveTo>
                    <a:pt x="1351" y="794"/>
                  </a:moveTo>
                  <a:cubicBezTo>
                    <a:pt x="1354" y="782"/>
                    <a:pt x="1354" y="782"/>
                    <a:pt x="1354" y="782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51" y="794"/>
                    <a:pt x="1351" y="794"/>
                    <a:pt x="1351" y="794"/>
                  </a:cubicBezTo>
                  <a:moveTo>
                    <a:pt x="1096" y="700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096" y="700"/>
                    <a:pt x="1096" y="700"/>
                    <a:pt x="1096" y="700"/>
                  </a:cubicBezTo>
                  <a:moveTo>
                    <a:pt x="1102" y="1123"/>
                  </a:moveTo>
                  <a:cubicBezTo>
                    <a:pt x="1114" y="1096"/>
                    <a:pt x="1114" y="1096"/>
                    <a:pt x="1114" y="1096"/>
                  </a:cubicBezTo>
                  <a:cubicBezTo>
                    <a:pt x="1102" y="1123"/>
                    <a:pt x="1102" y="1123"/>
                    <a:pt x="1102" y="1123"/>
                  </a:cubicBezTo>
                  <a:cubicBezTo>
                    <a:pt x="1073" y="1126"/>
                    <a:pt x="1073" y="1126"/>
                    <a:pt x="1073" y="1126"/>
                  </a:cubicBezTo>
                  <a:cubicBezTo>
                    <a:pt x="1102" y="1123"/>
                    <a:pt x="1102" y="1123"/>
                    <a:pt x="1102" y="1123"/>
                  </a:cubicBezTo>
                  <a:moveTo>
                    <a:pt x="1085" y="1121"/>
                  </a:moveTo>
                  <a:cubicBezTo>
                    <a:pt x="1082" y="1092"/>
                    <a:pt x="1082" y="1092"/>
                    <a:pt x="1082" y="1092"/>
                  </a:cubicBezTo>
                  <a:cubicBezTo>
                    <a:pt x="1090" y="1091"/>
                    <a:pt x="1098" y="1090"/>
                    <a:pt x="1106" y="1090"/>
                  </a:cubicBezTo>
                  <a:cubicBezTo>
                    <a:pt x="1085" y="1121"/>
                    <a:pt x="1085" y="1121"/>
                    <a:pt x="1085" y="1121"/>
                  </a:cubicBezTo>
                  <a:moveTo>
                    <a:pt x="1136" y="1054"/>
                  </a:moveTo>
                  <a:cubicBezTo>
                    <a:pt x="1122" y="1029"/>
                    <a:pt x="1122" y="1029"/>
                    <a:pt x="1122" y="1029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36" y="1054"/>
                  </a:moveTo>
                  <a:cubicBezTo>
                    <a:pt x="1140" y="1025"/>
                    <a:pt x="1140" y="1025"/>
                    <a:pt x="1140" y="1025"/>
                  </a:cubicBezTo>
                  <a:cubicBezTo>
                    <a:pt x="1136" y="1054"/>
                    <a:pt x="1136" y="1054"/>
                    <a:pt x="1136" y="1054"/>
                  </a:cubicBezTo>
                  <a:moveTo>
                    <a:pt x="1142" y="932"/>
                  </a:moveTo>
                  <a:cubicBezTo>
                    <a:pt x="1141" y="926"/>
                    <a:pt x="1141" y="919"/>
                    <a:pt x="1141" y="913"/>
                  </a:cubicBezTo>
                  <a:cubicBezTo>
                    <a:pt x="1141" y="919"/>
                    <a:pt x="1141" y="926"/>
                    <a:pt x="1142" y="932"/>
                  </a:cubicBezTo>
                  <a:moveTo>
                    <a:pt x="1142" y="932"/>
                  </a:moveTo>
                  <a:cubicBezTo>
                    <a:pt x="1146" y="931"/>
                    <a:pt x="1152" y="930"/>
                    <a:pt x="1157" y="930"/>
                  </a:cubicBezTo>
                  <a:cubicBezTo>
                    <a:pt x="1152" y="930"/>
                    <a:pt x="1146" y="931"/>
                    <a:pt x="1142" y="932"/>
                  </a:cubicBezTo>
                  <a:moveTo>
                    <a:pt x="869" y="940"/>
                  </a:moveTo>
                  <a:cubicBezTo>
                    <a:pt x="860" y="902"/>
                    <a:pt x="860" y="902"/>
                    <a:pt x="860" y="902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869" y="940"/>
                  </a:moveTo>
                  <a:cubicBezTo>
                    <a:pt x="888" y="928"/>
                    <a:pt x="888" y="928"/>
                    <a:pt x="888" y="928"/>
                  </a:cubicBezTo>
                  <a:cubicBezTo>
                    <a:pt x="869" y="940"/>
                    <a:pt x="869" y="940"/>
                    <a:pt x="869" y="94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700"/>
                    <a:pt x="1073" y="700"/>
                  </a:cubicBezTo>
                  <a:cubicBezTo>
                    <a:pt x="1073" y="700"/>
                    <a:pt x="1073" y="700"/>
                    <a:pt x="1073" y="700"/>
                  </a:cubicBezTo>
                  <a:moveTo>
                    <a:pt x="1073" y="700"/>
                  </a:moveTo>
                  <a:cubicBezTo>
                    <a:pt x="1073" y="700"/>
                    <a:pt x="1073" y="699"/>
                    <a:pt x="1073" y="699"/>
                  </a:cubicBezTo>
                  <a:cubicBezTo>
                    <a:pt x="1073" y="699"/>
                    <a:pt x="1073" y="700"/>
                    <a:pt x="1073" y="700"/>
                  </a:cubicBezTo>
                  <a:moveTo>
                    <a:pt x="1073" y="699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9"/>
                    <a:pt x="1073" y="699"/>
                    <a:pt x="1073" y="699"/>
                  </a:cubicBezTo>
                  <a:cubicBezTo>
                    <a:pt x="1073" y="699"/>
                    <a:pt x="1073" y="699"/>
                    <a:pt x="1073" y="699"/>
                  </a:cubicBezTo>
                  <a:moveTo>
                    <a:pt x="1073" y="698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8"/>
                  </a:cubicBezTo>
                  <a:moveTo>
                    <a:pt x="1073" y="697"/>
                  </a:moveTo>
                  <a:cubicBezTo>
                    <a:pt x="1073" y="698"/>
                    <a:pt x="1073" y="698"/>
                    <a:pt x="1073" y="698"/>
                  </a:cubicBezTo>
                  <a:cubicBezTo>
                    <a:pt x="1073" y="698"/>
                    <a:pt x="1073" y="698"/>
                    <a:pt x="1073" y="697"/>
                  </a:cubicBezTo>
                  <a:moveTo>
                    <a:pt x="1073" y="697"/>
                  </a:moveTo>
                  <a:cubicBezTo>
                    <a:pt x="1073" y="697"/>
                    <a:pt x="1073" y="697"/>
                    <a:pt x="1073" y="697"/>
                  </a:cubicBezTo>
                  <a:cubicBezTo>
                    <a:pt x="1073" y="697"/>
                    <a:pt x="1073" y="697"/>
                    <a:pt x="1073" y="697"/>
                  </a:cubicBezTo>
                  <a:moveTo>
                    <a:pt x="1073" y="696"/>
                  </a:moveTo>
                  <a:cubicBezTo>
                    <a:pt x="1073" y="696"/>
                    <a:pt x="1073" y="696"/>
                    <a:pt x="1073" y="697"/>
                  </a:cubicBezTo>
                  <a:cubicBezTo>
                    <a:pt x="1073" y="696"/>
                    <a:pt x="1073" y="696"/>
                    <a:pt x="1073" y="696"/>
                  </a:cubicBezTo>
                  <a:moveTo>
                    <a:pt x="1073" y="695"/>
                  </a:moveTo>
                  <a:cubicBezTo>
                    <a:pt x="1073" y="695"/>
                    <a:pt x="1073" y="696"/>
                    <a:pt x="1073" y="696"/>
                  </a:cubicBezTo>
                  <a:cubicBezTo>
                    <a:pt x="1073" y="696"/>
                    <a:pt x="1073" y="695"/>
                    <a:pt x="1073" y="695"/>
                  </a:cubicBezTo>
                  <a:moveTo>
                    <a:pt x="1073" y="694"/>
                  </a:moveTo>
                  <a:cubicBezTo>
                    <a:pt x="1073" y="694"/>
                    <a:pt x="1073" y="695"/>
                    <a:pt x="1073" y="695"/>
                  </a:cubicBezTo>
                  <a:cubicBezTo>
                    <a:pt x="1073" y="695"/>
                    <a:pt x="1073" y="694"/>
                    <a:pt x="1073" y="694"/>
                  </a:cubicBezTo>
                  <a:moveTo>
                    <a:pt x="1073" y="694"/>
                  </a:moveTo>
                  <a:cubicBezTo>
                    <a:pt x="1073" y="694"/>
                    <a:pt x="1073" y="694"/>
                    <a:pt x="1073" y="694"/>
                  </a:cubicBezTo>
                  <a:cubicBezTo>
                    <a:pt x="1073" y="694"/>
                    <a:pt x="1073" y="694"/>
                    <a:pt x="1073" y="694"/>
                  </a:cubicBezTo>
                  <a:moveTo>
                    <a:pt x="1073" y="692"/>
                  </a:moveTo>
                  <a:cubicBezTo>
                    <a:pt x="1073" y="693"/>
                    <a:pt x="1073" y="693"/>
                    <a:pt x="1073" y="694"/>
                  </a:cubicBezTo>
                  <a:cubicBezTo>
                    <a:pt x="1073" y="693"/>
                    <a:pt x="1073" y="693"/>
                    <a:pt x="1073" y="692"/>
                  </a:cubicBezTo>
                  <a:moveTo>
                    <a:pt x="1073" y="691"/>
                  </a:moveTo>
                  <a:cubicBezTo>
                    <a:pt x="1073" y="691"/>
                    <a:pt x="1073" y="692"/>
                    <a:pt x="1073" y="692"/>
                  </a:cubicBezTo>
                  <a:cubicBezTo>
                    <a:pt x="1073" y="692"/>
                    <a:pt x="1073" y="691"/>
                    <a:pt x="1073" y="691"/>
                  </a:cubicBezTo>
                  <a:moveTo>
                    <a:pt x="1073" y="690"/>
                  </a:moveTo>
                  <a:cubicBezTo>
                    <a:pt x="1073" y="690"/>
                    <a:pt x="1073" y="691"/>
                    <a:pt x="1073" y="691"/>
                  </a:cubicBezTo>
                  <a:cubicBezTo>
                    <a:pt x="1073" y="690"/>
                    <a:pt x="1073" y="689"/>
                    <a:pt x="1073" y="688"/>
                  </a:cubicBezTo>
                  <a:cubicBezTo>
                    <a:pt x="1073" y="689"/>
                    <a:pt x="1073" y="690"/>
                    <a:pt x="1073" y="690"/>
                  </a:cubicBezTo>
                  <a:moveTo>
                    <a:pt x="643" y="623"/>
                  </a:moveTo>
                  <a:cubicBezTo>
                    <a:pt x="652" y="605"/>
                    <a:pt x="652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43" y="623"/>
                    <a:pt x="643" y="623"/>
                    <a:pt x="643" y="623"/>
                  </a:cubicBezTo>
                  <a:moveTo>
                    <a:pt x="1290" y="910"/>
                  </a:moveTo>
                  <a:cubicBezTo>
                    <a:pt x="1293" y="909"/>
                    <a:pt x="1295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cubicBezTo>
                    <a:pt x="1240" y="928"/>
                    <a:pt x="1240" y="928"/>
                    <a:pt x="1240" y="928"/>
                  </a:cubicBezTo>
                  <a:cubicBezTo>
                    <a:pt x="1234" y="929"/>
                    <a:pt x="1226" y="930"/>
                    <a:pt x="1219" y="931"/>
                  </a:cubicBezTo>
                  <a:cubicBezTo>
                    <a:pt x="1218" y="922"/>
                    <a:pt x="1218" y="912"/>
                    <a:pt x="1218" y="903"/>
                  </a:cubicBezTo>
                  <a:cubicBezTo>
                    <a:pt x="1210" y="885"/>
                    <a:pt x="1210" y="885"/>
                    <a:pt x="1210" y="885"/>
                  </a:cubicBezTo>
                  <a:cubicBezTo>
                    <a:pt x="1204" y="897"/>
                    <a:pt x="1204" y="897"/>
                    <a:pt x="1204" y="897"/>
                  </a:cubicBezTo>
                  <a:cubicBezTo>
                    <a:pt x="1186" y="879"/>
                    <a:pt x="1186" y="879"/>
                    <a:pt x="1186" y="879"/>
                  </a:cubicBezTo>
                  <a:cubicBezTo>
                    <a:pt x="1173" y="862"/>
                    <a:pt x="1155" y="841"/>
                    <a:pt x="1141" y="825"/>
                  </a:cubicBezTo>
                  <a:cubicBezTo>
                    <a:pt x="1135" y="790"/>
                    <a:pt x="1135" y="790"/>
                    <a:pt x="1135" y="790"/>
                  </a:cubicBezTo>
                  <a:cubicBezTo>
                    <a:pt x="1121" y="766"/>
                    <a:pt x="1103" y="734"/>
                    <a:pt x="1089" y="710"/>
                  </a:cubicBezTo>
                  <a:cubicBezTo>
                    <a:pt x="1089" y="707"/>
                    <a:pt x="1088" y="704"/>
                    <a:pt x="1088" y="700"/>
                  </a:cubicBezTo>
                  <a:cubicBezTo>
                    <a:pt x="1070" y="674"/>
                    <a:pt x="1070" y="674"/>
                    <a:pt x="1070" y="674"/>
                  </a:cubicBezTo>
                  <a:cubicBezTo>
                    <a:pt x="1088" y="700"/>
                    <a:pt x="1088" y="700"/>
                    <a:pt x="1088" y="700"/>
                  </a:cubicBezTo>
                  <a:cubicBezTo>
                    <a:pt x="1091" y="700"/>
                    <a:pt x="1093" y="700"/>
                    <a:pt x="1096" y="700"/>
                  </a:cubicBezTo>
                  <a:cubicBezTo>
                    <a:pt x="1100" y="671"/>
                    <a:pt x="1100" y="671"/>
                    <a:pt x="1100" y="671"/>
                  </a:cubicBezTo>
                  <a:cubicBezTo>
                    <a:pt x="1100" y="668"/>
                    <a:pt x="1099" y="665"/>
                    <a:pt x="1099" y="662"/>
                  </a:cubicBezTo>
                  <a:cubicBezTo>
                    <a:pt x="1081" y="664"/>
                    <a:pt x="1065" y="665"/>
                    <a:pt x="1047" y="667"/>
                  </a:cubicBezTo>
                  <a:cubicBezTo>
                    <a:pt x="1037" y="668"/>
                    <a:pt x="1027" y="669"/>
                    <a:pt x="1017" y="669"/>
                  </a:cubicBezTo>
                  <a:cubicBezTo>
                    <a:pt x="1009" y="660"/>
                    <a:pt x="1009" y="660"/>
                    <a:pt x="1009" y="660"/>
                  </a:cubicBezTo>
                  <a:cubicBezTo>
                    <a:pt x="988" y="660"/>
                    <a:pt x="971" y="639"/>
                    <a:pt x="948" y="645"/>
                  </a:cubicBezTo>
                  <a:cubicBezTo>
                    <a:pt x="940" y="648"/>
                    <a:pt x="940" y="648"/>
                    <a:pt x="928" y="683"/>
                  </a:cubicBezTo>
                  <a:cubicBezTo>
                    <a:pt x="917" y="681"/>
                    <a:pt x="902" y="677"/>
                    <a:pt x="890" y="675"/>
                  </a:cubicBezTo>
                  <a:cubicBezTo>
                    <a:pt x="874" y="649"/>
                    <a:pt x="874" y="649"/>
                    <a:pt x="874" y="649"/>
                  </a:cubicBezTo>
                  <a:cubicBezTo>
                    <a:pt x="860" y="648"/>
                    <a:pt x="860" y="648"/>
                    <a:pt x="860" y="648"/>
                  </a:cubicBezTo>
                  <a:cubicBezTo>
                    <a:pt x="857" y="648"/>
                    <a:pt x="855" y="648"/>
                    <a:pt x="852" y="648"/>
                  </a:cubicBezTo>
                  <a:cubicBezTo>
                    <a:pt x="838" y="646"/>
                    <a:pt x="838" y="646"/>
                    <a:pt x="830" y="611"/>
                  </a:cubicBezTo>
                  <a:cubicBezTo>
                    <a:pt x="828" y="617"/>
                    <a:pt x="824" y="625"/>
                    <a:pt x="822" y="631"/>
                  </a:cubicBezTo>
                  <a:cubicBezTo>
                    <a:pt x="830" y="611"/>
                    <a:pt x="830" y="611"/>
                    <a:pt x="830" y="611"/>
                  </a:cubicBezTo>
                  <a:cubicBezTo>
                    <a:pt x="830" y="605"/>
                    <a:pt x="830" y="599"/>
                    <a:pt x="830" y="593"/>
                  </a:cubicBezTo>
                  <a:cubicBezTo>
                    <a:pt x="813" y="593"/>
                    <a:pt x="797" y="593"/>
                    <a:pt x="780" y="593"/>
                  </a:cubicBezTo>
                  <a:cubicBezTo>
                    <a:pt x="742" y="593"/>
                    <a:pt x="707" y="627"/>
                    <a:pt x="666" y="606"/>
                  </a:cubicBezTo>
                  <a:cubicBezTo>
                    <a:pt x="661" y="606"/>
                    <a:pt x="657" y="605"/>
                    <a:pt x="652" y="605"/>
                  </a:cubicBezTo>
                  <a:cubicBezTo>
                    <a:pt x="643" y="623"/>
                    <a:pt x="643" y="623"/>
                    <a:pt x="643" y="623"/>
                  </a:cubicBezTo>
                  <a:cubicBezTo>
                    <a:pt x="635" y="632"/>
                    <a:pt x="635" y="632"/>
                    <a:pt x="635" y="632"/>
                  </a:cubicBezTo>
                  <a:cubicBezTo>
                    <a:pt x="611" y="657"/>
                    <a:pt x="611" y="657"/>
                    <a:pt x="611" y="657"/>
                  </a:cubicBezTo>
                  <a:cubicBezTo>
                    <a:pt x="610" y="663"/>
                    <a:pt x="610" y="670"/>
                    <a:pt x="609" y="676"/>
                  </a:cubicBezTo>
                  <a:cubicBezTo>
                    <a:pt x="610" y="670"/>
                    <a:pt x="610" y="663"/>
                    <a:pt x="611" y="657"/>
                  </a:cubicBezTo>
                  <a:cubicBezTo>
                    <a:pt x="594" y="682"/>
                    <a:pt x="570" y="700"/>
                    <a:pt x="553" y="724"/>
                  </a:cubicBezTo>
                  <a:cubicBezTo>
                    <a:pt x="540" y="742"/>
                    <a:pt x="528" y="769"/>
                    <a:pt x="518" y="789"/>
                  </a:cubicBezTo>
                  <a:cubicBezTo>
                    <a:pt x="524" y="808"/>
                    <a:pt x="524" y="808"/>
                    <a:pt x="523" y="828"/>
                  </a:cubicBezTo>
                  <a:cubicBezTo>
                    <a:pt x="523" y="834"/>
                    <a:pt x="522" y="841"/>
                    <a:pt x="522" y="847"/>
                  </a:cubicBezTo>
                  <a:cubicBezTo>
                    <a:pt x="521" y="863"/>
                    <a:pt x="520" y="879"/>
                    <a:pt x="520" y="894"/>
                  </a:cubicBezTo>
                  <a:cubicBezTo>
                    <a:pt x="525" y="895"/>
                    <a:pt x="530" y="896"/>
                    <a:pt x="535" y="896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79" y="919"/>
                    <a:pt x="579" y="919"/>
                    <a:pt x="579" y="919"/>
                  </a:cubicBezTo>
                  <a:cubicBezTo>
                    <a:pt x="579" y="922"/>
                    <a:pt x="579" y="926"/>
                    <a:pt x="579" y="929"/>
                  </a:cubicBezTo>
                  <a:cubicBezTo>
                    <a:pt x="579" y="926"/>
                    <a:pt x="579" y="922"/>
                    <a:pt x="579" y="919"/>
                  </a:cubicBezTo>
                  <a:cubicBezTo>
                    <a:pt x="551" y="915"/>
                    <a:pt x="551" y="915"/>
                    <a:pt x="551" y="915"/>
                  </a:cubicBezTo>
                  <a:cubicBezTo>
                    <a:pt x="535" y="896"/>
                    <a:pt x="535" y="896"/>
                    <a:pt x="535" y="896"/>
                  </a:cubicBezTo>
                  <a:cubicBezTo>
                    <a:pt x="530" y="896"/>
                    <a:pt x="525" y="895"/>
                    <a:pt x="520" y="894"/>
                  </a:cubicBezTo>
                  <a:cubicBezTo>
                    <a:pt x="520" y="900"/>
                    <a:pt x="519" y="907"/>
                    <a:pt x="519" y="913"/>
                  </a:cubicBezTo>
                  <a:cubicBezTo>
                    <a:pt x="556" y="992"/>
                    <a:pt x="556" y="992"/>
                    <a:pt x="602" y="1033"/>
                  </a:cubicBezTo>
                  <a:cubicBezTo>
                    <a:pt x="542" y="940"/>
                    <a:pt x="542" y="940"/>
                    <a:pt x="537" y="914"/>
                  </a:cubicBezTo>
                  <a:cubicBezTo>
                    <a:pt x="539" y="921"/>
                    <a:pt x="541" y="931"/>
                    <a:pt x="542" y="939"/>
                  </a:cubicBezTo>
                  <a:cubicBezTo>
                    <a:pt x="542" y="941"/>
                    <a:pt x="542" y="941"/>
                    <a:pt x="602" y="1033"/>
                  </a:cubicBezTo>
                  <a:cubicBezTo>
                    <a:pt x="623" y="1032"/>
                    <a:pt x="651" y="1030"/>
                    <a:pt x="672" y="1029"/>
                  </a:cubicBezTo>
                  <a:cubicBezTo>
                    <a:pt x="679" y="1029"/>
                    <a:pt x="687" y="1030"/>
                    <a:pt x="695" y="1030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42" y="1012"/>
                    <a:pt x="742" y="1012"/>
                    <a:pt x="742" y="1012"/>
                  </a:cubicBezTo>
                  <a:cubicBezTo>
                    <a:pt x="711" y="1022"/>
                    <a:pt x="711" y="1022"/>
                    <a:pt x="711" y="1022"/>
                  </a:cubicBezTo>
                  <a:cubicBezTo>
                    <a:pt x="759" y="1023"/>
                    <a:pt x="759" y="1023"/>
                    <a:pt x="759" y="1023"/>
                  </a:cubicBezTo>
                  <a:cubicBezTo>
                    <a:pt x="767" y="1052"/>
                    <a:pt x="767" y="1052"/>
                    <a:pt x="767" y="1052"/>
                  </a:cubicBezTo>
                  <a:cubicBezTo>
                    <a:pt x="782" y="1042"/>
                    <a:pt x="782" y="1042"/>
                    <a:pt x="782" y="1042"/>
                  </a:cubicBezTo>
                  <a:cubicBezTo>
                    <a:pt x="790" y="1042"/>
                    <a:pt x="798" y="1042"/>
                    <a:pt x="806" y="1042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22" y="1069"/>
                    <a:pt x="822" y="1069"/>
                    <a:pt x="822" y="1069"/>
                  </a:cubicBezTo>
                  <a:cubicBezTo>
                    <a:pt x="821" y="1052"/>
                    <a:pt x="821" y="1052"/>
                    <a:pt x="821" y="1052"/>
                  </a:cubicBezTo>
                  <a:cubicBezTo>
                    <a:pt x="806" y="1042"/>
                    <a:pt x="806" y="1042"/>
                    <a:pt x="806" y="1042"/>
                  </a:cubicBezTo>
                  <a:cubicBezTo>
                    <a:pt x="814" y="1060"/>
                    <a:pt x="814" y="1060"/>
                    <a:pt x="814" y="1060"/>
                  </a:cubicBezTo>
                  <a:cubicBezTo>
                    <a:pt x="814" y="1069"/>
                    <a:pt x="814" y="1077"/>
                    <a:pt x="814" y="1086"/>
                  </a:cubicBezTo>
                  <a:cubicBezTo>
                    <a:pt x="814" y="1092"/>
                    <a:pt x="814" y="1097"/>
                    <a:pt x="814" y="1103"/>
                  </a:cubicBezTo>
                  <a:cubicBezTo>
                    <a:pt x="814" y="1106"/>
                    <a:pt x="814" y="1109"/>
                    <a:pt x="814" y="1112"/>
                  </a:cubicBezTo>
                  <a:cubicBezTo>
                    <a:pt x="823" y="1127"/>
                    <a:pt x="836" y="1146"/>
                    <a:pt x="845" y="1161"/>
                  </a:cubicBezTo>
                  <a:cubicBezTo>
                    <a:pt x="855" y="1183"/>
                    <a:pt x="857" y="1191"/>
                    <a:pt x="859" y="1209"/>
                  </a:cubicBezTo>
                  <a:cubicBezTo>
                    <a:pt x="923" y="1208"/>
                    <a:pt x="987" y="1205"/>
                    <a:pt x="1050" y="1200"/>
                  </a:cubicBezTo>
                  <a:cubicBezTo>
                    <a:pt x="1051" y="1195"/>
                    <a:pt x="1051" y="1190"/>
                    <a:pt x="1052" y="1185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40" y="1129"/>
                    <a:pt x="1040" y="1129"/>
                    <a:pt x="1040" y="1129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5" y="1144"/>
                    <a:pt x="1055" y="1144"/>
                    <a:pt x="1055" y="1144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4" y="1161"/>
                    <a:pt x="1054" y="1161"/>
                    <a:pt x="1054" y="1161"/>
                  </a:cubicBezTo>
                  <a:cubicBezTo>
                    <a:pt x="1045" y="1177"/>
                    <a:pt x="1045" y="1177"/>
                    <a:pt x="1045" y="1177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60" y="1176"/>
                    <a:pt x="1060" y="1176"/>
                    <a:pt x="1060" y="1176"/>
                  </a:cubicBezTo>
                  <a:cubicBezTo>
                    <a:pt x="1052" y="1185"/>
                    <a:pt x="1052" y="1185"/>
                    <a:pt x="1052" y="1185"/>
                  </a:cubicBezTo>
                  <a:cubicBezTo>
                    <a:pt x="1051" y="1190"/>
                    <a:pt x="1051" y="1195"/>
                    <a:pt x="1050" y="1200"/>
                  </a:cubicBezTo>
                  <a:cubicBezTo>
                    <a:pt x="1067" y="1198"/>
                    <a:pt x="1067" y="1198"/>
                    <a:pt x="1067" y="1198"/>
                  </a:cubicBezTo>
                  <a:cubicBezTo>
                    <a:pt x="1050" y="1200"/>
                    <a:pt x="1050" y="1200"/>
                    <a:pt x="1050" y="1200"/>
                  </a:cubicBezTo>
                  <a:cubicBezTo>
                    <a:pt x="1086" y="1197"/>
                    <a:pt x="1121" y="1193"/>
                    <a:pt x="1156" y="1189"/>
                  </a:cubicBezTo>
                  <a:cubicBezTo>
                    <a:pt x="1150" y="1167"/>
                    <a:pt x="1150" y="1167"/>
                    <a:pt x="1150" y="1167"/>
                  </a:cubicBezTo>
                  <a:cubicBezTo>
                    <a:pt x="1152" y="1158"/>
                    <a:pt x="1153" y="1150"/>
                    <a:pt x="1154" y="1142"/>
                  </a:cubicBezTo>
                  <a:cubicBezTo>
                    <a:pt x="1161" y="1132"/>
                    <a:pt x="1161" y="1132"/>
                    <a:pt x="1161" y="1132"/>
                  </a:cubicBezTo>
                  <a:cubicBezTo>
                    <a:pt x="1171" y="1124"/>
                    <a:pt x="1171" y="1124"/>
                    <a:pt x="1171" y="1124"/>
                  </a:cubicBezTo>
                  <a:cubicBezTo>
                    <a:pt x="1193" y="1098"/>
                    <a:pt x="1223" y="1064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45" y="1037"/>
                    <a:pt x="1245" y="1037"/>
                    <a:pt x="1245" y="1037"/>
                  </a:cubicBezTo>
                  <a:cubicBezTo>
                    <a:pt x="1275" y="987"/>
                    <a:pt x="1275" y="987"/>
                    <a:pt x="1275" y="987"/>
                  </a:cubicBezTo>
                  <a:cubicBezTo>
                    <a:pt x="1275" y="984"/>
                    <a:pt x="1275" y="981"/>
                    <a:pt x="1276" y="978"/>
                  </a:cubicBezTo>
                  <a:cubicBezTo>
                    <a:pt x="1283" y="968"/>
                    <a:pt x="1283" y="968"/>
                    <a:pt x="1283" y="968"/>
                  </a:cubicBezTo>
                  <a:cubicBezTo>
                    <a:pt x="1297" y="909"/>
                    <a:pt x="1297" y="909"/>
                    <a:pt x="1297" y="909"/>
                  </a:cubicBezTo>
                  <a:cubicBezTo>
                    <a:pt x="1295" y="909"/>
                    <a:pt x="1293" y="909"/>
                    <a:pt x="1290" y="910"/>
                  </a:cubicBezTo>
                  <a:moveTo>
                    <a:pt x="1078" y="618"/>
                  </a:moveTo>
                  <a:cubicBezTo>
                    <a:pt x="1076" y="609"/>
                    <a:pt x="1075" y="600"/>
                    <a:pt x="1074" y="591"/>
                  </a:cubicBezTo>
                  <a:cubicBezTo>
                    <a:pt x="1051" y="583"/>
                    <a:pt x="1051" y="583"/>
                    <a:pt x="1051" y="583"/>
                  </a:cubicBezTo>
                  <a:cubicBezTo>
                    <a:pt x="1065" y="618"/>
                    <a:pt x="1065" y="618"/>
                    <a:pt x="1065" y="618"/>
                  </a:cubicBezTo>
                  <a:cubicBezTo>
                    <a:pt x="1078" y="618"/>
                    <a:pt x="1078" y="618"/>
                    <a:pt x="1078" y="618"/>
                  </a:cubicBezTo>
                  <a:moveTo>
                    <a:pt x="698" y="585"/>
                  </a:moveTo>
                  <a:cubicBezTo>
                    <a:pt x="698" y="585"/>
                    <a:pt x="699" y="584"/>
                    <a:pt x="699" y="584"/>
                  </a:cubicBezTo>
                  <a:cubicBezTo>
                    <a:pt x="681" y="583"/>
                    <a:pt x="664" y="582"/>
                    <a:pt x="647" y="581"/>
                  </a:cubicBezTo>
                  <a:cubicBezTo>
                    <a:pt x="660" y="594"/>
                    <a:pt x="660" y="594"/>
                    <a:pt x="660" y="594"/>
                  </a:cubicBezTo>
                  <a:cubicBezTo>
                    <a:pt x="695" y="590"/>
                    <a:pt x="695" y="590"/>
                    <a:pt x="695" y="590"/>
                  </a:cubicBezTo>
                  <a:cubicBezTo>
                    <a:pt x="696" y="589"/>
                    <a:pt x="697" y="587"/>
                    <a:pt x="698" y="585"/>
                  </a:cubicBezTo>
                  <a:moveTo>
                    <a:pt x="666" y="606"/>
                  </a:moveTo>
                  <a:cubicBezTo>
                    <a:pt x="686" y="616"/>
                    <a:pt x="686" y="616"/>
                    <a:pt x="686" y="616"/>
                  </a:cubicBezTo>
                  <a:cubicBezTo>
                    <a:pt x="666" y="606"/>
                    <a:pt x="666" y="606"/>
                    <a:pt x="666" y="606"/>
                  </a:cubicBezTo>
                  <a:moveTo>
                    <a:pt x="701" y="587"/>
                  </a:moveTo>
                  <a:cubicBezTo>
                    <a:pt x="702" y="586"/>
                    <a:pt x="702" y="585"/>
                    <a:pt x="703" y="584"/>
                  </a:cubicBezTo>
                  <a:cubicBezTo>
                    <a:pt x="701" y="584"/>
                    <a:pt x="700" y="584"/>
                    <a:pt x="699" y="584"/>
                  </a:cubicBezTo>
                  <a:cubicBezTo>
                    <a:pt x="698" y="587"/>
                    <a:pt x="697" y="588"/>
                    <a:pt x="695" y="590"/>
                  </a:cubicBezTo>
                  <a:cubicBezTo>
                    <a:pt x="685" y="591"/>
                    <a:pt x="671" y="593"/>
                    <a:pt x="660" y="594"/>
                  </a:cubicBezTo>
                  <a:cubicBezTo>
                    <a:pt x="647" y="581"/>
                    <a:pt x="647" y="581"/>
                    <a:pt x="647" y="581"/>
                  </a:cubicBezTo>
                  <a:cubicBezTo>
                    <a:pt x="642" y="581"/>
                    <a:pt x="637" y="580"/>
                    <a:pt x="631" y="580"/>
                  </a:cubicBezTo>
                  <a:cubicBezTo>
                    <a:pt x="652" y="605"/>
                    <a:pt x="652" y="605"/>
                    <a:pt x="652" y="605"/>
                  </a:cubicBezTo>
                  <a:cubicBezTo>
                    <a:pt x="657" y="605"/>
                    <a:pt x="661" y="606"/>
                    <a:pt x="666" y="606"/>
                  </a:cubicBezTo>
                  <a:cubicBezTo>
                    <a:pt x="695" y="597"/>
                    <a:pt x="695" y="597"/>
                    <a:pt x="695" y="597"/>
                  </a:cubicBezTo>
                  <a:cubicBezTo>
                    <a:pt x="696" y="596"/>
                    <a:pt x="697" y="594"/>
                    <a:pt x="701" y="587"/>
                  </a:cubicBezTo>
                  <a:moveTo>
                    <a:pt x="880" y="589"/>
                  </a:moveTo>
                  <a:cubicBezTo>
                    <a:pt x="880" y="588"/>
                    <a:pt x="880" y="588"/>
                    <a:pt x="880" y="587"/>
                  </a:cubicBezTo>
                  <a:cubicBezTo>
                    <a:pt x="874" y="587"/>
                    <a:pt x="867" y="588"/>
                    <a:pt x="861" y="588"/>
                  </a:cubicBezTo>
                  <a:cubicBezTo>
                    <a:pt x="875" y="603"/>
                    <a:pt x="879" y="597"/>
                    <a:pt x="880" y="589"/>
                  </a:cubicBezTo>
                  <a:moveTo>
                    <a:pt x="947" y="588"/>
                  </a:moveTo>
                  <a:cubicBezTo>
                    <a:pt x="956" y="584"/>
                    <a:pt x="956" y="584"/>
                    <a:pt x="956" y="584"/>
                  </a:cubicBezTo>
                  <a:cubicBezTo>
                    <a:pt x="952" y="585"/>
                    <a:pt x="949" y="585"/>
                    <a:pt x="946" y="585"/>
                  </a:cubicBezTo>
                  <a:cubicBezTo>
                    <a:pt x="947" y="588"/>
                    <a:pt x="947" y="588"/>
                    <a:pt x="947" y="588"/>
                  </a:cubicBezTo>
                  <a:moveTo>
                    <a:pt x="1120" y="716"/>
                  </a:move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moveTo>
                    <a:pt x="1361" y="694"/>
                  </a:moveTo>
                  <a:cubicBezTo>
                    <a:pt x="1351" y="640"/>
                    <a:pt x="1336" y="587"/>
                    <a:pt x="1319" y="535"/>
                  </a:cubicBezTo>
                  <a:cubicBezTo>
                    <a:pt x="1305" y="539"/>
                    <a:pt x="1290" y="542"/>
                    <a:pt x="1274" y="546"/>
                  </a:cubicBezTo>
                  <a:cubicBezTo>
                    <a:pt x="1275" y="550"/>
                    <a:pt x="1277" y="555"/>
                    <a:pt x="1278" y="560"/>
                  </a:cubicBezTo>
                  <a:cubicBezTo>
                    <a:pt x="1277" y="555"/>
                    <a:pt x="1275" y="550"/>
                    <a:pt x="1274" y="546"/>
                  </a:cubicBezTo>
                  <a:cubicBezTo>
                    <a:pt x="1272" y="546"/>
                    <a:pt x="1270" y="547"/>
                    <a:pt x="1269" y="547"/>
                  </a:cubicBezTo>
                  <a:cubicBezTo>
                    <a:pt x="1271" y="551"/>
                    <a:pt x="1271" y="551"/>
                    <a:pt x="1271" y="551"/>
                  </a:cubicBezTo>
                  <a:cubicBezTo>
                    <a:pt x="1252" y="556"/>
                    <a:pt x="1252" y="556"/>
                    <a:pt x="1252" y="556"/>
                  </a:cubicBezTo>
                  <a:cubicBezTo>
                    <a:pt x="1244" y="557"/>
                    <a:pt x="1242" y="557"/>
                    <a:pt x="1236" y="553"/>
                  </a:cubicBezTo>
                  <a:cubicBezTo>
                    <a:pt x="1225" y="555"/>
                    <a:pt x="1212" y="558"/>
                    <a:pt x="1200" y="560"/>
                  </a:cubicBezTo>
                  <a:cubicBezTo>
                    <a:pt x="1201" y="561"/>
                    <a:pt x="1201" y="563"/>
                    <a:pt x="1202" y="565"/>
                  </a:cubicBezTo>
                  <a:cubicBezTo>
                    <a:pt x="1201" y="563"/>
                    <a:pt x="1201" y="561"/>
                    <a:pt x="1200" y="560"/>
                  </a:cubicBezTo>
                  <a:cubicBezTo>
                    <a:pt x="1183" y="562"/>
                    <a:pt x="1166" y="565"/>
                    <a:pt x="1148" y="568"/>
                  </a:cubicBezTo>
                  <a:cubicBezTo>
                    <a:pt x="1103" y="573"/>
                    <a:pt x="1057" y="578"/>
                    <a:pt x="1011" y="581"/>
                  </a:cubicBezTo>
                  <a:cubicBezTo>
                    <a:pt x="1016" y="586"/>
                    <a:pt x="1016" y="586"/>
                    <a:pt x="1016" y="586"/>
                  </a:cubicBezTo>
                  <a:cubicBezTo>
                    <a:pt x="1038" y="594"/>
                    <a:pt x="1038" y="594"/>
                    <a:pt x="1038" y="594"/>
                  </a:cubicBezTo>
                  <a:cubicBezTo>
                    <a:pt x="1044" y="584"/>
                    <a:pt x="1044" y="584"/>
                    <a:pt x="1044" y="584"/>
                  </a:cubicBezTo>
                  <a:cubicBezTo>
                    <a:pt x="1047" y="584"/>
                    <a:pt x="1049" y="583"/>
                    <a:pt x="1051" y="583"/>
                  </a:cubicBezTo>
                  <a:cubicBezTo>
                    <a:pt x="1074" y="591"/>
                    <a:pt x="1074" y="591"/>
                    <a:pt x="1074" y="591"/>
                  </a:cubicBezTo>
                  <a:cubicBezTo>
                    <a:pt x="1076" y="590"/>
                    <a:pt x="1078" y="590"/>
                    <a:pt x="1081" y="590"/>
                  </a:cubicBezTo>
                  <a:cubicBezTo>
                    <a:pt x="1100" y="577"/>
                    <a:pt x="1100" y="577"/>
                    <a:pt x="1100" y="577"/>
                  </a:cubicBezTo>
                  <a:cubicBezTo>
                    <a:pt x="1081" y="590"/>
                    <a:pt x="1081" y="590"/>
                    <a:pt x="1081" y="590"/>
                  </a:cubicBezTo>
                  <a:cubicBezTo>
                    <a:pt x="1085" y="590"/>
                    <a:pt x="1090" y="589"/>
                    <a:pt x="1095" y="588"/>
                  </a:cubicBezTo>
                  <a:cubicBezTo>
                    <a:pt x="1094" y="608"/>
                    <a:pt x="1093" y="634"/>
                    <a:pt x="1092" y="654"/>
                  </a:cubicBezTo>
                  <a:cubicBezTo>
                    <a:pt x="1075" y="655"/>
                    <a:pt x="1075" y="655"/>
                    <a:pt x="1075" y="655"/>
                  </a:cubicBezTo>
                  <a:cubicBezTo>
                    <a:pt x="1047" y="667"/>
                    <a:pt x="1047" y="667"/>
                    <a:pt x="1047" y="667"/>
                  </a:cubicBezTo>
                  <a:cubicBezTo>
                    <a:pt x="1065" y="665"/>
                    <a:pt x="1081" y="664"/>
                    <a:pt x="1099" y="662"/>
                  </a:cubicBezTo>
                  <a:cubicBezTo>
                    <a:pt x="1099" y="665"/>
                    <a:pt x="1100" y="668"/>
                    <a:pt x="1100" y="671"/>
                  </a:cubicBezTo>
                  <a:cubicBezTo>
                    <a:pt x="1112" y="707"/>
                    <a:pt x="1112" y="707"/>
                    <a:pt x="1112" y="707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20" y="716"/>
                    <a:pt x="1120" y="716"/>
                    <a:pt x="1120" y="716"/>
                  </a:cubicBezTo>
                  <a:cubicBezTo>
                    <a:pt x="1128" y="724"/>
                    <a:pt x="1128" y="724"/>
                    <a:pt x="1128" y="724"/>
                  </a:cubicBezTo>
                  <a:cubicBezTo>
                    <a:pt x="1142" y="748"/>
                    <a:pt x="1150" y="775"/>
                    <a:pt x="1166" y="798"/>
                  </a:cubicBezTo>
                  <a:cubicBezTo>
                    <a:pt x="1177" y="817"/>
                    <a:pt x="1196" y="830"/>
                    <a:pt x="1208" y="848"/>
                  </a:cubicBezTo>
                  <a:cubicBezTo>
                    <a:pt x="1209" y="860"/>
                    <a:pt x="1209" y="872"/>
                    <a:pt x="1210" y="885"/>
                  </a:cubicBezTo>
                  <a:cubicBezTo>
                    <a:pt x="1218" y="903"/>
                    <a:pt x="1218" y="903"/>
                    <a:pt x="1218" y="903"/>
                  </a:cubicBezTo>
                  <a:cubicBezTo>
                    <a:pt x="1223" y="902"/>
                    <a:pt x="1228" y="901"/>
                    <a:pt x="1233" y="900"/>
                  </a:cubicBezTo>
                  <a:cubicBezTo>
                    <a:pt x="1240" y="890"/>
                    <a:pt x="1240" y="890"/>
                    <a:pt x="1240" y="890"/>
                  </a:cubicBezTo>
                  <a:cubicBezTo>
                    <a:pt x="1289" y="862"/>
                    <a:pt x="1289" y="862"/>
                    <a:pt x="1289" y="862"/>
                  </a:cubicBezTo>
                  <a:cubicBezTo>
                    <a:pt x="1313" y="829"/>
                    <a:pt x="1313" y="829"/>
                    <a:pt x="1313" y="829"/>
                  </a:cubicBezTo>
                  <a:cubicBezTo>
                    <a:pt x="1344" y="803"/>
                    <a:pt x="1344" y="803"/>
                    <a:pt x="1344" y="803"/>
                  </a:cubicBezTo>
                  <a:cubicBezTo>
                    <a:pt x="1348" y="791"/>
                    <a:pt x="1348" y="791"/>
                    <a:pt x="1348" y="791"/>
                  </a:cubicBezTo>
                  <a:cubicBezTo>
                    <a:pt x="1354" y="782"/>
                    <a:pt x="1354" y="782"/>
                    <a:pt x="1354" y="782"/>
                  </a:cubicBezTo>
                  <a:cubicBezTo>
                    <a:pt x="1354" y="778"/>
                    <a:pt x="1354" y="775"/>
                    <a:pt x="1354" y="773"/>
                  </a:cubicBezTo>
                  <a:cubicBezTo>
                    <a:pt x="1362" y="745"/>
                    <a:pt x="1362" y="745"/>
                    <a:pt x="1362" y="742"/>
                  </a:cubicBezTo>
                  <a:cubicBezTo>
                    <a:pt x="1362" y="742"/>
                    <a:pt x="1362" y="743"/>
                    <a:pt x="1362" y="744"/>
                  </a:cubicBezTo>
                  <a:cubicBezTo>
                    <a:pt x="1361" y="747"/>
                    <a:pt x="1361" y="747"/>
                    <a:pt x="1354" y="773"/>
                  </a:cubicBezTo>
                  <a:cubicBezTo>
                    <a:pt x="1373" y="745"/>
                    <a:pt x="1373" y="745"/>
                    <a:pt x="1351" y="715"/>
                  </a:cubicBezTo>
                  <a:cubicBezTo>
                    <a:pt x="1347" y="716"/>
                    <a:pt x="1343" y="717"/>
                    <a:pt x="1339" y="718"/>
                  </a:cubicBezTo>
                  <a:cubicBezTo>
                    <a:pt x="1328" y="698"/>
                    <a:pt x="1328" y="698"/>
                    <a:pt x="1328" y="698"/>
                  </a:cubicBezTo>
                  <a:cubicBezTo>
                    <a:pt x="1308" y="724"/>
                    <a:pt x="1308" y="724"/>
                    <a:pt x="1308" y="724"/>
                  </a:cubicBezTo>
                  <a:cubicBezTo>
                    <a:pt x="1302" y="726"/>
                    <a:pt x="1295" y="727"/>
                    <a:pt x="1289" y="729"/>
                  </a:cubicBezTo>
                  <a:cubicBezTo>
                    <a:pt x="1288" y="725"/>
                    <a:pt x="1288" y="723"/>
                    <a:pt x="1287" y="719"/>
                  </a:cubicBezTo>
                  <a:cubicBezTo>
                    <a:pt x="1285" y="720"/>
                    <a:pt x="1283" y="720"/>
                    <a:pt x="1280" y="721"/>
                  </a:cubicBezTo>
                  <a:cubicBezTo>
                    <a:pt x="1283" y="720"/>
                    <a:pt x="1285" y="720"/>
                    <a:pt x="1287" y="719"/>
                  </a:cubicBezTo>
                  <a:cubicBezTo>
                    <a:pt x="1286" y="710"/>
                    <a:pt x="1284" y="701"/>
                    <a:pt x="1283" y="692"/>
                  </a:cubicBezTo>
                  <a:cubicBezTo>
                    <a:pt x="1276" y="693"/>
                    <a:pt x="1269" y="694"/>
                    <a:pt x="1263" y="695"/>
                  </a:cubicBezTo>
                  <a:cubicBezTo>
                    <a:pt x="1264" y="702"/>
                    <a:pt x="1265" y="707"/>
                    <a:pt x="1266" y="714"/>
                  </a:cubicBezTo>
                  <a:cubicBezTo>
                    <a:pt x="1265" y="707"/>
                    <a:pt x="1264" y="702"/>
                    <a:pt x="1263" y="695"/>
                  </a:cubicBezTo>
                  <a:cubicBezTo>
                    <a:pt x="1261" y="696"/>
                    <a:pt x="1259" y="696"/>
                    <a:pt x="1256" y="696"/>
                  </a:cubicBezTo>
                  <a:cubicBezTo>
                    <a:pt x="1259" y="696"/>
                    <a:pt x="1261" y="696"/>
                    <a:pt x="1263" y="695"/>
                  </a:cubicBezTo>
                  <a:cubicBezTo>
                    <a:pt x="1269" y="694"/>
                    <a:pt x="1276" y="693"/>
                    <a:pt x="1283" y="692"/>
                  </a:cubicBezTo>
                  <a:cubicBezTo>
                    <a:pt x="1261" y="686"/>
                    <a:pt x="1261" y="686"/>
                    <a:pt x="1261" y="686"/>
                  </a:cubicBezTo>
                  <a:cubicBezTo>
                    <a:pt x="1246" y="679"/>
                    <a:pt x="1246" y="679"/>
                    <a:pt x="1246" y="679"/>
                  </a:cubicBezTo>
                  <a:cubicBezTo>
                    <a:pt x="1245" y="670"/>
                    <a:pt x="1243" y="661"/>
                    <a:pt x="1241" y="652"/>
                  </a:cubicBezTo>
                  <a:cubicBezTo>
                    <a:pt x="1236" y="653"/>
                    <a:pt x="1235" y="655"/>
                    <a:pt x="1235" y="660"/>
                  </a:cubicBezTo>
                  <a:cubicBezTo>
                    <a:pt x="1236" y="652"/>
                    <a:pt x="1236" y="652"/>
                    <a:pt x="1259" y="652"/>
                  </a:cubicBezTo>
                  <a:cubicBezTo>
                    <a:pt x="1302" y="687"/>
                    <a:pt x="1302" y="687"/>
                    <a:pt x="1302" y="687"/>
                  </a:cubicBezTo>
                  <a:cubicBezTo>
                    <a:pt x="1334" y="690"/>
                    <a:pt x="1334" y="690"/>
                    <a:pt x="1334" y="690"/>
                  </a:cubicBezTo>
                  <a:cubicBezTo>
                    <a:pt x="1342" y="698"/>
                    <a:pt x="1342" y="698"/>
                    <a:pt x="1342" y="698"/>
                  </a:cubicBezTo>
                  <a:cubicBezTo>
                    <a:pt x="1348" y="696"/>
                    <a:pt x="1354" y="695"/>
                    <a:pt x="1361" y="694"/>
                  </a:cubicBezTo>
                  <a:moveTo>
                    <a:pt x="1557" y="371"/>
                  </a:moveTo>
                  <a:cubicBezTo>
                    <a:pt x="1555" y="366"/>
                    <a:pt x="1555" y="366"/>
                    <a:pt x="1555" y="366"/>
                  </a:cubicBezTo>
                  <a:cubicBezTo>
                    <a:pt x="1556" y="368"/>
                    <a:pt x="1556" y="369"/>
                    <a:pt x="1556" y="371"/>
                  </a:cubicBezTo>
                  <a:cubicBezTo>
                    <a:pt x="1558" y="374"/>
                    <a:pt x="1558" y="374"/>
                    <a:pt x="1558" y="374"/>
                  </a:cubicBezTo>
                  <a:cubicBezTo>
                    <a:pt x="1558" y="373"/>
                    <a:pt x="1557" y="372"/>
                    <a:pt x="1557" y="371"/>
                  </a:cubicBezTo>
                  <a:moveTo>
                    <a:pt x="123" y="438"/>
                  </a:moveTo>
                  <a:cubicBezTo>
                    <a:pt x="125" y="436"/>
                    <a:pt x="126" y="433"/>
                    <a:pt x="128" y="430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18" y="438"/>
                    <a:pt x="118" y="438"/>
                    <a:pt x="118" y="438"/>
                  </a:cubicBezTo>
                  <a:cubicBezTo>
                    <a:pt x="120" y="439"/>
                    <a:pt x="121" y="440"/>
                    <a:pt x="122" y="441"/>
                  </a:cubicBezTo>
                  <a:cubicBezTo>
                    <a:pt x="122" y="440"/>
                    <a:pt x="123" y="439"/>
                    <a:pt x="123" y="438"/>
                  </a:cubicBezTo>
                  <a:moveTo>
                    <a:pt x="1553" y="359"/>
                  </a:moveTo>
                  <a:cubicBezTo>
                    <a:pt x="1552" y="357"/>
                    <a:pt x="1551" y="356"/>
                    <a:pt x="1551" y="355"/>
                  </a:cubicBezTo>
                  <a:cubicBezTo>
                    <a:pt x="1542" y="340"/>
                    <a:pt x="1537" y="334"/>
                    <a:pt x="1535" y="331"/>
                  </a:cubicBezTo>
                  <a:cubicBezTo>
                    <a:pt x="1537" y="334"/>
                    <a:pt x="1539" y="338"/>
                    <a:pt x="1541" y="342"/>
                  </a:cubicBezTo>
                  <a:cubicBezTo>
                    <a:pt x="1540" y="339"/>
                    <a:pt x="1540" y="339"/>
                    <a:pt x="1540" y="339"/>
                  </a:cubicBezTo>
                  <a:cubicBezTo>
                    <a:pt x="1553" y="359"/>
                    <a:pt x="1553" y="359"/>
                    <a:pt x="1553" y="359"/>
                  </a:cubicBezTo>
                  <a:moveTo>
                    <a:pt x="1548" y="356"/>
                  </a:moveTo>
                  <a:cubicBezTo>
                    <a:pt x="1542" y="343"/>
                    <a:pt x="1542" y="343"/>
                    <a:pt x="1542" y="343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8" y="356"/>
                    <a:pt x="1548" y="356"/>
                    <a:pt x="1548" y="356"/>
                  </a:cubicBezTo>
                  <a:moveTo>
                    <a:pt x="181" y="379"/>
                  </a:moveTo>
                  <a:cubicBezTo>
                    <a:pt x="182" y="377"/>
                    <a:pt x="184" y="374"/>
                    <a:pt x="186" y="372"/>
                  </a:cubicBezTo>
                  <a:cubicBezTo>
                    <a:pt x="178" y="378"/>
                    <a:pt x="178" y="378"/>
                    <a:pt x="178" y="378"/>
                  </a:cubicBezTo>
                  <a:cubicBezTo>
                    <a:pt x="179" y="378"/>
                    <a:pt x="180" y="379"/>
                    <a:pt x="181" y="379"/>
                  </a:cubicBezTo>
                  <a:moveTo>
                    <a:pt x="181" y="391"/>
                  </a:moveTo>
                  <a:cubicBezTo>
                    <a:pt x="198" y="369"/>
                    <a:pt x="198" y="369"/>
                    <a:pt x="198" y="36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9" y="390"/>
                    <a:pt x="180" y="390"/>
                    <a:pt x="181" y="391"/>
                  </a:cubicBezTo>
                  <a:moveTo>
                    <a:pt x="189" y="351"/>
                  </a:moveTo>
                  <a:cubicBezTo>
                    <a:pt x="190" y="353"/>
                    <a:pt x="192" y="353"/>
                    <a:pt x="193" y="355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89" y="351"/>
                    <a:pt x="189" y="351"/>
                    <a:pt x="189" y="351"/>
                  </a:cubicBezTo>
                  <a:moveTo>
                    <a:pt x="316" y="181"/>
                  </a:moveTo>
                  <a:cubicBezTo>
                    <a:pt x="321" y="177"/>
                    <a:pt x="325" y="173"/>
                    <a:pt x="330" y="169"/>
                  </a:cubicBezTo>
                  <a:cubicBezTo>
                    <a:pt x="329" y="168"/>
                    <a:pt x="328" y="167"/>
                    <a:pt x="328" y="166"/>
                  </a:cubicBezTo>
                  <a:cubicBezTo>
                    <a:pt x="323" y="170"/>
                    <a:pt x="318" y="174"/>
                    <a:pt x="313" y="178"/>
                  </a:cubicBezTo>
                  <a:cubicBezTo>
                    <a:pt x="314" y="179"/>
                    <a:pt x="315" y="180"/>
                    <a:pt x="316" y="181"/>
                  </a:cubicBezTo>
                  <a:moveTo>
                    <a:pt x="378" y="193"/>
                  </a:moveTo>
                  <a:cubicBezTo>
                    <a:pt x="381" y="191"/>
                    <a:pt x="381" y="187"/>
                    <a:pt x="383" y="185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54" y="194"/>
                    <a:pt x="347" y="201"/>
                    <a:pt x="354" y="201"/>
                  </a:cubicBezTo>
                  <a:cubicBezTo>
                    <a:pt x="360" y="201"/>
                    <a:pt x="374" y="194"/>
                    <a:pt x="378" y="193"/>
                  </a:cubicBezTo>
                  <a:moveTo>
                    <a:pt x="316" y="167"/>
                  </a:moveTo>
                  <a:cubicBezTo>
                    <a:pt x="335" y="160"/>
                    <a:pt x="335" y="160"/>
                    <a:pt x="335" y="160"/>
                  </a:cubicBezTo>
                  <a:cubicBezTo>
                    <a:pt x="348" y="148"/>
                    <a:pt x="348" y="148"/>
                    <a:pt x="348" y="148"/>
                  </a:cubicBezTo>
                  <a:cubicBezTo>
                    <a:pt x="339" y="150"/>
                    <a:pt x="339" y="150"/>
                    <a:pt x="339" y="150"/>
                  </a:cubicBezTo>
                  <a:cubicBezTo>
                    <a:pt x="316" y="167"/>
                    <a:pt x="316" y="167"/>
                    <a:pt x="316" y="167"/>
                  </a:cubicBezTo>
                  <a:moveTo>
                    <a:pt x="339" y="150"/>
                  </a:moveTo>
                  <a:cubicBezTo>
                    <a:pt x="348" y="148"/>
                    <a:pt x="348" y="148"/>
                    <a:pt x="348" y="148"/>
                  </a:cubicBezTo>
                  <a:cubicBezTo>
                    <a:pt x="352" y="138"/>
                    <a:pt x="352" y="138"/>
                    <a:pt x="352" y="138"/>
                  </a:cubicBezTo>
                  <a:cubicBezTo>
                    <a:pt x="328" y="152"/>
                    <a:pt x="328" y="152"/>
                    <a:pt x="328" y="152"/>
                  </a:cubicBezTo>
                  <a:cubicBezTo>
                    <a:pt x="339" y="150"/>
                    <a:pt x="339" y="150"/>
                    <a:pt x="339" y="150"/>
                  </a:cubicBezTo>
                  <a:moveTo>
                    <a:pt x="359" y="158"/>
                  </a:moveTo>
                  <a:cubicBezTo>
                    <a:pt x="361" y="156"/>
                    <a:pt x="364" y="154"/>
                    <a:pt x="366" y="152"/>
                  </a:cubicBezTo>
                  <a:cubicBezTo>
                    <a:pt x="365" y="151"/>
                    <a:pt x="364" y="150"/>
                    <a:pt x="363" y="150"/>
                  </a:cubicBezTo>
                  <a:cubicBezTo>
                    <a:pt x="354" y="154"/>
                    <a:pt x="354" y="154"/>
                    <a:pt x="354" y="154"/>
                  </a:cubicBezTo>
                  <a:cubicBezTo>
                    <a:pt x="356" y="155"/>
                    <a:pt x="357" y="157"/>
                    <a:pt x="359" y="158"/>
                  </a:cubicBezTo>
                  <a:moveTo>
                    <a:pt x="360" y="159"/>
                  </a:moveTo>
                  <a:cubicBezTo>
                    <a:pt x="363" y="158"/>
                    <a:pt x="365" y="155"/>
                    <a:pt x="367" y="153"/>
                  </a:cubicBezTo>
                  <a:cubicBezTo>
                    <a:pt x="367" y="153"/>
                    <a:pt x="366" y="152"/>
                    <a:pt x="366" y="152"/>
                  </a:cubicBezTo>
                  <a:cubicBezTo>
                    <a:pt x="364" y="154"/>
                    <a:pt x="361" y="156"/>
                    <a:pt x="359" y="158"/>
                  </a:cubicBezTo>
                  <a:cubicBezTo>
                    <a:pt x="359" y="159"/>
                    <a:pt x="360" y="159"/>
                    <a:pt x="360" y="159"/>
                  </a:cubicBezTo>
                  <a:moveTo>
                    <a:pt x="365" y="163"/>
                  </a:moveTo>
                  <a:cubicBezTo>
                    <a:pt x="372" y="158"/>
                    <a:pt x="379" y="151"/>
                    <a:pt x="387" y="146"/>
                  </a:cubicBezTo>
                  <a:cubicBezTo>
                    <a:pt x="367" y="153"/>
                    <a:pt x="367" y="153"/>
                    <a:pt x="367" y="153"/>
                  </a:cubicBezTo>
                  <a:cubicBezTo>
                    <a:pt x="365" y="155"/>
                    <a:pt x="363" y="158"/>
                    <a:pt x="360" y="159"/>
                  </a:cubicBezTo>
                  <a:cubicBezTo>
                    <a:pt x="362" y="160"/>
                    <a:pt x="364" y="162"/>
                    <a:pt x="365" y="163"/>
                  </a:cubicBezTo>
                  <a:moveTo>
                    <a:pt x="328" y="152"/>
                  </a:moveTo>
                  <a:cubicBezTo>
                    <a:pt x="352" y="138"/>
                    <a:pt x="352" y="138"/>
                    <a:pt x="352" y="138"/>
                  </a:cubicBezTo>
                  <a:cubicBezTo>
                    <a:pt x="351" y="137"/>
                    <a:pt x="351" y="136"/>
                    <a:pt x="350" y="135"/>
                  </a:cubicBezTo>
                  <a:cubicBezTo>
                    <a:pt x="350" y="134"/>
                    <a:pt x="349" y="133"/>
                    <a:pt x="349" y="132"/>
                  </a:cubicBezTo>
                  <a:cubicBezTo>
                    <a:pt x="349" y="133"/>
                    <a:pt x="350" y="134"/>
                    <a:pt x="350" y="135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55" y="125"/>
                    <a:pt x="355" y="125"/>
                    <a:pt x="355" y="125"/>
                  </a:cubicBezTo>
                  <a:cubicBezTo>
                    <a:pt x="352" y="127"/>
                    <a:pt x="350" y="128"/>
                    <a:pt x="347" y="130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327" y="151"/>
                    <a:pt x="327" y="151"/>
                    <a:pt x="327" y="151"/>
                  </a:cubicBezTo>
                  <a:cubicBezTo>
                    <a:pt x="328" y="151"/>
                    <a:pt x="328" y="152"/>
                    <a:pt x="328" y="152"/>
                  </a:cubicBezTo>
                  <a:moveTo>
                    <a:pt x="379" y="112"/>
                  </a:move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9" y="112"/>
                    <a:pt x="379" y="112"/>
                    <a:pt x="379" y="112"/>
                  </a:cubicBezTo>
                  <a:moveTo>
                    <a:pt x="404" y="125"/>
                  </a:moveTo>
                  <a:cubicBezTo>
                    <a:pt x="405" y="126"/>
                    <a:pt x="406" y="127"/>
                    <a:pt x="407" y="127"/>
                  </a:cubicBezTo>
                  <a:cubicBezTo>
                    <a:pt x="412" y="120"/>
                    <a:pt x="412" y="120"/>
                    <a:pt x="412" y="120"/>
                  </a:cubicBezTo>
                  <a:cubicBezTo>
                    <a:pt x="400" y="122"/>
                    <a:pt x="400" y="122"/>
                    <a:pt x="400" y="122"/>
                  </a:cubicBezTo>
                  <a:cubicBezTo>
                    <a:pt x="395" y="125"/>
                    <a:pt x="390" y="129"/>
                    <a:pt x="385" y="133"/>
                  </a:cubicBezTo>
                  <a:cubicBezTo>
                    <a:pt x="387" y="134"/>
                    <a:pt x="388" y="135"/>
                    <a:pt x="389" y="136"/>
                  </a:cubicBezTo>
                  <a:cubicBezTo>
                    <a:pt x="394" y="132"/>
                    <a:pt x="399" y="129"/>
                    <a:pt x="404" y="125"/>
                  </a:cubicBezTo>
                  <a:moveTo>
                    <a:pt x="443" y="28"/>
                  </a:moveTo>
                  <a:cubicBezTo>
                    <a:pt x="423" y="39"/>
                    <a:pt x="423" y="39"/>
                    <a:pt x="423" y="39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49" y="25"/>
                    <a:pt x="450" y="25"/>
                    <a:pt x="451" y="24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43" y="28"/>
                    <a:pt x="443" y="28"/>
                    <a:pt x="443" y="28"/>
                  </a:cubicBezTo>
                  <a:moveTo>
                    <a:pt x="456" y="87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moveTo>
                    <a:pt x="442" y="99"/>
                  </a:moveTo>
                  <a:cubicBezTo>
                    <a:pt x="449" y="93"/>
                    <a:pt x="449" y="93"/>
                    <a:pt x="449" y="93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442" y="99"/>
                  </a:moveTo>
                  <a:cubicBezTo>
                    <a:pt x="437" y="107"/>
                    <a:pt x="437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moveTo>
                    <a:pt x="125" y="413"/>
                  </a:moveTo>
                  <a:cubicBezTo>
                    <a:pt x="118" y="420"/>
                    <a:pt x="118" y="420"/>
                    <a:pt x="118" y="420"/>
                  </a:cubicBezTo>
                  <a:cubicBezTo>
                    <a:pt x="125" y="413"/>
                    <a:pt x="125" y="413"/>
                    <a:pt x="125" y="413"/>
                  </a:cubicBezTo>
                  <a:moveTo>
                    <a:pt x="130" y="408"/>
                  </a:moveTo>
                  <a:cubicBezTo>
                    <a:pt x="125" y="413"/>
                    <a:pt x="125" y="413"/>
                    <a:pt x="125" y="413"/>
                  </a:cubicBezTo>
                  <a:cubicBezTo>
                    <a:pt x="130" y="408"/>
                    <a:pt x="130" y="408"/>
                    <a:pt x="130" y="408"/>
                  </a:cubicBezTo>
                  <a:moveTo>
                    <a:pt x="132" y="410"/>
                  </a:moveTo>
                  <a:cubicBezTo>
                    <a:pt x="134" y="407"/>
                    <a:pt x="135" y="405"/>
                    <a:pt x="137" y="402"/>
                  </a:cubicBezTo>
                  <a:cubicBezTo>
                    <a:pt x="130" y="408"/>
                    <a:pt x="130" y="408"/>
                    <a:pt x="130" y="408"/>
                  </a:cubicBezTo>
                  <a:cubicBezTo>
                    <a:pt x="137" y="402"/>
                    <a:pt x="137" y="402"/>
                    <a:pt x="137" y="402"/>
                  </a:cubicBezTo>
                  <a:cubicBezTo>
                    <a:pt x="135" y="405"/>
                    <a:pt x="134" y="407"/>
                    <a:pt x="132" y="410"/>
                  </a:cubicBezTo>
                  <a:moveTo>
                    <a:pt x="139" y="404"/>
                  </a:moveTo>
                  <a:cubicBezTo>
                    <a:pt x="138" y="403"/>
                    <a:pt x="138" y="403"/>
                    <a:pt x="137" y="402"/>
                  </a:cubicBezTo>
                  <a:cubicBezTo>
                    <a:pt x="138" y="403"/>
                    <a:pt x="138" y="403"/>
                    <a:pt x="139" y="404"/>
                  </a:cubicBezTo>
                  <a:moveTo>
                    <a:pt x="146" y="398"/>
                  </a:moveTo>
                  <a:cubicBezTo>
                    <a:pt x="139" y="404"/>
                    <a:pt x="139" y="404"/>
                    <a:pt x="139" y="404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46" y="398"/>
                  </a:moveTo>
                  <a:cubicBezTo>
                    <a:pt x="152" y="392"/>
                    <a:pt x="152" y="392"/>
                    <a:pt x="152" y="392"/>
                  </a:cubicBezTo>
                  <a:cubicBezTo>
                    <a:pt x="146" y="398"/>
                    <a:pt x="146" y="398"/>
                    <a:pt x="146" y="398"/>
                  </a:cubicBezTo>
                  <a:moveTo>
                    <a:pt x="150" y="402"/>
                  </a:moveTo>
                  <a:cubicBezTo>
                    <a:pt x="151" y="399"/>
                    <a:pt x="153" y="396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cubicBezTo>
                    <a:pt x="151" y="399"/>
                    <a:pt x="153" y="396"/>
                    <a:pt x="155" y="394"/>
                  </a:cubicBezTo>
                  <a:cubicBezTo>
                    <a:pt x="154" y="393"/>
                    <a:pt x="153" y="393"/>
                    <a:pt x="152" y="392"/>
                  </a:cubicBezTo>
                  <a:cubicBezTo>
                    <a:pt x="153" y="393"/>
                    <a:pt x="154" y="393"/>
                    <a:pt x="155" y="394"/>
                  </a:cubicBezTo>
                  <a:cubicBezTo>
                    <a:pt x="157" y="384"/>
                    <a:pt x="157" y="384"/>
                    <a:pt x="157" y="384"/>
                  </a:cubicBezTo>
                  <a:cubicBezTo>
                    <a:pt x="155" y="394"/>
                    <a:pt x="155" y="394"/>
                    <a:pt x="155" y="394"/>
                  </a:cubicBezTo>
                  <a:cubicBezTo>
                    <a:pt x="153" y="396"/>
                    <a:pt x="151" y="399"/>
                    <a:pt x="150" y="402"/>
                  </a:cubicBezTo>
                  <a:moveTo>
                    <a:pt x="130" y="353"/>
                  </a:moveTo>
                  <a:cubicBezTo>
                    <a:pt x="135" y="343"/>
                    <a:pt x="135" y="343"/>
                    <a:pt x="135" y="343"/>
                  </a:cubicBezTo>
                  <a:cubicBezTo>
                    <a:pt x="130" y="353"/>
                    <a:pt x="130" y="353"/>
                    <a:pt x="130" y="353"/>
                  </a:cubicBezTo>
                  <a:moveTo>
                    <a:pt x="131" y="353"/>
                  </a:moveTo>
                  <a:cubicBezTo>
                    <a:pt x="130" y="353"/>
                    <a:pt x="130" y="353"/>
                    <a:pt x="130" y="353"/>
                  </a:cubicBezTo>
                  <a:cubicBezTo>
                    <a:pt x="131" y="353"/>
                    <a:pt x="131" y="353"/>
                    <a:pt x="131" y="353"/>
                  </a:cubicBezTo>
                  <a:moveTo>
                    <a:pt x="132" y="352"/>
                  </a:moveTo>
                  <a:cubicBezTo>
                    <a:pt x="132" y="352"/>
                    <a:pt x="131" y="352"/>
                    <a:pt x="131" y="353"/>
                  </a:cubicBezTo>
                  <a:cubicBezTo>
                    <a:pt x="131" y="352"/>
                    <a:pt x="132" y="352"/>
                    <a:pt x="132" y="352"/>
                  </a:cubicBezTo>
                  <a:moveTo>
                    <a:pt x="133" y="351"/>
                  </a:moveTo>
                  <a:cubicBezTo>
                    <a:pt x="132" y="351"/>
                    <a:pt x="132" y="352"/>
                    <a:pt x="132" y="352"/>
                  </a:cubicBezTo>
                  <a:cubicBezTo>
                    <a:pt x="132" y="352"/>
                    <a:pt x="132" y="351"/>
                    <a:pt x="133" y="351"/>
                  </a:cubicBezTo>
                  <a:moveTo>
                    <a:pt x="133" y="351"/>
                  </a:moveTo>
                  <a:cubicBezTo>
                    <a:pt x="133" y="351"/>
                    <a:pt x="133" y="351"/>
                    <a:pt x="133" y="351"/>
                  </a:cubicBezTo>
                  <a:cubicBezTo>
                    <a:pt x="133" y="351"/>
                    <a:pt x="133" y="351"/>
                    <a:pt x="133" y="351"/>
                  </a:cubicBezTo>
                  <a:moveTo>
                    <a:pt x="134" y="350"/>
                  </a:moveTo>
                  <a:cubicBezTo>
                    <a:pt x="134" y="350"/>
                    <a:pt x="134" y="350"/>
                    <a:pt x="133" y="351"/>
                  </a:cubicBezTo>
                  <a:cubicBezTo>
                    <a:pt x="134" y="350"/>
                    <a:pt x="134" y="350"/>
                    <a:pt x="134" y="350"/>
                  </a:cubicBezTo>
                  <a:moveTo>
                    <a:pt x="135" y="349"/>
                  </a:moveTo>
                  <a:cubicBezTo>
                    <a:pt x="135" y="350"/>
                    <a:pt x="134" y="350"/>
                    <a:pt x="134" y="350"/>
                  </a:cubicBezTo>
                  <a:cubicBezTo>
                    <a:pt x="134" y="350"/>
                    <a:pt x="135" y="350"/>
                    <a:pt x="135" y="349"/>
                  </a:cubicBezTo>
                  <a:moveTo>
                    <a:pt x="135" y="349"/>
                  </a:moveTo>
                  <a:cubicBezTo>
                    <a:pt x="135" y="349"/>
                    <a:pt x="135" y="349"/>
                    <a:pt x="135" y="349"/>
                  </a:cubicBezTo>
                  <a:cubicBezTo>
                    <a:pt x="135" y="349"/>
                    <a:pt x="135" y="349"/>
                    <a:pt x="135" y="349"/>
                  </a:cubicBezTo>
                  <a:moveTo>
                    <a:pt x="136" y="348"/>
                  </a:moveTo>
                  <a:cubicBezTo>
                    <a:pt x="136" y="348"/>
                    <a:pt x="136" y="349"/>
                    <a:pt x="135" y="349"/>
                  </a:cubicBezTo>
                  <a:cubicBezTo>
                    <a:pt x="136" y="349"/>
                    <a:pt x="136" y="348"/>
                    <a:pt x="136" y="348"/>
                  </a:cubicBezTo>
                  <a:moveTo>
                    <a:pt x="137" y="347"/>
                  </a:moveTo>
                  <a:cubicBezTo>
                    <a:pt x="137" y="348"/>
                    <a:pt x="136" y="348"/>
                    <a:pt x="136" y="348"/>
                  </a:cubicBezTo>
                  <a:cubicBezTo>
                    <a:pt x="136" y="348"/>
                    <a:pt x="137" y="348"/>
                    <a:pt x="137" y="347"/>
                  </a:cubicBezTo>
                  <a:moveTo>
                    <a:pt x="138" y="347"/>
                  </a:moveTo>
                  <a:cubicBezTo>
                    <a:pt x="137" y="347"/>
                    <a:pt x="137" y="347"/>
                    <a:pt x="137" y="347"/>
                  </a:cubicBezTo>
                  <a:cubicBezTo>
                    <a:pt x="137" y="347"/>
                    <a:pt x="137" y="347"/>
                    <a:pt x="138" y="347"/>
                  </a:cubicBezTo>
                  <a:moveTo>
                    <a:pt x="138" y="346"/>
                  </a:moveTo>
                  <a:cubicBezTo>
                    <a:pt x="138" y="347"/>
                    <a:pt x="138" y="347"/>
                    <a:pt x="138" y="347"/>
                  </a:cubicBezTo>
                  <a:cubicBezTo>
                    <a:pt x="138" y="346"/>
                    <a:pt x="138" y="346"/>
                    <a:pt x="138" y="346"/>
                  </a:cubicBezTo>
                  <a:moveTo>
                    <a:pt x="139" y="346"/>
                  </a:moveTo>
                  <a:cubicBezTo>
                    <a:pt x="138" y="346"/>
                    <a:pt x="138" y="346"/>
                    <a:pt x="138" y="346"/>
                  </a:cubicBezTo>
                  <a:cubicBezTo>
                    <a:pt x="138" y="346"/>
                    <a:pt x="138" y="346"/>
                    <a:pt x="139" y="346"/>
                  </a:cubicBezTo>
                  <a:moveTo>
                    <a:pt x="139" y="345"/>
                  </a:moveTo>
                  <a:cubicBezTo>
                    <a:pt x="139" y="345"/>
                    <a:pt x="139" y="345"/>
                    <a:pt x="139" y="346"/>
                  </a:cubicBezTo>
                  <a:cubicBezTo>
                    <a:pt x="139" y="345"/>
                    <a:pt x="139" y="345"/>
                    <a:pt x="139" y="345"/>
                  </a:cubicBezTo>
                  <a:moveTo>
                    <a:pt x="140" y="345"/>
                  </a:moveTo>
                  <a:cubicBezTo>
                    <a:pt x="140" y="345"/>
                    <a:pt x="139" y="345"/>
                    <a:pt x="139" y="345"/>
                  </a:cubicBezTo>
                  <a:cubicBezTo>
                    <a:pt x="139" y="345"/>
                    <a:pt x="140" y="345"/>
                    <a:pt x="140" y="345"/>
                  </a:cubicBezTo>
                  <a:moveTo>
                    <a:pt x="140" y="344"/>
                  </a:moveTo>
                  <a:cubicBezTo>
                    <a:pt x="140" y="344"/>
                    <a:pt x="140" y="345"/>
                    <a:pt x="140" y="345"/>
                  </a:cubicBezTo>
                  <a:cubicBezTo>
                    <a:pt x="140" y="345"/>
                    <a:pt x="140" y="344"/>
                    <a:pt x="140" y="344"/>
                  </a:cubicBezTo>
                  <a:moveTo>
                    <a:pt x="141" y="343"/>
                  </a:moveTo>
                  <a:cubicBezTo>
                    <a:pt x="141" y="343"/>
                    <a:pt x="141" y="344"/>
                    <a:pt x="141" y="344"/>
                  </a:cubicBezTo>
                  <a:cubicBezTo>
                    <a:pt x="141" y="344"/>
                    <a:pt x="141" y="343"/>
                    <a:pt x="141" y="343"/>
                  </a:cubicBezTo>
                  <a:moveTo>
                    <a:pt x="141" y="343"/>
                  </a:moveTo>
                  <a:cubicBezTo>
                    <a:pt x="141" y="343"/>
                    <a:pt x="141" y="343"/>
                    <a:pt x="141" y="343"/>
                  </a:cubicBezTo>
                  <a:cubicBezTo>
                    <a:pt x="141" y="343"/>
                    <a:pt x="141" y="343"/>
                    <a:pt x="141" y="343"/>
                  </a:cubicBezTo>
                  <a:moveTo>
                    <a:pt x="142" y="343"/>
                  </a:moveTo>
                  <a:cubicBezTo>
                    <a:pt x="142" y="343"/>
                    <a:pt x="141" y="343"/>
                    <a:pt x="141" y="343"/>
                  </a:cubicBezTo>
                  <a:cubicBezTo>
                    <a:pt x="141" y="343"/>
                    <a:pt x="142" y="343"/>
                    <a:pt x="142" y="343"/>
                  </a:cubicBezTo>
                  <a:moveTo>
                    <a:pt x="142" y="342"/>
                  </a:moveTo>
                  <a:cubicBezTo>
                    <a:pt x="142" y="342"/>
                    <a:pt x="142" y="342"/>
                    <a:pt x="142" y="343"/>
                  </a:cubicBezTo>
                  <a:cubicBezTo>
                    <a:pt x="142" y="342"/>
                    <a:pt x="142" y="342"/>
                    <a:pt x="142" y="342"/>
                  </a:cubicBezTo>
                  <a:moveTo>
                    <a:pt x="143" y="342"/>
                  </a:moveTo>
                  <a:cubicBezTo>
                    <a:pt x="142" y="342"/>
                    <a:pt x="142" y="342"/>
                    <a:pt x="142" y="342"/>
                  </a:cubicBezTo>
                  <a:cubicBezTo>
                    <a:pt x="142" y="342"/>
                    <a:pt x="142" y="342"/>
                    <a:pt x="143" y="342"/>
                  </a:cubicBezTo>
                  <a:moveTo>
                    <a:pt x="143" y="341"/>
                  </a:moveTo>
                  <a:cubicBezTo>
                    <a:pt x="143" y="342"/>
                    <a:pt x="143" y="342"/>
                    <a:pt x="143" y="342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3" y="341"/>
                  </a:moveTo>
                  <a:cubicBezTo>
                    <a:pt x="143" y="341"/>
                    <a:pt x="143" y="341"/>
                    <a:pt x="143" y="341"/>
                  </a:cubicBezTo>
                  <a:cubicBezTo>
                    <a:pt x="143" y="341"/>
                    <a:pt x="143" y="341"/>
                    <a:pt x="143" y="341"/>
                  </a:cubicBezTo>
                  <a:moveTo>
                    <a:pt x="144" y="340"/>
                  </a:moveTo>
                  <a:cubicBezTo>
                    <a:pt x="144" y="340"/>
                    <a:pt x="143" y="340"/>
                    <a:pt x="143" y="341"/>
                  </a:cubicBezTo>
                  <a:cubicBezTo>
                    <a:pt x="143" y="340"/>
                    <a:pt x="144" y="340"/>
                    <a:pt x="144" y="340"/>
                  </a:cubicBezTo>
                  <a:moveTo>
                    <a:pt x="144" y="340"/>
                  </a:moveTo>
                  <a:cubicBezTo>
                    <a:pt x="144" y="340"/>
                    <a:pt x="144" y="340"/>
                    <a:pt x="144" y="340"/>
                  </a:cubicBezTo>
                  <a:cubicBezTo>
                    <a:pt x="144" y="340"/>
                    <a:pt x="144" y="340"/>
                    <a:pt x="144" y="340"/>
                  </a:cubicBezTo>
                  <a:moveTo>
                    <a:pt x="145" y="339"/>
                  </a:moveTo>
                  <a:cubicBezTo>
                    <a:pt x="144" y="339"/>
                    <a:pt x="144" y="339"/>
                    <a:pt x="144" y="339"/>
                  </a:cubicBezTo>
                  <a:cubicBezTo>
                    <a:pt x="145" y="339"/>
                    <a:pt x="145" y="339"/>
                    <a:pt x="145" y="339"/>
                  </a:cubicBezTo>
                  <a:moveTo>
                    <a:pt x="145" y="338"/>
                  </a:moveTo>
                  <a:cubicBezTo>
                    <a:pt x="145" y="339"/>
                    <a:pt x="145" y="339"/>
                    <a:pt x="145" y="339"/>
                  </a:cubicBezTo>
                  <a:cubicBezTo>
                    <a:pt x="145" y="339"/>
                    <a:pt x="145" y="339"/>
                    <a:pt x="145" y="338"/>
                  </a:cubicBezTo>
                  <a:moveTo>
                    <a:pt x="145" y="338"/>
                  </a:moveTo>
                  <a:cubicBezTo>
                    <a:pt x="145" y="338"/>
                    <a:pt x="145" y="338"/>
                    <a:pt x="145" y="338"/>
                  </a:cubicBezTo>
                  <a:cubicBezTo>
                    <a:pt x="145" y="338"/>
                    <a:pt x="145" y="338"/>
                    <a:pt x="145" y="338"/>
                  </a:cubicBezTo>
                  <a:moveTo>
                    <a:pt x="146" y="337"/>
                  </a:moveTo>
                  <a:cubicBezTo>
                    <a:pt x="146" y="337"/>
                    <a:pt x="146" y="338"/>
                    <a:pt x="145" y="338"/>
                  </a:cubicBezTo>
                  <a:cubicBezTo>
                    <a:pt x="146" y="338"/>
                    <a:pt x="146" y="338"/>
                    <a:pt x="146" y="338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7"/>
                  </a:moveTo>
                  <a:cubicBezTo>
                    <a:pt x="146" y="337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6" y="336"/>
                    <a:pt x="146" y="337"/>
                    <a:pt x="146" y="337"/>
                  </a:cubicBezTo>
                  <a:cubicBezTo>
                    <a:pt x="146" y="337"/>
                    <a:pt x="146" y="337"/>
                    <a:pt x="146" y="337"/>
                  </a:cubicBezTo>
                  <a:moveTo>
                    <a:pt x="146" y="336"/>
                  </a:moveTo>
                  <a:cubicBezTo>
                    <a:pt x="147" y="336"/>
                    <a:pt x="147" y="336"/>
                    <a:pt x="147" y="336"/>
                  </a:cubicBezTo>
                  <a:cubicBezTo>
                    <a:pt x="147" y="336"/>
                    <a:pt x="147" y="336"/>
                    <a:pt x="147" y="336"/>
                  </a:cubicBezTo>
                  <a:moveTo>
                    <a:pt x="157" y="384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57" y="384"/>
                    <a:pt x="157" y="384"/>
                    <a:pt x="157" y="384"/>
                  </a:cubicBezTo>
                  <a:moveTo>
                    <a:pt x="174" y="374"/>
                  </a:moveTo>
                  <a:cubicBezTo>
                    <a:pt x="175" y="371"/>
                    <a:pt x="177" y="369"/>
                    <a:pt x="179" y="366"/>
                  </a:cubicBezTo>
                  <a:cubicBezTo>
                    <a:pt x="171" y="372"/>
                    <a:pt x="171" y="372"/>
                    <a:pt x="171" y="372"/>
                  </a:cubicBezTo>
                  <a:cubicBezTo>
                    <a:pt x="179" y="366"/>
                    <a:pt x="179" y="366"/>
                    <a:pt x="179" y="366"/>
                  </a:cubicBezTo>
                  <a:cubicBezTo>
                    <a:pt x="177" y="369"/>
                    <a:pt x="175" y="371"/>
                    <a:pt x="174" y="374"/>
                  </a:cubicBezTo>
                  <a:moveTo>
                    <a:pt x="179" y="366"/>
                  </a:moveTo>
                  <a:cubicBezTo>
                    <a:pt x="181" y="362"/>
                    <a:pt x="184" y="358"/>
                    <a:pt x="187" y="353"/>
                  </a:cubicBezTo>
                  <a:cubicBezTo>
                    <a:pt x="184" y="358"/>
                    <a:pt x="181" y="362"/>
                    <a:pt x="179" y="366"/>
                  </a:cubicBezTo>
                  <a:moveTo>
                    <a:pt x="187" y="353"/>
                  </a:moveTo>
                  <a:cubicBezTo>
                    <a:pt x="169" y="370"/>
                    <a:pt x="169" y="370"/>
                    <a:pt x="169" y="370"/>
                  </a:cubicBezTo>
                  <a:cubicBezTo>
                    <a:pt x="187" y="353"/>
                    <a:pt x="187" y="353"/>
                    <a:pt x="187" y="35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38" y="363"/>
                  </a:moveTo>
                  <a:cubicBezTo>
                    <a:pt x="140" y="361"/>
                    <a:pt x="141" y="358"/>
                    <a:pt x="143" y="356"/>
                  </a:cubicBezTo>
                  <a:cubicBezTo>
                    <a:pt x="141" y="358"/>
                    <a:pt x="140" y="361"/>
                    <a:pt x="138" y="363"/>
                  </a:cubicBezTo>
                  <a:moveTo>
                    <a:pt x="142" y="369"/>
                  </a:move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cubicBezTo>
                    <a:pt x="141" y="367"/>
                    <a:pt x="140" y="365"/>
                    <a:pt x="138" y="363"/>
                  </a:cubicBezTo>
                  <a:cubicBezTo>
                    <a:pt x="140" y="365"/>
                    <a:pt x="141" y="367"/>
                    <a:pt x="142" y="369"/>
                  </a:cubicBezTo>
                  <a:moveTo>
                    <a:pt x="146" y="373"/>
                  </a:moveTo>
                  <a:cubicBezTo>
                    <a:pt x="145" y="372"/>
                    <a:pt x="143" y="370"/>
                    <a:pt x="142" y="369"/>
                  </a:cubicBezTo>
                  <a:cubicBezTo>
                    <a:pt x="143" y="370"/>
                    <a:pt x="145" y="372"/>
                    <a:pt x="146" y="373"/>
                  </a:cubicBezTo>
                  <a:moveTo>
                    <a:pt x="157" y="360"/>
                  </a:moveTo>
                  <a:cubicBezTo>
                    <a:pt x="146" y="373"/>
                    <a:pt x="146" y="373"/>
                    <a:pt x="146" y="373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7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7" y="360"/>
                    <a:pt x="157" y="360"/>
                    <a:pt x="157" y="360"/>
                  </a:cubicBezTo>
                  <a:moveTo>
                    <a:pt x="158" y="360"/>
                  </a:moveTo>
                  <a:cubicBezTo>
                    <a:pt x="157" y="360"/>
                    <a:pt x="157" y="360"/>
                    <a:pt x="157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0"/>
                    <a:pt x="158" y="360"/>
                    <a:pt x="158" y="360"/>
                  </a:cubicBezTo>
                  <a:cubicBezTo>
                    <a:pt x="158" y="360"/>
                    <a:pt x="158" y="360"/>
                    <a:pt x="158" y="360"/>
                  </a:cubicBezTo>
                  <a:moveTo>
                    <a:pt x="158" y="360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0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8" y="361"/>
                    <a:pt x="158" y="361"/>
                    <a:pt x="158" y="361"/>
                  </a:cubicBezTo>
                  <a:cubicBezTo>
                    <a:pt x="158" y="361"/>
                    <a:pt x="158" y="361"/>
                    <a:pt x="158" y="361"/>
                  </a:cubicBezTo>
                  <a:moveTo>
                    <a:pt x="158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8" y="361"/>
                  </a:cubicBezTo>
                  <a:moveTo>
                    <a:pt x="159" y="361"/>
                  </a:moveTo>
                  <a:cubicBezTo>
                    <a:pt x="159" y="361"/>
                    <a:pt x="159" y="361"/>
                    <a:pt x="159" y="361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1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1"/>
                    <a:pt x="159" y="361"/>
                    <a:pt x="159" y="361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59" y="362"/>
                    <a:pt x="159" y="362"/>
                    <a:pt x="159" y="362"/>
                  </a:cubicBezTo>
                  <a:cubicBezTo>
                    <a:pt x="159" y="362"/>
                    <a:pt x="159" y="362"/>
                    <a:pt x="159" y="362"/>
                  </a:cubicBezTo>
                  <a:moveTo>
                    <a:pt x="159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59" y="362"/>
                  </a:cubicBezTo>
                  <a:moveTo>
                    <a:pt x="160" y="362"/>
                  </a:moveTo>
                  <a:cubicBezTo>
                    <a:pt x="160" y="362"/>
                    <a:pt x="160" y="362"/>
                    <a:pt x="160" y="362"/>
                  </a:cubicBezTo>
                  <a:cubicBezTo>
                    <a:pt x="160" y="362"/>
                    <a:pt x="160" y="362"/>
                    <a:pt x="160" y="362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0" y="363"/>
                    <a:pt x="160" y="363"/>
                    <a:pt x="160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0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0" y="363"/>
                    <a:pt x="160" y="363"/>
                    <a:pt x="160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3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3"/>
                    <a:pt x="161" y="363"/>
                    <a:pt x="161" y="363"/>
                  </a:cubicBezTo>
                  <a:moveTo>
                    <a:pt x="161" y="364"/>
                  </a:moveTo>
                  <a:cubicBezTo>
                    <a:pt x="161" y="363"/>
                    <a:pt x="161" y="363"/>
                    <a:pt x="161" y="363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4"/>
                    <a:pt x="161" y="364"/>
                    <a:pt x="161" y="364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1" y="364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1" y="364"/>
                    <a:pt x="161" y="364"/>
                    <a:pt x="161" y="364"/>
                  </a:cubicBezTo>
                  <a:moveTo>
                    <a:pt x="162" y="365"/>
                  </a:moveTo>
                  <a:cubicBezTo>
                    <a:pt x="161" y="365"/>
                    <a:pt x="161" y="365"/>
                    <a:pt x="161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2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2" y="365"/>
                    <a:pt x="162" y="365"/>
                    <a:pt x="162" y="365"/>
                  </a:cubicBezTo>
                  <a:moveTo>
                    <a:pt x="163" y="365"/>
                  </a:moveTo>
                  <a:cubicBezTo>
                    <a:pt x="162" y="365"/>
                    <a:pt x="162" y="365"/>
                    <a:pt x="162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5"/>
                    <a:pt x="163" y="365"/>
                    <a:pt x="163" y="365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5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5"/>
                    <a:pt x="163" y="365"/>
                    <a:pt x="163" y="365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63" y="366"/>
                  </a:move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moveTo>
                    <a:pt x="177" y="352"/>
                  </a:moveTo>
                  <a:cubicBezTo>
                    <a:pt x="165" y="367"/>
                    <a:pt x="165" y="367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3" y="366"/>
                    <a:pt x="163" y="366"/>
                    <a:pt x="163" y="366"/>
                  </a:cubicBezTo>
                  <a:cubicBezTo>
                    <a:pt x="164" y="366"/>
                    <a:pt x="165" y="366"/>
                    <a:pt x="168" y="363"/>
                  </a:cubicBezTo>
                  <a:cubicBezTo>
                    <a:pt x="170" y="362"/>
                    <a:pt x="171" y="359"/>
                    <a:pt x="173" y="357"/>
                  </a:cubicBezTo>
                  <a:cubicBezTo>
                    <a:pt x="176" y="353"/>
                    <a:pt x="179" y="349"/>
                    <a:pt x="182" y="345"/>
                  </a:cubicBezTo>
                  <a:cubicBezTo>
                    <a:pt x="181" y="347"/>
                    <a:pt x="179" y="350"/>
                    <a:pt x="177" y="352"/>
                  </a:cubicBezTo>
                  <a:moveTo>
                    <a:pt x="197" y="263"/>
                  </a:moveTo>
                  <a:cubicBezTo>
                    <a:pt x="196" y="265"/>
                    <a:pt x="196" y="265"/>
                    <a:pt x="196" y="265"/>
                  </a:cubicBezTo>
                  <a:cubicBezTo>
                    <a:pt x="196" y="265"/>
                    <a:pt x="196" y="264"/>
                    <a:pt x="197" y="263"/>
                  </a:cubicBezTo>
                  <a:cubicBezTo>
                    <a:pt x="197" y="263"/>
                    <a:pt x="197" y="263"/>
                    <a:pt x="197" y="263"/>
                  </a:cubicBezTo>
                  <a:moveTo>
                    <a:pt x="196" y="265"/>
                  </a:moveTo>
                  <a:cubicBezTo>
                    <a:pt x="196" y="264"/>
                    <a:pt x="196" y="264"/>
                    <a:pt x="197" y="263"/>
                  </a:cubicBezTo>
                  <a:cubicBezTo>
                    <a:pt x="197" y="263"/>
                    <a:pt x="196" y="264"/>
                    <a:pt x="196" y="265"/>
                  </a:cubicBezTo>
                  <a:cubicBezTo>
                    <a:pt x="196" y="265"/>
                    <a:pt x="196" y="265"/>
                    <a:pt x="196" y="265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1"/>
                    <a:pt x="199" y="261"/>
                    <a:pt x="199" y="261"/>
                  </a:cubicBezTo>
                  <a:cubicBezTo>
                    <a:pt x="199" y="261"/>
                    <a:pt x="199" y="261"/>
                    <a:pt x="199" y="261"/>
                  </a:cubicBezTo>
                  <a:moveTo>
                    <a:pt x="199" y="261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1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99" y="262"/>
                  </a:moveTo>
                  <a:cubicBezTo>
                    <a:pt x="199" y="262"/>
                    <a:pt x="199" y="262"/>
                    <a:pt x="199" y="262"/>
                  </a:cubicBezTo>
                  <a:cubicBezTo>
                    <a:pt x="199" y="262"/>
                    <a:pt x="199" y="262"/>
                    <a:pt x="198" y="263"/>
                  </a:cubicBezTo>
                  <a:cubicBezTo>
                    <a:pt x="199" y="262"/>
                    <a:pt x="199" y="262"/>
                    <a:pt x="199" y="262"/>
                  </a:cubicBezTo>
                  <a:moveTo>
                    <a:pt x="152" y="328"/>
                  </a:moveTo>
                  <a:cubicBezTo>
                    <a:pt x="151" y="329"/>
                    <a:pt x="151" y="329"/>
                    <a:pt x="151" y="329"/>
                  </a:cubicBezTo>
                  <a:cubicBezTo>
                    <a:pt x="152" y="329"/>
                    <a:pt x="152" y="328"/>
                    <a:pt x="152" y="328"/>
                  </a:cubicBezTo>
                  <a:moveTo>
                    <a:pt x="137" y="346"/>
                  </a:moveTo>
                  <a:cubicBezTo>
                    <a:pt x="137" y="345"/>
                    <a:pt x="136" y="344"/>
                    <a:pt x="135" y="343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73" y="291"/>
                    <a:pt x="173" y="291"/>
                    <a:pt x="173" y="291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37" y="346"/>
                    <a:pt x="137" y="346"/>
                    <a:pt x="137" y="346"/>
                  </a:cubicBezTo>
                  <a:moveTo>
                    <a:pt x="153" y="327"/>
                  </a:moveTo>
                  <a:cubicBezTo>
                    <a:pt x="153" y="327"/>
                    <a:pt x="152" y="328"/>
                    <a:pt x="152" y="328"/>
                  </a:cubicBezTo>
                  <a:cubicBezTo>
                    <a:pt x="152" y="328"/>
                    <a:pt x="153" y="327"/>
                    <a:pt x="153" y="327"/>
                  </a:cubicBezTo>
                  <a:moveTo>
                    <a:pt x="153" y="327"/>
                  </a:moveTo>
                  <a:cubicBezTo>
                    <a:pt x="153" y="327"/>
                    <a:pt x="154" y="326"/>
                    <a:pt x="154" y="326"/>
                  </a:cubicBezTo>
                  <a:cubicBezTo>
                    <a:pt x="154" y="326"/>
                    <a:pt x="153" y="327"/>
                    <a:pt x="153" y="327"/>
                  </a:cubicBezTo>
                  <a:moveTo>
                    <a:pt x="154" y="326"/>
                  </a:moveTo>
                  <a:cubicBezTo>
                    <a:pt x="155" y="326"/>
                    <a:pt x="155" y="325"/>
                    <a:pt x="155" y="325"/>
                  </a:cubicBezTo>
                  <a:cubicBezTo>
                    <a:pt x="155" y="325"/>
                    <a:pt x="155" y="326"/>
                    <a:pt x="154" y="326"/>
                  </a:cubicBezTo>
                  <a:moveTo>
                    <a:pt x="155" y="325"/>
                  </a:moveTo>
                  <a:cubicBezTo>
                    <a:pt x="156" y="325"/>
                    <a:pt x="156" y="325"/>
                    <a:pt x="157" y="325"/>
                  </a:cubicBezTo>
                  <a:cubicBezTo>
                    <a:pt x="156" y="325"/>
                    <a:pt x="156" y="325"/>
                    <a:pt x="155" y="325"/>
                  </a:cubicBezTo>
                  <a:moveTo>
                    <a:pt x="173" y="291"/>
                  </a:moveTo>
                  <a:cubicBezTo>
                    <a:pt x="172" y="290"/>
                    <a:pt x="172" y="288"/>
                    <a:pt x="171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71" y="286"/>
                    <a:pt x="171" y="286"/>
                    <a:pt x="171" y="286"/>
                  </a:cubicBezTo>
                  <a:cubicBezTo>
                    <a:pt x="171" y="284"/>
                    <a:pt x="170" y="283"/>
                    <a:pt x="170" y="283"/>
                  </a:cubicBezTo>
                  <a:cubicBezTo>
                    <a:pt x="182" y="270"/>
                    <a:pt x="182" y="270"/>
                    <a:pt x="182" y="270"/>
                  </a:cubicBezTo>
                  <a:cubicBezTo>
                    <a:pt x="182" y="271"/>
                    <a:pt x="182" y="271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83" y="272"/>
                    <a:pt x="183" y="272"/>
                    <a:pt x="183" y="272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201" y="251"/>
                    <a:pt x="201" y="251"/>
                    <a:pt x="201" y="251"/>
                  </a:cubicBezTo>
                  <a:cubicBezTo>
                    <a:pt x="189" y="267"/>
                    <a:pt x="189" y="267"/>
                    <a:pt x="189" y="267"/>
                  </a:cubicBezTo>
                  <a:cubicBezTo>
                    <a:pt x="190" y="269"/>
                    <a:pt x="191" y="271"/>
                    <a:pt x="192" y="273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73" y="291"/>
                    <a:pt x="173" y="291"/>
                    <a:pt x="173" y="291"/>
                  </a:cubicBezTo>
                  <a:moveTo>
                    <a:pt x="158" y="324"/>
                  </a:moveTo>
                  <a:cubicBezTo>
                    <a:pt x="158" y="324"/>
                    <a:pt x="157" y="325"/>
                    <a:pt x="157" y="325"/>
                  </a:cubicBezTo>
                  <a:cubicBezTo>
                    <a:pt x="157" y="325"/>
                    <a:pt x="158" y="324"/>
                    <a:pt x="158" y="324"/>
                  </a:cubicBezTo>
                  <a:moveTo>
                    <a:pt x="160" y="324"/>
                  </a:moveTo>
                  <a:cubicBezTo>
                    <a:pt x="160" y="324"/>
                    <a:pt x="159" y="324"/>
                    <a:pt x="158" y="324"/>
                  </a:cubicBezTo>
                  <a:cubicBezTo>
                    <a:pt x="159" y="324"/>
                    <a:pt x="160" y="324"/>
                    <a:pt x="160" y="324"/>
                  </a:cubicBezTo>
                  <a:moveTo>
                    <a:pt x="163" y="324"/>
                  </a:moveTo>
                  <a:cubicBezTo>
                    <a:pt x="160" y="324"/>
                    <a:pt x="160" y="324"/>
                    <a:pt x="160" y="324"/>
                  </a:cubicBezTo>
                  <a:cubicBezTo>
                    <a:pt x="161" y="324"/>
                    <a:pt x="162" y="324"/>
                    <a:pt x="163" y="324"/>
                  </a:cubicBezTo>
                  <a:moveTo>
                    <a:pt x="153" y="341"/>
                  </a:moveTo>
                  <a:cubicBezTo>
                    <a:pt x="163" y="324"/>
                    <a:pt x="163" y="324"/>
                    <a:pt x="163" y="324"/>
                  </a:cubicBezTo>
                  <a:cubicBezTo>
                    <a:pt x="160" y="329"/>
                    <a:pt x="156" y="335"/>
                    <a:pt x="153" y="341"/>
                  </a:cubicBezTo>
                  <a:moveTo>
                    <a:pt x="155" y="345"/>
                  </a:moveTo>
                  <a:cubicBezTo>
                    <a:pt x="171" y="334"/>
                    <a:pt x="171" y="334"/>
                    <a:pt x="171" y="334"/>
                  </a:cubicBezTo>
                  <a:cubicBezTo>
                    <a:pt x="170" y="333"/>
                    <a:pt x="169" y="332"/>
                    <a:pt x="168" y="331"/>
                  </a:cubicBezTo>
                  <a:cubicBezTo>
                    <a:pt x="155" y="343"/>
                    <a:pt x="155" y="343"/>
                    <a:pt x="155" y="343"/>
                  </a:cubicBezTo>
                  <a:cubicBezTo>
                    <a:pt x="154" y="342"/>
                    <a:pt x="154" y="341"/>
                    <a:pt x="153" y="341"/>
                  </a:cubicBezTo>
                  <a:cubicBezTo>
                    <a:pt x="158" y="333"/>
                    <a:pt x="164" y="325"/>
                    <a:pt x="169" y="318"/>
                  </a:cubicBezTo>
                  <a:cubicBezTo>
                    <a:pt x="168" y="317"/>
                    <a:pt x="168" y="316"/>
                    <a:pt x="167" y="314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67" y="314"/>
                    <a:pt x="167" y="314"/>
                    <a:pt x="167" y="314"/>
                  </a:cubicBezTo>
                  <a:cubicBezTo>
                    <a:pt x="175" y="311"/>
                    <a:pt x="175" y="311"/>
                    <a:pt x="175" y="311"/>
                  </a:cubicBezTo>
                  <a:cubicBezTo>
                    <a:pt x="180" y="318"/>
                    <a:pt x="180" y="318"/>
                    <a:pt x="180" y="318"/>
                  </a:cubicBezTo>
                  <a:cubicBezTo>
                    <a:pt x="171" y="334"/>
                    <a:pt x="171" y="334"/>
                    <a:pt x="171" y="334"/>
                  </a:cubicBezTo>
                  <a:cubicBezTo>
                    <a:pt x="155" y="345"/>
                    <a:pt x="155" y="345"/>
                    <a:pt x="155" y="345"/>
                  </a:cubicBezTo>
                  <a:moveTo>
                    <a:pt x="216" y="207"/>
                  </a:moveTo>
                  <a:cubicBezTo>
                    <a:pt x="217" y="207"/>
                    <a:pt x="217" y="207"/>
                    <a:pt x="217" y="207"/>
                  </a:cubicBezTo>
                  <a:cubicBezTo>
                    <a:pt x="217" y="207"/>
                    <a:pt x="217" y="207"/>
                    <a:pt x="216" y="207"/>
                  </a:cubicBezTo>
                  <a:moveTo>
                    <a:pt x="216" y="208"/>
                  </a:moveTo>
                  <a:cubicBezTo>
                    <a:pt x="216" y="208"/>
                    <a:pt x="216" y="208"/>
                    <a:pt x="216" y="207"/>
                  </a:cubicBezTo>
                  <a:cubicBezTo>
                    <a:pt x="216" y="208"/>
                    <a:pt x="216" y="208"/>
                    <a:pt x="216" y="208"/>
                  </a:cubicBezTo>
                  <a:moveTo>
                    <a:pt x="215" y="209"/>
                  </a:moveTo>
                  <a:cubicBezTo>
                    <a:pt x="215" y="209"/>
                    <a:pt x="215" y="208"/>
                    <a:pt x="216" y="208"/>
                  </a:cubicBezTo>
                  <a:cubicBezTo>
                    <a:pt x="215" y="208"/>
                    <a:pt x="215" y="209"/>
                    <a:pt x="215" y="209"/>
                  </a:cubicBezTo>
                  <a:moveTo>
                    <a:pt x="214" y="210"/>
                  </a:moveTo>
                  <a:cubicBezTo>
                    <a:pt x="214" y="209"/>
                    <a:pt x="215" y="209"/>
                    <a:pt x="215" y="209"/>
                  </a:cubicBezTo>
                  <a:cubicBezTo>
                    <a:pt x="215" y="209"/>
                    <a:pt x="214" y="209"/>
                    <a:pt x="214" y="210"/>
                  </a:cubicBezTo>
                  <a:moveTo>
                    <a:pt x="214" y="210"/>
                  </a:moveTo>
                  <a:cubicBezTo>
                    <a:pt x="214" y="210"/>
                    <a:pt x="214" y="210"/>
                    <a:pt x="214" y="210"/>
                  </a:cubicBezTo>
                  <a:cubicBezTo>
                    <a:pt x="214" y="210"/>
                    <a:pt x="214" y="210"/>
                    <a:pt x="214" y="210"/>
                  </a:cubicBezTo>
                  <a:moveTo>
                    <a:pt x="213" y="211"/>
                  </a:moveTo>
                  <a:cubicBezTo>
                    <a:pt x="213" y="210"/>
                    <a:pt x="214" y="210"/>
                    <a:pt x="214" y="210"/>
                  </a:cubicBezTo>
                  <a:cubicBezTo>
                    <a:pt x="214" y="210"/>
                    <a:pt x="213" y="210"/>
                    <a:pt x="213" y="211"/>
                  </a:cubicBezTo>
                  <a:moveTo>
                    <a:pt x="212" y="211"/>
                  </a:moveTo>
                  <a:cubicBezTo>
                    <a:pt x="212" y="211"/>
                    <a:pt x="213" y="211"/>
                    <a:pt x="213" y="211"/>
                  </a:cubicBezTo>
                  <a:cubicBezTo>
                    <a:pt x="213" y="211"/>
                    <a:pt x="213" y="211"/>
                    <a:pt x="213" y="211"/>
                  </a:cubicBezTo>
                  <a:moveTo>
                    <a:pt x="212" y="212"/>
                  </a:moveTo>
                  <a:cubicBezTo>
                    <a:pt x="212" y="212"/>
                    <a:pt x="212" y="211"/>
                    <a:pt x="212" y="211"/>
                  </a:cubicBezTo>
                  <a:cubicBezTo>
                    <a:pt x="212" y="211"/>
                    <a:pt x="212" y="212"/>
                    <a:pt x="212" y="212"/>
                  </a:cubicBezTo>
                  <a:moveTo>
                    <a:pt x="211" y="212"/>
                  </a:moveTo>
                  <a:cubicBezTo>
                    <a:pt x="211" y="212"/>
                    <a:pt x="212" y="212"/>
                    <a:pt x="212" y="212"/>
                  </a:cubicBezTo>
                  <a:cubicBezTo>
                    <a:pt x="212" y="212"/>
                    <a:pt x="211" y="212"/>
                    <a:pt x="211" y="212"/>
                  </a:cubicBezTo>
                  <a:moveTo>
                    <a:pt x="211" y="213"/>
                  </a:moveTo>
                  <a:cubicBezTo>
                    <a:pt x="211" y="213"/>
                    <a:pt x="211" y="213"/>
                    <a:pt x="211" y="212"/>
                  </a:cubicBezTo>
                  <a:cubicBezTo>
                    <a:pt x="211" y="213"/>
                    <a:pt x="211" y="213"/>
                    <a:pt x="211" y="213"/>
                  </a:cubicBezTo>
                  <a:moveTo>
                    <a:pt x="211" y="214"/>
                  </a:moveTo>
                  <a:cubicBezTo>
                    <a:pt x="211" y="214"/>
                    <a:pt x="211" y="213"/>
                    <a:pt x="211" y="213"/>
                  </a:cubicBezTo>
                  <a:cubicBezTo>
                    <a:pt x="211" y="213"/>
                    <a:pt x="211" y="214"/>
                    <a:pt x="211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1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10" y="214"/>
                  </a:moveTo>
                  <a:cubicBezTo>
                    <a:pt x="210" y="214"/>
                    <a:pt x="210" y="214"/>
                    <a:pt x="210" y="214"/>
                  </a:cubicBezTo>
                  <a:cubicBezTo>
                    <a:pt x="210" y="214"/>
                    <a:pt x="210" y="214"/>
                    <a:pt x="210" y="214"/>
                  </a:cubicBezTo>
                  <a:moveTo>
                    <a:pt x="209" y="215"/>
                  </a:moveTo>
                  <a:cubicBezTo>
                    <a:pt x="210" y="215"/>
                    <a:pt x="210" y="215"/>
                    <a:pt x="210" y="215"/>
                  </a:cubicBezTo>
                  <a:cubicBezTo>
                    <a:pt x="209" y="215"/>
                    <a:pt x="209" y="215"/>
                    <a:pt x="209" y="215"/>
                  </a:cubicBezTo>
                  <a:moveTo>
                    <a:pt x="209" y="216"/>
                  </a:moveTo>
                  <a:cubicBezTo>
                    <a:pt x="209" y="215"/>
                    <a:pt x="209" y="215"/>
                    <a:pt x="209" y="215"/>
                  </a:cubicBezTo>
                  <a:cubicBezTo>
                    <a:pt x="209" y="215"/>
                    <a:pt x="209" y="215"/>
                    <a:pt x="209" y="216"/>
                  </a:cubicBezTo>
                  <a:moveTo>
                    <a:pt x="209" y="216"/>
                  </a:moveTo>
                  <a:cubicBezTo>
                    <a:pt x="209" y="216"/>
                    <a:pt x="209" y="216"/>
                    <a:pt x="209" y="216"/>
                  </a:cubicBezTo>
                  <a:cubicBezTo>
                    <a:pt x="209" y="216"/>
                    <a:pt x="209" y="216"/>
                    <a:pt x="209" y="216"/>
                  </a:cubicBezTo>
                  <a:moveTo>
                    <a:pt x="208" y="217"/>
                  </a:moveTo>
                  <a:cubicBezTo>
                    <a:pt x="208" y="216"/>
                    <a:pt x="208" y="216"/>
                    <a:pt x="208" y="216"/>
                  </a:cubicBezTo>
                  <a:cubicBezTo>
                    <a:pt x="208" y="216"/>
                    <a:pt x="208" y="216"/>
                    <a:pt x="208" y="217"/>
                  </a:cubicBezTo>
                  <a:moveTo>
                    <a:pt x="208" y="217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7"/>
                  </a:cubicBezTo>
                  <a:moveTo>
                    <a:pt x="208" y="218"/>
                  </a:moveTo>
                  <a:cubicBezTo>
                    <a:pt x="208" y="217"/>
                    <a:pt x="208" y="217"/>
                    <a:pt x="208" y="217"/>
                  </a:cubicBezTo>
                  <a:cubicBezTo>
                    <a:pt x="208" y="217"/>
                    <a:pt x="208" y="217"/>
                    <a:pt x="208" y="218"/>
                  </a:cubicBezTo>
                  <a:moveTo>
                    <a:pt x="207" y="218"/>
                  </a:moveTo>
                  <a:cubicBezTo>
                    <a:pt x="208" y="218"/>
                    <a:pt x="208" y="218"/>
                    <a:pt x="208" y="218"/>
                  </a:cubicBezTo>
                  <a:cubicBezTo>
                    <a:pt x="208" y="218"/>
                    <a:pt x="208" y="218"/>
                    <a:pt x="207" y="218"/>
                  </a:cubicBezTo>
                  <a:moveTo>
                    <a:pt x="207" y="218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moveTo>
                    <a:pt x="207" y="219"/>
                  </a:moveTo>
                  <a:cubicBezTo>
                    <a:pt x="207" y="218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9"/>
                  </a:cubicBezTo>
                  <a:moveTo>
                    <a:pt x="207" y="219"/>
                  </a:moveTo>
                  <a:cubicBezTo>
                    <a:pt x="207" y="219"/>
                    <a:pt x="207" y="219"/>
                    <a:pt x="207" y="219"/>
                  </a:cubicBezTo>
                  <a:cubicBezTo>
                    <a:pt x="207" y="219"/>
                    <a:pt x="207" y="219"/>
                    <a:pt x="207" y="219"/>
                  </a:cubicBezTo>
                  <a:moveTo>
                    <a:pt x="206" y="220"/>
                  </a:moveTo>
                  <a:cubicBezTo>
                    <a:pt x="206" y="219"/>
                    <a:pt x="207" y="219"/>
                    <a:pt x="207" y="219"/>
                  </a:cubicBezTo>
                  <a:cubicBezTo>
                    <a:pt x="207" y="219"/>
                    <a:pt x="206" y="219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6" y="220"/>
                    <a:pt x="206" y="220"/>
                  </a:cubicBezTo>
                  <a:cubicBezTo>
                    <a:pt x="206" y="220"/>
                    <a:pt x="206" y="220"/>
                    <a:pt x="206" y="220"/>
                  </a:cubicBezTo>
                  <a:moveTo>
                    <a:pt x="206" y="220"/>
                  </a:moveTo>
                  <a:cubicBezTo>
                    <a:pt x="206" y="220"/>
                    <a:pt x="205" y="220"/>
                    <a:pt x="205" y="220"/>
                  </a:cubicBezTo>
                  <a:cubicBezTo>
                    <a:pt x="205" y="220"/>
                    <a:pt x="206" y="220"/>
                    <a:pt x="206" y="220"/>
                  </a:cubicBezTo>
                  <a:moveTo>
                    <a:pt x="205" y="220"/>
                  </a:moveTo>
                  <a:cubicBezTo>
                    <a:pt x="205" y="221"/>
                    <a:pt x="205" y="221"/>
                    <a:pt x="205" y="221"/>
                  </a:cubicBezTo>
                  <a:cubicBezTo>
                    <a:pt x="205" y="220"/>
                    <a:pt x="205" y="220"/>
                    <a:pt x="205" y="220"/>
                  </a:cubicBezTo>
                  <a:moveTo>
                    <a:pt x="205" y="221"/>
                  </a:moveTo>
                  <a:cubicBezTo>
                    <a:pt x="205" y="221"/>
                    <a:pt x="205" y="222"/>
                    <a:pt x="205" y="222"/>
                  </a:cubicBezTo>
                  <a:cubicBezTo>
                    <a:pt x="205" y="222"/>
                    <a:pt x="205" y="221"/>
                    <a:pt x="205" y="221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5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5" y="222"/>
                  </a:moveTo>
                  <a:cubicBezTo>
                    <a:pt x="205" y="222"/>
                    <a:pt x="205" y="222"/>
                    <a:pt x="204" y="222"/>
                  </a:cubicBezTo>
                  <a:cubicBezTo>
                    <a:pt x="205" y="222"/>
                    <a:pt x="205" y="222"/>
                    <a:pt x="205" y="222"/>
                  </a:cubicBezTo>
                  <a:moveTo>
                    <a:pt x="204" y="222"/>
                  </a:moveTo>
                  <a:cubicBezTo>
                    <a:pt x="204" y="222"/>
                    <a:pt x="204" y="222"/>
                    <a:pt x="204" y="223"/>
                  </a:cubicBezTo>
                  <a:cubicBezTo>
                    <a:pt x="204" y="222"/>
                    <a:pt x="204" y="222"/>
                    <a:pt x="204" y="222"/>
                  </a:cubicBezTo>
                  <a:moveTo>
                    <a:pt x="199" y="231"/>
                  </a:moveTo>
                  <a:cubicBezTo>
                    <a:pt x="204" y="225"/>
                    <a:pt x="211" y="216"/>
                    <a:pt x="217" y="210"/>
                  </a:cubicBezTo>
                  <a:cubicBezTo>
                    <a:pt x="211" y="216"/>
                    <a:pt x="204" y="225"/>
                    <a:pt x="199" y="231"/>
                  </a:cubicBezTo>
                  <a:moveTo>
                    <a:pt x="200" y="231"/>
                  </a:moveTo>
                  <a:cubicBezTo>
                    <a:pt x="199" y="231"/>
                    <a:pt x="199" y="231"/>
                    <a:pt x="199" y="231"/>
                  </a:cubicBezTo>
                  <a:cubicBezTo>
                    <a:pt x="199" y="231"/>
                    <a:pt x="200" y="231"/>
                    <a:pt x="200" y="231"/>
                  </a:cubicBezTo>
                  <a:moveTo>
                    <a:pt x="201" y="230"/>
                  </a:moveTo>
                  <a:cubicBezTo>
                    <a:pt x="201" y="230"/>
                    <a:pt x="200" y="231"/>
                    <a:pt x="200" y="231"/>
                  </a:cubicBezTo>
                  <a:cubicBezTo>
                    <a:pt x="200" y="231"/>
                    <a:pt x="201" y="230"/>
                    <a:pt x="201" y="230"/>
                  </a:cubicBezTo>
                  <a:moveTo>
                    <a:pt x="202" y="230"/>
                  </a:moveTo>
                  <a:cubicBezTo>
                    <a:pt x="202" y="230"/>
                    <a:pt x="201" y="230"/>
                    <a:pt x="201" y="230"/>
                  </a:cubicBezTo>
                  <a:cubicBezTo>
                    <a:pt x="201" y="230"/>
                    <a:pt x="202" y="230"/>
                    <a:pt x="202" y="230"/>
                  </a:cubicBezTo>
                  <a:moveTo>
                    <a:pt x="203" y="229"/>
                  </a:moveTo>
                  <a:cubicBezTo>
                    <a:pt x="203" y="229"/>
                    <a:pt x="202" y="229"/>
                    <a:pt x="202" y="230"/>
                  </a:cubicBezTo>
                  <a:cubicBezTo>
                    <a:pt x="202" y="229"/>
                    <a:pt x="203" y="229"/>
                    <a:pt x="203" y="229"/>
                  </a:cubicBezTo>
                  <a:moveTo>
                    <a:pt x="204" y="228"/>
                  </a:moveTo>
                  <a:cubicBezTo>
                    <a:pt x="204" y="228"/>
                    <a:pt x="203" y="228"/>
                    <a:pt x="203" y="229"/>
                  </a:cubicBezTo>
                  <a:cubicBezTo>
                    <a:pt x="203" y="228"/>
                    <a:pt x="204" y="228"/>
                    <a:pt x="204" y="228"/>
                  </a:cubicBezTo>
                  <a:moveTo>
                    <a:pt x="205" y="227"/>
                  </a:moveTo>
                  <a:cubicBezTo>
                    <a:pt x="205" y="227"/>
                    <a:pt x="205" y="228"/>
                    <a:pt x="204" y="228"/>
                  </a:cubicBezTo>
                  <a:cubicBezTo>
                    <a:pt x="205" y="228"/>
                    <a:pt x="205" y="227"/>
                    <a:pt x="205" y="227"/>
                  </a:cubicBezTo>
                  <a:moveTo>
                    <a:pt x="206" y="226"/>
                  </a:moveTo>
                  <a:cubicBezTo>
                    <a:pt x="206" y="226"/>
                    <a:pt x="205" y="227"/>
                    <a:pt x="205" y="227"/>
                  </a:cubicBezTo>
                  <a:cubicBezTo>
                    <a:pt x="205" y="227"/>
                    <a:pt x="206" y="226"/>
                    <a:pt x="206" y="226"/>
                  </a:cubicBezTo>
                  <a:moveTo>
                    <a:pt x="207" y="225"/>
                  </a:moveTo>
                  <a:cubicBezTo>
                    <a:pt x="207" y="226"/>
                    <a:pt x="206" y="226"/>
                    <a:pt x="206" y="226"/>
                  </a:cubicBezTo>
                  <a:cubicBezTo>
                    <a:pt x="206" y="226"/>
                    <a:pt x="207" y="226"/>
                    <a:pt x="207" y="225"/>
                  </a:cubicBezTo>
                  <a:moveTo>
                    <a:pt x="208" y="225"/>
                  </a:moveTo>
                  <a:cubicBezTo>
                    <a:pt x="208" y="225"/>
                    <a:pt x="207" y="225"/>
                    <a:pt x="207" y="225"/>
                  </a:cubicBezTo>
                  <a:cubicBezTo>
                    <a:pt x="207" y="225"/>
                    <a:pt x="208" y="225"/>
                    <a:pt x="208" y="225"/>
                  </a:cubicBezTo>
                  <a:moveTo>
                    <a:pt x="209" y="224"/>
                  </a:moveTo>
                  <a:cubicBezTo>
                    <a:pt x="209" y="224"/>
                    <a:pt x="208" y="224"/>
                    <a:pt x="208" y="225"/>
                  </a:cubicBezTo>
                  <a:cubicBezTo>
                    <a:pt x="208" y="224"/>
                    <a:pt x="209" y="224"/>
                    <a:pt x="209" y="224"/>
                  </a:cubicBezTo>
                  <a:moveTo>
                    <a:pt x="210" y="223"/>
                  </a:moveTo>
                  <a:cubicBezTo>
                    <a:pt x="210" y="223"/>
                    <a:pt x="209" y="223"/>
                    <a:pt x="209" y="224"/>
                  </a:cubicBezTo>
                  <a:cubicBezTo>
                    <a:pt x="209" y="223"/>
                    <a:pt x="210" y="223"/>
                    <a:pt x="210" y="223"/>
                  </a:cubicBezTo>
                  <a:moveTo>
                    <a:pt x="211" y="222"/>
                  </a:moveTo>
                  <a:cubicBezTo>
                    <a:pt x="211" y="222"/>
                    <a:pt x="210" y="223"/>
                    <a:pt x="210" y="223"/>
                  </a:cubicBezTo>
                  <a:cubicBezTo>
                    <a:pt x="210" y="223"/>
                    <a:pt x="211" y="222"/>
                    <a:pt x="211" y="222"/>
                  </a:cubicBezTo>
                  <a:moveTo>
                    <a:pt x="212" y="222"/>
                  </a:moveTo>
                  <a:cubicBezTo>
                    <a:pt x="211" y="222"/>
                    <a:pt x="211" y="222"/>
                    <a:pt x="211" y="222"/>
                  </a:cubicBezTo>
                  <a:cubicBezTo>
                    <a:pt x="211" y="222"/>
                    <a:pt x="211" y="222"/>
                    <a:pt x="212" y="222"/>
                  </a:cubicBezTo>
                  <a:moveTo>
                    <a:pt x="212" y="220"/>
                  </a:moveTo>
                  <a:cubicBezTo>
                    <a:pt x="212" y="221"/>
                    <a:pt x="212" y="221"/>
                    <a:pt x="212" y="222"/>
                  </a:cubicBezTo>
                  <a:cubicBezTo>
                    <a:pt x="212" y="221"/>
                    <a:pt x="212" y="221"/>
                    <a:pt x="212" y="220"/>
                  </a:cubicBezTo>
                  <a:moveTo>
                    <a:pt x="213" y="220"/>
                  </a:moveTo>
                  <a:cubicBezTo>
                    <a:pt x="213" y="220"/>
                    <a:pt x="213" y="220"/>
                    <a:pt x="212" y="220"/>
                  </a:cubicBezTo>
                  <a:cubicBezTo>
                    <a:pt x="213" y="220"/>
                    <a:pt x="213" y="220"/>
                    <a:pt x="213" y="220"/>
                  </a:cubicBezTo>
                  <a:moveTo>
                    <a:pt x="213" y="220"/>
                  </a:moveTo>
                  <a:cubicBezTo>
                    <a:pt x="214" y="220"/>
                    <a:pt x="214" y="219"/>
                    <a:pt x="214" y="219"/>
                  </a:cubicBezTo>
                  <a:cubicBezTo>
                    <a:pt x="214" y="219"/>
                    <a:pt x="214" y="220"/>
                    <a:pt x="213" y="220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8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5" y="239"/>
                  </a:moveTo>
                  <a:cubicBezTo>
                    <a:pt x="315" y="238"/>
                    <a:pt x="315" y="238"/>
                    <a:pt x="315" y="238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5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5" y="239"/>
                    <a:pt x="315" y="239"/>
                    <a:pt x="315" y="239"/>
                  </a:cubicBezTo>
                  <a:moveTo>
                    <a:pt x="316" y="239"/>
                  </a:moveTo>
                  <a:cubicBezTo>
                    <a:pt x="315" y="239"/>
                    <a:pt x="315" y="239"/>
                    <a:pt x="315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316" y="239"/>
                  </a:moveTo>
                  <a:cubicBezTo>
                    <a:pt x="316" y="239"/>
                    <a:pt x="316" y="239"/>
                    <a:pt x="316" y="239"/>
                  </a:cubicBezTo>
                  <a:cubicBezTo>
                    <a:pt x="316" y="239"/>
                    <a:pt x="316" y="239"/>
                    <a:pt x="316" y="239"/>
                  </a:cubicBezTo>
                  <a:moveTo>
                    <a:pt x="251" y="171"/>
                  </a:moveTo>
                  <a:cubicBezTo>
                    <a:pt x="255" y="167"/>
                    <a:pt x="260" y="163"/>
                    <a:pt x="264" y="160"/>
                  </a:cubicBezTo>
                  <a:cubicBezTo>
                    <a:pt x="264" y="160"/>
                    <a:pt x="264" y="161"/>
                    <a:pt x="264" y="162"/>
                  </a:cubicBezTo>
                  <a:cubicBezTo>
                    <a:pt x="251" y="171"/>
                    <a:pt x="251" y="171"/>
                    <a:pt x="251" y="171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4" y="235"/>
                  </a:moveTo>
                  <a:cubicBezTo>
                    <a:pt x="324" y="235"/>
                    <a:pt x="324" y="235"/>
                    <a:pt x="324" y="235"/>
                  </a:cubicBezTo>
                  <a:cubicBezTo>
                    <a:pt x="324" y="235"/>
                    <a:pt x="324" y="235"/>
                    <a:pt x="324" y="235"/>
                  </a:cubicBezTo>
                  <a:moveTo>
                    <a:pt x="321" y="220"/>
                  </a:moveTo>
                  <a:cubicBezTo>
                    <a:pt x="321" y="220"/>
                    <a:pt x="320" y="221"/>
                    <a:pt x="320" y="222"/>
                  </a:cubicBezTo>
                  <a:cubicBezTo>
                    <a:pt x="320" y="221"/>
                    <a:pt x="321" y="221"/>
                    <a:pt x="321" y="221"/>
                  </a:cubicBezTo>
                  <a:moveTo>
                    <a:pt x="315" y="238"/>
                  </a:moveTo>
                  <a:cubicBezTo>
                    <a:pt x="313" y="235"/>
                    <a:pt x="317" y="229"/>
                    <a:pt x="320" y="222"/>
                  </a:cubicBezTo>
                  <a:cubicBezTo>
                    <a:pt x="316" y="230"/>
                    <a:pt x="313" y="236"/>
                    <a:pt x="315" y="238"/>
                  </a:cubicBezTo>
                  <a:cubicBezTo>
                    <a:pt x="315" y="238"/>
                    <a:pt x="315" y="238"/>
                    <a:pt x="315" y="238"/>
                  </a:cubicBezTo>
                  <a:moveTo>
                    <a:pt x="311" y="108"/>
                  </a:moveTo>
                  <a:cubicBezTo>
                    <a:pt x="325" y="97"/>
                    <a:pt x="325" y="97"/>
                    <a:pt x="325" y="97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1" y="108"/>
                  </a:moveTo>
                  <a:cubicBezTo>
                    <a:pt x="312" y="109"/>
                    <a:pt x="312" y="109"/>
                    <a:pt x="312" y="109"/>
                  </a:cubicBezTo>
                  <a:cubicBezTo>
                    <a:pt x="311" y="108"/>
                    <a:pt x="311" y="108"/>
                    <a:pt x="311" y="108"/>
                  </a:cubicBezTo>
                  <a:moveTo>
                    <a:pt x="312" y="109"/>
                  </a:moveTo>
                  <a:cubicBezTo>
                    <a:pt x="323" y="100"/>
                    <a:pt x="323" y="100"/>
                    <a:pt x="323" y="100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2" y="110"/>
                  </a:moveTo>
                  <a:cubicBezTo>
                    <a:pt x="312" y="110"/>
                    <a:pt x="312" y="109"/>
                    <a:pt x="312" y="109"/>
                  </a:cubicBezTo>
                  <a:cubicBezTo>
                    <a:pt x="312" y="109"/>
                    <a:pt x="312" y="109"/>
                    <a:pt x="312" y="109"/>
                  </a:cubicBezTo>
                  <a:moveTo>
                    <a:pt x="311" y="110"/>
                  </a:moveTo>
                  <a:cubicBezTo>
                    <a:pt x="311" y="110"/>
                    <a:pt x="312" y="110"/>
                    <a:pt x="312" y="110"/>
                  </a:cubicBezTo>
                  <a:cubicBezTo>
                    <a:pt x="312" y="110"/>
                    <a:pt x="311" y="110"/>
                    <a:pt x="311" y="110"/>
                  </a:cubicBezTo>
                  <a:moveTo>
                    <a:pt x="311" y="111"/>
                  </a:moveTo>
                  <a:cubicBezTo>
                    <a:pt x="311" y="111"/>
                    <a:pt x="311" y="110"/>
                    <a:pt x="311" y="110"/>
                  </a:cubicBezTo>
                  <a:cubicBezTo>
                    <a:pt x="311" y="110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1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1" y="111"/>
                    <a:pt x="311" y="111"/>
                    <a:pt x="311" y="111"/>
                  </a:cubicBezTo>
                  <a:moveTo>
                    <a:pt x="312" y="111"/>
                  </a:moveTo>
                  <a:cubicBezTo>
                    <a:pt x="311" y="111"/>
                    <a:pt x="311" y="111"/>
                    <a:pt x="311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2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2" y="111"/>
                    <a:pt x="312" y="111"/>
                    <a:pt x="312" y="111"/>
                  </a:cubicBezTo>
                  <a:moveTo>
                    <a:pt x="313" y="111"/>
                  </a:moveTo>
                  <a:cubicBezTo>
                    <a:pt x="312" y="111"/>
                    <a:pt x="312" y="111"/>
                    <a:pt x="312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3" y="111"/>
                  </a:moveTo>
                  <a:cubicBezTo>
                    <a:pt x="313" y="111"/>
                    <a:pt x="313" y="111"/>
                    <a:pt x="313" y="111"/>
                  </a:cubicBezTo>
                  <a:cubicBezTo>
                    <a:pt x="313" y="111"/>
                    <a:pt x="313" y="111"/>
                    <a:pt x="313" y="111"/>
                  </a:cubicBezTo>
                  <a:moveTo>
                    <a:pt x="315" y="110"/>
                  </a:moveTo>
                  <a:cubicBezTo>
                    <a:pt x="314" y="110"/>
                    <a:pt x="314" y="111"/>
                    <a:pt x="313" y="111"/>
                  </a:cubicBezTo>
                  <a:cubicBezTo>
                    <a:pt x="314" y="111"/>
                    <a:pt x="314" y="110"/>
                    <a:pt x="315" y="110"/>
                  </a:cubicBezTo>
                  <a:moveTo>
                    <a:pt x="316" y="109"/>
                  </a:moveTo>
                  <a:cubicBezTo>
                    <a:pt x="316" y="110"/>
                    <a:pt x="315" y="110"/>
                    <a:pt x="315" y="110"/>
                  </a:cubicBezTo>
                  <a:cubicBezTo>
                    <a:pt x="315" y="110"/>
                    <a:pt x="316" y="110"/>
                    <a:pt x="316" y="109"/>
                  </a:cubicBezTo>
                  <a:moveTo>
                    <a:pt x="318" y="109"/>
                  </a:moveTo>
                  <a:cubicBezTo>
                    <a:pt x="317" y="109"/>
                    <a:pt x="317" y="109"/>
                    <a:pt x="316" y="109"/>
                  </a:cubicBezTo>
                  <a:cubicBezTo>
                    <a:pt x="317" y="109"/>
                    <a:pt x="317" y="109"/>
                    <a:pt x="318" y="109"/>
                  </a:cubicBezTo>
                  <a:moveTo>
                    <a:pt x="320" y="107"/>
                  </a:moveTo>
                  <a:cubicBezTo>
                    <a:pt x="319" y="108"/>
                    <a:pt x="318" y="108"/>
                    <a:pt x="318" y="109"/>
                  </a:cubicBezTo>
                  <a:cubicBezTo>
                    <a:pt x="318" y="108"/>
                    <a:pt x="319" y="108"/>
                    <a:pt x="320" y="107"/>
                  </a:cubicBezTo>
                  <a:moveTo>
                    <a:pt x="322" y="106"/>
                  </a:moveTo>
                  <a:cubicBezTo>
                    <a:pt x="321" y="107"/>
                    <a:pt x="320" y="107"/>
                    <a:pt x="320" y="107"/>
                  </a:cubicBezTo>
                  <a:cubicBezTo>
                    <a:pt x="320" y="107"/>
                    <a:pt x="321" y="107"/>
                    <a:pt x="322" y="106"/>
                  </a:cubicBezTo>
                  <a:moveTo>
                    <a:pt x="325" y="105"/>
                  </a:moveTo>
                  <a:cubicBezTo>
                    <a:pt x="324" y="105"/>
                    <a:pt x="323" y="106"/>
                    <a:pt x="322" y="106"/>
                  </a:cubicBezTo>
                  <a:cubicBezTo>
                    <a:pt x="324" y="105"/>
                    <a:pt x="326" y="104"/>
                    <a:pt x="328" y="103"/>
                  </a:cubicBezTo>
                  <a:cubicBezTo>
                    <a:pt x="327" y="103"/>
                    <a:pt x="325" y="104"/>
                    <a:pt x="325" y="105"/>
                  </a:cubicBezTo>
                  <a:moveTo>
                    <a:pt x="387" y="55"/>
                  </a:moveTo>
                  <a:cubicBezTo>
                    <a:pt x="389" y="54"/>
                    <a:pt x="391" y="52"/>
                    <a:pt x="394" y="51"/>
                  </a:cubicBezTo>
                  <a:cubicBezTo>
                    <a:pt x="391" y="52"/>
                    <a:pt x="389" y="54"/>
                    <a:pt x="387" y="55"/>
                  </a:cubicBezTo>
                  <a:moveTo>
                    <a:pt x="387" y="55"/>
                  </a:moveTo>
                  <a:cubicBezTo>
                    <a:pt x="385" y="56"/>
                    <a:pt x="383" y="57"/>
                    <a:pt x="381" y="58"/>
                  </a:cubicBezTo>
                  <a:cubicBezTo>
                    <a:pt x="383" y="57"/>
                    <a:pt x="385" y="56"/>
                    <a:pt x="387" y="55"/>
                  </a:cubicBezTo>
                  <a:moveTo>
                    <a:pt x="366" y="68"/>
                  </a:moveTo>
                  <a:cubicBezTo>
                    <a:pt x="381" y="58"/>
                    <a:pt x="381" y="58"/>
                    <a:pt x="381" y="58"/>
                  </a:cubicBezTo>
                  <a:cubicBezTo>
                    <a:pt x="366" y="68"/>
                    <a:pt x="366" y="68"/>
                    <a:pt x="366" y="68"/>
                  </a:cubicBezTo>
                  <a:moveTo>
                    <a:pt x="370" y="68"/>
                  </a:moveTo>
                  <a:cubicBezTo>
                    <a:pt x="365" y="70"/>
                    <a:pt x="365" y="70"/>
                    <a:pt x="365" y="70"/>
                  </a:cubicBezTo>
                  <a:cubicBezTo>
                    <a:pt x="366" y="69"/>
                    <a:pt x="367" y="68"/>
                    <a:pt x="368" y="68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9" y="66"/>
                    <a:pt x="371" y="65"/>
                    <a:pt x="373" y="64"/>
                  </a:cubicBezTo>
                  <a:cubicBezTo>
                    <a:pt x="377" y="61"/>
                    <a:pt x="379" y="60"/>
                    <a:pt x="384" y="57"/>
                  </a:cubicBezTo>
                  <a:cubicBezTo>
                    <a:pt x="384" y="57"/>
                    <a:pt x="384" y="57"/>
                    <a:pt x="384" y="57"/>
                  </a:cubicBezTo>
                  <a:cubicBezTo>
                    <a:pt x="384" y="57"/>
                    <a:pt x="387" y="56"/>
                    <a:pt x="387" y="56"/>
                  </a:cubicBezTo>
                  <a:cubicBezTo>
                    <a:pt x="387" y="56"/>
                    <a:pt x="385" y="56"/>
                    <a:pt x="384" y="57"/>
                  </a:cubicBezTo>
                  <a:cubicBezTo>
                    <a:pt x="387" y="56"/>
                    <a:pt x="389" y="55"/>
                    <a:pt x="391" y="54"/>
                  </a:cubicBezTo>
                  <a:cubicBezTo>
                    <a:pt x="390" y="54"/>
                    <a:pt x="389" y="55"/>
                    <a:pt x="389" y="56"/>
                  </a:cubicBezTo>
                  <a:cubicBezTo>
                    <a:pt x="377" y="64"/>
                    <a:pt x="377" y="64"/>
                    <a:pt x="377" y="64"/>
                  </a:cubicBezTo>
                  <a:cubicBezTo>
                    <a:pt x="375" y="65"/>
                    <a:pt x="372" y="66"/>
                    <a:pt x="370" y="68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4" y="65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4" y="64"/>
                    <a:pt x="394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393" y="65"/>
                  </a:moveTo>
                  <a:cubicBezTo>
                    <a:pt x="393" y="65"/>
                    <a:pt x="393" y="65"/>
                    <a:pt x="393" y="65"/>
                  </a:cubicBezTo>
                  <a:cubicBezTo>
                    <a:pt x="393" y="65"/>
                    <a:pt x="393" y="65"/>
                    <a:pt x="393" y="65"/>
                  </a:cubicBezTo>
                  <a:moveTo>
                    <a:pt x="287" y="334"/>
                  </a:moveTo>
                  <a:cubicBezTo>
                    <a:pt x="300" y="315"/>
                    <a:pt x="314" y="296"/>
                    <a:pt x="328" y="279"/>
                  </a:cubicBezTo>
                  <a:cubicBezTo>
                    <a:pt x="325" y="273"/>
                    <a:pt x="325" y="273"/>
                    <a:pt x="325" y="273"/>
                  </a:cubicBezTo>
                  <a:cubicBezTo>
                    <a:pt x="331" y="258"/>
                    <a:pt x="340" y="238"/>
                    <a:pt x="347" y="223"/>
                  </a:cubicBezTo>
                  <a:cubicBezTo>
                    <a:pt x="327" y="234"/>
                    <a:pt x="327" y="234"/>
                    <a:pt x="327" y="234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7" y="213"/>
                    <a:pt x="334" y="207"/>
                    <a:pt x="341" y="201"/>
                  </a:cubicBezTo>
                  <a:cubicBezTo>
                    <a:pt x="337" y="195"/>
                    <a:pt x="337" y="195"/>
                    <a:pt x="344" y="184"/>
                  </a:cubicBezTo>
                  <a:cubicBezTo>
                    <a:pt x="343" y="182"/>
                    <a:pt x="343" y="181"/>
                    <a:pt x="343" y="180"/>
                  </a:cubicBezTo>
                  <a:cubicBezTo>
                    <a:pt x="339" y="177"/>
                    <a:pt x="336" y="174"/>
                    <a:pt x="333" y="172"/>
                  </a:cubicBezTo>
                  <a:cubicBezTo>
                    <a:pt x="311" y="191"/>
                    <a:pt x="294" y="215"/>
                    <a:pt x="272" y="235"/>
                  </a:cubicBezTo>
                  <a:cubicBezTo>
                    <a:pt x="265" y="241"/>
                    <a:pt x="257" y="241"/>
                    <a:pt x="250" y="245"/>
                  </a:cubicBezTo>
                  <a:cubicBezTo>
                    <a:pt x="257" y="240"/>
                    <a:pt x="257" y="240"/>
                    <a:pt x="257" y="24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48" y="248"/>
                    <a:pt x="246" y="250"/>
                    <a:pt x="244" y="252"/>
                  </a:cubicBezTo>
                  <a:cubicBezTo>
                    <a:pt x="239" y="260"/>
                    <a:pt x="239" y="260"/>
                    <a:pt x="239" y="260"/>
                  </a:cubicBezTo>
                  <a:cubicBezTo>
                    <a:pt x="244" y="252"/>
                    <a:pt x="244" y="252"/>
                    <a:pt x="244" y="252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29" y="263"/>
                    <a:pt x="228" y="262"/>
                    <a:pt x="227" y="261"/>
                  </a:cubicBezTo>
                  <a:cubicBezTo>
                    <a:pt x="249" y="230"/>
                    <a:pt x="249" y="230"/>
                    <a:pt x="249" y="230"/>
                  </a:cubicBezTo>
                  <a:cubicBezTo>
                    <a:pt x="248" y="229"/>
                    <a:pt x="246" y="226"/>
                    <a:pt x="245" y="224"/>
                  </a:cubicBezTo>
                  <a:cubicBezTo>
                    <a:pt x="250" y="216"/>
                    <a:pt x="250" y="216"/>
                    <a:pt x="250" y="216"/>
                  </a:cubicBezTo>
                  <a:cubicBezTo>
                    <a:pt x="252" y="208"/>
                    <a:pt x="254" y="198"/>
                    <a:pt x="257" y="189"/>
                  </a:cubicBezTo>
                  <a:cubicBezTo>
                    <a:pt x="265" y="181"/>
                    <a:pt x="265" y="181"/>
                    <a:pt x="265" y="181"/>
                  </a:cubicBezTo>
                  <a:cubicBezTo>
                    <a:pt x="270" y="174"/>
                    <a:pt x="270" y="174"/>
                    <a:pt x="270" y="174"/>
                  </a:cubicBezTo>
                  <a:cubicBezTo>
                    <a:pt x="270" y="173"/>
                    <a:pt x="270" y="172"/>
                    <a:pt x="270" y="171"/>
                  </a:cubicBezTo>
                  <a:cubicBezTo>
                    <a:pt x="277" y="166"/>
                    <a:pt x="284" y="160"/>
                    <a:pt x="291" y="154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291" y="154"/>
                    <a:pt x="291" y="154"/>
                    <a:pt x="291" y="154"/>
                  </a:cubicBezTo>
                  <a:cubicBezTo>
                    <a:pt x="322" y="138"/>
                    <a:pt x="322" y="138"/>
                    <a:pt x="322" y="138"/>
                  </a:cubicBezTo>
                  <a:cubicBezTo>
                    <a:pt x="324" y="137"/>
                    <a:pt x="327" y="135"/>
                    <a:pt x="329" y="13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47" y="129"/>
                    <a:pt x="347" y="129"/>
                    <a:pt x="347" y="129"/>
                  </a:cubicBezTo>
                  <a:cubicBezTo>
                    <a:pt x="341" y="133"/>
                    <a:pt x="341" y="133"/>
                    <a:pt x="341" y="133"/>
                  </a:cubicBezTo>
                  <a:cubicBezTo>
                    <a:pt x="329" y="133"/>
                    <a:pt x="329" y="133"/>
                    <a:pt x="329" y="133"/>
                  </a:cubicBezTo>
                  <a:cubicBezTo>
                    <a:pt x="327" y="135"/>
                    <a:pt x="324" y="137"/>
                    <a:pt x="322" y="138"/>
                  </a:cubicBezTo>
                  <a:cubicBezTo>
                    <a:pt x="332" y="139"/>
                    <a:pt x="332" y="139"/>
                    <a:pt x="332" y="139"/>
                  </a:cubicBezTo>
                  <a:cubicBezTo>
                    <a:pt x="347" y="130"/>
                    <a:pt x="347" y="130"/>
                    <a:pt x="347" y="130"/>
                  </a:cubicBezTo>
                  <a:cubicBezTo>
                    <a:pt x="350" y="128"/>
                    <a:pt x="352" y="127"/>
                    <a:pt x="355" y="125"/>
                  </a:cubicBezTo>
                  <a:cubicBezTo>
                    <a:pt x="354" y="123"/>
                    <a:pt x="353" y="121"/>
                    <a:pt x="352" y="119"/>
                  </a:cubicBezTo>
                  <a:cubicBezTo>
                    <a:pt x="353" y="121"/>
                    <a:pt x="354" y="123"/>
                    <a:pt x="355" y="125"/>
                  </a:cubicBezTo>
                  <a:cubicBezTo>
                    <a:pt x="374" y="119"/>
                    <a:pt x="374" y="119"/>
                    <a:pt x="374" y="119"/>
                  </a:cubicBezTo>
                  <a:cubicBezTo>
                    <a:pt x="366" y="126"/>
                    <a:pt x="366" y="126"/>
                    <a:pt x="366" y="126"/>
                  </a:cubicBezTo>
                  <a:cubicBezTo>
                    <a:pt x="367" y="126"/>
                    <a:pt x="367" y="127"/>
                    <a:pt x="367" y="127"/>
                  </a:cubicBezTo>
                  <a:cubicBezTo>
                    <a:pt x="368" y="127"/>
                    <a:pt x="368" y="128"/>
                    <a:pt x="368" y="128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368" y="128"/>
                    <a:pt x="368" y="128"/>
                    <a:pt x="368" y="128"/>
                  </a:cubicBezTo>
                  <a:cubicBezTo>
                    <a:pt x="371" y="131"/>
                    <a:pt x="371" y="131"/>
                    <a:pt x="371" y="131"/>
                  </a:cubicBezTo>
                  <a:cubicBezTo>
                    <a:pt x="384" y="119"/>
                    <a:pt x="384" y="119"/>
                    <a:pt x="384" y="119"/>
                  </a:cubicBezTo>
                  <a:cubicBezTo>
                    <a:pt x="401" y="109"/>
                    <a:pt x="401" y="109"/>
                    <a:pt x="401" y="109"/>
                  </a:cubicBezTo>
                  <a:cubicBezTo>
                    <a:pt x="400" y="109"/>
                    <a:pt x="400" y="108"/>
                    <a:pt x="399" y="107"/>
                  </a:cubicBezTo>
                  <a:cubicBezTo>
                    <a:pt x="388" y="107"/>
                    <a:pt x="388" y="107"/>
                    <a:pt x="388" y="107"/>
                  </a:cubicBezTo>
                  <a:cubicBezTo>
                    <a:pt x="379" y="112"/>
                    <a:pt x="379" y="112"/>
                    <a:pt x="379" y="112"/>
                  </a:cubicBezTo>
                  <a:cubicBezTo>
                    <a:pt x="371" y="116"/>
                    <a:pt x="371" y="116"/>
                    <a:pt x="371" y="116"/>
                  </a:cubicBezTo>
                  <a:cubicBezTo>
                    <a:pt x="370" y="115"/>
                    <a:pt x="370" y="114"/>
                    <a:pt x="369" y="113"/>
                  </a:cubicBezTo>
                  <a:cubicBezTo>
                    <a:pt x="375" y="109"/>
                    <a:pt x="380" y="106"/>
                    <a:pt x="385" y="103"/>
                  </a:cubicBezTo>
                  <a:cubicBezTo>
                    <a:pt x="392" y="97"/>
                    <a:pt x="392" y="97"/>
                    <a:pt x="392" y="97"/>
                  </a:cubicBezTo>
                  <a:cubicBezTo>
                    <a:pt x="383" y="100"/>
                    <a:pt x="383" y="100"/>
                    <a:pt x="383" y="100"/>
                  </a:cubicBezTo>
                  <a:cubicBezTo>
                    <a:pt x="391" y="92"/>
                    <a:pt x="391" y="92"/>
                    <a:pt x="391" y="92"/>
                  </a:cubicBezTo>
                  <a:cubicBezTo>
                    <a:pt x="400" y="85"/>
                    <a:pt x="400" y="85"/>
                    <a:pt x="400" y="85"/>
                  </a:cubicBezTo>
                  <a:cubicBezTo>
                    <a:pt x="406" y="80"/>
                    <a:pt x="406" y="80"/>
                    <a:pt x="406" y="80"/>
                  </a:cubicBezTo>
                  <a:cubicBezTo>
                    <a:pt x="414" y="74"/>
                    <a:pt x="414" y="74"/>
                    <a:pt x="414" y="74"/>
                  </a:cubicBezTo>
                  <a:cubicBezTo>
                    <a:pt x="413" y="74"/>
                    <a:pt x="413" y="72"/>
                    <a:pt x="413" y="71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21" y="65"/>
                    <a:pt x="421" y="65"/>
                    <a:pt x="421" y="65"/>
                  </a:cubicBezTo>
                  <a:cubicBezTo>
                    <a:pt x="421" y="63"/>
                    <a:pt x="422" y="61"/>
                    <a:pt x="422" y="59"/>
                  </a:cubicBezTo>
                  <a:cubicBezTo>
                    <a:pt x="413" y="69"/>
                    <a:pt x="413" y="69"/>
                    <a:pt x="413" y="69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89" y="84"/>
                    <a:pt x="389" y="84"/>
                    <a:pt x="389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98" y="84"/>
                    <a:pt x="398" y="84"/>
                    <a:pt x="398" y="84"/>
                  </a:cubicBezTo>
                  <a:cubicBezTo>
                    <a:pt x="381" y="92"/>
                    <a:pt x="381" y="92"/>
                    <a:pt x="381" y="92"/>
                  </a:cubicBezTo>
                  <a:cubicBezTo>
                    <a:pt x="373" y="95"/>
                    <a:pt x="373" y="95"/>
                    <a:pt x="373" y="95"/>
                  </a:cubicBezTo>
                  <a:cubicBezTo>
                    <a:pt x="371" y="96"/>
                    <a:pt x="368" y="97"/>
                    <a:pt x="366" y="99"/>
                  </a:cubicBezTo>
                  <a:cubicBezTo>
                    <a:pt x="365" y="99"/>
                    <a:pt x="365" y="99"/>
                    <a:pt x="365" y="98"/>
                  </a:cubicBezTo>
                  <a:cubicBezTo>
                    <a:pt x="373" y="93"/>
                    <a:pt x="381" y="89"/>
                    <a:pt x="389" y="84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96" y="75"/>
                    <a:pt x="396" y="75"/>
                    <a:pt x="396" y="75"/>
                  </a:cubicBezTo>
                  <a:cubicBezTo>
                    <a:pt x="373" y="89"/>
                    <a:pt x="373" y="89"/>
                    <a:pt x="373" y="89"/>
                  </a:cubicBezTo>
                  <a:cubicBezTo>
                    <a:pt x="373" y="86"/>
                    <a:pt x="374" y="81"/>
                    <a:pt x="376" y="77"/>
                  </a:cubicBezTo>
                  <a:cubicBezTo>
                    <a:pt x="387" y="68"/>
                    <a:pt x="387" y="68"/>
                    <a:pt x="387" y="68"/>
                  </a:cubicBezTo>
                  <a:cubicBezTo>
                    <a:pt x="392" y="66"/>
                    <a:pt x="392" y="66"/>
                    <a:pt x="392" y="66"/>
                  </a:cubicBezTo>
                  <a:cubicBezTo>
                    <a:pt x="402" y="60"/>
                    <a:pt x="402" y="60"/>
                    <a:pt x="402" y="60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62"/>
                    <a:pt x="397" y="62"/>
                    <a:pt x="396" y="63"/>
                  </a:cubicBezTo>
                  <a:cubicBezTo>
                    <a:pt x="399" y="62"/>
                    <a:pt x="399" y="62"/>
                    <a:pt x="402" y="60"/>
                  </a:cubicBezTo>
                  <a:cubicBezTo>
                    <a:pt x="399" y="62"/>
                    <a:pt x="396" y="64"/>
                    <a:pt x="392" y="66"/>
                  </a:cubicBezTo>
                  <a:cubicBezTo>
                    <a:pt x="392" y="67"/>
                    <a:pt x="392" y="68"/>
                    <a:pt x="392" y="68"/>
                  </a:cubicBezTo>
                  <a:cubicBezTo>
                    <a:pt x="391" y="70"/>
                    <a:pt x="391" y="71"/>
                    <a:pt x="390" y="72"/>
                  </a:cubicBezTo>
                  <a:cubicBezTo>
                    <a:pt x="391" y="71"/>
                    <a:pt x="391" y="70"/>
                    <a:pt x="392" y="68"/>
                  </a:cubicBezTo>
                  <a:cubicBezTo>
                    <a:pt x="382" y="74"/>
                    <a:pt x="381" y="75"/>
                    <a:pt x="379" y="76"/>
                  </a:cubicBezTo>
                  <a:cubicBezTo>
                    <a:pt x="383" y="75"/>
                    <a:pt x="384" y="75"/>
                    <a:pt x="406" y="66"/>
                  </a:cubicBezTo>
                  <a:cubicBezTo>
                    <a:pt x="406" y="65"/>
                    <a:pt x="406" y="64"/>
                    <a:pt x="406" y="63"/>
                  </a:cubicBezTo>
                  <a:cubicBezTo>
                    <a:pt x="424" y="52"/>
                    <a:pt x="424" y="52"/>
                    <a:pt x="424" y="52"/>
                  </a:cubicBezTo>
                  <a:cubicBezTo>
                    <a:pt x="441" y="41"/>
                    <a:pt x="441" y="41"/>
                    <a:pt x="441" y="41"/>
                  </a:cubicBezTo>
                  <a:cubicBezTo>
                    <a:pt x="442" y="40"/>
                    <a:pt x="442" y="40"/>
                    <a:pt x="442" y="39"/>
                  </a:cubicBezTo>
                  <a:cubicBezTo>
                    <a:pt x="434" y="43"/>
                    <a:pt x="426" y="47"/>
                    <a:pt x="418" y="51"/>
                  </a:cubicBezTo>
                  <a:cubicBezTo>
                    <a:pt x="426" y="47"/>
                    <a:pt x="434" y="43"/>
                    <a:pt x="442" y="39"/>
                  </a:cubicBezTo>
                  <a:cubicBezTo>
                    <a:pt x="434" y="42"/>
                    <a:pt x="434" y="42"/>
                    <a:pt x="434" y="42"/>
                  </a:cubicBezTo>
                  <a:cubicBezTo>
                    <a:pt x="435" y="42"/>
                    <a:pt x="435" y="41"/>
                    <a:pt x="436" y="40"/>
                  </a:cubicBezTo>
                  <a:cubicBezTo>
                    <a:pt x="436" y="39"/>
                    <a:pt x="437" y="38"/>
                    <a:pt x="438" y="37"/>
                  </a:cubicBezTo>
                  <a:cubicBezTo>
                    <a:pt x="449" y="29"/>
                    <a:pt x="449" y="29"/>
                    <a:pt x="449" y="29"/>
                  </a:cubicBezTo>
                  <a:cubicBezTo>
                    <a:pt x="450" y="29"/>
                    <a:pt x="450" y="28"/>
                    <a:pt x="451" y="27"/>
                  </a:cubicBezTo>
                  <a:cubicBezTo>
                    <a:pt x="438" y="32"/>
                    <a:pt x="438" y="32"/>
                    <a:pt x="438" y="3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61" y="22"/>
                    <a:pt x="461" y="22"/>
                    <a:pt x="461" y="22"/>
                  </a:cubicBezTo>
                  <a:cubicBezTo>
                    <a:pt x="448" y="26"/>
                    <a:pt x="448" y="26"/>
                    <a:pt x="448" y="26"/>
                  </a:cubicBezTo>
                  <a:cubicBezTo>
                    <a:pt x="423" y="39"/>
                    <a:pt x="423" y="39"/>
                    <a:pt x="423" y="39"/>
                  </a:cubicBezTo>
                  <a:cubicBezTo>
                    <a:pt x="406" y="48"/>
                    <a:pt x="406" y="48"/>
                    <a:pt x="406" y="48"/>
                  </a:cubicBezTo>
                  <a:cubicBezTo>
                    <a:pt x="407" y="47"/>
                    <a:pt x="408" y="46"/>
                    <a:pt x="410" y="45"/>
                  </a:cubicBezTo>
                  <a:cubicBezTo>
                    <a:pt x="396" y="54"/>
                    <a:pt x="396" y="54"/>
                    <a:pt x="396" y="54"/>
                  </a:cubicBezTo>
                  <a:cubicBezTo>
                    <a:pt x="391" y="57"/>
                    <a:pt x="386" y="60"/>
                    <a:pt x="381" y="63"/>
                  </a:cubicBezTo>
                  <a:cubicBezTo>
                    <a:pt x="377" y="66"/>
                    <a:pt x="374" y="70"/>
                    <a:pt x="372" y="75"/>
                  </a:cubicBezTo>
                  <a:cubicBezTo>
                    <a:pt x="377" y="70"/>
                    <a:pt x="383" y="64"/>
                    <a:pt x="388" y="59"/>
                  </a:cubicBezTo>
                  <a:cubicBezTo>
                    <a:pt x="403" y="51"/>
                    <a:pt x="403" y="51"/>
                    <a:pt x="403" y="51"/>
                  </a:cubicBezTo>
                  <a:cubicBezTo>
                    <a:pt x="402" y="52"/>
                    <a:pt x="402" y="53"/>
                    <a:pt x="401" y="54"/>
                  </a:cubicBezTo>
                  <a:cubicBezTo>
                    <a:pt x="392" y="59"/>
                    <a:pt x="392" y="59"/>
                    <a:pt x="392" y="59"/>
                  </a:cubicBezTo>
                  <a:cubicBezTo>
                    <a:pt x="391" y="60"/>
                    <a:pt x="391" y="60"/>
                    <a:pt x="390" y="61"/>
                  </a:cubicBezTo>
                  <a:cubicBezTo>
                    <a:pt x="394" y="63"/>
                    <a:pt x="394" y="63"/>
                    <a:pt x="394" y="63"/>
                  </a:cubicBezTo>
                  <a:cubicBezTo>
                    <a:pt x="394" y="64"/>
                    <a:pt x="394" y="64"/>
                    <a:pt x="394" y="64"/>
                  </a:cubicBezTo>
                  <a:cubicBezTo>
                    <a:pt x="390" y="61"/>
                    <a:pt x="390" y="61"/>
                    <a:pt x="390" y="61"/>
                  </a:cubicBezTo>
                  <a:cubicBezTo>
                    <a:pt x="388" y="64"/>
                    <a:pt x="387" y="66"/>
                    <a:pt x="386" y="68"/>
                  </a:cubicBezTo>
                  <a:cubicBezTo>
                    <a:pt x="378" y="73"/>
                    <a:pt x="370" y="77"/>
                    <a:pt x="363" y="82"/>
                  </a:cubicBezTo>
                  <a:cubicBezTo>
                    <a:pt x="372" y="75"/>
                    <a:pt x="372" y="75"/>
                    <a:pt x="372" y="75"/>
                  </a:cubicBezTo>
                  <a:cubicBezTo>
                    <a:pt x="374" y="70"/>
                    <a:pt x="377" y="66"/>
                    <a:pt x="381" y="63"/>
                  </a:cubicBezTo>
                  <a:cubicBezTo>
                    <a:pt x="386" y="60"/>
                    <a:pt x="391" y="57"/>
                    <a:pt x="396" y="54"/>
                  </a:cubicBezTo>
                  <a:cubicBezTo>
                    <a:pt x="410" y="45"/>
                    <a:pt x="410" y="45"/>
                    <a:pt x="410" y="45"/>
                  </a:cubicBezTo>
                  <a:cubicBezTo>
                    <a:pt x="419" y="37"/>
                    <a:pt x="431" y="29"/>
                    <a:pt x="445" y="22"/>
                  </a:cubicBezTo>
                  <a:cubicBezTo>
                    <a:pt x="425" y="33"/>
                    <a:pt x="398" y="48"/>
                    <a:pt x="378" y="60"/>
                  </a:cubicBezTo>
                  <a:cubicBezTo>
                    <a:pt x="322" y="98"/>
                    <a:pt x="311" y="105"/>
                    <a:pt x="266" y="145"/>
                  </a:cubicBezTo>
                  <a:cubicBezTo>
                    <a:pt x="211" y="197"/>
                    <a:pt x="206" y="202"/>
                    <a:pt x="172" y="243"/>
                  </a:cubicBezTo>
                  <a:cubicBezTo>
                    <a:pt x="124" y="308"/>
                    <a:pt x="122" y="310"/>
                    <a:pt x="99" y="351"/>
                  </a:cubicBezTo>
                  <a:cubicBezTo>
                    <a:pt x="83" y="379"/>
                    <a:pt x="88" y="409"/>
                    <a:pt x="118" y="438"/>
                  </a:cubicBezTo>
                  <a:cubicBezTo>
                    <a:pt x="122" y="435"/>
                    <a:pt x="122" y="435"/>
                    <a:pt x="122" y="435"/>
                  </a:cubicBezTo>
                  <a:cubicBezTo>
                    <a:pt x="128" y="430"/>
                    <a:pt x="128" y="430"/>
                    <a:pt x="128" y="430"/>
                  </a:cubicBezTo>
                  <a:cubicBezTo>
                    <a:pt x="134" y="424"/>
                    <a:pt x="134" y="424"/>
                    <a:pt x="134" y="424"/>
                  </a:cubicBezTo>
                  <a:cubicBezTo>
                    <a:pt x="135" y="425"/>
                    <a:pt x="136" y="425"/>
                    <a:pt x="136" y="426"/>
                  </a:cubicBezTo>
                  <a:cubicBezTo>
                    <a:pt x="148" y="423"/>
                    <a:pt x="148" y="423"/>
                    <a:pt x="148" y="423"/>
                  </a:cubicBezTo>
                  <a:cubicBezTo>
                    <a:pt x="155" y="417"/>
                    <a:pt x="155" y="417"/>
                    <a:pt x="155" y="417"/>
                  </a:cubicBezTo>
                  <a:cubicBezTo>
                    <a:pt x="157" y="419"/>
                    <a:pt x="160" y="421"/>
                    <a:pt x="163" y="423"/>
                  </a:cubicBezTo>
                  <a:cubicBezTo>
                    <a:pt x="167" y="415"/>
                    <a:pt x="172" y="407"/>
                    <a:pt x="176" y="399"/>
                  </a:cubicBezTo>
                  <a:cubicBezTo>
                    <a:pt x="178" y="396"/>
                    <a:pt x="179" y="394"/>
                    <a:pt x="181" y="391"/>
                  </a:cubicBezTo>
                  <a:cubicBezTo>
                    <a:pt x="180" y="390"/>
                    <a:pt x="179" y="390"/>
                    <a:pt x="178" y="389"/>
                  </a:cubicBezTo>
                  <a:cubicBezTo>
                    <a:pt x="178" y="388"/>
                    <a:pt x="177" y="388"/>
                    <a:pt x="176" y="387"/>
                  </a:cubicBezTo>
                  <a:cubicBezTo>
                    <a:pt x="177" y="384"/>
                    <a:pt x="179" y="382"/>
                    <a:pt x="181" y="379"/>
                  </a:cubicBezTo>
                  <a:cubicBezTo>
                    <a:pt x="180" y="379"/>
                    <a:pt x="179" y="378"/>
                    <a:pt x="178" y="378"/>
                  </a:cubicBezTo>
                  <a:cubicBezTo>
                    <a:pt x="176" y="376"/>
                    <a:pt x="175" y="375"/>
                    <a:pt x="174" y="374"/>
                  </a:cubicBezTo>
                  <a:cubicBezTo>
                    <a:pt x="175" y="375"/>
                    <a:pt x="176" y="376"/>
                    <a:pt x="178" y="378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92" y="353"/>
                    <a:pt x="190" y="353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89" y="351"/>
                    <a:pt x="189" y="351"/>
                    <a:pt x="189" y="351"/>
                  </a:cubicBezTo>
                  <a:cubicBezTo>
                    <a:pt x="197" y="344"/>
                    <a:pt x="197" y="344"/>
                    <a:pt x="197" y="344"/>
                  </a:cubicBezTo>
                  <a:cubicBezTo>
                    <a:pt x="193" y="355"/>
                    <a:pt x="193" y="355"/>
                    <a:pt x="193" y="355"/>
                  </a:cubicBezTo>
                  <a:cubicBezTo>
                    <a:pt x="186" y="372"/>
                    <a:pt x="186" y="372"/>
                    <a:pt x="186" y="372"/>
                  </a:cubicBezTo>
                  <a:cubicBezTo>
                    <a:pt x="184" y="374"/>
                    <a:pt x="182" y="377"/>
                    <a:pt x="181" y="379"/>
                  </a:cubicBezTo>
                  <a:cubicBezTo>
                    <a:pt x="179" y="382"/>
                    <a:pt x="177" y="384"/>
                    <a:pt x="176" y="387"/>
                  </a:cubicBezTo>
                  <a:cubicBezTo>
                    <a:pt x="177" y="388"/>
                    <a:pt x="178" y="388"/>
                    <a:pt x="178" y="389"/>
                  </a:cubicBezTo>
                  <a:cubicBezTo>
                    <a:pt x="188" y="374"/>
                    <a:pt x="188" y="374"/>
                    <a:pt x="188" y="374"/>
                  </a:cubicBezTo>
                  <a:cubicBezTo>
                    <a:pt x="198" y="369"/>
                    <a:pt x="198" y="369"/>
                    <a:pt x="198" y="369"/>
                  </a:cubicBezTo>
                  <a:cubicBezTo>
                    <a:pt x="199" y="370"/>
                    <a:pt x="200" y="370"/>
                    <a:pt x="201" y="371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32" y="376"/>
                    <a:pt x="232" y="376"/>
                    <a:pt x="232" y="376"/>
                  </a:cubicBezTo>
                  <a:cubicBezTo>
                    <a:pt x="221" y="364"/>
                    <a:pt x="221" y="364"/>
                    <a:pt x="221" y="364"/>
                  </a:cubicBezTo>
                  <a:cubicBezTo>
                    <a:pt x="201" y="371"/>
                    <a:pt x="201" y="371"/>
                    <a:pt x="201" y="371"/>
                  </a:cubicBezTo>
                  <a:cubicBezTo>
                    <a:pt x="221" y="372"/>
                    <a:pt x="221" y="372"/>
                    <a:pt x="221" y="372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27" y="396"/>
                    <a:pt x="227" y="396"/>
                    <a:pt x="227" y="396"/>
                  </a:cubicBezTo>
                  <a:cubicBezTo>
                    <a:pt x="243" y="386"/>
                    <a:pt x="243" y="386"/>
                    <a:pt x="243" y="386"/>
                  </a:cubicBezTo>
                  <a:cubicBezTo>
                    <a:pt x="238" y="371"/>
                    <a:pt x="238" y="371"/>
                    <a:pt x="238" y="371"/>
                  </a:cubicBezTo>
                  <a:cubicBezTo>
                    <a:pt x="238" y="363"/>
                    <a:pt x="238" y="363"/>
                    <a:pt x="238" y="363"/>
                  </a:cubicBezTo>
                  <a:cubicBezTo>
                    <a:pt x="242" y="353"/>
                    <a:pt x="242" y="353"/>
                    <a:pt x="242" y="353"/>
                  </a:cubicBezTo>
                  <a:cubicBezTo>
                    <a:pt x="243" y="350"/>
                    <a:pt x="245" y="347"/>
                    <a:pt x="247" y="345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38" y="338"/>
                    <a:pt x="238" y="338"/>
                    <a:pt x="238" y="338"/>
                  </a:cubicBezTo>
                  <a:cubicBezTo>
                    <a:pt x="243" y="337"/>
                    <a:pt x="243" y="337"/>
                    <a:pt x="243" y="337"/>
                  </a:cubicBezTo>
                  <a:cubicBezTo>
                    <a:pt x="247" y="345"/>
                    <a:pt x="247" y="345"/>
                    <a:pt x="247" y="345"/>
                  </a:cubicBezTo>
                  <a:cubicBezTo>
                    <a:pt x="254" y="340"/>
                    <a:pt x="254" y="340"/>
                    <a:pt x="254" y="340"/>
                  </a:cubicBezTo>
                  <a:cubicBezTo>
                    <a:pt x="243" y="321"/>
                    <a:pt x="243" y="321"/>
                    <a:pt x="243" y="321"/>
                  </a:cubicBezTo>
                  <a:cubicBezTo>
                    <a:pt x="245" y="319"/>
                    <a:pt x="246" y="316"/>
                    <a:pt x="248" y="314"/>
                  </a:cubicBezTo>
                  <a:cubicBezTo>
                    <a:pt x="246" y="312"/>
                    <a:pt x="245" y="312"/>
                    <a:pt x="243" y="311"/>
                  </a:cubicBezTo>
                  <a:cubicBezTo>
                    <a:pt x="214" y="334"/>
                    <a:pt x="214" y="334"/>
                    <a:pt x="214" y="334"/>
                  </a:cubicBezTo>
                  <a:cubicBezTo>
                    <a:pt x="243" y="311"/>
                    <a:pt x="243" y="311"/>
                    <a:pt x="243" y="311"/>
                  </a:cubicBezTo>
                  <a:cubicBezTo>
                    <a:pt x="245" y="312"/>
                    <a:pt x="246" y="312"/>
                    <a:pt x="248" y="314"/>
                  </a:cubicBezTo>
                  <a:cubicBezTo>
                    <a:pt x="256" y="313"/>
                    <a:pt x="256" y="313"/>
                    <a:pt x="256" y="313"/>
                  </a:cubicBezTo>
                  <a:cubicBezTo>
                    <a:pt x="264" y="319"/>
                    <a:pt x="274" y="326"/>
                    <a:pt x="282" y="332"/>
                  </a:cubicBezTo>
                  <a:cubicBezTo>
                    <a:pt x="283" y="332"/>
                    <a:pt x="285" y="333"/>
                    <a:pt x="287" y="334"/>
                  </a:cubicBezTo>
                  <a:moveTo>
                    <a:pt x="448" y="26"/>
                  </a:moveTo>
                  <a:cubicBezTo>
                    <a:pt x="461" y="22"/>
                    <a:pt x="461" y="22"/>
                    <a:pt x="461" y="22"/>
                  </a:cubicBezTo>
                  <a:cubicBezTo>
                    <a:pt x="462" y="22"/>
                    <a:pt x="463" y="21"/>
                    <a:pt x="463" y="20"/>
                  </a:cubicBezTo>
                  <a:cubicBezTo>
                    <a:pt x="466" y="18"/>
                    <a:pt x="469" y="15"/>
                    <a:pt x="472" y="13"/>
                  </a:cubicBezTo>
                  <a:cubicBezTo>
                    <a:pt x="466" y="15"/>
                    <a:pt x="466" y="15"/>
                    <a:pt x="466" y="15"/>
                  </a:cubicBezTo>
                  <a:cubicBezTo>
                    <a:pt x="460" y="17"/>
                    <a:pt x="460" y="17"/>
                    <a:pt x="460" y="17"/>
                  </a:cubicBezTo>
                  <a:cubicBezTo>
                    <a:pt x="457" y="18"/>
                    <a:pt x="455" y="19"/>
                    <a:pt x="452" y="21"/>
                  </a:cubicBezTo>
                  <a:cubicBezTo>
                    <a:pt x="437" y="30"/>
                    <a:pt x="437" y="30"/>
                    <a:pt x="437" y="30"/>
                  </a:cubicBezTo>
                  <a:cubicBezTo>
                    <a:pt x="451" y="24"/>
                    <a:pt x="451" y="24"/>
                    <a:pt x="451" y="24"/>
                  </a:cubicBezTo>
                  <a:cubicBezTo>
                    <a:pt x="450" y="25"/>
                    <a:pt x="449" y="25"/>
                    <a:pt x="448" y="26"/>
                  </a:cubicBezTo>
                  <a:moveTo>
                    <a:pt x="422" y="59"/>
                  </a:moveTo>
                  <a:cubicBezTo>
                    <a:pt x="430" y="55"/>
                    <a:pt x="438" y="51"/>
                    <a:pt x="447" y="47"/>
                  </a:cubicBezTo>
                  <a:cubicBezTo>
                    <a:pt x="439" y="47"/>
                    <a:pt x="439" y="47"/>
                    <a:pt x="439" y="47"/>
                  </a:cubicBezTo>
                  <a:cubicBezTo>
                    <a:pt x="434" y="50"/>
                    <a:pt x="429" y="53"/>
                    <a:pt x="424" y="55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423" y="56"/>
                    <a:pt x="423" y="57"/>
                    <a:pt x="422" y="59"/>
                  </a:cubicBezTo>
                  <a:moveTo>
                    <a:pt x="422" y="59"/>
                  </a:moveTo>
                  <a:cubicBezTo>
                    <a:pt x="422" y="61"/>
                    <a:pt x="421" y="63"/>
                    <a:pt x="421" y="65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48"/>
                    <a:pt x="447" y="47"/>
                  </a:cubicBezTo>
                  <a:cubicBezTo>
                    <a:pt x="438" y="51"/>
                    <a:pt x="430" y="55"/>
                    <a:pt x="422" y="59"/>
                  </a:cubicBezTo>
                  <a:moveTo>
                    <a:pt x="413" y="71"/>
                  </a:moveTo>
                  <a:cubicBezTo>
                    <a:pt x="416" y="70"/>
                    <a:pt x="419" y="68"/>
                    <a:pt x="422" y="67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413" y="70"/>
                    <a:pt x="413" y="70"/>
                    <a:pt x="413" y="71"/>
                  </a:cubicBezTo>
                  <a:moveTo>
                    <a:pt x="431" y="69"/>
                  </a:moveTo>
                  <a:cubicBezTo>
                    <a:pt x="448" y="61"/>
                    <a:pt x="448" y="61"/>
                    <a:pt x="448" y="61"/>
                  </a:cubicBezTo>
                  <a:cubicBezTo>
                    <a:pt x="448" y="61"/>
                    <a:pt x="448" y="61"/>
                    <a:pt x="448" y="60"/>
                  </a:cubicBezTo>
                  <a:cubicBezTo>
                    <a:pt x="447" y="58"/>
                    <a:pt x="447" y="57"/>
                    <a:pt x="447" y="55"/>
                  </a:cubicBezTo>
                  <a:cubicBezTo>
                    <a:pt x="430" y="62"/>
                    <a:pt x="430" y="62"/>
                    <a:pt x="430" y="62"/>
                  </a:cubicBezTo>
                  <a:cubicBezTo>
                    <a:pt x="430" y="63"/>
                    <a:pt x="430" y="63"/>
                    <a:pt x="430" y="64"/>
                  </a:cubicBezTo>
                  <a:cubicBezTo>
                    <a:pt x="430" y="63"/>
                    <a:pt x="430" y="63"/>
                    <a:pt x="430" y="62"/>
                  </a:cubicBezTo>
                  <a:cubicBezTo>
                    <a:pt x="427" y="64"/>
                    <a:pt x="424" y="65"/>
                    <a:pt x="422" y="67"/>
                  </a:cubicBezTo>
                  <a:cubicBezTo>
                    <a:pt x="419" y="68"/>
                    <a:pt x="416" y="70"/>
                    <a:pt x="413" y="71"/>
                  </a:cubicBezTo>
                  <a:cubicBezTo>
                    <a:pt x="413" y="72"/>
                    <a:pt x="413" y="74"/>
                    <a:pt x="414" y="74"/>
                  </a:cubicBezTo>
                  <a:cubicBezTo>
                    <a:pt x="430" y="65"/>
                    <a:pt x="430" y="65"/>
                    <a:pt x="430" y="65"/>
                  </a:cubicBezTo>
                  <a:cubicBezTo>
                    <a:pt x="431" y="69"/>
                    <a:pt x="431" y="69"/>
                    <a:pt x="431" y="69"/>
                  </a:cubicBezTo>
                  <a:moveTo>
                    <a:pt x="441" y="41"/>
                  </a:moveTo>
                  <a:cubicBezTo>
                    <a:pt x="424" y="52"/>
                    <a:pt x="424" y="52"/>
                    <a:pt x="424" y="52"/>
                  </a:cubicBezTo>
                  <a:cubicBezTo>
                    <a:pt x="450" y="39"/>
                    <a:pt x="450" y="39"/>
                    <a:pt x="450" y="39"/>
                  </a:cubicBezTo>
                  <a:cubicBezTo>
                    <a:pt x="441" y="41"/>
                    <a:pt x="441" y="41"/>
                    <a:pt x="441" y="41"/>
                  </a:cubicBezTo>
                  <a:moveTo>
                    <a:pt x="385" y="155"/>
                  </a:moveTo>
                  <a:cubicBezTo>
                    <a:pt x="389" y="151"/>
                    <a:pt x="394" y="148"/>
                    <a:pt x="399" y="144"/>
                  </a:cubicBezTo>
                  <a:cubicBezTo>
                    <a:pt x="394" y="148"/>
                    <a:pt x="389" y="151"/>
                    <a:pt x="385" y="155"/>
                  </a:cubicBezTo>
                  <a:moveTo>
                    <a:pt x="385" y="155"/>
                  </a:moveTo>
                  <a:cubicBezTo>
                    <a:pt x="387" y="157"/>
                    <a:pt x="388" y="158"/>
                    <a:pt x="390" y="159"/>
                  </a:cubicBezTo>
                  <a:cubicBezTo>
                    <a:pt x="388" y="158"/>
                    <a:pt x="387" y="157"/>
                    <a:pt x="385" y="155"/>
                  </a:cubicBezTo>
                  <a:moveTo>
                    <a:pt x="417" y="112"/>
                  </a:moveTo>
                  <a:cubicBezTo>
                    <a:pt x="410" y="119"/>
                    <a:pt x="410" y="119"/>
                    <a:pt x="410" y="119"/>
                  </a:cubicBezTo>
                  <a:cubicBezTo>
                    <a:pt x="417" y="112"/>
                    <a:pt x="417" y="112"/>
                    <a:pt x="417" y="112"/>
                  </a:cubicBezTo>
                  <a:moveTo>
                    <a:pt x="403" y="176"/>
                  </a:moveTo>
                  <a:cubicBezTo>
                    <a:pt x="413" y="171"/>
                    <a:pt x="413" y="171"/>
                    <a:pt x="413" y="171"/>
                  </a:cubicBezTo>
                  <a:cubicBezTo>
                    <a:pt x="424" y="158"/>
                    <a:pt x="424" y="158"/>
                    <a:pt x="424" y="158"/>
                  </a:cubicBezTo>
                  <a:cubicBezTo>
                    <a:pt x="422" y="148"/>
                    <a:pt x="422" y="148"/>
                    <a:pt x="422" y="148"/>
                  </a:cubicBezTo>
                  <a:cubicBezTo>
                    <a:pt x="421" y="137"/>
                    <a:pt x="421" y="137"/>
                    <a:pt x="421" y="137"/>
                  </a:cubicBezTo>
                  <a:cubicBezTo>
                    <a:pt x="432" y="134"/>
                    <a:pt x="432" y="134"/>
                    <a:pt x="432" y="134"/>
                  </a:cubicBezTo>
                  <a:cubicBezTo>
                    <a:pt x="444" y="124"/>
                    <a:pt x="444" y="124"/>
                    <a:pt x="444" y="124"/>
                  </a:cubicBezTo>
                  <a:cubicBezTo>
                    <a:pt x="451" y="104"/>
                    <a:pt x="451" y="104"/>
                    <a:pt x="451" y="104"/>
                  </a:cubicBezTo>
                  <a:cubicBezTo>
                    <a:pt x="440" y="109"/>
                    <a:pt x="440" y="109"/>
                    <a:pt x="440" y="109"/>
                  </a:cubicBezTo>
                  <a:cubicBezTo>
                    <a:pt x="439" y="108"/>
                    <a:pt x="438" y="107"/>
                    <a:pt x="437" y="107"/>
                  </a:cubicBezTo>
                  <a:cubicBezTo>
                    <a:pt x="442" y="99"/>
                    <a:pt x="442" y="99"/>
                    <a:pt x="442" y="99"/>
                  </a:cubicBezTo>
                  <a:cubicBezTo>
                    <a:pt x="449" y="93"/>
                    <a:pt x="449" y="93"/>
                    <a:pt x="449" y="93"/>
                  </a:cubicBezTo>
                  <a:cubicBezTo>
                    <a:pt x="456" y="87"/>
                    <a:pt x="456" y="87"/>
                    <a:pt x="456" y="87"/>
                  </a:cubicBezTo>
                  <a:cubicBezTo>
                    <a:pt x="455" y="87"/>
                    <a:pt x="454" y="86"/>
                    <a:pt x="453" y="85"/>
                  </a:cubicBezTo>
                  <a:cubicBezTo>
                    <a:pt x="454" y="86"/>
                    <a:pt x="455" y="87"/>
                    <a:pt x="456" y="87"/>
                  </a:cubicBezTo>
                  <a:cubicBezTo>
                    <a:pt x="462" y="83"/>
                    <a:pt x="464" y="80"/>
                    <a:pt x="459" y="76"/>
                  </a:cubicBezTo>
                  <a:cubicBezTo>
                    <a:pt x="458" y="75"/>
                    <a:pt x="456" y="74"/>
                    <a:pt x="455" y="73"/>
                  </a:cubicBezTo>
                  <a:cubicBezTo>
                    <a:pt x="451" y="74"/>
                    <a:pt x="448" y="76"/>
                    <a:pt x="446" y="77"/>
                  </a:cubicBezTo>
                  <a:cubicBezTo>
                    <a:pt x="447" y="78"/>
                    <a:pt x="448" y="79"/>
                    <a:pt x="448" y="80"/>
                  </a:cubicBezTo>
                  <a:cubicBezTo>
                    <a:pt x="443" y="83"/>
                    <a:pt x="438" y="87"/>
                    <a:pt x="432" y="90"/>
                  </a:cubicBezTo>
                  <a:cubicBezTo>
                    <a:pt x="434" y="91"/>
                    <a:pt x="436" y="93"/>
                    <a:pt x="437" y="95"/>
                  </a:cubicBezTo>
                  <a:cubicBezTo>
                    <a:pt x="436" y="93"/>
                    <a:pt x="434" y="91"/>
                    <a:pt x="432" y="90"/>
                  </a:cubicBezTo>
                  <a:cubicBezTo>
                    <a:pt x="438" y="87"/>
                    <a:pt x="443" y="83"/>
                    <a:pt x="448" y="80"/>
                  </a:cubicBezTo>
                  <a:cubicBezTo>
                    <a:pt x="448" y="79"/>
                    <a:pt x="447" y="78"/>
                    <a:pt x="446" y="77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12" y="93"/>
                    <a:pt x="412" y="93"/>
                    <a:pt x="412" y="93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45" y="75"/>
                    <a:pt x="444" y="75"/>
                    <a:pt x="444" y="74"/>
                  </a:cubicBezTo>
                  <a:cubicBezTo>
                    <a:pt x="426" y="83"/>
                    <a:pt x="426" y="83"/>
                    <a:pt x="426" y="83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41" y="70"/>
                    <a:pt x="441" y="70"/>
                    <a:pt x="441" y="70"/>
                  </a:cubicBezTo>
                  <a:cubicBezTo>
                    <a:pt x="442" y="70"/>
                    <a:pt x="442" y="71"/>
                    <a:pt x="442" y="72"/>
                  </a:cubicBezTo>
                  <a:cubicBezTo>
                    <a:pt x="411" y="93"/>
                    <a:pt x="411" y="93"/>
                    <a:pt x="411" y="93"/>
                  </a:cubicBezTo>
                  <a:cubicBezTo>
                    <a:pt x="442" y="72"/>
                    <a:pt x="442" y="72"/>
                    <a:pt x="442" y="72"/>
                  </a:cubicBezTo>
                  <a:cubicBezTo>
                    <a:pt x="442" y="71"/>
                    <a:pt x="442" y="70"/>
                    <a:pt x="441" y="70"/>
                  </a:cubicBezTo>
                  <a:cubicBezTo>
                    <a:pt x="441" y="69"/>
                    <a:pt x="441" y="69"/>
                    <a:pt x="441" y="69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21" y="78"/>
                    <a:pt x="427" y="75"/>
                    <a:pt x="432" y="72"/>
                  </a:cubicBezTo>
                  <a:cubicBezTo>
                    <a:pt x="427" y="75"/>
                    <a:pt x="421" y="78"/>
                    <a:pt x="416" y="81"/>
                  </a:cubicBezTo>
                  <a:cubicBezTo>
                    <a:pt x="401" y="91"/>
                    <a:pt x="401" y="91"/>
                    <a:pt x="401" y="91"/>
                  </a:cubicBezTo>
                  <a:cubicBezTo>
                    <a:pt x="402" y="94"/>
                    <a:pt x="402" y="94"/>
                    <a:pt x="402" y="94"/>
                  </a:cubicBezTo>
                  <a:cubicBezTo>
                    <a:pt x="402" y="95"/>
                    <a:pt x="403" y="97"/>
                    <a:pt x="404" y="97"/>
                  </a:cubicBezTo>
                  <a:cubicBezTo>
                    <a:pt x="398" y="101"/>
                    <a:pt x="393" y="104"/>
                    <a:pt x="388" y="107"/>
                  </a:cubicBezTo>
                  <a:cubicBezTo>
                    <a:pt x="399" y="107"/>
                    <a:pt x="399" y="107"/>
                    <a:pt x="399" y="107"/>
                  </a:cubicBezTo>
                  <a:cubicBezTo>
                    <a:pt x="404" y="109"/>
                    <a:pt x="411" y="111"/>
                    <a:pt x="417" y="112"/>
                  </a:cubicBezTo>
                  <a:cubicBezTo>
                    <a:pt x="410" y="119"/>
                    <a:pt x="410" y="119"/>
                    <a:pt x="410" y="119"/>
                  </a:cubicBezTo>
                  <a:cubicBezTo>
                    <a:pt x="411" y="119"/>
                    <a:pt x="411" y="119"/>
                    <a:pt x="412" y="120"/>
                  </a:cubicBezTo>
                  <a:cubicBezTo>
                    <a:pt x="407" y="127"/>
                    <a:pt x="407" y="127"/>
                    <a:pt x="407" y="127"/>
                  </a:cubicBezTo>
                  <a:cubicBezTo>
                    <a:pt x="403" y="136"/>
                    <a:pt x="403" y="136"/>
                    <a:pt x="403" y="136"/>
                  </a:cubicBezTo>
                  <a:cubicBezTo>
                    <a:pt x="387" y="146"/>
                    <a:pt x="387" y="146"/>
                    <a:pt x="387" y="146"/>
                  </a:cubicBezTo>
                  <a:cubicBezTo>
                    <a:pt x="379" y="151"/>
                    <a:pt x="372" y="158"/>
                    <a:pt x="365" y="163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3" y="177"/>
                    <a:pt x="373" y="177"/>
                    <a:pt x="373" y="177"/>
                  </a:cubicBezTo>
                  <a:cubicBezTo>
                    <a:pt x="373" y="191"/>
                    <a:pt x="373" y="191"/>
                    <a:pt x="373" y="191"/>
                  </a:cubicBezTo>
                  <a:cubicBezTo>
                    <a:pt x="383" y="185"/>
                    <a:pt x="383" y="185"/>
                    <a:pt x="383" y="185"/>
                  </a:cubicBezTo>
                  <a:cubicBezTo>
                    <a:pt x="389" y="168"/>
                    <a:pt x="389" y="168"/>
                    <a:pt x="389" y="168"/>
                  </a:cubicBezTo>
                  <a:cubicBezTo>
                    <a:pt x="394" y="164"/>
                    <a:pt x="399" y="160"/>
                    <a:pt x="403" y="157"/>
                  </a:cubicBezTo>
                  <a:cubicBezTo>
                    <a:pt x="402" y="156"/>
                    <a:pt x="401" y="155"/>
                    <a:pt x="399" y="154"/>
                  </a:cubicBezTo>
                  <a:cubicBezTo>
                    <a:pt x="401" y="155"/>
                    <a:pt x="402" y="156"/>
                    <a:pt x="403" y="157"/>
                  </a:cubicBezTo>
                  <a:cubicBezTo>
                    <a:pt x="404" y="157"/>
                    <a:pt x="405" y="158"/>
                    <a:pt x="405" y="15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13" y="168"/>
                    <a:pt x="413" y="168"/>
                    <a:pt x="413" y="168"/>
                  </a:cubicBezTo>
                  <a:cubicBezTo>
                    <a:pt x="406" y="158"/>
                    <a:pt x="406" y="158"/>
                    <a:pt x="406" y="158"/>
                  </a:cubicBezTo>
                  <a:cubicBezTo>
                    <a:pt x="403" y="166"/>
                    <a:pt x="403" y="166"/>
                    <a:pt x="403" y="166"/>
                  </a:cubicBezTo>
                  <a:cubicBezTo>
                    <a:pt x="399" y="173"/>
                    <a:pt x="399" y="173"/>
                    <a:pt x="399" y="173"/>
                  </a:cubicBezTo>
                  <a:cubicBezTo>
                    <a:pt x="400" y="174"/>
                    <a:pt x="402" y="175"/>
                    <a:pt x="403" y="176"/>
                  </a:cubicBezTo>
                  <a:moveTo>
                    <a:pt x="1158" y="3"/>
                  </a:moveTo>
                  <a:cubicBezTo>
                    <a:pt x="1155" y="2"/>
                    <a:pt x="1153" y="1"/>
                    <a:pt x="1150" y="0"/>
                  </a:cubicBezTo>
                  <a:cubicBezTo>
                    <a:pt x="1151" y="0"/>
                    <a:pt x="1152" y="1"/>
                    <a:pt x="1152" y="1"/>
                  </a:cubicBezTo>
                  <a:cubicBezTo>
                    <a:pt x="1155" y="2"/>
                    <a:pt x="1157" y="3"/>
                    <a:pt x="1160" y="4"/>
                  </a:cubicBezTo>
                  <a:cubicBezTo>
                    <a:pt x="1159" y="4"/>
                    <a:pt x="1158" y="3"/>
                    <a:pt x="1158" y="3"/>
                  </a:cubicBezTo>
                  <a:moveTo>
                    <a:pt x="1166" y="8"/>
                  </a:moveTo>
                  <a:cubicBezTo>
                    <a:pt x="1161" y="6"/>
                    <a:pt x="1156" y="4"/>
                    <a:pt x="1150" y="2"/>
                  </a:cubicBezTo>
                  <a:cubicBezTo>
                    <a:pt x="1152" y="3"/>
                    <a:pt x="1154" y="5"/>
                    <a:pt x="1156" y="6"/>
                  </a:cubicBezTo>
                  <a:cubicBezTo>
                    <a:pt x="1159" y="8"/>
                    <a:pt x="1161" y="10"/>
                    <a:pt x="1164" y="12"/>
                  </a:cubicBezTo>
                  <a:cubicBezTo>
                    <a:pt x="1170" y="15"/>
                    <a:pt x="1175" y="16"/>
                    <a:pt x="1180" y="19"/>
                  </a:cubicBezTo>
                  <a:cubicBezTo>
                    <a:pt x="1178" y="17"/>
                    <a:pt x="1175" y="15"/>
                    <a:pt x="1173" y="13"/>
                  </a:cubicBezTo>
                  <a:cubicBezTo>
                    <a:pt x="1171" y="11"/>
                    <a:pt x="1169" y="9"/>
                    <a:pt x="1166" y="8"/>
                  </a:cubicBezTo>
                  <a:moveTo>
                    <a:pt x="463" y="42"/>
                  </a:moveTo>
                  <a:cubicBezTo>
                    <a:pt x="469" y="39"/>
                    <a:pt x="475" y="37"/>
                    <a:pt x="480" y="35"/>
                  </a:cubicBezTo>
                  <a:cubicBezTo>
                    <a:pt x="475" y="37"/>
                    <a:pt x="469" y="39"/>
                    <a:pt x="463" y="42"/>
                  </a:cubicBezTo>
                  <a:cubicBezTo>
                    <a:pt x="469" y="39"/>
                    <a:pt x="475" y="37"/>
                    <a:pt x="480" y="35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3"/>
                    <a:pt x="481" y="32"/>
                    <a:pt x="481" y="32"/>
                  </a:cubicBezTo>
                  <a:cubicBezTo>
                    <a:pt x="475" y="34"/>
                    <a:pt x="469" y="37"/>
                    <a:pt x="463" y="39"/>
                  </a:cubicBezTo>
                  <a:cubicBezTo>
                    <a:pt x="463" y="39"/>
                    <a:pt x="463" y="40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cubicBezTo>
                    <a:pt x="463" y="42"/>
                    <a:pt x="463" y="41"/>
                    <a:pt x="463" y="40"/>
                  </a:cubicBezTo>
                  <a:cubicBezTo>
                    <a:pt x="463" y="41"/>
                    <a:pt x="463" y="42"/>
                    <a:pt x="463" y="42"/>
                  </a:cubicBezTo>
                  <a:moveTo>
                    <a:pt x="462" y="67"/>
                  </a:moveTo>
                  <a:cubicBezTo>
                    <a:pt x="463" y="69"/>
                    <a:pt x="464" y="70"/>
                    <a:pt x="466" y="72"/>
                  </a:cubicBezTo>
                  <a:cubicBezTo>
                    <a:pt x="470" y="60"/>
                    <a:pt x="470" y="60"/>
                    <a:pt x="470" y="60"/>
                  </a:cubicBezTo>
                  <a:cubicBezTo>
                    <a:pt x="469" y="55"/>
                    <a:pt x="471" y="52"/>
                    <a:pt x="481" y="42"/>
                  </a:cubicBezTo>
                  <a:cubicBezTo>
                    <a:pt x="474" y="46"/>
                    <a:pt x="464" y="53"/>
                    <a:pt x="456" y="57"/>
                  </a:cubicBezTo>
                  <a:cubicBezTo>
                    <a:pt x="457" y="60"/>
                    <a:pt x="459" y="64"/>
                    <a:pt x="462" y="67"/>
                  </a:cubicBezTo>
                  <a:moveTo>
                    <a:pt x="1398" y="429"/>
                  </a:moveTo>
                  <a:cubicBezTo>
                    <a:pt x="1398" y="430"/>
                    <a:pt x="1399" y="430"/>
                    <a:pt x="1399" y="431"/>
                  </a:cubicBezTo>
                  <a:cubicBezTo>
                    <a:pt x="1399" y="430"/>
                    <a:pt x="1398" y="430"/>
                    <a:pt x="1398" y="429"/>
                  </a:cubicBezTo>
                  <a:moveTo>
                    <a:pt x="1400" y="432"/>
                  </a:moveTo>
                  <a:cubicBezTo>
                    <a:pt x="1400" y="432"/>
                    <a:pt x="1399" y="431"/>
                    <a:pt x="1399" y="431"/>
                  </a:cubicBezTo>
                  <a:cubicBezTo>
                    <a:pt x="1399" y="431"/>
                    <a:pt x="1400" y="432"/>
                    <a:pt x="1400" y="432"/>
                  </a:cubicBezTo>
                  <a:moveTo>
                    <a:pt x="1402" y="433"/>
                  </a:moveTo>
                  <a:cubicBezTo>
                    <a:pt x="1401" y="433"/>
                    <a:pt x="1401" y="432"/>
                    <a:pt x="1400" y="432"/>
                  </a:cubicBezTo>
                  <a:cubicBezTo>
                    <a:pt x="1401" y="432"/>
                    <a:pt x="1401" y="433"/>
                    <a:pt x="1402" y="433"/>
                  </a:cubicBezTo>
                  <a:moveTo>
                    <a:pt x="1402" y="435"/>
                  </a:moveTo>
                  <a:cubicBezTo>
                    <a:pt x="1402" y="434"/>
                    <a:pt x="1402" y="434"/>
                    <a:pt x="1402" y="433"/>
                  </a:cubicBezTo>
                  <a:cubicBezTo>
                    <a:pt x="1402" y="434"/>
                    <a:pt x="1402" y="434"/>
                    <a:pt x="1402" y="435"/>
                  </a:cubicBezTo>
                  <a:moveTo>
                    <a:pt x="1403" y="436"/>
                  </a:moveTo>
                  <a:cubicBezTo>
                    <a:pt x="1403" y="436"/>
                    <a:pt x="1403" y="435"/>
                    <a:pt x="1402" y="435"/>
                  </a:cubicBezTo>
                  <a:cubicBezTo>
                    <a:pt x="1403" y="435"/>
                    <a:pt x="1403" y="436"/>
                    <a:pt x="1403" y="436"/>
                  </a:cubicBezTo>
                  <a:moveTo>
                    <a:pt x="1404" y="437"/>
                  </a:moveTo>
                  <a:cubicBezTo>
                    <a:pt x="1404" y="437"/>
                    <a:pt x="1404" y="436"/>
                    <a:pt x="1403" y="436"/>
                  </a:cubicBezTo>
                  <a:cubicBezTo>
                    <a:pt x="1404" y="436"/>
                    <a:pt x="1404" y="437"/>
                    <a:pt x="1404" y="437"/>
                  </a:cubicBezTo>
                  <a:moveTo>
                    <a:pt x="1405" y="438"/>
                  </a:moveTo>
                  <a:cubicBezTo>
                    <a:pt x="1405" y="438"/>
                    <a:pt x="1404" y="437"/>
                    <a:pt x="1404" y="437"/>
                  </a:cubicBezTo>
                  <a:cubicBezTo>
                    <a:pt x="1404" y="437"/>
                    <a:pt x="1405" y="438"/>
                    <a:pt x="1405" y="438"/>
                  </a:cubicBezTo>
                  <a:moveTo>
                    <a:pt x="1406" y="439"/>
                  </a:moveTo>
                  <a:cubicBezTo>
                    <a:pt x="1406" y="439"/>
                    <a:pt x="1405" y="439"/>
                    <a:pt x="1405" y="438"/>
                  </a:cubicBezTo>
                  <a:cubicBezTo>
                    <a:pt x="1405" y="439"/>
                    <a:pt x="1406" y="439"/>
                    <a:pt x="1406" y="439"/>
                  </a:cubicBezTo>
                  <a:moveTo>
                    <a:pt x="1407" y="440"/>
                  </a:moveTo>
                  <a:cubicBezTo>
                    <a:pt x="1407" y="440"/>
                    <a:pt x="1407" y="440"/>
                    <a:pt x="1406" y="439"/>
                  </a:cubicBezTo>
                  <a:cubicBezTo>
                    <a:pt x="1407" y="440"/>
                    <a:pt x="1407" y="440"/>
                    <a:pt x="1407" y="440"/>
                  </a:cubicBezTo>
                  <a:moveTo>
                    <a:pt x="1408" y="441"/>
                  </a:moveTo>
                  <a:cubicBezTo>
                    <a:pt x="1408" y="441"/>
                    <a:pt x="1407" y="440"/>
                    <a:pt x="1407" y="440"/>
                  </a:cubicBezTo>
                  <a:cubicBezTo>
                    <a:pt x="1407" y="440"/>
                    <a:pt x="1408" y="441"/>
                    <a:pt x="1408" y="441"/>
                  </a:cubicBezTo>
                  <a:moveTo>
                    <a:pt x="1409" y="442"/>
                  </a:moveTo>
                  <a:cubicBezTo>
                    <a:pt x="1409" y="442"/>
                    <a:pt x="1409" y="441"/>
                    <a:pt x="1408" y="441"/>
                  </a:cubicBezTo>
                  <a:cubicBezTo>
                    <a:pt x="1409" y="441"/>
                    <a:pt x="1409" y="442"/>
                    <a:pt x="1409" y="442"/>
                  </a:cubicBezTo>
                  <a:moveTo>
                    <a:pt x="1410" y="443"/>
                  </a:moveTo>
                  <a:cubicBezTo>
                    <a:pt x="1410" y="443"/>
                    <a:pt x="1409" y="442"/>
                    <a:pt x="1409" y="442"/>
                  </a:cubicBezTo>
                  <a:cubicBezTo>
                    <a:pt x="1409" y="442"/>
                    <a:pt x="1410" y="443"/>
                    <a:pt x="1410" y="443"/>
                  </a:cubicBezTo>
                  <a:moveTo>
                    <a:pt x="1411" y="443"/>
                  </a:moveTo>
                  <a:cubicBezTo>
                    <a:pt x="1410" y="443"/>
                    <a:pt x="1410" y="443"/>
                    <a:pt x="1410" y="443"/>
                  </a:cubicBezTo>
                  <a:cubicBezTo>
                    <a:pt x="1411" y="443"/>
                    <a:pt x="1411" y="443"/>
                    <a:pt x="1411" y="443"/>
                  </a:cubicBezTo>
                  <a:moveTo>
                    <a:pt x="1412" y="443"/>
                  </a:moveTo>
                  <a:cubicBezTo>
                    <a:pt x="1412" y="443"/>
                    <a:pt x="1411" y="443"/>
                    <a:pt x="1411" y="443"/>
                  </a:cubicBezTo>
                  <a:cubicBezTo>
                    <a:pt x="1411" y="443"/>
                    <a:pt x="1412" y="443"/>
                    <a:pt x="1412" y="443"/>
                  </a:cubicBezTo>
                  <a:moveTo>
                    <a:pt x="1413" y="443"/>
                  </a:moveTo>
                  <a:cubicBezTo>
                    <a:pt x="1412" y="443"/>
                    <a:pt x="1412" y="443"/>
                    <a:pt x="1412" y="443"/>
                  </a:cubicBezTo>
                  <a:cubicBezTo>
                    <a:pt x="1412" y="443"/>
                    <a:pt x="1412" y="443"/>
                    <a:pt x="1413" y="443"/>
                  </a:cubicBezTo>
                  <a:moveTo>
                    <a:pt x="1414" y="443"/>
                  </a:moveTo>
                  <a:cubicBezTo>
                    <a:pt x="1413" y="443"/>
                    <a:pt x="1413" y="443"/>
                    <a:pt x="1413" y="443"/>
                  </a:cubicBezTo>
                  <a:cubicBezTo>
                    <a:pt x="1413" y="443"/>
                    <a:pt x="1413" y="443"/>
                    <a:pt x="1414" y="443"/>
                  </a:cubicBezTo>
                  <a:moveTo>
                    <a:pt x="1415" y="442"/>
                  </a:moveTo>
                  <a:cubicBezTo>
                    <a:pt x="1414" y="443"/>
                    <a:pt x="1414" y="443"/>
                    <a:pt x="1414" y="443"/>
                  </a:cubicBezTo>
                  <a:cubicBezTo>
                    <a:pt x="1414" y="443"/>
                    <a:pt x="1414" y="443"/>
                    <a:pt x="1415" y="442"/>
                  </a:cubicBezTo>
                  <a:moveTo>
                    <a:pt x="1416" y="442"/>
                  </a:moveTo>
                  <a:cubicBezTo>
                    <a:pt x="1415" y="442"/>
                    <a:pt x="1415" y="442"/>
                    <a:pt x="1415" y="442"/>
                  </a:cubicBezTo>
                  <a:cubicBezTo>
                    <a:pt x="1415" y="442"/>
                    <a:pt x="1415" y="442"/>
                    <a:pt x="1416" y="442"/>
                  </a:cubicBezTo>
                  <a:moveTo>
                    <a:pt x="1416" y="441"/>
                  </a:moveTo>
                  <a:cubicBezTo>
                    <a:pt x="1416" y="441"/>
                    <a:pt x="1416" y="441"/>
                    <a:pt x="1416" y="442"/>
                  </a:cubicBezTo>
                  <a:cubicBezTo>
                    <a:pt x="1416" y="441"/>
                    <a:pt x="1416" y="441"/>
                    <a:pt x="1416" y="441"/>
                  </a:cubicBezTo>
                  <a:moveTo>
                    <a:pt x="1416" y="440"/>
                  </a:moveTo>
                  <a:cubicBezTo>
                    <a:pt x="1416" y="440"/>
                    <a:pt x="1416" y="440"/>
                    <a:pt x="1416" y="441"/>
                  </a:cubicBezTo>
                  <a:cubicBezTo>
                    <a:pt x="1416" y="440"/>
                    <a:pt x="1416" y="440"/>
                    <a:pt x="1416" y="440"/>
                  </a:cubicBezTo>
                  <a:moveTo>
                    <a:pt x="1416" y="439"/>
                  </a:moveTo>
                  <a:cubicBezTo>
                    <a:pt x="1416" y="439"/>
                    <a:pt x="1416" y="439"/>
                    <a:pt x="1416" y="440"/>
                  </a:cubicBezTo>
                  <a:cubicBezTo>
                    <a:pt x="1416" y="439"/>
                    <a:pt x="1416" y="439"/>
                    <a:pt x="1416" y="439"/>
                  </a:cubicBezTo>
                  <a:moveTo>
                    <a:pt x="1416" y="437"/>
                  </a:moveTo>
                  <a:cubicBezTo>
                    <a:pt x="1416" y="438"/>
                    <a:pt x="1416" y="438"/>
                    <a:pt x="1416" y="439"/>
                  </a:cubicBezTo>
                  <a:cubicBezTo>
                    <a:pt x="1416" y="438"/>
                    <a:pt x="1416" y="438"/>
                    <a:pt x="1416" y="437"/>
                  </a:cubicBezTo>
                  <a:moveTo>
                    <a:pt x="1416" y="436"/>
                  </a:moveTo>
                  <a:cubicBezTo>
                    <a:pt x="1416" y="437"/>
                    <a:pt x="1416" y="437"/>
                    <a:pt x="1416" y="437"/>
                  </a:cubicBezTo>
                  <a:cubicBezTo>
                    <a:pt x="1416" y="437"/>
                    <a:pt x="1416" y="437"/>
                    <a:pt x="1416" y="436"/>
                  </a:cubicBezTo>
                  <a:moveTo>
                    <a:pt x="1416" y="435"/>
                  </a:moveTo>
                  <a:cubicBezTo>
                    <a:pt x="1416" y="436"/>
                    <a:pt x="1416" y="436"/>
                    <a:pt x="1416" y="436"/>
                  </a:cubicBezTo>
                  <a:cubicBezTo>
                    <a:pt x="1416" y="436"/>
                    <a:pt x="1416" y="436"/>
                    <a:pt x="1416" y="435"/>
                  </a:cubicBezTo>
                  <a:moveTo>
                    <a:pt x="1416" y="434"/>
                  </a:moveTo>
                  <a:cubicBezTo>
                    <a:pt x="1416" y="434"/>
                    <a:pt x="1416" y="435"/>
                    <a:pt x="1416" y="435"/>
                  </a:cubicBezTo>
                  <a:cubicBezTo>
                    <a:pt x="1416" y="435"/>
                    <a:pt x="1416" y="434"/>
                    <a:pt x="1416" y="434"/>
                  </a:cubicBezTo>
                  <a:moveTo>
                    <a:pt x="1415" y="432"/>
                  </a:moveTo>
                  <a:cubicBezTo>
                    <a:pt x="1416" y="432"/>
                    <a:pt x="1416" y="433"/>
                    <a:pt x="1416" y="434"/>
                  </a:cubicBezTo>
                  <a:cubicBezTo>
                    <a:pt x="1416" y="433"/>
                    <a:pt x="1416" y="432"/>
                    <a:pt x="1415" y="432"/>
                  </a:cubicBezTo>
                  <a:moveTo>
                    <a:pt x="1415" y="431"/>
                  </a:moveTo>
                  <a:cubicBezTo>
                    <a:pt x="1415" y="431"/>
                    <a:pt x="1415" y="432"/>
                    <a:pt x="1415" y="432"/>
                  </a:cubicBezTo>
                  <a:cubicBezTo>
                    <a:pt x="1415" y="432"/>
                    <a:pt x="1415" y="431"/>
                    <a:pt x="1415" y="431"/>
                  </a:cubicBezTo>
                  <a:moveTo>
                    <a:pt x="1415" y="431"/>
                  </a:moveTo>
                  <a:cubicBezTo>
                    <a:pt x="1415" y="430"/>
                    <a:pt x="1414" y="429"/>
                    <a:pt x="1414" y="429"/>
                  </a:cubicBezTo>
                  <a:cubicBezTo>
                    <a:pt x="1414" y="429"/>
                    <a:pt x="1415" y="430"/>
                    <a:pt x="1415" y="431"/>
                  </a:cubicBezTo>
                  <a:moveTo>
                    <a:pt x="1414" y="427"/>
                  </a:moveTo>
                  <a:cubicBezTo>
                    <a:pt x="1414" y="428"/>
                    <a:pt x="1414" y="428"/>
                    <a:pt x="1414" y="429"/>
                  </a:cubicBezTo>
                  <a:cubicBezTo>
                    <a:pt x="1414" y="428"/>
                    <a:pt x="1414" y="428"/>
                    <a:pt x="1414" y="427"/>
                  </a:cubicBezTo>
                  <a:moveTo>
                    <a:pt x="1414" y="427"/>
                  </a:moveTo>
                  <a:cubicBezTo>
                    <a:pt x="1414" y="427"/>
                    <a:pt x="1413" y="426"/>
                    <a:pt x="1413" y="426"/>
                  </a:cubicBezTo>
                  <a:cubicBezTo>
                    <a:pt x="1413" y="426"/>
                    <a:pt x="1414" y="427"/>
                    <a:pt x="1414" y="427"/>
                  </a:cubicBezTo>
                  <a:moveTo>
                    <a:pt x="1413" y="426"/>
                  </a:moveTo>
                  <a:cubicBezTo>
                    <a:pt x="1413" y="426"/>
                    <a:pt x="1413" y="425"/>
                    <a:pt x="1413" y="425"/>
                  </a:cubicBezTo>
                  <a:cubicBezTo>
                    <a:pt x="1413" y="425"/>
                    <a:pt x="1413" y="426"/>
                    <a:pt x="1413" y="426"/>
                  </a:cubicBezTo>
                  <a:moveTo>
                    <a:pt x="1413" y="425"/>
                  </a:moveTo>
                  <a:cubicBezTo>
                    <a:pt x="1413" y="424"/>
                    <a:pt x="1412" y="424"/>
                    <a:pt x="1412" y="423"/>
                  </a:cubicBezTo>
                  <a:cubicBezTo>
                    <a:pt x="1412" y="424"/>
                    <a:pt x="1413" y="424"/>
                    <a:pt x="1413" y="425"/>
                  </a:cubicBezTo>
                  <a:moveTo>
                    <a:pt x="1374" y="410"/>
                  </a:moveTo>
                  <a:cubicBezTo>
                    <a:pt x="1375" y="407"/>
                    <a:pt x="1376" y="402"/>
                    <a:pt x="1377" y="399"/>
                  </a:cubicBezTo>
                  <a:cubicBezTo>
                    <a:pt x="1376" y="402"/>
                    <a:pt x="1375" y="407"/>
                    <a:pt x="1374" y="410"/>
                  </a:cubicBezTo>
                  <a:moveTo>
                    <a:pt x="1380" y="398"/>
                  </a:moveTo>
                  <a:cubicBezTo>
                    <a:pt x="1379" y="398"/>
                    <a:pt x="1378" y="398"/>
                    <a:pt x="1377" y="399"/>
                  </a:cubicBezTo>
                  <a:cubicBezTo>
                    <a:pt x="1378" y="398"/>
                    <a:pt x="1379" y="398"/>
                    <a:pt x="1380" y="398"/>
                  </a:cubicBezTo>
                  <a:moveTo>
                    <a:pt x="1382" y="397"/>
                  </a:moveTo>
                  <a:cubicBezTo>
                    <a:pt x="1382" y="397"/>
                    <a:pt x="1381" y="397"/>
                    <a:pt x="1380" y="398"/>
                  </a:cubicBezTo>
                  <a:cubicBezTo>
                    <a:pt x="1381" y="397"/>
                    <a:pt x="1382" y="397"/>
                    <a:pt x="1382" y="397"/>
                  </a:cubicBezTo>
                  <a:moveTo>
                    <a:pt x="1382" y="397"/>
                  </a:moveTo>
                  <a:cubicBezTo>
                    <a:pt x="1383" y="396"/>
                    <a:pt x="1384" y="396"/>
                    <a:pt x="1384" y="396"/>
                  </a:cubicBezTo>
                  <a:cubicBezTo>
                    <a:pt x="1384" y="396"/>
                    <a:pt x="1383" y="396"/>
                    <a:pt x="1382" y="397"/>
                  </a:cubicBezTo>
                  <a:moveTo>
                    <a:pt x="1387" y="395"/>
                  </a:moveTo>
                  <a:cubicBezTo>
                    <a:pt x="1386" y="395"/>
                    <a:pt x="1385" y="396"/>
                    <a:pt x="1384" y="396"/>
                  </a:cubicBezTo>
                  <a:cubicBezTo>
                    <a:pt x="1385" y="396"/>
                    <a:pt x="1386" y="395"/>
                    <a:pt x="1387" y="395"/>
                  </a:cubicBezTo>
                  <a:moveTo>
                    <a:pt x="1389" y="395"/>
                  </a:moveTo>
                  <a:cubicBezTo>
                    <a:pt x="1388" y="395"/>
                    <a:pt x="1387" y="395"/>
                    <a:pt x="1387" y="395"/>
                  </a:cubicBezTo>
                  <a:cubicBezTo>
                    <a:pt x="1387" y="395"/>
                    <a:pt x="1388" y="395"/>
                    <a:pt x="1389" y="395"/>
                  </a:cubicBezTo>
                  <a:moveTo>
                    <a:pt x="1390" y="395"/>
                  </a:moveTo>
                  <a:cubicBezTo>
                    <a:pt x="1389" y="395"/>
                    <a:pt x="1389" y="395"/>
                    <a:pt x="1389" y="395"/>
                  </a:cubicBezTo>
                  <a:cubicBezTo>
                    <a:pt x="1389" y="395"/>
                    <a:pt x="1389" y="395"/>
                    <a:pt x="1390" y="395"/>
                  </a:cubicBezTo>
                  <a:moveTo>
                    <a:pt x="1392" y="394"/>
                  </a:moveTo>
                  <a:cubicBezTo>
                    <a:pt x="1391" y="395"/>
                    <a:pt x="1391" y="395"/>
                    <a:pt x="1390" y="395"/>
                  </a:cubicBezTo>
                  <a:cubicBezTo>
                    <a:pt x="1391" y="395"/>
                    <a:pt x="1391" y="395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2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2" y="394"/>
                  </a:cubicBezTo>
                  <a:moveTo>
                    <a:pt x="1393" y="394"/>
                  </a:moveTo>
                  <a:cubicBezTo>
                    <a:pt x="1392" y="394"/>
                    <a:pt x="1392" y="394"/>
                    <a:pt x="1392" y="394"/>
                  </a:cubicBezTo>
                  <a:cubicBezTo>
                    <a:pt x="1392" y="394"/>
                    <a:pt x="1392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3" y="394"/>
                  </a:moveTo>
                  <a:cubicBezTo>
                    <a:pt x="1393" y="394"/>
                    <a:pt x="1393" y="394"/>
                    <a:pt x="1393" y="394"/>
                  </a:cubicBezTo>
                  <a:cubicBezTo>
                    <a:pt x="1393" y="394"/>
                    <a:pt x="1393" y="394"/>
                    <a:pt x="1393" y="394"/>
                  </a:cubicBezTo>
                  <a:moveTo>
                    <a:pt x="1394" y="393"/>
                  </a:moveTo>
                  <a:cubicBezTo>
                    <a:pt x="1394" y="393"/>
                    <a:pt x="1393" y="394"/>
                    <a:pt x="1393" y="394"/>
                  </a:cubicBezTo>
                  <a:cubicBezTo>
                    <a:pt x="1393" y="394"/>
                    <a:pt x="1394" y="393"/>
                    <a:pt x="1394" y="393"/>
                  </a:cubicBezTo>
                  <a:moveTo>
                    <a:pt x="1395" y="392"/>
                  </a:moveTo>
                  <a:cubicBezTo>
                    <a:pt x="1395" y="392"/>
                    <a:pt x="1395" y="393"/>
                    <a:pt x="1394" y="393"/>
                  </a:cubicBezTo>
                  <a:cubicBezTo>
                    <a:pt x="1395" y="393"/>
                    <a:pt x="1395" y="392"/>
                    <a:pt x="1395" y="392"/>
                  </a:cubicBezTo>
                  <a:moveTo>
                    <a:pt x="1396" y="390"/>
                  </a:moveTo>
                  <a:cubicBezTo>
                    <a:pt x="1396" y="391"/>
                    <a:pt x="1395" y="391"/>
                    <a:pt x="1395" y="392"/>
                  </a:cubicBezTo>
                  <a:cubicBezTo>
                    <a:pt x="1395" y="391"/>
                    <a:pt x="1396" y="391"/>
                    <a:pt x="1396" y="390"/>
                  </a:cubicBezTo>
                  <a:moveTo>
                    <a:pt x="1396" y="388"/>
                  </a:moveTo>
                  <a:cubicBezTo>
                    <a:pt x="1396" y="389"/>
                    <a:pt x="1396" y="390"/>
                    <a:pt x="1396" y="390"/>
                  </a:cubicBezTo>
                  <a:cubicBezTo>
                    <a:pt x="1396" y="390"/>
                    <a:pt x="1396" y="389"/>
                    <a:pt x="1396" y="388"/>
                  </a:cubicBezTo>
                  <a:moveTo>
                    <a:pt x="1396" y="386"/>
                  </a:moveTo>
                  <a:cubicBezTo>
                    <a:pt x="1396" y="387"/>
                    <a:pt x="1396" y="387"/>
                    <a:pt x="1396" y="388"/>
                  </a:cubicBezTo>
                  <a:cubicBezTo>
                    <a:pt x="1396" y="387"/>
                    <a:pt x="1396" y="387"/>
                    <a:pt x="1396" y="386"/>
                  </a:cubicBezTo>
                  <a:moveTo>
                    <a:pt x="1395" y="383"/>
                  </a:moveTo>
                  <a:cubicBezTo>
                    <a:pt x="1395" y="384"/>
                    <a:pt x="1395" y="385"/>
                    <a:pt x="1396" y="386"/>
                  </a:cubicBezTo>
                  <a:cubicBezTo>
                    <a:pt x="1395" y="385"/>
                    <a:pt x="1395" y="384"/>
                    <a:pt x="1395" y="383"/>
                  </a:cubicBezTo>
                  <a:moveTo>
                    <a:pt x="1394" y="378"/>
                  </a:moveTo>
                  <a:cubicBezTo>
                    <a:pt x="1394" y="380"/>
                    <a:pt x="1395" y="382"/>
                    <a:pt x="1395" y="383"/>
                  </a:cubicBezTo>
                  <a:cubicBezTo>
                    <a:pt x="1395" y="382"/>
                    <a:pt x="1394" y="380"/>
                    <a:pt x="1394" y="378"/>
                  </a:cubicBezTo>
                  <a:moveTo>
                    <a:pt x="1392" y="374"/>
                  </a:moveTo>
                  <a:cubicBezTo>
                    <a:pt x="1393" y="375"/>
                    <a:pt x="1393" y="377"/>
                    <a:pt x="1394" y="378"/>
                  </a:cubicBezTo>
                  <a:cubicBezTo>
                    <a:pt x="1393" y="377"/>
                    <a:pt x="1393" y="375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4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4"/>
                  </a:cubicBezTo>
                  <a:moveTo>
                    <a:pt x="1392" y="373"/>
                  </a:moveTo>
                  <a:cubicBezTo>
                    <a:pt x="1392" y="374"/>
                    <a:pt x="1392" y="374"/>
                    <a:pt x="1392" y="374"/>
                  </a:cubicBezTo>
                  <a:cubicBezTo>
                    <a:pt x="1392" y="374"/>
                    <a:pt x="1392" y="374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392" y="373"/>
                  </a:moveTo>
                  <a:cubicBezTo>
                    <a:pt x="1392" y="373"/>
                    <a:pt x="1392" y="373"/>
                    <a:pt x="1392" y="373"/>
                  </a:cubicBezTo>
                  <a:cubicBezTo>
                    <a:pt x="1392" y="373"/>
                    <a:pt x="1392" y="373"/>
                    <a:pt x="1392" y="373"/>
                  </a:cubicBezTo>
                  <a:moveTo>
                    <a:pt x="1434" y="260"/>
                  </a:moveTo>
                  <a:cubicBezTo>
                    <a:pt x="1434" y="261"/>
                    <a:pt x="1434" y="261"/>
                    <a:pt x="1434" y="261"/>
                  </a:cubicBezTo>
                  <a:cubicBezTo>
                    <a:pt x="1434" y="261"/>
                    <a:pt x="1434" y="261"/>
                    <a:pt x="1434" y="260"/>
                  </a:cubicBezTo>
                  <a:moveTo>
                    <a:pt x="1435" y="259"/>
                  </a:moveTo>
                  <a:cubicBezTo>
                    <a:pt x="1434" y="260"/>
                    <a:pt x="1434" y="260"/>
                    <a:pt x="1434" y="260"/>
                  </a:cubicBezTo>
                  <a:cubicBezTo>
                    <a:pt x="1434" y="260"/>
                    <a:pt x="1434" y="260"/>
                    <a:pt x="1435" y="259"/>
                  </a:cubicBezTo>
                  <a:moveTo>
                    <a:pt x="1435" y="259"/>
                  </a:moveTo>
                  <a:cubicBezTo>
                    <a:pt x="1435" y="259"/>
                    <a:pt x="1435" y="259"/>
                    <a:pt x="1435" y="259"/>
                  </a:cubicBezTo>
                  <a:cubicBezTo>
                    <a:pt x="1435" y="259"/>
                    <a:pt x="1435" y="259"/>
                    <a:pt x="1435" y="259"/>
                  </a:cubicBezTo>
                  <a:moveTo>
                    <a:pt x="1435" y="258"/>
                  </a:moveTo>
                  <a:cubicBezTo>
                    <a:pt x="1435" y="258"/>
                    <a:pt x="1435" y="258"/>
                    <a:pt x="1435" y="259"/>
                  </a:cubicBezTo>
                  <a:cubicBezTo>
                    <a:pt x="1435" y="258"/>
                    <a:pt x="1435" y="258"/>
                    <a:pt x="1435" y="258"/>
                  </a:cubicBezTo>
                  <a:moveTo>
                    <a:pt x="1435" y="257"/>
                  </a:moveTo>
                  <a:cubicBezTo>
                    <a:pt x="1435" y="257"/>
                    <a:pt x="1435" y="257"/>
                    <a:pt x="1435" y="258"/>
                  </a:cubicBezTo>
                  <a:cubicBezTo>
                    <a:pt x="1435" y="257"/>
                    <a:pt x="1435" y="257"/>
                    <a:pt x="1435" y="257"/>
                  </a:cubicBezTo>
                  <a:moveTo>
                    <a:pt x="1435" y="256"/>
                  </a:moveTo>
                  <a:cubicBezTo>
                    <a:pt x="1435" y="256"/>
                    <a:pt x="1435" y="256"/>
                    <a:pt x="1435" y="257"/>
                  </a:cubicBezTo>
                  <a:cubicBezTo>
                    <a:pt x="1435" y="256"/>
                    <a:pt x="1435" y="256"/>
                    <a:pt x="1435" y="256"/>
                  </a:cubicBezTo>
                  <a:moveTo>
                    <a:pt x="1435" y="255"/>
                  </a:moveTo>
                  <a:cubicBezTo>
                    <a:pt x="1435" y="255"/>
                    <a:pt x="1435" y="255"/>
                    <a:pt x="1435" y="256"/>
                  </a:cubicBezTo>
                  <a:cubicBezTo>
                    <a:pt x="1435" y="255"/>
                    <a:pt x="1435" y="255"/>
                    <a:pt x="1435" y="255"/>
                  </a:cubicBezTo>
                  <a:moveTo>
                    <a:pt x="1435" y="254"/>
                  </a:moveTo>
                  <a:cubicBezTo>
                    <a:pt x="1435" y="254"/>
                    <a:pt x="1435" y="254"/>
                    <a:pt x="1435" y="255"/>
                  </a:cubicBezTo>
                  <a:cubicBezTo>
                    <a:pt x="1435" y="254"/>
                    <a:pt x="1435" y="254"/>
                    <a:pt x="1435" y="254"/>
                  </a:cubicBezTo>
                  <a:moveTo>
                    <a:pt x="1435" y="253"/>
                  </a:moveTo>
                  <a:cubicBezTo>
                    <a:pt x="1435" y="253"/>
                    <a:pt x="1435" y="253"/>
                    <a:pt x="1435" y="254"/>
                  </a:cubicBezTo>
                  <a:cubicBezTo>
                    <a:pt x="1435" y="253"/>
                    <a:pt x="1435" y="253"/>
                    <a:pt x="1435" y="253"/>
                  </a:cubicBezTo>
                  <a:moveTo>
                    <a:pt x="1434" y="251"/>
                  </a:moveTo>
                  <a:cubicBezTo>
                    <a:pt x="1435" y="252"/>
                    <a:pt x="1435" y="252"/>
                    <a:pt x="1435" y="253"/>
                  </a:cubicBezTo>
                  <a:cubicBezTo>
                    <a:pt x="1435" y="252"/>
                    <a:pt x="1435" y="252"/>
                    <a:pt x="1434" y="251"/>
                  </a:cubicBezTo>
                  <a:moveTo>
                    <a:pt x="1434" y="250"/>
                  </a:moveTo>
                  <a:cubicBezTo>
                    <a:pt x="1434" y="251"/>
                    <a:pt x="1434" y="251"/>
                    <a:pt x="1434" y="251"/>
                  </a:cubicBezTo>
                  <a:cubicBezTo>
                    <a:pt x="1434" y="251"/>
                    <a:pt x="1434" y="251"/>
                    <a:pt x="1434" y="250"/>
                  </a:cubicBezTo>
                  <a:moveTo>
                    <a:pt x="1434" y="249"/>
                  </a:moveTo>
                  <a:cubicBezTo>
                    <a:pt x="1434" y="249"/>
                    <a:pt x="1434" y="250"/>
                    <a:pt x="1434" y="250"/>
                  </a:cubicBezTo>
                  <a:cubicBezTo>
                    <a:pt x="1434" y="250"/>
                    <a:pt x="1434" y="249"/>
                    <a:pt x="1434" y="249"/>
                  </a:cubicBezTo>
                  <a:moveTo>
                    <a:pt x="1433" y="248"/>
                  </a:moveTo>
                  <a:cubicBezTo>
                    <a:pt x="1433" y="248"/>
                    <a:pt x="1434" y="249"/>
                    <a:pt x="1434" y="249"/>
                  </a:cubicBezTo>
                  <a:cubicBezTo>
                    <a:pt x="1434" y="249"/>
                    <a:pt x="1433" y="248"/>
                    <a:pt x="1433" y="248"/>
                  </a:cubicBezTo>
                  <a:moveTo>
                    <a:pt x="1433" y="246"/>
                  </a:moveTo>
                  <a:cubicBezTo>
                    <a:pt x="1433" y="246"/>
                    <a:pt x="1433" y="247"/>
                    <a:pt x="1433" y="248"/>
                  </a:cubicBezTo>
                  <a:cubicBezTo>
                    <a:pt x="1433" y="247"/>
                    <a:pt x="1433" y="246"/>
                    <a:pt x="1433" y="246"/>
                  </a:cubicBezTo>
                  <a:moveTo>
                    <a:pt x="1432" y="245"/>
                  </a:moveTo>
                  <a:cubicBezTo>
                    <a:pt x="1433" y="245"/>
                    <a:pt x="1433" y="246"/>
                    <a:pt x="1433" y="246"/>
                  </a:cubicBezTo>
                  <a:cubicBezTo>
                    <a:pt x="1433" y="246"/>
                    <a:pt x="1433" y="245"/>
                    <a:pt x="1432" y="245"/>
                  </a:cubicBezTo>
                  <a:moveTo>
                    <a:pt x="1431" y="243"/>
                  </a:moveTo>
                  <a:cubicBezTo>
                    <a:pt x="1432" y="244"/>
                    <a:pt x="1432" y="244"/>
                    <a:pt x="1432" y="245"/>
                  </a:cubicBezTo>
                  <a:cubicBezTo>
                    <a:pt x="1432" y="244"/>
                    <a:pt x="1432" y="244"/>
                    <a:pt x="1431" y="243"/>
                  </a:cubicBezTo>
                  <a:moveTo>
                    <a:pt x="1430" y="242"/>
                  </a:moveTo>
                  <a:cubicBezTo>
                    <a:pt x="1431" y="242"/>
                    <a:pt x="1431" y="243"/>
                    <a:pt x="1431" y="243"/>
                  </a:cubicBezTo>
                  <a:cubicBezTo>
                    <a:pt x="1431" y="243"/>
                    <a:pt x="1431" y="242"/>
                    <a:pt x="1430" y="242"/>
                  </a:cubicBezTo>
                  <a:moveTo>
                    <a:pt x="1430" y="240"/>
                  </a:moveTo>
                  <a:cubicBezTo>
                    <a:pt x="1430" y="241"/>
                    <a:pt x="1430" y="241"/>
                    <a:pt x="1430" y="242"/>
                  </a:cubicBezTo>
                  <a:cubicBezTo>
                    <a:pt x="1430" y="241"/>
                    <a:pt x="1430" y="241"/>
                    <a:pt x="1430" y="240"/>
                  </a:cubicBezTo>
                  <a:moveTo>
                    <a:pt x="1429" y="239"/>
                  </a:moveTo>
                  <a:cubicBezTo>
                    <a:pt x="1429" y="239"/>
                    <a:pt x="1429" y="240"/>
                    <a:pt x="1430" y="240"/>
                  </a:cubicBezTo>
                  <a:cubicBezTo>
                    <a:pt x="1429" y="240"/>
                    <a:pt x="1429" y="239"/>
                    <a:pt x="1429" y="239"/>
                  </a:cubicBezTo>
                  <a:moveTo>
                    <a:pt x="1427" y="237"/>
                  </a:moveTo>
                  <a:cubicBezTo>
                    <a:pt x="1428" y="237"/>
                    <a:pt x="1428" y="238"/>
                    <a:pt x="1429" y="239"/>
                  </a:cubicBezTo>
                  <a:cubicBezTo>
                    <a:pt x="1428" y="238"/>
                    <a:pt x="1428" y="237"/>
                    <a:pt x="1427" y="237"/>
                  </a:cubicBezTo>
                  <a:moveTo>
                    <a:pt x="1426" y="235"/>
                  </a:moveTo>
                  <a:cubicBezTo>
                    <a:pt x="1426" y="235"/>
                    <a:pt x="1427" y="236"/>
                    <a:pt x="1427" y="237"/>
                  </a:cubicBezTo>
                  <a:cubicBezTo>
                    <a:pt x="1427" y="236"/>
                    <a:pt x="1426" y="235"/>
                    <a:pt x="1426" y="235"/>
                  </a:cubicBezTo>
                  <a:moveTo>
                    <a:pt x="1425" y="233"/>
                  </a:moveTo>
                  <a:cubicBezTo>
                    <a:pt x="1425" y="233"/>
                    <a:pt x="1426" y="234"/>
                    <a:pt x="1426" y="235"/>
                  </a:cubicBezTo>
                  <a:cubicBezTo>
                    <a:pt x="1426" y="234"/>
                    <a:pt x="1425" y="233"/>
                    <a:pt x="1425" y="233"/>
                  </a:cubicBezTo>
                  <a:moveTo>
                    <a:pt x="1423" y="231"/>
                  </a:moveTo>
                  <a:cubicBezTo>
                    <a:pt x="1424" y="231"/>
                    <a:pt x="1425" y="232"/>
                    <a:pt x="1425" y="233"/>
                  </a:cubicBezTo>
                  <a:cubicBezTo>
                    <a:pt x="1425" y="232"/>
                    <a:pt x="1424" y="231"/>
                    <a:pt x="1423" y="231"/>
                  </a:cubicBezTo>
                  <a:moveTo>
                    <a:pt x="1422" y="229"/>
                  </a:moveTo>
                  <a:cubicBezTo>
                    <a:pt x="1422" y="230"/>
                    <a:pt x="1423" y="230"/>
                    <a:pt x="1423" y="231"/>
                  </a:cubicBezTo>
                  <a:cubicBezTo>
                    <a:pt x="1423" y="230"/>
                    <a:pt x="1422" y="230"/>
                    <a:pt x="1422" y="229"/>
                  </a:cubicBezTo>
                  <a:moveTo>
                    <a:pt x="1420" y="227"/>
                  </a:moveTo>
                  <a:cubicBezTo>
                    <a:pt x="1421" y="227"/>
                    <a:pt x="1421" y="228"/>
                    <a:pt x="1422" y="229"/>
                  </a:cubicBezTo>
                  <a:cubicBezTo>
                    <a:pt x="1421" y="228"/>
                    <a:pt x="1421" y="227"/>
                    <a:pt x="1420" y="227"/>
                  </a:cubicBezTo>
                  <a:moveTo>
                    <a:pt x="1418" y="224"/>
                  </a:moveTo>
                  <a:cubicBezTo>
                    <a:pt x="1419" y="225"/>
                    <a:pt x="1419" y="226"/>
                    <a:pt x="1420" y="227"/>
                  </a:cubicBezTo>
                  <a:cubicBezTo>
                    <a:pt x="1419" y="226"/>
                    <a:pt x="1419" y="225"/>
                    <a:pt x="1418" y="224"/>
                  </a:cubicBezTo>
                  <a:moveTo>
                    <a:pt x="1416" y="222"/>
                  </a:moveTo>
                  <a:cubicBezTo>
                    <a:pt x="1416" y="223"/>
                    <a:pt x="1417" y="224"/>
                    <a:pt x="1418" y="224"/>
                  </a:cubicBezTo>
                  <a:cubicBezTo>
                    <a:pt x="1417" y="224"/>
                    <a:pt x="1416" y="223"/>
                    <a:pt x="1416" y="222"/>
                  </a:cubicBezTo>
                  <a:moveTo>
                    <a:pt x="1414" y="220"/>
                  </a:moveTo>
                  <a:cubicBezTo>
                    <a:pt x="1415" y="220"/>
                    <a:pt x="1416" y="222"/>
                    <a:pt x="1416" y="222"/>
                  </a:cubicBezTo>
                  <a:cubicBezTo>
                    <a:pt x="1416" y="222"/>
                    <a:pt x="1415" y="220"/>
                    <a:pt x="1414" y="220"/>
                  </a:cubicBezTo>
                  <a:moveTo>
                    <a:pt x="1412" y="218"/>
                  </a:moveTo>
                  <a:cubicBezTo>
                    <a:pt x="1412" y="218"/>
                    <a:pt x="1413" y="219"/>
                    <a:pt x="1414" y="220"/>
                  </a:cubicBezTo>
                  <a:cubicBezTo>
                    <a:pt x="1413" y="219"/>
                    <a:pt x="1412" y="218"/>
                    <a:pt x="1412" y="218"/>
                  </a:cubicBezTo>
                  <a:moveTo>
                    <a:pt x="1409" y="215"/>
                  </a:moveTo>
                  <a:cubicBezTo>
                    <a:pt x="1410" y="215"/>
                    <a:pt x="1411" y="217"/>
                    <a:pt x="1412" y="218"/>
                  </a:cubicBezTo>
                  <a:cubicBezTo>
                    <a:pt x="1411" y="217"/>
                    <a:pt x="1410" y="215"/>
                    <a:pt x="1409" y="215"/>
                  </a:cubicBezTo>
                  <a:moveTo>
                    <a:pt x="1407" y="212"/>
                  </a:moveTo>
                  <a:cubicBezTo>
                    <a:pt x="1407" y="213"/>
                    <a:pt x="1409" y="214"/>
                    <a:pt x="1409" y="215"/>
                  </a:cubicBezTo>
                  <a:cubicBezTo>
                    <a:pt x="1409" y="214"/>
                    <a:pt x="1407" y="213"/>
                    <a:pt x="1407" y="212"/>
                  </a:cubicBezTo>
                  <a:moveTo>
                    <a:pt x="1407" y="212"/>
                  </a:moveTo>
                  <a:cubicBezTo>
                    <a:pt x="1406" y="211"/>
                    <a:pt x="1404" y="210"/>
                    <a:pt x="1404" y="210"/>
                  </a:cubicBezTo>
                  <a:cubicBezTo>
                    <a:pt x="1404" y="210"/>
                    <a:pt x="1406" y="211"/>
                    <a:pt x="1407" y="212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7" y="176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7" y="176"/>
                  </a:move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cubicBezTo>
                    <a:pt x="1187" y="176"/>
                    <a:pt x="1187" y="176"/>
                    <a:pt x="1187" y="176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6" y="177"/>
                    <a:pt x="1186" y="177"/>
                    <a:pt x="1186" y="177"/>
                  </a:cubicBezTo>
                  <a:cubicBezTo>
                    <a:pt x="1186" y="177"/>
                    <a:pt x="1186" y="177"/>
                    <a:pt x="1186" y="177"/>
                  </a:cubicBezTo>
                  <a:moveTo>
                    <a:pt x="1186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6" y="177"/>
                  </a:cubicBezTo>
                  <a:moveTo>
                    <a:pt x="1187" y="177"/>
                  </a:moveTo>
                  <a:cubicBezTo>
                    <a:pt x="1187" y="177"/>
                    <a:pt x="1187" y="177"/>
                    <a:pt x="1187" y="177"/>
                  </a:cubicBezTo>
                  <a:cubicBezTo>
                    <a:pt x="1187" y="177"/>
                    <a:pt x="1187" y="177"/>
                    <a:pt x="1187" y="177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0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0" y="178"/>
                    <a:pt x="1180" y="178"/>
                    <a:pt x="1180" y="178"/>
                  </a:cubicBezTo>
                  <a:moveTo>
                    <a:pt x="1181" y="178"/>
                  </a:moveTo>
                  <a:cubicBezTo>
                    <a:pt x="1180" y="178"/>
                    <a:pt x="1180" y="178"/>
                    <a:pt x="1180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1" y="178"/>
                    <a:pt x="1181" y="178"/>
                    <a:pt x="1181" y="178"/>
                  </a:cubicBezTo>
                  <a:cubicBezTo>
                    <a:pt x="1181" y="178"/>
                    <a:pt x="1181" y="178"/>
                    <a:pt x="1181" y="178"/>
                  </a:cubicBezTo>
                  <a:moveTo>
                    <a:pt x="1181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1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2" y="178"/>
                    <a:pt x="1182" y="178"/>
                    <a:pt x="1182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2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2" y="178"/>
                    <a:pt x="1182" y="178"/>
                    <a:pt x="1182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3" y="178"/>
                    <a:pt x="1183" y="178"/>
                    <a:pt x="1183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3" y="178"/>
                  </a:moveTo>
                  <a:cubicBezTo>
                    <a:pt x="1184" y="178"/>
                    <a:pt x="1184" y="178"/>
                    <a:pt x="1184" y="178"/>
                  </a:cubicBezTo>
                  <a:cubicBezTo>
                    <a:pt x="1183" y="178"/>
                    <a:pt x="1183" y="178"/>
                    <a:pt x="1183" y="178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8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84" y="177"/>
                  </a:moveTo>
                  <a:cubicBezTo>
                    <a:pt x="1184" y="177"/>
                    <a:pt x="1184" y="177"/>
                    <a:pt x="1184" y="177"/>
                  </a:cubicBezTo>
                  <a:cubicBezTo>
                    <a:pt x="1184" y="177"/>
                    <a:pt x="1184" y="177"/>
                    <a:pt x="1184" y="177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8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8" y="179"/>
                    <a:pt x="1178" y="179"/>
                    <a:pt x="1178" y="179"/>
                  </a:cubicBezTo>
                  <a:moveTo>
                    <a:pt x="1179" y="179"/>
                  </a:moveTo>
                  <a:cubicBezTo>
                    <a:pt x="1178" y="179"/>
                    <a:pt x="1178" y="179"/>
                    <a:pt x="1178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179" y="179"/>
                  </a:move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cubicBezTo>
                    <a:pt x="1179" y="179"/>
                    <a:pt x="1179" y="179"/>
                    <a:pt x="1179" y="179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220" y="55"/>
                  </a:moveTo>
                  <a:cubicBezTo>
                    <a:pt x="1220" y="55"/>
                    <a:pt x="1220" y="55"/>
                    <a:pt x="1220" y="55"/>
                  </a:cubicBezTo>
                  <a:cubicBezTo>
                    <a:pt x="1220" y="55"/>
                    <a:pt x="1220" y="55"/>
                    <a:pt x="1220" y="55"/>
                  </a:cubicBezTo>
                  <a:moveTo>
                    <a:pt x="1162" y="111"/>
                  </a:moveTo>
                  <a:cubicBezTo>
                    <a:pt x="1162" y="111"/>
                    <a:pt x="1161" y="110"/>
                    <a:pt x="1161" y="110"/>
                  </a:cubicBezTo>
                  <a:cubicBezTo>
                    <a:pt x="1161" y="110"/>
                    <a:pt x="1162" y="111"/>
                    <a:pt x="1162" y="111"/>
                  </a:cubicBezTo>
                  <a:moveTo>
                    <a:pt x="1164" y="111"/>
                  </a:moveTo>
                  <a:cubicBezTo>
                    <a:pt x="1163" y="111"/>
                    <a:pt x="1163" y="111"/>
                    <a:pt x="1162" y="111"/>
                  </a:cubicBezTo>
                  <a:cubicBezTo>
                    <a:pt x="1163" y="111"/>
                    <a:pt x="1163" y="111"/>
                    <a:pt x="1164" y="111"/>
                  </a:cubicBezTo>
                  <a:moveTo>
                    <a:pt x="1165" y="112"/>
                  </a:moveTo>
                  <a:cubicBezTo>
                    <a:pt x="1164" y="112"/>
                    <a:pt x="1164" y="112"/>
                    <a:pt x="1164" y="111"/>
                  </a:cubicBezTo>
                  <a:cubicBezTo>
                    <a:pt x="1164" y="112"/>
                    <a:pt x="1164" y="112"/>
                    <a:pt x="1165" y="112"/>
                  </a:cubicBezTo>
                  <a:moveTo>
                    <a:pt x="1166" y="112"/>
                  </a:moveTo>
                  <a:cubicBezTo>
                    <a:pt x="1166" y="112"/>
                    <a:pt x="1165" y="112"/>
                    <a:pt x="1165" y="112"/>
                  </a:cubicBezTo>
                  <a:cubicBezTo>
                    <a:pt x="1165" y="112"/>
                    <a:pt x="1166" y="112"/>
                    <a:pt x="1166" y="112"/>
                  </a:cubicBezTo>
                  <a:moveTo>
                    <a:pt x="1167" y="113"/>
                  </a:moveTo>
                  <a:cubicBezTo>
                    <a:pt x="1167" y="113"/>
                    <a:pt x="1167" y="112"/>
                    <a:pt x="1166" y="112"/>
                  </a:cubicBezTo>
                  <a:cubicBezTo>
                    <a:pt x="1167" y="112"/>
                    <a:pt x="1167" y="113"/>
                    <a:pt x="1167" y="113"/>
                  </a:cubicBezTo>
                  <a:moveTo>
                    <a:pt x="1168" y="113"/>
                  </a:moveTo>
                  <a:cubicBezTo>
                    <a:pt x="1168" y="113"/>
                    <a:pt x="1167" y="113"/>
                    <a:pt x="1167" y="113"/>
                  </a:cubicBezTo>
                  <a:cubicBezTo>
                    <a:pt x="1167" y="113"/>
                    <a:pt x="1168" y="113"/>
                    <a:pt x="1168" y="113"/>
                  </a:cubicBezTo>
                  <a:moveTo>
                    <a:pt x="1169" y="114"/>
                  </a:moveTo>
                  <a:cubicBezTo>
                    <a:pt x="1169" y="114"/>
                    <a:pt x="1168" y="114"/>
                    <a:pt x="1168" y="113"/>
                  </a:cubicBezTo>
                  <a:cubicBezTo>
                    <a:pt x="1168" y="114"/>
                    <a:pt x="1169" y="114"/>
                    <a:pt x="1169" y="114"/>
                  </a:cubicBezTo>
                  <a:moveTo>
                    <a:pt x="1170" y="114"/>
                  </a:moveTo>
                  <a:cubicBezTo>
                    <a:pt x="1170" y="114"/>
                    <a:pt x="1170" y="114"/>
                    <a:pt x="1169" y="114"/>
                  </a:cubicBezTo>
                  <a:cubicBezTo>
                    <a:pt x="1170" y="114"/>
                    <a:pt x="1170" y="114"/>
                    <a:pt x="1170" y="114"/>
                  </a:cubicBezTo>
                  <a:moveTo>
                    <a:pt x="1171" y="115"/>
                  </a:moveTo>
                  <a:cubicBezTo>
                    <a:pt x="1170" y="114"/>
                    <a:pt x="1170" y="114"/>
                    <a:pt x="1170" y="114"/>
                  </a:cubicBezTo>
                  <a:cubicBezTo>
                    <a:pt x="1170" y="114"/>
                    <a:pt x="1170" y="114"/>
                    <a:pt x="1171" y="115"/>
                  </a:cubicBezTo>
                  <a:moveTo>
                    <a:pt x="1172" y="115"/>
                  </a:moveTo>
                  <a:cubicBezTo>
                    <a:pt x="1171" y="115"/>
                    <a:pt x="1171" y="115"/>
                    <a:pt x="1171" y="115"/>
                  </a:cubicBezTo>
                  <a:cubicBezTo>
                    <a:pt x="1171" y="115"/>
                    <a:pt x="1171" y="115"/>
                    <a:pt x="1172" y="115"/>
                  </a:cubicBezTo>
                  <a:moveTo>
                    <a:pt x="1172" y="115"/>
                  </a:moveTo>
                  <a:cubicBezTo>
                    <a:pt x="1172" y="115"/>
                    <a:pt x="1172" y="115"/>
                    <a:pt x="1172" y="115"/>
                  </a:cubicBezTo>
                  <a:cubicBezTo>
                    <a:pt x="1172" y="115"/>
                    <a:pt x="1172" y="115"/>
                    <a:pt x="1172" y="115"/>
                  </a:cubicBezTo>
                  <a:moveTo>
                    <a:pt x="1173" y="116"/>
                  </a:moveTo>
                  <a:cubicBezTo>
                    <a:pt x="1173" y="115"/>
                    <a:pt x="1173" y="115"/>
                    <a:pt x="1172" y="115"/>
                  </a:cubicBezTo>
                  <a:cubicBezTo>
                    <a:pt x="1173" y="115"/>
                    <a:pt x="1173" y="115"/>
                    <a:pt x="1173" y="116"/>
                  </a:cubicBezTo>
                  <a:moveTo>
                    <a:pt x="1174" y="116"/>
                  </a:moveTo>
                  <a:cubicBezTo>
                    <a:pt x="1174" y="116"/>
                    <a:pt x="1173" y="116"/>
                    <a:pt x="1173" y="116"/>
                  </a:cubicBezTo>
                  <a:cubicBezTo>
                    <a:pt x="1173" y="116"/>
                    <a:pt x="1174" y="116"/>
                    <a:pt x="1174" y="116"/>
                  </a:cubicBezTo>
                  <a:moveTo>
                    <a:pt x="1175" y="116"/>
                  </a:moveTo>
                  <a:cubicBezTo>
                    <a:pt x="1174" y="116"/>
                    <a:pt x="1174" y="116"/>
                    <a:pt x="1174" y="116"/>
                  </a:cubicBezTo>
                  <a:cubicBezTo>
                    <a:pt x="1174" y="116"/>
                    <a:pt x="1174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5" y="116"/>
                  </a:moveTo>
                  <a:cubicBezTo>
                    <a:pt x="1175" y="116"/>
                    <a:pt x="1175" y="116"/>
                    <a:pt x="1175" y="116"/>
                  </a:cubicBezTo>
                  <a:cubicBezTo>
                    <a:pt x="1175" y="116"/>
                    <a:pt x="1175" y="116"/>
                    <a:pt x="1175" y="116"/>
                  </a:cubicBezTo>
                  <a:moveTo>
                    <a:pt x="1176" y="116"/>
                  </a:moveTo>
                  <a:cubicBezTo>
                    <a:pt x="1176" y="116"/>
                    <a:pt x="1176" y="116"/>
                    <a:pt x="1175" y="116"/>
                  </a:cubicBezTo>
                  <a:cubicBezTo>
                    <a:pt x="1176" y="116"/>
                    <a:pt x="1176" y="116"/>
                    <a:pt x="1176" y="116"/>
                  </a:cubicBezTo>
                  <a:moveTo>
                    <a:pt x="1177" y="117"/>
                  </a:moveTo>
                  <a:cubicBezTo>
                    <a:pt x="1176" y="116"/>
                    <a:pt x="1176" y="116"/>
                    <a:pt x="1176" y="116"/>
                  </a:cubicBezTo>
                  <a:cubicBezTo>
                    <a:pt x="1176" y="116"/>
                    <a:pt x="1176" y="116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7" y="117"/>
                  </a:moveTo>
                  <a:cubicBezTo>
                    <a:pt x="1177" y="117"/>
                    <a:pt x="1177" y="117"/>
                    <a:pt x="1177" y="117"/>
                  </a:cubicBezTo>
                  <a:cubicBezTo>
                    <a:pt x="1177" y="117"/>
                    <a:pt x="1177" y="117"/>
                    <a:pt x="1177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7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8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8" y="117"/>
                    <a:pt x="1178" y="117"/>
                    <a:pt x="1178" y="117"/>
                  </a:cubicBezTo>
                  <a:moveTo>
                    <a:pt x="1179" y="117"/>
                  </a:moveTo>
                  <a:cubicBezTo>
                    <a:pt x="1178" y="117"/>
                    <a:pt x="1178" y="117"/>
                    <a:pt x="1178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79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79" y="117"/>
                  </a:moveTo>
                  <a:cubicBezTo>
                    <a:pt x="1179" y="117"/>
                    <a:pt x="1179" y="117"/>
                    <a:pt x="1180" y="117"/>
                  </a:cubicBezTo>
                  <a:cubicBezTo>
                    <a:pt x="1179" y="117"/>
                    <a:pt x="1179" y="117"/>
                    <a:pt x="1179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0" y="117"/>
                    <a:pt x="1180" y="117"/>
                    <a:pt x="1180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0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0" y="117"/>
                    <a:pt x="1180" y="117"/>
                    <a:pt x="1180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1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1" y="117"/>
                  </a:moveTo>
                  <a:cubicBezTo>
                    <a:pt x="1181" y="117"/>
                    <a:pt x="1181" y="117"/>
                    <a:pt x="1182" y="117"/>
                  </a:cubicBezTo>
                  <a:cubicBezTo>
                    <a:pt x="1181" y="117"/>
                    <a:pt x="1181" y="117"/>
                    <a:pt x="1181" y="117"/>
                  </a:cubicBezTo>
                  <a:moveTo>
                    <a:pt x="1182" y="117"/>
                  </a:moveTo>
                  <a:cubicBezTo>
                    <a:pt x="1182" y="117"/>
                    <a:pt x="1182" y="117"/>
                    <a:pt x="1182" y="117"/>
                  </a:cubicBezTo>
                  <a:cubicBezTo>
                    <a:pt x="1182" y="117"/>
                    <a:pt x="1182" y="117"/>
                    <a:pt x="1182" y="117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2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2" y="118"/>
                    <a:pt x="1182" y="118"/>
                    <a:pt x="1182" y="118"/>
                  </a:cubicBezTo>
                  <a:moveTo>
                    <a:pt x="1183" y="118"/>
                  </a:moveTo>
                  <a:cubicBezTo>
                    <a:pt x="1182" y="118"/>
                    <a:pt x="1182" y="118"/>
                    <a:pt x="1182" y="118"/>
                  </a:cubicBezTo>
                  <a:cubicBezTo>
                    <a:pt x="1183" y="118"/>
                    <a:pt x="1183" y="118"/>
                    <a:pt x="1183" y="118"/>
                  </a:cubicBezTo>
                  <a:moveTo>
                    <a:pt x="1183" y="119"/>
                  </a:moveTo>
                  <a:cubicBezTo>
                    <a:pt x="1183" y="118"/>
                    <a:pt x="1183" y="118"/>
                    <a:pt x="1183" y="118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3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3" y="119"/>
                    <a:pt x="1183" y="119"/>
                    <a:pt x="1183" y="119"/>
                  </a:cubicBezTo>
                  <a:moveTo>
                    <a:pt x="1184" y="119"/>
                  </a:moveTo>
                  <a:cubicBezTo>
                    <a:pt x="1183" y="119"/>
                    <a:pt x="1183" y="119"/>
                    <a:pt x="1183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4" y="119"/>
                    <a:pt x="1184" y="119"/>
                    <a:pt x="1184" y="119"/>
                  </a:cubicBezTo>
                  <a:cubicBezTo>
                    <a:pt x="1184" y="119"/>
                    <a:pt x="1184" y="119"/>
                    <a:pt x="1184" y="119"/>
                  </a:cubicBezTo>
                  <a:moveTo>
                    <a:pt x="1184" y="119"/>
                  </a:moveTo>
                  <a:cubicBezTo>
                    <a:pt x="1185" y="119"/>
                    <a:pt x="1185" y="120"/>
                    <a:pt x="1185" y="120"/>
                  </a:cubicBezTo>
                  <a:cubicBezTo>
                    <a:pt x="1185" y="120"/>
                    <a:pt x="1185" y="119"/>
                    <a:pt x="1184" y="119"/>
                  </a:cubicBezTo>
                  <a:moveTo>
                    <a:pt x="1186" y="120"/>
                  </a:moveTo>
                  <a:cubicBezTo>
                    <a:pt x="1186" y="120"/>
                    <a:pt x="1185" y="120"/>
                    <a:pt x="1185" y="120"/>
                  </a:cubicBezTo>
                  <a:cubicBezTo>
                    <a:pt x="1185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0"/>
                    <a:pt x="1186" y="120"/>
                  </a:cubicBezTo>
                  <a:cubicBezTo>
                    <a:pt x="1186" y="120"/>
                    <a:pt x="1186" y="120"/>
                    <a:pt x="1186" y="120"/>
                  </a:cubicBezTo>
                  <a:moveTo>
                    <a:pt x="1186" y="120"/>
                  </a:moveTo>
                  <a:cubicBezTo>
                    <a:pt x="1186" y="120"/>
                    <a:pt x="1186" y="121"/>
                    <a:pt x="1186" y="121"/>
                  </a:cubicBezTo>
                  <a:cubicBezTo>
                    <a:pt x="1186" y="121"/>
                    <a:pt x="1186" y="120"/>
                    <a:pt x="1186" y="120"/>
                  </a:cubicBezTo>
                  <a:moveTo>
                    <a:pt x="1186" y="121"/>
                  </a:moveTo>
                  <a:cubicBezTo>
                    <a:pt x="1187" y="121"/>
                    <a:pt x="1187" y="121"/>
                    <a:pt x="1187" y="121"/>
                  </a:cubicBezTo>
                  <a:cubicBezTo>
                    <a:pt x="1187" y="121"/>
                    <a:pt x="1187" y="121"/>
                    <a:pt x="1186" y="121"/>
                  </a:cubicBezTo>
                  <a:moveTo>
                    <a:pt x="1187" y="121"/>
                  </a:moveTo>
                  <a:cubicBezTo>
                    <a:pt x="1188" y="122"/>
                    <a:pt x="1188" y="122"/>
                    <a:pt x="1188" y="122"/>
                  </a:cubicBezTo>
                  <a:cubicBezTo>
                    <a:pt x="1188" y="122"/>
                    <a:pt x="1188" y="122"/>
                    <a:pt x="1187" y="121"/>
                  </a:cubicBezTo>
                  <a:moveTo>
                    <a:pt x="1189" y="123"/>
                  </a:moveTo>
                  <a:cubicBezTo>
                    <a:pt x="1189" y="123"/>
                    <a:pt x="1189" y="122"/>
                    <a:pt x="1188" y="122"/>
                  </a:cubicBezTo>
                  <a:cubicBezTo>
                    <a:pt x="1189" y="122"/>
                    <a:pt x="1189" y="123"/>
                    <a:pt x="1189" y="123"/>
                  </a:cubicBezTo>
                  <a:moveTo>
                    <a:pt x="1189" y="123"/>
                  </a:moveTo>
                  <a:cubicBezTo>
                    <a:pt x="1190" y="123"/>
                    <a:pt x="1190" y="123"/>
                    <a:pt x="1190" y="123"/>
                  </a:cubicBezTo>
                  <a:cubicBezTo>
                    <a:pt x="1190" y="123"/>
                    <a:pt x="1190" y="123"/>
                    <a:pt x="1189" y="123"/>
                  </a:cubicBezTo>
                  <a:moveTo>
                    <a:pt x="1191" y="124"/>
                  </a:moveTo>
                  <a:cubicBezTo>
                    <a:pt x="1190" y="124"/>
                    <a:pt x="1190" y="124"/>
                    <a:pt x="1190" y="123"/>
                  </a:cubicBezTo>
                  <a:cubicBezTo>
                    <a:pt x="1190" y="124"/>
                    <a:pt x="1190" y="124"/>
                    <a:pt x="1191" y="124"/>
                  </a:cubicBezTo>
                  <a:moveTo>
                    <a:pt x="1192" y="125"/>
                  </a:moveTo>
                  <a:cubicBezTo>
                    <a:pt x="1192" y="124"/>
                    <a:pt x="1191" y="124"/>
                    <a:pt x="1191" y="124"/>
                  </a:cubicBezTo>
                  <a:cubicBezTo>
                    <a:pt x="1191" y="124"/>
                    <a:pt x="1192" y="124"/>
                    <a:pt x="1192" y="125"/>
                  </a:cubicBezTo>
                  <a:moveTo>
                    <a:pt x="1192" y="125"/>
                  </a:moveTo>
                  <a:cubicBezTo>
                    <a:pt x="1192" y="125"/>
                    <a:pt x="1193" y="125"/>
                    <a:pt x="1193" y="125"/>
                  </a:cubicBezTo>
                  <a:cubicBezTo>
                    <a:pt x="1193" y="125"/>
                    <a:pt x="1192" y="125"/>
                    <a:pt x="1192" y="125"/>
                  </a:cubicBezTo>
                  <a:moveTo>
                    <a:pt x="1194" y="126"/>
                  </a:moveTo>
                  <a:cubicBezTo>
                    <a:pt x="1194" y="126"/>
                    <a:pt x="1193" y="126"/>
                    <a:pt x="1193" y="125"/>
                  </a:cubicBezTo>
                  <a:cubicBezTo>
                    <a:pt x="1193" y="126"/>
                    <a:pt x="1194" y="126"/>
                    <a:pt x="1194" y="126"/>
                  </a:cubicBezTo>
                  <a:moveTo>
                    <a:pt x="1194" y="126"/>
                  </a:moveTo>
                  <a:cubicBezTo>
                    <a:pt x="1195" y="127"/>
                    <a:pt x="1195" y="127"/>
                    <a:pt x="1196" y="127"/>
                  </a:cubicBezTo>
                  <a:cubicBezTo>
                    <a:pt x="1195" y="127"/>
                    <a:pt x="1195" y="127"/>
                    <a:pt x="1194" y="126"/>
                  </a:cubicBezTo>
                  <a:moveTo>
                    <a:pt x="1196" y="127"/>
                  </a:moveTo>
                  <a:cubicBezTo>
                    <a:pt x="1196" y="127"/>
                    <a:pt x="1196" y="127"/>
                    <a:pt x="1196" y="128"/>
                  </a:cubicBezTo>
                  <a:cubicBezTo>
                    <a:pt x="1196" y="127"/>
                    <a:pt x="1196" y="127"/>
                    <a:pt x="1196" y="127"/>
                  </a:cubicBezTo>
                  <a:moveTo>
                    <a:pt x="1198" y="129"/>
                  </a:moveTo>
                  <a:cubicBezTo>
                    <a:pt x="1198" y="129"/>
                    <a:pt x="1197" y="128"/>
                    <a:pt x="1196" y="128"/>
                  </a:cubicBezTo>
                  <a:cubicBezTo>
                    <a:pt x="1197" y="128"/>
                    <a:pt x="1198" y="129"/>
                    <a:pt x="1198" y="129"/>
                  </a:cubicBezTo>
                  <a:moveTo>
                    <a:pt x="1199" y="130"/>
                  </a:moveTo>
                  <a:cubicBezTo>
                    <a:pt x="1199" y="130"/>
                    <a:pt x="1199" y="129"/>
                    <a:pt x="1198" y="129"/>
                  </a:cubicBezTo>
                  <a:cubicBezTo>
                    <a:pt x="1199" y="129"/>
                    <a:pt x="1199" y="130"/>
                    <a:pt x="1199" y="130"/>
                  </a:cubicBezTo>
                  <a:moveTo>
                    <a:pt x="1201" y="131"/>
                  </a:moveTo>
                  <a:cubicBezTo>
                    <a:pt x="1200" y="131"/>
                    <a:pt x="1199" y="130"/>
                    <a:pt x="1199" y="130"/>
                  </a:cubicBezTo>
                  <a:cubicBezTo>
                    <a:pt x="1199" y="130"/>
                    <a:pt x="1200" y="131"/>
                    <a:pt x="1201" y="131"/>
                  </a:cubicBezTo>
                  <a:moveTo>
                    <a:pt x="1202" y="132"/>
                  </a:moveTo>
                  <a:cubicBezTo>
                    <a:pt x="1203" y="132"/>
                    <a:pt x="1204" y="133"/>
                    <a:pt x="1204" y="133"/>
                  </a:cubicBezTo>
                  <a:cubicBezTo>
                    <a:pt x="1204" y="133"/>
                    <a:pt x="1202" y="132"/>
                    <a:pt x="1202" y="132"/>
                  </a:cubicBezTo>
                  <a:cubicBezTo>
                    <a:pt x="1202" y="132"/>
                    <a:pt x="1201" y="132"/>
                    <a:pt x="1201" y="131"/>
                  </a:cubicBezTo>
                  <a:cubicBezTo>
                    <a:pt x="1201" y="132"/>
                    <a:pt x="1202" y="132"/>
                    <a:pt x="1202" y="132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3" y="47"/>
                    <a:pt x="1213" y="47"/>
                    <a:pt x="1213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3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3" y="47"/>
                    <a:pt x="1213" y="47"/>
                    <a:pt x="1213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7"/>
                  </a:moveTo>
                  <a:cubicBezTo>
                    <a:pt x="1212" y="47"/>
                    <a:pt x="1212" y="47"/>
                    <a:pt x="1212" y="47"/>
                  </a:cubicBezTo>
                  <a:cubicBezTo>
                    <a:pt x="1212" y="47"/>
                    <a:pt x="1212" y="47"/>
                    <a:pt x="1212" y="47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2" y="46"/>
                    <a:pt x="1212" y="46"/>
                    <a:pt x="1212" y="46"/>
                  </a:cubicBezTo>
                  <a:cubicBezTo>
                    <a:pt x="1212" y="46"/>
                    <a:pt x="1212" y="46"/>
                    <a:pt x="1212" y="46"/>
                  </a:cubicBezTo>
                  <a:moveTo>
                    <a:pt x="1212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2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6"/>
                    <a:pt x="1211" y="46"/>
                    <a:pt x="1211" y="46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6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6"/>
                    <a:pt x="1211" y="46"/>
                    <a:pt x="1211" y="46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1" y="45"/>
                  </a:moveTo>
                  <a:cubicBezTo>
                    <a:pt x="1211" y="45"/>
                    <a:pt x="1211" y="45"/>
                    <a:pt x="1211" y="45"/>
                  </a:cubicBezTo>
                  <a:cubicBezTo>
                    <a:pt x="1211" y="45"/>
                    <a:pt x="1211" y="45"/>
                    <a:pt x="1211" y="45"/>
                  </a:cubicBezTo>
                  <a:moveTo>
                    <a:pt x="1210" y="44"/>
                  </a:moveTo>
                  <a:cubicBezTo>
                    <a:pt x="1210" y="44"/>
                    <a:pt x="1211" y="44"/>
                    <a:pt x="1211" y="45"/>
                  </a:cubicBezTo>
                  <a:cubicBezTo>
                    <a:pt x="1211" y="44"/>
                    <a:pt x="1211" y="44"/>
                    <a:pt x="1211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4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4"/>
                  </a:moveTo>
                  <a:cubicBezTo>
                    <a:pt x="1210" y="44"/>
                    <a:pt x="1210" y="44"/>
                    <a:pt x="1210" y="43"/>
                  </a:cubicBezTo>
                  <a:cubicBezTo>
                    <a:pt x="1210" y="44"/>
                    <a:pt x="1210" y="44"/>
                    <a:pt x="1210" y="44"/>
                  </a:cubicBezTo>
                  <a:moveTo>
                    <a:pt x="1210" y="43"/>
                  </a:moveTo>
                  <a:cubicBezTo>
                    <a:pt x="1210" y="43"/>
                    <a:pt x="1210" y="43"/>
                    <a:pt x="1210" y="43"/>
                  </a:cubicBezTo>
                  <a:cubicBezTo>
                    <a:pt x="1210" y="43"/>
                    <a:pt x="1210" y="43"/>
                    <a:pt x="1210" y="43"/>
                  </a:cubicBezTo>
                  <a:moveTo>
                    <a:pt x="1194" y="59"/>
                  </a:moveTo>
                  <a:cubicBezTo>
                    <a:pt x="1206" y="73"/>
                    <a:pt x="1206" y="73"/>
                    <a:pt x="1206" y="73"/>
                  </a:cubicBezTo>
                  <a:cubicBezTo>
                    <a:pt x="1194" y="59"/>
                    <a:pt x="1194" y="59"/>
                    <a:pt x="1194" y="59"/>
                  </a:cubicBezTo>
                  <a:moveTo>
                    <a:pt x="1178" y="48"/>
                  </a:moveTo>
                  <a:cubicBezTo>
                    <a:pt x="1194" y="59"/>
                    <a:pt x="1194" y="59"/>
                    <a:pt x="1194" y="59"/>
                  </a:cubicBezTo>
                  <a:cubicBezTo>
                    <a:pt x="1178" y="48"/>
                    <a:pt x="1178" y="48"/>
                    <a:pt x="1178" y="48"/>
                  </a:cubicBezTo>
                  <a:cubicBezTo>
                    <a:pt x="1194" y="56"/>
                    <a:pt x="1194" y="56"/>
                    <a:pt x="1194" y="56"/>
                  </a:cubicBezTo>
                  <a:cubicBezTo>
                    <a:pt x="1178" y="48"/>
                    <a:pt x="1178" y="48"/>
                    <a:pt x="1178" y="48"/>
                  </a:cubicBezTo>
                  <a:moveTo>
                    <a:pt x="1239" y="42"/>
                  </a:moveTo>
                  <a:cubicBezTo>
                    <a:pt x="1219" y="30"/>
                    <a:pt x="1199" y="21"/>
                    <a:pt x="1179" y="12"/>
                  </a:cubicBezTo>
                  <a:cubicBezTo>
                    <a:pt x="1179" y="12"/>
                    <a:pt x="1179" y="12"/>
                    <a:pt x="1179" y="12"/>
                  </a:cubicBezTo>
                  <a:cubicBezTo>
                    <a:pt x="1181" y="13"/>
                    <a:pt x="1181" y="13"/>
                    <a:pt x="1191" y="18"/>
                  </a:cubicBezTo>
                  <a:cubicBezTo>
                    <a:pt x="1193" y="19"/>
                    <a:pt x="1195" y="20"/>
                    <a:pt x="1197" y="21"/>
                  </a:cubicBezTo>
                  <a:cubicBezTo>
                    <a:pt x="1183" y="15"/>
                    <a:pt x="1182" y="15"/>
                    <a:pt x="1179" y="14"/>
                  </a:cubicBezTo>
                  <a:cubicBezTo>
                    <a:pt x="1180" y="15"/>
                    <a:pt x="1181" y="16"/>
                    <a:pt x="1182" y="17"/>
                  </a:cubicBezTo>
                  <a:cubicBezTo>
                    <a:pt x="1187" y="19"/>
                    <a:pt x="1193" y="22"/>
                    <a:pt x="1198" y="24"/>
                  </a:cubicBezTo>
                  <a:cubicBezTo>
                    <a:pt x="1217" y="34"/>
                    <a:pt x="1217" y="34"/>
                    <a:pt x="1217" y="34"/>
                  </a:cubicBezTo>
                  <a:cubicBezTo>
                    <a:pt x="1219" y="36"/>
                    <a:pt x="1219" y="37"/>
                    <a:pt x="1221" y="37"/>
                  </a:cubicBezTo>
                  <a:cubicBezTo>
                    <a:pt x="1225" y="41"/>
                    <a:pt x="1230" y="46"/>
                    <a:pt x="1233" y="50"/>
                  </a:cubicBezTo>
                  <a:cubicBezTo>
                    <a:pt x="1203" y="38"/>
                    <a:pt x="1203" y="38"/>
                    <a:pt x="1203" y="38"/>
                  </a:cubicBezTo>
                  <a:cubicBezTo>
                    <a:pt x="1206" y="47"/>
                    <a:pt x="1206" y="49"/>
                    <a:pt x="1203" y="60"/>
                  </a:cubicBezTo>
                  <a:cubicBezTo>
                    <a:pt x="1179" y="47"/>
                    <a:pt x="1179" y="47"/>
                    <a:pt x="1179" y="47"/>
                  </a:cubicBezTo>
                  <a:cubicBezTo>
                    <a:pt x="1169" y="45"/>
                    <a:pt x="1169" y="45"/>
                    <a:pt x="1169" y="45"/>
                  </a:cubicBezTo>
                  <a:cubicBezTo>
                    <a:pt x="1169" y="45"/>
                    <a:pt x="1169" y="45"/>
                    <a:pt x="1169" y="46"/>
                  </a:cubicBezTo>
                  <a:cubicBezTo>
                    <a:pt x="1168" y="47"/>
                    <a:pt x="1167" y="50"/>
                    <a:pt x="1166" y="52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55" y="52"/>
                    <a:pt x="1154" y="53"/>
                    <a:pt x="1153" y="54"/>
                  </a:cubicBezTo>
                  <a:cubicBezTo>
                    <a:pt x="1155" y="60"/>
                    <a:pt x="1158" y="68"/>
                    <a:pt x="1158" y="73"/>
                  </a:cubicBezTo>
                  <a:cubicBezTo>
                    <a:pt x="1158" y="77"/>
                    <a:pt x="1157" y="82"/>
                    <a:pt x="1156" y="85"/>
                  </a:cubicBezTo>
                  <a:cubicBezTo>
                    <a:pt x="1156" y="85"/>
                    <a:pt x="1155" y="86"/>
                    <a:pt x="1155" y="86"/>
                  </a:cubicBezTo>
                  <a:cubicBezTo>
                    <a:pt x="1159" y="93"/>
                    <a:pt x="1159" y="93"/>
                    <a:pt x="1159" y="93"/>
                  </a:cubicBezTo>
                  <a:cubicBezTo>
                    <a:pt x="1164" y="99"/>
                    <a:pt x="1164" y="99"/>
                    <a:pt x="1164" y="99"/>
                  </a:cubicBezTo>
                  <a:cubicBezTo>
                    <a:pt x="1160" y="102"/>
                    <a:pt x="1156" y="104"/>
                    <a:pt x="1152" y="106"/>
                  </a:cubicBezTo>
                  <a:cubicBezTo>
                    <a:pt x="1157" y="109"/>
                    <a:pt x="1161" y="113"/>
                    <a:pt x="1166" y="116"/>
                  </a:cubicBezTo>
                  <a:cubicBezTo>
                    <a:pt x="1158" y="120"/>
                    <a:pt x="1158" y="120"/>
                    <a:pt x="1158" y="120"/>
                  </a:cubicBezTo>
                  <a:cubicBezTo>
                    <a:pt x="1150" y="133"/>
                    <a:pt x="1150" y="133"/>
                    <a:pt x="1150" y="133"/>
                  </a:cubicBezTo>
                  <a:cubicBezTo>
                    <a:pt x="1158" y="137"/>
                    <a:pt x="1158" y="137"/>
                    <a:pt x="1158" y="13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201" y="156"/>
                    <a:pt x="1203" y="158"/>
                    <a:pt x="1205" y="160"/>
                  </a:cubicBezTo>
                  <a:cubicBezTo>
                    <a:pt x="1213" y="164"/>
                    <a:pt x="1213" y="164"/>
                    <a:pt x="1213" y="164"/>
                  </a:cubicBezTo>
                  <a:cubicBezTo>
                    <a:pt x="1205" y="160"/>
                    <a:pt x="1205" y="160"/>
                    <a:pt x="1205" y="160"/>
                  </a:cubicBezTo>
                  <a:cubicBezTo>
                    <a:pt x="1205" y="160"/>
                    <a:pt x="1204" y="161"/>
                    <a:pt x="1203" y="161"/>
                  </a:cubicBezTo>
                  <a:cubicBezTo>
                    <a:pt x="1199" y="154"/>
                    <a:pt x="1199" y="154"/>
                    <a:pt x="1199" y="154"/>
                  </a:cubicBezTo>
                  <a:cubicBezTo>
                    <a:pt x="1178" y="147"/>
                    <a:pt x="1178" y="147"/>
                    <a:pt x="1178" y="147"/>
                  </a:cubicBezTo>
                  <a:cubicBezTo>
                    <a:pt x="1180" y="153"/>
                    <a:pt x="1180" y="153"/>
                    <a:pt x="1180" y="153"/>
                  </a:cubicBezTo>
                  <a:cubicBezTo>
                    <a:pt x="1194" y="165"/>
                    <a:pt x="1194" y="165"/>
                    <a:pt x="1194" y="165"/>
                  </a:cubicBezTo>
                  <a:cubicBezTo>
                    <a:pt x="1203" y="179"/>
                    <a:pt x="1203" y="179"/>
                    <a:pt x="1203" y="179"/>
                  </a:cubicBezTo>
                  <a:cubicBezTo>
                    <a:pt x="1202" y="179"/>
                    <a:pt x="1199" y="180"/>
                    <a:pt x="1198" y="180"/>
                  </a:cubicBezTo>
                  <a:cubicBezTo>
                    <a:pt x="1190" y="176"/>
                    <a:pt x="1190" y="176"/>
                    <a:pt x="1190" y="176"/>
                  </a:cubicBezTo>
                  <a:cubicBezTo>
                    <a:pt x="1181" y="160"/>
                    <a:pt x="1181" y="160"/>
                    <a:pt x="1181" y="160"/>
                  </a:cubicBezTo>
                  <a:cubicBezTo>
                    <a:pt x="1173" y="156"/>
                    <a:pt x="1173" y="156"/>
                    <a:pt x="1173" y="156"/>
                  </a:cubicBezTo>
                  <a:cubicBezTo>
                    <a:pt x="1173" y="157"/>
                    <a:pt x="1174" y="158"/>
                    <a:pt x="1175" y="158"/>
                  </a:cubicBezTo>
                  <a:cubicBezTo>
                    <a:pt x="1174" y="158"/>
                    <a:pt x="1173" y="157"/>
                    <a:pt x="1173" y="156"/>
                  </a:cubicBezTo>
                  <a:cubicBezTo>
                    <a:pt x="1162" y="146"/>
                    <a:pt x="1152" y="136"/>
                    <a:pt x="1140" y="127"/>
                  </a:cubicBezTo>
                  <a:cubicBezTo>
                    <a:pt x="1138" y="127"/>
                    <a:pt x="1136" y="128"/>
                    <a:pt x="1134" y="129"/>
                  </a:cubicBezTo>
                  <a:cubicBezTo>
                    <a:pt x="1133" y="130"/>
                    <a:pt x="1132" y="132"/>
                    <a:pt x="1131" y="133"/>
                  </a:cubicBezTo>
                  <a:cubicBezTo>
                    <a:pt x="1131" y="133"/>
                    <a:pt x="1135" y="151"/>
                    <a:pt x="1154" y="162"/>
                  </a:cubicBezTo>
                  <a:cubicBezTo>
                    <a:pt x="1146" y="157"/>
                    <a:pt x="1146" y="157"/>
                    <a:pt x="1146" y="157"/>
                  </a:cubicBezTo>
                  <a:cubicBezTo>
                    <a:pt x="1154" y="162"/>
                    <a:pt x="1154" y="162"/>
                    <a:pt x="1154" y="162"/>
                  </a:cubicBezTo>
                  <a:cubicBezTo>
                    <a:pt x="1158" y="169"/>
                    <a:pt x="1158" y="169"/>
                    <a:pt x="1158" y="169"/>
                  </a:cubicBezTo>
                  <a:cubicBezTo>
                    <a:pt x="1143" y="166"/>
                    <a:pt x="1143" y="166"/>
                    <a:pt x="1143" y="166"/>
                  </a:cubicBezTo>
                  <a:cubicBezTo>
                    <a:pt x="1142" y="166"/>
                    <a:pt x="1141" y="166"/>
                    <a:pt x="1140" y="167"/>
                  </a:cubicBezTo>
                  <a:cubicBezTo>
                    <a:pt x="1116" y="165"/>
                    <a:pt x="1116" y="165"/>
                    <a:pt x="1116" y="165"/>
                  </a:cubicBezTo>
                  <a:cubicBezTo>
                    <a:pt x="1120" y="169"/>
                    <a:pt x="1123" y="173"/>
                    <a:pt x="1127" y="178"/>
                  </a:cubicBezTo>
                  <a:cubicBezTo>
                    <a:pt x="1126" y="178"/>
                    <a:pt x="1125" y="179"/>
                    <a:pt x="1124" y="179"/>
                  </a:cubicBezTo>
                  <a:cubicBezTo>
                    <a:pt x="1182" y="248"/>
                    <a:pt x="1233" y="329"/>
                    <a:pt x="1273" y="419"/>
                  </a:cubicBezTo>
                  <a:cubicBezTo>
                    <a:pt x="1284" y="409"/>
                    <a:pt x="1284" y="409"/>
                    <a:pt x="1284" y="409"/>
                  </a:cubicBezTo>
                  <a:cubicBezTo>
                    <a:pt x="1299" y="443"/>
                    <a:pt x="1299" y="443"/>
                    <a:pt x="1299" y="443"/>
                  </a:cubicBezTo>
                  <a:cubicBezTo>
                    <a:pt x="1288" y="452"/>
                    <a:pt x="1288" y="452"/>
                    <a:pt x="1288" y="452"/>
                  </a:cubicBezTo>
                  <a:cubicBezTo>
                    <a:pt x="1299" y="479"/>
                    <a:pt x="1310" y="507"/>
                    <a:pt x="1319" y="535"/>
                  </a:cubicBezTo>
                  <a:cubicBezTo>
                    <a:pt x="1483" y="494"/>
                    <a:pt x="1569" y="435"/>
                    <a:pt x="1558" y="374"/>
                  </a:cubicBezTo>
                  <a:cubicBezTo>
                    <a:pt x="1556" y="371"/>
                    <a:pt x="1556" y="371"/>
                    <a:pt x="1556" y="371"/>
                  </a:cubicBezTo>
                  <a:cubicBezTo>
                    <a:pt x="1557" y="372"/>
                    <a:pt x="1557" y="373"/>
                    <a:pt x="1557" y="374"/>
                  </a:cubicBezTo>
                  <a:cubicBezTo>
                    <a:pt x="1550" y="367"/>
                    <a:pt x="1550" y="367"/>
                    <a:pt x="1550" y="367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49" y="369"/>
                    <a:pt x="1549" y="369"/>
                    <a:pt x="1549" y="369"/>
                  </a:cubicBezTo>
                  <a:cubicBezTo>
                    <a:pt x="1538" y="344"/>
                    <a:pt x="1538" y="344"/>
                    <a:pt x="1538" y="344"/>
                  </a:cubicBezTo>
                  <a:cubicBezTo>
                    <a:pt x="1533" y="332"/>
                    <a:pt x="1533" y="332"/>
                    <a:pt x="1533" y="332"/>
                  </a:cubicBezTo>
                  <a:cubicBezTo>
                    <a:pt x="1542" y="343"/>
                    <a:pt x="1542" y="343"/>
                    <a:pt x="1542" y="343"/>
                  </a:cubicBezTo>
                  <a:cubicBezTo>
                    <a:pt x="1542" y="343"/>
                    <a:pt x="1541" y="343"/>
                    <a:pt x="1541" y="342"/>
                  </a:cubicBezTo>
                  <a:cubicBezTo>
                    <a:pt x="1535" y="331"/>
                    <a:pt x="1535" y="331"/>
                    <a:pt x="1535" y="331"/>
                  </a:cubicBezTo>
                  <a:cubicBezTo>
                    <a:pt x="1538" y="336"/>
                    <a:pt x="1542" y="340"/>
                    <a:pt x="1551" y="355"/>
                  </a:cubicBezTo>
                  <a:cubicBezTo>
                    <a:pt x="1551" y="356"/>
                    <a:pt x="1552" y="357"/>
                    <a:pt x="1553" y="357"/>
                  </a:cubicBezTo>
                  <a:cubicBezTo>
                    <a:pt x="1552" y="356"/>
                    <a:pt x="1551" y="355"/>
                    <a:pt x="1550" y="353"/>
                  </a:cubicBezTo>
                  <a:cubicBezTo>
                    <a:pt x="1544" y="343"/>
                    <a:pt x="1544" y="343"/>
                    <a:pt x="1544" y="343"/>
                  </a:cubicBezTo>
                  <a:cubicBezTo>
                    <a:pt x="1543" y="341"/>
                    <a:pt x="1543" y="341"/>
                    <a:pt x="1543" y="341"/>
                  </a:cubicBezTo>
                  <a:cubicBezTo>
                    <a:pt x="1526" y="312"/>
                    <a:pt x="1522" y="306"/>
                    <a:pt x="1504" y="280"/>
                  </a:cubicBezTo>
                  <a:cubicBezTo>
                    <a:pt x="1507" y="284"/>
                    <a:pt x="1507" y="284"/>
                    <a:pt x="1507" y="284"/>
                  </a:cubicBezTo>
                  <a:cubicBezTo>
                    <a:pt x="1523" y="308"/>
                    <a:pt x="1529" y="318"/>
                    <a:pt x="1537" y="332"/>
                  </a:cubicBezTo>
                  <a:cubicBezTo>
                    <a:pt x="1536" y="329"/>
                    <a:pt x="1534" y="326"/>
                    <a:pt x="1532" y="324"/>
                  </a:cubicBezTo>
                  <a:cubicBezTo>
                    <a:pt x="1515" y="295"/>
                    <a:pt x="1510" y="289"/>
                    <a:pt x="1478" y="245"/>
                  </a:cubicBezTo>
                  <a:cubicBezTo>
                    <a:pt x="1455" y="219"/>
                    <a:pt x="1424" y="185"/>
                    <a:pt x="1399" y="160"/>
                  </a:cubicBezTo>
                  <a:cubicBezTo>
                    <a:pt x="1401" y="161"/>
                    <a:pt x="1401" y="161"/>
                    <a:pt x="1401" y="161"/>
                  </a:cubicBezTo>
                  <a:cubicBezTo>
                    <a:pt x="1374" y="137"/>
                    <a:pt x="1326" y="92"/>
                    <a:pt x="1239" y="42"/>
                  </a:cubicBezTo>
                  <a:moveTo>
                    <a:pt x="1166" y="52"/>
                  </a:moveTo>
                  <a:cubicBezTo>
                    <a:pt x="1163" y="50"/>
                    <a:pt x="1160" y="49"/>
                    <a:pt x="1158" y="48"/>
                  </a:cubicBezTo>
                  <a:cubicBezTo>
                    <a:pt x="1157" y="48"/>
                    <a:pt x="1157" y="49"/>
                    <a:pt x="1156" y="50"/>
                  </a:cubicBezTo>
                  <a:cubicBezTo>
                    <a:pt x="1156" y="50"/>
                    <a:pt x="1156" y="50"/>
                    <a:pt x="1156" y="50"/>
                  </a:cubicBezTo>
                  <a:cubicBezTo>
                    <a:pt x="1166" y="52"/>
                    <a:pt x="1166" y="52"/>
                    <a:pt x="1166" y="52"/>
                  </a:cubicBezTo>
                  <a:moveTo>
                    <a:pt x="1074" y="123"/>
                  </a:moveTo>
                  <a:cubicBezTo>
                    <a:pt x="1080" y="117"/>
                    <a:pt x="1088" y="110"/>
                    <a:pt x="1094" y="104"/>
                  </a:cubicBezTo>
                  <a:cubicBezTo>
                    <a:pt x="1079" y="92"/>
                    <a:pt x="1079" y="92"/>
                    <a:pt x="1079" y="92"/>
                  </a:cubicBezTo>
                  <a:cubicBezTo>
                    <a:pt x="1075" y="99"/>
                    <a:pt x="1070" y="108"/>
                    <a:pt x="1065" y="114"/>
                  </a:cubicBezTo>
                  <a:cubicBezTo>
                    <a:pt x="1067" y="117"/>
                    <a:pt x="1071" y="120"/>
                    <a:pt x="1074" y="123"/>
                  </a:cubicBezTo>
                  <a:moveTo>
                    <a:pt x="460" y="29"/>
                  </a:moveTo>
                  <a:cubicBezTo>
                    <a:pt x="467" y="30"/>
                    <a:pt x="467" y="30"/>
                    <a:pt x="467" y="30"/>
                  </a:cubicBezTo>
                  <a:cubicBezTo>
                    <a:pt x="475" y="26"/>
                    <a:pt x="475" y="26"/>
                    <a:pt x="475" y="26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77" y="22"/>
                    <a:pt x="477" y="22"/>
                    <a:pt x="477" y="22"/>
                  </a:cubicBezTo>
                  <a:cubicBezTo>
                    <a:pt x="477" y="22"/>
                    <a:pt x="478" y="21"/>
                    <a:pt x="479" y="20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491" y="12"/>
                    <a:pt x="491" y="12"/>
                    <a:pt x="491" y="12"/>
                  </a:cubicBezTo>
                  <a:cubicBezTo>
                    <a:pt x="510" y="5"/>
                    <a:pt x="510" y="5"/>
                    <a:pt x="510" y="5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494" y="9"/>
                    <a:pt x="494" y="9"/>
                    <a:pt x="494" y="9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507" y="2"/>
                    <a:pt x="507" y="2"/>
                    <a:pt x="507" y="2"/>
                  </a:cubicBezTo>
                  <a:cubicBezTo>
                    <a:pt x="494" y="5"/>
                    <a:pt x="494" y="5"/>
                    <a:pt x="494" y="5"/>
                  </a:cubicBezTo>
                  <a:cubicBezTo>
                    <a:pt x="492" y="6"/>
                    <a:pt x="490" y="8"/>
                    <a:pt x="488" y="9"/>
                  </a:cubicBezTo>
                  <a:cubicBezTo>
                    <a:pt x="470" y="18"/>
                    <a:pt x="470" y="18"/>
                    <a:pt x="470" y="18"/>
                  </a:cubicBezTo>
                  <a:cubicBezTo>
                    <a:pt x="474" y="15"/>
                    <a:pt x="477" y="12"/>
                    <a:pt x="482" y="9"/>
                  </a:cubicBezTo>
                  <a:cubicBezTo>
                    <a:pt x="477" y="10"/>
                    <a:pt x="472" y="13"/>
                    <a:pt x="466" y="15"/>
                  </a:cubicBezTo>
                  <a:cubicBezTo>
                    <a:pt x="472" y="13"/>
                    <a:pt x="472" y="13"/>
                    <a:pt x="472" y="13"/>
                  </a:cubicBezTo>
                  <a:cubicBezTo>
                    <a:pt x="469" y="15"/>
                    <a:pt x="466" y="18"/>
                    <a:pt x="463" y="20"/>
                  </a:cubicBezTo>
                  <a:cubicBezTo>
                    <a:pt x="463" y="21"/>
                    <a:pt x="462" y="22"/>
                    <a:pt x="461" y="22"/>
                  </a:cubicBezTo>
                  <a:cubicBezTo>
                    <a:pt x="451" y="27"/>
                    <a:pt x="451" y="27"/>
                    <a:pt x="451" y="27"/>
                  </a:cubicBezTo>
                  <a:cubicBezTo>
                    <a:pt x="450" y="28"/>
                    <a:pt x="450" y="29"/>
                    <a:pt x="449" y="29"/>
                  </a:cubicBezTo>
                  <a:cubicBezTo>
                    <a:pt x="467" y="21"/>
                    <a:pt x="467" y="21"/>
                    <a:pt x="467" y="21"/>
                  </a:cubicBezTo>
                  <a:cubicBezTo>
                    <a:pt x="466" y="22"/>
                    <a:pt x="466" y="23"/>
                    <a:pt x="465" y="23"/>
                  </a:cubicBezTo>
                  <a:cubicBezTo>
                    <a:pt x="463" y="25"/>
                    <a:pt x="463" y="26"/>
                    <a:pt x="462" y="27"/>
                  </a:cubicBezTo>
                  <a:cubicBezTo>
                    <a:pt x="461" y="28"/>
                    <a:pt x="461" y="29"/>
                    <a:pt x="460" y="29"/>
                  </a:cubicBezTo>
                  <a:moveTo>
                    <a:pt x="508" y="10"/>
                  </a:moveTo>
                  <a:cubicBezTo>
                    <a:pt x="509" y="10"/>
                    <a:pt x="510" y="10"/>
                    <a:pt x="511" y="9"/>
                  </a:cubicBezTo>
                  <a:cubicBezTo>
                    <a:pt x="511" y="9"/>
                    <a:pt x="511" y="9"/>
                    <a:pt x="511" y="9"/>
                  </a:cubicBezTo>
                  <a:cubicBezTo>
                    <a:pt x="511" y="9"/>
                    <a:pt x="513" y="9"/>
                    <a:pt x="512" y="7"/>
                  </a:cubicBezTo>
                  <a:cubicBezTo>
                    <a:pt x="512" y="7"/>
                    <a:pt x="511" y="7"/>
                    <a:pt x="511" y="7"/>
                  </a:cubicBezTo>
                  <a:cubicBezTo>
                    <a:pt x="507" y="8"/>
                    <a:pt x="497" y="11"/>
                    <a:pt x="497" y="11"/>
                  </a:cubicBezTo>
                  <a:cubicBezTo>
                    <a:pt x="497" y="12"/>
                    <a:pt x="496" y="13"/>
                    <a:pt x="496" y="13"/>
                  </a:cubicBezTo>
                  <a:cubicBezTo>
                    <a:pt x="496" y="14"/>
                    <a:pt x="495" y="14"/>
                    <a:pt x="494" y="15"/>
                  </a:cubicBezTo>
                  <a:cubicBezTo>
                    <a:pt x="495" y="15"/>
                    <a:pt x="495" y="15"/>
                    <a:pt x="498" y="14"/>
                  </a:cubicBezTo>
                  <a:cubicBezTo>
                    <a:pt x="499" y="13"/>
                    <a:pt x="504" y="12"/>
                    <a:pt x="508" y="10"/>
                  </a:cubicBezTo>
                  <a:moveTo>
                    <a:pt x="489" y="37"/>
                  </a:moveTo>
                  <a:cubicBezTo>
                    <a:pt x="489" y="37"/>
                    <a:pt x="489" y="37"/>
                    <a:pt x="489" y="37"/>
                  </a:cubicBezTo>
                  <a:cubicBezTo>
                    <a:pt x="489" y="37"/>
                    <a:pt x="489" y="36"/>
                    <a:pt x="489" y="35"/>
                  </a:cubicBezTo>
                  <a:cubicBezTo>
                    <a:pt x="495" y="32"/>
                    <a:pt x="501" y="30"/>
                    <a:pt x="506" y="27"/>
                  </a:cubicBezTo>
                  <a:cubicBezTo>
                    <a:pt x="498" y="28"/>
                    <a:pt x="498" y="28"/>
                    <a:pt x="498" y="28"/>
                  </a:cubicBezTo>
                  <a:cubicBezTo>
                    <a:pt x="480" y="40"/>
                    <a:pt x="480" y="40"/>
                    <a:pt x="480" y="40"/>
                  </a:cubicBezTo>
                  <a:cubicBezTo>
                    <a:pt x="455" y="49"/>
                    <a:pt x="455" y="49"/>
                    <a:pt x="455" y="49"/>
                  </a:cubicBezTo>
                  <a:cubicBezTo>
                    <a:pt x="455" y="50"/>
                    <a:pt x="455" y="50"/>
                    <a:pt x="455" y="51"/>
                  </a:cubicBezTo>
                  <a:cubicBezTo>
                    <a:pt x="455" y="52"/>
                    <a:pt x="455" y="52"/>
                    <a:pt x="455" y="53"/>
                  </a:cubicBezTo>
                  <a:cubicBezTo>
                    <a:pt x="462" y="49"/>
                    <a:pt x="463" y="48"/>
                    <a:pt x="464" y="47"/>
                  </a:cubicBezTo>
                  <a:cubicBezTo>
                    <a:pt x="464" y="47"/>
                    <a:pt x="464" y="47"/>
                    <a:pt x="464" y="48"/>
                  </a:cubicBezTo>
                  <a:cubicBezTo>
                    <a:pt x="475" y="43"/>
                    <a:pt x="475" y="43"/>
                    <a:pt x="489" y="37"/>
                  </a:cubicBezTo>
                  <a:moveTo>
                    <a:pt x="498" y="22"/>
                  </a:moveTo>
                  <a:cubicBezTo>
                    <a:pt x="498" y="23"/>
                    <a:pt x="498" y="25"/>
                    <a:pt x="498" y="25"/>
                  </a:cubicBezTo>
                  <a:cubicBezTo>
                    <a:pt x="505" y="23"/>
                    <a:pt x="505" y="23"/>
                    <a:pt x="505" y="23"/>
                  </a:cubicBezTo>
                  <a:cubicBezTo>
                    <a:pt x="516" y="14"/>
                    <a:pt x="516" y="14"/>
                    <a:pt x="516" y="14"/>
                  </a:cubicBezTo>
                  <a:cubicBezTo>
                    <a:pt x="498" y="22"/>
                    <a:pt x="498" y="22"/>
                    <a:pt x="498" y="22"/>
                  </a:cubicBezTo>
                  <a:moveTo>
                    <a:pt x="1153" y="54"/>
                  </a:moveTo>
                  <a:cubicBezTo>
                    <a:pt x="1154" y="53"/>
                    <a:pt x="1155" y="52"/>
                    <a:pt x="1156" y="50"/>
                  </a:cubicBezTo>
                  <a:cubicBezTo>
                    <a:pt x="1129" y="39"/>
                    <a:pt x="1129" y="39"/>
                    <a:pt x="1129" y="39"/>
                  </a:cubicBezTo>
                  <a:cubicBezTo>
                    <a:pt x="1128" y="41"/>
                    <a:pt x="1127" y="41"/>
                    <a:pt x="1126" y="42"/>
                  </a:cubicBezTo>
                  <a:cubicBezTo>
                    <a:pt x="1126" y="43"/>
                    <a:pt x="1126" y="43"/>
                    <a:pt x="1143" y="52"/>
                  </a:cubicBezTo>
                  <a:cubicBezTo>
                    <a:pt x="1143" y="52"/>
                    <a:pt x="1144" y="51"/>
                    <a:pt x="1145" y="50"/>
                  </a:cubicBezTo>
                  <a:cubicBezTo>
                    <a:pt x="1146" y="49"/>
                    <a:pt x="1146" y="48"/>
                    <a:pt x="1146" y="47"/>
                  </a:cubicBezTo>
                  <a:cubicBezTo>
                    <a:pt x="1146" y="48"/>
                    <a:pt x="1146" y="49"/>
                    <a:pt x="1145" y="50"/>
                  </a:cubicBezTo>
                  <a:cubicBezTo>
                    <a:pt x="1147" y="51"/>
                    <a:pt x="1150" y="53"/>
                    <a:pt x="1153" y="54"/>
                  </a:cubicBezTo>
                  <a:moveTo>
                    <a:pt x="1129" y="52"/>
                  </a:moveTo>
                  <a:cubicBezTo>
                    <a:pt x="1127" y="51"/>
                    <a:pt x="1124" y="50"/>
                    <a:pt x="1121" y="48"/>
                  </a:cubicBezTo>
                  <a:cubicBezTo>
                    <a:pt x="1121" y="49"/>
                    <a:pt x="1120" y="49"/>
                    <a:pt x="1120" y="50"/>
                  </a:cubicBezTo>
                  <a:cubicBezTo>
                    <a:pt x="1109" y="47"/>
                    <a:pt x="1109" y="47"/>
                    <a:pt x="1109" y="47"/>
                  </a:cubicBezTo>
                  <a:cubicBezTo>
                    <a:pt x="1115" y="50"/>
                    <a:pt x="1120" y="53"/>
                    <a:pt x="1125" y="56"/>
                  </a:cubicBezTo>
                  <a:cubicBezTo>
                    <a:pt x="1127" y="55"/>
                    <a:pt x="1128" y="54"/>
                    <a:pt x="1129" y="52"/>
                  </a:cubicBezTo>
                  <a:moveTo>
                    <a:pt x="1133" y="49"/>
                  </a:moveTo>
                  <a:cubicBezTo>
                    <a:pt x="1128" y="46"/>
                    <a:pt x="1122" y="44"/>
                    <a:pt x="1116" y="41"/>
                  </a:cubicBezTo>
                  <a:cubicBezTo>
                    <a:pt x="1116" y="42"/>
                    <a:pt x="1115" y="43"/>
                    <a:pt x="1114" y="44"/>
                  </a:cubicBezTo>
                  <a:cubicBezTo>
                    <a:pt x="1121" y="48"/>
                    <a:pt x="1121" y="48"/>
                    <a:pt x="1121" y="48"/>
                  </a:cubicBezTo>
                  <a:cubicBezTo>
                    <a:pt x="1124" y="50"/>
                    <a:pt x="1127" y="51"/>
                    <a:pt x="1129" y="52"/>
                  </a:cubicBezTo>
                  <a:cubicBezTo>
                    <a:pt x="1131" y="51"/>
                    <a:pt x="1132" y="50"/>
                    <a:pt x="1133" y="49"/>
                  </a:cubicBezTo>
                  <a:moveTo>
                    <a:pt x="1121" y="48"/>
                  </a:moveTo>
                  <a:cubicBezTo>
                    <a:pt x="1114" y="44"/>
                    <a:pt x="1114" y="44"/>
                    <a:pt x="1114" y="44"/>
                  </a:cubicBezTo>
                  <a:cubicBezTo>
                    <a:pt x="1105" y="40"/>
                    <a:pt x="1105" y="40"/>
                    <a:pt x="1105" y="40"/>
                  </a:cubicBezTo>
                  <a:cubicBezTo>
                    <a:pt x="1103" y="42"/>
                    <a:pt x="1102" y="43"/>
                    <a:pt x="1100" y="44"/>
                  </a:cubicBezTo>
                  <a:cubicBezTo>
                    <a:pt x="1103" y="46"/>
                    <a:pt x="1105" y="47"/>
                    <a:pt x="1108" y="48"/>
                  </a:cubicBezTo>
                  <a:cubicBezTo>
                    <a:pt x="1108" y="48"/>
                    <a:pt x="1109" y="47"/>
                    <a:pt x="1109" y="47"/>
                  </a:cubicBezTo>
                  <a:cubicBezTo>
                    <a:pt x="1120" y="50"/>
                    <a:pt x="1120" y="50"/>
                    <a:pt x="1120" y="50"/>
                  </a:cubicBezTo>
                  <a:cubicBezTo>
                    <a:pt x="1120" y="49"/>
                    <a:pt x="1121" y="49"/>
                    <a:pt x="1121" y="48"/>
                  </a:cubicBezTo>
                  <a:moveTo>
                    <a:pt x="518" y="34"/>
                  </a:moveTo>
                  <a:cubicBezTo>
                    <a:pt x="521" y="33"/>
                    <a:pt x="524" y="32"/>
                    <a:pt x="527" y="30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21"/>
                    <a:pt x="533" y="20"/>
                    <a:pt x="533" y="19"/>
                  </a:cubicBezTo>
                  <a:cubicBezTo>
                    <a:pt x="533" y="20"/>
                    <a:pt x="533" y="21"/>
                    <a:pt x="534" y="22"/>
                  </a:cubicBezTo>
                  <a:cubicBezTo>
                    <a:pt x="537" y="21"/>
                    <a:pt x="540" y="20"/>
                    <a:pt x="543" y="19"/>
                  </a:cubicBezTo>
                  <a:cubicBezTo>
                    <a:pt x="542" y="18"/>
                    <a:pt x="542" y="17"/>
                    <a:pt x="542" y="16"/>
                  </a:cubicBezTo>
                  <a:cubicBezTo>
                    <a:pt x="533" y="17"/>
                    <a:pt x="533" y="17"/>
                    <a:pt x="533" y="17"/>
                  </a:cubicBezTo>
                  <a:cubicBezTo>
                    <a:pt x="527" y="20"/>
                    <a:pt x="521" y="22"/>
                    <a:pt x="515" y="24"/>
                  </a:cubicBezTo>
                  <a:cubicBezTo>
                    <a:pt x="514" y="25"/>
                    <a:pt x="513" y="26"/>
                    <a:pt x="506" y="31"/>
                  </a:cubicBezTo>
                  <a:cubicBezTo>
                    <a:pt x="501" y="34"/>
                    <a:pt x="500" y="36"/>
                    <a:pt x="500" y="37"/>
                  </a:cubicBezTo>
                  <a:cubicBezTo>
                    <a:pt x="500" y="37"/>
                    <a:pt x="501" y="37"/>
                    <a:pt x="50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518" y="34"/>
                    <a:pt x="518" y="34"/>
                    <a:pt x="518" y="34"/>
                  </a:cubicBezTo>
                  <a:moveTo>
                    <a:pt x="1034" y="79"/>
                  </a:moveTo>
                  <a:cubicBezTo>
                    <a:pt x="1030" y="76"/>
                    <a:pt x="1026" y="73"/>
                    <a:pt x="1022" y="70"/>
                  </a:cubicBezTo>
                  <a:cubicBezTo>
                    <a:pt x="1021" y="70"/>
                    <a:pt x="1019" y="70"/>
                    <a:pt x="1018" y="70"/>
                  </a:cubicBezTo>
                  <a:cubicBezTo>
                    <a:pt x="1022" y="74"/>
                    <a:pt x="1026" y="77"/>
                    <a:pt x="1030" y="81"/>
                  </a:cubicBezTo>
                  <a:cubicBezTo>
                    <a:pt x="1032" y="80"/>
                    <a:pt x="1033" y="80"/>
                    <a:pt x="1034" y="79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26" y="82"/>
                  </a:moveTo>
                  <a:cubicBezTo>
                    <a:pt x="526" y="82"/>
                    <a:pt x="526" y="82"/>
                    <a:pt x="526" y="82"/>
                  </a:cubicBezTo>
                  <a:cubicBezTo>
                    <a:pt x="526" y="82"/>
                    <a:pt x="526" y="82"/>
                    <a:pt x="526" y="82"/>
                  </a:cubicBezTo>
                  <a:moveTo>
                    <a:pt x="501" y="42"/>
                  </a:moveTo>
                  <a:cubicBezTo>
                    <a:pt x="504" y="40"/>
                    <a:pt x="507" y="39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moveTo>
                    <a:pt x="550" y="61"/>
                  </a:moveTo>
                  <a:cubicBezTo>
                    <a:pt x="552" y="60"/>
                    <a:pt x="555" y="58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moveTo>
                    <a:pt x="582" y="53"/>
                  </a:moveTo>
                  <a:cubicBezTo>
                    <a:pt x="586" y="53"/>
                    <a:pt x="586" y="53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moveTo>
                    <a:pt x="529" y="89"/>
                  </a:moveTo>
                  <a:cubicBezTo>
                    <a:pt x="548" y="76"/>
                    <a:pt x="567" y="64"/>
                    <a:pt x="586" y="53"/>
                  </a:cubicBezTo>
                  <a:cubicBezTo>
                    <a:pt x="582" y="53"/>
                    <a:pt x="582" y="53"/>
                    <a:pt x="582" y="53"/>
                  </a:cubicBezTo>
                  <a:cubicBezTo>
                    <a:pt x="579" y="49"/>
                    <a:pt x="579" y="49"/>
                    <a:pt x="579" y="49"/>
                  </a:cubicBezTo>
                  <a:cubicBezTo>
                    <a:pt x="596" y="43"/>
                    <a:pt x="596" y="43"/>
                    <a:pt x="596" y="43"/>
                  </a:cubicBezTo>
                  <a:cubicBezTo>
                    <a:pt x="595" y="43"/>
                    <a:pt x="593" y="42"/>
                    <a:pt x="592" y="42"/>
                  </a:cubicBezTo>
                  <a:cubicBezTo>
                    <a:pt x="575" y="35"/>
                    <a:pt x="564" y="30"/>
                    <a:pt x="554" y="20"/>
                  </a:cubicBezTo>
                  <a:cubicBezTo>
                    <a:pt x="553" y="20"/>
                    <a:pt x="553" y="19"/>
                    <a:pt x="553" y="18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48" y="29"/>
                    <a:pt x="548" y="29"/>
                    <a:pt x="548" y="29"/>
                  </a:cubicBezTo>
                  <a:cubicBezTo>
                    <a:pt x="549" y="31"/>
                    <a:pt x="551" y="35"/>
                    <a:pt x="552" y="37"/>
                  </a:cubicBezTo>
                  <a:cubicBezTo>
                    <a:pt x="551" y="35"/>
                    <a:pt x="549" y="31"/>
                    <a:pt x="548" y="29"/>
                  </a:cubicBezTo>
                  <a:cubicBezTo>
                    <a:pt x="538" y="30"/>
                    <a:pt x="538" y="30"/>
                    <a:pt x="538" y="30"/>
                  </a:cubicBezTo>
                  <a:cubicBezTo>
                    <a:pt x="553" y="18"/>
                    <a:pt x="553" y="18"/>
                    <a:pt x="553" y="18"/>
                  </a:cubicBezTo>
                  <a:cubicBezTo>
                    <a:pt x="545" y="21"/>
                    <a:pt x="545" y="21"/>
                    <a:pt x="545" y="21"/>
                  </a:cubicBezTo>
                  <a:cubicBezTo>
                    <a:pt x="535" y="29"/>
                    <a:pt x="535" y="29"/>
                    <a:pt x="535" y="29"/>
                  </a:cubicBezTo>
                  <a:cubicBezTo>
                    <a:pt x="527" y="30"/>
                    <a:pt x="527" y="30"/>
                    <a:pt x="527" y="30"/>
                  </a:cubicBezTo>
                  <a:cubicBezTo>
                    <a:pt x="524" y="32"/>
                    <a:pt x="521" y="33"/>
                    <a:pt x="518" y="34"/>
                  </a:cubicBezTo>
                  <a:cubicBezTo>
                    <a:pt x="510" y="39"/>
                    <a:pt x="510" y="39"/>
                    <a:pt x="510" y="39"/>
                  </a:cubicBezTo>
                  <a:cubicBezTo>
                    <a:pt x="505" y="42"/>
                    <a:pt x="499" y="45"/>
                    <a:pt x="493" y="47"/>
                  </a:cubicBezTo>
                  <a:cubicBezTo>
                    <a:pt x="496" y="50"/>
                    <a:pt x="496" y="50"/>
                    <a:pt x="496" y="50"/>
                  </a:cubicBezTo>
                  <a:cubicBezTo>
                    <a:pt x="493" y="47"/>
                    <a:pt x="493" y="47"/>
                    <a:pt x="493" y="47"/>
                  </a:cubicBezTo>
                  <a:cubicBezTo>
                    <a:pt x="499" y="45"/>
                    <a:pt x="505" y="42"/>
                    <a:pt x="510" y="39"/>
                  </a:cubicBezTo>
                  <a:cubicBezTo>
                    <a:pt x="518" y="34"/>
                    <a:pt x="518" y="34"/>
                    <a:pt x="518" y="34"/>
                  </a:cubicBezTo>
                  <a:cubicBezTo>
                    <a:pt x="508" y="35"/>
                    <a:pt x="508" y="35"/>
                    <a:pt x="508" y="35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07" y="39"/>
                    <a:pt x="504" y="40"/>
                    <a:pt x="501" y="42"/>
                  </a:cubicBezTo>
                  <a:cubicBezTo>
                    <a:pt x="485" y="46"/>
                    <a:pt x="485" y="46"/>
                    <a:pt x="485" y="46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6" y="53"/>
                    <a:pt x="489" y="57"/>
                    <a:pt x="492" y="61"/>
                  </a:cubicBezTo>
                  <a:cubicBezTo>
                    <a:pt x="510" y="53"/>
                    <a:pt x="510" y="53"/>
                    <a:pt x="510" y="53"/>
                  </a:cubicBezTo>
                  <a:cubicBezTo>
                    <a:pt x="510" y="54"/>
                    <a:pt x="510" y="54"/>
                    <a:pt x="511" y="54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06" y="49"/>
                    <a:pt x="506" y="49"/>
                    <a:pt x="506" y="49"/>
                  </a:cubicBezTo>
                  <a:cubicBezTo>
                    <a:pt x="540" y="39"/>
                    <a:pt x="540" y="39"/>
                    <a:pt x="540" y="39"/>
                  </a:cubicBezTo>
                  <a:cubicBezTo>
                    <a:pt x="511" y="54"/>
                    <a:pt x="511" y="54"/>
                    <a:pt x="511" y="54"/>
                  </a:cubicBezTo>
                  <a:cubicBezTo>
                    <a:pt x="512" y="55"/>
                    <a:pt x="513" y="56"/>
                    <a:pt x="513" y="56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2" y="50"/>
                    <a:pt x="532" y="50"/>
                    <a:pt x="532" y="50"/>
                  </a:cubicBezTo>
                  <a:cubicBezTo>
                    <a:pt x="535" y="48"/>
                    <a:pt x="538" y="47"/>
                    <a:pt x="541" y="46"/>
                  </a:cubicBezTo>
                  <a:cubicBezTo>
                    <a:pt x="539" y="45"/>
                    <a:pt x="537" y="43"/>
                    <a:pt x="536" y="42"/>
                  </a:cubicBezTo>
                  <a:cubicBezTo>
                    <a:pt x="537" y="43"/>
                    <a:pt x="539" y="45"/>
                    <a:pt x="541" y="46"/>
                  </a:cubicBezTo>
                  <a:cubicBezTo>
                    <a:pt x="549" y="46"/>
                    <a:pt x="561" y="46"/>
                    <a:pt x="569" y="46"/>
                  </a:cubicBezTo>
                  <a:cubicBezTo>
                    <a:pt x="570" y="46"/>
                    <a:pt x="570" y="46"/>
                    <a:pt x="571" y="47"/>
                  </a:cubicBezTo>
                  <a:cubicBezTo>
                    <a:pt x="571" y="47"/>
                    <a:pt x="571" y="47"/>
                    <a:pt x="572" y="47"/>
                  </a:cubicBezTo>
                  <a:cubicBezTo>
                    <a:pt x="566" y="53"/>
                    <a:pt x="566" y="53"/>
                    <a:pt x="566" y="53"/>
                  </a:cubicBezTo>
                  <a:cubicBezTo>
                    <a:pt x="565" y="52"/>
                    <a:pt x="564" y="51"/>
                    <a:pt x="563" y="51"/>
                  </a:cubicBezTo>
                  <a:cubicBezTo>
                    <a:pt x="560" y="53"/>
                    <a:pt x="557" y="54"/>
                    <a:pt x="555" y="56"/>
                  </a:cubicBezTo>
                  <a:cubicBezTo>
                    <a:pt x="556" y="56"/>
                    <a:pt x="556" y="56"/>
                    <a:pt x="558" y="57"/>
                  </a:cubicBezTo>
                  <a:cubicBezTo>
                    <a:pt x="560" y="56"/>
                    <a:pt x="563" y="54"/>
                    <a:pt x="566" y="53"/>
                  </a:cubicBezTo>
                  <a:cubicBezTo>
                    <a:pt x="563" y="54"/>
                    <a:pt x="560" y="56"/>
                    <a:pt x="558" y="57"/>
                  </a:cubicBezTo>
                  <a:cubicBezTo>
                    <a:pt x="555" y="58"/>
                    <a:pt x="552" y="60"/>
                    <a:pt x="550" y="61"/>
                  </a:cubicBezTo>
                  <a:cubicBezTo>
                    <a:pt x="549" y="61"/>
                    <a:pt x="548" y="60"/>
                    <a:pt x="547" y="59"/>
                  </a:cubicBezTo>
                  <a:cubicBezTo>
                    <a:pt x="545" y="59"/>
                    <a:pt x="544" y="58"/>
                    <a:pt x="543" y="57"/>
                  </a:cubicBezTo>
                  <a:cubicBezTo>
                    <a:pt x="540" y="59"/>
                    <a:pt x="537" y="60"/>
                    <a:pt x="535" y="62"/>
                  </a:cubicBezTo>
                  <a:cubicBezTo>
                    <a:pt x="533" y="60"/>
                    <a:pt x="531" y="59"/>
                    <a:pt x="530" y="58"/>
                  </a:cubicBezTo>
                  <a:cubicBezTo>
                    <a:pt x="529" y="58"/>
                    <a:pt x="529" y="58"/>
                    <a:pt x="528" y="57"/>
                  </a:cubicBezTo>
                  <a:cubicBezTo>
                    <a:pt x="526" y="59"/>
                    <a:pt x="523" y="60"/>
                    <a:pt x="520" y="62"/>
                  </a:cubicBezTo>
                  <a:cubicBezTo>
                    <a:pt x="522" y="63"/>
                    <a:pt x="523" y="64"/>
                    <a:pt x="524" y="64"/>
                  </a:cubicBezTo>
                  <a:cubicBezTo>
                    <a:pt x="526" y="66"/>
                    <a:pt x="529" y="67"/>
                    <a:pt x="531" y="68"/>
                  </a:cubicBezTo>
                  <a:cubicBezTo>
                    <a:pt x="532" y="69"/>
                    <a:pt x="532" y="69"/>
                    <a:pt x="533" y="69"/>
                  </a:cubicBezTo>
                  <a:cubicBezTo>
                    <a:pt x="528" y="73"/>
                    <a:pt x="522" y="76"/>
                    <a:pt x="517" y="79"/>
                  </a:cubicBezTo>
                  <a:cubicBezTo>
                    <a:pt x="519" y="79"/>
                    <a:pt x="519" y="79"/>
                    <a:pt x="525" y="82"/>
                  </a:cubicBezTo>
                  <a:cubicBezTo>
                    <a:pt x="519" y="79"/>
                    <a:pt x="519" y="79"/>
                    <a:pt x="517" y="79"/>
                  </a:cubicBezTo>
                  <a:cubicBezTo>
                    <a:pt x="522" y="76"/>
                    <a:pt x="528" y="73"/>
                    <a:pt x="533" y="69"/>
                  </a:cubicBezTo>
                  <a:cubicBezTo>
                    <a:pt x="532" y="69"/>
                    <a:pt x="532" y="69"/>
                    <a:pt x="531" y="68"/>
                  </a:cubicBezTo>
                  <a:cubicBezTo>
                    <a:pt x="529" y="67"/>
                    <a:pt x="526" y="66"/>
                    <a:pt x="524" y="64"/>
                  </a:cubicBezTo>
                  <a:cubicBezTo>
                    <a:pt x="496" y="82"/>
                    <a:pt x="502" y="85"/>
                    <a:pt x="525" y="91"/>
                  </a:cubicBezTo>
                  <a:cubicBezTo>
                    <a:pt x="526" y="91"/>
                    <a:pt x="528" y="89"/>
                    <a:pt x="529" y="89"/>
                  </a:cubicBezTo>
                  <a:cubicBezTo>
                    <a:pt x="530" y="86"/>
                    <a:pt x="529" y="84"/>
                    <a:pt x="527" y="82"/>
                  </a:cubicBezTo>
                  <a:cubicBezTo>
                    <a:pt x="529" y="84"/>
                    <a:pt x="530" y="86"/>
                    <a:pt x="529" y="89"/>
                  </a:cubicBezTo>
                </a:path>
              </a:pathLst>
            </a:custGeom>
            <a:solidFill>
              <a:srgbClr val="2462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一、测试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05577" y="1020807"/>
            <a:ext cx="1092156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测试是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设计过程中的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重要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环节，目的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是检验产品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试验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中是否能正常工作</a:t>
            </a:r>
            <a:r>
              <a:rPr lang="zh-CN" altLang="en-US" sz="28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，结构与功能是否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达到预定的设计要求。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>
            <a:hlinkClick r:id="rId3" action="ppaction://hlinkfile"/>
          </p:cNvPr>
          <p:cNvSpPr txBox="1"/>
          <p:nvPr>
            <p:custDataLst>
              <p:tags r:id="rId4"/>
            </p:custDataLst>
          </p:nvPr>
        </p:nvSpPr>
        <p:spPr>
          <a:xfrm>
            <a:off x="4613275" y="6298565"/>
            <a:ext cx="3106420" cy="40513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机器人功能测试视频</a:t>
            </a:r>
            <a:endParaRPr lang="zh-CN" altLang="en-US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9" name="机器人技术测试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4026.000000"/>
                </p14:media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79495" y="3065145"/>
            <a:ext cx="5174615" cy="3178175"/>
          </a:xfrm>
          <a:prstGeom prst="rect">
            <a:avLst/>
          </a:prstGeom>
        </p:spPr>
      </p:pic>
      <p:sp>
        <p:nvSpPr>
          <p:cNvPr id="27649" name="文本框 205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43635" y="2338070"/>
            <a:ext cx="111188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功能测试（是否能够实现设计的功能目标）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434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5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一、测试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文本框 205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4525" y="1191895"/>
            <a:ext cx="1111885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性能测试（效果如何）</a:t>
            </a:r>
            <a:endParaRPr lang="zh-CN" altLang="en-US" sz="32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133215" y="6170295"/>
            <a:ext cx="3585210" cy="460375"/>
          </a:xfrm>
          <a:prstGeom prst="rect">
            <a:avLst/>
          </a:prstGeom>
          <a:noFill/>
          <a:ln w="0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火箭发动机性能测试视频</a:t>
            </a:r>
            <a:endParaRPr lang="zh-CN" altLang="en-US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5" name="火箭发动机点火测试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25700" y="1775460"/>
            <a:ext cx="7187565" cy="4361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5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一、测试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7649" name="文本框 205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4525" y="1622425"/>
            <a:ext cx="11118850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安全测试（是否安全）</a:t>
            </a:r>
            <a:endParaRPr lang="zh-CN" altLang="en-US" sz="32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4.</a:t>
            </a:r>
            <a:r>
              <a:rPr lang="zh-CN" altLang="en-US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产品适用性测试（在各种环境下满足设计要求的能力）</a:t>
            </a:r>
            <a:endParaRPr lang="zh-CN" altLang="en-US" sz="32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endParaRPr lang="zh-CN" altLang="en-US" sz="32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mda-pjachuisecu76c4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33775" y="3061970"/>
            <a:ext cx="5340350" cy="3514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一、测试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" name="文本框 205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4525" y="1048385"/>
            <a:ext cx="1111885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5.</a:t>
            </a:r>
            <a:r>
              <a:rPr lang="zh-CN" altLang="en-US" sz="32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寿命测试（贮存寿命试验、工作寿命试验、加速寿命试验）</a:t>
            </a:r>
            <a:endParaRPr lang="zh-CN" altLang="en-US" sz="32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30395" y="6080125"/>
            <a:ext cx="2998470" cy="460375"/>
          </a:xfrm>
          <a:prstGeom prst="rect">
            <a:avLst/>
          </a:prstGeom>
          <a:noFill/>
          <a:ln w="0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汽车刹车片寿命测试</a:t>
            </a:r>
            <a:endParaRPr lang="zh-CN" altLang="en-US" sz="24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3" name="汽车刹车片寿命测试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00325" y="1600200"/>
            <a:ext cx="6818630" cy="43516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5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一、测试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400" y="107195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threePt" dir="t"/>
            </a:scene3d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8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2.</a:t>
            </a:r>
            <a:r>
              <a:rPr lang="zh-CN" altLang="en-US" sz="28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测试的方法和步骤</a:t>
            </a:r>
            <a:endParaRPr lang="zh-CN" altLang="en-US" sz="28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677670"/>
            <a:ext cx="10968990" cy="5063490"/>
          </a:xfrm>
          <a:prstGeom prst="rect">
            <a:avLst/>
          </a:prstGeom>
        </p:spPr>
        <p:txBody>
          <a:bodyPr vert="horz" lIns="90000" tIns="46800" rIns="90000" bIns="4680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zh-CN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r>
              <a:rPr lang="zh-CN" altLang="en-US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（</a:t>
            </a:r>
            <a:r>
              <a:rPr lang="en-US" altLang="zh-CN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zh-CN" altLang="en-US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）测试方法有静态测试和动态测试。</a:t>
            </a:r>
            <a:endParaRPr lang="zh-CN" altLang="en-US" sz="25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zh-CN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     </a:t>
            </a:r>
            <a:r>
              <a:rPr lang="zh-CN" altLang="en-US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静态测试：是指人工评审设计文档，借以发现其中的错误。作为研发质量控制的重要手段，评审经常作为具体实施前的检查手段，其目的是保证设计的正确性，减小设计风险。尽早发现设计缺陷。</a:t>
            </a:r>
            <a:endParaRPr lang="zh-CN" altLang="en-US" sz="25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zh-CN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     </a:t>
            </a:r>
            <a:r>
              <a:rPr lang="zh-CN" altLang="en-US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动态测试：让被测试产品有控制地运行，并从多种角度观察运行时的情况，以发现其中的错误。</a:t>
            </a:r>
            <a:endParaRPr lang="zh-CN" altLang="en-US" sz="25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zh-CN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endParaRPr lang="zh-CN" altLang="en-US" sz="25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/>
          <p:nvPr>
            <p:custDataLst>
              <p:tags r:id="rId1"/>
            </p:custDataLst>
          </p:nvPr>
        </p:nvSpPr>
        <p:spPr>
          <a:xfrm>
            <a:off x="1143840" y="266932"/>
            <a:ext cx="2839925" cy="50596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400" b="1"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一、测试</a:t>
            </a:r>
            <a:endParaRPr lang="zh-CN" altLang="en-US" sz="2400" b="1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400" y="107195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threePt" dir="t"/>
            </a:scene3d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8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2.</a:t>
            </a:r>
            <a:r>
              <a:rPr lang="zh-CN" altLang="en-US" sz="28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测试的方法和步骤</a:t>
            </a:r>
            <a:endParaRPr lang="zh-CN" altLang="en-US" sz="28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8330" y="1677670"/>
            <a:ext cx="10968990" cy="5063490"/>
          </a:xfrm>
          <a:prstGeom prst="rect">
            <a:avLst/>
          </a:prstGeom>
        </p:spPr>
        <p:txBody>
          <a:bodyPr vert="horz" lIns="90000" tIns="46800" rIns="90000" bIns="4680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zh-CN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r>
              <a:rPr lang="zh-CN" altLang="en-US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(2)测试步骤:</a:t>
            </a:r>
            <a:endParaRPr lang="zh-CN" altLang="en-US" sz="25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①根据设计要求制定测试内容，包括产品功能和指标。</a:t>
            </a:r>
            <a:endParaRPr lang="zh-CN" altLang="en-US" sz="25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②制订测试的方法，准备好各项测试需要使用的工具、仪器设备。</a:t>
            </a:r>
            <a:endParaRPr lang="zh-CN" altLang="en-US" sz="25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CN" altLang="en-US" sz="250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③实施测试，并记录结果。</a:t>
            </a:r>
            <a:endParaRPr lang="zh-CN" altLang="en-US" sz="250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p="http://schemas.openxmlformats.org/presentationml/2006/main">
  <p:tag name="AS_UNIQUEID" val="160"/>
</p:tagLst>
</file>

<file path=ppt/tags/tag10.xml><?xml version="1.0" encoding="utf-8"?>
<p:tagLst xmlns:p="http://schemas.openxmlformats.org/presentationml/2006/main">
  <p:tag name="AS_UNIQUEID" val="172"/>
</p:tagLst>
</file>

<file path=ppt/tags/tag100.xml><?xml version="1.0" encoding="utf-8"?>
<p:tagLst xmlns:p="http://schemas.openxmlformats.org/presentationml/2006/main">
  <p:tag name="AS_UNIQUEID" val="273"/>
</p:tagLst>
</file>

<file path=ppt/tags/tag101.xml><?xml version="1.0" encoding="utf-8"?>
<p:tagLst xmlns:p="http://schemas.openxmlformats.org/presentationml/2006/main">
  <p:tag name="AS_UNIQUEID" val="275"/>
</p:tagLst>
</file>

<file path=ppt/tags/tag102.xml><?xml version="1.0" encoding="utf-8"?>
<p:tagLst xmlns:p="http://schemas.openxmlformats.org/presentationml/2006/main">
  <p:tag name="AS_UNIQUEID" val="276"/>
</p:tagLst>
</file>

<file path=ppt/tags/tag103.xml><?xml version="1.0" encoding="utf-8"?>
<p:tagLst xmlns:p="http://schemas.openxmlformats.org/presentationml/2006/main">
  <p:tag name="AS_UNIQUEID" val="277"/>
</p:tagLst>
</file>

<file path=ppt/tags/tag104.xml><?xml version="1.0" encoding="utf-8"?>
<p:tagLst xmlns:p="http://schemas.openxmlformats.org/presentationml/2006/main">
  <p:tag name="AS_UNIQUEID" val="278"/>
</p:tagLst>
</file>

<file path=ppt/tags/tag105.xml><?xml version="1.0" encoding="utf-8"?>
<p:tagLst xmlns:p="http://schemas.openxmlformats.org/presentationml/2006/main">
  <p:tag name="AS_UNIQUEID" val="279"/>
</p:tagLst>
</file>

<file path=ppt/tags/tag106.xml><?xml version="1.0" encoding="utf-8"?>
<p:tagLst xmlns:p="http://schemas.openxmlformats.org/presentationml/2006/main">
  <p:tag name="AS_UNIQUEID" val="280"/>
</p:tagLst>
</file>

<file path=ppt/tags/tag107.xml><?xml version="1.0" encoding="utf-8"?>
<p:tagLst xmlns:p="http://schemas.openxmlformats.org/presentationml/2006/main">
  <p:tag name="AS_UNIQUEID" val="281"/>
</p:tagLst>
</file>

<file path=ppt/tags/tag108.xml><?xml version="1.0" encoding="utf-8"?>
<p:tagLst xmlns:p="http://schemas.openxmlformats.org/presentationml/2006/main">
  <p:tag name="AS_UNIQUEID" val="282"/>
</p:tagLst>
</file>

<file path=ppt/tags/tag109.xml><?xml version="1.0" encoding="utf-8"?>
<p:tagLst xmlns:p="http://schemas.openxmlformats.org/presentationml/2006/main">
  <p:tag name="AS_UNIQUEID" val="284"/>
</p:tagLst>
</file>

<file path=ppt/tags/tag11.xml><?xml version="1.0" encoding="utf-8"?>
<p:tagLst xmlns:p="http://schemas.openxmlformats.org/presentationml/2006/main">
  <p:tag name="AS_UNIQUEID" val="173"/>
</p:tagLst>
</file>

<file path=ppt/tags/tag110.xml><?xml version="1.0" encoding="utf-8"?>
<p:tagLst xmlns:p="http://schemas.openxmlformats.org/presentationml/2006/main">
  <p:tag name="AS_UNIQUEID" val="285"/>
</p:tagLst>
</file>

<file path=ppt/tags/tag111.xml><?xml version="1.0" encoding="utf-8"?>
<p:tagLst xmlns:p="http://schemas.openxmlformats.org/presentationml/2006/main">
  <p:tag name="AS_UNIQUEID" val="286"/>
</p:tagLst>
</file>

<file path=ppt/tags/tag112.xml><?xml version="1.0" encoding="utf-8"?>
<p:tagLst xmlns:p="http://schemas.openxmlformats.org/presentationml/2006/main">
  <p:tag name="AS_UNIQUEID" val="287"/>
</p:tagLst>
</file>

<file path=ppt/tags/tag113.xml><?xml version="1.0" encoding="utf-8"?>
<p:tagLst xmlns:p="http://schemas.openxmlformats.org/presentationml/2006/main">
  <p:tag name="AS_UNIQUEID" val="288"/>
</p:tagLst>
</file>

<file path=ppt/tags/tag114.xml><?xml version="1.0" encoding="utf-8"?>
<p:tagLst xmlns:p="http://schemas.openxmlformats.org/presentationml/2006/main">
  <p:tag name="AS_UNIQUEID" val="289"/>
</p:tagLst>
</file>

<file path=ppt/tags/tag115.xml><?xml version="1.0" encoding="utf-8"?>
<p:tagLst xmlns:p="http://schemas.openxmlformats.org/presentationml/2006/main">
  <p:tag name="AS_UNIQUEID" val="290"/>
</p:tagLst>
</file>

<file path=ppt/tags/tag116.xml><?xml version="1.0" encoding="utf-8"?>
<p:tagLst xmlns:p="http://schemas.openxmlformats.org/presentationml/2006/main">
  <p:tag name="AS_UNIQUEID" val="291"/>
</p:tagLst>
</file>

<file path=ppt/tags/tag117.xml><?xml version="1.0" encoding="utf-8"?>
<p:tagLst xmlns:p="http://schemas.openxmlformats.org/presentationml/2006/main">
  <p:tag name="AS_UNIQUEID" val="293"/>
</p:tagLst>
</file>

<file path=ppt/tags/tag118.xml><?xml version="1.0" encoding="utf-8"?>
<p:tagLst xmlns:p="http://schemas.openxmlformats.org/presentationml/2006/main">
  <p:tag name="AS_UNIQUEID" val="294"/>
</p:tagLst>
</file>

<file path=ppt/tags/tag119.xml><?xml version="1.0" encoding="utf-8"?>
<p:tagLst xmlns:p="http://schemas.openxmlformats.org/presentationml/2006/main">
  <p:tag name="AS_UNIQUEID" val="295"/>
</p:tagLst>
</file>

<file path=ppt/tags/tag12.xml><?xml version="1.0" encoding="utf-8"?>
<p:tagLst xmlns:p="http://schemas.openxmlformats.org/presentationml/2006/main">
  <p:tag name="AS_UNIQUEID" val="174"/>
</p:tagLst>
</file>

<file path=ppt/tags/tag120.xml><?xml version="1.0" encoding="utf-8"?>
<p:tagLst xmlns:p="http://schemas.openxmlformats.org/presentationml/2006/main">
  <p:tag name="AS_UNIQUEID" val="296"/>
</p:tagLst>
</file>

<file path=ppt/tags/tag121.xml><?xml version="1.0" encoding="utf-8"?>
<p:tagLst xmlns:p="http://schemas.openxmlformats.org/presentationml/2006/main">
  <p:tag name="AS_UNIQUEID" val="297"/>
</p:tagLst>
</file>

<file path=ppt/tags/tag122.xml><?xml version="1.0" encoding="utf-8"?>
<p:tagLst xmlns:p="http://schemas.openxmlformats.org/presentationml/2006/main">
  <p:tag name="AS_UNIQUEID" val="298"/>
</p:tagLst>
</file>

<file path=ppt/tags/tag123.xml><?xml version="1.0" encoding="utf-8"?>
<p:tagLst xmlns:p="http://schemas.openxmlformats.org/presentationml/2006/main">
  <p:tag name="AS_UNIQUEID" val="299"/>
</p:tagLst>
</file>

<file path=ppt/tags/tag124.xml><?xml version="1.0" encoding="utf-8"?>
<p:tagLst xmlns:p="http://schemas.openxmlformats.org/presentationml/2006/main">
  <p:tag name="AS_UNIQUEID" val="300"/>
</p:tagLst>
</file>

<file path=ppt/tags/tag125.xml><?xml version="1.0" encoding="utf-8"?>
<p:tagLst xmlns:p="http://schemas.openxmlformats.org/presentationml/2006/main">
  <p:tag name="AS_UNIQUEID" val="302"/>
</p:tagLst>
</file>

<file path=ppt/tags/tag126.xml><?xml version="1.0" encoding="utf-8"?>
<p:tagLst xmlns:p="http://schemas.openxmlformats.org/presentationml/2006/main">
  <p:tag name="AS_UNIQUEID" val="303"/>
</p:tagLst>
</file>

<file path=ppt/tags/tag127.xml><?xml version="1.0" encoding="utf-8"?>
<p:tagLst xmlns:p="http://schemas.openxmlformats.org/presentationml/2006/main">
  <p:tag name="AS_UNIQUEID" val="304"/>
</p:tagLst>
</file>

<file path=ppt/tags/tag128.xml><?xml version="1.0" encoding="utf-8"?>
<p:tagLst xmlns:p="http://schemas.openxmlformats.org/presentationml/2006/main">
  <p:tag name="AS_UNIQUEID" val="305"/>
</p:tagLst>
</file>

<file path=ppt/tags/tag129.xml><?xml version="1.0" encoding="utf-8"?>
<p:tagLst xmlns:p="http://schemas.openxmlformats.org/presentationml/2006/main">
  <p:tag name="AS_UNIQUEID" val="306"/>
</p:tagLst>
</file>

<file path=ppt/tags/tag13.xml><?xml version="1.0" encoding="utf-8"?>
<p:tagLst xmlns:p="http://schemas.openxmlformats.org/presentationml/2006/main">
  <p:tag name="AS_UNIQUEID" val="175"/>
</p:tagLst>
</file>

<file path=ppt/tags/tag130.xml><?xml version="1.0" encoding="utf-8"?>
<p:tagLst xmlns:p="http://schemas.openxmlformats.org/presentationml/2006/main">
  <p:tag name="AS_UNIQUEID" val="307"/>
</p:tagLst>
</file>

<file path=ppt/tags/tag131.xml><?xml version="1.0" encoding="utf-8"?>
<p:tagLst xmlns:p="http://schemas.openxmlformats.org/presentationml/2006/main">
  <p:tag name="AS_UNIQUEID" val="308"/>
</p:tagLst>
</file>

<file path=ppt/tags/tag132.xml><?xml version="1.0" encoding="utf-8"?>
<p:tagLst xmlns:p="http://schemas.openxmlformats.org/presentationml/2006/main">
  <p:tag name="AS_UNIQUEID" val="309"/>
</p:tagLst>
</file>

<file path=ppt/tags/tag133.xml><?xml version="1.0" encoding="utf-8"?>
<p:tagLst xmlns:p="http://schemas.openxmlformats.org/presentationml/2006/main">
  <p:tag name="AS_UNIQUEID" val="311"/>
</p:tagLst>
</file>

<file path=ppt/tags/tag134.xml><?xml version="1.0" encoding="utf-8"?>
<p:tagLst xmlns:p="http://schemas.openxmlformats.org/presentationml/2006/main">
  <p:tag name="AS_UNIQUEID" val="312"/>
</p:tagLst>
</file>

<file path=ppt/tags/tag135.xml><?xml version="1.0" encoding="utf-8"?>
<p:tagLst xmlns:p="http://schemas.openxmlformats.org/presentationml/2006/main">
  <p:tag name="AS_UNIQUEID" val="313"/>
</p:tagLst>
</file>

<file path=ppt/tags/tag136.xml><?xml version="1.0" encoding="utf-8"?>
<p:tagLst xmlns:p="http://schemas.openxmlformats.org/presentationml/2006/main">
  <p:tag name="AS_UNIQUEID" val="314"/>
</p:tagLst>
</file>

<file path=ppt/tags/tag137.xml><?xml version="1.0" encoding="utf-8"?>
<p:tagLst xmlns:p="http://schemas.openxmlformats.org/presentationml/2006/main">
  <p:tag name="AS_UNIQUEID" val="315"/>
</p:tagLst>
</file>

<file path=ppt/tags/tag138.xml><?xml version="1.0" encoding="utf-8"?>
<p:tagLst xmlns:p="http://schemas.openxmlformats.org/presentationml/2006/main">
  <p:tag name="AS_UNIQUEID" val="316"/>
</p:tagLst>
</file>

<file path=ppt/tags/tag139.xml><?xml version="1.0" encoding="utf-8"?>
<p:tagLst xmlns:p="http://schemas.openxmlformats.org/presentationml/2006/main">
  <p:tag name="AS_UNIQUEID" val="317"/>
</p:tagLst>
</file>

<file path=ppt/tags/tag14.xml><?xml version="1.0" encoding="utf-8"?>
<p:tagLst xmlns:p="http://schemas.openxmlformats.org/presentationml/2006/main">
  <p:tag name="AS_UNIQUEID" val="176"/>
</p:tagLst>
</file>

<file path=ppt/tags/tag140.xml><?xml version="1.0" encoding="utf-8"?>
<p:tagLst xmlns:p="http://schemas.openxmlformats.org/presentationml/2006/main">
  <p:tag name="AS_UNIQUEID" val="318"/>
</p:tagLst>
</file>

<file path=ppt/tags/tag141.xml><?xml version="1.0" encoding="utf-8"?>
<p:tagLst xmlns:p="http://schemas.openxmlformats.org/presentationml/2006/main">
  <p:tag name="AS_UNIQUEID" val="320"/>
</p:tagLst>
</file>

<file path=ppt/tags/tag142.xml><?xml version="1.0" encoding="utf-8"?>
<p:tagLst xmlns:p="http://schemas.openxmlformats.org/presentationml/2006/main">
  <p:tag name="AS_UNIQUEID" val="321"/>
</p:tagLst>
</file>

<file path=ppt/tags/tag143.xml><?xml version="1.0" encoding="utf-8"?>
<p:tagLst xmlns:p="http://schemas.openxmlformats.org/presentationml/2006/main">
  <p:tag name="AS_UNIQUEID" val="322"/>
</p:tagLst>
</file>

<file path=ppt/tags/tag144.xml><?xml version="1.0" encoding="utf-8"?>
<p:tagLst xmlns:p="http://schemas.openxmlformats.org/presentationml/2006/main">
  <p:tag name="AS_UNIQUEID" val="323"/>
</p:tagLst>
</file>

<file path=ppt/tags/tag145.xml><?xml version="1.0" encoding="utf-8"?>
<p:tagLst xmlns:p="http://schemas.openxmlformats.org/presentationml/2006/main">
  <p:tag name="AS_UNIQUEID" val="324"/>
</p:tagLst>
</file>

<file path=ppt/tags/tag146.xml><?xml version="1.0" encoding="utf-8"?>
<p:tagLst xmlns:p="http://schemas.openxmlformats.org/presentationml/2006/main">
  <p:tag name="AS_UNIQUEID" val="325"/>
</p:tagLst>
</file>

<file path=ppt/tags/tag147.xml><?xml version="1.0" encoding="utf-8"?>
<p:tagLst xmlns:p="http://schemas.openxmlformats.org/presentationml/2006/main">
  <p:tag name="AS_UNIQUEID" val="326"/>
</p:tagLst>
</file>

<file path=ppt/tags/tag148.xml><?xml version="1.0" encoding="utf-8"?>
<p:tagLst xmlns:p="http://schemas.openxmlformats.org/presentationml/2006/main">
  <p:tag name="AS_UNIQUEID" val="327"/>
</p:tagLst>
</file>

<file path=ppt/tags/tag149.xml><?xml version="1.0" encoding="utf-8"?>
<p:tagLst xmlns:p="http://schemas.openxmlformats.org/presentationml/2006/main">
  <p:tag name="AS_UNIQUEID" val="329"/>
</p:tagLst>
</file>

<file path=ppt/tags/tag15.xml><?xml version="1.0" encoding="utf-8"?>
<p:tagLst xmlns:p="http://schemas.openxmlformats.org/presentationml/2006/main">
  <p:tag name="AS_UNIQUEID" val="178"/>
</p:tagLst>
</file>

<file path=ppt/tags/tag150.xml><?xml version="1.0" encoding="utf-8"?>
<p:tagLst xmlns:p="http://schemas.openxmlformats.org/presentationml/2006/main">
  <p:tag name="AS_UNIQUEID" val="330"/>
</p:tagLst>
</file>

<file path=ppt/tags/tag151.xml><?xml version="1.0" encoding="utf-8"?>
<p:tagLst xmlns:p="http://schemas.openxmlformats.org/presentationml/2006/main">
  <p:tag name="AS_UNIQUEID" val="331"/>
</p:tagLst>
</file>

<file path=ppt/tags/tag152.xml><?xml version="1.0" encoding="utf-8"?>
<p:tagLst xmlns:p="http://schemas.openxmlformats.org/presentationml/2006/main">
  <p:tag name="AS_UNIQUEID" val="332"/>
</p:tagLst>
</file>

<file path=ppt/tags/tag153.xml><?xml version="1.0" encoding="utf-8"?>
<p:tagLst xmlns:p="http://schemas.openxmlformats.org/presentationml/2006/main">
  <p:tag name="AS_UNIQUEID" val="333"/>
</p:tagLst>
</file>

<file path=ppt/tags/tag154.xml><?xml version="1.0" encoding="utf-8"?>
<p:tagLst xmlns:p="http://schemas.openxmlformats.org/presentationml/2006/main">
  <p:tag name="AS_UNIQUEID" val="334"/>
</p:tagLst>
</file>

<file path=ppt/tags/tag155.xml><?xml version="1.0" encoding="utf-8"?>
<p:tagLst xmlns:p="http://schemas.openxmlformats.org/presentationml/2006/main">
  <p:tag name="AS_UNIQUEID" val="335"/>
</p:tagLst>
</file>

<file path=ppt/tags/tag156.xml><?xml version="1.0" encoding="utf-8"?>
<p:tagLst xmlns:p="http://schemas.openxmlformats.org/presentationml/2006/main">
  <p:tag name="AS_UNIQUEID" val="336"/>
</p:tagLst>
</file>

<file path=ppt/tags/tag157.xml><?xml version="1.0" encoding="utf-8"?>
<p:tagLst xmlns:p="http://schemas.openxmlformats.org/presentationml/2006/main">
  <p:tag name="AS_UNIQUEID" val="338"/>
</p:tagLst>
</file>

<file path=ppt/tags/tag158.xml><?xml version="1.0" encoding="utf-8"?>
<p:tagLst xmlns:p="http://schemas.openxmlformats.org/presentationml/2006/main">
  <p:tag name="AS_UNIQUEID" val="339"/>
</p:tagLst>
</file>

<file path=ppt/tags/tag159.xml><?xml version="1.0" encoding="utf-8"?>
<p:tagLst xmlns:p="http://schemas.openxmlformats.org/presentationml/2006/main">
  <p:tag name="AS_UNIQUEID" val="340"/>
</p:tagLst>
</file>

<file path=ppt/tags/tag16.xml><?xml version="1.0" encoding="utf-8"?>
<p:tagLst xmlns:p="http://schemas.openxmlformats.org/presentationml/2006/main">
  <p:tag name="AS_UNIQUEID" val="179"/>
</p:tagLst>
</file>

<file path=ppt/tags/tag160.xml><?xml version="1.0" encoding="utf-8"?>
<p:tagLst xmlns:p="http://schemas.openxmlformats.org/presentationml/2006/main">
  <p:tag name="AS_UNIQUEID" val="341"/>
</p:tagLst>
</file>

<file path=ppt/tags/tag161.xml><?xml version="1.0" encoding="utf-8"?>
<p:tagLst xmlns:p="http://schemas.openxmlformats.org/presentationml/2006/main">
  <p:tag name="AS_UNIQUEID" val="342"/>
</p:tagLst>
</file>

<file path=ppt/tags/tag162.xml><?xml version="1.0" encoding="utf-8"?>
<p:tagLst xmlns:p="http://schemas.openxmlformats.org/presentationml/2006/main">
  <p:tag name="AS_UNIQUEID" val="343"/>
</p:tagLst>
</file>

<file path=ppt/tags/tag163.xml><?xml version="1.0" encoding="utf-8"?>
<p:tagLst xmlns:p="http://schemas.openxmlformats.org/presentationml/2006/main">
  <p:tag name="AS_UNIQUEID" val="344"/>
</p:tagLst>
</file>

<file path=ppt/tags/tag164.xml><?xml version="1.0" encoding="utf-8"?>
<p:tagLst xmlns:p="http://schemas.openxmlformats.org/presentationml/2006/main">
  <p:tag name="AS_UNIQUEID" val="345"/>
</p:tagLst>
</file>

<file path=ppt/tags/tag165.xml><?xml version="1.0" encoding="utf-8"?>
<p:tagLst xmlns:p="http://schemas.openxmlformats.org/presentationml/2006/main">
  <p:tag name="AS_UNIQUEID" val="347"/>
</p:tagLst>
</file>

<file path=ppt/tags/tag166.xml><?xml version="1.0" encoding="utf-8"?>
<p:tagLst xmlns:p="http://schemas.openxmlformats.org/presentationml/2006/main">
  <p:tag name="AS_UNIQUEID" val="348"/>
</p:tagLst>
</file>

<file path=ppt/tags/tag167.xml><?xml version="1.0" encoding="utf-8"?>
<p:tagLst xmlns:p="http://schemas.openxmlformats.org/presentationml/2006/main">
  <p:tag name="AS_UNIQUEID" val="349"/>
</p:tagLst>
</file>

<file path=ppt/tags/tag168.xml><?xml version="1.0" encoding="utf-8"?>
<p:tagLst xmlns:p="http://schemas.openxmlformats.org/presentationml/2006/main">
  <p:tag name="AS_UNIQUEID" val="350"/>
</p:tagLst>
</file>

<file path=ppt/tags/tag169.xml><?xml version="1.0" encoding="utf-8"?>
<p:tagLst xmlns:p="http://schemas.openxmlformats.org/presentationml/2006/main">
  <p:tag name="AS_UNIQUEID" val="351"/>
</p:tagLst>
</file>

<file path=ppt/tags/tag17.xml><?xml version="1.0" encoding="utf-8"?>
<p:tagLst xmlns:p="http://schemas.openxmlformats.org/presentationml/2006/main">
  <p:tag name="AS_UNIQUEID" val="180"/>
</p:tagLst>
</file>

<file path=ppt/tags/tag170.xml><?xml version="1.0" encoding="utf-8"?>
<p:tagLst xmlns:p="http://schemas.openxmlformats.org/presentationml/2006/main">
  <p:tag name="AS_UNIQUEID" val="352"/>
</p:tagLst>
</file>

<file path=ppt/tags/tag171.xml><?xml version="1.0" encoding="utf-8"?>
<p:tagLst xmlns:p="http://schemas.openxmlformats.org/presentationml/2006/main">
  <p:tag name="AS_UNIQUEID" val="353"/>
</p:tagLst>
</file>

<file path=ppt/tags/tag172.xml><?xml version="1.0" encoding="utf-8"?>
<p:tagLst xmlns:p="http://schemas.openxmlformats.org/presentationml/2006/main">
  <p:tag name="AS_UNIQUEID" val="354"/>
</p:tagLst>
</file>

<file path=ppt/tags/tag173.xml><?xml version="1.0" encoding="utf-8"?>
<p:tagLst xmlns:p="http://schemas.openxmlformats.org/presentationml/2006/main">
  <p:tag name="AS_UNIQUEID" val="356"/>
</p:tagLst>
</file>

<file path=ppt/tags/tag174.xml><?xml version="1.0" encoding="utf-8"?>
<p:tagLst xmlns:p="http://schemas.openxmlformats.org/presentationml/2006/main">
  <p:tag name="AS_UNIQUEID" val="357"/>
</p:tagLst>
</file>

<file path=ppt/tags/tag175.xml><?xml version="1.0" encoding="utf-8"?>
<p:tagLst xmlns:p="http://schemas.openxmlformats.org/presentationml/2006/main">
  <p:tag name="AS_UNIQUEID" val="358"/>
</p:tagLst>
</file>

<file path=ppt/tags/tag176.xml><?xml version="1.0" encoding="utf-8"?>
<p:tagLst xmlns:p="http://schemas.openxmlformats.org/presentationml/2006/main">
  <p:tag name="AS_UNIQUEID" val="359"/>
</p:tagLst>
</file>

<file path=ppt/tags/tag177.xml><?xml version="1.0" encoding="utf-8"?>
<p:tagLst xmlns:p="http://schemas.openxmlformats.org/presentationml/2006/main">
  <p:tag name="AS_UNIQUEID" val="360"/>
</p:tagLst>
</file>

<file path=ppt/tags/tag178.xml><?xml version="1.0" encoding="utf-8"?>
<p:tagLst xmlns:p="http://schemas.openxmlformats.org/presentationml/2006/main">
  <p:tag name="AS_UNIQUEID" val="361"/>
</p:tagLst>
</file>

<file path=ppt/tags/tag179.xml><?xml version="1.0" encoding="utf-8"?>
<p:tagLst xmlns:p="http://schemas.openxmlformats.org/presentationml/2006/main">
  <p:tag name="AS_UNIQUEID" val="362"/>
</p:tagLst>
</file>

<file path=ppt/tags/tag18.xml><?xml version="1.0" encoding="utf-8"?>
<p:tagLst xmlns:p="http://schemas.openxmlformats.org/presentationml/2006/main">
  <p:tag name="AS_UNIQUEID" val="181"/>
</p:tagLst>
</file>

<file path=ppt/tags/tag180.xml><?xml version="1.0" encoding="utf-8"?>
<p:tagLst xmlns:p="http://schemas.openxmlformats.org/presentationml/2006/main">
  <p:tag name="AS_UNIQUEID" val="363"/>
</p:tagLst>
</file>

<file path=ppt/tags/tag181.xml><?xml version="1.0" encoding="utf-8"?>
<p:tagLst xmlns:p="http://schemas.openxmlformats.org/presentationml/2006/main">
  <p:tag name="AS_UNIQUEID" val="365"/>
</p:tagLst>
</file>

<file path=ppt/tags/tag182.xml><?xml version="1.0" encoding="utf-8"?>
<p:tagLst xmlns:p="http://schemas.openxmlformats.org/presentationml/2006/main">
  <p:tag name="AS_UNIQUEID" val="366"/>
</p:tagLst>
</file>

<file path=ppt/tags/tag183.xml><?xml version="1.0" encoding="utf-8"?>
<p:tagLst xmlns:p="http://schemas.openxmlformats.org/presentationml/2006/main">
  <p:tag name="AS_UNIQUEID" val="367"/>
</p:tagLst>
</file>

<file path=ppt/tags/tag184.xml><?xml version="1.0" encoding="utf-8"?>
<p:tagLst xmlns:p="http://schemas.openxmlformats.org/presentationml/2006/main">
  <p:tag name="AS_UNIQUEID" val="368"/>
</p:tagLst>
</file>

<file path=ppt/tags/tag185.xml><?xml version="1.0" encoding="utf-8"?>
<p:tagLst xmlns:p="http://schemas.openxmlformats.org/presentationml/2006/main">
  <p:tag name="AS_UNIQUEID" val="369"/>
</p:tagLst>
</file>

<file path=ppt/tags/tag186.xml><?xml version="1.0" encoding="utf-8"?>
<p:tagLst xmlns:p="http://schemas.openxmlformats.org/presentationml/2006/main">
  <p:tag name="AS_UNIQUEID" val="370"/>
</p:tagLst>
</file>

<file path=ppt/tags/tag187.xml><?xml version="1.0" encoding="utf-8"?>
<p:tagLst xmlns:p="http://schemas.openxmlformats.org/presentationml/2006/main">
  <p:tag name="AS_UNIQUEID" val="371"/>
</p:tagLst>
</file>

<file path=ppt/tags/tag188.xml><?xml version="1.0" encoding="utf-8"?>
<p:tagLst xmlns:p="http://schemas.openxmlformats.org/presentationml/2006/main">
  <p:tag name="AS_UNIQUEID" val="372"/>
</p:tagLst>
</file>

<file path=ppt/tags/tag189.xml><?xml version="1.0" encoding="utf-8"?>
<p:tagLst xmlns:p="http://schemas.openxmlformats.org/presentationml/2006/main">
  <p:tag name="AS_UNIQUEID" val="374"/>
</p:tagLst>
</file>

<file path=ppt/tags/tag19.xml><?xml version="1.0" encoding="utf-8"?>
<p:tagLst xmlns:p="http://schemas.openxmlformats.org/presentationml/2006/main">
  <p:tag name="AS_UNIQUEID" val="182"/>
</p:tagLst>
</file>

<file path=ppt/tags/tag190.xml><?xml version="1.0" encoding="utf-8"?>
<p:tagLst xmlns:p="http://schemas.openxmlformats.org/presentationml/2006/main">
  <p:tag name="AS_UNIQUEID" val="375"/>
</p:tagLst>
</file>

<file path=ppt/tags/tag191.xml><?xml version="1.0" encoding="utf-8"?>
<p:tagLst xmlns:p="http://schemas.openxmlformats.org/presentationml/2006/main">
  <p:tag name="AS_UNIQUEID" val="376"/>
</p:tagLst>
</file>

<file path=ppt/tags/tag192.xml><?xml version="1.0" encoding="utf-8"?>
<p:tagLst xmlns:p="http://schemas.openxmlformats.org/presentationml/2006/main">
  <p:tag name="AS_UNIQUEID" val="377"/>
</p:tagLst>
</file>

<file path=ppt/tags/tag193.xml><?xml version="1.0" encoding="utf-8"?>
<p:tagLst xmlns:p="http://schemas.openxmlformats.org/presentationml/2006/main">
  <p:tag name="AS_UNIQUEID" val="378"/>
</p:tagLst>
</file>

<file path=ppt/tags/tag194.xml><?xml version="1.0" encoding="utf-8"?>
<p:tagLst xmlns:p="http://schemas.openxmlformats.org/presentationml/2006/main">
  <p:tag name="AS_UNIQUEID" val="379"/>
</p:tagLst>
</file>

<file path=ppt/tags/tag195.xml><?xml version="1.0" encoding="utf-8"?>
<p:tagLst xmlns:p="http://schemas.openxmlformats.org/presentationml/2006/main">
  <p:tag name="AS_UNIQUEID" val="380"/>
</p:tagLst>
</file>

<file path=ppt/tags/tag196.xml><?xml version="1.0" encoding="utf-8"?>
<p:tagLst xmlns:p="http://schemas.openxmlformats.org/presentationml/2006/main">
  <p:tag name="AS_UNIQUEID" val="381"/>
</p:tagLst>
</file>

<file path=ppt/tags/tag197.xml><?xml version="1.0" encoding="utf-8"?>
<p:tagLst xmlns:p="http://schemas.openxmlformats.org/presentationml/2006/main">
  <p:tag name="AS_UNIQUEID" val="383"/>
</p:tagLst>
</file>

<file path=ppt/tags/tag198.xml><?xml version="1.0" encoding="utf-8"?>
<p:tagLst xmlns:p="http://schemas.openxmlformats.org/presentationml/2006/main">
  <p:tag name="AS_UNIQUEID" val="384"/>
</p:tagLst>
</file>

<file path=ppt/tags/tag199.xml><?xml version="1.0" encoding="utf-8"?>
<p:tagLst xmlns:p="http://schemas.openxmlformats.org/presentationml/2006/main">
  <p:tag name="AS_UNIQUEID" val="385"/>
</p:tagLst>
</file>

<file path=ppt/tags/tag2.xml><?xml version="1.0" encoding="utf-8"?>
<p:tagLst xmlns:p="http://schemas.openxmlformats.org/presentationml/2006/main">
  <p:tag name="AS_UNIQUEID" val="161"/>
</p:tagLst>
</file>

<file path=ppt/tags/tag20.xml><?xml version="1.0" encoding="utf-8"?>
<p:tagLst xmlns:p="http://schemas.openxmlformats.org/presentationml/2006/main">
  <p:tag name="AS_UNIQUEID" val="183"/>
</p:tagLst>
</file>

<file path=ppt/tags/tag200.xml><?xml version="1.0" encoding="utf-8"?>
<p:tagLst xmlns:p="http://schemas.openxmlformats.org/presentationml/2006/main">
  <p:tag name="AS_UNIQUEID" val="386"/>
</p:tagLst>
</file>

<file path=ppt/tags/tag201.xml><?xml version="1.0" encoding="utf-8"?>
<p:tagLst xmlns:p="http://schemas.openxmlformats.org/presentationml/2006/main">
  <p:tag name="AS_UNIQUEID" val="387"/>
</p:tagLst>
</file>

<file path=ppt/tags/tag202.xml><?xml version="1.0" encoding="utf-8"?>
<p:tagLst xmlns:p="http://schemas.openxmlformats.org/presentationml/2006/main">
  <p:tag name="AS_UNIQUEID" val="388"/>
</p:tagLst>
</file>

<file path=ppt/tags/tag203.xml><?xml version="1.0" encoding="utf-8"?>
<p:tagLst xmlns:p="http://schemas.openxmlformats.org/presentationml/2006/main">
  <p:tag name="AS_UNIQUEID" val="389"/>
</p:tagLst>
</file>

<file path=ppt/tags/tag204.xml><?xml version="1.0" encoding="utf-8"?>
<p:tagLst xmlns:p="http://schemas.openxmlformats.org/presentationml/2006/main">
  <p:tag name="AS_UNIQUEID" val="390"/>
</p:tagLst>
</file>

<file path=ppt/tags/tag205.xml><?xml version="1.0" encoding="utf-8"?>
<p:tagLst xmlns:p="http://schemas.openxmlformats.org/presentationml/2006/main">
  <p:tag name="AS_UNIQUEID" val="392"/>
</p:tagLst>
</file>

<file path=ppt/tags/tag206.xml><?xml version="1.0" encoding="utf-8"?>
<p:tagLst xmlns:p="http://schemas.openxmlformats.org/presentationml/2006/main">
  <p:tag name="AS_UNIQUEID" val="393"/>
</p:tagLst>
</file>

<file path=ppt/tags/tag207.xml><?xml version="1.0" encoding="utf-8"?>
<p:tagLst xmlns:p="http://schemas.openxmlformats.org/presentationml/2006/main">
  <p:tag name="AS_UNIQUEID" val="394"/>
</p:tagLst>
</file>

<file path=ppt/tags/tag208.xml><?xml version="1.0" encoding="utf-8"?>
<p:tagLst xmlns:p="http://schemas.openxmlformats.org/presentationml/2006/main">
  <p:tag name="AS_UNIQUEID" val="395"/>
</p:tagLst>
</file>

<file path=ppt/tags/tag209.xml><?xml version="1.0" encoding="utf-8"?>
<p:tagLst xmlns:p="http://schemas.openxmlformats.org/presentationml/2006/main">
  <p:tag name="AS_UNIQUEID" val="396"/>
</p:tagLst>
</file>

<file path=ppt/tags/tag21.xml><?xml version="1.0" encoding="utf-8"?>
<p:tagLst xmlns:p="http://schemas.openxmlformats.org/presentationml/2006/main">
  <p:tag name="AS_UNIQUEID" val="185"/>
</p:tagLst>
</file>

<file path=ppt/tags/tag210.xml><?xml version="1.0" encoding="utf-8"?>
<p:tagLst xmlns:p="http://schemas.openxmlformats.org/presentationml/2006/main">
  <p:tag name="AS_UNIQUEID" val="397"/>
</p:tagLst>
</file>

<file path=ppt/tags/tag211.xml><?xml version="1.0" encoding="utf-8"?>
<p:tagLst xmlns:p="http://schemas.openxmlformats.org/presentationml/2006/main">
  <p:tag name="AS_UNIQUEID" val="398"/>
</p:tagLst>
</file>

<file path=ppt/tags/tag212.xml><?xml version="1.0" encoding="utf-8"?>
<p:tagLst xmlns:p="http://schemas.openxmlformats.org/presentationml/2006/main">
  <p:tag name="AS_UNIQUEID" val="399"/>
</p:tagLst>
</file>

<file path=ppt/tags/tag213.xml><?xml version="1.0" encoding="utf-8"?>
<p:tagLst xmlns:p="http://schemas.openxmlformats.org/presentationml/2006/main">
  <p:tag name="AS_UNIQUEID" val="401"/>
</p:tagLst>
</file>

<file path=ppt/tags/tag214.xml><?xml version="1.0" encoding="utf-8"?>
<p:tagLst xmlns:p="http://schemas.openxmlformats.org/presentationml/2006/main">
  <p:tag name="AS_UNIQUEID" val="402"/>
</p:tagLst>
</file>

<file path=ppt/tags/tag215.xml><?xml version="1.0" encoding="utf-8"?>
<p:tagLst xmlns:p="http://schemas.openxmlformats.org/presentationml/2006/main">
  <p:tag name="AS_UNIQUEID" val="403"/>
</p:tagLst>
</file>

<file path=ppt/tags/tag216.xml><?xml version="1.0" encoding="utf-8"?>
<p:tagLst xmlns:p="http://schemas.openxmlformats.org/presentationml/2006/main">
  <p:tag name="AS_UNIQUEID" val="404"/>
</p:tagLst>
</file>

<file path=ppt/tags/tag217.xml><?xml version="1.0" encoding="utf-8"?>
<p:tagLst xmlns:p="http://schemas.openxmlformats.org/presentationml/2006/main">
  <p:tag name="AS_UNIQUEID" val="405"/>
</p:tagLst>
</file>

<file path=ppt/tags/tag218.xml><?xml version="1.0" encoding="utf-8"?>
<p:tagLst xmlns:p="http://schemas.openxmlformats.org/presentationml/2006/main">
  <p:tag name="AS_UNIQUEID" val="406"/>
</p:tagLst>
</file>

<file path=ppt/tags/tag219.xml><?xml version="1.0" encoding="utf-8"?>
<p:tagLst xmlns:p="http://schemas.openxmlformats.org/presentationml/2006/main">
  <p:tag name="AS_UNIQUEID" val="407"/>
</p:tagLst>
</file>

<file path=ppt/tags/tag22.xml><?xml version="1.0" encoding="utf-8"?>
<p:tagLst xmlns:p="http://schemas.openxmlformats.org/presentationml/2006/main">
  <p:tag name="AS_UNIQUEID" val="186"/>
</p:tagLst>
</file>

<file path=ppt/tags/tag220.xml><?xml version="1.0" encoding="utf-8"?>
<p:tagLst xmlns:p="http://schemas.openxmlformats.org/presentationml/2006/main">
  <p:tag name="AS_UNIQUEID" val="408"/>
</p:tagLst>
</file>

<file path=ppt/tags/tag221.xml><?xml version="1.0" encoding="utf-8"?>
<p:tagLst xmlns:p="http://schemas.openxmlformats.org/presentationml/2006/main">
  <p:tag name="AS_UNIQUEID" val="410"/>
</p:tagLst>
</file>

<file path=ppt/tags/tag222.xml><?xml version="1.0" encoding="utf-8"?>
<p:tagLst xmlns:p="http://schemas.openxmlformats.org/presentationml/2006/main">
  <p:tag name="AS_UNIQUEID" val="411"/>
</p:tagLst>
</file>

<file path=ppt/tags/tag223.xml><?xml version="1.0" encoding="utf-8"?>
<p:tagLst xmlns:p="http://schemas.openxmlformats.org/presentationml/2006/main">
  <p:tag name="AS_UNIQUEID" val="412"/>
</p:tagLst>
</file>

<file path=ppt/tags/tag224.xml><?xml version="1.0" encoding="utf-8"?>
<p:tagLst xmlns:p="http://schemas.openxmlformats.org/presentationml/2006/main">
  <p:tag name="AS_UNIQUEID" val="413"/>
</p:tagLst>
</file>

<file path=ppt/tags/tag225.xml><?xml version="1.0" encoding="utf-8"?>
<p:tagLst xmlns:p="http://schemas.openxmlformats.org/presentationml/2006/main">
  <p:tag name="AS_UNIQUEID" val="414"/>
</p:tagLst>
</file>

<file path=ppt/tags/tag226.xml><?xml version="1.0" encoding="utf-8"?>
<p:tagLst xmlns:p="http://schemas.openxmlformats.org/presentationml/2006/main">
  <p:tag name="AS_UNIQUEID" val="415"/>
</p:tagLst>
</file>

<file path=ppt/tags/tag227.xml><?xml version="1.0" encoding="utf-8"?>
<p:tagLst xmlns:p="http://schemas.openxmlformats.org/presentationml/2006/main">
  <p:tag name="AS_UNIQUEID" val="416"/>
</p:tagLst>
</file>

<file path=ppt/tags/tag228.xml><?xml version="1.0" encoding="utf-8"?>
<p:tagLst xmlns:p="http://schemas.openxmlformats.org/presentationml/2006/main">
  <p:tag name="AS_UNIQUEID" val="417"/>
</p:tagLst>
</file>

<file path=ppt/tags/tag229.xml><?xml version="1.0" encoding="utf-8"?>
<p:tagLst xmlns:p="http://schemas.openxmlformats.org/presentationml/2006/main">
  <p:tag name="AS_UNIQUEID" val="419"/>
</p:tagLst>
</file>

<file path=ppt/tags/tag23.xml><?xml version="1.0" encoding="utf-8"?>
<p:tagLst xmlns:p="http://schemas.openxmlformats.org/presentationml/2006/main">
  <p:tag name="AS_UNIQUEID" val="187"/>
</p:tagLst>
</file>

<file path=ppt/tags/tag230.xml><?xml version="1.0" encoding="utf-8"?>
<p:tagLst xmlns:p="http://schemas.openxmlformats.org/presentationml/2006/main">
  <p:tag name="AS_UNIQUEID" val="420"/>
</p:tagLst>
</file>

<file path=ppt/tags/tag231.xml><?xml version="1.0" encoding="utf-8"?>
<p:tagLst xmlns:p="http://schemas.openxmlformats.org/presentationml/2006/main">
  <p:tag name="AS_UNIQUEID" val="421"/>
</p:tagLst>
</file>

<file path=ppt/tags/tag232.xml><?xml version="1.0" encoding="utf-8"?>
<p:tagLst xmlns:p="http://schemas.openxmlformats.org/presentationml/2006/main">
  <p:tag name="AS_UNIQUEID" val="422"/>
</p:tagLst>
</file>

<file path=ppt/tags/tag233.xml><?xml version="1.0" encoding="utf-8"?>
<p:tagLst xmlns:p="http://schemas.openxmlformats.org/presentationml/2006/main">
  <p:tag name="AS_UNIQUEID" val="423"/>
</p:tagLst>
</file>

<file path=ppt/tags/tag234.xml><?xml version="1.0" encoding="utf-8"?>
<p:tagLst xmlns:p="http://schemas.openxmlformats.org/presentationml/2006/main">
  <p:tag name="AS_UNIQUEID" val="424"/>
</p:tagLst>
</file>

<file path=ppt/tags/tag235.xml><?xml version="1.0" encoding="utf-8"?>
<p:tagLst xmlns:p="http://schemas.openxmlformats.org/presentationml/2006/main">
  <p:tag name="AS_UNIQUEID" val="425"/>
</p:tagLst>
</file>

<file path=ppt/tags/tag236.xml><?xml version="1.0" encoding="utf-8"?>
<p:tagLst xmlns:p="http://schemas.openxmlformats.org/presentationml/2006/main">
  <p:tag name="AS_UNIQUEID" val="426"/>
</p:tagLst>
</file>

<file path=ppt/tags/tag237.xml><?xml version="1.0" encoding="utf-8"?>
<p:tagLst xmlns:p="http://schemas.openxmlformats.org/presentationml/2006/main">
  <p:tag name="AS_UNIQUEID" val="428"/>
</p:tagLst>
</file>

<file path=ppt/tags/tag238.xml><?xml version="1.0" encoding="utf-8"?>
<p:tagLst xmlns:p="http://schemas.openxmlformats.org/presentationml/2006/main">
  <p:tag name="AS_UNIQUEID" val="429"/>
</p:tagLst>
</file>

<file path=ppt/tags/tag239.xml><?xml version="1.0" encoding="utf-8"?>
<p:tagLst xmlns:p="http://schemas.openxmlformats.org/presentationml/2006/main">
  <p:tag name="AS_UNIQUEID" val="430"/>
</p:tagLst>
</file>

<file path=ppt/tags/tag24.xml><?xml version="1.0" encoding="utf-8"?>
<p:tagLst xmlns:p="http://schemas.openxmlformats.org/presentationml/2006/main">
  <p:tag name="AS_UNIQUEID" val="188"/>
</p:tagLst>
</file>

<file path=ppt/tags/tag240.xml><?xml version="1.0" encoding="utf-8"?>
<p:tagLst xmlns:p="http://schemas.openxmlformats.org/presentationml/2006/main">
  <p:tag name="AS_UNIQUEID" val="431"/>
</p:tagLst>
</file>

<file path=ppt/tags/tag241.xml><?xml version="1.0" encoding="utf-8"?>
<p:tagLst xmlns:p="http://schemas.openxmlformats.org/presentationml/2006/main">
  <p:tag name="AS_UNIQUEID" val="432"/>
</p:tagLst>
</file>

<file path=ppt/tags/tag242.xml><?xml version="1.0" encoding="utf-8"?>
<p:tagLst xmlns:p="http://schemas.openxmlformats.org/presentationml/2006/main">
  <p:tag name="AS_UNIQUEID" val="433"/>
</p:tagLst>
</file>

<file path=ppt/tags/tag243.xml><?xml version="1.0" encoding="utf-8"?>
<p:tagLst xmlns:p="http://schemas.openxmlformats.org/presentationml/2006/main">
  <p:tag name="AS_UNIQUEID" val="434"/>
</p:tagLst>
</file>

<file path=ppt/tags/tag244.xml><?xml version="1.0" encoding="utf-8"?>
<p:tagLst xmlns:p="http://schemas.openxmlformats.org/presentationml/2006/main">
  <p:tag name="AS_UNIQUEID" val="435"/>
</p:tagLst>
</file>

<file path=ppt/tags/tag245.xml><?xml version="1.0" encoding="utf-8"?>
<p:tagLst xmlns:p="http://schemas.openxmlformats.org/presentationml/2006/main">
  <p:tag name="AS_UNIQUEID" val="437"/>
</p:tagLst>
</file>

<file path=ppt/tags/tag246.xml><?xml version="1.0" encoding="utf-8"?>
<p:tagLst xmlns:p="http://schemas.openxmlformats.org/presentationml/2006/main">
  <p:tag name="AS_UNIQUEID" val="438"/>
</p:tagLst>
</file>

<file path=ppt/tags/tag247.xml><?xml version="1.0" encoding="utf-8"?>
<p:tagLst xmlns:p="http://schemas.openxmlformats.org/presentationml/2006/main">
  <p:tag name="AS_UNIQUEID" val="439"/>
</p:tagLst>
</file>

<file path=ppt/tags/tag248.xml><?xml version="1.0" encoding="utf-8"?>
<p:tagLst xmlns:p="http://schemas.openxmlformats.org/presentationml/2006/main">
  <p:tag name="AS_UNIQUEID" val="440"/>
</p:tagLst>
</file>

<file path=ppt/tags/tag249.xml><?xml version="1.0" encoding="utf-8"?>
<p:tagLst xmlns:p="http://schemas.openxmlformats.org/presentationml/2006/main">
  <p:tag name="AS_UNIQUEID" val="441"/>
</p:tagLst>
</file>

<file path=ppt/tags/tag25.xml><?xml version="1.0" encoding="utf-8"?>
<p:tagLst xmlns:p="http://schemas.openxmlformats.org/presentationml/2006/main">
  <p:tag name="AS_UNIQUEID" val="189"/>
</p:tagLst>
</file>

<file path=ppt/tags/tag250.xml><?xml version="1.0" encoding="utf-8"?>
<p:tagLst xmlns:p="http://schemas.openxmlformats.org/presentationml/2006/main">
  <p:tag name="AS_UNIQUEID" val="442"/>
</p:tagLst>
</file>

<file path=ppt/tags/tag251.xml><?xml version="1.0" encoding="utf-8"?>
<p:tagLst xmlns:p="http://schemas.openxmlformats.org/presentationml/2006/main">
  <p:tag name="AS_UNIQUEID" val="443"/>
</p:tagLst>
</file>

<file path=ppt/tags/tag252.xml><?xml version="1.0" encoding="utf-8"?>
<p:tagLst xmlns:p="http://schemas.openxmlformats.org/presentationml/2006/main">
  <p:tag name="AS_UNIQUEID" val="444"/>
</p:tagLst>
</file>

<file path=ppt/tags/tag253.xml><?xml version="1.0" encoding="utf-8"?>
<p:tagLst xmlns:p="http://schemas.openxmlformats.org/presentationml/2006/main">
  <p:tag name="AS_UNIQUEID" val="446"/>
</p:tagLst>
</file>

<file path=ppt/tags/tag254.xml><?xml version="1.0" encoding="utf-8"?>
<p:tagLst xmlns:p="http://schemas.openxmlformats.org/presentationml/2006/main">
  <p:tag name="AS_UNIQUEID" val="447"/>
</p:tagLst>
</file>

<file path=ppt/tags/tag255.xml><?xml version="1.0" encoding="utf-8"?>
<p:tagLst xmlns:p="http://schemas.openxmlformats.org/presentationml/2006/main">
  <p:tag name="AS_UNIQUEID" val="448"/>
</p:tagLst>
</file>

<file path=ppt/tags/tag256.xml><?xml version="1.0" encoding="utf-8"?>
<p:tagLst xmlns:p="http://schemas.openxmlformats.org/presentationml/2006/main">
  <p:tag name="AS_UNIQUEID" val="449"/>
</p:tagLst>
</file>

<file path=ppt/tags/tag257.xml><?xml version="1.0" encoding="utf-8"?>
<p:tagLst xmlns:p="http://schemas.openxmlformats.org/presentationml/2006/main">
  <p:tag name="AS_UNIQUEID" val="450"/>
</p:tagLst>
</file>

<file path=ppt/tags/tag258.xml><?xml version="1.0" encoding="utf-8"?>
<p:tagLst xmlns:p="http://schemas.openxmlformats.org/presentationml/2006/main">
  <p:tag name="AS_UNIQUEID" val="451"/>
</p:tagLst>
</file>

<file path=ppt/tags/tag259.xml><?xml version="1.0" encoding="utf-8"?>
<p:tagLst xmlns:p="http://schemas.openxmlformats.org/presentationml/2006/main">
  <p:tag name="AS_UNIQUEID" val="452"/>
</p:tagLst>
</file>

<file path=ppt/tags/tag26.xml><?xml version="1.0" encoding="utf-8"?>
<p:tagLst xmlns:p="http://schemas.openxmlformats.org/presentationml/2006/main">
  <p:tag name="AS_UNIQUEID" val="190"/>
</p:tagLst>
</file>

<file path=ppt/tags/tag260.xml><?xml version="1.0" encoding="utf-8"?>
<p:tagLst xmlns:p="http://schemas.openxmlformats.org/presentationml/2006/main">
  <p:tag name="AS_UNIQUEID" val="453"/>
</p:tagLst>
</file>

<file path=ppt/tags/tag261.xml><?xml version="1.0" encoding="utf-8"?>
<p:tagLst xmlns:p="http://schemas.openxmlformats.org/presentationml/2006/main">
  <p:tag name="AS_UNIQUEID" val="455"/>
</p:tagLst>
</file>

<file path=ppt/tags/tag262.xml><?xml version="1.0" encoding="utf-8"?>
<p:tagLst xmlns:p="http://schemas.openxmlformats.org/presentationml/2006/main">
  <p:tag name="AS_UNIQUEID" val="456"/>
</p:tagLst>
</file>

<file path=ppt/tags/tag263.xml><?xml version="1.0" encoding="utf-8"?>
<p:tagLst xmlns:p="http://schemas.openxmlformats.org/presentationml/2006/main">
  <p:tag name="AS_UNIQUEID" val="457"/>
</p:tagLst>
</file>

<file path=ppt/tags/tag264.xml><?xml version="1.0" encoding="utf-8"?>
<p:tagLst xmlns:p="http://schemas.openxmlformats.org/presentationml/2006/main">
  <p:tag name="AS_UNIQUEID" val="458"/>
</p:tagLst>
</file>

<file path=ppt/tags/tag265.xml><?xml version="1.0" encoding="utf-8"?>
<p:tagLst xmlns:p="http://schemas.openxmlformats.org/presentationml/2006/main">
  <p:tag name="AS_UNIQUEID" val="459"/>
</p:tagLst>
</file>

<file path=ppt/tags/tag266.xml><?xml version="1.0" encoding="utf-8"?>
<p:tagLst xmlns:p="http://schemas.openxmlformats.org/presentationml/2006/main">
  <p:tag name="AS_UNIQUEID" val="460"/>
</p:tagLst>
</file>

<file path=ppt/tags/tag267.xml><?xml version="1.0" encoding="utf-8"?>
<p:tagLst xmlns:p="http://schemas.openxmlformats.org/presentationml/2006/main">
  <p:tag name="AS_UNIQUEID" val="461"/>
</p:tagLst>
</file>

<file path=ppt/tags/tag268.xml><?xml version="1.0" encoding="utf-8"?>
<p:tagLst xmlns:p="http://schemas.openxmlformats.org/presentationml/2006/main">
  <p:tag name="AS_UNIQUEID" val="462"/>
</p:tagLst>
</file>

<file path=ppt/tags/tag269.xml><?xml version="1.0" encoding="utf-8"?>
<p:tagLst xmlns:p="http://schemas.openxmlformats.org/presentationml/2006/main">
  <p:tag name="AS_UNIQUEID" val="464"/>
</p:tagLst>
</file>

<file path=ppt/tags/tag27.xml><?xml version="1.0" encoding="utf-8"?>
<p:tagLst xmlns:p="http://schemas.openxmlformats.org/presentationml/2006/main">
  <p:tag name="AS_UNIQUEID" val="191"/>
</p:tagLst>
</file>

<file path=ppt/tags/tag270.xml><?xml version="1.0" encoding="utf-8"?>
<p:tagLst xmlns:p="http://schemas.openxmlformats.org/presentationml/2006/main">
  <p:tag name="AS_UNIQUEID" val="465"/>
</p:tagLst>
</file>

<file path=ppt/tags/tag271.xml><?xml version="1.0" encoding="utf-8"?>
<p:tagLst xmlns:p="http://schemas.openxmlformats.org/presentationml/2006/main">
  <p:tag name="AS_UNIQUEID" val="466"/>
</p:tagLst>
</file>

<file path=ppt/tags/tag272.xml><?xml version="1.0" encoding="utf-8"?>
<p:tagLst xmlns:p="http://schemas.openxmlformats.org/presentationml/2006/main">
  <p:tag name="AS_UNIQUEID" val="467"/>
</p:tagLst>
</file>

<file path=ppt/tags/tag273.xml><?xml version="1.0" encoding="utf-8"?>
<p:tagLst xmlns:p="http://schemas.openxmlformats.org/presentationml/2006/main">
  <p:tag name="AS_UNIQUEID" val="468"/>
</p:tagLst>
</file>

<file path=ppt/tags/tag274.xml><?xml version="1.0" encoding="utf-8"?>
<p:tagLst xmlns:p="http://schemas.openxmlformats.org/presentationml/2006/main">
  <p:tag name="AS_UNIQUEID" val="469"/>
</p:tagLst>
</file>

<file path=ppt/tags/tag275.xml><?xml version="1.0" encoding="utf-8"?>
<p:tagLst xmlns:p="http://schemas.openxmlformats.org/presentationml/2006/main">
  <p:tag name="AS_UNIQUEID" val="470"/>
</p:tagLst>
</file>

<file path=ppt/tags/tag276.xml><?xml version="1.0" encoding="utf-8"?>
<p:tagLst xmlns:p="http://schemas.openxmlformats.org/presentationml/2006/main">
  <p:tag name="AS_UNIQUEID" val="471"/>
</p:tagLst>
</file>

<file path=ppt/tags/tag277.xml><?xml version="1.0" encoding="utf-8"?>
<p:tagLst xmlns:p="http://schemas.openxmlformats.org/presentationml/2006/main">
  <p:tag name="AS_UNIQUEID" val="473"/>
</p:tagLst>
</file>

<file path=ppt/tags/tag278.xml><?xml version="1.0" encoding="utf-8"?>
<p:tagLst xmlns:p="http://schemas.openxmlformats.org/presentationml/2006/main">
  <p:tag name="AS_UNIQUEID" val="474"/>
</p:tagLst>
</file>

<file path=ppt/tags/tag279.xml><?xml version="1.0" encoding="utf-8"?>
<p:tagLst xmlns:p="http://schemas.openxmlformats.org/presentationml/2006/main">
  <p:tag name="AS_UNIQUEID" val="475"/>
</p:tagLst>
</file>

<file path=ppt/tags/tag28.xml><?xml version="1.0" encoding="utf-8"?>
<p:tagLst xmlns:p="http://schemas.openxmlformats.org/presentationml/2006/main">
  <p:tag name="AS_UNIQUEID" val="192"/>
</p:tagLst>
</file>

<file path=ppt/tags/tag280.xml><?xml version="1.0" encoding="utf-8"?>
<p:tagLst xmlns:p="http://schemas.openxmlformats.org/presentationml/2006/main">
  <p:tag name="AS_UNIQUEID" val="476"/>
</p:tagLst>
</file>

<file path=ppt/tags/tag281.xml><?xml version="1.0" encoding="utf-8"?>
<p:tagLst xmlns:p="http://schemas.openxmlformats.org/presentationml/2006/main">
  <p:tag name="AS_UNIQUEID" val="477"/>
</p:tagLst>
</file>

<file path=ppt/tags/tag282.xml><?xml version="1.0" encoding="utf-8"?>
<p:tagLst xmlns:p="http://schemas.openxmlformats.org/presentationml/2006/main">
  <p:tag name="AS_UNIQUEID" val="478"/>
</p:tagLst>
</file>

<file path=ppt/tags/tag283.xml><?xml version="1.0" encoding="utf-8"?>
<p:tagLst xmlns:p="http://schemas.openxmlformats.org/presentationml/2006/main">
  <p:tag name="AS_UNIQUEID" val="479"/>
</p:tagLst>
</file>

<file path=ppt/tags/tag284.xml><?xml version="1.0" encoding="utf-8"?>
<p:tagLst xmlns:p="http://schemas.openxmlformats.org/presentationml/2006/main">
  <p:tag name="AS_UNIQUEID" val="480"/>
</p:tagLst>
</file>

<file path=ppt/tags/tag285.xml><?xml version="1.0" encoding="utf-8"?>
<p:tagLst xmlns:p="http://schemas.openxmlformats.org/presentationml/2006/main">
  <p:tag name="AS_UNIQUEID" val="482"/>
</p:tagLst>
</file>

<file path=ppt/tags/tag286.xml><?xml version="1.0" encoding="utf-8"?>
<p:tagLst xmlns:p="http://schemas.openxmlformats.org/presentationml/2006/main">
  <p:tag name="AS_UNIQUEID" val="483"/>
</p:tagLst>
</file>

<file path=ppt/tags/tag287.xml><?xml version="1.0" encoding="utf-8"?>
<p:tagLst xmlns:p="http://schemas.openxmlformats.org/presentationml/2006/main">
  <p:tag name="AS_UNIQUEID" val="484"/>
</p:tagLst>
</file>

<file path=ppt/tags/tag288.xml><?xml version="1.0" encoding="utf-8"?>
<p:tagLst xmlns:p="http://schemas.openxmlformats.org/presentationml/2006/main">
  <p:tag name="AS_UNIQUEID" val="485"/>
</p:tagLst>
</file>

<file path=ppt/tags/tag289.xml><?xml version="1.0" encoding="utf-8"?>
<p:tagLst xmlns:p="http://schemas.openxmlformats.org/presentationml/2006/main">
  <p:tag name="AS_UNIQUEID" val="486"/>
</p:tagLst>
</file>

<file path=ppt/tags/tag29.xml><?xml version="1.0" encoding="utf-8"?>
<p:tagLst xmlns:p="http://schemas.openxmlformats.org/presentationml/2006/main">
  <p:tag name="AS_UNIQUEID" val="194"/>
</p:tagLst>
</file>

<file path=ppt/tags/tag290.xml><?xml version="1.0" encoding="utf-8"?>
<p:tagLst xmlns:p="http://schemas.openxmlformats.org/presentationml/2006/main">
  <p:tag name="AS_UNIQUEID" val="487"/>
</p:tagLst>
</file>

<file path=ppt/tags/tag291.xml><?xml version="1.0" encoding="utf-8"?>
<p:tagLst xmlns:p="http://schemas.openxmlformats.org/presentationml/2006/main">
  <p:tag name="AS_UNIQUEID" val="488"/>
</p:tagLst>
</file>

<file path=ppt/tags/tag292.xml><?xml version="1.0" encoding="utf-8"?>
<p:tagLst xmlns:p="http://schemas.openxmlformats.org/presentationml/2006/main">
  <p:tag name="AS_UNIQUEID" val="489"/>
</p:tagLst>
</file>

<file path=ppt/tags/tag293.xml><?xml version="1.0" encoding="utf-8"?>
<p:tagLst xmlns:p="http://schemas.openxmlformats.org/presentationml/2006/main">
  <p:tag name="AS_UNIQUEID" val="491"/>
</p:tagLst>
</file>

<file path=ppt/tags/tag294.xml><?xml version="1.0" encoding="utf-8"?>
<p:tagLst xmlns:p="http://schemas.openxmlformats.org/presentationml/2006/main">
  <p:tag name="AS_UNIQUEID" val="492"/>
</p:tagLst>
</file>

<file path=ppt/tags/tag295.xml><?xml version="1.0" encoding="utf-8"?>
<p:tagLst xmlns:p="http://schemas.openxmlformats.org/presentationml/2006/main">
  <p:tag name="AS_UNIQUEID" val="493"/>
</p:tagLst>
</file>

<file path=ppt/tags/tag296.xml><?xml version="1.0" encoding="utf-8"?>
<p:tagLst xmlns:p="http://schemas.openxmlformats.org/presentationml/2006/main">
  <p:tag name="AS_UNIQUEID" val="494"/>
</p:tagLst>
</file>

<file path=ppt/tags/tag297.xml><?xml version="1.0" encoding="utf-8"?>
<p:tagLst xmlns:p="http://schemas.openxmlformats.org/presentationml/2006/main">
  <p:tag name="AS_UNIQUEID" val="495"/>
</p:tagLst>
</file>

<file path=ppt/tags/tag298.xml><?xml version="1.0" encoding="utf-8"?>
<p:tagLst xmlns:p="http://schemas.openxmlformats.org/presentationml/2006/main">
  <p:tag name="AS_UNIQUEID" val="496"/>
</p:tagLst>
</file>

<file path=ppt/tags/tag299.xml><?xml version="1.0" encoding="utf-8"?>
<p:tagLst xmlns:p="http://schemas.openxmlformats.org/presentationml/2006/main">
  <p:tag name="AS_UNIQUEID" val="497"/>
</p:tagLst>
</file>

<file path=ppt/tags/tag3.xml><?xml version="1.0" encoding="utf-8"?>
<p:tagLst xmlns:p="http://schemas.openxmlformats.org/presentationml/2006/main">
  <p:tag name="AS_UNIQUEID" val="162"/>
</p:tagLst>
</file>

<file path=ppt/tags/tag30.xml><?xml version="1.0" encoding="utf-8"?>
<p:tagLst xmlns:p="http://schemas.openxmlformats.org/presentationml/2006/main">
  <p:tag name="AS_UNIQUEID" val="195"/>
</p:tagLst>
</file>

<file path=ppt/tags/tag300.xml><?xml version="1.0" encoding="utf-8"?>
<p:tagLst xmlns:p="http://schemas.openxmlformats.org/presentationml/2006/main">
  <p:tag name="AS_UNIQUEID" val="498"/>
</p:tagLst>
</file>

<file path=ppt/tags/tag301.xml><?xml version="1.0" encoding="utf-8"?>
<p:tagLst xmlns:p="http://schemas.openxmlformats.org/presentationml/2006/main">
  <p:tag name="AS_UNIQUEID" val="500"/>
</p:tagLst>
</file>

<file path=ppt/tags/tag302.xml><?xml version="1.0" encoding="utf-8"?>
<p:tagLst xmlns:p="http://schemas.openxmlformats.org/presentationml/2006/main">
  <p:tag name="AS_UNIQUEID" val="501"/>
</p:tagLst>
</file>

<file path=ppt/tags/tag303.xml><?xml version="1.0" encoding="utf-8"?>
<p:tagLst xmlns:p="http://schemas.openxmlformats.org/presentationml/2006/main">
  <p:tag name="AS_UNIQUEID" val="502"/>
</p:tagLst>
</file>

<file path=ppt/tags/tag304.xml><?xml version="1.0" encoding="utf-8"?>
<p:tagLst xmlns:p="http://schemas.openxmlformats.org/presentationml/2006/main">
  <p:tag name="AS_UNIQUEID" val="503"/>
</p:tagLst>
</file>

<file path=ppt/tags/tag305.xml><?xml version="1.0" encoding="utf-8"?>
<p:tagLst xmlns:p="http://schemas.openxmlformats.org/presentationml/2006/main">
  <p:tag name="AS_UNIQUEID" val="504"/>
</p:tagLst>
</file>

<file path=ppt/tags/tag306.xml><?xml version="1.0" encoding="utf-8"?>
<p:tagLst xmlns:p="http://schemas.openxmlformats.org/presentationml/2006/main">
  <p:tag name="AS_UNIQUEID" val="505"/>
</p:tagLst>
</file>

<file path=ppt/tags/tag307.xml><?xml version="1.0" encoding="utf-8"?>
<p:tagLst xmlns:p="http://schemas.openxmlformats.org/presentationml/2006/main">
  <p:tag name="AS_UNIQUEID" val="506"/>
</p:tagLst>
</file>

<file path=ppt/tags/tag308.xml><?xml version="1.0" encoding="utf-8"?>
<p:tagLst xmlns:p="http://schemas.openxmlformats.org/presentationml/2006/main">
  <p:tag name="AS_UNIQUEID" val="507"/>
</p:tagLst>
</file>

<file path=ppt/tags/tag309.xml><?xml version="1.0" encoding="utf-8"?>
<p:tagLst xmlns:p="http://schemas.openxmlformats.org/presentationml/2006/main">
  <p:tag name="AS_UNIQUEID" val="509"/>
</p:tagLst>
</file>

<file path=ppt/tags/tag31.xml><?xml version="1.0" encoding="utf-8"?>
<p:tagLst xmlns:p="http://schemas.openxmlformats.org/presentationml/2006/main">
  <p:tag name="AS_UNIQUEID" val="196"/>
</p:tagLst>
</file>

<file path=ppt/tags/tag310.xml><?xml version="1.0" encoding="utf-8"?>
<p:tagLst xmlns:p="http://schemas.openxmlformats.org/presentationml/2006/main">
  <p:tag name="AS_UNIQUEID" val="510"/>
</p:tagLst>
</file>

<file path=ppt/tags/tag311.xml><?xml version="1.0" encoding="utf-8"?>
<p:tagLst xmlns:p="http://schemas.openxmlformats.org/presentationml/2006/main">
  <p:tag name="AS_UNIQUEID" val="511"/>
</p:tagLst>
</file>

<file path=ppt/tags/tag312.xml><?xml version="1.0" encoding="utf-8"?>
<p:tagLst xmlns:p="http://schemas.openxmlformats.org/presentationml/2006/main">
  <p:tag name="AS_UNIQUEID" val="512"/>
</p:tagLst>
</file>

<file path=ppt/tags/tag313.xml><?xml version="1.0" encoding="utf-8"?>
<p:tagLst xmlns:p="http://schemas.openxmlformats.org/presentationml/2006/main">
  <p:tag name="AS_UNIQUEID" val="513"/>
</p:tagLst>
</file>

<file path=ppt/tags/tag314.xml><?xml version="1.0" encoding="utf-8"?>
<p:tagLst xmlns:p="http://schemas.openxmlformats.org/presentationml/2006/main">
  <p:tag name="AS_UNIQUEID" val="514"/>
</p:tagLst>
</file>

<file path=ppt/tags/tag315.xml><?xml version="1.0" encoding="utf-8"?>
<p:tagLst xmlns:p="http://schemas.openxmlformats.org/presentationml/2006/main">
  <p:tag name="AS_UNIQUEID" val="515"/>
</p:tagLst>
</file>

<file path=ppt/tags/tag316.xml><?xml version="1.0" encoding="utf-8"?>
<p:tagLst xmlns:p="http://schemas.openxmlformats.org/presentationml/2006/main">
  <p:tag name="AS_UNIQUEID" val="516"/>
</p:tagLst>
</file>

<file path=ppt/tags/tag317.xml><?xml version="1.0" encoding="utf-8"?>
<p:tagLst xmlns:p="http://schemas.openxmlformats.org/presentationml/2006/main">
  <p:tag name="AS_UNIQUEID" val="518"/>
</p:tagLst>
</file>

<file path=ppt/tags/tag318.xml><?xml version="1.0" encoding="utf-8"?>
<p:tagLst xmlns:p="http://schemas.openxmlformats.org/presentationml/2006/main">
  <p:tag name="AS_UNIQUEID" val="519"/>
</p:tagLst>
</file>

<file path=ppt/tags/tag319.xml><?xml version="1.0" encoding="utf-8"?>
<p:tagLst xmlns:p="http://schemas.openxmlformats.org/presentationml/2006/main">
  <p:tag name="AS_UNIQUEID" val="520"/>
</p:tagLst>
</file>

<file path=ppt/tags/tag32.xml><?xml version="1.0" encoding="utf-8"?>
<p:tagLst xmlns:p="http://schemas.openxmlformats.org/presentationml/2006/main">
  <p:tag name="AS_UNIQUEID" val="197"/>
</p:tagLst>
</file>

<file path=ppt/tags/tag320.xml><?xml version="1.0" encoding="utf-8"?>
<p:tagLst xmlns:p="http://schemas.openxmlformats.org/presentationml/2006/main">
  <p:tag name="AS_UNIQUEID" val="521"/>
</p:tagLst>
</file>

<file path=ppt/tags/tag321.xml><?xml version="1.0" encoding="utf-8"?>
<p:tagLst xmlns:p="http://schemas.openxmlformats.org/presentationml/2006/main">
  <p:tag name="AS_UNIQUEID" val="522"/>
</p:tagLst>
</file>

<file path=ppt/tags/tag322.xml><?xml version="1.0" encoding="utf-8"?>
<p:tagLst xmlns:p="http://schemas.openxmlformats.org/presentationml/2006/main">
  <p:tag name="AS_UNIQUEID" val="523"/>
</p:tagLst>
</file>

<file path=ppt/tags/tag323.xml><?xml version="1.0" encoding="utf-8"?>
<p:tagLst xmlns:p="http://schemas.openxmlformats.org/presentationml/2006/main">
  <p:tag name="AS_UNIQUEID" val="524"/>
</p:tagLst>
</file>

<file path=ppt/tags/tag324.xml><?xml version="1.0" encoding="utf-8"?>
<p:tagLst xmlns:p="http://schemas.openxmlformats.org/presentationml/2006/main">
  <p:tag name="AS_UNIQUEID" val="525"/>
</p:tagLst>
</file>

<file path=ppt/tags/tag325.xml><?xml version="1.0" encoding="utf-8"?>
<p:tagLst xmlns:p="http://schemas.openxmlformats.org/presentationml/2006/main">
  <p:tag name="AS_UNIQUEID" val="527"/>
</p:tagLst>
</file>

<file path=ppt/tags/tag326.xml><?xml version="1.0" encoding="utf-8"?>
<p:tagLst xmlns:p="http://schemas.openxmlformats.org/presentationml/2006/main">
  <p:tag name="AS_UNIQUEID" val="528"/>
</p:tagLst>
</file>

<file path=ppt/tags/tag327.xml><?xml version="1.0" encoding="utf-8"?>
<p:tagLst xmlns:p="http://schemas.openxmlformats.org/presentationml/2006/main">
  <p:tag name="AS_UNIQUEID" val="529"/>
</p:tagLst>
</file>

<file path=ppt/tags/tag328.xml><?xml version="1.0" encoding="utf-8"?>
<p:tagLst xmlns:p="http://schemas.openxmlformats.org/presentationml/2006/main">
  <p:tag name="AS_UNIQUEID" val="530"/>
</p:tagLst>
</file>

<file path=ppt/tags/tag329.xml><?xml version="1.0" encoding="utf-8"?>
<p:tagLst xmlns:p="http://schemas.openxmlformats.org/presentationml/2006/main">
  <p:tag name="AS_UNIQUEID" val="531"/>
</p:tagLst>
</file>

<file path=ppt/tags/tag33.xml><?xml version="1.0" encoding="utf-8"?>
<p:tagLst xmlns:p="http://schemas.openxmlformats.org/presentationml/2006/main">
  <p:tag name="AS_UNIQUEID" val="198"/>
</p:tagLst>
</file>

<file path=ppt/tags/tag330.xml><?xml version="1.0" encoding="utf-8"?>
<p:tagLst xmlns:p="http://schemas.openxmlformats.org/presentationml/2006/main">
  <p:tag name="AS_UNIQUEID" val="532"/>
</p:tagLst>
</file>

<file path=ppt/tags/tag331.xml><?xml version="1.0" encoding="utf-8"?>
<p:tagLst xmlns:p="http://schemas.openxmlformats.org/presentationml/2006/main">
  <p:tag name="AS_UNIQUEID" val="533"/>
</p:tagLst>
</file>

<file path=ppt/tags/tag332.xml><?xml version="1.0" encoding="utf-8"?>
<p:tagLst xmlns:p="http://schemas.openxmlformats.org/presentationml/2006/main">
  <p:tag name="AS_UNIQUEID" val="534"/>
</p:tagLst>
</file>

<file path=ppt/tags/tag333.xml><?xml version="1.0" encoding="utf-8"?>
<p:tagLst xmlns:p="http://schemas.openxmlformats.org/presentationml/2006/main">
  <p:tag name="AS_UNIQUEID" val="536"/>
</p:tagLst>
</file>

<file path=ppt/tags/tag334.xml><?xml version="1.0" encoding="utf-8"?>
<p:tagLst xmlns:p="http://schemas.openxmlformats.org/presentationml/2006/main">
  <p:tag name="AS_UNIQUEID" val="537"/>
</p:tagLst>
</file>

<file path=ppt/tags/tag335.xml><?xml version="1.0" encoding="utf-8"?>
<p:tagLst xmlns:p="http://schemas.openxmlformats.org/presentationml/2006/main">
  <p:tag name="AS_UNIQUEID" val="538"/>
</p:tagLst>
</file>

<file path=ppt/tags/tag336.xml><?xml version="1.0" encoding="utf-8"?>
<p:tagLst xmlns:p="http://schemas.openxmlformats.org/presentationml/2006/main">
  <p:tag name="AS_UNIQUEID" val="539"/>
</p:tagLst>
</file>

<file path=ppt/tags/tag337.xml><?xml version="1.0" encoding="utf-8"?>
<p:tagLst xmlns:p="http://schemas.openxmlformats.org/presentationml/2006/main">
  <p:tag name="AS_UNIQUEID" val="540"/>
</p:tagLst>
</file>

<file path=ppt/tags/tag338.xml><?xml version="1.0" encoding="utf-8"?>
<p:tagLst xmlns:p="http://schemas.openxmlformats.org/presentationml/2006/main">
  <p:tag name="AS_UNIQUEID" val="541"/>
</p:tagLst>
</file>

<file path=ppt/tags/tag339.xml><?xml version="1.0" encoding="utf-8"?>
<p:tagLst xmlns:p="http://schemas.openxmlformats.org/presentationml/2006/main">
  <p:tag name="AS_UNIQUEID" val="542"/>
</p:tagLst>
</file>

<file path=ppt/tags/tag34.xml><?xml version="1.0" encoding="utf-8"?>
<p:tagLst xmlns:p="http://schemas.openxmlformats.org/presentationml/2006/main">
  <p:tag name="AS_UNIQUEID" val="199"/>
</p:tagLst>
</file>

<file path=ppt/tags/tag340.xml><?xml version="1.0" encoding="utf-8"?>
<p:tagLst xmlns:p="http://schemas.openxmlformats.org/presentationml/2006/main">
  <p:tag name="AS_UNIQUEID" val="543"/>
</p:tagLst>
</file>

<file path=ppt/tags/tag341.xml><?xml version="1.0" encoding="utf-8"?>
<p:tagLst xmlns:p="http://schemas.openxmlformats.org/presentationml/2006/main">
  <p:tag name="AS_UNIQUEID" val="545"/>
</p:tagLst>
</file>

<file path=ppt/tags/tag342.xml><?xml version="1.0" encoding="utf-8"?>
<p:tagLst xmlns:p="http://schemas.openxmlformats.org/presentationml/2006/main">
  <p:tag name="AS_UNIQUEID" val="546"/>
</p:tagLst>
</file>

<file path=ppt/tags/tag343.xml><?xml version="1.0" encoding="utf-8"?>
<p:tagLst xmlns:p="http://schemas.openxmlformats.org/presentationml/2006/main">
  <p:tag name="AS_UNIQUEID" val="547"/>
</p:tagLst>
</file>

<file path=ppt/tags/tag344.xml><?xml version="1.0" encoding="utf-8"?>
<p:tagLst xmlns:p="http://schemas.openxmlformats.org/presentationml/2006/main">
  <p:tag name="AS_UNIQUEID" val="548"/>
</p:tagLst>
</file>

<file path=ppt/tags/tag345.xml><?xml version="1.0" encoding="utf-8"?>
<p:tagLst xmlns:p="http://schemas.openxmlformats.org/presentationml/2006/main">
  <p:tag name="AS_UNIQUEID" val="549"/>
</p:tagLst>
</file>

<file path=ppt/tags/tag346.xml><?xml version="1.0" encoding="utf-8"?>
<p:tagLst xmlns:p="http://schemas.openxmlformats.org/presentationml/2006/main">
  <p:tag name="AS_UNIQUEID" val="550"/>
</p:tagLst>
</file>

<file path=ppt/tags/tag347.xml><?xml version="1.0" encoding="utf-8"?>
<p:tagLst xmlns:p="http://schemas.openxmlformats.org/presentationml/2006/main">
  <p:tag name="AS_UNIQUEID" val="551"/>
</p:tagLst>
</file>

<file path=ppt/tags/tag348.xml><?xml version="1.0" encoding="utf-8"?>
<p:tagLst xmlns:p="http://schemas.openxmlformats.org/presentationml/2006/main">
  <p:tag name="AS_UNIQUEID" val="552"/>
</p:tagLst>
</file>

<file path=ppt/tags/tag349.xml><?xml version="1.0" encoding="utf-8"?>
<p:tagLst xmlns:p="http://schemas.openxmlformats.org/presentationml/2006/main">
  <p:tag name="AS_UNIQUEID" val="554"/>
</p:tagLst>
</file>

<file path=ppt/tags/tag35.xml><?xml version="1.0" encoding="utf-8"?>
<p:tagLst xmlns:p="http://schemas.openxmlformats.org/presentationml/2006/main">
  <p:tag name="AS_UNIQUEID" val="200"/>
</p:tagLst>
</file>

<file path=ppt/tags/tag350.xml><?xml version="1.0" encoding="utf-8"?>
<p:tagLst xmlns:p="http://schemas.openxmlformats.org/presentationml/2006/main">
  <p:tag name="AS_UNIQUEID" val="555"/>
</p:tagLst>
</file>

<file path=ppt/tags/tag351.xml><?xml version="1.0" encoding="utf-8"?>
<p:tagLst xmlns:p="http://schemas.openxmlformats.org/presentationml/2006/main">
  <p:tag name="AS_UNIQUEID" val="556"/>
</p:tagLst>
</file>

<file path=ppt/tags/tag352.xml><?xml version="1.0" encoding="utf-8"?>
<p:tagLst xmlns:p="http://schemas.openxmlformats.org/presentationml/2006/main">
  <p:tag name="AS_UNIQUEID" val="557"/>
</p:tagLst>
</file>

<file path=ppt/tags/tag353.xml><?xml version="1.0" encoding="utf-8"?>
<p:tagLst xmlns:p="http://schemas.openxmlformats.org/presentationml/2006/main">
  <p:tag name="AS_UNIQUEID" val="558"/>
</p:tagLst>
</file>

<file path=ppt/tags/tag354.xml><?xml version="1.0" encoding="utf-8"?>
<p:tagLst xmlns:p="http://schemas.openxmlformats.org/presentationml/2006/main">
  <p:tag name="AS_UNIQUEID" val="559"/>
</p:tagLst>
</file>

<file path=ppt/tags/tag355.xml><?xml version="1.0" encoding="utf-8"?>
<p:tagLst xmlns:p="http://schemas.openxmlformats.org/presentationml/2006/main">
  <p:tag name="AS_UNIQUEID" val="560"/>
</p:tagLst>
</file>

<file path=ppt/tags/tag356.xml><?xml version="1.0" encoding="utf-8"?>
<p:tagLst xmlns:p="http://schemas.openxmlformats.org/presentationml/2006/main">
  <p:tag name="AS_UNIQUEID" val="561"/>
</p:tagLst>
</file>

<file path=ppt/tags/tag357.xml><?xml version="1.0" encoding="utf-8"?>
<p:tagLst xmlns:p="http://schemas.openxmlformats.org/presentationml/2006/main">
  <p:tag name="AS_UNIQUEID" val="563"/>
</p:tagLst>
</file>

<file path=ppt/tags/tag358.xml><?xml version="1.0" encoding="utf-8"?>
<p:tagLst xmlns:p="http://schemas.openxmlformats.org/presentationml/2006/main">
  <p:tag name="AS_UNIQUEID" val="564"/>
</p:tagLst>
</file>

<file path=ppt/tags/tag359.xml><?xml version="1.0" encoding="utf-8"?>
<p:tagLst xmlns:p="http://schemas.openxmlformats.org/presentationml/2006/main">
  <p:tag name="AS_UNIQUEID" val="565"/>
</p:tagLst>
</file>

<file path=ppt/tags/tag36.xml><?xml version="1.0" encoding="utf-8"?>
<p:tagLst xmlns:p="http://schemas.openxmlformats.org/presentationml/2006/main">
  <p:tag name="AS_UNIQUEID" val="201"/>
</p:tagLst>
</file>

<file path=ppt/tags/tag360.xml><?xml version="1.0" encoding="utf-8"?>
<p:tagLst xmlns:p="http://schemas.openxmlformats.org/presentationml/2006/main">
  <p:tag name="AS_UNIQUEID" val="566"/>
</p:tagLst>
</file>

<file path=ppt/tags/tag361.xml><?xml version="1.0" encoding="utf-8"?>
<p:tagLst xmlns:p="http://schemas.openxmlformats.org/presentationml/2006/main">
  <p:tag name="AS_UNIQUEID" val="567"/>
</p:tagLst>
</file>

<file path=ppt/tags/tag362.xml><?xml version="1.0" encoding="utf-8"?>
<p:tagLst xmlns:p="http://schemas.openxmlformats.org/presentationml/2006/main">
  <p:tag name="AS_UNIQUEID" val="568"/>
</p:tagLst>
</file>

<file path=ppt/tags/tag363.xml><?xml version="1.0" encoding="utf-8"?>
<p:tagLst xmlns:p="http://schemas.openxmlformats.org/presentationml/2006/main">
  <p:tag name="AS_UNIQUEID" val="569"/>
</p:tagLst>
</file>

<file path=ppt/tags/tag364.xml><?xml version="1.0" encoding="utf-8"?>
<p:tagLst xmlns:p="http://schemas.openxmlformats.org/presentationml/2006/main">
  <p:tag name="AS_UNIQUEID" val="570"/>
</p:tagLst>
</file>

<file path=ppt/tags/tag365.xml><?xml version="1.0" encoding="utf-8"?>
<p:tagLst xmlns:p="http://schemas.openxmlformats.org/presentationml/2006/main">
  <p:tag name="AS_UNIQUEID" val="572"/>
</p:tagLst>
</file>

<file path=ppt/tags/tag366.xml><?xml version="1.0" encoding="utf-8"?>
<p:tagLst xmlns:p="http://schemas.openxmlformats.org/presentationml/2006/main">
  <p:tag name="AS_UNIQUEID" val="573"/>
</p:tagLst>
</file>

<file path=ppt/tags/tag367.xml><?xml version="1.0" encoding="utf-8"?>
<p:tagLst xmlns:p="http://schemas.openxmlformats.org/presentationml/2006/main">
  <p:tag name="AS_UNIQUEID" val="574"/>
</p:tagLst>
</file>

<file path=ppt/tags/tag368.xml><?xml version="1.0" encoding="utf-8"?>
<p:tagLst xmlns:p="http://schemas.openxmlformats.org/presentationml/2006/main">
  <p:tag name="AS_UNIQUEID" val="575"/>
</p:tagLst>
</file>

<file path=ppt/tags/tag369.xml><?xml version="1.0" encoding="utf-8"?>
<p:tagLst xmlns:p="http://schemas.openxmlformats.org/presentationml/2006/main">
  <p:tag name="AS_UNIQUEID" val="576"/>
</p:tagLst>
</file>

<file path=ppt/tags/tag37.xml><?xml version="1.0" encoding="utf-8"?>
<p:tagLst xmlns:p="http://schemas.openxmlformats.org/presentationml/2006/main">
  <p:tag name="AS_UNIQUEID" val="203"/>
</p:tagLst>
</file>

<file path=ppt/tags/tag370.xml><?xml version="1.0" encoding="utf-8"?>
<p:tagLst xmlns:p="http://schemas.openxmlformats.org/presentationml/2006/main">
  <p:tag name="AS_UNIQUEID" val="577"/>
</p:tagLst>
</file>

<file path=ppt/tags/tag371.xml><?xml version="1.0" encoding="utf-8"?>
<p:tagLst xmlns:p="http://schemas.openxmlformats.org/presentationml/2006/main">
  <p:tag name="AS_UNIQUEID" val="578"/>
</p:tagLst>
</file>

<file path=ppt/tags/tag372.xml><?xml version="1.0" encoding="utf-8"?>
<p:tagLst xmlns:p="http://schemas.openxmlformats.org/presentationml/2006/main">
  <p:tag name="AS_UNIQUEID" val="579"/>
</p:tagLst>
</file>

<file path=ppt/tags/tag373.xml><?xml version="1.0" encoding="utf-8"?>
<p:tagLst xmlns:p="http://schemas.openxmlformats.org/presentationml/2006/main">
  <p:tag name="AS_UNIQUEID" val="581"/>
</p:tagLst>
</file>

<file path=ppt/tags/tag374.xml><?xml version="1.0" encoding="utf-8"?>
<p:tagLst xmlns:p="http://schemas.openxmlformats.org/presentationml/2006/main">
  <p:tag name="AS_UNIQUEID" val="582"/>
</p:tagLst>
</file>

<file path=ppt/tags/tag375.xml><?xml version="1.0" encoding="utf-8"?>
<p:tagLst xmlns:p="http://schemas.openxmlformats.org/presentationml/2006/main">
  <p:tag name="AS_UNIQUEID" val="583"/>
</p:tagLst>
</file>

<file path=ppt/tags/tag376.xml><?xml version="1.0" encoding="utf-8"?>
<p:tagLst xmlns:p="http://schemas.openxmlformats.org/presentationml/2006/main">
  <p:tag name="AS_UNIQUEID" val="584"/>
</p:tagLst>
</file>

<file path=ppt/tags/tag377.xml><?xml version="1.0" encoding="utf-8"?>
<p:tagLst xmlns:p="http://schemas.openxmlformats.org/presentationml/2006/main">
  <p:tag name="AS_UNIQUEID" val="585"/>
</p:tagLst>
</file>

<file path=ppt/tags/tag378.xml><?xml version="1.0" encoding="utf-8"?>
<p:tagLst xmlns:p="http://schemas.openxmlformats.org/presentationml/2006/main">
  <p:tag name="AS_UNIQUEID" val="586"/>
</p:tagLst>
</file>

<file path=ppt/tags/tag379.xml><?xml version="1.0" encoding="utf-8"?>
<p:tagLst xmlns:p="http://schemas.openxmlformats.org/presentationml/2006/main">
  <p:tag name="AS_UNIQUEID" val="587"/>
</p:tagLst>
</file>

<file path=ppt/tags/tag38.xml><?xml version="1.0" encoding="utf-8"?>
<p:tagLst xmlns:p="http://schemas.openxmlformats.org/presentationml/2006/main">
  <p:tag name="AS_UNIQUEID" val="204"/>
</p:tagLst>
</file>

<file path=ppt/tags/tag380.xml><?xml version="1.0" encoding="utf-8"?>
<p:tagLst xmlns:p="http://schemas.openxmlformats.org/presentationml/2006/main">
  <p:tag name="AS_UNIQUEID" val="588"/>
</p:tagLst>
</file>

<file path=ppt/tags/tag381.xml><?xml version="1.0" encoding="utf-8"?>
<p:tagLst xmlns:p="http://schemas.openxmlformats.org/presentationml/2006/main">
  <p:tag name="AS_UNIQUEID" val="590"/>
</p:tagLst>
</file>

<file path=ppt/tags/tag382.xml><?xml version="1.0" encoding="utf-8"?>
<p:tagLst xmlns:p="http://schemas.openxmlformats.org/presentationml/2006/main">
  <p:tag name="AS_UNIQUEID" val="591"/>
</p:tagLst>
</file>

<file path=ppt/tags/tag383.xml><?xml version="1.0" encoding="utf-8"?>
<p:tagLst xmlns:p="http://schemas.openxmlformats.org/presentationml/2006/main">
  <p:tag name="AS_UNIQUEID" val="592"/>
</p:tagLst>
</file>

<file path=ppt/tags/tag384.xml><?xml version="1.0" encoding="utf-8"?>
<p:tagLst xmlns:p="http://schemas.openxmlformats.org/presentationml/2006/main">
  <p:tag name="AS_UNIQUEID" val="593"/>
</p:tagLst>
</file>

<file path=ppt/tags/tag385.xml><?xml version="1.0" encoding="utf-8"?>
<p:tagLst xmlns:p="http://schemas.openxmlformats.org/presentationml/2006/main">
  <p:tag name="AS_UNIQUEID" val="594"/>
</p:tagLst>
</file>

<file path=ppt/tags/tag386.xml><?xml version="1.0" encoding="utf-8"?>
<p:tagLst xmlns:p="http://schemas.openxmlformats.org/presentationml/2006/main">
  <p:tag name="AS_UNIQUEID" val="595"/>
</p:tagLst>
</file>

<file path=ppt/tags/tag387.xml><?xml version="1.0" encoding="utf-8"?>
<p:tagLst xmlns:p="http://schemas.openxmlformats.org/presentationml/2006/main">
  <p:tag name="AS_UNIQUEID" val="596"/>
</p:tagLst>
</file>

<file path=ppt/tags/tag388.xml><?xml version="1.0" encoding="utf-8"?>
<p:tagLst xmlns:p="http://schemas.openxmlformats.org/presentationml/2006/main">
  <p:tag name="AS_UNIQUEID" val="597"/>
</p:tagLst>
</file>

<file path=ppt/tags/tag389.xml><?xml version="1.0" encoding="utf-8"?>
<p:tagLst xmlns:p="http://schemas.openxmlformats.org/presentationml/2006/main">
  <p:tag name="AS_UNIQUEID" val="599"/>
</p:tagLst>
</file>

<file path=ppt/tags/tag39.xml><?xml version="1.0" encoding="utf-8"?>
<p:tagLst xmlns:p="http://schemas.openxmlformats.org/presentationml/2006/main">
  <p:tag name="AS_UNIQUEID" val="205"/>
</p:tagLst>
</file>

<file path=ppt/tags/tag390.xml><?xml version="1.0" encoding="utf-8"?>
<p:tagLst xmlns:p="http://schemas.openxmlformats.org/presentationml/2006/main">
  <p:tag name="AS_UNIQUEID" val="600"/>
</p:tagLst>
</file>

<file path=ppt/tags/tag391.xml><?xml version="1.0" encoding="utf-8"?>
<p:tagLst xmlns:p="http://schemas.openxmlformats.org/presentationml/2006/main">
  <p:tag name="AS_UNIQUEID" val="601"/>
</p:tagLst>
</file>

<file path=ppt/tags/tag392.xml><?xml version="1.0" encoding="utf-8"?>
<p:tagLst xmlns:p="http://schemas.openxmlformats.org/presentationml/2006/main">
  <p:tag name="AS_UNIQUEID" val="602"/>
</p:tagLst>
</file>

<file path=ppt/tags/tag393.xml><?xml version="1.0" encoding="utf-8"?>
<p:tagLst xmlns:p="http://schemas.openxmlformats.org/presentationml/2006/main">
  <p:tag name="AS_UNIQUEID" val="603"/>
</p:tagLst>
</file>

<file path=ppt/tags/tag394.xml><?xml version="1.0" encoding="utf-8"?>
<p:tagLst xmlns:p="http://schemas.openxmlformats.org/presentationml/2006/main">
  <p:tag name="AS_UNIQUEID" val="604"/>
</p:tagLst>
</file>

<file path=ppt/tags/tag395.xml><?xml version="1.0" encoding="utf-8"?>
<p:tagLst xmlns:p="http://schemas.openxmlformats.org/presentationml/2006/main">
  <p:tag name="AS_UNIQUEID" val="605"/>
</p:tagLst>
</file>

<file path=ppt/tags/tag396.xml><?xml version="1.0" encoding="utf-8"?>
<p:tagLst xmlns:p="http://schemas.openxmlformats.org/presentationml/2006/main">
  <p:tag name="AS_UNIQUEID" val="606"/>
</p:tagLst>
</file>

<file path=ppt/tags/tag397.xml><?xml version="1.0" encoding="utf-8"?>
<p:tagLst xmlns:p="http://schemas.openxmlformats.org/presentationml/2006/main">
  <p:tag name="AS_UNIQUEID" val="608"/>
</p:tagLst>
</file>

<file path=ppt/tags/tag398.xml><?xml version="1.0" encoding="utf-8"?>
<p:tagLst xmlns:p="http://schemas.openxmlformats.org/presentationml/2006/main">
  <p:tag name="AS_UNIQUEID" val="609"/>
</p:tagLst>
</file>

<file path=ppt/tags/tag399.xml><?xml version="1.0" encoding="utf-8"?>
<p:tagLst xmlns:p="http://schemas.openxmlformats.org/presentationml/2006/main">
  <p:tag name="AS_UNIQUEID" val="610"/>
</p:tagLst>
</file>

<file path=ppt/tags/tag4.xml><?xml version="1.0" encoding="utf-8"?>
<p:tagLst xmlns:p="http://schemas.openxmlformats.org/presentationml/2006/main">
  <p:tag name="AS_UNIQUEID" val="163"/>
</p:tagLst>
</file>

<file path=ppt/tags/tag40.xml><?xml version="1.0" encoding="utf-8"?>
<p:tagLst xmlns:p="http://schemas.openxmlformats.org/presentationml/2006/main">
  <p:tag name="AS_UNIQUEID" val="206"/>
</p:tagLst>
</file>

<file path=ppt/tags/tag400.xml><?xml version="1.0" encoding="utf-8"?>
<p:tagLst xmlns:p="http://schemas.openxmlformats.org/presentationml/2006/main">
  <p:tag name="AS_UNIQUEID" val="611"/>
</p:tagLst>
</file>

<file path=ppt/tags/tag401.xml><?xml version="1.0" encoding="utf-8"?>
<p:tagLst xmlns:p="http://schemas.openxmlformats.org/presentationml/2006/main">
  <p:tag name="AS_UNIQUEID" val="612"/>
</p:tagLst>
</file>

<file path=ppt/tags/tag402.xml><?xml version="1.0" encoding="utf-8"?>
<p:tagLst xmlns:p="http://schemas.openxmlformats.org/presentationml/2006/main">
  <p:tag name="AS_UNIQUEID" val="613"/>
</p:tagLst>
</file>

<file path=ppt/tags/tag403.xml><?xml version="1.0" encoding="utf-8"?>
<p:tagLst xmlns:p="http://schemas.openxmlformats.org/presentationml/2006/main">
  <p:tag name="AS_UNIQUEID" val="614"/>
</p:tagLst>
</file>

<file path=ppt/tags/tag404.xml><?xml version="1.0" encoding="utf-8"?>
<p:tagLst xmlns:p="http://schemas.openxmlformats.org/presentationml/2006/main">
  <p:tag name="AS_UNIQUEID" val="615"/>
</p:tagLst>
</file>

<file path=ppt/tags/tag405.xml><?xml version="1.0" encoding="utf-8"?>
<p:tagLst xmlns:p="http://schemas.openxmlformats.org/presentationml/2006/main">
  <p:tag name="AS_UNIQUEID" val="617"/>
</p:tagLst>
</file>

<file path=ppt/tags/tag406.xml><?xml version="1.0" encoding="utf-8"?>
<p:tagLst xmlns:p="http://schemas.openxmlformats.org/presentationml/2006/main">
  <p:tag name="AS_UNIQUEID" val="618"/>
</p:tagLst>
</file>

<file path=ppt/tags/tag407.xml><?xml version="1.0" encoding="utf-8"?>
<p:tagLst xmlns:p="http://schemas.openxmlformats.org/presentationml/2006/main">
  <p:tag name="AS_UNIQUEID" val="619"/>
</p:tagLst>
</file>

<file path=ppt/tags/tag408.xml><?xml version="1.0" encoding="utf-8"?>
<p:tagLst xmlns:p="http://schemas.openxmlformats.org/presentationml/2006/main">
  <p:tag name="AS_UNIQUEID" val="620"/>
</p:tagLst>
</file>

<file path=ppt/tags/tag409.xml><?xml version="1.0" encoding="utf-8"?>
<p:tagLst xmlns:p="http://schemas.openxmlformats.org/presentationml/2006/main">
  <p:tag name="AS_UNIQUEID" val="621"/>
</p:tagLst>
</file>

<file path=ppt/tags/tag41.xml><?xml version="1.0" encoding="utf-8"?>
<p:tagLst xmlns:p="http://schemas.openxmlformats.org/presentationml/2006/main">
  <p:tag name="AS_UNIQUEID" val="207"/>
</p:tagLst>
</file>

<file path=ppt/tags/tag410.xml><?xml version="1.0" encoding="utf-8"?>
<p:tagLst xmlns:p="http://schemas.openxmlformats.org/presentationml/2006/main">
  <p:tag name="AS_UNIQUEID" val="622"/>
</p:tagLst>
</file>

<file path=ppt/tags/tag411.xml><?xml version="1.0" encoding="utf-8"?>
<p:tagLst xmlns:p="http://schemas.openxmlformats.org/presentationml/2006/main">
  <p:tag name="AS_UNIQUEID" val="623"/>
</p:tagLst>
</file>

<file path=ppt/tags/tag412.xml><?xml version="1.0" encoding="utf-8"?>
<p:tagLst xmlns:p="http://schemas.openxmlformats.org/presentationml/2006/main">
  <p:tag name="AS_UNIQUEID" val="624"/>
</p:tagLst>
</file>

<file path=ppt/tags/tag413.xml><?xml version="1.0" encoding="utf-8"?>
<p:tagLst xmlns:p="http://schemas.openxmlformats.org/presentationml/2006/main">
  <p:tag name="AS_UNIQUEID" val="626"/>
</p:tagLst>
</file>

<file path=ppt/tags/tag414.xml><?xml version="1.0" encoding="utf-8"?>
<p:tagLst xmlns:p="http://schemas.openxmlformats.org/presentationml/2006/main">
  <p:tag name="AS_UNIQUEID" val="627"/>
</p:tagLst>
</file>

<file path=ppt/tags/tag415.xml><?xml version="1.0" encoding="utf-8"?>
<p:tagLst xmlns:p="http://schemas.openxmlformats.org/presentationml/2006/main">
  <p:tag name="AS_UNIQUEID" val="628"/>
</p:tagLst>
</file>

<file path=ppt/tags/tag416.xml><?xml version="1.0" encoding="utf-8"?>
<p:tagLst xmlns:p="http://schemas.openxmlformats.org/presentationml/2006/main">
  <p:tag name="AS_UNIQUEID" val="629"/>
</p:tagLst>
</file>

<file path=ppt/tags/tag417.xml><?xml version="1.0" encoding="utf-8"?>
<p:tagLst xmlns:p="http://schemas.openxmlformats.org/presentationml/2006/main">
  <p:tag name="AS_UNIQUEID" val="630"/>
</p:tagLst>
</file>

<file path=ppt/tags/tag418.xml><?xml version="1.0" encoding="utf-8"?>
<p:tagLst xmlns:p="http://schemas.openxmlformats.org/presentationml/2006/main">
  <p:tag name="AS_UNIQUEID" val="631"/>
</p:tagLst>
</file>

<file path=ppt/tags/tag419.xml><?xml version="1.0" encoding="utf-8"?>
<p:tagLst xmlns:p="http://schemas.openxmlformats.org/presentationml/2006/main">
  <p:tag name="AS_UNIQUEID" val="632"/>
</p:tagLst>
</file>

<file path=ppt/tags/tag42.xml><?xml version="1.0" encoding="utf-8"?>
<p:tagLst xmlns:p="http://schemas.openxmlformats.org/presentationml/2006/main">
  <p:tag name="AS_UNIQUEID" val="208"/>
</p:tagLst>
</file>

<file path=ppt/tags/tag420.xml><?xml version="1.0" encoding="utf-8"?>
<p:tagLst xmlns:p="http://schemas.openxmlformats.org/presentationml/2006/main">
  <p:tag name="AS_UNIQUEID" val="633"/>
</p:tagLst>
</file>

<file path=ppt/tags/tag421.xml><?xml version="1.0" encoding="utf-8"?>
<p:tagLst xmlns:p="http://schemas.openxmlformats.org/presentationml/2006/main">
  <p:tag name="AS_UNIQUEID" val="635"/>
</p:tagLst>
</file>

<file path=ppt/tags/tag422.xml><?xml version="1.0" encoding="utf-8"?>
<p:tagLst xmlns:p="http://schemas.openxmlformats.org/presentationml/2006/main">
  <p:tag name="AS_UNIQUEID" val="636"/>
</p:tagLst>
</file>

<file path=ppt/tags/tag423.xml><?xml version="1.0" encoding="utf-8"?>
<p:tagLst xmlns:p="http://schemas.openxmlformats.org/presentationml/2006/main">
  <p:tag name="AS_UNIQUEID" val="637"/>
</p:tagLst>
</file>

<file path=ppt/tags/tag424.xml><?xml version="1.0" encoding="utf-8"?>
<p:tagLst xmlns:p="http://schemas.openxmlformats.org/presentationml/2006/main">
  <p:tag name="AS_UNIQUEID" val="638"/>
</p:tagLst>
</file>

<file path=ppt/tags/tag425.xml><?xml version="1.0" encoding="utf-8"?>
<p:tagLst xmlns:p="http://schemas.openxmlformats.org/presentationml/2006/main">
  <p:tag name="AS_UNIQUEID" val="639"/>
</p:tagLst>
</file>

<file path=ppt/tags/tag426.xml><?xml version="1.0" encoding="utf-8"?>
<p:tagLst xmlns:p="http://schemas.openxmlformats.org/presentationml/2006/main">
  <p:tag name="AS_UNIQUEID" val="640"/>
</p:tagLst>
</file>

<file path=ppt/tags/tag427.xml><?xml version="1.0" encoding="utf-8"?>
<p:tagLst xmlns:p="http://schemas.openxmlformats.org/presentationml/2006/main">
  <p:tag name="AS_UNIQUEID" val="641"/>
</p:tagLst>
</file>

<file path=ppt/tags/tag428.xml><?xml version="1.0" encoding="utf-8"?>
<p:tagLst xmlns:p="http://schemas.openxmlformats.org/presentationml/2006/main">
  <p:tag name="AS_UNIQUEID" val="642"/>
</p:tagLst>
</file>

<file path=ppt/tags/tag429.xml><?xml version="1.0" encoding="utf-8"?>
<p:tagLst xmlns:p="http://schemas.openxmlformats.org/presentationml/2006/main">
  <p:tag name="AS_UNIQUEID" val="644"/>
</p:tagLst>
</file>

<file path=ppt/tags/tag43.xml><?xml version="1.0" encoding="utf-8"?>
<p:tagLst xmlns:p="http://schemas.openxmlformats.org/presentationml/2006/main">
  <p:tag name="AS_UNIQUEID" val="209"/>
</p:tagLst>
</file>

<file path=ppt/tags/tag430.xml><?xml version="1.0" encoding="utf-8"?>
<p:tagLst xmlns:p="http://schemas.openxmlformats.org/presentationml/2006/main">
  <p:tag name="AS_UNIQUEID" val="645"/>
</p:tagLst>
</file>

<file path=ppt/tags/tag431.xml><?xml version="1.0" encoding="utf-8"?>
<p:tagLst xmlns:p="http://schemas.openxmlformats.org/presentationml/2006/main">
  <p:tag name="AS_UNIQUEID" val="646"/>
</p:tagLst>
</file>

<file path=ppt/tags/tag432.xml><?xml version="1.0" encoding="utf-8"?>
<p:tagLst xmlns:p="http://schemas.openxmlformats.org/presentationml/2006/main">
  <p:tag name="AS_UNIQUEID" val="647"/>
</p:tagLst>
</file>

<file path=ppt/tags/tag433.xml><?xml version="1.0" encoding="utf-8"?>
<p:tagLst xmlns:p="http://schemas.openxmlformats.org/presentationml/2006/main">
  <p:tag name="AS_UNIQUEID" val="648"/>
</p:tagLst>
</file>

<file path=ppt/tags/tag434.xml><?xml version="1.0" encoding="utf-8"?>
<p:tagLst xmlns:p="http://schemas.openxmlformats.org/presentationml/2006/main">
  <p:tag name="AS_UNIQUEID" val="649"/>
</p:tagLst>
</file>

<file path=ppt/tags/tag435.xml><?xml version="1.0" encoding="utf-8"?>
<p:tagLst xmlns:p="http://schemas.openxmlformats.org/presentationml/2006/main">
  <p:tag name="AS_UNIQUEID" val="650"/>
</p:tagLst>
</file>

<file path=ppt/tags/tag436.xml><?xml version="1.0" encoding="utf-8"?>
<p:tagLst xmlns:p="http://schemas.openxmlformats.org/presentationml/2006/main">
  <p:tag name="AS_UNIQUEID" val="651"/>
</p:tagLst>
</file>

<file path=ppt/tags/tag437.xml><?xml version="1.0" encoding="utf-8"?>
<p:tagLst xmlns:p="http://schemas.openxmlformats.org/presentationml/2006/main">
  <p:tag name="AS_UNIQUEID" val="653"/>
</p:tagLst>
</file>

<file path=ppt/tags/tag438.xml><?xml version="1.0" encoding="utf-8"?>
<p:tagLst xmlns:p="http://schemas.openxmlformats.org/presentationml/2006/main">
  <p:tag name="AS_UNIQUEID" val="654"/>
</p:tagLst>
</file>

<file path=ppt/tags/tag439.xml><?xml version="1.0" encoding="utf-8"?>
<p:tagLst xmlns:p="http://schemas.openxmlformats.org/presentationml/2006/main">
  <p:tag name="AS_UNIQUEID" val="655"/>
</p:tagLst>
</file>

<file path=ppt/tags/tag44.xml><?xml version="1.0" encoding="utf-8"?>
<p:tagLst xmlns:p="http://schemas.openxmlformats.org/presentationml/2006/main">
  <p:tag name="AS_UNIQUEID" val="210"/>
</p:tagLst>
</file>

<file path=ppt/tags/tag440.xml><?xml version="1.0" encoding="utf-8"?>
<p:tagLst xmlns:p="http://schemas.openxmlformats.org/presentationml/2006/main">
  <p:tag name="AS_UNIQUEID" val="656"/>
</p:tagLst>
</file>

<file path=ppt/tags/tag441.xml><?xml version="1.0" encoding="utf-8"?>
<p:tagLst xmlns:p="http://schemas.openxmlformats.org/presentationml/2006/main">
  <p:tag name="AS_UNIQUEID" val="657"/>
</p:tagLst>
</file>

<file path=ppt/tags/tag442.xml><?xml version="1.0" encoding="utf-8"?>
<p:tagLst xmlns:p="http://schemas.openxmlformats.org/presentationml/2006/main">
  <p:tag name="AS_UNIQUEID" val="658"/>
</p:tagLst>
</file>

<file path=ppt/tags/tag443.xml><?xml version="1.0" encoding="utf-8"?>
<p:tagLst xmlns:p="http://schemas.openxmlformats.org/presentationml/2006/main">
  <p:tag name="AS_UNIQUEID" val="659"/>
</p:tagLst>
</file>

<file path=ppt/tags/tag444.xml><?xml version="1.0" encoding="utf-8"?>
<p:tagLst xmlns:p="http://schemas.openxmlformats.org/presentationml/2006/main">
  <p:tag name="AS_UNIQUEID" val="660"/>
</p:tagLst>
</file>

<file path=ppt/tags/tag445.xml><?xml version="1.0" encoding="utf-8"?>
<p:tagLst xmlns:p="http://schemas.openxmlformats.org/presentationml/2006/main">
  <p:tag name="AS_UNIQUEID" val="662"/>
</p:tagLst>
</file>

<file path=ppt/tags/tag446.xml><?xml version="1.0" encoding="utf-8"?>
<p:tagLst xmlns:p="http://schemas.openxmlformats.org/presentationml/2006/main">
  <p:tag name="AS_UNIQUEID" val="663"/>
</p:tagLst>
</file>

<file path=ppt/tags/tag447.xml><?xml version="1.0" encoding="utf-8"?>
<p:tagLst xmlns:p="http://schemas.openxmlformats.org/presentationml/2006/main">
  <p:tag name="AS_UNIQUEID" val="664"/>
</p:tagLst>
</file>

<file path=ppt/tags/tag448.xml><?xml version="1.0" encoding="utf-8"?>
<p:tagLst xmlns:p="http://schemas.openxmlformats.org/presentationml/2006/main">
  <p:tag name="AS_UNIQUEID" val="665"/>
</p:tagLst>
</file>

<file path=ppt/tags/tag449.xml><?xml version="1.0" encoding="utf-8"?>
<p:tagLst xmlns:p="http://schemas.openxmlformats.org/presentationml/2006/main">
  <p:tag name="AS_UNIQUEID" val="666"/>
</p:tagLst>
</file>

<file path=ppt/tags/tag45.xml><?xml version="1.0" encoding="utf-8"?>
<p:tagLst xmlns:p="http://schemas.openxmlformats.org/presentationml/2006/main">
  <p:tag name="AS_UNIQUEID" val="212"/>
</p:tagLst>
</file>

<file path=ppt/tags/tag450.xml><?xml version="1.0" encoding="utf-8"?>
<p:tagLst xmlns:p="http://schemas.openxmlformats.org/presentationml/2006/main">
  <p:tag name="AS_UNIQUEID" val="667"/>
</p:tagLst>
</file>

<file path=ppt/tags/tag451.xml><?xml version="1.0" encoding="utf-8"?>
<p:tagLst xmlns:p="http://schemas.openxmlformats.org/presentationml/2006/main">
  <p:tag name="AS_UNIQUEID" val="668"/>
</p:tagLst>
</file>

<file path=ppt/tags/tag452.xml><?xml version="1.0" encoding="utf-8"?>
<p:tagLst xmlns:p="http://schemas.openxmlformats.org/presentationml/2006/main">
  <p:tag name="AS_UNIQUEID" val="669"/>
</p:tagLst>
</file>

<file path=ppt/tags/tag453.xml><?xml version="1.0" encoding="utf-8"?>
<p:tagLst xmlns:p="http://schemas.openxmlformats.org/presentationml/2006/main">
  <p:tag name="AS_UNIQUEID" val="670"/>
</p:tagLst>
</file>

<file path=ppt/tags/tag454.xml><?xml version="1.0" encoding="utf-8"?>
<p:tagLst xmlns:p="http://schemas.openxmlformats.org/presentationml/2006/main">
  <p:tag name="AS_UNIQUEID" val="672"/>
</p:tagLst>
</file>

<file path=ppt/tags/tag455.xml><?xml version="1.0" encoding="utf-8"?>
<p:tagLst xmlns:p="http://schemas.openxmlformats.org/presentationml/2006/main">
  <p:tag name="AS_UNIQUEID" val="673"/>
</p:tagLst>
</file>

<file path=ppt/tags/tag456.xml><?xml version="1.0" encoding="utf-8"?>
<p:tagLst xmlns:p="http://schemas.openxmlformats.org/presentationml/2006/main">
  <p:tag name="AS_UNIQUEID" val="674"/>
</p:tagLst>
</file>

<file path=ppt/tags/tag457.xml><?xml version="1.0" encoding="utf-8"?>
<p:tagLst xmlns:p="http://schemas.openxmlformats.org/presentationml/2006/main">
  <p:tag name="AS_UNIQUEID" val="675"/>
</p:tagLst>
</file>

<file path=ppt/tags/tag458.xml><?xml version="1.0" encoding="utf-8"?>
<p:tagLst xmlns:p="http://schemas.openxmlformats.org/presentationml/2006/main">
  <p:tag name="AS_UNIQUEID" val="676"/>
</p:tagLst>
</file>

<file path=ppt/tags/tag459.xml><?xml version="1.0" encoding="utf-8"?>
<p:tagLst xmlns:p="http://schemas.openxmlformats.org/presentationml/2006/main">
  <p:tag name="AS_UNIQUEID" val="677"/>
</p:tagLst>
</file>

<file path=ppt/tags/tag46.xml><?xml version="1.0" encoding="utf-8"?>
<p:tagLst xmlns:p="http://schemas.openxmlformats.org/presentationml/2006/main">
  <p:tag name="AS_UNIQUEID" val="213"/>
</p:tagLst>
</file>

<file path=ppt/tags/tag460.xml><?xml version="1.0" encoding="utf-8"?>
<p:tagLst xmlns:p="http://schemas.openxmlformats.org/presentationml/2006/main">
  <p:tag name="AS_UNIQUEID" val="678"/>
</p:tagLst>
</file>

<file path=ppt/tags/tag461.xml><?xml version="1.0" encoding="utf-8"?>
<p:tagLst xmlns:p="http://schemas.openxmlformats.org/presentationml/2006/main">
  <p:tag name="AS_UNIQUEID" val="679"/>
</p:tagLst>
</file>

<file path=ppt/tags/tag462.xml><?xml version="1.0" encoding="utf-8"?>
<p:tagLst xmlns:p="http://schemas.openxmlformats.org/presentationml/2006/main">
  <p:tag name="AS_UNIQUEID" val="681"/>
</p:tagLst>
</file>

<file path=ppt/tags/tag463.xml><?xml version="1.0" encoding="utf-8"?>
<p:tagLst xmlns:p="http://schemas.openxmlformats.org/presentationml/2006/main">
  <p:tag name="AS_UNIQUEID" val="682"/>
</p:tagLst>
</file>

<file path=ppt/tags/tag464.xml><?xml version="1.0" encoding="utf-8"?>
<p:tagLst xmlns:p="http://schemas.openxmlformats.org/presentationml/2006/main">
  <p:tag name="AS_UNIQUEID" val="683"/>
</p:tagLst>
</file>

<file path=ppt/tags/tag465.xml><?xml version="1.0" encoding="utf-8"?>
<p:tagLst xmlns:p="http://schemas.openxmlformats.org/presentationml/2006/main">
  <p:tag name="AS_UNIQUEID" val="684"/>
</p:tagLst>
</file>

<file path=ppt/tags/tag466.xml><?xml version="1.0" encoding="utf-8"?>
<p:tagLst xmlns:p="http://schemas.openxmlformats.org/presentationml/2006/main">
  <p:tag name="AS_UNIQUEID" val="685"/>
</p:tagLst>
</file>

<file path=ppt/tags/tag467.xml><?xml version="1.0" encoding="utf-8"?>
<p:tagLst xmlns:p="http://schemas.openxmlformats.org/presentationml/2006/main">
  <p:tag name="AS_UNIQUEID" val="686"/>
</p:tagLst>
</file>

<file path=ppt/tags/tag468.xml><?xml version="1.0" encoding="utf-8"?>
<p:tagLst xmlns:p="http://schemas.openxmlformats.org/presentationml/2006/main">
  <p:tag name="AS_UNIQUEID" val="687"/>
</p:tagLst>
</file>

<file path=ppt/tags/tag469.xml><?xml version="1.0" encoding="utf-8"?>
<p:tagLst xmlns:p="http://schemas.openxmlformats.org/presentationml/2006/main">
  <p:tag name="AS_UNIQUEID" val="688"/>
</p:tagLst>
</file>

<file path=ppt/tags/tag47.xml><?xml version="1.0" encoding="utf-8"?>
<p:tagLst xmlns:p="http://schemas.openxmlformats.org/presentationml/2006/main">
  <p:tag name="AS_UNIQUEID" val="214"/>
</p:tagLst>
</file>

<file path=ppt/tags/tag470.xml><?xml version="1.0" encoding="utf-8"?>
<p:tagLst xmlns:p="http://schemas.openxmlformats.org/presentationml/2006/main">
  <p:tag name="AS_UNIQUEID" val="690"/>
</p:tagLst>
</file>

<file path=ppt/tags/tag471.xml><?xml version="1.0" encoding="utf-8"?>
<p:tagLst xmlns:p="http://schemas.openxmlformats.org/presentationml/2006/main">
  <p:tag name="AS_UNIQUEID" val="691"/>
</p:tagLst>
</file>

<file path=ppt/tags/tag472.xml><?xml version="1.0" encoding="utf-8"?>
<p:tagLst xmlns:p="http://schemas.openxmlformats.org/presentationml/2006/main">
  <p:tag name="AS_UNIQUEID" val="692"/>
</p:tagLst>
</file>

<file path=ppt/tags/tag473.xml><?xml version="1.0" encoding="utf-8"?>
<p:tagLst xmlns:p="http://schemas.openxmlformats.org/presentationml/2006/main">
  <p:tag name="AS_UNIQUEID" val="693"/>
</p:tagLst>
</file>

<file path=ppt/tags/tag474.xml><?xml version="1.0" encoding="utf-8"?>
<p:tagLst xmlns:p="http://schemas.openxmlformats.org/presentationml/2006/main">
  <p:tag name="AS_UNIQUEID" val="695"/>
</p:tagLst>
</file>

<file path=ppt/tags/tag475.xml><?xml version="1.0" encoding="utf-8"?>
<p:tagLst xmlns:p="http://schemas.openxmlformats.org/presentationml/2006/main">
  <p:tag name="AS_UNIQUEID" val="696"/>
</p:tagLst>
</file>

<file path=ppt/tags/tag476.xml><?xml version="1.0" encoding="utf-8"?>
<p:tagLst xmlns:p="http://schemas.openxmlformats.org/presentationml/2006/main">
  <p:tag name="AS_UNIQUEID" val="697"/>
</p:tagLst>
</file>

<file path=ppt/tags/tag477.xml><?xml version="1.0" encoding="utf-8"?>
<p:tagLst xmlns:p="http://schemas.openxmlformats.org/presentationml/2006/main">
  <p:tag name="AS_UNIQUEID" val="699"/>
</p:tagLst>
</file>

<file path=ppt/tags/tag478.xml><?xml version="1.0" encoding="utf-8"?>
<p:tagLst xmlns:p="http://schemas.openxmlformats.org/presentationml/2006/main">
  <p:tag name="AS_UNIQUEID" val="700"/>
</p:tagLst>
</file>

<file path=ppt/tags/tag479.xml><?xml version="1.0" encoding="utf-8"?>
<p:tagLst xmlns:p="http://schemas.openxmlformats.org/presentationml/2006/main">
  <p:tag name="AS_UNIQUEID" val="701"/>
</p:tagLst>
</file>

<file path=ppt/tags/tag48.xml><?xml version="1.0" encoding="utf-8"?>
<p:tagLst xmlns:p="http://schemas.openxmlformats.org/presentationml/2006/main">
  <p:tag name="AS_UNIQUEID" val="215"/>
</p:tagLst>
</file>

<file path=ppt/tags/tag480.xml><?xml version="1.0" encoding="utf-8"?>
<p:tagLst xmlns:p="http://schemas.openxmlformats.org/presentationml/2006/main">
  <p:tag name="AS_UNIQUEID" val="702"/>
</p:tagLst>
</file>

<file path=ppt/tags/tag481.xml><?xml version="1.0" encoding="utf-8"?>
<p:tagLst xmlns:p="http://schemas.openxmlformats.org/presentationml/2006/main">
  <p:tag name="AS_UNIQUEID" val="703"/>
</p:tagLst>
</file>

<file path=ppt/tags/tag482.xml><?xml version="1.0" encoding="utf-8"?>
<p:tagLst xmlns:p="http://schemas.openxmlformats.org/presentationml/2006/main">
  <p:tag name="AS_UNIQUEID" val="704"/>
</p:tagLst>
</file>

<file path=ppt/tags/tag483.xml><?xml version="1.0" encoding="utf-8"?>
<p:tagLst xmlns:p="http://schemas.openxmlformats.org/presentationml/2006/main">
  <p:tag name="AS_UNIQUEID" val="706"/>
</p:tagLst>
</file>

<file path=ppt/tags/tag484.xml><?xml version="1.0" encoding="utf-8"?>
<p:tagLst xmlns:p="http://schemas.openxmlformats.org/presentationml/2006/main">
  <p:tag name="AS_UNIQUEID" val="707"/>
</p:tagLst>
</file>

<file path=ppt/tags/tag485.xml><?xml version="1.0" encoding="utf-8"?>
<p:tagLst xmlns:p="http://schemas.openxmlformats.org/presentationml/2006/main">
  <p:tag name="AS_UNIQUEID" val="708"/>
</p:tagLst>
</file>

<file path=ppt/tags/tag486.xml><?xml version="1.0" encoding="utf-8"?>
<p:tagLst xmlns:p="http://schemas.openxmlformats.org/presentationml/2006/main">
  <p:tag name="AS_UNIQUEID" val="709"/>
</p:tagLst>
</file>

<file path=ppt/tags/tag487.xml><?xml version="1.0" encoding="utf-8"?>
<p:tagLst xmlns:p="http://schemas.openxmlformats.org/presentationml/2006/main">
  <p:tag name="AS_UNIQUEID" val="710"/>
</p:tagLst>
</file>

<file path=ppt/tags/tag488.xml><?xml version="1.0" encoding="utf-8"?>
<p:tagLst xmlns:p="http://schemas.openxmlformats.org/presentationml/2006/main">
  <p:tag name="AS_UNIQUEID" val="711"/>
</p:tagLst>
</file>

<file path=ppt/tags/tag489.xml><?xml version="1.0" encoding="utf-8"?>
<p:tagLst xmlns:p="http://schemas.openxmlformats.org/presentationml/2006/main">
  <p:tag name="AS_UNIQUEID" val="713"/>
</p:tagLst>
</file>

<file path=ppt/tags/tag49.xml><?xml version="1.0" encoding="utf-8"?>
<p:tagLst xmlns:p="http://schemas.openxmlformats.org/presentationml/2006/main">
  <p:tag name="AS_UNIQUEID" val="216"/>
</p:tagLst>
</file>

<file path=ppt/tags/tag490.xml><?xml version="1.0" encoding="utf-8"?>
<p:tagLst xmlns:p="http://schemas.openxmlformats.org/presentationml/2006/main">
  <p:tag name="AS_UNIQUEID" val="714"/>
</p:tagLst>
</file>

<file path=ppt/tags/tag491.xml><?xml version="1.0" encoding="utf-8"?>
<p:tagLst xmlns:p="http://schemas.openxmlformats.org/presentationml/2006/main">
  <p:tag name="AS_UNIQUEID" val="715"/>
</p:tagLst>
</file>

<file path=ppt/tags/tag492.xml><?xml version="1.0" encoding="utf-8"?>
<p:tagLst xmlns:p="http://schemas.openxmlformats.org/presentationml/2006/main">
  <p:tag name="AS_UNIQUEID" val="716"/>
</p:tagLst>
</file>

<file path=ppt/tags/tag493.xml><?xml version="1.0" encoding="utf-8"?>
<p:tagLst xmlns:p="http://schemas.openxmlformats.org/presentationml/2006/main">
  <p:tag name="AS_UNIQUEID" val="717"/>
</p:tagLst>
</file>

<file path=ppt/tags/tag494.xml><?xml version="1.0" encoding="utf-8"?>
<p:tagLst xmlns:p="http://schemas.openxmlformats.org/presentationml/2006/main">
  <p:tag name="AS_UNIQUEID" val="719"/>
</p:tagLst>
</file>

<file path=ppt/tags/tag495.xml><?xml version="1.0" encoding="utf-8"?>
<p:tagLst xmlns:p="http://schemas.openxmlformats.org/presentationml/2006/main">
  <p:tag name="AS_UNIQUEID" val="720"/>
</p:tagLst>
</file>

<file path=ppt/tags/tag496.xml><?xml version="1.0" encoding="utf-8"?>
<p:tagLst xmlns:p="http://schemas.openxmlformats.org/presentationml/2006/main">
  <p:tag name="AS_UNIQUEID" val="721"/>
</p:tagLst>
</file>

<file path=ppt/tags/tag497.xml><?xml version="1.0" encoding="utf-8"?>
<p:tagLst xmlns:p="http://schemas.openxmlformats.org/presentationml/2006/main">
  <p:tag name="AS_UNIQUEID" val="722"/>
</p:tagLst>
</file>

<file path=ppt/tags/tag498.xml><?xml version="1.0" encoding="utf-8"?>
<p:tagLst xmlns:p="http://schemas.openxmlformats.org/presentationml/2006/main">
  <p:tag name="AS_UNIQUEID" val="723"/>
</p:tagLst>
</file>

<file path=ppt/tags/tag499.xml><?xml version="1.0" encoding="utf-8"?>
<p:tagLst xmlns:p="http://schemas.openxmlformats.org/presentationml/2006/main">
  <p:tag name="AS_UNIQUEID" val="725"/>
</p:tagLst>
</file>

<file path=ppt/tags/tag5.xml><?xml version="1.0" encoding="utf-8"?>
<p:tagLst xmlns:p="http://schemas.openxmlformats.org/presentationml/2006/main">
  <p:tag name="AS_UNIQUEID" val="164"/>
</p:tagLst>
</file>

<file path=ppt/tags/tag50.xml><?xml version="1.0" encoding="utf-8"?>
<p:tagLst xmlns:p="http://schemas.openxmlformats.org/presentationml/2006/main">
  <p:tag name="AS_UNIQUEID" val="217"/>
</p:tagLst>
</file>

<file path=ppt/tags/tag500.xml><?xml version="1.0" encoding="utf-8"?>
<p:tagLst xmlns:p="http://schemas.openxmlformats.org/presentationml/2006/main">
  <p:tag name="AS_UNIQUEID" val="726"/>
</p:tagLst>
</file>

<file path=ppt/tags/tag501.xml><?xml version="1.0" encoding="utf-8"?>
<p:tagLst xmlns:p="http://schemas.openxmlformats.org/presentationml/2006/main">
  <p:tag name="AS_UNIQUEID" val="727"/>
</p:tagLst>
</file>

<file path=ppt/tags/tag502.xml><?xml version="1.0" encoding="utf-8"?>
<p:tagLst xmlns:p="http://schemas.openxmlformats.org/presentationml/2006/main">
  <p:tag name="AS_UNIQUEID" val="728"/>
</p:tagLst>
</file>

<file path=ppt/tags/tag503.xml><?xml version="1.0" encoding="utf-8"?>
<p:tagLst xmlns:p="http://schemas.openxmlformats.org/presentationml/2006/main">
  <p:tag name="AS_UNIQUEID" val="729"/>
</p:tagLst>
</file>

<file path=ppt/tags/tag504.xml><?xml version="1.0" encoding="utf-8"?>
<p:tagLst xmlns:p="http://schemas.openxmlformats.org/presentationml/2006/main">
  <p:tag name="AS_UNIQUEID" val="730"/>
</p:tagLst>
</file>

<file path=ppt/tags/tag505.xml><?xml version="1.0" encoding="utf-8"?>
<p:tagLst xmlns:p="http://schemas.openxmlformats.org/presentationml/2006/main">
  <p:tag name="AS_UNIQUEID" val="742"/>
</p:tagLst>
</file>

<file path=ppt/tags/tag506.xml><?xml version="1.0" encoding="utf-8"?>
<p:tagLst xmlns:p="http://schemas.openxmlformats.org/presentationml/2006/main">
  <p:tag name="AS_UNIQUEID" val="743"/>
</p:tagLst>
</file>

<file path=ppt/tags/tag507.xml><?xml version="1.0" encoding="utf-8"?>
<p:tagLst xmlns:p="http://schemas.openxmlformats.org/presentationml/2006/main">
  <p:tag name="AS_UNIQUEID" val="744"/>
</p:tagLst>
</file>

<file path=ppt/tags/tag508.xml><?xml version="1.0" encoding="utf-8"?>
<p:tagLst xmlns:p="http://schemas.openxmlformats.org/presentationml/2006/main">
  <p:tag name="AS_UNIQUEID" val="745"/>
</p:tagLst>
</file>

<file path=ppt/tags/tag509.xml><?xml version="1.0" encoding="utf-8"?>
<p:tagLst xmlns:p="http://schemas.openxmlformats.org/presentationml/2006/main">
  <p:tag name="AS_UNIQUEID" val="746"/>
</p:tagLst>
</file>

<file path=ppt/tags/tag51.xml><?xml version="1.0" encoding="utf-8"?>
<p:tagLst xmlns:p="http://schemas.openxmlformats.org/presentationml/2006/main">
  <p:tag name="AS_UNIQUEID" val="218"/>
</p:tagLst>
</file>

<file path=ppt/tags/tag510.xml><?xml version="1.0" encoding="utf-8"?>
<p:tagLst xmlns:p="http://schemas.openxmlformats.org/presentationml/2006/main">
  <p:tag name="AS_UNIQUEID" val="747"/>
</p:tagLst>
</file>

<file path=ppt/tags/tag511.xml><?xml version="1.0" encoding="utf-8"?>
<p:tagLst xmlns:p="http://schemas.openxmlformats.org/presentationml/2006/main">
  <p:tag name="AS_UNIQUEID" val="748"/>
</p:tagLst>
</file>

<file path=ppt/tags/tag512.xml><?xml version="1.0" encoding="utf-8"?>
<p:tagLst xmlns:p="http://schemas.openxmlformats.org/presentationml/2006/main">
  <p:tag name="AS_UNIQUEID" val="739"/>
</p:tagLst>
</file>

<file path=ppt/tags/tag513.xml><?xml version="1.0" encoding="utf-8"?>
<p:tagLst xmlns:p="http://schemas.openxmlformats.org/presentationml/2006/main">
  <p:tag name="AS_UNIQUEID" val="740"/>
</p:tagLst>
</file>

<file path=ppt/tags/tag514.xml><?xml version="1.0" encoding="utf-8"?>
<p:tagLst xmlns:p="http://schemas.openxmlformats.org/presentationml/2006/main">
  <p:tag name="AS_UNIQUEID" val="753"/>
</p:tagLst>
</file>

<file path=ppt/tags/tag515.xml><?xml version="1.0" encoding="utf-8"?>
<p:tagLst xmlns:p="http://schemas.openxmlformats.org/presentationml/2006/main">
  <p:tag name="AS_UNIQUEID" val="754"/>
</p:tagLst>
</file>

<file path=ppt/tags/tag516.xml><?xml version="1.0" encoding="utf-8"?>
<p:tagLst xmlns:p="http://schemas.openxmlformats.org/presentationml/2006/main">
  <p:tag name="AS_UNIQUEID" val="755"/>
</p:tagLst>
</file>

<file path=ppt/tags/tag517.xml><?xml version="1.0" encoding="utf-8"?>
<p:tagLst xmlns:p="http://schemas.openxmlformats.org/presentationml/2006/main">
  <p:tag name="AS_UNIQUEID" val="756"/>
</p:tagLst>
</file>

<file path=ppt/tags/tag518.xml><?xml version="1.0" encoding="utf-8"?>
<p:tagLst xmlns:p="http://schemas.openxmlformats.org/presentationml/2006/main">
  <p:tag name="AS_UNIQUEID" val="757"/>
</p:tagLst>
</file>

<file path=ppt/tags/tag519.xml><?xml version="1.0" encoding="utf-8"?>
<p:tagLst xmlns:p="http://schemas.openxmlformats.org/presentationml/2006/main">
  <p:tag name="AS_UNIQUEID" val="758"/>
</p:tagLst>
</file>

<file path=ppt/tags/tag52.xml><?xml version="1.0" encoding="utf-8"?>
<p:tagLst xmlns:p="http://schemas.openxmlformats.org/presentationml/2006/main">
  <p:tag name="AS_UNIQUEID" val="219"/>
</p:tagLst>
</file>

<file path=ppt/tags/tag520.xml><?xml version="1.0" encoding="utf-8"?>
<p:tagLst xmlns:p="http://schemas.openxmlformats.org/presentationml/2006/main">
  <p:tag name="AS_UNIQUEID" val="759"/>
</p:tagLst>
</file>

<file path=ppt/tags/tag521.xml><?xml version="1.0" encoding="utf-8"?>
<p:tagLst xmlns:p="http://schemas.openxmlformats.org/presentationml/2006/main">
  <p:tag name="AS_UNIQUEID" val="760"/>
</p:tagLst>
</file>

<file path=ppt/tags/tag522.xml><?xml version="1.0" encoding="utf-8"?>
<p:tagLst xmlns:p="http://schemas.openxmlformats.org/presentationml/2006/main">
  <p:tag name="AS_UNIQUEID" val="761"/>
</p:tagLst>
</file>

<file path=ppt/tags/tag523.xml><?xml version="1.0" encoding="utf-8"?>
<p:tagLst xmlns:p="http://schemas.openxmlformats.org/presentationml/2006/main">
  <p:tag name="AS_UNIQUEID" val="762"/>
</p:tagLst>
</file>

<file path=ppt/tags/tag524.xml><?xml version="1.0" encoding="utf-8"?>
<p:tagLst xmlns:p="http://schemas.openxmlformats.org/presentationml/2006/main">
  <p:tag name="AS_UNIQUEID" val="763"/>
</p:tagLst>
</file>

<file path=ppt/tags/tag525.xml><?xml version="1.0" encoding="utf-8"?>
<p:tagLst xmlns:p="http://schemas.openxmlformats.org/presentationml/2006/main">
  <p:tag name="AS_UNIQUEID" val="764"/>
</p:tagLst>
</file>

<file path=ppt/tags/tag526.xml><?xml version="1.0" encoding="utf-8"?>
<p:tagLst xmlns:p="http://schemas.openxmlformats.org/presentationml/2006/main">
  <p:tag name="AS_UNIQUEID" val="765"/>
</p:tagLst>
</file>

<file path=ppt/tags/tag527.xml><?xml version="1.0" encoding="utf-8"?>
<p:tagLst xmlns:p="http://schemas.openxmlformats.org/presentationml/2006/main">
  <p:tag name="AS_UNIQUEID" val="750"/>
</p:tagLst>
</file>

<file path=ppt/tags/tag528.xml><?xml version="1.0" encoding="utf-8"?>
<p:tagLst xmlns:p="http://schemas.openxmlformats.org/presentationml/2006/main">
  <p:tag name="AS_UNIQUEID" val="751"/>
</p:tagLst>
</file>

<file path=ppt/tags/tag529.xml><?xml version="1.0" encoding="utf-8"?>
<p:tagLst xmlns:p="http://schemas.openxmlformats.org/presentationml/2006/main">
  <p:tag name="AS_UNIQUEID" val="770"/>
</p:tagLst>
</file>

<file path=ppt/tags/tag53.xml><?xml version="1.0" encoding="utf-8"?>
<p:tagLst xmlns:p="http://schemas.openxmlformats.org/presentationml/2006/main">
  <p:tag name="AS_UNIQUEID" val="221"/>
</p:tagLst>
</file>

<file path=ppt/tags/tag530.xml><?xml version="1.0" encoding="utf-8"?>
<p:tagLst xmlns:p="http://schemas.openxmlformats.org/presentationml/2006/main">
  <p:tag name="AS_UNIQUEID" val="771"/>
</p:tagLst>
</file>

<file path=ppt/tags/tag531.xml><?xml version="1.0" encoding="utf-8"?>
<p:tagLst xmlns:p="http://schemas.openxmlformats.org/presentationml/2006/main">
  <p:tag name="AS_UNIQUEID" val="772"/>
</p:tagLst>
</file>

<file path=ppt/tags/tag532.xml><?xml version="1.0" encoding="utf-8"?>
<p:tagLst xmlns:p="http://schemas.openxmlformats.org/presentationml/2006/main">
  <p:tag name="AS_UNIQUEID" val="773"/>
</p:tagLst>
</file>

<file path=ppt/tags/tag533.xml><?xml version="1.0" encoding="utf-8"?>
<p:tagLst xmlns:p="http://schemas.openxmlformats.org/presentationml/2006/main">
  <p:tag name="AS_UNIQUEID" val="774"/>
</p:tagLst>
</file>

<file path=ppt/tags/tag534.xml><?xml version="1.0" encoding="utf-8"?>
<p:tagLst xmlns:p="http://schemas.openxmlformats.org/presentationml/2006/main">
  <p:tag name="AS_UNIQUEID" val="775"/>
</p:tagLst>
</file>

<file path=ppt/tags/tag535.xml><?xml version="1.0" encoding="utf-8"?>
<p:tagLst xmlns:p="http://schemas.openxmlformats.org/presentationml/2006/main">
  <p:tag name="AS_UNIQUEID" val="776"/>
</p:tagLst>
</file>

<file path=ppt/tags/tag536.xml><?xml version="1.0" encoding="utf-8"?>
<p:tagLst xmlns:p="http://schemas.openxmlformats.org/presentationml/2006/main">
  <p:tag name="AS_UNIQUEID" val="767"/>
</p:tagLst>
</file>

<file path=ppt/tags/tag537.xml><?xml version="1.0" encoding="utf-8"?>
<p:tagLst xmlns:p="http://schemas.openxmlformats.org/presentationml/2006/main">
  <p:tag name="AS_UNIQUEID" val="768"/>
</p:tagLst>
</file>

<file path=ppt/tags/tag538.xml><?xml version="1.0" encoding="utf-8"?>
<p:tagLst xmlns:p="http://schemas.openxmlformats.org/presentationml/2006/main">
  <p:tag name="AS_UNIQUEID" val="781"/>
</p:tagLst>
</file>

<file path=ppt/tags/tag539.xml><?xml version="1.0" encoding="utf-8"?>
<p:tagLst xmlns:p="http://schemas.openxmlformats.org/presentationml/2006/main">
  <p:tag name="AS_UNIQUEID" val="782"/>
  <p:tag name="KSO_WM_BEAUTIFY_FLAG" val=""/>
</p:tagLst>
</file>

<file path=ppt/tags/tag54.xml><?xml version="1.0" encoding="utf-8"?>
<p:tagLst xmlns:p="http://schemas.openxmlformats.org/presentationml/2006/main">
  <p:tag name="AS_UNIQUEID" val="222"/>
</p:tagLst>
</file>

<file path=ppt/tags/tag540.xml><?xml version="1.0" encoding="utf-8"?>
<p:tagLst xmlns:p="http://schemas.openxmlformats.org/presentationml/2006/main">
  <p:tag name="AS_UNIQUEID" val="783"/>
  <p:tag name="KSO_WM_BEAUTIFY_FLAG" val=""/>
</p:tagLst>
</file>

<file path=ppt/tags/tag541.xml><?xml version="1.0" encoding="utf-8"?>
<p:tagLst xmlns:p="http://schemas.openxmlformats.org/presentationml/2006/main">
  <p:tag name="AS_UNIQUEID" val="784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708*2136*731*731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42.xml><?xml version="1.0" encoding="utf-8"?>
<p:tagLst xmlns:p="http://schemas.openxmlformats.org/presentationml/2006/main">
  <p:tag name="AS_UNIQUEID" val="785"/>
  <p:tag name="KSO_WM_BEAUTIFY_FLAG" val=""/>
</p:tagLst>
</file>

<file path=ppt/tags/tag543.xml><?xml version="1.0" encoding="utf-8"?>
<p:tagLst xmlns:p="http://schemas.openxmlformats.org/presentationml/2006/main">
  <p:tag name="AS_UNIQUEID" val="778"/>
</p:tagLst>
</file>

<file path=ppt/tags/tag544.xml><?xml version="1.0" encoding="utf-8"?>
<p:tagLst xmlns:p="http://schemas.openxmlformats.org/presentationml/2006/main">
  <p:tag name="AS_UNIQUEID" val="779"/>
</p:tagLst>
</file>

<file path=ppt/tags/tag545.xml><?xml version="1.0" encoding="utf-8"?>
<p:tagLst xmlns:p="http://schemas.openxmlformats.org/presentationml/2006/main">
  <p:tag name="AS_UNIQUEID" val="790"/>
</p:tagLst>
</file>

<file path=ppt/tags/tag546.xml><?xml version="1.0" encoding="utf-8"?>
<p:tagLst xmlns:p="http://schemas.openxmlformats.org/presentationml/2006/main">
  <p:tag name="AS_UNIQUEID" val="791"/>
  <p:tag name="KSO_WM_BEAUTIFY_FLAG" val=""/>
</p:tagLst>
</file>

<file path=ppt/tags/tag547.xml><?xml version="1.0" encoding="utf-8"?>
<p:tagLst xmlns:p="http://schemas.openxmlformats.org/presentationml/2006/main">
  <p:tag name="AS_UNIQUEID" val="792"/>
  <p:tag name="KSO_WM_BEAUTIFY_FLAG" val=""/>
</p:tagLst>
</file>

<file path=ppt/tags/tag548.xml><?xml version="1.0" encoding="utf-8"?>
<p:tagLst xmlns:p="http://schemas.openxmlformats.org/presentationml/2006/main">
  <p:tag name="AS_UNIQUEID" val="793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5293*3068*731*731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49.xml><?xml version="1.0" encoding="utf-8"?>
<p:tagLst xmlns:p="http://schemas.openxmlformats.org/presentationml/2006/main">
  <p:tag name="AS_UNIQUEID" val="787"/>
</p:tagLst>
</file>

<file path=ppt/tags/tag55.xml><?xml version="1.0" encoding="utf-8"?>
<p:tagLst xmlns:p="http://schemas.openxmlformats.org/presentationml/2006/main">
  <p:tag name="AS_UNIQUEID" val="223"/>
</p:tagLst>
</file>

<file path=ppt/tags/tag550.xml><?xml version="1.0" encoding="utf-8"?>
<p:tagLst xmlns:p="http://schemas.openxmlformats.org/presentationml/2006/main">
  <p:tag name="AS_UNIQUEID" val="788"/>
</p:tagLst>
</file>

<file path=ppt/tags/tag551.xml><?xml version="1.0" encoding="utf-8"?>
<p:tagLst xmlns:p="http://schemas.openxmlformats.org/presentationml/2006/main">
  <p:tag name="AS_UNIQUEID" val="798"/>
</p:tagLst>
</file>

<file path=ppt/tags/tag552.xml><?xml version="1.0" encoding="utf-8"?>
<p:tagLst xmlns:p="http://schemas.openxmlformats.org/presentationml/2006/main">
  <p:tag name="AS_UNIQUEID" val="799"/>
  <p:tag name="KSO_WM_BEAUTIFY_FLAG" val=""/>
</p:tagLst>
</file>

<file path=ppt/tags/tag553.xml><?xml version="1.0" encoding="utf-8"?>
<p:tagLst xmlns:p="http://schemas.openxmlformats.org/presentationml/2006/main">
  <p:tag name="AS_UNIQUEID" val="800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839*2401*731*731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54.xml><?xml version="1.0" encoding="utf-8"?>
<p:tagLst xmlns:p="http://schemas.openxmlformats.org/presentationml/2006/main">
  <p:tag name="AS_UNIQUEID" val="795"/>
</p:tagLst>
</file>

<file path=ppt/tags/tag555.xml><?xml version="1.0" encoding="utf-8"?>
<p:tagLst xmlns:p="http://schemas.openxmlformats.org/presentationml/2006/main">
  <p:tag name="AS_UNIQUEID" val="796"/>
</p:tagLst>
</file>

<file path=ppt/tags/tag556.xml><?xml version="1.0" encoding="utf-8"?>
<p:tagLst xmlns:p="http://schemas.openxmlformats.org/presentationml/2006/main">
  <p:tag name="AS_UNIQUEID" val="805"/>
</p:tagLst>
</file>

<file path=ppt/tags/tag557.xml><?xml version="1.0" encoding="utf-8"?>
<p:tagLst xmlns:p="http://schemas.openxmlformats.org/presentationml/2006/main">
  <p:tag name="AS_UNIQUEID" val="806"/>
  <p:tag name="KSO_WM_BEAUTIFY_FLAG" val=""/>
</p:tagLst>
</file>

<file path=ppt/tags/tag558.xml><?xml version="1.0" encoding="utf-8"?>
<p:tagLst xmlns:p="http://schemas.openxmlformats.org/presentationml/2006/main">
  <p:tag name="AS_UNIQUEID" val="807"/>
  <p:tag name="KSO_WM_BEAUTIFY_FLAG" val=""/>
</p:tagLst>
</file>

<file path=ppt/tags/tag559.xml><?xml version="1.0" encoding="utf-8"?>
<p:tagLst xmlns:p="http://schemas.openxmlformats.org/presentationml/2006/main">
  <p:tag name="AS_UNIQUEID" val="808"/>
  <p:tag name="KSO_WM_BEAUTIFY_FLAG" val="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5003*3060*731*731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6.xml><?xml version="1.0" encoding="utf-8"?>
<p:tagLst xmlns:p="http://schemas.openxmlformats.org/presentationml/2006/main">
  <p:tag name="AS_UNIQUEID" val="224"/>
</p:tagLst>
</file>

<file path=ppt/tags/tag560.xml><?xml version="1.0" encoding="utf-8"?>
<p:tagLst xmlns:p="http://schemas.openxmlformats.org/presentationml/2006/main">
  <p:tag name="AS_UNIQUEID" val="802"/>
</p:tagLst>
</file>

<file path=ppt/tags/tag561.xml><?xml version="1.0" encoding="utf-8"?>
<p:tagLst xmlns:p="http://schemas.openxmlformats.org/presentationml/2006/main">
  <p:tag name="AS_UNIQUEID" val="803"/>
</p:tagLst>
</file>

<file path=ppt/tags/tag562.xml><?xml version="1.0" encoding="utf-8"?>
<p:tagLst xmlns:p="http://schemas.openxmlformats.org/presentationml/2006/main">
  <p:tag name="AS_UNIQUEID" val="813"/>
</p:tagLst>
</file>

<file path=ppt/tags/tag563.xml><?xml version="1.0" encoding="utf-8"?>
<p:tagLst xmlns:p="http://schemas.openxmlformats.org/presentationml/2006/main">
  <p:tag name="AS_UNIQUEID" val="157"/>
  <p:tag name="KSO_WM_BEAUTIFY_FLAG" val=""/>
</p:tagLst>
</file>

<file path=ppt/tags/tag564.xml><?xml version="1.0" encoding="utf-8"?>
<p:tagLst xmlns:p="http://schemas.openxmlformats.org/presentationml/2006/main">
  <p:tag name="AS_UNIQUEID" val="158"/>
  <p:tag name="KSO_WM_BEAUTIFY_FLAG" val=""/>
</p:tagLst>
</file>

<file path=ppt/tags/tag565.xml><?xml version="1.0" encoding="utf-8"?>
<p:tagLst xmlns:p="http://schemas.openxmlformats.org/presentationml/2006/main">
  <p:tag name="AS_UNIQUEID" val="810"/>
</p:tagLst>
</file>

<file path=ppt/tags/tag566.xml><?xml version="1.0" encoding="utf-8"?>
<p:tagLst xmlns:p="http://schemas.openxmlformats.org/presentationml/2006/main">
  <p:tag name="AS_UNIQUEID" val="811"/>
</p:tagLst>
</file>

<file path=ppt/tags/tag567.xml><?xml version="1.0" encoding="utf-8"?>
<p:tagLst xmlns:p="http://schemas.openxmlformats.org/presentationml/2006/main">
  <p:tag name="AS_UNIQUEID" val="818"/>
</p:tagLst>
</file>

<file path=ppt/tags/tag568.xml><?xml version="1.0" encoding="utf-8"?>
<p:tagLst xmlns:p="http://schemas.openxmlformats.org/presentationml/2006/main">
  <p:tag name="AS_UNIQUEID" val="157"/>
  <p:tag name="KSO_WM_BEAUTIFY_FLAG" val=""/>
</p:tagLst>
</file>

<file path=ppt/tags/tag569.xml><?xml version="1.0" encoding="utf-8"?>
<p:tagLst xmlns:p="http://schemas.openxmlformats.org/presentationml/2006/main">
  <p:tag name="AS_UNIQUEID" val="158"/>
  <p:tag name="KSO_WM_BEAUTIFY_FLAG" val=""/>
</p:tagLst>
</file>

<file path=ppt/tags/tag57.xml><?xml version="1.0" encoding="utf-8"?>
<p:tagLst xmlns:p="http://schemas.openxmlformats.org/presentationml/2006/main">
  <p:tag name="AS_UNIQUEID" val="225"/>
</p:tagLst>
</file>

<file path=ppt/tags/tag570.xml><?xml version="1.0" encoding="utf-8"?>
<p:tagLst xmlns:p="http://schemas.openxmlformats.org/presentationml/2006/main">
  <p:tag name="AS_UNIQUEID" val="815"/>
</p:tagLst>
</file>

<file path=ppt/tags/tag571.xml><?xml version="1.0" encoding="utf-8"?>
<p:tagLst xmlns:p="http://schemas.openxmlformats.org/presentationml/2006/main">
  <p:tag name="AS_UNIQUEID" val="816"/>
</p:tagLst>
</file>

<file path=ppt/tags/tag572.xml><?xml version="1.0" encoding="utf-8"?>
<p:tagLst xmlns:p="http://schemas.openxmlformats.org/presentationml/2006/main">
  <p:tag name="AS_UNIQUEID" val="823"/>
</p:tagLst>
</file>

<file path=ppt/tags/tag573.xml><?xml version="1.0" encoding="utf-8"?>
<p:tagLst xmlns:p="http://schemas.openxmlformats.org/presentationml/2006/main">
  <p:tag name="AS_UNIQUEID" val="824"/>
</p:tagLst>
</file>

<file path=ppt/tags/tag574.xml><?xml version="1.0" encoding="utf-8"?>
<p:tagLst xmlns:p="http://schemas.openxmlformats.org/presentationml/2006/main">
  <p:tag name="AS_UNIQUEID" val="825"/>
</p:tagLst>
</file>

<file path=ppt/tags/tag575.xml><?xml version="1.0" encoding="utf-8"?>
<p:tagLst xmlns:p="http://schemas.openxmlformats.org/presentationml/2006/main">
  <p:tag name="AS_UNIQUEID" val="826"/>
</p:tagLst>
</file>

<file path=ppt/tags/tag576.xml><?xml version="1.0" encoding="utf-8"?>
<p:tagLst xmlns:p="http://schemas.openxmlformats.org/presentationml/2006/main">
  <p:tag name="AS_UNIQUEID" val="827"/>
</p:tagLst>
</file>

<file path=ppt/tags/tag577.xml><?xml version="1.0" encoding="utf-8"?>
<p:tagLst xmlns:p="http://schemas.openxmlformats.org/presentationml/2006/main">
  <p:tag name="AS_UNIQUEID" val="828"/>
</p:tagLst>
</file>

<file path=ppt/tags/tag578.xml><?xml version="1.0" encoding="utf-8"?>
<p:tagLst xmlns:p="http://schemas.openxmlformats.org/presentationml/2006/main">
  <p:tag name="AS_UNIQUEID" val="829"/>
</p:tagLst>
</file>

<file path=ppt/tags/tag579.xml><?xml version="1.0" encoding="utf-8"?>
<p:tagLst xmlns:p="http://schemas.openxmlformats.org/presentationml/2006/main">
  <p:tag name="AS_UNIQUEID" val="820"/>
</p:tagLst>
</file>

<file path=ppt/tags/tag58.xml><?xml version="1.0" encoding="utf-8"?>
<p:tagLst xmlns:p="http://schemas.openxmlformats.org/presentationml/2006/main">
  <p:tag name="AS_UNIQUEID" val="226"/>
</p:tagLst>
</file>

<file path=ppt/tags/tag580.xml><?xml version="1.0" encoding="utf-8"?>
<p:tagLst xmlns:p="http://schemas.openxmlformats.org/presentationml/2006/main">
  <p:tag name="AS_UNIQUEID" val="821"/>
</p:tagLst>
</file>

<file path=ppt/tags/tag581.xml><?xml version="1.0" encoding="utf-8"?>
<p:tagLst xmlns:p="http://schemas.openxmlformats.org/presentationml/2006/main">
  <p:tag name="AS_UNIQUEID" val="834"/>
</p:tagLst>
</file>

<file path=ppt/tags/tag582.xml><?xml version="1.0" encoding="utf-8"?>
<p:tagLst xmlns:p="http://schemas.openxmlformats.org/presentationml/2006/main">
  <p:tag name="AS_UNIQUEID" val="835"/>
  <p:tag name="KSO_WM_BEAUTIFY_FLAG" val=""/>
</p:tagLst>
</file>

<file path=ppt/tags/tag583.xml><?xml version="1.0" encoding="utf-8"?>
<p:tagLst xmlns:p="http://schemas.openxmlformats.org/presentationml/2006/main">
  <p:tag name="AS_UNIQUEID" val="831"/>
</p:tagLst>
</file>

<file path=ppt/tags/tag584.xml><?xml version="1.0" encoding="utf-8"?>
<p:tagLst xmlns:p="http://schemas.openxmlformats.org/presentationml/2006/main">
  <p:tag name="AS_UNIQUEID" val="832"/>
</p:tagLst>
</file>

<file path=ppt/tags/tag585.xml><?xml version="1.0" encoding="utf-8"?>
<p:tagLst xmlns:p="http://schemas.openxmlformats.org/presentationml/2006/main">
  <p:tag name="AS_UNIQUEID" val="840"/>
</p:tagLst>
</file>

<file path=ppt/tags/tag586.xml><?xml version="1.0" encoding="utf-8"?>
<p:tagLst xmlns:p="http://schemas.openxmlformats.org/presentationml/2006/main">
  <p:tag name="AS_UNIQUEID" val="841"/>
</p:tagLst>
</file>

<file path=ppt/tags/tag587.xml><?xml version="1.0" encoding="utf-8"?>
<p:tagLst xmlns:p="http://schemas.openxmlformats.org/presentationml/2006/main">
  <p:tag name="AS_UNIQUEID" val="842"/>
  <p:tag name="KSO_WM_BEAUTIFY_FLAG" val=""/>
</p:tagLst>
</file>

<file path=ppt/tags/tag588.xml><?xml version="1.0" encoding="utf-8"?>
<p:tagLst xmlns:p="http://schemas.openxmlformats.org/presentationml/2006/main">
  <p:tag name="AS_UNIQUEID" val="843"/>
</p:tagLst>
</file>

<file path=ppt/tags/tag589.xml><?xml version="1.0" encoding="utf-8"?>
<p:tagLst xmlns:p="http://schemas.openxmlformats.org/presentationml/2006/main">
  <p:tag name="AS_UNIQUEID" val="844"/>
</p:tagLst>
</file>

<file path=ppt/tags/tag59.xml><?xml version="1.0" encoding="utf-8"?>
<p:tagLst xmlns:p="http://schemas.openxmlformats.org/presentationml/2006/main">
  <p:tag name="AS_UNIQUEID" val="227"/>
</p:tagLst>
</file>

<file path=ppt/tags/tag590.xml><?xml version="1.0" encoding="utf-8"?>
<p:tagLst xmlns:p="http://schemas.openxmlformats.org/presentationml/2006/main">
  <p:tag name="AS_UNIQUEID" val="845"/>
</p:tagLst>
</file>

<file path=ppt/tags/tag591.xml><?xml version="1.0" encoding="utf-8"?>
<p:tagLst xmlns:p="http://schemas.openxmlformats.org/presentationml/2006/main">
  <p:tag name="AS_UNIQUEID" val="846"/>
</p:tagLst>
</file>

<file path=ppt/tags/tag592.xml><?xml version="1.0" encoding="utf-8"?>
<p:tagLst xmlns:p="http://schemas.openxmlformats.org/presentationml/2006/main">
  <p:tag name="AS_UNIQUEID" val="837"/>
</p:tagLst>
</file>

<file path=ppt/tags/tag593.xml><?xml version="1.0" encoding="utf-8"?>
<p:tagLst xmlns:p="http://schemas.openxmlformats.org/presentationml/2006/main">
  <p:tag name="AS_UNIQUEID" val="838"/>
</p:tagLst>
</file>

<file path=ppt/tags/tag594.xml><?xml version="1.0" encoding="utf-8"?>
<p:tagLst xmlns:p="http://schemas.openxmlformats.org/presentationml/2006/main">
  <p:tag name="AS_UNIQUEID" val="851"/>
</p:tagLst>
</file>

<file path=ppt/tags/tag595.xml><?xml version="1.0" encoding="utf-8"?>
<p:tagLst xmlns:p="http://schemas.openxmlformats.org/presentationml/2006/main">
  <p:tag name="AS_UNIQUEID" val="852"/>
  <p:tag name="KSO_WM_BEAUTIFY_FLAG" val=""/>
</p:tagLst>
</file>

<file path=ppt/tags/tag596.xml><?xml version="1.0" encoding="utf-8"?>
<p:tagLst xmlns:p="http://schemas.openxmlformats.org/presentationml/2006/main">
  <p:tag name="AS_UNIQUEID" val="853"/>
</p:tagLst>
</file>

<file path=ppt/tags/tag597.xml><?xml version="1.0" encoding="utf-8"?>
<p:tagLst xmlns:p="http://schemas.openxmlformats.org/presentationml/2006/main">
  <p:tag name="AS_UNIQUEID" val="854"/>
  <p:tag name="KSO_WM_BEAUTIFY_FLAG" val=""/>
</p:tagLst>
</file>

<file path=ppt/tags/tag598.xml><?xml version="1.0" encoding="utf-8"?>
<p:tagLst xmlns:p="http://schemas.openxmlformats.org/presentationml/2006/main">
  <p:tag name="AS_UNIQUEID" val="855"/>
  <p:tag name="KSO_WM_BEAUTIFY_FLAG" val=""/>
</p:tagLst>
</file>

<file path=ppt/tags/tag599.xml><?xml version="1.0" encoding="utf-8"?>
<p:tagLst xmlns:p="http://schemas.openxmlformats.org/presentationml/2006/main">
  <p:tag name="AS_UNIQUEID" val="856"/>
  <p:tag name="KSO_WM_BEAUTIFY_FLAG" val=""/>
</p:tagLst>
</file>

<file path=ppt/tags/tag6.xml><?xml version="1.0" encoding="utf-8"?>
<p:tagLst xmlns:p="http://schemas.openxmlformats.org/presentationml/2006/main">
  <p:tag name="AS_UNIQUEID" val="166"/>
</p:tagLst>
</file>

<file path=ppt/tags/tag60.xml><?xml version="1.0" encoding="utf-8"?>
<p:tagLst xmlns:p="http://schemas.openxmlformats.org/presentationml/2006/main">
  <p:tag name="AS_UNIQUEID" val="228"/>
</p:tagLst>
</file>

<file path=ppt/tags/tag600.xml><?xml version="1.0" encoding="utf-8"?>
<p:tagLst xmlns:p="http://schemas.openxmlformats.org/presentationml/2006/main">
  <p:tag name="AS_UNIQUEID" val="848"/>
</p:tagLst>
</file>

<file path=ppt/tags/tag601.xml><?xml version="1.0" encoding="utf-8"?>
<p:tagLst xmlns:p="http://schemas.openxmlformats.org/presentationml/2006/main">
  <p:tag name="AS_UNIQUEID" val="849"/>
</p:tagLst>
</file>

<file path=ppt/tags/tag602.xml><?xml version="1.0" encoding="utf-8"?>
<p:tagLst xmlns:p="http://schemas.openxmlformats.org/presentationml/2006/main">
  <p:tag name="AS_UNIQUEID" val="861"/>
</p:tagLst>
</file>

<file path=ppt/tags/tag603.xml><?xml version="1.0" encoding="utf-8"?>
<p:tagLst xmlns:p="http://schemas.openxmlformats.org/presentationml/2006/main">
  <p:tag name="AS_UNIQUEID" val="862"/>
  <p:tag name="KSO_WM_BEAUTIFY_FLAG" val=""/>
</p:tagLst>
</file>

<file path=ppt/tags/tag604.xml><?xml version="1.0" encoding="utf-8"?>
<p:tagLst xmlns:p="http://schemas.openxmlformats.org/presentationml/2006/main">
  <p:tag name="AS_UNIQUEID" val="863"/>
  <p:tag name="KSO_WM_BEAUTIFY_FLAG" val=""/>
</p:tagLst>
</file>

<file path=ppt/tags/tag605.xml><?xml version="1.0" encoding="utf-8"?>
<p:tagLst xmlns:p="http://schemas.openxmlformats.org/presentationml/2006/main">
  <p:tag name="AS_UNIQUEID" val="864"/>
</p:tagLst>
</file>

<file path=ppt/tags/tag606.xml><?xml version="1.0" encoding="utf-8"?>
<p:tagLst xmlns:p="http://schemas.openxmlformats.org/presentationml/2006/main">
  <p:tag name="AS_UNIQUEID" val="865"/>
  <p:tag name="KSO_WM_BEAUTIFY_FLAG" val=""/>
</p:tagLst>
</file>

<file path=ppt/tags/tag607.xml><?xml version="1.0" encoding="utf-8"?>
<p:tagLst xmlns:p="http://schemas.openxmlformats.org/presentationml/2006/main">
  <p:tag name="AS_UNIQUEID" val="866"/>
  <p:tag name="KSO_WM_BEAUTIFY_FLAG" val=""/>
</p:tagLst>
</file>

<file path=ppt/tags/tag608.xml><?xml version="1.0" encoding="utf-8"?>
<p:tagLst xmlns:p="http://schemas.openxmlformats.org/presentationml/2006/main">
  <p:tag name="AS_UNIQUEID" val="867"/>
  <p:tag name="KSO_WM_BEAUTIFY_FLAG" val=""/>
</p:tagLst>
</file>

<file path=ppt/tags/tag609.xml><?xml version="1.0" encoding="utf-8"?>
<p:tagLst xmlns:p="http://schemas.openxmlformats.org/presentationml/2006/main">
  <p:tag name="AS_UNIQUEID" val="868"/>
  <p:tag name="KSO_WM_BEAUTIFY_FLAG" val=""/>
</p:tagLst>
</file>

<file path=ppt/tags/tag61.xml><?xml version="1.0" encoding="utf-8"?>
<p:tagLst xmlns:p="http://schemas.openxmlformats.org/presentationml/2006/main">
  <p:tag name="AS_UNIQUEID" val="230"/>
</p:tagLst>
</file>

<file path=ppt/tags/tag610.xml><?xml version="1.0" encoding="utf-8"?>
<p:tagLst xmlns:p="http://schemas.openxmlformats.org/presentationml/2006/main">
  <p:tag name="AS_UNIQUEID" val="858"/>
</p:tagLst>
</file>

<file path=ppt/tags/tag611.xml><?xml version="1.0" encoding="utf-8"?>
<p:tagLst xmlns:p="http://schemas.openxmlformats.org/presentationml/2006/main">
  <p:tag name="AS_UNIQUEID" val="859"/>
</p:tagLst>
</file>

<file path=ppt/tags/tag612.xml><?xml version="1.0" encoding="utf-8"?>
<p:tagLst xmlns:p="http://schemas.openxmlformats.org/presentationml/2006/main">
  <p:tag name="AS_UNIQUEID" val="873"/>
</p:tagLst>
</file>

<file path=ppt/tags/tag613.xml><?xml version="1.0" encoding="utf-8"?>
<p:tagLst xmlns:p="http://schemas.openxmlformats.org/presentationml/2006/main">
  <p:tag name="AS_UNIQUEID" val="874"/>
  <p:tag name="KSO_WM_BEAUTIFY_FLAG" val=""/>
</p:tagLst>
</file>

<file path=ppt/tags/tag614.xml><?xml version="1.0" encoding="utf-8"?>
<p:tagLst xmlns:p="http://schemas.openxmlformats.org/presentationml/2006/main">
  <p:tag name="AS_UNIQUEID" val="875"/>
  <p:tag name="KSO_WM_BEAUTIFY_FLAG" val=""/>
</p:tagLst>
</file>

<file path=ppt/tags/tag615.xml><?xml version="1.0" encoding="utf-8"?>
<p:tagLst xmlns:p="http://schemas.openxmlformats.org/presentationml/2006/main">
  <p:tag name="AS_UNIQUEID" val="876"/>
  <p:tag name="KSO_WM_BEAUTIFY_FLAG" val=""/>
</p:tagLst>
</file>

<file path=ppt/tags/tag616.xml><?xml version="1.0" encoding="utf-8"?>
<p:tagLst xmlns:p="http://schemas.openxmlformats.org/presentationml/2006/main">
  <p:tag name="AS_UNIQUEID" val="877"/>
  <p:tag name="KSO_WM_BEAUTIFY_FLAG" val=""/>
</p:tagLst>
</file>

<file path=ppt/tags/tag617.xml><?xml version="1.0" encoding="utf-8"?>
<p:tagLst xmlns:p="http://schemas.openxmlformats.org/presentationml/2006/main">
  <p:tag name="AS_UNIQUEID" val="878"/>
  <p:tag name="KSO_WM_BEAUTIFY_FLAG" val=""/>
</p:tagLst>
</file>

<file path=ppt/tags/tag618.xml><?xml version="1.0" encoding="utf-8"?>
<p:tagLst xmlns:p="http://schemas.openxmlformats.org/presentationml/2006/main">
  <p:tag name="AS_UNIQUEID" val="879"/>
  <p:tag name="KSO_WM_BEAUTIFY_FLAG" val=""/>
</p:tagLst>
</file>

<file path=ppt/tags/tag619.xml><?xml version="1.0" encoding="utf-8"?>
<p:tagLst xmlns:p="http://schemas.openxmlformats.org/presentationml/2006/main">
  <p:tag name="AS_UNIQUEID" val="973"/>
</p:tagLst>
</file>

<file path=ppt/tags/tag62.xml><?xml version="1.0" encoding="utf-8"?>
<p:tagLst xmlns:p="http://schemas.openxmlformats.org/presentationml/2006/main">
  <p:tag name="AS_UNIQUEID" val="231"/>
</p:tagLst>
</file>

<file path=ppt/tags/tag620.xml><?xml version="1.0" encoding="utf-8"?>
<p:tagLst xmlns:p="http://schemas.openxmlformats.org/presentationml/2006/main">
  <p:tag name="AS_UNIQUEID" val="870"/>
</p:tagLst>
</file>

<file path=ppt/tags/tag621.xml><?xml version="1.0" encoding="utf-8"?>
<p:tagLst xmlns:p="http://schemas.openxmlformats.org/presentationml/2006/main">
  <p:tag name="AS_UNIQUEID" val="871"/>
</p:tagLst>
</file>

<file path=ppt/tags/tag622.xml><?xml version="1.0" encoding="utf-8"?>
<p:tagLst xmlns:p="http://schemas.openxmlformats.org/presentationml/2006/main">
  <p:tag name="AS_UNIQUEID" val="884"/>
</p:tagLst>
</file>

<file path=ppt/tags/tag623.xml><?xml version="1.0" encoding="utf-8"?>
<p:tagLst xmlns:p="http://schemas.openxmlformats.org/presentationml/2006/main">
  <p:tag name="AS_UNIQUEID" val="885"/>
  <p:tag name="KSO_WM_BEAUTIFY_FLAG" val=""/>
</p:tagLst>
</file>

<file path=ppt/tags/tag624.xml><?xml version="1.0" encoding="utf-8"?>
<p:tagLst xmlns:p="http://schemas.openxmlformats.org/presentationml/2006/main">
  <p:tag name="AS_UNIQUEID" val="886"/>
  <p:tag name="KSO_WM_BEAUTIFY_FLAG" val=""/>
</p:tagLst>
</file>

<file path=ppt/tags/tag625.xml><?xml version="1.0" encoding="utf-8"?>
<p:tagLst xmlns:p="http://schemas.openxmlformats.org/presentationml/2006/main">
  <p:tag name="AS_UNIQUEID" val="887"/>
  <p:tag name="KSO_WM_BEAUTIFY_FLAG" val=""/>
</p:tagLst>
</file>

<file path=ppt/tags/tag626.xml><?xml version="1.0" encoding="utf-8"?>
<p:tagLst xmlns:p="http://schemas.openxmlformats.org/presentationml/2006/main">
  <p:tag name="AS_UNIQUEID" val="881"/>
</p:tagLst>
</file>

<file path=ppt/tags/tag627.xml><?xml version="1.0" encoding="utf-8"?>
<p:tagLst xmlns:p="http://schemas.openxmlformats.org/presentationml/2006/main">
  <p:tag name="AS_UNIQUEID" val="882"/>
</p:tagLst>
</file>

<file path=ppt/tags/tag628.xml><?xml version="1.0" encoding="utf-8"?>
<p:tagLst xmlns:p="http://schemas.openxmlformats.org/presentationml/2006/main">
  <p:tag name="AS_UNIQUEID" val="892"/>
</p:tagLst>
</file>

<file path=ppt/tags/tag629.xml><?xml version="1.0" encoding="utf-8"?>
<p:tagLst xmlns:p="http://schemas.openxmlformats.org/presentationml/2006/main">
  <p:tag name="AS_UNIQUEID" val="893"/>
  <p:tag name="KSO_WM_BEAUTIFY_FLAG" val=""/>
</p:tagLst>
</file>

<file path=ppt/tags/tag63.xml><?xml version="1.0" encoding="utf-8"?>
<p:tagLst xmlns:p="http://schemas.openxmlformats.org/presentationml/2006/main">
  <p:tag name="AS_UNIQUEID" val="232"/>
</p:tagLst>
</file>

<file path=ppt/tags/tag630.xml><?xml version="1.0" encoding="utf-8"?>
<p:tagLst xmlns:p="http://schemas.openxmlformats.org/presentationml/2006/main">
  <p:tag name="AS_UNIQUEID" val="894"/>
  <p:tag name="KSO_WM_BEAUTIFY_FLAG" val=""/>
</p:tagLst>
</file>

<file path=ppt/tags/tag631.xml><?xml version="1.0" encoding="utf-8"?>
<p:tagLst xmlns:p="http://schemas.openxmlformats.org/presentationml/2006/main">
  <p:tag name="AS_UNIQUEID" val="889"/>
</p:tagLst>
</file>

<file path=ppt/tags/tag632.xml><?xml version="1.0" encoding="utf-8"?>
<p:tagLst xmlns:p="http://schemas.openxmlformats.org/presentationml/2006/main">
  <p:tag name="AS_UNIQUEID" val="890"/>
</p:tagLst>
</file>

<file path=ppt/tags/tag633.xml><?xml version="1.0" encoding="utf-8"?>
<p:tagLst xmlns:p="http://schemas.openxmlformats.org/presentationml/2006/main">
  <p:tag name="AS_UNIQUEID" val="899"/>
</p:tagLst>
</file>

<file path=ppt/tags/tag634.xml><?xml version="1.0" encoding="utf-8"?>
<p:tagLst xmlns:p="http://schemas.openxmlformats.org/presentationml/2006/main">
  <p:tag name="AS_UNIQUEID" val="900"/>
  <p:tag name="KSO_WM_BEAUTIFY_FLAG" val=""/>
</p:tagLst>
</file>

<file path=ppt/tags/tag635.xml><?xml version="1.0" encoding="utf-8"?>
<p:tagLst xmlns:p="http://schemas.openxmlformats.org/presentationml/2006/main">
  <p:tag name="AS_UNIQUEID" val="901"/>
  <p:tag name="KSO_WM_BEAUTIFY_FLAG" val=""/>
</p:tagLst>
</file>

<file path=ppt/tags/tag636.xml><?xml version="1.0" encoding="utf-8"?>
<p:tagLst xmlns:p="http://schemas.openxmlformats.org/presentationml/2006/main">
  <p:tag name="AS_UNIQUEID" val="902"/>
  <p:tag name="KSO_WM_BEAUTIFY_FLAG" val=""/>
</p:tagLst>
</file>

<file path=ppt/tags/tag637.xml><?xml version="1.0" encoding="utf-8"?>
<p:tagLst xmlns:p="http://schemas.openxmlformats.org/presentationml/2006/main">
  <p:tag name="AS_UNIQUEID" val="903"/>
  <p:tag name="KSO_WM_BEAUTIFY_FLAG" val=""/>
</p:tagLst>
</file>

<file path=ppt/tags/tag638.xml><?xml version="1.0" encoding="utf-8"?>
<p:tagLst xmlns:p="http://schemas.openxmlformats.org/presentationml/2006/main">
  <p:tag name="AS_UNIQUEID" val="896"/>
</p:tagLst>
</file>

<file path=ppt/tags/tag639.xml><?xml version="1.0" encoding="utf-8"?>
<p:tagLst xmlns:p="http://schemas.openxmlformats.org/presentationml/2006/main">
  <p:tag name="AS_UNIQUEID" val="897"/>
</p:tagLst>
</file>

<file path=ppt/tags/tag64.xml><?xml version="1.0" encoding="utf-8"?>
<p:tagLst xmlns:p="http://schemas.openxmlformats.org/presentationml/2006/main">
  <p:tag name="AS_UNIQUEID" val="233"/>
</p:tagLst>
</file>

<file path=ppt/tags/tag640.xml><?xml version="1.0" encoding="utf-8"?>
<p:tagLst xmlns:p="http://schemas.openxmlformats.org/presentationml/2006/main">
  <p:tag name="AS_UNIQUEID" val="908"/>
</p:tagLst>
</file>

<file path=ppt/tags/tag641.xml><?xml version="1.0" encoding="utf-8"?>
<p:tagLst xmlns:p="http://schemas.openxmlformats.org/presentationml/2006/main">
  <p:tag name="AS_UNIQUEID" val="909"/>
  <p:tag name="KSO_WM_BEAUTIFY_FLAG" val=""/>
</p:tagLst>
</file>

<file path=ppt/tags/tag642.xml><?xml version="1.0" encoding="utf-8"?>
<p:tagLst xmlns:p="http://schemas.openxmlformats.org/presentationml/2006/main">
  <p:tag name="AS_UNIQUEID" val="910"/>
  <p:tag name="KSO_WM_BEAUTIFY_FLAG" val=""/>
</p:tagLst>
</file>

<file path=ppt/tags/tag643.xml><?xml version="1.0" encoding="utf-8"?>
<p:tagLst xmlns:p="http://schemas.openxmlformats.org/presentationml/2006/main">
  <p:tag name="AS_UNIQUEID" val="911"/>
  <p:tag name="KSO_WM_BEAUTIFY_FLAG" val=""/>
</p:tagLst>
</file>

<file path=ppt/tags/tag644.xml><?xml version="1.0" encoding="utf-8"?>
<p:tagLst xmlns:p="http://schemas.openxmlformats.org/presentationml/2006/main">
  <p:tag name="AS_UNIQUEID" val="905"/>
</p:tagLst>
</file>

<file path=ppt/tags/tag645.xml><?xml version="1.0" encoding="utf-8"?>
<p:tagLst xmlns:p="http://schemas.openxmlformats.org/presentationml/2006/main">
  <p:tag name="AS_UNIQUEID" val="906"/>
</p:tagLst>
</file>

<file path=ppt/tags/tag646.xml><?xml version="1.0" encoding="utf-8"?>
<p:tagLst xmlns:p="http://schemas.openxmlformats.org/presentationml/2006/main">
  <p:tag name="AS_UNIQUEID" val="916"/>
</p:tagLst>
</file>

<file path=ppt/tags/tag647.xml><?xml version="1.0" encoding="utf-8"?>
<p:tagLst xmlns:p="http://schemas.openxmlformats.org/presentationml/2006/main">
  <p:tag name="AS_UNIQUEID" val="917"/>
  <p:tag name="KSO_WM_BEAUTIFY_FLAG" val=""/>
</p:tagLst>
</file>

<file path=ppt/tags/tag648.xml><?xml version="1.0" encoding="utf-8"?>
<p:tagLst xmlns:p="http://schemas.openxmlformats.org/presentationml/2006/main">
  <p:tag name="AS_UNIQUEID" val="918"/>
  <p:tag name="KSO_WM_BEAUTIFY_FLAG" val=""/>
</p:tagLst>
</file>

<file path=ppt/tags/tag649.xml><?xml version="1.0" encoding="utf-8"?>
<p:tagLst xmlns:p="http://schemas.openxmlformats.org/presentationml/2006/main">
  <p:tag name="AS_UNIQUEID" val="919"/>
  <p:tag name="KSO_WM_BEAUTIFY_FLAG" val=""/>
</p:tagLst>
</file>

<file path=ppt/tags/tag65.xml><?xml version="1.0" encoding="utf-8"?>
<p:tagLst xmlns:p="http://schemas.openxmlformats.org/presentationml/2006/main">
  <p:tag name="AS_UNIQUEID" val="234"/>
</p:tagLst>
</file>

<file path=ppt/tags/tag650.xml><?xml version="1.0" encoding="utf-8"?>
<p:tagLst xmlns:p="http://schemas.openxmlformats.org/presentationml/2006/main">
  <p:tag name="AS_UNIQUEID" val="920"/>
  <p:tag name="KSO_WM_BEAUTIFY_FLAG" val=""/>
</p:tagLst>
</file>

<file path=ppt/tags/tag651.xml><?xml version="1.0" encoding="utf-8"?>
<p:tagLst xmlns:p="http://schemas.openxmlformats.org/presentationml/2006/main">
  <p:tag name="AS_UNIQUEID" val="921"/>
  <p:tag name="KSO_WM_BEAUTIFY_FLAG" val=""/>
</p:tagLst>
</file>

<file path=ppt/tags/tag652.xml><?xml version="1.0" encoding="utf-8"?>
<p:tagLst xmlns:p="http://schemas.openxmlformats.org/presentationml/2006/main">
  <p:tag name="AS_UNIQUEID" val="913"/>
</p:tagLst>
</file>

<file path=ppt/tags/tag653.xml><?xml version="1.0" encoding="utf-8"?>
<p:tagLst xmlns:p="http://schemas.openxmlformats.org/presentationml/2006/main">
  <p:tag name="AS_UNIQUEID" val="914"/>
</p:tagLst>
</file>

<file path=ppt/tags/tag654.xml><?xml version="1.0" encoding="utf-8"?>
<p:tagLst xmlns:p="http://schemas.openxmlformats.org/presentationml/2006/main">
  <p:tag name="AS_UNIQUEID" val="926"/>
</p:tagLst>
</file>

<file path=ppt/tags/tag655.xml><?xml version="1.0" encoding="utf-8"?>
<p:tagLst xmlns:p="http://schemas.openxmlformats.org/presentationml/2006/main">
  <p:tag name="AS_UNIQUEID" val="927"/>
  <p:tag name="KSO_WM_BEAUTIFY_FLAG" val=""/>
</p:tagLst>
</file>

<file path=ppt/tags/tag656.xml><?xml version="1.0" encoding="utf-8"?>
<p:tagLst xmlns:p="http://schemas.openxmlformats.org/presentationml/2006/main">
  <p:tag name="AS_UNIQUEID" val="928"/>
  <p:tag name="KSO_WM_BEAUTIFY_FLAG" val=""/>
</p:tagLst>
</file>

<file path=ppt/tags/tag657.xml><?xml version="1.0" encoding="utf-8"?>
<p:tagLst xmlns:p="http://schemas.openxmlformats.org/presentationml/2006/main">
  <p:tag name="AS_UNIQUEID" val="929"/>
  <p:tag name="KSO_WM_BEAUTIFY_FLAG" val=""/>
</p:tagLst>
</file>

<file path=ppt/tags/tag658.xml><?xml version="1.0" encoding="utf-8"?>
<p:tagLst xmlns:p="http://schemas.openxmlformats.org/presentationml/2006/main">
  <p:tag name="AS_UNIQUEID" val="923"/>
</p:tagLst>
</file>

<file path=ppt/tags/tag659.xml><?xml version="1.0" encoding="utf-8"?>
<p:tagLst xmlns:p="http://schemas.openxmlformats.org/presentationml/2006/main">
  <p:tag name="AS_UNIQUEID" val="924"/>
</p:tagLst>
</file>

<file path=ppt/tags/tag66.xml><?xml version="1.0" encoding="utf-8"?>
<p:tagLst xmlns:p="http://schemas.openxmlformats.org/presentationml/2006/main">
  <p:tag name="AS_UNIQUEID" val="235"/>
</p:tagLst>
</file>

<file path=ppt/tags/tag660.xml><?xml version="1.0" encoding="utf-8"?>
<p:tagLst xmlns:p="http://schemas.openxmlformats.org/presentationml/2006/main">
  <p:tag name="AS_UNIQUEID" val="934"/>
</p:tagLst>
</file>

<file path=ppt/tags/tag661.xml><?xml version="1.0" encoding="utf-8"?>
<p:tagLst xmlns:p="http://schemas.openxmlformats.org/presentationml/2006/main">
  <p:tag name="AS_UNIQUEID" val="935"/>
  <p:tag name="KSO_WM_BEAUTIFY_FLAG" val=""/>
</p:tagLst>
</file>

<file path=ppt/tags/tag662.xml><?xml version="1.0" encoding="utf-8"?>
<p:tagLst xmlns:p="http://schemas.openxmlformats.org/presentationml/2006/main">
  <p:tag name="AS_UNIQUEID" val="931"/>
</p:tagLst>
</file>

<file path=ppt/tags/tag663.xml><?xml version="1.0" encoding="utf-8"?>
<p:tagLst xmlns:p="http://schemas.openxmlformats.org/presentationml/2006/main">
  <p:tag name="AS_UNIQUEID" val="932"/>
</p:tagLst>
</file>

<file path=ppt/tags/tag664.xml><?xml version="1.0" encoding="utf-8"?>
<p:tagLst xmlns:p="http://schemas.openxmlformats.org/presentationml/2006/main">
  <p:tag name="AS_UNIQUEID" val="940"/>
</p:tagLst>
</file>

<file path=ppt/tags/tag665.xml><?xml version="1.0" encoding="utf-8"?>
<p:tagLst xmlns:p="http://schemas.openxmlformats.org/presentationml/2006/main">
  <p:tag name="AS_UNIQUEID" val="941"/>
  <p:tag name="KSO_WM_BEAUTIFY_FLAG" val=""/>
</p:tagLst>
</file>

<file path=ppt/tags/tag666.xml><?xml version="1.0" encoding="utf-8"?>
<p:tagLst xmlns:p="http://schemas.openxmlformats.org/presentationml/2006/main">
  <p:tag name="AS_UNIQUEID" val="942"/>
  <p:tag name="KSO_WM_BEAUTIFY_FLAG" val=""/>
</p:tagLst>
</file>

<file path=ppt/tags/tag667.xml><?xml version="1.0" encoding="utf-8"?>
<p:tagLst xmlns:p="http://schemas.openxmlformats.org/presentationml/2006/main">
  <p:tag name="AS_UNIQUEID" val="943"/>
  <p:tag name="KSO_WM_BEAUTIFY_FLAG" val=""/>
</p:tagLst>
</file>

<file path=ppt/tags/tag668.xml><?xml version="1.0" encoding="utf-8"?>
<p:tagLst xmlns:p="http://schemas.openxmlformats.org/presentationml/2006/main">
  <p:tag name="AS_UNIQUEID" val="937"/>
</p:tagLst>
</file>

<file path=ppt/tags/tag669.xml><?xml version="1.0" encoding="utf-8"?>
<p:tagLst xmlns:p="http://schemas.openxmlformats.org/presentationml/2006/main">
  <p:tag name="AS_UNIQUEID" val="938"/>
</p:tagLst>
</file>

<file path=ppt/tags/tag67.xml><?xml version="1.0" encoding="utf-8"?>
<p:tagLst xmlns:p="http://schemas.openxmlformats.org/presentationml/2006/main">
  <p:tag name="AS_UNIQUEID" val="236"/>
</p:tagLst>
</file>

<file path=ppt/tags/tag670.xml><?xml version="1.0" encoding="utf-8"?>
<p:tagLst xmlns:p="http://schemas.openxmlformats.org/presentationml/2006/main">
  <p:tag name="AS_UNIQUEID" val="948"/>
</p:tagLst>
</file>

<file path=ppt/tags/tag671.xml><?xml version="1.0" encoding="utf-8"?>
<p:tagLst xmlns:p="http://schemas.openxmlformats.org/presentationml/2006/main">
  <p:tag name="AS_UNIQUEID" val="953"/>
  <p:tag name="KSO_WM_BEAUTIFY_FLAG" val=""/>
</p:tagLst>
</file>

<file path=ppt/tags/tag672.xml><?xml version="1.0" encoding="utf-8"?>
<p:tagLst xmlns:p="http://schemas.openxmlformats.org/presentationml/2006/main">
  <p:tag name="AS_UNIQUEID" val="476"/>
</p:tagLst>
</file>

<file path=ppt/tags/tag673.xml><?xml version="1.0" encoding="utf-8"?>
<p:tagLst xmlns:p="http://schemas.openxmlformats.org/presentationml/2006/main">
  <p:tag name="AS_UNIQUEID" val="479"/>
</p:tagLst>
</file>

<file path=ppt/tags/tag674.xml><?xml version="1.0" encoding="utf-8"?>
<p:tagLst xmlns:p="http://schemas.openxmlformats.org/presentationml/2006/main">
  <p:tag name="AS_UNIQUEID" val="478"/>
</p:tagLst>
</file>

<file path=ppt/tags/tag675.xml><?xml version="1.0" encoding="utf-8"?>
<p:tagLst xmlns:p="http://schemas.openxmlformats.org/presentationml/2006/main">
  <p:tag name="AS_UNIQUEID" val="945"/>
</p:tagLst>
</file>

<file path=ppt/tags/tag676.xml><?xml version="1.0" encoding="utf-8"?>
<p:tagLst xmlns:p="http://schemas.openxmlformats.org/presentationml/2006/main">
  <p:tag name="AS_UNIQUEID" val="946"/>
</p:tagLst>
</file>

<file path=ppt/tags/tag677.xml><?xml version="1.0" encoding="utf-8"?>
<p:tagLst xmlns:p="http://schemas.openxmlformats.org/presentationml/2006/main">
  <p:tag name="AS_UNIQUEID" val="962"/>
</p:tagLst>
</file>

<file path=ppt/tags/tag678.xml><?xml version="1.0" encoding="utf-8"?>
<p:tagLst xmlns:p="http://schemas.openxmlformats.org/presentationml/2006/main">
  <p:tag name="AS_UNIQUEID" val="963"/>
  <p:tag name="KSO_WM_BEAUTIFY_FLAG" val=""/>
</p:tagLst>
</file>

<file path=ppt/tags/tag679.xml><?xml version="1.0" encoding="utf-8"?>
<p:tagLst xmlns:p="http://schemas.openxmlformats.org/presentationml/2006/main">
  <p:tag name="AS_UNIQUEID" val="964"/>
  <p:tag name="KSO_WM_BEAUTIFY_FLAG" val=""/>
</p:tagLst>
</file>

<file path=ppt/tags/tag68.xml><?xml version="1.0" encoding="utf-8"?>
<p:tagLst xmlns:p="http://schemas.openxmlformats.org/presentationml/2006/main">
  <p:tag name="AS_UNIQUEID" val="237"/>
</p:tagLst>
</file>

<file path=ppt/tags/tag680.xml><?xml version="1.0" encoding="utf-8"?>
<p:tagLst xmlns:p="http://schemas.openxmlformats.org/presentationml/2006/main">
  <p:tag name="AS_UNIQUEID" val="959"/>
</p:tagLst>
</file>

<file path=ppt/tags/tag681.xml><?xml version="1.0" encoding="utf-8"?>
<p:tagLst xmlns:p="http://schemas.openxmlformats.org/presentationml/2006/main">
  <p:tag name="AS_UNIQUEID" val="960"/>
</p:tagLst>
</file>

<file path=ppt/tags/tag682.xml><?xml version="1.0" encoding="utf-8"?>
<p:tagLst xmlns:p="http://schemas.openxmlformats.org/presentationml/2006/main">
  <p:tag name="AS_UNIQUEID" val="969"/>
</p:tagLst>
</file>

<file path=ppt/tags/tag683.xml><?xml version="1.0" encoding="utf-8"?>
<p:tagLst xmlns:p="http://schemas.openxmlformats.org/presentationml/2006/main">
  <p:tag name="AS_UNIQUEID" val="970"/>
  <p:tag name="KSO_WM_BEAUTIFY_FLAG" val=""/>
</p:tagLst>
</file>

<file path=ppt/tags/tag684.xml><?xml version="1.0" encoding="utf-8"?>
<p:tagLst xmlns:p="http://schemas.openxmlformats.org/presentationml/2006/main">
  <p:tag name="AS_UNIQUEID" val="971"/>
  <p:tag name="KSO_WM_BEAUTIFY_FLAG" val=""/>
</p:tagLst>
</file>

<file path=ppt/tags/tag685.xml><?xml version="1.0" encoding="utf-8"?>
<p:tagLst xmlns:p="http://schemas.openxmlformats.org/presentationml/2006/main">
  <p:tag name="AS_UNIQUEID" val="972"/>
  <p:tag name="KSO_WM_BEAUTIFY_FLAG" val=""/>
</p:tagLst>
</file>

<file path=ppt/tags/tag686.xml><?xml version="1.0" encoding="utf-8"?>
<p:tagLst xmlns:p="http://schemas.openxmlformats.org/presentationml/2006/main">
  <p:tag name="AS_UNIQUEID" val="966"/>
</p:tagLst>
</file>

<file path=ppt/tags/tag687.xml><?xml version="1.0" encoding="utf-8"?>
<p:tagLst xmlns:p="http://schemas.openxmlformats.org/presentationml/2006/main">
  <p:tag name="AS_UNIQUEID" val="967"/>
</p:tagLst>
</file>

<file path=ppt/tags/tag688.xml><?xml version="1.0" encoding="utf-8"?>
<p:tagLst xmlns:p="http://schemas.openxmlformats.org/presentationml/2006/main">
  <p:tag name="AS_UNIQUEID" val="732"/>
</p:tagLst>
</file>

<file path=ppt/tags/tag689.xml><?xml version="1.0" encoding="utf-8"?>
<p:tagLst xmlns:p="http://schemas.openxmlformats.org/presentationml/2006/main">
  <p:tag name="AS_UNIQUEID" val="733"/>
</p:tagLst>
</file>

<file path=ppt/tags/tag69.xml><?xml version="1.0" encoding="utf-8"?>
<p:tagLst xmlns:p="http://schemas.openxmlformats.org/presentationml/2006/main">
  <p:tag name="AS_UNIQUEID" val="239"/>
</p:tagLst>
</file>

<file path=ppt/tags/tag690.xml><?xml version="1.0" encoding="utf-8"?>
<p:tagLst xmlns:p="http://schemas.openxmlformats.org/presentationml/2006/main">
  <p:tag name="AS_UNIQUEID" val="734"/>
</p:tagLst>
</file>

<file path=ppt/tags/tag691.xml><?xml version="1.0" encoding="utf-8"?>
<p:tagLst xmlns:p="http://schemas.openxmlformats.org/presentationml/2006/main">
  <p:tag name="AS_UNIQUEID" val="735"/>
</p:tagLst>
</file>

<file path=ppt/tags/tag692.xml><?xml version="1.0" encoding="utf-8"?>
<p:tagLst xmlns:p="http://schemas.openxmlformats.org/presentationml/2006/main">
  <p:tag name="AS_UNIQUEID" val="736"/>
</p:tagLst>
</file>

<file path=ppt/tags/tag693.xml><?xml version="1.0" encoding="utf-8"?>
<p:tagLst xmlns:p="http://schemas.openxmlformats.org/presentationml/2006/main">
  <p:tag name="AS_UNIQUEID" val="737"/>
</p:tagLst>
</file>

<file path=ppt/tags/tag69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zRkZTQwMzlkYWIwYmQxMTA0NzlmODhlZWY1ZmIyYjgifQ=="/>
</p:tagLst>
</file>

<file path=ppt/tags/tag7.xml><?xml version="1.0" encoding="utf-8"?>
<p:tagLst xmlns:p="http://schemas.openxmlformats.org/presentationml/2006/main">
  <p:tag name="AS_UNIQUEID" val="167"/>
</p:tagLst>
</file>

<file path=ppt/tags/tag70.xml><?xml version="1.0" encoding="utf-8"?>
<p:tagLst xmlns:p="http://schemas.openxmlformats.org/presentationml/2006/main">
  <p:tag name="AS_UNIQUEID" val="240"/>
</p:tagLst>
</file>

<file path=ppt/tags/tag71.xml><?xml version="1.0" encoding="utf-8"?>
<p:tagLst xmlns:p="http://schemas.openxmlformats.org/presentationml/2006/main">
  <p:tag name="AS_UNIQUEID" val="241"/>
</p:tagLst>
</file>

<file path=ppt/tags/tag72.xml><?xml version="1.0" encoding="utf-8"?>
<p:tagLst xmlns:p="http://schemas.openxmlformats.org/presentationml/2006/main">
  <p:tag name="AS_UNIQUEID" val="242"/>
</p:tagLst>
</file>

<file path=ppt/tags/tag73.xml><?xml version="1.0" encoding="utf-8"?>
<p:tagLst xmlns:p="http://schemas.openxmlformats.org/presentationml/2006/main">
  <p:tag name="AS_UNIQUEID" val="243"/>
</p:tagLst>
</file>

<file path=ppt/tags/tag74.xml><?xml version="1.0" encoding="utf-8"?>
<p:tagLst xmlns:p="http://schemas.openxmlformats.org/presentationml/2006/main">
  <p:tag name="AS_UNIQUEID" val="244"/>
</p:tagLst>
</file>

<file path=ppt/tags/tag75.xml><?xml version="1.0" encoding="utf-8"?>
<p:tagLst xmlns:p="http://schemas.openxmlformats.org/presentationml/2006/main">
  <p:tag name="AS_UNIQUEID" val="245"/>
</p:tagLst>
</file>

<file path=ppt/tags/tag76.xml><?xml version="1.0" encoding="utf-8"?>
<p:tagLst xmlns:p="http://schemas.openxmlformats.org/presentationml/2006/main">
  <p:tag name="AS_UNIQUEID" val="246"/>
</p:tagLst>
</file>

<file path=ppt/tags/tag77.xml><?xml version="1.0" encoding="utf-8"?>
<p:tagLst xmlns:p="http://schemas.openxmlformats.org/presentationml/2006/main">
  <p:tag name="AS_UNIQUEID" val="248"/>
</p:tagLst>
</file>

<file path=ppt/tags/tag78.xml><?xml version="1.0" encoding="utf-8"?>
<p:tagLst xmlns:p="http://schemas.openxmlformats.org/presentationml/2006/main">
  <p:tag name="AS_UNIQUEID" val="249"/>
</p:tagLst>
</file>

<file path=ppt/tags/tag79.xml><?xml version="1.0" encoding="utf-8"?>
<p:tagLst xmlns:p="http://schemas.openxmlformats.org/presentationml/2006/main">
  <p:tag name="AS_UNIQUEID" val="250"/>
</p:tagLst>
</file>

<file path=ppt/tags/tag8.xml><?xml version="1.0" encoding="utf-8"?>
<p:tagLst xmlns:p="http://schemas.openxmlformats.org/presentationml/2006/main">
  <p:tag name="AS_UNIQUEID" val="168"/>
</p:tagLst>
</file>

<file path=ppt/tags/tag80.xml><?xml version="1.0" encoding="utf-8"?>
<p:tagLst xmlns:p="http://schemas.openxmlformats.org/presentationml/2006/main">
  <p:tag name="AS_UNIQUEID" val="251"/>
</p:tagLst>
</file>

<file path=ppt/tags/tag81.xml><?xml version="1.0" encoding="utf-8"?>
<p:tagLst xmlns:p="http://schemas.openxmlformats.org/presentationml/2006/main">
  <p:tag name="AS_UNIQUEID" val="252"/>
</p:tagLst>
</file>

<file path=ppt/tags/tag82.xml><?xml version="1.0" encoding="utf-8"?>
<p:tagLst xmlns:p="http://schemas.openxmlformats.org/presentationml/2006/main">
  <p:tag name="AS_UNIQUEID" val="253"/>
</p:tagLst>
</file>

<file path=ppt/tags/tag83.xml><?xml version="1.0" encoding="utf-8"?>
<p:tagLst xmlns:p="http://schemas.openxmlformats.org/presentationml/2006/main">
  <p:tag name="AS_UNIQUEID" val="254"/>
</p:tagLst>
</file>

<file path=ppt/tags/tag84.xml><?xml version="1.0" encoding="utf-8"?>
<p:tagLst xmlns:p="http://schemas.openxmlformats.org/presentationml/2006/main">
  <p:tag name="AS_UNIQUEID" val="255"/>
</p:tagLst>
</file>

<file path=ppt/tags/tag85.xml><?xml version="1.0" encoding="utf-8"?>
<p:tagLst xmlns:p="http://schemas.openxmlformats.org/presentationml/2006/main">
  <p:tag name="AS_UNIQUEID" val="257"/>
</p:tagLst>
</file>

<file path=ppt/tags/tag86.xml><?xml version="1.0" encoding="utf-8"?>
<p:tagLst xmlns:p="http://schemas.openxmlformats.org/presentationml/2006/main">
  <p:tag name="AS_UNIQUEID" val="258"/>
</p:tagLst>
</file>

<file path=ppt/tags/tag87.xml><?xml version="1.0" encoding="utf-8"?>
<p:tagLst xmlns:p="http://schemas.openxmlformats.org/presentationml/2006/main">
  <p:tag name="AS_UNIQUEID" val="259"/>
</p:tagLst>
</file>

<file path=ppt/tags/tag88.xml><?xml version="1.0" encoding="utf-8"?>
<p:tagLst xmlns:p="http://schemas.openxmlformats.org/presentationml/2006/main">
  <p:tag name="AS_UNIQUEID" val="260"/>
</p:tagLst>
</file>

<file path=ppt/tags/tag89.xml><?xml version="1.0" encoding="utf-8"?>
<p:tagLst xmlns:p="http://schemas.openxmlformats.org/presentationml/2006/main">
  <p:tag name="AS_UNIQUEID" val="261"/>
</p:tagLst>
</file>

<file path=ppt/tags/tag9.xml><?xml version="1.0" encoding="utf-8"?>
<p:tagLst xmlns:p="http://schemas.openxmlformats.org/presentationml/2006/main">
  <p:tag name="AS_UNIQUEID" val="169"/>
</p:tagLst>
</file>

<file path=ppt/tags/tag90.xml><?xml version="1.0" encoding="utf-8"?>
<p:tagLst xmlns:p="http://schemas.openxmlformats.org/presentationml/2006/main">
  <p:tag name="AS_UNIQUEID" val="262"/>
</p:tagLst>
</file>

<file path=ppt/tags/tag91.xml><?xml version="1.0" encoding="utf-8"?>
<p:tagLst xmlns:p="http://schemas.openxmlformats.org/presentationml/2006/main">
  <p:tag name="AS_UNIQUEID" val="263"/>
</p:tagLst>
</file>

<file path=ppt/tags/tag92.xml><?xml version="1.0" encoding="utf-8"?>
<p:tagLst xmlns:p="http://schemas.openxmlformats.org/presentationml/2006/main">
  <p:tag name="AS_UNIQUEID" val="264"/>
</p:tagLst>
</file>

<file path=ppt/tags/tag93.xml><?xml version="1.0" encoding="utf-8"?>
<p:tagLst xmlns:p="http://schemas.openxmlformats.org/presentationml/2006/main">
  <p:tag name="AS_UNIQUEID" val="266"/>
</p:tagLst>
</file>

<file path=ppt/tags/tag94.xml><?xml version="1.0" encoding="utf-8"?>
<p:tagLst xmlns:p="http://schemas.openxmlformats.org/presentationml/2006/main">
  <p:tag name="AS_UNIQUEID" val="267"/>
</p:tagLst>
</file>

<file path=ppt/tags/tag95.xml><?xml version="1.0" encoding="utf-8"?>
<p:tagLst xmlns:p="http://schemas.openxmlformats.org/presentationml/2006/main">
  <p:tag name="AS_UNIQUEID" val="268"/>
</p:tagLst>
</file>

<file path=ppt/tags/tag96.xml><?xml version="1.0" encoding="utf-8"?>
<p:tagLst xmlns:p="http://schemas.openxmlformats.org/presentationml/2006/main">
  <p:tag name="AS_UNIQUEID" val="269"/>
</p:tagLst>
</file>

<file path=ppt/tags/tag97.xml><?xml version="1.0" encoding="utf-8"?>
<p:tagLst xmlns:p="http://schemas.openxmlformats.org/presentationml/2006/main">
  <p:tag name="AS_UNIQUEID" val="270"/>
</p:tagLst>
</file>

<file path=ppt/tags/tag98.xml><?xml version="1.0" encoding="utf-8"?>
<p:tagLst xmlns:p="http://schemas.openxmlformats.org/presentationml/2006/main">
  <p:tag name="AS_UNIQUEID" val="271"/>
</p:tagLst>
</file>

<file path=ppt/tags/tag99.xml><?xml version="1.0" encoding="utf-8"?>
<p:tagLst xmlns:p="http://schemas.openxmlformats.org/presentationml/2006/main">
  <p:tag name="AS_UNIQUEID" val="272"/>
</p:tagLst>
</file>

<file path=ppt/theme/theme1.xml><?xml version="1.0" encoding="utf-8"?>
<a:theme xmlns:a="http://schemas.openxmlformats.org/drawingml/2006/main" name="第一PPT，www.1ppt.com">
  <a:themeElements>
    <a:clrScheme name="自定义 2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62AD"/>
      </a:accent1>
      <a:accent2>
        <a:srgbClr val="7F7F7F"/>
      </a:accent2>
      <a:accent3>
        <a:srgbClr val="7F7F7F"/>
      </a:accent3>
      <a:accent4>
        <a:srgbClr val="7F7F7F"/>
      </a:accent4>
      <a:accent5>
        <a:srgbClr val="7F7F7F"/>
      </a:accent5>
      <a:accent6>
        <a:srgbClr val="7F7F7F"/>
      </a:accent6>
      <a:hlink>
        <a:srgbClr val="17365D"/>
      </a:hlink>
      <a:folHlink>
        <a:srgbClr val="548DD4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1451</Words>
  <Application>WPS 演示</Application>
  <PresentationFormat/>
  <Paragraphs>205</Paragraphs>
  <Slides>26</Slides>
  <Notes>26</Notes>
  <HiddenSlides>0</HiddenSlides>
  <MMClips>6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U.S. 101</vt:lpstr>
      <vt:lpstr>Segoe Print</vt:lpstr>
      <vt:lpstr>Roboto</vt:lpstr>
      <vt:lpstr>Times New Roman</vt:lpstr>
      <vt:lpstr>Arial</vt:lpstr>
      <vt:lpstr>Open Sans Light</vt:lpstr>
      <vt:lpstr>Impact</vt:lpstr>
      <vt:lpstr>Helvetica Light</vt:lpstr>
      <vt:lpstr>Aller Light</vt:lpstr>
      <vt:lpstr>DejaVu Math TeX Gyre</vt:lpstr>
      <vt:lpstr>黑体</vt:lpstr>
      <vt:lpstr>Wingdings</vt:lpstr>
      <vt:lpstr>Arial Unicode MS</vt:lpstr>
      <vt:lpstr>Calibri</vt:lpstr>
      <vt:lpstr>Calibri</vt:lpstr>
      <vt:lpstr>等线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如何解决以上问题呢？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把压板改成筐（结构优化）</vt:lpstr>
      <vt:lpstr>PowerPoint 演示文稿</vt:lpstr>
      <vt:lpstr>把杠杆改成红外控制器（功能优化）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WPS_1088657672</cp:lastModifiedBy>
  <cp:revision>2</cp:revision>
  <cp:lastPrinted>2024-01-10T14:48:00Z</cp:lastPrinted>
  <dcterms:created xsi:type="dcterms:W3CDTF">2024-01-10T14:48:00Z</dcterms:created>
  <dcterms:modified xsi:type="dcterms:W3CDTF">2025-03-25T08:03:41Z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7FC30A243551413DBD0A859F97F44454_12</vt:lpwstr>
  </property>
  <property fmtid="{D5CDD505-2E9C-101B-9397-08002B2CF9AE}" pid="7" name="KSOProductBuildVer">
    <vt:lpwstr>2052-12.1.0.20305</vt:lpwstr>
  </property>
</Properties>
</file>