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5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1" userDrawn="1">
          <p15:clr>
            <a:srgbClr val="A4A3A4"/>
          </p15:clr>
        </p15:guide>
        <p15:guide id="2" pos="385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41"/>
        <p:guide pos="385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tags" Target="tags/tag800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app\&#24037;&#20316;&#31807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9209566116333"/>
          <c:y val="0.175424784421921"/>
          <c:w val="0.284084588289261"/>
          <c:h val="0.641542851924896"/>
        </c:manualLayout>
      </c:layout>
      <c:radarChart>
        <c:radarStyle val="marker"/>
        <c:varyColors val="0"/>
        <c:ser>
          <c:idx val="0"/>
          <c:order val="0"/>
          <c:tx>
            <c:strRef>
              <c:f>Sheet1!$B$5</c:f>
              <c:strCache>
                <c:ptCount val="1"/>
                <c:pt idx="0">
                  <c:v>1号作品</c:v>
                </c:pt>
              </c:strCache>
            </c:strRef>
          </c:tx>
          <c:spPr>
            <a:ln w="66675" cap="rnd" cmpd="sng" algn="ctr">
              <a:solidFill>
                <a:srgbClr val="00B050"/>
              </a:solidFill>
              <a:prstDash val="solid"/>
              <a:round/>
            </a:ln>
            <a:effectLst/>
            <a:sp3d contourW="66675"/>
          </c:spPr>
          <c:marker>
            <c:symbol val="circle"/>
            <c:size val="13"/>
            <c:spPr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</a:ln>
              <a:effectLst/>
            </c:spPr>
          </c:marker>
          <c:dLbls>
            <c:delete val="1"/>
          </c:dLbls>
          <c:cat>
            <c:strRef>
              <c:f>Sheet1!$C$4:$I$4</c:f>
              <c:strCache>
                <c:ptCount val="7"/>
                <c:pt idx="0">
                  <c:v>实用</c:v>
                </c:pt>
                <c:pt idx="1">
                  <c:v>创新</c:v>
                </c:pt>
                <c:pt idx="2">
                  <c:v>经济</c:v>
                </c:pt>
                <c:pt idx="3">
                  <c:v>道德</c:v>
                </c:pt>
                <c:pt idx="4">
                  <c:v>美观</c:v>
                </c:pt>
                <c:pt idx="5">
                  <c:v>技术规范</c:v>
                </c:pt>
                <c:pt idx="6">
                  <c:v>可持续发展</c:v>
                </c:pt>
              </c:strCache>
            </c:strRef>
          </c:cat>
          <c:val>
            <c:numRef>
              <c:f>Sheet1!$C$5:$I$5</c:f>
              <c:numCache>
                <c:formatCode>General</c:formatCode>
                <c:ptCount val="7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5</c:v>
                </c:pt>
                <c:pt idx="4">
                  <c:v>5</c:v>
                </c:pt>
                <c:pt idx="5">
                  <c:v>4</c:v>
                </c:pt>
                <c:pt idx="6">
                  <c:v>5</c:v>
                </c:pt>
              </c:numCache>
            </c:numRef>
          </c:val>
        </c:ser>
        <c:ser>
          <c:idx val="1"/>
          <c:order val="1"/>
          <c:tx>
            <c:strRef>
              <c:f>Sheet1!$B$6</c:f>
              <c:strCache>
                <c:ptCount val="1"/>
                <c:pt idx="0">
                  <c:v>2号作品</c:v>
                </c:pt>
              </c:strCache>
            </c:strRef>
          </c:tx>
          <c:spPr>
            <a:ln w="57150" cap="rnd" cmpd="sng" algn="ctr">
              <a:solidFill>
                <a:srgbClr val="FF0000"/>
              </a:solidFill>
              <a:prstDash val="solid"/>
              <a:round/>
            </a:ln>
            <a:effectLst/>
            <a:sp3d contourW="57150"/>
          </c:spPr>
          <c:marker>
            <c:symbol val="circle"/>
            <c:size val="11"/>
            <c:spPr>
              <a:solidFill>
                <a:schemeClr val="accent2"/>
              </a:solidFill>
              <a:ln w="9525" cap="flat" cmpd="sng" algn="ctr">
                <a:solidFill>
                  <a:schemeClr val="accent2"/>
                </a:solidFill>
                <a:prstDash val="solid"/>
                <a:round/>
              </a:ln>
              <a:effectLst/>
            </c:spPr>
          </c:marker>
          <c:dLbls>
            <c:delete val="1"/>
          </c:dLbls>
          <c:cat>
            <c:strRef>
              <c:f>Sheet1!$C$4:$I$4</c:f>
              <c:strCache>
                <c:ptCount val="7"/>
                <c:pt idx="0">
                  <c:v>实用</c:v>
                </c:pt>
                <c:pt idx="1">
                  <c:v>创新</c:v>
                </c:pt>
                <c:pt idx="2">
                  <c:v>经济</c:v>
                </c:pt>
                <c:pt idx="3">
                  <c:v>道德</c:v>
                </c:pt>
                <c:pt idx="4">
                  <c:v>美观</c:v>
                </c:pt>
                <c:pt idx="5">
                  <c:v>技术规范</c:v>
                </c:pt>
                <c:pt idx="6">
                  <c:v>可持续发展</c:v>
                </c:pt>
              </c:strCache>
            </c:strRef>
          </c:cat>
          <c:val>
            <c:numRef>
              <c:f>Sheet1!$C$6:$I$6</c:f>
              <c:numCache>
                <c:formatCode>General</c:formatCode>
                <c:ptCount val="7"/>
                <c:pt idx="0">
                  <c:v>5</c:v>
                </c:pt>
                <c:pt idx="1">
                  <c:v>5</c:v>
                </c:pt>
                <c:pt idx="2">
                  <c:v>4</c:v>
                </c:pt>
                <c:pt idx="3">
                  <c:v>5</c:v>
                </c:pt>
                <c:pt idx="4">
                  <c:v>4</c:v>
                </c:pt>
                <c:pt idx="5">
                  <c:v>4</c:v>
                </c:pt>
                <c:pt idx="6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669568"/>
        <c:axId val="161694848"/>
      </c:radarChart>
      <c:catAx>
        <c:axId val="10866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2000" b="0" i="0" u="none" strike="noStrike" kern="12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</a:p>
        </c:txPr>
        <c:crossAx val="161694848"/>
        <c:crosses val="autoZero"/>
        <c:auto val="0"/>
        <c:lblAlgn val="ctr"/>
        <c:lblOffset val="100"/>
        <c:noMultiLvlLbl val="0"/>
      </c:catAx>
      <c:valAx>
        <c:axId val="161694848"/>
        <c:scaling>
          <c:orientation val="minMax"/>
          <c:min val="1"/>
        </c:scaling>
        <c:delete val="0"/>
        <c:axPos val="l"/>
        <c:majorGridlines>
          <c:spPr>
            <a:ln w="25400" cap="flat" cmpd="sng" algn="ctr">
              <a:solidFill>
                <a:schemeClr val="tx1"/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10866956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6645f714-9d8c-4b76-a269-d9bf0da000c2}"/>
      </c:ext>
    </c:extLst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799.xml"/><Relationship Id="rId5" Type="http://schemas.openxmlformats.org/officeDocument/2006/relationships/tags" Target="../tags/tag798.xml"/><Relationship Id="rId4" Type="http://schemas.openxmlformats.org/officeDocument/2006/relationships/tags" Target="../tags/tag797.xml"/><Relationship Id="rId3" Type="http://schemas.openxmlformats.org/officeDocument/2006/relationships/tags" Target="../tags/tag796.xml"/><Relationship Id="rId2" Type="http://schemas.openxmlformats.org/officeDocument/2006/relationships/tags" Target="../tags/tag795.xml"/><Relationship Id="rId1" Type="http://schemas.openxmlformats.org/officeDocument/2006/relationships/tags" Target="../tags/tag79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4" Type="http://schemas.openxmlformats.org/officeDocument/2006/relationships/tags" Target="../tags/tag512.xml"/><Relationship Id="rId3" Type="http://schemas.openxmlformats.org/officeDocument/2006/relationships/tags" Target="../tags/tag51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4" Type="http://schemas.openxmlformats.org/officeDocument/2006/relationships/tags" Target="../tags/tag597.xml"/><Relationship Id="rId3" Type="http://schemas.openxmlformats.org/officeDocument/2006/relationships/tags" Target="../tags/tag59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4" Type="http://schemas.openxmlformats.org/officeDocument/2006/relationships/tags" Target="../tags/tag606.xml"/><Relationship Id="rId3" Type="http://schemas.openxmlformats.org/officeDocument/2006/relationships/tags" Target="../tags/tag60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4" Type="http://schemas.openxmlformats.org/officeDocument/2006/relationships/tags" Target="../tags/tag619.xml"/><Relationship Id="rId3" Type="http://schemas.openxmlformats.org/officeDocument/2006/relationships/tags" Target="../tags/tag61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4" Type="http://schemas.openxmlformats.org/officeDocument/2006/relationships/tags" Target="../tags/tag624.xml"/><Relationship Id="rId3" Type="http://schemas.openxmlformats.org/officeDocument/2006/relationships/tags" Target="../tags/tag62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4" Type="http://schemas.openxmlformats.org/officeDocument/2006/relationships/tags" Target="../tags/tag633.xml"/><Relationship Id="rId3" Type="http://schemas.openxmlformats.org/officeDocument/2006/relationships/tags" Target="../tags/tag63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4" Type="http://schemas.openxmlformats.org/officeDocument/2006/relationships/tags" Target="../tags/tag645.xml"/><Relationship Id="rId3" Type="http://schemas.openxmlformats.org/officeDocument/2006/relationships/tags" Target="../tags/tag64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4" Type="http://schemas.openxmlformats.org/officeDocument/2006/relationships/tags" Target="../tags/tag661.xml"/><Relationship Id="rId3" Type="http://schemas.openxmlformats.org/officeDocument/2006/relationships/tags" Target="../tags/tag66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4" Type="http://schemas.openxmlformats.org/officeDocument/2006/relationships/tags" Target="../tags/tag667.xml"/><Relationship Id="rId3" Type="http://schemas.openxmlformats.org/officeDocument/2006/relationships/tags" Target="../tags/tag66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4" Type="http://schemas.openxmlformats.org/officeDocument/2006/relationships/tags" Target="../tags/tag673.xml"/><Relationship Id="rId3" Type="http://schemas.openxmlformats.org/officeDocument/2006/relationships/tags" Target="../tags/tag67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4" Type="http://schemas.openxmlformats.org/officeDocument/2006/relationships/tags" Target="../tags/tag679.xml"/><Relationship Id="rId3" Type="http://schemas.openxmlformats.org/officeDocument/2006/relationships/tags" Target="../tags/tag67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4" Type="http://schemas.openxmlformats.org/officeDocument/2006/relationships/tags" Target="../tags/tag527.xml"/><Relationship Id="rId3" Type="http://schemas.openxmlformats.org/officeDocument/2006/relationships/tags" Target="../tags/tag52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4" Type="http://schemas.openxmlformats.org/officeDocument/2006/relationships/tags" Target="../tags/tag688.xml"/><Relationship Id="rId3" Type="http://schemas.openxmlformats.org/officeDocument/2006/relationships/tags" Target="../tags/tag68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4" Type="http://schemas.openxmlformats.org/officeDocument/2006/relationships/tags" Target="../tags/tag692.xml"/><Relationship Id="rId3" Type="http://schemas.openxmlformats.org/officeDocument/2006/relationships/tags" Target="../tags/tag69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4" Type="http://schemas.openxmlformats.org/officeDocument/2006/relationships/tags" Target="../tags/tag707.xml"/><Relationship Id="rId3" Type="http://schemas.openxmlformats.org/officeDocument/2006/relationships/tags" Target="../tags/tag70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4" Type="http://schemas.openxmlformats.org/officeDocument/2006/relationships/tags" Target="../tags/tag735.xml"/><Relationship Id="rId3" Type="http://schemas.openxmlformats.org/officeDocument/2006/relationships/tags" Target="../tags/tag73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4" Type="http://schemas.openxmlformats.org/officeDocument/2006/relationships/tags" Target="../tags/tag760.xml"/><Relationship Id="rId3" Type="http://schemas.openxmlformats.org/officeDocument/2006/relationships/tags" Target="../tags/tag75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4" Type="http://schemas.openxmlformats.org/officeDocument/2006/relationships/tags" Target="../tags/tag764.xml"/><Relationship Id="rId3" Type="http://schemas.openxmlformats.org/officeDocument/2006/relationships/tags" Target="../tags/tag76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4" Type="http://schemas.openxmlformats.org/officeDocument/2006/relationships/tags" Target="../tags/tag775.xml"/><Relationship Id="rId3" Type="http://schemas.openxmlformats.org/officeDocument/2006/relationships/tags" Target="../tags/tag77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4" Type="http://schemas.openxmlformats.org/officeDocument/2006/relationships/tags" Target="../tags/tag782.xml"/><Relationship Id="rId3" Type="http://schemas.openxmlformats.org/officeDocument/2006/relationships/tags" Target="../tags/tag78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4" Type="http://schemas.openxmlformats.org/officeDocument/2006/relationships/tags" Target="../tags/tag787.xml"/><Relationship Id="rId3" Type="http://schemas.openxmlformats.org/officeDocument/2006/relationships/tags" Target="../tags/tag78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4" Type="http://schemas.openxmlformats.org/officeDocument/2006/relationships/tags" Target="../tags/tag793.xml"/><Relationship Id="rId3" Type="http://schemas.openxmlformats.org/officeDocument/2006/relationships/tags" Target="../tags/tag79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4" Type="http://schemas.openxmlformats.org/officeDocument/2006/relationships/tags" Target="../tags/tag536.xml"/><Relationship Id="rId3" Type="http://schemas.openxmlformats.org/officeDocument/2006/relationships/tags" Target="../tags/tag53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4" Type="http://schemas.openxmlformats.org/officeDocument/2006/relationships/tags" Target="../tags/tag543.xml"/><Relationship Id="rId3" Type="http://schemas.openxmlformats.org/officeDocument/2006/relationships/tags" Target="../tags/tag54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4" Type="http://schemas.openxmlformats.org/officeDocument/2006/relationships/tags" Target="../tags/tag548.xml"/><Relationship Id="rId3" Type="http://schemas.openxmlformats.org/officeDocument/2006/relationships/tags" Target="../tags/tag54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4" Type="http://schemas.openxmlformats.org/officeDocument/2006/relationships/tags" Target="../tags/tag556.xml"/><Relationship Id="rId3" Type="http://schemas.openxmlformats.org/officeDocument/2006/relationships/tags" Target="../tags/tag55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4" Type="http://schemas.openxmlformats.org/officeDocument/2006/relationships/tags" Target="../tags/tag565.xml"/><Relationship Id="rId3" Type="http://schemas.openxmlformats.org/officeDocument/2006/relationships/tags" Target="../tags/tag56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4" Type="http://schemas.openxmlformats.org/officeDocument/2006/relationships/tags" Target="../tags/tag571.xml"/><Relationship Id="rId3" Type="http://schemas.openxmlformats.org/officeDocument/2006/relationships/tags" Target="../tags/tag57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4" Type="http://schemas.openxmlformats.org/officeDocument/2006/relationships/tags" Target="../tags/tag575.xml"/><Relationship Id="rId3" Type="http://schemas.openxmlformats.org/officeDocument/2006/relationships/tags" Target="../tags/tag57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00.xml"/><Relationship Id="rId8" Type="http://schemas.openxmlformats.org/officeDocument/2006/relationships/tags" Target="../tags/tag99.xml"/><Relationship Id="rId7" Type="http://schemas.openxmlformats.org/officeDocument/2006/relationships/tags" Target="../tags/tag98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08.xml"/><Relationship Id="rId8" Type="http://schemas.openxmlformats.org/officeDocument/2006/relationships/tags" Target="../tags/tag107.xml"/><Relationship Id="rId7" Type="http://schemas.openxmlformats.org/officeDocument/2006/relationships/tags" Target="../tags/tag106.xml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tags" Target="../tags/tag131.xml"/><Relationship Id="rId7" Type="http://schemas.openxmlformats.org/officeDocument/2006/relationships/tags" Target="../tags/tag130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tags" Target="../tags/tag139.xml"/><Relationship Id="rId7" Type="http://schemas.openxmlformats.org/officeDocument/2006/relationships/tags" Target="../tags/tag138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48.xml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56.xml"/><Relationship Id="rId8" Type="http://schemas.openxmlformats.org/officeDocument/2006/relationships/tags" Target="../tags/tag155.xml"/><Relationship Id="rId7" Type="http://schemas.openxmlformats.org/officeDocument/2006/relationships/tags" Target="../tags/tag154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64.xml"/><Relationship Id="rId8" Type="http://schemas.openxmlformats.org/officeDocument/2006/relationships/tags" Target="../tags/tag163.xml"/><Relationship Id="rId7" Type="http://schemas.openxmlformats.org/officeDocument/2006/relationships/tags" Target="../tags/tag162.xml"/><Relationship Id="rId6" Type="http://schemas.openxmlformats.org/officeDocument/2006/relationships/tags" Target="../tags/tag161.xml"/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72.xml"/><Relationship Id="rId8" Type="http://schemas.openxmlformats.org/officeDocument/2006/relationships/tags" Target="../tags/tag171.xml"/><Relationship Id="rId7" Type="http://schemas.openxmlformats.org/officeDocument/2006/relationships/tags" Target="../tags/tag170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80.xml"/><Relationship Id="rId8" Type="http://schemas.openxmlformats.org/officeDocument/2006/relationships/tags" Target="../tags/tag179.xml"/><Relationship Id="rId7" Type="http://schemas.openxmlformats.org/officeDocument/2006/relationships/tags" Target="../tags/tag178.xml"/><Relationship Id="rId6" Type="http://schemas.openxmlformats.org/officeDocument/2006/relationships/tags" Target="../tags/tag177.xml"/><Relationship Id="rId5" Type="http://schemas.openxmlformats.org/officeDocument/2006/relationships/tags" Target="../tags/tag176.xml"/><Relationship Id="rId4" Type="http://schemas.openxmlformats.org/officeDocument/2006/relationships/tags" Target="../tags/tag175.xml"/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88.xml"/><Relationship Id="rId8" Type="http://schemas.openxmlformats.org/officeDocument/2006/relationships/tags" Target="../tags/tag187.xml"/><Relationship Id="rId7" Type="http://schemas.openxmlformats.org/officeDocument/2006/relationships/tags" Target="../tags/tag186.xml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" Type="http://schemas.openxmlformats.org/officeDocument/2006/relationships/tags" Target="../tags/tag183.xml"/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96.xml"/><Relationship Id="rId8" Type="http://schemas.openxmlformats.org/officeDocument/2006/relationships/tags" Target="../tags/tag195.xml"/><Relationship Id="rId7" Type="http://schemas.openxmlformats.org/officeDocument/2006/relationships/tags" Target="../tags/tag194.xml"/><Relationship Id="rId6" Type="http://schemas.openxmlformats.org/officeDocument/2006/relationships/tags" Target="../tags/tag193.xml"/><Relationship Id="rId5" Type="http://schemas.openxmlformats.org/officeDocument/2006/relationships/tags" Target="../tags/tag192.xml"/><Relationship Id="rId4" Type="http://schemas.openxmlformats.org/officeDocument/2006/relationships/tags" Target="../tags/tag191.xml"/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204.xml"/><Relationship Id="rId8" Type="http://schemas.openxmlformats.org/officeDocument/2006/relationships/tags" Target="../tags/tag203.xml"/><Relationship Id="rId7" Type="http://schemas.openxmlformats.org/officeDocument/2006/relationships/tags" Target="../tags/tag202.xml"/><Relationship Id="rId6" Type="http://schemas.openxmlformats.org/officeDocument/2006/relationships/tags" Target="../tags/tag201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212.xml"/><Relationship Id="rId8" Type="http://schemas.openxmlformats.org/officeDocument/2006/relationships/tags" Target="../tags/tag211.xml"/><Relationship Id="rId7" Type="http://schemas.openxmlformats.org/officeDocument/2006/relationships/tags" Target="../tags/tag210.xml"/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220.xml"/><Relationship Id="rId8" Type="http://schemas.openxmlformats.org/officeDocument/2006/relationships/tags" Target="../tags/tag219.xml"/><Relationship Id="rId7" Type="http://schemas.openxmlformats.org/officeDocument/2006/relationships/tags" Target="../tags/tag218.xml"/><Relationship Id="rId6" Type="http://schemas.openxmlformats.org/officeDocument/2006/relationships/tags" Target="../tags/tag217.xml"/><Relationship Id="rId5" Type="http://schemas.openxmlformats.org/officeDocument/2006/relationships/tags" Target="../tags/tag216.xml"/><Relationship Id="rId4" Type="http://schemas.openxmlformats.org/officeDocument/2006/relationships/tags" Target="../tags/tag215.xml"/><Relationship Id="rId3" Type="http://schemas.openxmlformats.org/officeDocument/2006/relationships/tags" Target="../tags/tag214.xml"/><Relationship Id="rId2" Type="http://schemas.openxmlformats.org/officeDocument/2006/relationships/tags" Target="../tags/tag213.xml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228.xml"/><Relationship Id="rId8" Type="http://schemas.openxmlformats.org/officeDocument/2006/relationships/tags" Target="../tags/tag227.xml"/><Relationship Id="rId7" Type="http://schemas.openxmlformats.org/officeDocument/2006/relationships/tags" Target="../tags/tag226.xml"/><Relationship Id="rId6" Type="http://schemas.openxmlformats.org/officeDocument/2006/relationships/tags" Target="../tags/tag225.xml"/><Relationship Id="rId5" Type="http://schemas.openxmlformats.org/officeDocument/2006/relationships/tags" Target="../tags/tag224.xml"/><Relationship Id="rId4" Type="http://schemas.openxmlformats.org/officeDocument/2006/relationships/tags" Target="../tags/tag223.xml"/><Relationship Id="rId3" Type="http://schemas.openxmlformats.org/officeDocument/2006/relationships/tags" Target="../tags/tag222.xml"/><Relationship Id="rId2" Type="http://schemas.openxmlformats.org/officeDocument/2006/relationships/tags" Target="../tags/tag221.xml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236.xml"/><Relationship Id="rId8" Type="http://schemas.openxmlformats.org/officeDocument/2006/relationships/tags" Target="../tags/tag235.xml"/><Relationship Id="rId7" Type="http://schemas.openxmlformats.org/officeDocument/2006/relationships/tags" Target="../tags/tag234.xml"/><Relationship Id="rId6" Type="http://schemas.openxmlformats.org/officeDocument/2006/relationships/tags" Target="../tags/tag233.xml"/><Relationship Id="rId5" Type="http://schemas.openxmlformats.org/officeDocument/2006/relationships/tags" Target="../tags/tag232.xml"/><Relationship Id="rId4" Type="http://schemas.openxmlformats.org/officeDocument/2006/relationships/tags" Target="../tags/tag231.xml"/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244.xml"/><Relationship Id="rId8" Type="http://schemas.openxmlformats.org/officeDocument/2006/relationships/tags" Target="../tags/tag243.xml"/><Relationship Id="rId7" Type="http://schemas.openxmlformats.org/officeDocument/2006/relationships/tags" Target="../tags/tag242.xml"/><Relationship Id="rId6" Type="http://schemas.openxmlformats.org/officeDocument/2006/relationships/tags" Target="../tags/tag241.xml"/><Relationship Id="rId5" Type="http://schemas.openxmlformats.org/officeDocument/2006/relationships/tags" Target="../tags/tag240.xml"/><Relationship Id="rId4" Type="http://schemas.openxmlformats.org/officeDocument/2006/relationships/tags" Target="../tags/tag239.xml"/><Relationship Id="rId3" Type="http://schemas.openxmlformats.org/officeDocument/2006/relationships/tags" Target="../tags/tag238.xml"/><Relationship Id="rId2" Type="http://schemas.openxmlformats.org/officeDocument/2006/relationships/tags" Target="../tags/tag237.xml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252.xml"/><Relationship Id="rId8" Type="http://schemas.openxmlformats.org/officeDocument/2006/relationships/tags" Target="../tags/tag251.xml"/><Relationship Id="rId7" Type="http://schemas.openxmlformats.org/officeDocument/2006/relationships/tags" Target="../tags/tag250.xml"/><Relationship Id="rId6" Type="http://schemas.openxmlformats.org/officeDocument/2006/relationships/tags" Target="../tags/tag249.xml"/><Relationship Id="rId5" Type="http://schemas.openxmlformats.org/officeDocument/2006/relationships/tags" Target="../tags/tag248.xml"/><Relationship Id="rId4" Type="http://schemas.openxmlformats.org/officeDocument/2006/relationships/tags" Target="../tags/tag247.xml"/><Relationship Id="rId3" Type="http://schemas.openxmlformats.org/officeDocument/2006/relationships/tags" Target="../tags/tag246.xml"/><Relationship Id="rId2" Type="http://schemas.openxmlformats.org/officeDocument/2006/relationships/tags" Target="../tags/tag245.xml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260.xml"/><Relationship Id="rId8" Type="http://schemas.openxmlformats.org/officeDocument/2006/relationships/tags" Target="../tags/tag259.xml"/><Relationship Id="rId7" Type="http://schemas.openxmlformats.org/officeDocument/2006/relationships/tags" Target="../tags/tag258.xml"/><Relationship Id="rId6" Type="http://schemas.openxmlformats.org/officeDocument/2006/relationships/tags" Target="../tags/tag257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3" Type="http://schemas.openxmlformats.org/officeDocument/2006/relationships/tags" Target="../tags/tag254.xml"/><Relationship Id="rId2" Type="http://schemas.openxmlformats.org/officeDocument/2006/relationships/tags" Target="../tags/tag253.xml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268.xml"/><Relationship Id="rId8" Type="http://schemas.openxmlformats.org/officeDocument/2006/relationships/tags" Target="../tags/tag267.xml"/><Relationship Id="rId7" Type="http://schemas.openxmlformats.org/officeDocument/2006/relationships/tags" Target="../tags/tag266.xml"/><Relationship Id="rId6" Type="http://schemas.openxmlformats.org/officeDocument/2006/relationships/tags" Target="../tags/tag265.xml"/><Relationship Id="rId5" Type="http://schemas.openxmlformats.org/officeDocument/2006/relationships/tags" Target="../tags/tag264.xml"/><Relationship Id="rId4" Type="http://schemas.openxmlformats.org/officeDocument/2006/relationships/tags" Target="../tags/tag263.xml"/><Relationship Id="rId3" Type="http://schemas.openxmlformats.org/officeDocument/2006/relationships/tags" Target="../tags/tag262.xml"/><Relationship Id="rId2" Type="http://schemas.openxmlformats.org/officeDocument/2006/relationships/tags" Target="../tags/tag261.xml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276.xml"/><Relationship Id="rId8" Type="http://schemas.openxmlformats.org/officeDocument/2006/relationships/tags" Target="../tags/tag275.xml"/><Relationship Id="rId7" Type="http://schemas.openxmlformats.org/officeDocument/2006/relationships/tags" Target="../tags/tag274.xml"/><Relationship Id="rId6" Type="http://schemas.openxmlformats.org/officeDocument/2006/relationships/tags" Target="../tags/tag273.xml"/><Relationship Id="rId5" Type="http://schemas.openxmlformats.org/officeDocument/2006/relationships/tags" Target="../tags/tag272.xml"/><Relationship Id="rId4" Type="http://schemas.openxmlformats.org/officeDocument/2006/relationships/tags" Target="../tags/tag271.xml"/><Relationship Id="rId3" Type="http://schemas.openxmlformats.org/officeDocument/2006/relationships/tags" Target="../tags/tag270.xml"/><Relationship Id="rId2" Type="http://schemas.openxmlformats.org/officeDocument/2006/relationships/tags" Target="../tags/tag269.xml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284.xml"/><Relationship Id="rId8" Type="http://schemas.openxmlformats.org/officeDocument/2006/relationships/tags" Target="../tags/tag283.xml"/><Relationship Id="rId7" Type="http://schemas.openxmlformats.org/officeDocument/2006/relationships/tags" Target="../tags/tag282.xml"/><Relationship Id="rId6" Type="http://schemas.openxmlformats.org/officeDocument/2006/relationships/tags" Target="../tags/tag281.xml"/><Relationship Id="rId5" Type="http://schemas.openxmlformats.org/officeDocument/2006/relationships/tags" Target="../tags/tag280.xml"/><Relationship Id="rId4" Type="http://schemas.openxmlformats.org/officeDocument/2006/relationships/tags" Target="../tags/tag279.xml"/><Relationship Id="rId3" Type="http://schemas.openxmlformats.org/officeDocument/2006/relationships/tags" Target="../tags/tag278.xml"/><Relationship Id="rId2" Type="http://schemas.openxmlformats.org/officeDocument/2006/relationships/tags" Target="../tags/tag277.xml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292.xml"/><Relationship Id="rId8" Type="http://schemas.openxmlformats.org/officeDocument/2006/relationships/tags" Target="../tags/tag291.xml"/><Relationship Id="rId7" Type="http://schemas.openxmlformats.org/officeDocument/2006/relationships/tags" Target="../tags/tag290.xml"/><Relationship Id="rId6" Type="http://schemas.openxmlformats.org/officeDocument/2006/relationships/tags" Target="../tags/tag289.xml"/><Relationship Id="rId5" Type="http://schemas.openxmlformats.org/officeDocument/2006/relationships/tags" Target="../tags/tag288.xml"/><Relationship Id="rId4" Type="http://schemas.openxmlformats.org/officeDocument/2006/relationships/tags" Target="../tags/tag287.xml"/><Relationship Id="rId3" Type="http://schemas.openxmlformats.org/officeDocument/2006/relationships/tags" Target="../tags/tag286.xml"/><Relationship Id="rId2" Type="http://schemas.openxmlformats.org/officeDocument/2006/relationships/tags" Target="../tags/tag285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300.xml"/><Relationship Id="rId8" Type="http://schemas.openxmlformats.org/officeDocument/2006/relationships/tags" Target="../tags/tag299.xml"/><Relationship Id="rId7" Type="http://schemas.openxmlformats.org/officeDocument/2006/relationships/tags" Target="../tags/tag298.xml"/><Relationship Id="rId6" Type="http://schemas.openxmlformats.org/officeDocument/2006/relationships/tags" Target="../tags/tag297.xml"/><Relationship Id="rId5" Type="http://schemas.openxmlformats.org/officeDocument/2006/relationships/tags" Target="../tags/tag296.xml"/><Relationship Id="rId4" Type="http://schemas.openxmlformats.org/officeDocument/2006/relationships/tags" Target="../tags/tag295.xml"/><Relationship Id="rId3" Type="http://schemas.openxmlformats.org/officeDocument/2006/relationships/tags" Target="../tags/tag294.xml"/><Relationship Id="rId2" Type="http://schemas.openxmlformats.org/officeDocument/2006/relationships/tags" Target="../tags/tag293.xml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308.xml"/><Relationship Id="rId8" Type="http://schemas.openxmlformats.org/officeDocument/2006/relationships/tags" Target="../tags/tag307.xml"/><Relationship Id="rId7" Type="http://schemas.openxmlformats.org/officeDocument/2006/relationships/tags" Target="../tags/tag306.xml"/><Relationship Id="rId6" Type="http://schemas.openxmlformats.org/officeDocument/2006/relationships/tags" Target="../tags/tag305.xml"/><Relationship Id="rId5" Type="http://schemas.openxmlformats.org/officeDocument/2006/relationships/tags" Target="../tags/tag304.xml"/><Relationship Id="rId4" Type="http://schemas.openxmlformats.org/officeDocument/2006/relationships/tags" Target="../tags/tag303.xml"/><Relationship Id="rId3" Type="http://schemas.openxmlformats.org/officeDocument/2006/relationships/tags" Target="../tags/tag302.xml"/><Relationship Id="rId2" Type="http://schemas.openxmlformats.org/officeDocument/2006/relationships/tags" Target="../tags/tag301.xml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316.xml"/><Relationship Id="rId8" Type="http://schemas.openxmlformats.org/officeDocument/2006/relationships/tags" Target="../tags/tag315.xml"/><Relationship Id="rId7" Type="http://schemas.openxmlformats.org/officeDocument/2006/relationships/tags" Target="../tags/tag314.xml"/><Relationship Id="rId6" Type="http://schemas.openxmlformats.org/officeDocument/2006/relationships/tags" Target="../tags/tag313.xml"/><Relationship Id="rId5" Type="http://schemas.openxmlformats.org/officeDocument/2006/relationships/tags" Target="../tags/tag312.xml"/><Relationship Id="rId4" Type="http://schemas.openxmlformats.org/officeDocument/2006/relationships/tags" Target="../tags/tag311.xml"/><Relationship Id="rId3" Type="http://schemas.openxmlformats.org/officeDocument/2006/relationships/tags" Target="../tags/tag310.xml"/><Relationship Id="rId2" Type="http://schemas.openxmlformats.org/officeDocument/2006/relationships/tags" Target="../tags/tag309.xml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324.xml"/><Relationship Id="rId8" Type="http://schemas.openxmlformats.org/officeDocument/2006/relationships/tags" Target="../tags/tag323.xml"/><Relationship Id="rId7" Type="http://schemas.openxmlformats.org/officeDocument/2006/relationships/tags" Target="../tags/tag322.xml"/><Relationship Id="rId6" Type="http://schemas.openxmlformats.org/officeDocument/2006/relationships/tags" Target="../tags/tag321.xml"/><Relationship Id="rId5" Type="http://schemas.openxmlformats.org/officeDocument/2006/relationships/tags" Target="../tags/tag320.xml"/><Relationship Id="rId4" Type="http://schemas.openxmlformats.org/officeDocument/2006/relationships/tags" Target="../tags/tag319.xml"/><Relationship Id="rId3" Type="http://schemas.openxmlformats.org/officeDocument/2006/relationships/tags" Target="../tags/tag318.xml"/><Relationship Id="rId2" Type="http://schemas.openxmlformats.org/officeDocument/2006/relationships/tags" Target="../tags/tag317.xml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332.xml"/><Relationship Id="rId8" Type="http://schemas.openxmlformats.org/officeDocument/2006/relationships/tags" Target="../tags/tag331.xml"/><Relationship Id="rId7" Type="http://schemas.openxmlformats.org/officeDocument/2006/relationships/tags" Target="../tags/tag330.xml"/><Relationship Id="rId6" Type="http://schemas.openxmlformats.org/officeDocument/2006/relationships/tags" Target="../tags/tag329.xml"/><Relationship Id="rId5" Type="http://schemas.openxmlformats.org/officeDocument/2006/relationships/tags" Target="../tags/tag328.xml"/><Relationship Id="rId4" Type="http://schemas.openxmlformats.org/officeDocument/2006/relationships/tags" Target="../tags/tag327.xml"/><Relationship Id="rId3" Type="http://schemas.openxmlformats.org/officeDocument/2006/relationships/tags" Target="../tags/tag326.xml"/><Relationship Id="rId2" Type="http://schemas.openxmlformats.org/officeDocument/2006/relationships/tags" Target="../tags/tag325.xml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340.xml"/><Relationship Id="rId8" Type="http://schemas.openxmlformats.org/officeDocument/2006/relationships/tags" Target="../tags/tag339.xml"/><Relationship Id="rId7" Type="http://schemas.openxmlformats.org/officeDocument/2006/relationships/tags" Target="../tags/tag338.xml"/><Relationship Id="rId6" Type="http://schemas.openxmlformats.org/officeDocument/2006/relationships/tags" Target="../tags/tag337.xml"/><Relationship Id="rId5" Type="http://schemas.openxmlformats.org/officeDocument/2006/relationships/tags" Target="../tags/tag336.xml"/><Relationship Id="rId4" Type="http://schemas.openxmlformats.org/officeDocument/2006/relationships/tags" Target="../tags/tag335.xml"/><Relationship Id="rId3" Type="http://schemas.openxmlformats.org/officeDocument/2006/relationships/tags" Target="../tags/tag334.xml"/><Relationship Id="rId2" Type="http://schemas.openxmlformats.org/officeDocument/2006/relationships/tags" Target="../tags/tag333.xml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348.xml"/><Relationship Id="rId8" Type="http://schemas.openxmlformats.org/officeDocument/2006/relationships/tags" Target="../tags/tag347.xml"/><Relationship Id="rId7" Type="http://schemas.openxmlformats.org/officeDocument/2006/relationships/tags" Target="../tags/tag346.xml"/><Relationship Id="rId6" Type="http://schemas.openxmlformats.org/officeDocument/2006/relationships/tags" Target="../tags/tag345.xml"/><Relationship Id="rId5" Type="http://schemas.openxmlformats.org/officeDocument/2006/relationships/tags" Target="../tags/tag344.xml"/><Relationship Id="rId4" Type="http://schemas.openxmlformats.org/officeDocument/2006/relationships/tags" Target="../tags/tag343.xml"/><Relationship Id="rId3" Type="http://schemas.openxmlformats.org/officeDocument/2006/relationships/tags" Target="../tags/tag342.xml"/><Relationship Id="rId2" Type="http://schemas.openxmlformats.org/officeDocument/2006/relationships/tags" Target="../tags/tag341.xml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356.xml"/><Relationship Id="rId8" Type="http://schemas.openxmlformats.org/officeDocument/2006/relationships/tags" Target="../tags/tag355.xml"/><Relationship Id="rId7" Type="http://schemas.openxmlformats.org/officeDocument/2006/relationships/tags" Target="../tags/tag354.xml"/><Relationship Id="rId6" Type="http://schemas.openxmlformats.org/officeDocument/2006/relationships/tags" Target="../tags/tag353.xml"/><Relationship Id="rId5" Type="http://schemas.openxmlformats.org/officeDocument/2006/relationships/tags" Target="../tags/tag352.xml"/><Relationship Id="rId4" Type="http://schemas.openxmlformats.org/officeDocument/2006/relationships/tags" Target="../tags/tag351.xml"/><Relationship Id="rId3" Type="http://schemas.openxmlformats.org/officeDocument/2006/relationships/tags" Target="../tags/tag350.xml"/><Relationship Id="rId2" Type="http://schemas.openxmlformats.org/officeDocument/2006/relationships/tags" Target="../tags/tag349.xml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9" Type="http://schemas.openxmlformats.org/officeDocument/2006/relationships/tags" Target="../tags/tag364.xml"/><Relationship Id="rId8" Type="http://schemas.openxmlformats.org/officeDocument/2006/relationships/tags" Target="../tags/tag363.xml"/><Relationship Id="rId7" Type="http://schemas.openxmlformats.org/officeDocument/2006/relationships/tags" Target="../tags/tag362.xml"/><Relationship Id="rId6" Type="http://schemas.openxmlformats.org/officeDocument/2006/relationships/tags" Target="../tags/tag361.xml"/><Relationship Id="rId5" Type="http://schemas.openxmlformats.org/officeDocument/2006/relationships/tags" Target="../tags/tag360.xml"/><Relationship Id="rId4" Type="http://schemas.openxmlformats.org/officeDocument/2006/relationships/tags" Target="../tags/tag359.xml"/><Relationship Id="rId3" Type="http://schemas.openxmlformats.org/officeDocument/2006/relationships/tags" Target="../tags/tag358.xml"/><Relationship Id="rId2" Type="http://schemas.openxmlformats.org/officeDocument/2006/relationships/tags" Target="../tags/tag357.xml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9" Type="http://schemas.openxmlformats.org/officeDocument/2006/relationships/tags" Target="../tags/tag372.xml"/><Relationship Id="rId8" Type="http://schemas.openxmlformats.org/officeDocument/2006/relationships/tags" Target="../tags/tag371.xml"/><Relationship Id="rId7" Type="http://schemas.openxmlformats.org/officeDocument/2006/relationships/tags" Target="../tags/tag370.xml"/><Relationship Id="rId6" Type="http://schemas.openxmlformats.org/officeDocument/2006/relationships/tags" Target="../tags/tag369.xml"/><Relationship Id="rId5" Type="http://schemas.openxmlformats.org/officeDocument/2006/relationships/tags" Target="../tags/tag368.xml"/><Relationship Id="rId4" Type="http://schemas.openxmlformats.org/officeDocument/2006/relationships/tags" Target="../tags/tag367.xml"/><Relationship Id="rId3" Type="http://schemas.openxmlformats.org/officeDocument/2006/relationships/tags" Target="../tags/tag366.xml"/><Relationship Id="rId2" Type="http://schemas.openxmlformats.org/officeDocument/2006/relationships/tags" Target="../tags/tag36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9" Type="http://schemas.openxmlformats.org/officeDocument/2006/relationships/tags" Target="../tags/tag380.xml"/><Relationship Id="rId8" Type="http://schemas.openxmlformats.org/officeDocument/2006/relationships/tags" Target="../tags/tag379.xml"/><Relationship Id="rId7" Type="http://schemas.openxmlformats.org/officeDocument/2006/relationships/tags" Target="../tags/tag378.xml"/><Relationship Id="rId6" Type="http://schemas.openxmlformats.org/officeDocument/2006/relationships/tags" Target="../tags/tag377.xml"/><Relationship Id="rId5" Type="http://schemas.openxmlformats.org/officeDocument/2006/relationships/tags" Target="../tags/tag376.xml"/><Relationship Id="rId4" Type="http://schemas.openxmlformats.org/officeDocument/2006/relationships/tags" Target="../tags/tag375.xml"/><Relationship Id="rId3" Type="http://schemas.openxmlformats.org/officeDocument/2006/relationships/tags" Target="../tags/tag374.xml"/><Relationship Id="rId2" Type="http://schemas.openxmlformats.org/officeDocument/2006/relationships/tags" Target="../tags/tag373.xml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9" Type="http://schemas.openxmlformats.org/officeDocument/2006/relationships/tags" Target="../tags/tag388.xml"/><Relationship Id="rId8" Type="http://schemas.openxmlformats.org/officeDocument/2006/relationships/tags" Target="../tags/tag387.xml"/><Relationship Id="rId7" Type="http://schemas.openxmlformats.org/officeDocument/2006/relationships/tags" Target="../tags/tag386.xml"/><Relationship Id="rId6" Type="http://schemas.openxmlformats.org/officeDocument/2006/relationships/tags" Target="../tags/tag385.xml"/><Relationship Id="rId5" Type="http://schemas.openxmlformats.org/officeDocument/2006/relationships/tags" Target="../tags/tag384.xml"/><Relationship Id="rId4" Type="http://schemas.openxmlformats.org/officeDocument/2006/relationships/tags" Target="../tags/tag383.xml"/><Relationship Id="rId3" Type="http://schemas.openxmlformats.org/officeDocument/2006/relationships/tags" Target="../tags/tag382.xml"/><Relationship Id="rId2" Type="http://schemas.openxmlformats.org/officeDocument/2006/relationships/tags" Target="../tags/tag381.xml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9" Type="http://schemas.openxmlformats.org/officeDocument/2006/relationships/tags" Target="../tags/tag396.xml"/><Relationship Id="rId8" Type="http://schemas.openxmlformats.org/officeDocument/2006/relationships/tags" Target="../tags/tag395.xml"/><Relationship Id="rId7" Type="http://schemas.openxmlformats.org/officeDocument/2006/relationships/tags" Target="../tags/tag394.xml"/><Relationship Id="rId6" Type="http://schemas.openxmlformats.org/officeDocument/2006/relationships/tags" Target="../tags/tag393.xml"/><Relationship Id="rId5" Type="http://schemas.openxmlformats.org/officeDocument/2006/relationships/tags" Target="../tags/tag392.xml"/><Relationship Id="rId4" Type="http://schemas.openxmlformats.org/officeDocument/2006/relationships/tags" Target="../tags/tag391.xml"/><Relationship Id="rId3" Type="http://schemas.openxmlformats.org/officeDocument/2006/relationships/tags" Target="../tags/tag390.xml"/><Relationship Id="rId2" Type="http://schemas.openxmlformats.org/officeDocument/2006/relationships/tags" Target="../tags/tag389.xml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9" Type="http://schemas.openxmlformats.org/officeDocument/2006/relationships/tags" Target="../tags/tag404.xml"/><Relationship Id="rId8" Type="http://schemas.openxmlformats.org/officeDocument/2006/relationships/tags" Target="../tags/tag403.xml"/><Relationship Id="rId7" Type="http://schemas.openxmlformats.org/officeDocument/2006/relationships/tags" Target="../tags/tag402.xml"/><Relationship Id="rId6" Type="http://schemas.openxmlformats.org/officeDocument/2006/relationships/tags" Target="../tags/tag401.xml"/><Relationship Id="rId5" Type="http://schemas.openxmlformats.org/officeDocument/2006/relationships/tags" Target="../tags/tag400.xml"/><Relationship Id="rId4" Type="http://schemas.openxmlformats.org/officeDocument/2006/relationships/tags" Target="../tags/tag399.xml"/><Relationship Id="rId3" Type="http://schemas.openxmlformats.org/officeDocument/2006/relationships/tags" Target="../tags/tag398.xml"/><Relationship Id="rId2" Type="http://schemas.openxmlformats.org/officeDocument/2006/relationships/tags" Target="../tags/tag397.xml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9" Type="http://schemas.openxmlformats.org/officeDocument/2006/relationships/tags" Target="../tags/tag412.xml"/><Relationship Id="rId8" Type="http://schemas.openxmlformats.org/officeDocument/2006/relationships/tags" Target="../tags/tag411.xml"/><Relationship Id="rId7" Type="http://schemas.openxmlformats.org/officeDocument/2006/relationships/tags" Target="../tags/tag410.xml"/><Relationship Id="rId6" Type="http://schemas.openxmlformats.org/officeDocument/2006/relationships/tags" Target="../tags/tag409.xml"/><Relationship Id="rId5" Type="http://schemas.openxmlformats.org/officeDocument/2006/relationships/tags" Target="../tags/tag408.xml"/><Relationship Id="rId4" Type="http://schemas.openxmlformats.org/officeDocument/2006/relationships/tags" Target="../tags/tag407.xml"/><Relationship Id="rId3" Type="http://schemas.openxmlformats.org/officeDocument/2006/relationships/tags" Target="../tags/tag406.xml"/><Relationship Id="rId2" Type="http://schemas.openxmlformats.org/officeDocument/2006/relationships/tags" Target="../tags/tag405.xml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9" Type="http://schemas.openxmlformats.org/officeDocument/2006/relationships/tags" Target="../tags/tag420.xml"/><Relationship Id="rId8" Type="http://schemas.openxmlformats.org/officeDocument/2006/relationships/tags" Target="../tags/tag419.xml"/><Relationship Id="rId7" Type="http://schemas.openxmlformats.org/officeDocument/2006/relationships/tags" Target="../tags/tag418.xml"/><Relationship Id="rId6" Type="http://schemas.openxmlformats.org/officeDocument/2006/relationships/tags" Target="../tags/tag417.xml"/><Relationship Id="rId5" Type="http://schemas.openxmlformats.org/officeDocument/2006/relationships/tags" Target="../tags/tag416.xml"/><Relationship Id="rId4" Type="http://schemas.openxmlformats.org/officeDocument/2006/relationships/tags" Target="../tags/tag415.xml"/><Relationship Id="rId3" Type="http://schemas.openxmlformats.org/officeDocument/2006/relationships/tags" Target="../tags/tag414.xml"/><Relationship Id="rId2" Type="http://schemas.openxmlformats.org/officeDocument/2006/relationships/tags" Target="../tags/tag413.xml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9" Type="http://schemas.openxmlformats.org/officeDocument/2006/relationships/tags" Target="../tags/tag428.xml"/><Relationship Id="rId8" Type="http://schemas.openxmlformats.org/officeDocument/2006/relationships/tags" Target="../tags/tag427.xml"/><Relationship Id="rId7" Type="http://schemas.openxmlformats.org/officeDocument/2006/relationships/tags" Target="../tags/tag426.xml"/><Relationship Id="rId6" Type="http://schemas.openxmlformats.org/officeDocument/2006/relationships/tags" Target="../tags/tag425.xml"/><Relationship Id="rId5" Type="http://schemas.openxmlformats.org/officeDocument/2006/relationships/tags" Target="../tags/tag424.xml"/><Relationship Id="rId4" Type="http://schemas.openxmlformats.org/officeDocument/2006/relationships/tags" Target="../tags/tag423.xml"/><Relationship Id="rId3" Type="http://schemas.openxmlformats.org/officeDocument/2006/relationships/tags" Target="../tags/tag422.xml"/><Relationship Id="rId2" Type="http://schemas.openxmlformats.org/officeDocument/2006/relationships/tags" Target="../tags/tag421.xml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9" Type="http://schemas.openxmlformats.org/officeDocument/2006/relationships/tags" Target="../tags/tag436.xml"/><Relationship Id="rId8" Type="http://schemas.openxmlformats.org/officeDocument/2006/relationships/tags" Target="../tags/tag435.xml"/><Relationship Id="rId7" Type="http://schemas.openxmlformats.org/officeDocument/2006/relationships/tags" Target="../tags/tag434.xml"/><Relationship Id="rId6" Type="http://schemas.openxmlformats.org/officeDocument/2006/relationships/tags" Target="../tags/tag433.xml"/><Relationship Id="rId5" Type="http://schemas.openxmlformats.org/officeDocument/2006/relationships/tags" Target="../tags/tag432.xml"/><Relationship Id="rId4" Type="http://schemas.openxmlformats.org/officeDocument/2006/relationships/tags" Target="../tags/tag431.xml"/><Relationship Id="rId3" Type="http://schemas.openxmlformats.org/officeDocument/2006/relationships/tags" Target="../tags/tag430.xml"/><Relationship Id="rId2" Type="http://schemas.openxmlformats.org/officeDocument/2006/relationships/tags" Target="../tags/tag429.xml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9" Type="http://schemas.openxmlformats.org/officeDocument/2006/relationships/tags" Target="../tags/tag444.xml"/><Relationship Id="rId8" Type="http://schemas.openxmlformats.org/officeDocument/2006/relationships/tags" Target="../tags/tag443.xml"/><Relationship Id="rId7" Type="http://schemas.openxmlformats.org/officeDocument/2006/relationships/tags" Target="../tags/tag442.xml"/><Relationship Id="rId6" Type="http://schemas.openxmlformats.org/officeDocument/2006/relationships/tags" Target="../tags/tag441.xml"/><Relationship Id="rId5" Type="http://schemas.openxmlformats.org/officeDocument/2006/relationships/tags" Target="../tags/tag440.xml"/><Relationship Id="rId4" Type="http://schemas.openxmlformats.org/officeDocument/2006/relationships/tags" Target="../tags/tag439.xml"/><Relationship Id="rId3" Type="http://schemas.openxmlformats.org/officeDocument/2006/relationships/tags" Target="../tags/tag438.xml"/><Relationship Id="rId2" Type="http://schemas.openxmlformats.org/officeDocument/2006/relationships/tags" Target="../tags/tag437.xml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9" Type="http://schemas.openxmlformats.org/officeDocument/2006/relationships/tags" Target="../tags/tag452.xml"/><Relationship Id="rId8" Type="http://schemas.openxmlformats.org/officeDocument/2006/relationships/tags" Target="../tags/tag451.xml"/><Relationship Id="rId7" Type="http://schemas.openxmlformats.org/officeDocument/2006/relationships/tags" Target="../tags/tag450.xml"/><Relationship Id="rId6" Type="http://schemas.openxmlformats.org/officeDocument/2006/relationships/tags" Target="../tags/tag449.xml"/><Relationship Id="rId5" Type="http://schemas.openxmlformats.org/officeDocument/2006/relationships/tags" Target="../tags/tag448.xml"/><Relationship Id="rId4" Type="http://schemas.openxmlformats.org/officeDocument/2006/relationships/tags" Target="../tags/tag447.xml"/><Relationship Id="rId3" Type="http://schemas.openxmlformats.org/officeDocument/2006/relationships/tags" Target="../tags/tag446.xml"/><Relationship Id="rId2" Type="http://schemas.openxmlformats.org/officeDocument/2006/relationships/tags" Target="../tags/tag445.xml"/><Relationship Id="rId11" Type="http://schemas.openxmlformats.org/officeDocument/2006/relationships/hyperlink" Target="http://www.1ppt.com/hangye/" TargetMode="External"/><Relationship Id="rId10" Type="http://schemas.openxmlformats.org/officeDocument/2006/relationships/tags" Target="../tags/tag45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9" Type="http://schemas.openxmlformats.org/officeDocument/2006/relationships/tags" Target="../tags/tag461.xml"/><Relationship Id="rId8" Type="http://schemas.openxmlformats.org/officeDocument/2006/relationships/tags" Target="../tags/tag460.xml"/><Relationship Id="rId7" Type="http://schemas.openxmlformats.org/officeDocument/2006/relationships/tags" Target="../tags/tag459.xml"/><Relationship Id="rId6" Type="http://schemas.openxmlformats.org/officeDocument/2006/relationships/tags" Target="../tags/tag458.xml"/><Relationship Id="rId5" Type="http://schemas.openxmlformats.org/officeDocument/2006/relationships/tags" Target="../tags/tag457.xml"/><Relationship Id="rId4" Type="http://schemas.openxmlformats.org/officeDocument/2006/relationships/tags" Target="../tags/tag456.xml"/><Relationship Id="rId3" Type="http://schemas.openxmlformats.org/officeDocument/2006/relationships/tags" Target="../tags/tag455.xml"/><Relationship Id="rId2" Type="http://schemas.openxmlformats.org/officeDocument/2006/relationships/tags" Target="../tags/tag454.xml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9" Type="http://schemas.openxmlformats.org/officeDocument/2006/relationships/tags" Target="../tags/tag469.xml"/><Relationship Id="rId8" Type="http://schemas.openxmlformats.org/officeDocument/2006/relationships/tags" Target="../tags/tag468.xml"/><Relationship Id="rId7" Type="http://schemas.openxmlformats.org/officeDocument/2006/relationships/tags" Target="../tags/tag467.xml"/><Relationship Id="rId6" Type="http://schemas.openxmlformats.org/officeDocument/2006/relationships/tags" Target="../tags/tag466.xml"/><Relationship Id="rId5" Type="http://schemas.openxmlformats.org/officeDocument/2006/relationships/tags" Target="../tags/tag465.xml"/><Relationship Id="rId4" Type="http://schemas.openxmlformats.org/officeDocument/2006/relationships/tags" Target="../tags/tag464.xml"/><Relationship Id="rId3" Type="http://schemas.openxmlformats.org/officeDocument/2006/relationships/tags" Target="../tags/tag463.xml"/><Relationship Id="rId2" Type="http://schemas.openxmlformats.org/officeDocument/2006/relationships/tags" Target="../tags/tag462.xml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5" Type="http://schemas.openxmlformats.org/officeDocument/2006/relationships/tags" Target="../tags/tag473.xml"/><Relationship Id="rId4" Type="http://schemas.openxmlformats.org/officeDocument/2006/relationships/tags" Target="../tags/tag472.xml"/><Relationship Id="rId3" Type="http://schemas.openxmlformats.org/officeDocument/2006/relationships/tags" Target="../tags/tag471.xml"/><Relationship Id="rId2" Type="http://schemas.openxmlformats.org/officeDocument/2006/relationships/tags" Target="../tags/tag470.xml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4" Type="http://schemas.openxmlformats.org/officeDocument/2006/relationships/tags" Target="../tags/tag476.xml"/><Relationship Id="rId3" Type="http://schemas.openxmlformats.org/officeDocument/2006/relationships/tags" Target="../tags/tag475.xml"/><Relationship Id="rId2" Type="http://schemas.openxmlformats.org/officeDocument/2006/relationships/tags" Target="../tags/tag474.xml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7" Type="http://schemas.openxmlformats.org/officeDocument/2006/relationships/tags" Target="../tags/tag482.xml"/><Relationship Id="rId6" Type="http://schemas.openxmlformats.org/officeDocument/2006/relationships/tags" Target="../tags/tag481.xml"/><Relationship Id="rId5" Type="http://schemas.openxmlformats.org/officeDocument/2006/relationships/tags" Target="../tags/tag480.xml"/><Relationship Id="rId4" Type="http://schemas.openxmlformats.org/officeDocument/2006/relationships/tags" Target="../tags/tag479.xml"/><Relationship Id="rId3" Type="http://schemas.openxmlformats.org/officeDocument/2006/relationships/tags" Target="../tags/tag478.xml"/><Relationship Id="rId2" Type="http://schemas.openxmlformats.org/officeDocument/2006/relationships/tags" Target="../tags/tag477.xml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7" Type="http://schemas.openxmlformats.org/officeDocument/2006/relationships/tags" Target="../tags/tag488.xml"/><Relationship Id="rId6" Type="http://schemas.openxmlformats.org/officeDocument/2006/relationships/tags" Target="../tags/tag487.xml"/><Relationship Id="rId5" Type="http://schemas.openxmlformats.org/officeDocument/2006/relationships/tags" Target="../tags/tag486.xml"/><Relationship Id="rId4" Type="http://schemas.openxmlformats.org/officeDocument/2006/relationships/tags" Target="../tags/tag485.xml"/><Relationship Id="rId3" Type="http://schemas.openxmlformats.org/officeDocument/2006/relationships/tags" Target="../tags/tag484.xml"/><Relationship Id="rId2" Type="http://schemas.openxmlformats.org/officeDocument/2006/relationships/tags" Target="../tags/tag483.xml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6" Type="http://schemas.openxmlformats.org/officeDocument/2006/relationships/tags" Target="../tags/tag493.xml"/><Relationship Id="rId5" Type="http://schemas.openxmlformats.org/officeDocument/2006/relationships/tags" Target="../tags/tag492.xml"/><Relationship Id="rId4" Type="http://schemas.openxmlformats.org/officeDocument/2006/relationships/tags" Target="../tags/tag491.xml"/><Relationship Id="rId3" Type="http://schemas.openxmlformats.org/officeDocument/2006/relationships/tags" Target="../tags/tag490.xml"/><Relationship Id="rId2" Type="http://schemas.openxmlformats.org/officeDocument/2006/relationships/tags" Target="../tags/tag489.xml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6" Type="http://schemas.openxmlformats.org/officeDocument/2006/relationships/tags" Target="../tags/tag498.xml"/><Relationship Id="rId5" Type="http://schemas.openxmlformats.org/officeDocument/2006/relationships/tags" Target="../tags/tag497.xml"/><Relationship Id="rId4" Type="http://schemas.openxmlformats.org/officeDocument/2006/relationships/tags" Target="../tags/tag496.xml"/><Relationship Id="rId3" Type="http://schemas.openxmlformats.org/officeDocument/2006/relationships/tags" Target="../tags/tag495.xml"/><Relationship Id="rId2" Type="http://schemas.openxmlformats.org/officeDocument/2006/relationships/tags" Target="../tags/tag494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52.xml"/><Relationship Id="rId8" Type="http://schemas.openxmlformats.org/officeDocument/2006/relationships/tags" Target="../tags/tag51.xml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>
            <p:custDataLst>
              <p:tags r:id="rId2"/>
            </p:custDataLst>
          </p:nvPr>
        </p:nvCxnSpPr>
        <p:spPr>
          <a:xfrm>
            <a:off x="1007435" y="833864"/>
            <a:ext cx="104651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>
            <p:custDataLst>
              <p:tags r:id="rId3"/>
            </p:custDataLst>
          </p:nvPr>
        </p:nvGrpSpPr>
        <p:grpSpPr>
          <a:xfrm>
            <a:off x="335360" y="277337"/>
            <a:ext cx="576064" cy="559375"/>
            <a:chOff x="298460" y="987574"/>
            <a:chExt cx="288032" cy="279687"/>
          </a:xfrm>
        </p:grpSpPr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>
              <a:off x="298460" y="987574"/>
              <a:ext cx="216024" cy="21602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>
              <a:off x="406472" y="1087241"/>
              <a:ext cx="180020" cy="1800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</p:cSld>
  <p:clrMapOvr>
    <a:masterClrMapping/>
  </p:clrMapOvr>
  <p:transition/>
  <p:hf sldNum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hf sldNum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10" name="TextBox 9"/>
          <p:cNvSpPr txBox="1"/>
          <p:nvPr userDrawn="1">
            <p:custDataLst>
              <p:tags r:id="rId10"/>
            </p:custDataLst>
          </p:nvPr>
        </p:nvSpPr>
        <p:spPr>
          <a:xfrm>
            <a:off x="604867" y="0"/>
            <a:ext cx="720080" cy="133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35">
                <a:solidFill>
                  <a:schemeClr val="tx1"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hlinkClick r:id="rId11"/>
              </a:rPr>
              <a:t>行业</a:t>
            </a:r>
            <a:r>
              <a:rPr lang="en-US" altLang="zh-CN" sz="135">
                <a:solidFill>
                  <a:schemeClr val="tx1"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hlinkClick r:id="rId11"/>
              </a:rPr>
              <a:t>PPT</a:t>
            </a:r>
            <a:r>
              <a:rPr lang="zh-CN" altLang="en-US" sz="135">
                <a:solidFill>
                  <a:schemeClr val="tx1"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hlinkClick r:id="rId11"/>
              </a:rPr>
              <a:t>模板</a:t>
            </a:r>
            <a:r>
              <a:rPr lang="en-US" altLang="zh-CN" sz="135">
                <a:solidFill>
                  <a:schemeClr val="tx1"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http://www.1ppt.com/hangye/</a:t>
            </a:r>
            <a:endParaRPr lang="en-US" altLang="zh-CN" sz="135">
              <a:solidFill>
                <a:schemeClr val="tx1">
                  <a:alpha val="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hf sldNum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6" Type="http://schemas.openxmlformats.org/officeDocument/2006/relationships/theme" Target="../theme/theme1.xml"/><Relationship Id="rId75" Type="http://schemas.openxmlformats.org/officeDocument/2006/relationships/image" Target="file:///D:\qq&#25991;&#20214;\712321467\Image\C2C\Image2\%7b75232B38-A165-1FB7-499C-2E1C792CACB5%7d.png" TargetMode="External"/><Relationship Id="rId74" Type="http://schemas.openxmlformats.org/officeDocument/2006/relationships/image" Target="../media/image1.png"/><Relationship Id="rId73" Type="http://schemas.openxmlformats.org/officeDocument/2006/relationships/tags" Target="../tags/tag504.xml"/><Relationship Id="rId72" Type="http://schemas.openxmlformats.org/officeDocument/2006/relationships/tags" Target="../tags/tag503.xml"/><Relationship Id="rId71" Type="http://schemas.openxmlformats.org/officeDocument/2006/relationships/tags" Target="../tags/tag502.xml"/><Relationship Id="rId70" Type="http://schemas.openxmlformats.org/officeDocument/2006/relationships/tags" Target="../tags/tag501.xml"/><Relationship Id="rId7" Type="http://schemas.openxmlformats.org/officeDocument/2006/relationships/slideLayout" Target="../slideLayouts/slideLayout7.xml"/><Relationship Id="rId69" Type="http://schemas.openxmlformats.org/officeDocument/2006/relationships/tags" Target="../tags/tag500.xml"/><Relationship Id="rId68" Type="http://schemas.openxmlformats.org/officeDocument/2006/relationships/tags" Target="../tags/tag499.xml"/><Relationship Id="rId67" Type="http://schemas.openxmlformats.org/officeDocument/2006/relationships/slideLayout" Target="../slideLayouts/slideLayout67.xml"/><Relationship Id="rId66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65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60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.xml"/><Relationship Id="rId59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58.xml"/><Relationship Id="rId57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.xml"/><Relationship Id="rId49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68"/>
            </p:custDataLst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9"/>
            </p:custDataLst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70"/>
            </p:custDataLst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1"/>
            </p:custDataLst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2"/>
            </p:custDataLst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73"/>
            </p:custDataLst>
          </p:nvPr>
        </p:nvPicPr>
        <p:blipFill>
          <a:blip r:embed="rId74" r:link="rId7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</p:sldLayoutIdLst>
  <p:transition/>
  <p:hf sldNum="0" ftr="0" dt="0"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3.xml"/><Relationship Id="rId7" Type="http://schemas.openxmlformats.org/officeDocument/2006/relationships/tags" Target="../tags/tag510.xml"/><Relationship Id="rId6" Type="http://schemas.openxmlformats.org/officeDocument/2006/relationships/tags" Target="../tags/tag509.xml"/><Relationship Id="rId5" Type="http://schemas.openxmlformats.org/officeDocument/2006/relationships/tags" Target="../tags/tag508.xml"/><Relationship Id="rId4" Type="http://schemas.openxmlformats.org/officeDocument/2006/relationships/image" Target="../media/image2.png"/><Relationship Id="rId3" Type="http://schemas.openxmlformats.org/officeDocument/2006/relationships/tags" Target="../tags/tag507.xml"/><Relationship Id="rId2" Type="http://schemas.openxmlformats.org/officeDocument/2006/relationships/tags" Target="../tags/tag506.xml"/><Relationship Id="rId1" Type="http://schemas.openxmlformats.org/officeDocument/2006/relationships/tags" Target="../tags/tag505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584.xml"/><Relationship Id="rId8" Type="http://schemas.openxmlformats.org/officeDocument/2006/relationships/tags" Target="../tags/tag583.xml"/><Relationship Id="rId7" Type="http://schemas.openxmlformats.org/officeDocument/2006/relationships/tags" Target="../tags/tag582.xml"/><Relationship Id="rId6" Type="http://schemas.openxmlformats.org/officeDocument/2006/relationships/tags" Target="../tags/tag581.xml"/><Relationship Id="rId5" Type="http://schemas.openxmlformats.org/officeDocument/2006/relationships/tags" Target="../tags/tag580.xml"/><Relationship Id="rId4" Type="http://schemas.openxmlformats.org/officeDocument/2006/relationships/tags" Target="../tags/tag579.xml"/><Relationship Id="rId3" Type="http://schemas.openxmlformats.org/officeDocument/2006/relationships/tags" Target="../tags/tag578.xml"/><Relationship Id="rId22" Type="http://schemas.openxmlformats.org/officeDocument/2006/relationships/notesSlide" Target="../notesSlides/notesSlide10.xml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595.xml"/><Relationship Id="rId2" Type="http://schemas.openxmlformats.org/officeDocument/2006/relationships/tags" Target="../tags/tag577.xml"/><Relationship Id="rId19" Type="http://schemas.openxmlformats.org/officeDocument/2006/relationships/tags" Target="../tags/tag594.xml"/><Relationship Id="rId18" Type="http://schemas.openxmlformats.org/officeDocument/2006/relationships/tags" Target="../tags/tag593.xml"/><Relationship Id="rId17" Type="http://schemas.openxmlformats.org/officeDocument/2006/relationships/tags" Target="../tags/tag592.xml"/><Relationship Id="rId16" Type="http://schemas.openxmlformats.org/officeDocument/2006/relationships/tags" Target="../tags/tag591.xml"/><Relationship Id="rId15" Type="http://schemas.openxmlformats.org/officeDocument/2006/relationships/tags" Target="../tags/tag590.xml"/><Relationship Id="rId14" Type="http://schemas.openxmlformats.org/officeDocument/2006/relationships/tags" Target="../tags/tag589.xml"/><Relationship Id="rId13" Type="http://schemas.openxmlformats.org/officeDocument/2006/relationships/tags" Target="../tags/tag588.xml"/><Relationship Id="rId12" Type="http://schemas.openxmlformats.org/officeDocument/2006/relationships/tags" Target="../tags/tag587.xml"/><Relationship Id="rId11" Type="http://schemas.openxmlformats.org/officeDocument/2006/relationships/tags" Target="../tags/tag586.xml"/><Relationship Id="rId10" Type="http://schemas.openxmlformats.org/officeDocument/2006/relationships/tags" Target="../tags/tag585.xml"/><Relationship Id="rId1" Type="http://schemas.openxmlformats.org/officeDocument/2006/relationships/tags" Target="../tags/tag57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604.xml"/><Relationship Id="rId6" Type="http://schemas.openxmlformats.org/officeDocument/2006/relationships/tags" Target="../tags/tag603.xml"/><Relationship Id="rId5" Type="http://schemas.openxmlformats.org/officeDocument/2006/relationships/tags" Target="../tags/tag602.xml"/><Relationship Id="rId4" Type="http://schemas.openxmlformats.org/officeDocument/2006/relationships/tags" Target="../tags/tag601.xml"/><Relationship Id="rId3" Type="http://schemas.openxmlformats.org/officeDocument/2006/relationships/tags" Target="../tags/tag600.xml"/><Relationship Id="rId2" Type="http://schemas.openxmlformats.org/officeDocument/2006/relationships/tags" Target="../tags/tag599.xml"/><Relationship Id="rId1" Type="http://schemas.openxmlformats.org/officeDocument/2006/relationships/tags" Target="../tags/tag59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613.xml"/><Relationship Id="rId8" Type="http://schemas.openxmlformats.org/officeDocument/2006/relationships/tags" Target="../tags/tag612.xml"/><Relationship Id="rId7" Type="http://schemas.openxmlformats.org/officeDocument/2006/relationships/tags" Target="../tags/tag611.xml"/><Relationship Id="rId6" Type="http://schemas.openxmlformats.org/officeDocument/2006/relationships/image" Target="../media/image8.jpeg"/><Relationship Id="rId5" Type="http://schemas.openxmlformats.org/officeDocument/2006/relationships/tags" Target="../tags/tag610.xml"/><Relationship Id="rId4" Type="http://schemas.openxmlformats.org/officeDocument/2006/relationships/tags" Target="../tags/tag609.xml"/><Relationship Id="rId3" Type="http://schemas.openxmlformats.org/officeDocument/2006/relationships/tags" Target="../tags/tag608.xml"/><Relationship Id="rId2" Type="http://schemas.openxmlformats.org/officeDocument/2006/relationships/tags" Target="../tags/tag607.xml"/><Relationship Id="rId16" Type="http://schemas.openxmlformats.org/officeDocument/2006/relationships/notesSlide" Target="../notesSlides/notesSlide12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617.xml"/><Relationship Id="rId13" Type="http://schemas.openxmlformats.org/officeDocument/2006/relationships/tags" Target="../tags/tag616.xml"/><Relationship Id="rId12" Type="http://schemas.openxmlformats.org/officeDocument/2006/relationships/tags" Target="../tags/tag615.xml"/><Relationship Id="rId11" Type="http://schemas.openxmlformats.org/officeDocument/2006/relationships/tags" Target="../tags/tag614.xml"/><Relationship Id="rId10" Type="http://schemas.openxmlformats.org/officeDocument/2006/relationships/image" Target="../media/image9.jpeg"/><Relationship Id="rId1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622.xml"/><Relationship Id="rId2" Type="http://schemas.openxmlformats.org/officeDocument/2006/relationships/tags" Target="../tags/tag621.xml"/><Relationship Id="rId1" Type="http://schemas.openxmlformats.org/officeDocument/2006/relationships/tags" Target="../tags/tag62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3.xml"/><Relationship Id="rId7" Type="http://schemas.openxmlformats.org/officeDocument/2006/relationships/tags" Target="../tags/tag631.xml"/><Relationship Id="rId6" Type="http://schemas.openxmlformats.org/officeDocument/2006/relationships/tags" Target="../tags/tag630.xml"/><Relationship Id="rId5" Type="http://schemas.openxmlformats.org/officeDocument/2006/relationships/tags" Target="../tags/tag629.xml"/><Relationship Id="rId4" Type="http://schemas.openxmlformats.org/officeDocument/2006/relationships/tags" Target="../tags/tag628.xml"/><Relationship Id="rId3" Type="http://schemas.openxmlformats.org/officeDocument/2006/relationships/tags" Target="../tags/tag627.xml"/><Relationship Id="rId2" Type="http://schemas.openxmlformats.org/officeDocument/2006/relationships/tags" Target="../tags/tag626.xml"/><Relationship Id="rId1" Type="http://schemas.openxmlformats.org/officeDocument/2006/relationships/tags" Target="../tags/tag62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641.xml"/><Relationship Id="rId8" Type="http://schemas.openxmlformats.org/officeDocument/2006/relationships/tags" Target="../tags/tag640.xml"/><Relationship Id="rId7" Type="http://schemas.openxmlformats.org/officeDocument/2006/relationships/tags" Target="../tags/tag639.xml"/><Relationship Id="rId6" Type="http://schemas.openxmlformats.org/officeDocument/2006/relationships/image" Target="../media/image10.png"/><Relationship Id="rId5" Type="http://schemas.openxmlformats.org/officeDocument/2006/relationships/tags" Target="../tags/tag638.xml"/><Relationship Id="rId4" Type="http://schemas.openxmlformats.org/officeDocument/2006/relationships/tags" Target="../tags/tag637.xml"/><Relationship Id="rId3" Type="http://schemas.openxmlformats.org/officeDocument/2006/relationships/tags" Target="../tags/tag636.xml"/><Relationship Id="rId2" Type="http://schemas.openxmlformats.org/officeDocument/2006/relationships/tags" Target="../tags/tag635.xml"/><Relationship Id="rId16" Type="http://schemas.openxmlformats.org/officeDocument/2006/relationships/notesSlide" Target="../notesSlides/notesSlide15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13.jpeg"/><Relationship Id="rId13" Type="http://schemas.openxmlformats.org/officeDocument/2006/relationships/tags" Target="../tags/tag643.xml"/><Relationship Id="rId12" Type="http://schemas.openxmlformats.org/officeDocument/2006/relationships/image" Target="../media/image12.jpeg"/><Relationship Id="rId11" Type="http://schemas.openxmlformats.org/officeDocument/2006/relationships/tags" Target="../tags/tag642.xml"/><Relationship Id="rId10" Type="http://schemas.openxmlformats.org/officeDocument/2006/relationships/image" Target="../media/image11.png"/><Relationship Id="rId1" Type="http://schemas.openxmlformats.org/officeDocument/2006/relationships/tags" Target="../tags/tag634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653.xml"/><Relationship Id="rId8" Type="http://schemas.openxmlformats.org/officeDocument/2006/relationships/tags" Target="../tags/tag652.xml"/><Relationship Id="rId7" Type="http://schemas.openxmlformats.org/officeDocument/2006/relationships/tags" Target="../tags/tag651.xml"/><Relationship Id="rId6" Type="http://schemas.openxmlformats.org/officeDocument/2006/relationships/tags" Target="../tags/tag650.xml"/><Relationship Id="rId5" Type="http://schemas.openxmlformats.org/officeDocument/2006/relationships/tags" Target="../tags/tag649.xml"/><Relationship Id="rId4" Type="http://schemas.openxmlformats.org/officeDocument/2006/relationships/tags" Target="../tags/tag648.xml"/><Relationship Id="rId3" Type="http://schemas.openxmlformats.org/officeDocument/2006/relationships/image" Target="../media/image14.png"/><Relationship Id="rId2" Type="http://schemas.openxmlformats.org/officeDocument/2006/relationships/tags" Target="../tags/tag647.xml"/><Relationship Id="rId17" Type="http://schemas.openxmlformats.org/officeDocument/2006/relationships/notesSlide" Target="../notesSlides/notesSlide16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659.xml"/><Relationship Id="rId14" Type="http://schemas.openxmlformats.org/officeDocument/2006/relationships/tags" Target="../tags/tag658.xml"/><Relationship Id="rId13" Type="http://schemas.openxmlformats.org/officeDocument/2006/relationships/tags" Target="../tags/tag657.xml"/><Relationship Id="rId12" Type="http://schemas.openxmlformats.org/officeDocument/2006/relationships/tags" Target="../tags/tag656.xml"/><Relationship Id="rId11" Type="http://schemas.openxmlformats.org/officeDocument/2006/relationships/tags" Target="../tags/tag655.xml"/><Relationship Id="rId10" Type="http://schemas.openxmlformats.org/officeDocument/2006/relationships/tags" Target="../tags/tag654.xml"/><Relationship Id="rId1" Type="http://schemas.openxmlformats.org/officeDocument/2006/relationships/tags" Target="../tags/tag646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65.xml"/><Relationship Id="rId4" Type="http://schemas.openxmlformats.org/officeDocument/2006/relationships/tags" Target="../tags/tag664.xml"/><Relationship Id="rId3" Type="http://schemas.openxmlformats.org/officeDocument/2006/relationships/image" Target="../media/image15.png"/><Relationship Id="rId2" Type="http://schemas.openxmlformats.org/officeDocument/2006/relationships/tags" Target="../tags/tag663.xml"/><Relationship Id="rId1" Type="http://schemas.openxmlformats.org/officeDocument/2006/relationships/tags" Target="../tags/tag662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tags" Target="../tags/tag671.xml"/><Relationship Id="rId3" Type="http://schemas.openxmlformats.org/officeDocument/2006/relationships/tags" Target="../tags/tag670.xml"/><Relationship Id="rId2" Type="http://schemas.openxmlformats.org/officeDocument/2006/relationships/tags" Target="../tags/tag669.xml"/><Relationship Id="rId1" Type="http://schemas.openxmlformats.org/officeDocument/2006/relationships/tags" Target="../tags/tag668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tags" Target="../tags/tag677.xml"/><Relationship Id="rId3" Type="http://schemas.openxmlformats.org/officeDocument/2006/relationships/tags" Target="../tags/tag676.xml"/><Relationship Id="rId2" Type="http://schemas.openxmlformats.org/officeDocument/2006/relationships/tags" Target="../tags/tag675.xml"/><Relationship Id="rId1" Type="http://schemas.openxmlformats.org/officeDocument/2006/relationships/tags" Target="../tags/tag67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521.xml"/><Relationship Id="rId8" Type="http://schemas.openxmlformats.org/officeDocument/2006/relationships/tags" Target="../tags/tag520.xml"/><Relationship Id="rId7" Type="http://schemas.openxmlformats.org/officeDocument/2006/relationships/tags" Target="../tags/tag519.xml"/><Relationship Id="rId6" Type="http://schemas.openxmlformats.org/officeDocument/2006/relationships/tags" Target="../tags/tag518.xml"/><Relationship Id="rId5" Type="http://schemas.openxmlformats.org/officeDocument/2006/relationships/tags" Target="../tags/tag517.xml"/><Relationship Id="rId4" Type="http://schemas.openxmlformats.org/officeDocument/2006/relationships/tags" Target="../tags/tag516.xml"/><Relationship Id="rId3" Type="http://schemas.openxmlformats.org/officeDocument/2006/relationships/tags" Target="../tags/tag515.xml"/><Relationship Id="rId2" Type="http://schemas.openxmlformats.org/officeDocument/2006/relationships/tags" Target="../tags/tag514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525.xml"/><Relationship Id="rId12" Type="http://schemas.openxmlformats.org/officeDocument/2006/relationships/tags" Target="../tags/tag524.xml"/><Relationship Id="rId11" Type="http://schemas.openxmlformats.org/officeDocument/2006/relationships/tags" Target="../tags/tag523.xml"/><Relationship Id="rId10" Type="http://schemas.openxmlformats.org/officeDocument/2006/relationships/tags" Target="../tags/tag522.xml"/><Relationship Id="rId1" Type="http://schemas.openxmlformats.org/officeDocument/2006/relationships/tags" Target="../tags/tag513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0.xml"/><Relationship Id="rId8" Type="http://schemas.openxmlformats.org/officeDocument/2006/relationships/slideLayout" Target="../slideLayouts/slideLayout3.xml"/><Relationship Id="rId7" Type="http://schemas.openxmlformats.org/officeDocument/2006/relationships/tags" Target="../tags/tag686.xml"/><Relationship Id="rId6" Type="http://schemas.openxmlformats.org/officeDocument/2006/relationships/tags" Target="../tags/tag685.xml"/><Relationship Id="rId5" Type="http://schemas.openxmlformats.org/officeDocument/2006/relationships/tags" Target="../tags/tag684.xml"/><Relationship Id="rId4" Type="http://schemas.openxmlformats.org/officeDocument/2006/relationships/tags" Target="../tags/tag683.xml"/><Relationship Id="rId3" Type="http://schemas.openxmlformats.org/officeDocument/2006/relationships/tags" Target="../tags/tag682.xml"/><Relationship Id="rId2" Type="http://schemas.openxmlformats.org/officeDocument/2006/relationships/tags" Target="../tags/tag681.xml"/><Relationship Id="rId1" Type="http://schemas.openxmlformats.org/officeDocument/2006/relationships/tags" Target="../tags/tag680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tags" Target="../tags/tag690.xml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tags" Target="../tags/tag689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701.xml"/><Relationship Id="rId8" Type="http://schemas.openxmlformats.org/officeDocument/2006/relationships/tags" Target="../tags/tag700.xml"/><Relationship Id="rId7" Type="http://schemas.openxmlformats.org/officeDocument/2006/relationships/tags" Target="../tags/tag699.xml"/><Relationship Id="rId6" Type="http://schemas.openxmlformats.org/officeDocument/2006/relationships/tags" Target="../tags/tag698.xml"/><Relationship Id="rId5" Type="http://schemas.openxmlformats.org/officeDocument/2006/relationships/tags" Target="../tags/tag697.xml"/><Relationship Id="rId4" Type="http://schemas.openxmlformats.org/officeDocument/2006/relationships/tags" Target="../tags/tag696.xml"/><Relationship Id="rId3" Type="http://schemas.openxmlformats.org/officeDocument/2006/relationships/tags" Target="../tags/tag695.xml"/><Relationship Id="rId2" Type="http://schemas.openxmlformats.org/officeDocument/2006/relationships/tags" Target="../tags/tag694.xml"/><Relationship Id="rId15" Type="http://schemas.openxmlformats.org/officeDocument/2006/relationships/notesSlide" Target="../notesSlides/notesSlide22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705.xml"/><Relationship Id="rId12" Type="http://schemas.openxmlformats.org/officeDocument/2006/relationships/tags" Target="../tags/tag704.xml"/><Relationship Id="rId11" Type="http://schemas.openxmlformats.org/officeDocument/2006/relationships/tags" Target="../tags/tag703.xml"/><Relationship Id="rId10" Type="http://schemas.openxmlformats.org/officeDocument/2006/relationships/tags" Target="../tags/tag702.xml"/><Relationship Id="rId1" Type="http://schemas.openxmlformats.org/officeDocument/2006/relationships/tags" Target="../tags/tag693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715.xml"/><Relationship Id="rId8" Type="http://schemas.openxmlformats.org/officeDocument/2006/relationships/tags" Target="../tags/tag714.xml"/><Relationship Id="rId7" Type="http://schemas.openxmlformats.org/officeDocument/2006/relationships/tags" Target="../tags/tag713.xml"/><Relationship Id="rId6" Type="http://schemas.openxmlformats.org/officeDocument/2006/relationships/tags" Target="../tags/tag712.xml"/><Relationship Id="rId5" Type="http://schemas.openxmlformats.org/officeDocument/2006/relationships/tags" Target="../tags/tag711.xml"/><Relationship Id="rId4" Type="http://schemas.openxmlformats.org/officeDocument/2006/relationships/tags" Target="../tags/tag710.xml"/><Relationship Id="rId3" Type="http://schemas.openxmlformats.org/officeDocument/2006/relationships/image" Target="../media/image19.jpeg"/><Relationship Id="rId29" Type="http://schemas.openxmlformats.org/officeDocument/2006/relationships/notesSlide" Target="../notesSlides/notesSlide23.xml"/><Relationship Id="rId28" Type="http://schemas.openxmlformats.org/officeDocument/2006/relationships/slideLayout" Target="../slideLayouts/slideLayout2.xml"/><Relationship Id="rId27" Type="http://schemas.openxmlformats.org/officeDocument/2006/relationships/tags" Target="../tags/tag733.xml"/><Relationship Id="rId26" Type="http://schemas.openxmlformats.org/officeDocument/2006/relationships/tags" Target="../tags/tag732.xml"/><Relationship Id="rId25" Type="http://schemas.openxmlformats.org/officeDocument/2006/relationships/tags" Target="../tags/tag731.xml"/><Relationship Id="rId24" Type="http://schemas.openxmlformats.org/officeDocument/2006/relationships/tags" Target="../tags/tag730.xml"/><Relationship Id="rId23" Type="http://schemas.openxmlformats.org/officeDocument/2006/relationships/tags" Target="../tags/tag729.xml"/><Relationship Id="rId22" Type="http://schemas.openxmlformats.org/officeDocument/2006/relationships/tags" Target="../tags/tag728.xml"/><Relationship Id="rId21" Type="http://schemas.openxmlformats.org/officeDocument/2006/relationships/tags" Target="../tags/tag727.xml"/><Relationship Id="rId20" Type="http://schemas.openxmlformats.org/officeDocument/2006/relationships/tags" Target="../tags/tag726.xml"/><Relationship Id="rId2" Type="http://schemas.openxmlformats.org/officeDocument/2006/relationships/tags" Target="../tags/tag709.xml"/><Relationship Id="rId19" Type="http://schemas.openxmlformats.org/officeDocument/2006/relationships/tags" Target="../tags/tag725.xml"/><Relationship Id="rId18" Type="http://schemas.openxmlformats.org/officeDocument/2006/relationships/tags" Target="../tags/tag724.xml"/><Relationship Id="rId17" Type="http://schemas.openxmlformats.org/officeDocument/2006/relationships/tags" Target="../tags/tag723.xml"/><Relationship Id="rId16" Type="http://schemas.openxmlformats.org/officeDocument/2006/relationships/tags" Target="../tags/tag722.xml"/><Relationship Id="rId15" Type="http://schemas.openxmlformats.org/officeDocument/2006/relationships/tags" Target="../tags/tag721.xml"/><Relationship Id="rId14" Type="http://schemas.openxmlformats.org/officeDocument/2006/relationships/tags" Target="../tags/tag720.xml"/><Relationship Id="rId13" Type="http://schemas.openxmlformats.org/officeDocument/2006/relationships/tags" Target="../tags/tag719.xml"/><Relationship Id="rId12" Type="http://schemas.openxmlformats.org/officeDocument/2006/relationships/tags" Target="../tags/tag718.xml"/><Relationship Id="rId11" Type="http://schemas.openxmlformats.org/officeDocument/2006/relationships/tags" Target="../tags/tag717.xml"/><Relationship Id="rId10" Type="http://schemas.openxmlformats.org/officeDocument/2006/relationships/tags" Target="../tags/tag716.xml"/><Relationship Id="rId1" Type="http://schemas.openxmlformats.org/officeDocument/2006/relationships/tags" Target="../tags/tag708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744.xml"/><Relationship Id="rId8" Type="http://schemas.openxmlformats.org/officeDocument/2006/relationships/tags" Target="../tags/tag743.xml"/><Relationship Id="rId7" Type="http://schemas.openxmlformats.org/officeDocument/2006/relationships/tags" Target="../tags/tag742.xml"/><Relationship Id="rId6" Type="http://schemas.openxmlformats.org/officeDocument/2006/relationships/tags" Target="../tags/tag741.xml"/><Relationship Id="rId5" Type="http://schemas.openxmlformats.org/officeDocument/2006/relationships/tags" Target="../tags/tag740.xml"/><Relationship Id="rId4" Type="http://schemas.openxmlformats.org/officeDocument/2006/relationships/tags" Target="../tags/tag739.xml"/><Relationship Id="rId3" Type="http://schemas.openxmlformats.org/officeDocument/2006/relationships/tags" Target="../tags/tag738.xml"/><Relationship Id="rId25" Type="http://schemas.openxmlformats.org/officeDocument/2006/relationships/notesSlide" Target="../notesSlides/notesSlide24.xml"/><Relationship Id="rId24" Type="http://schemas.openxmlformats.org/officeDocument/2006/relationships/slideLayout" Target="../slideLayouts/slideLayout2.xml"/><Relationship Id="rId23" Type="http://schemas.openxmlformats.org/officeDocument/2006/relationships/tags" Target="../tags/tag758.xml"/><Relationship Id="rId22" Type="http://schemas.openxmlformats.org/officeDocument/2006/relationships/tags" Target="../tags/tag757.xml"/><Relationship Id="rId21" Type="http://schemas.openxmlformats.org/officeDocument/2006/relationships/tags" Target="../tags/tag756.xml"/><Relationship Id="rId20" Type="http://schemas.openxmlformats.org/officeDocument/2006/relationships/tags" Target="../tags/tag755.xml"/><Relationship Id="rId2" Type="http://schemas.openxmlformats.org/officeDocument/2006/relationships/tags" Target="../tags/tag737.xml"/><Relationship Id="rId19" Type="http://schemas.openxmlformats.org/officeDocument/2006/relationships/tags" Target="../tags/tag754.xml"/><Relationship Id="rId18" Type="http://schemas.openxmlformats.org/officeDocument/2006/relationships/tags" Target="../tags/tag753.xml"/><Relationship Id="rId17" Type="http://schemas.openxmlformats.org/officeDocument/2006/relationships/tags" Target="../tags/tag752.xml"/><Relationship Id="rId16" Type="http://schemas.openxmlformats.org/officeDocument/2006/relationships/tags" Target="../tags/tag751.xml"/><Relationship Id="rId15" Type="http://schemas.openxmlformats.org/officeDocument/2006/relationships/tags" Target="../tags/tag750.xml"/><Relationship Id="rId14" Type="http://schemas.openxmlformats.org/officeDocument/2006/relationships/tags" Target="../tags/tag749.xml"/><Relationship Id="rId13" Type="http://schemas.openxmlformats.org/officeDocument/2006/relationships/tags" Target="../tags/tag748.xml"/><Relationship Id="rId12" Type="http://schemas.openxmlformats.org/officeDocument/2006/relationships/tags" Target="../tags/tag747.xml"/><Relationship Id="rId11" Type="http://schemas.openxmlformats.org/officeDocument/2006/relationships/tags" Target="../tags/tag746.xml"/><Relationship Id="rId10" Type="http://schemas.openxmlformats.org/officeDocument/2006/relationships/tags" Target="../tags/tag745.xml"/><Relationship Id="rId1" Type="http://schemas.openxmlformats.org/officeDocument/2006/relationships/tags" Target="../tags/tag736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tags" Target="../tags/tag762.xml"/><Relationship Id="rId3" Type="http://schemas.microsoft.com/office/2007/relationships/media" Target="../media/media4.mp4"/><Relationship Id="rId2" Type="http://schemas.openxmlformats.org/officeDocument/2006/relationships/video" Target="../media/media4.mp4"/><Relationship Id="rId1" Type="http://schemas.openxmlformats.org/officeDocument/2006/relationships/tags" Target="../tags/tag761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773.xml"/><Relationship Id="rId8" Type="http://schemas.openxmlformats.org/officeDocument/2006/relationships/tags" Target="../tags/tag772.xml"/><Relationship Id="rId7" Type="http://schemas.openxmlformats.org/officeDocument/2006/relationships/tags" Target="../tags/tag771.xml"/><Relationship Id="rId6" Type="http://schemas.openxmlformats.org/officeDocument/2006/relationships/tags" Target="../tags/tag770.xml"/><Relationship Id="rId5" Type="http://schemas.openxmlformats.org/officeDocument/2006/relationships/tags" Target="../tags/tag769.xml"/><Relationship Id="rId4" Type="http://schemas.openxmlformats.org/officeDocument/2006/relationships/tags" Target="../tags/tag768.xml"/><Relationship Id="rId3" Type="http://schemas.openxmlformats.org/officeDocument/2006/relationships/tags" Target="../tags/tag767.xml"/><Relationship Id="rId2" Type="http://schemas.openxmlformats.org/officeDocument/2006/relationships/tags" Target="../tags/tag766.xml"/><Relationship Id="rId12" Type="http://schemas.openxmlformats.org/officeDocument/2006/relationships/notesSlide" Target="../notesSlides/notesSlide26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1" Type="http://schemas.openxmlformats.org/officeDocument/2006/relationships/tags" Target="../tags/tag765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780.xml"/><Relationship Id="rId7" Type="http://schemas.openxmlformats.org/officeDocument/2006/relationships/image" Target="../media/image24.jpeg"/><Relationship Id="rId6" Type="http://schemas.openxmlformats.org/officeDocument/2006/relationships/tags" Target="../tags/tag779.xml"/><Relationship Id="rId5" Type="http://schemas.openxmlformats.org/officeDocument/2006/relationships/image" Target="../media/image23.jpeg"/><Relationship Id="rId4" Type="http://schemas.openxmlformats.org/officeDocument/2006/relationships/tags" Target="../tags/tag778.xml"/><Relationship Id="rId3" Type="http://schemas.openxmlformats.org/officeDocument/2006/relationships/image" Target="../media/image22.jpeg"/><Relationship Id="rId2" Type="http://schemas.openxmlformats.org/officeDocument/2006/relationships/tags" Target="../tags/tag777.xml"/><Relationship Id="rId10" Type="http://schemas.openxmlformats.org/officeDocument/2006/relationships/notesSlide" Target="../notesSlides/notesSlide27.xml"/><Relationship Id="rId1" Type="http://schemas.openxmlformats.org/officeDocument/2006/relationships/tags" Target="../tags/tag776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785.xml"/><Relationship Id="rId2" Type="http://schemas.openxmlformats.org/officeDocument/2006/relationships/tags" Target="../tags/tag784.xml"/><Relationship Id="rId1" Type="http://schemas.openxmlformats.org/officeDocument/2006/relationships/tags" Target="../tags/tag783.xml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791.xml"/><Relationship Id="rId4" Type="http://schemas.openxmlformats.org/officeDocument/2006/relationships/image" Target="../media/image25.png"/><Relationship Id="rId3" Type="http://schemas.openxmlformats.org/officeDocument/2006/relationships/tags" Target="../tags/tag790.xml"/><Relationship Id="rId2" Type="http://schemas.openxmlformats.org/officeDocument/2006/relationships/tags" Target="../tags/tag789.xml"/><Relationship Id="rId1" Type="http://schemas.openxmlformats.org/officeDocument/2006/relationships/tags" Target="../tags/tag78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3.xml"/><Relationship Id="rId7" Type="http://schemas.openxmlformats.org/officeDocument/2006/relationships/tags" Target="../tags/tag534.xml"/><Relationship Id="rId6" Type="http://schemas.openxmlformats.org/officeDocument/2006/relationships/tags" Target="../tags/tag533.xml"/><Relationship Id="rId5" Type="http://schemas.openxmlformats.org/officeDocument/2006/relationships/tags" Target="../tags/tag532.xml"/><Relationship Id="rId4" Type="http://schemas.openxmlformats.org/officeDocument/2006/relationships/tags" Target="../tags/tag531.xml"/><Relationship Id="rId3" Type="http://schemas.openxmlformats.org/officeDocument/2006/relationships/tags" Target="../tags/tag530.xml"/><Relationship Id="rId2" Type="http://schemas.openxmlformats.org/officeDocument/2006/relationships/tags" Target="../tags/tag529.xml"/><Relationship Id="rId1" Type="http://schemas.openxmlformats.org/officeDocument/2006/relationships/tags" Target="../tags/tag528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6" Type="http://schemas.openxmlformats.org/officeDocument/2006/relationships/tags" Target="../tags/tag541.xml"/><Relationship Id="rId5" Type="http://schemas.openxmlformats.org/officeDocument/2006/relationships/image" Target="../media/image3.jpeg"/><Relationship Id="rId4" Type="http://schemas.openxmlformats.org/officeDocument/2006/relationships/tags" Target="../tags/tag540.xml"/><Relationship Id="rId3" Type="http://schemas.openxmlformats.org/officeDocument/2006/relationships/tags" Target="../tags/tag539.xml"/><Relationship Id="rId2" Type="http://schemas.openxmlformats.org/officeDocument/2006/relationships/tags" Target="../tags/tag538.xml"/><Relationship Id="rId1" Type="http://schemas.openxmlformats.org/officeDocument/2006/relationships/tags" Target="../tags/tag537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546.xml"/><Relationship Id="rId2" Type="http://schemas.openxmlformats.org/officeDocument/2006/relationships/tags" Target="../tags/tag545.xml"/><Relationship Id="rId1" Type="http://schemas.openxmlformats.org/officeDocument/2006/relationships/tags" Target="../tags/tag54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6" Type="http://schemas.openxmlformats.org/officeDocument/2006/relationships/tags" Target="../tags/tag554.xml"/><Relationship Id="rId5" Type="http://schemas.openxmlformats.org/officeDocument/2006/relationships/tags" Target="../tags/tag553.xml"/><Relationship Id="rId4" Type="http://schemas.openxmlformats.org/officeDocument/2006/relationships/tags" Target="../tags/tag552.xml"/><Relationship Id="rId3" Type="http://schemas.openxmlformats.org/officeDocument/2006/relationships/tags" Target="../tags/tag551.xml"/><Relationship Id="rId2" Type="http://schemas.openxmlformats.org/officeDocument/2006/relationships/tags" Target="../tags/tag550.xml"/><Relationship Id="rId1" Type="http://schemas.openxmlformats.org/officeDocument/2006/relationships/tags" Target="../tags/tag54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3.xml"/><Relationship Id="rId7" Type="http://schemas.openxmlformats.org/officeDocument/2006/relationships/tags" Target="../tags/tag563.xml"/><Relationship Id="rId6" Type="http://schemas.openxmlformats.org/officeDocument/2006/relationships/tags" Target="../tags/tag562.xml"/><Relationship Id="rId5" Type="http://schemas.openxmlformats.org/officeDocument/2006/relationships/tags" Target="../tags/tag561.xml"/><Relationship Id="rId4" Type="http://schemas.openxmlformats.org/officeDocument/2006/relationships/tags" Target="../tags/tag560.xml"/><Relationship Id="rId3" Type="http://schemas.openxmlformats.org/officeDocument/2006/relationships/tags" Target="../tags/tag559.xml"/><Relationship Id="rId2" Type="http://schemas.openxmlformats.org/officeDocument/2006/relationships/tags" Target="../tags/tag558.xml"/><Relationship Id="rId1" Type="http://schemas.openxmlformats.org/officeDocument/2006/relationships/tags" Target="../tags/tag55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568.xml"/><Relationship Id="rId7" Type="http://schemas.microsoft.com/office/2007/relationships/media" Target="../media/media2.mp4"/><Relationship Id="rId6" Type="http://schemas.openxmlformats.org/officeDocument/2006/relationships/video" Target="../media/media2.mp4"/><Relationship Id="rId5" Type="http://schemas.openxmlformats.org/officeDocument/2006/relationships/image" Target="../media/image6.png"/><Relationship Id="rId4" Type="http://schemas.openxmlformats.org/officeDocument/2006/relationships/tags" Target="../tags/tag567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2" Type="http://schemas.openxmlformats.org/officeDocument/2006/relationships/notesSlide" Target="../notesSlides/notesSlide8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569.xml"/><Relationship Id="rId1" Type="http://schemas.openxmlformats.org/officeDocument/2006/relationships/tags" Target="../tags/tag56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573.xml"/><Relationship Id="rId1" Type="http://schemas.openxmlformats.org/officeDocument/2006/relationships/tags" Target="../tags/tag5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>
            <p:custDataLst>
              <p:tags r:id="rId1"/>
            </p:custDataLst>
          </p:nvPr>
        </p:nvSpPr>
        <p:spPr>
          <a:xfrm>
            <a:off x="5231130" y="2723515"/>
            <a:ext cx="6320790" cy="2388235"/>
          </a:xfrm>
          <a:prstGeom prst="rect">
            <a:avLst/>
          </a:prstGeom>
          <a:effectLst/>
        </p:spPr>
        <p:txBody>
          <a:bodyPr vert="horz" lIns="0" tIns="60960" rIns="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11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altLang="zh-CN" sz="7200" b="1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4.4 </a:t>
            </a:r>
            <a:r>
              <a:rPr lang="zh-CN" altLang="en-US" sz="7200" b="1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设计的交流与评价</a:t>
            </a:r>
            <a:endParaRPr lang="zh-CN" altLang="en-US" sz="7200" b="1"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  <a:p>
            <a:pPr algn="r"/>
            <a:endParaRPr lang="zh-CN" altLang="en-US" sz="7200" b="1"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cxnSp>
        <p:nvCxnSpPr>
          <p:cNvPr id="9" name="直接连接符 8"/>
          <p:cNvCxnSpPr/>
          <p:nvPr>
            <p:custDataLst>
              <p:tags r:id="rId2"/>
            </p:custDataLst>
          </p:nvPr>
        </p:nvCxnSpPr>
        <p:spPr>
          <a:xfrm>
            <a:off x="5231904" y="4502156"/>
            <a:ext cx="624069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339" y="836712"/>
            <a:ext cx="4381740" cy="5721527"/>
          </a:xfrm>
          <a:prstGeom prst="rect">
            <a:avLst/>
          </a:prstGeom>
        </p:spPr>
      </p:pic>
      <p:sp>
        <p:nvSpPr>
          <p:cNvPr id="28" name="Title 1"/>
          <p:cNvSpPr txBox="1"/>
          <p:nvPr>
            <p:custDataLst>
              <p:tags r:id="rId5"/>
            </p:custDataLst>
          </p:nvPr>
        </p:nvSpPr>
        <p:spPr>
          <a:xfrm>
            <a:off x="10032437" y="615377"/>
            <a:ext cx="1589617" cy="505884"/>
          </a:xfrm>
          <a:prstGeom prst="rect">
            <a:avLst/>
          </a:prstGeom>
        </p:spPr>
        <p:txBody>
          <a:bodyPr vert="horz" lIns="0" tIns="60960" rIns="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11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r>
              <a:rPr lang="zh-CN" altLang="en-US" sz="1865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sym typeface="Arial" panose="020B0604020202020204"/>
              </a:rPr>
              <a:t>通用技术</a:t>
            </a:r>
            <a:endParaRPr lang="zh-CN" altLang="en-US" sz="1865">
              <a:solidFill>
                <a:schemeClr val="bg1"/>
              </a:solidFill>
              <a:latin typeface="Impact" panose="020B0806030902050204" pitchFamily="34" charset="0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9" name="Shape 38"/>
          <p:cNvSpPr/>
          <p:nvPr>
            <p:custDataLst>
              <p:tags r:id="rId6"/>
            </p:custDataLst>
          </p:nvPr>
        </p:nvSpPr>
        <p:spPr>
          <a:xfrm>
            <a:off x="9648395" y="545197"/>
            <a:ext cx="672075" cy="579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17" h="19134" extrusionOk="0">
                <a:moveTo>
                  <a:pt x="5102" y="1944"/>
                </a:moveTo>
                <a:cubicBezTo>
                  <a:pt x="971" y="4812"/>
                  <a:pt x="1208" y="9482"/>
                  <a:pt x="1350" y="11210"/>
                </a:cubicBezTo>
                <a:cubicBezTo>
                  <a:pt x="6685" y="3649"/>
                  <a:pt x="14666" y="4016"/>
                  <a:pt x="14666" y="4016"/>
                </a:cubicBezTo>
                <a:cubicBezTo>
                  <a:pt x="14666" y="4016"/>
                  <a:pt x="3354" y="8659"/>
                  <a:pt x="31" y="17966"/>
                </a:cubicBezTo>
                <a:cubicBezTo>
                  <a:pt x="-231" y="18701"/>
                  <a:pt x="1262" y="19657"/>
                  <a:pt x="1603" y="18788"/>
                </a:cubicBezTo>
                <a:cubicBezTo>
                  <a:pt x="2620" y="16199"/>
                  <a:pt x="4039" y="14258"/>
                  <a:pt x="4039" y="14258"/>
                </a:cubicBezTo>
                <a:cubicBezTo>
                  <a:pt x="6130" y="15189"/>
                  <a:pt x="9747" y="16280"/>
                  <a:pt x="12312" y="14121"/>
                </a:cubicBezTo>
                <a:cubicBezTo>
                  <a:pt x="15719" y="11254"/>
                  <a:pt x="15370" y="4897"/>
                  <a:pt x="20233" y="1801"/>
                </a:cubicBezTo>
                <a:cubicBezTo>
                  <a:pt x="21369" y="1079"/>
                  <a:pt x="10701" y="-1943"/>
                  <a:pt x="5102" y="1944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" name="Text Placeholder 12"/>
          <p:cNvSpPr txBox="1"/>
          <p:nvPr>
            <p:custDataLst>
              <p:tags r:id="rId7"/>
            </p:custDataLst>
          </p:nvPr>
        </p:nvSpPr>
        <p:spPr>
          <a:xfrm>
            <a:off x="6885457" y="4809087"/>
            <a:ext cx="4357688" cy="177533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00" b="0" kern="1200" baseline="0">
                <a:solidFill>
                  <a:schemeClr val="tx1"/>
                </a:solidFill>
                <a:latin typeface="Aller Light" panose="02000503000000020004" pitchFamily="2" charset="0"/>
                <a:ea typeface="Roboto" pitchFamily="2" charset="0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400" b="1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集体备课组     </a:t>
            </a:r>
            <a:endParaRPr lang="en-GB" sz="1400" b="1"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28" grpId="0"/>
      <p:bldP spid="29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840" y="266932"/>
            <a:ext cx="2839925" cy="50596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二、设计的评价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44270" y="1593850"/>
            <a:ext cx="10333355" cy="869950"/>
          </a:xfrm>
        </p:spPr>
        <p:txBody>
          <a:bodyPr>
            <a:noAutofit/>
          </a:bodyPr>
          <a:lstStyle/>
          <a:p>
            <a:pPr marL="0" indent="0" algn="l">
              <a:spcBef>
                <a:spcPct val="0"/>
              </a:spcBef>
              <a:buNone/>
            </a:pPr>
            <a:r>
              <a:rPr lang="en-US" altLang="zh-CN" sz="2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2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如何评价</a:t>
            </a:r>
            <a:r>
              <a:rPr lang="en-US" altLang="zh-CN" sz="2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?</a:t>
            </a:r>
            <a:endParaRPr lang="zh-CN" altLang="en-US" sz="27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l">
              <a:spcBef>
                <a:spcPct val="0"/>
              </a:spcBef>
              <a:buNone/>
            </a:pPr>
            <a:endParaRPr lang="zh-CN" altLang="en-US" sz="27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7" name="组合 6"/>
          <p:cNvGrpSpPr/>
          <p:nvPr>
            <p:custDataLst>
              <p:tags r:id="rId3"/>
            </p:custDataLst>
          </p:nvPr>
        </p:nvGrpSpPr>
        <p:grpSpPr>
          <a:xfrm>
            <a:off x="2553152" y="2246476"/>
            <a:ext cx="7653338" cy="2735262"/>
            <a:chOff x="305" y="2177"/>
            <a:chExt cx="12052" cy="4307"/>
          </a:xfrm>
        </p:grpSpPr>
        <p:sp>
          <p:nvSpPr>
            <p:cNvPr id="13317" name="Text Box 7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625" y="5570"/>
              <a:ext cx="5782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zh-CN" altLang="en-US" b="1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他人的评价</a:t>
              </a:r>
              <a:endParaRPr lang="zh-CN" altLang="en-US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grpSp>
          <p:nvGrpSpPr>
            <p:cNvPr id="13318" name="组合 1"/>
            <p:cNvGrpSpPr/>
            <p:nvPr>
              <p:custDataLst>
                <p:tags r:id="rId5"/>
              </p:custDataLst>
            </p:nvPr>
          </p:nvGrpSpPr>
          <p:grpSpPr>
            <a:xfrm>
              <a:off x="305" y="2177"/>
              <a:ext cx="12052" cy="3967"/>
              <a:chOff x="305" y="2177"/>
              <a:chExt cx="12052" cy="3967"/>
            </a:xfrm>
          </p:grpSpPr>
          <p:sp>
            <p:nvSpPr>
              <p:cNvPr id="13319" name="Text Box 10"/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305" y="3695"/>
                <a:ext cx="2380" cy="10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 sz="3600" b="1">
                    <a:ea typeface="楷体" panose="02010609060101010101" pitchFamily="49" charset="-122"/>
                  </a:rPr>
                  <a:t>评价</a:t>
                </a:r>
                <a:endParaRPr lang="zh-CN" altLang="en-US" sz="3600" b="1">
                  <a:ea typeface="楷体" panose="02010609060101010101" pitchFamily="49" charset="-122"/>
                </a:endParaRPr>
              </a:p>
            </p:txBody>
          </p:sp>
          <p:grpSp>
            <p:nvGrpSpPr>
              <p:cNvPr id="13320" name="组合 3"/>
              <p:cNvGrpSpPr/>
              <p:nvPr>
                <p:custDataLst>
                  <p:tags r:id="rId7"/>
                </p:custDataLst>
              </p:nvPr>
            </p:nvGrpSpPr>
            <p:grpSpPr>
              <a:xfrm>
                <a:off x="1995" y="2177"/>
                <a:ext cx="10362" cy="3967"/>
                <a:chOff x="1982" y="1702"/>
                <a:chExt cx="10362" cy="3968"/>
              </a:xfrm>
            </p:grpSpPr>
            <p:sp>
              <p:nvSpPr>
                <p:cNvPr id="13321" name="Text Box 2"/>
                <p:cNvSpPr txBox="1">
                  <a:spLocks noChangeArrowheads="1"/>
                </p:cNvSpPr>
                <p:nvPr>
                  <p:custDataLst>
                    <p:tags r:id="rId8"/>
                  </p:custDataLst>
                </p:nvPr>
              </p:nvSpPr>
              <p:spPr bwMode="auto">
                <a:xfrm>
                  <a:off x="2325" y="2382"/>
                  <a:ext cx="3287" cy="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zh-CN" altLang="en-US" b="1">
                      <a:latin typeface="Arial" panose="020B0604020202020204" pitchFamily="34" charset="0"/>
                      <a:ea typeface="黑体" panose="02010609060101010101" charset="-122"/>
                    </a:rPr>
                    <a:t>评价对象</a:t>
                  </a:r>
                  <a:endParaRPr lang="zh-CN" altLang="en-US" b="1">
                    <a:latin typeface="Arial" panose="020B060402020202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3322" name="Text Box 3"/>
                <p:cNvSpPr txBox="1">
                  <a:spLocks noChangeArrowheads="1"/>
                </p:cNvSpPr>
                <p:nvPr>
                  <p:custDataLst>
                    <p:tags r:id="rId9"/>
                  </p:custDataLst>
                </p:nvPr>
              </p:nvSpPr>
              <p:spPr bwMode="auto">
                <a:xfrm>
                  <a:off x="2437" y="4195"/>
                  <a:ext cx="2950" cy="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zh-CN" altLang="en-US" b="1">
                      <a:latin typeface="Arial" panose="020B0604020202020204" pitchFamily="34" charset="0"/>
                      <a:ea typeface="黑体" panose="02010609060101010101" charset="-122"/>
                    </a:rPr>
                    <a:t>评价者</a:t>
                  </a:r>
                  <a:endParaRPr lang="zh-CN" altLang="en-US" b="1">
                    <a:latin typeface="Arial" panose="020B060402020202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3323" name="Text Box 4"/>
                <p:cNvSpPr txBox="1">
                  <a:spLocks noChangeArrowheads="1"/>
                </p:cNvSpPr>
                <p:nvPr>
                  <p:custDataLst>
                    <p:tags r:id="rId10"/>
                  </p:custDataLst>
                </p:nvPr>
              </p:nvSpPr>
              <p:spPr bwMode="auto">
                <a:xfrm>
                  <a:off x="5725" y="1702"/>
                  <a:ext cx="6448" cy="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zh-CN" altLang="en-US" b="1">
                      <a:latin typeface="Arial" panose="020B0604020202020204" pitchFamily="34" charset="0"/>
                      <a:ea typeface="黑体" panose="02010609060101010101" charset="-122"/>
                    </a:rPr>
                    <a:t>设计过程</a:t>
                  </a:r>
                  <a:r>
                    <a:rPr lang="en-US" altLang="zh-CN" b="1">
                      <a:latin typeface="Arial" panose="020B0604020202020204" pitchFamily="34" charset="0"/>
                      <a:ea typeface="黑体" panose="02010609060101010101" charset="-122"/>
                    </a:rPr>
                    <a:t>(</a:t>
                  </a:r>
                  <a:r>
                    <a:rPr lang="zh-CN" altLang="en-US" b="1">
                      <a:latin typeface="Arial" panose="020B0604020202020204" pitchFamily="34" charset="0"/>
                      <a:ea typeface="黑体" panose="02010609060101010101" charset="-122"/>
                    </a:rPr>
                    <a:t>过程性评价）</a:t>
                  </a:r>
                  <a:endParaRPr lang="zh-CN" altLang="en-US" b="1">
                    <a:latin typeface="Arial" panose="020B0604020202020204" pitchFamily="34" charset="0"/>
                    <a:ea typeface="黑体" panose="02010609060101010101" charset="-122"/>
                  </a:endParaRPr>
                </a:p>
                <a:p>
                  <a:endParaRPr lang="zh-CN" altLang="en-US" b="1">
                    <a:latin typeface="Arial" panose="020B060402020202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3324" name="Text Box 5"/>
                <p:cNvSpPr txBox="1">
                  <a:spLocks noChangeArrowheads="1"/>
                </p:cNvSpPr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5725" y="2835"/>
                  <a:ext cx="6619" cy="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zh-CN" altLang="en-US" b="1">
                      <a:solidFill>
                        <a:srgbClr val="FF0000"/>
                      </a:solidFill>
                      <a:latin typeface="Arial" panose="020B0604020202020204" pitchFamily="34" charset="0"/>
                      <a:ea typeface="黑体" panose="02010609060101010101" charset="-122"/>
                    </a:rPr>
                    <a:t>设计成果（终结性评价）</a:t>
                  </a:r>
                  <a:endParaRPr lang="zh-CN" altLang="en-US" b="1">
                    <a:solidFill>
                      <a:srgbClr val="FF0000"/>
                    </a:solidFill>
                    <a:latin typeface="Arial" panose="020B060402020202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3325" name="Text Box 6"/>
                <p:cNvSpPr txBox="1">
                  <a:spLocks noChangeArrowheads="1"/>
                </p:cNvSpPr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5632" y="3742"/>
                  <a:ext cx="2927" cy="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zh-CN" altLang="en-US" b="1">
                      <a:latin typeface="Arial" panose="020B0604020202020204" pitchFamily="34" charset="0"/>
                      <a:ea typeface="黑体" panose="02010609060101010101" charset="-122"/>
                    </a:rPr>
                    <a:t>自我评价</a:t>
                  </a:r>
                  <a:endParaRPr lang="zh-CN" altLang="en-US" b="1">
                    <a:latin typeface="Arial" panose="020B060402020202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9227" name="AutoShape 11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82" y="2950"/>
                  <a:ext cx="457" cy="1700"/>
                </a:xfrm>
                <a:prstGeom prst="leftBrace">
                  <a:avLst>
                    <a:gd name="adj1" fmla="val 30845"/>
                    <a:gd name="adj2" fmla="val 50000"/>
                  </a:avLst>
                </a:prstGeom>
                <a:noFill/>
                <a:ln w="2857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lang="zh-CN" altLang="zh-CN" b="1" noProof="1">
                    <a:ea typeface="黑体" panose="02010609060101010101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9228" name="AutoShape 12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5159" y="1930"/>
                  <a:ext cx="457" cy="1700"/>
                </a:xfrm>
                <a:prstGeom prst="leftBrace">
                  <a:avLst>
                    <a:gd name="adj1" fmla="val 30948"/>
                    <a:gd name="adj2" fmla="val 50000"/>
                  </a:avLst>
                </a:prstGeom>
                <a:noFill/>
                <a:ln w="2857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lang="zh-CN" altLang="zh-CN" b="1" noProof="1">
                    <a:ea typeface="黑体" panose="02010609060101010101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9229" name="AutoShape 13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5154" y="3970"/>
                  <a:ext cx="457" cy="1700"/>
                </a:xfrm>
                <a:prstGeom prst="leftBrace">
                  <a:avLst>
                    <a:gd name="adj1" fmla="val 30948"/>
                    <a:gd name="adj2" fmla="val 50000"/>
                  </a:avLst>
                </a:prstGeom>
                <a:noFill/>
                <a:ln w="2857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lang="zh-CN" altLang="zh-CN" b="1" noProof="1">
                    <a:ea typeface="黑体" panose="02010609060101010101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13329" name="Text Box 15"/>
                <p:cNvSpPr txBox="1">
                  <a:spLocks noChangeArrowheads="1"/>
                </p:cNvSpPr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6955" y="4923"/>
                  <a:ext cx="291" cy="5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zh-CN" altLang="zh-CN" b="1">
                    <a:ea typeface="黑体" panose="02010609060101010101" charset="-122"/>
                  </a:endParaRPr>
                </a:p>
              </p:txBody>
            </p:sp>
            <p:sp>
              <p:nvSpPr>
                <p:cNvPr id="13330" name="Text Box 6"/>
                <p:cNvSpPr txBox="1">
                  <a:spLocks noChangeArrowheads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5638" y="3744"/>
                  <a:ext cx="2927" cy="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zh-CN" altLang="en-US" b="1">
                      <a:latin typeface="Arial" panose="020B0604020202020204" pitchFamily="34" charset="0"/>
                      <a:ea typeface="黑体" panose="02010609060101010101" charset="-122"/>
                    </a:rPr>
                    <a:t>自我评价</a:t>
                  </a:r>
                  <a:endParaRPr lang="zh-CN" altLang="en-US" b="1">
                    <a:latin typeface="Arial" panose="020B0604020202020204" pitchFamily="34" charset="0"/>
                    <a:ea typeface="黑体" panose="02010609060101010101" charset="-122"/>
                  </a:endParaRPr>
                </a:p>
              </p:txBody>
            </p:sp>
          </p:grpSp>
        </p:grpSp>
        <p:sp>
          <p:nvSpPr>
            <p:cNvPr id="13331" name="Text Box 7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5631" y="5572"/>
              <a:ext cx="5782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zh-CN" altLang="en-US" b="1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他人的评价</a:t>
              </a:r>
              <a:endParaRPr lang="zh-CN" altLang="en-US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9224" name="Text Box 8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99135" y="5200650"/>
            <a:ext cx="11224260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z="2800"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评价要建立在</a:t>
            </a:r>
            <a:r>
              <a:rPr lang="zh-CN" altLang="en-US" sz="2800">
                <a:solidFill>
                  <a:srgbClr val="FF3300"/>
                </a:solidFill>
                <a:latin typeface="黑体" panose="02010609060101010101" charset="-122"/>
                <a:ea typeface="黑体" panose="02010609060101010101" charset="-122"/>
              </a:rPr>
              <a:t>事实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判断的基础上，进行评价必须制定相应的</a:t>
            </a:r>
            <a:r>
              <a:rPr lang="zh-CN" altLang="en-US" sz="2800">
                <a:solidFill>
                  <a:srgbClr val="FF3300"/>
                </a:solidFill>
                <a:latin typeface="黑体" panose="02010609060101010101" charset="-122"/>
                <a:ea typeface="黑体" panose="02010609060101010101" charset="-122"/>
              </a:rPr>
              <a:t>标准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225" name="Text Box 9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843280" y="5988050"/>
            <a:ext cx="112680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z="2800"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评价</a:t>
            </a:r>
            <a:r>
              <a:rPr lang="zh-CN" altLang="en-US" sz="2800">
                <a:solidFill>
                  <a:srgbClr val="FF3300"/>
                </a:solidFill>
                <a:latin typeface="黑体" panose="02010609060101010101" charset="-122"/>
                <a:ea typeface="黑体" panose="02010609060101010101" charset="-122"/>
              </a:rPr>
              <a:t>标准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的制定应当</a:t>
            </a:r>
            <a:r>
              <a:rPr lang="zh-CN" altLang="en-US" sz="2800">
                <a:solidFill>
                  <a:srgbClr val="FF3300"/>
                </a:solidFill>
                <a:latin typeface="黑体" panose="02010609060101010101" charset="-122"/>
                <a:ea typeface="黑体" panose="02010609060101010101" charset="-122"/>
              </a:rPr>
              <a:t>客观、明确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，体现</a:t>
            </a:r>
            <a:r>
              <a:rPr lang="zh-CN" altLang="en-US" sz="2800">
                <a:solidFill>
                  <a:srgbClr val="FF3300"/>
                </a:solidFill>
                <a:latin typeface="黑体" panose="02010609060101010101" charset="-122"/>
                <a:ea typeface="黑体" panose="02010609060101010101" charset="-122"/>
              </a:rPr>
              <a:t>科学性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和</a:t>
            </a:r>
            <a:r>
              <a:rPr lang="zh-CN" altLang="en-US" sz="2800">
                <a:solidFill>
                  <a:srgbClr val="FF3300"/>
                </a:solidFill>
                <a:latin typeface="黑体" panose="02010609060101010101" charset="-122"/>
                <a:ea typeface="黑体" panose="02010609060101010101" charset="-122"/>
              </a:rPr>
              <a:t>可操作性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840" y="266932"/>
            <a:ext cx="2839925" cy="50596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二、设计的评价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" name="Rectangle 90"/>
          <p:cNvSpPr/>
          <p:nvPr>
            <p:custDataLst>
              <p:tags r:id="rId2"/>
            </p:custDataLst>
          </p:nvPr>
        </p:nvSpPr>
        <p:spPr>
          <a:xfrm>
            <a:off x="1701801" y="2781300"/>
            <a:ext cx="2016125" cy="5794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两个依据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Rectangle 91"/>
          <p:cNvSpPr/>
          <p:nvPr>
            <p:custDataLst>
              <p:tags r:id="rId3"/>
            </p:custDataLst>
          </p:nvPr>
        </p:nvSpPr>
        <p:spPr>
          <a:xfrm>
            <a:off x="3790951" y="2276476"/>
            <a:ext cx="6264275" cy="5810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参照设计的一般原则进行评价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Rectangle 92"/>
          <p:cNvSpPr/>
          <p:nvPr>
            <p:custDataLst>
              <p:tags r:id="rId4"/>
            </p:custDataLst>
          </p:nvPr>
        </p:nvSpPr>
        <p:spPr>
          <a:xfrm>
            <a:off x="3790950" y="3357564"/>
            <a:ext cx="6280150" cy="579437"/>
          </a:xfrm>
          <a:prstGeom prst="rect">
            <a:avLst/>
          </a:prstGeom>
          <a:noFill/>
          <a:ln w="9525">
            <a:noFill/>
          </a:ln>
        </p:spPr>
        <p:txBody>
          <a:bodyPr wrap="none"/>
          <a:lstStyle/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根据事先制定的设计要求进行评价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AutoShape 93"/>
          <p:cNvSpPr/>
          <p:nvPr>
            <p:custDataLst>
              <p:tags r:id="rId5"/>
            </p:custDataLst>
          </p:nvPr>
        </p:nvSpPr>
        <p:spPr>
          <a:xfrm>
            <a:off x="3503613" y="2565400"/>
            <a:ext cx="290512" cy="1079500"/>
          </a:xfrm>
          <a:prstGeom prst="leftBrace">
            <a:avLst>
              <a:gd name="adj1" fmla="val 30827"/>
              <a:gd name="adj2" fmla="val 50000"/>
            </a:avLst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zh-CN" sz="2800" kern="0" noProof="1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1952625" y="4437380"/>
            <a:ext cx="745807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(2)评价的表达：一般采用表格与坐标图。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1952625" y="1431290"/>
            <a:ext cx="745807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(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)评价的依据：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2"/>
            </p:custDataLst>
          </p:nvPr>
        </p:nvSpPr>
        <p:spPr>
          <a:xfrm>
            <a:off x="1143840" y="266932"/>
            <a:ext cx="2839925" cy="50596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二、设计的评价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33795" name="矩形 2"/>
          <p:cNvSpPr/>
          <p:nvPr>
            <p:custDataLst>
              <p:tags r:id="rId3"/>
            </p:custDataLst>
          </p:nvPr>
        </p:nvSpPr>
        <p:spPr>
          <a:xfrm>
            <a:off x="922020" y="1437640"/>
            <a:ext cx="10979785" cy="145542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kern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运用</a:t>
            </a:r>
            <a:r>
              <a:rPr lang="zh-CN" altLang="en-US" sz="2800" b="1" kern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坐标图（雷达图）法</a:t>
            </a:r>
            <a:r>
              <a:rPr lang="zh-CN" altLang="en-US" sz="2800" kern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表达评价。</a:t>
            </a:r>
            <a:r>
              <a:rPr kumimoji="0" lang="zh-CN" altLang="en-US" sz="28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坐标图法是产品评价的常用表达方法，它能够清楚地表示出产品的整体状态，并与完美状态相比，从而清楚地反映该产品设计的优势和差距。</a:t>
            </a:r>
            <a:endParaRPr kumimoji="0" lang="zh-CN" altLang="en-US" sz="280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0" name="组合 9"/>
          <p:cNvGrpSpPr/>
          <p:nvPr>
            <p:custDataLst>
              <p:tags r:id="rId4"/>
            </p:custDataLst>
          </p:nvPr>
        </p:nvGrpSpPr>
        <p:grpSpPr>
          <a:xfrm>
            <a:off x="7099972" y="3220085"/>
            <a:ext cx="3725562" cy="2968044"/>
            <a:chOff x="12681" y="4800"/>
            <a:chExt cx="5404" cy="4305"/>
          </a:xfrm>
        </p:grpSpPr>
        <p:pic>
          <p:nvPicPr>
            <p:cNvPr id="35849" name="图片 1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lum bright="12000" contrast="18000"/>
            </a:blip>
            <a:stretch>
              <a:fillRect/>
            </a:stretch>
          </p:blipFill>
          <p:spPr>
            <a:xfrm>
              <a:off x="15704" y="5463"/>
              <a:ext cx="2381" cy="35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5851" name="矩形 16"/>
            <p:cNvSpPr/>
            <p:nvPr>
              <p:custDataLst>
                <p:tags r:id="rId7"/>
              </p:custDataLst>
            </p:nvPr>
          </p:nvSpPr>
          <p:spPr>
            <a:xfrm>
              <a:off x="15893" y="4800"/>
              <a:ext cx="1579" cy="53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r"/>
              <a:r>
                <a:rPr lang="en-US" altLang="zh-CN">
                  <a:cs typeface="微软雅黑" panose="020B0503020204020204" charset="-122"/>
                </a:rPr>
                <a:t>2</a:t>
              </a:r>
              <a:r>
                <a:rPr lang="zh-CN" altLang="en-US">
                  <a:cs typeface="微软雅黑" panose="020B0503020204020204" charset="-122"/>
                </a:rPr>
                <a:t>号作品</a:t>
              </a:r>
              <a:endParaRPr lang="zh-CN" altLang="en-US">
                <a:cs typeface="微软雅黑" panose="020B0503020204020204" charset="-122"/>
              </a:endParaRPr>
            </a:p>
          </p:txBody>
        </p:sp>
        <p:grpSp>
          <p:nvGrpSpPr>
            <p:cNvPr id="11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12681" y="4800"/>
              <a:ext cx="2346" cy="4305"/>
              <a:chOff x="13512" y="3142"/>
              <a:chExt cx="2346" cy="4305"/>
            </a:xfrm>
          </p:grpSpPr>
          <p:pic>
            <p:nvPicPr>
              <p:cNvPr id="35848" name="图片 13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0">
                <a:lum bright="6000" contrast="6000"/>
              </a:blip>
              <a:srcRect l="14842" t="11530" r="12308"/>
              <a:stretch>
                <a:fillRect/>
              </a:stretch>
            </p:blipFill>
            <p:spPr>
              <a:xfrm>
                <a:off x="13608" y="3805"/>
                <a:ext cx="2250" cy="364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35850" name="矩形 15"/>
              <p:cNvSpPr/>
              <p:nvPr>
                <p:custDataLst>
                  <p:tags r:id="rId11"/>
                </p:custDataLst>
              </p:nvPr>
            </p:nvSpPr>
            <p:spPr>
              <a:xfrm>
                <a:off x="13608" y="3142"/>
                <a:ext cx="1579" cy="53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r>
                  <a:rPr lang="en-US" altLang="zh-CN">
                    <a:cs typeface="微软雅黑" panose="020B0503020204020204" charset="-122"/>
                  </a:rPr>
                  <a:t>1</a:t>
                </a:r>
                <a:r>
                  <a:rPr lang="zh-CN" altLang="en-US">
                    <a:cs typeface="微软雅黑" panose="020B0503020204020204" charset="-122"/>
                  </a:rPr>
                  <a:t>号作品</a:t>
                </a:r>
                <a:endParaRPr lang="zh-CN" altLang="en-US">
                  <a:cs typeface="微软雅黑" panose="020B0503020204020204" charset="-122"/>
                </a:endParaRPr>
              </a:p>
            </p:txBody>
          </p:sp>
          <p:cxnSp>
            <p:nvCxnSpPr>
              <p:cNvPr id="18" name="直接连接符 17"/>
              <p:cNvCxnSpPr/>
              <p:nvPr>
                <p:custDataLst>
                  <p:tags r:id="rId12"/>
                </p:custDataLst>
              </p:nvPr>
            </p:nvCxnSpPr>
            <p:spPr>
              <a:xfrm flipH="1" flipV="1">
                <a:off x="13512" y="3810"/>
                <a:ext cx="0" cy="3118"/>
              </a:xfrm>
              <a:prstGeom prst="line">
                <a:avLst/>
              </a:prstGeom>
              <a:ln w="50800">
                <a:solidFill>
                  <a:srgbClr val="00B05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19" name="直接连接符 18"/>
            <p:cNvCxnSpPr/>
            <p:nvPr>
              <p:custDataLst>
                <p:tags r:id="rId13"/>
              </p:custDataLst>
            </p:nvPr>
          </p:nvCxnSpPr>
          <p:spPr>
            <a:xfrm flipH="1" flipV="1">
              <a:off x="15704" y="5468"/>
              <a:ext cx="0" cy="3120"/>
            </a:xfrm>
            <a:prstGeom prst="line">
              <a:avLst/>
            </a:prstGeom>
            <a:ln w="508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aphicFrame>
        <p:nvGraphicFramePr>
          <p:cNvPr id="13" name="图表 12"/>
          <p:cNvGraphicFramePr/>
          <p:nvPr>
            <p:custDataLst>
              <p:tags r:id="rId14"/>
            </p:custDataLst>
          </p:nvPr>
        </p:nvGraphicFramePr>
        <p:xfrm>
          <a:off x="-996950" y="2814955"/>
          <a:ext cx="9372600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840" y="266932"/>
            <a:ext cx="2839925" cy="50596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二、设计的评价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083310" y="1069975"/>
            <a:ext cx="10333355" cy="869950"/>
          </a:xfrm>
        </p:spPr>
        <p:txBody>
          <a:bodyPr>
            <a:noAutofit/>
          </a:bodyPr>
          <a:lstStyle/>
          <a:p>
            <a:pPr marL="0" indent="0" algn="l">
              <a:spcBef>
                <a:spcPct val="0"/>
              </a:spcBef>
              <a:buNone/>
            </a:pPr>
            <a:r>
              <a:rPr lang="en-US" altLang="zh-CN" sz="2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</a:t>
            </a:r>
            <a:r>
              <a:rPr lang="zh-CN" altLang="en-US" sz="2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如何撰写评价报告</a:t>
            </a:r>
            <a:r>
              <a:rPr lang="en-US" altLang="zh-CN" sz="2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?</a:t>
            </a:r>
            <a:endParaRPr lang="zh-CN" altLang="en-US" sz="27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l">
              <a:spcBef>
                <a:spcPct val="0"/>
              </a:spcBef>
              <a:buNone/>
            </a:pPr>
            <a:endParaRPr lang="zh-CN" altLang="en-US" sz="27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337310" y="1778635"/>
          <a:ext cx="9518015" cy="48152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4850"/>
                <a:gridCol w="788035"/>
                <a:gridCol w="5076190"/>
                <a:gridCol w="2948940"/>
              </a:tblGrid>
              <a:tr h="323850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部分</a:t>
                      </a:r>
                      <a:endParaRPr lang="en-US" altLang="en-US" sz="2000" b="1">
                        <a:solidFill>
                          <a:srgbClr val="FFFFFF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>
                    <a:lnL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组成</a:t>
                      </a:r>
                      <a:endParaRPr lang="en-US" altLang="en-US" sz="2000" b="1">
                        <a:solidFill>
                          <a:srgbClr val="FFFFFF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>
                    <a:lnL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要    求</a:t>
                      </a:r>
                      <a:endParaRPr lang="en-US" altLang="en-US" sz="2000" b="1">
                        <a:solidFill>
                          <a:srgbClr val="FFFFFF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>
                    <a:lnL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备注</a:t>
                      </a:r>
                      <a:endParaRPr lang="en-US" altLang="en-US" sz="2000" b="1">
                        <a:solidFill>
                          <a:srgbClr val="FFFFFF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>
                    <a:lnL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621030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标题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6194" marR="36194" marT="36194" marB="36194" vert="horz" anchor="ctr">
                    <a:lnL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07950" marR="107950" marT="36194" marB="36194" vert="horz" anchor="ctr">
                    <a:lnL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标明单位或工作名称、适用时限、评价内容和文种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07950" marR="107950" marT="36194" marB="36194" vert="horz" anchor="ctr">
                    <a:lnL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个别评价报告的标题不写时限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07950" marR="107950" marT="36194" marB="36194" vert="horz" anchor="ctr">
                    <a:lnL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</a:tr>
              <a:tr h="621030">
                <a:tc rowSpan="3"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正文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6194" marR="36194" marT="36194" marB="36194" vert="horz" anchor="ctr">
                    <a:lnL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前言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07950" marR="107950" marT="36194" marB="36194" vert="horz" anchor="ctr">
                    <a:lnL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写明评价的起因、目的、主要项目和采取的主要评价方法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07950" marR="107950" marT="36194" marB="36194" vert="horz" anchor="ctr">
                    <a:lnL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07950" marR="107950" marT="36194" marB="36194" vert="horz" anchor="ctr">
                    <a:lnL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</a:tr>
              <a:tr h="1992630">
                <a:tc vMerge="1">
                  <a:tcPr>
                    <a:lnL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主体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07950" marR="107950" marT="36194" marB="36194" vert="horz" anchor="ctr">
                    <a:lnL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（1）基本情况介绍。交代评价工作的步骤及基本做法,如时间安排、评价的准备工作、评价方案的制订、评价目标、评价指标体系的确定、评价成员的构成等 （2）评价和分析意见。对被评价对象或主要评价项目按指定的指标进行评价,对评价的情况和结果进行分析研究,肯定成绩,发现问题,分析原因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07950" marR="107950" marT="36194" marB="36194" vert="horz" anchor="ctr">
                    <a:lnL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尽量按实际评价的 顺序写,也可按评价的各项内容写。语言简练明晰,必要时列出数据、表格加以说明;用词准确,涉及肯定、否定和表示性质程度的语言,一定要和实际相符合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07950" marR="107950" marT="36194" marB="36194" vert="horz" anchor="ctr">
                    <a:lnL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</a:tr>
              <a:tr h="895350">
                <a:tc vMerge="1">
                  <a:tcPr>
                    <a:lnL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结论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07950" marR="107950" marT="36194" marB="36194" vert="horz" anchor="ctr">
                    <a:lnL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对择优性评价,应对被评价对象的优劣做出准确判断;对认可性评价,应对合格与否做出准确判断,并提出今后努力的方向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07950" marR="107950" marT="36194" marB="36194" vert="horz" anchor="ctr">
                    <a:lnL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总的要求:评价恰当准确,语言简洁明快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07950" marR="107950" marT="36194" marB="36194" vert="horz" anchor="ctr">
                    <a:lnL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</a:tr>
              <a:tr h="361315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落款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6194" marR="36194" marT="36194" marB="36194" vert="horz" anchor="ctr">
                    <a:lnL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07950" marR="107950" marT="36194" marB="36194" vert="horz" anchor="ctr">
                    <a:lnL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注明评价者和评价时间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07950" marR="107950" marT="36194" marB="36194" vert="horz" anchor="ctr">
                    <a:lnL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07950" marR="107950" marT="36194" marB="36194" vert="horz" anchor="ctr">
                    <a:lnL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86"/>
          <p:cNvSpPr/>
          <p:nvPr>
            <p:custDataLst>
              <p:tags r:id="rId1"/>
            </p:custDataLst>
          </p:nvPr>
        </p:nvSpPr>
        <p:spPr>
          <a:xfrm>
            <a:off x="0" y="2296831"/>
            <a:ext cx="12192000" cy="220824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4" name="Text Placeholder 4"/>
          <p:cNvSpPr txBox="1"/>
          <p:nvPr>
            <p:custDataLst>
              <p:tags r:id="rId2"/>
            </p:custDataLst>
          </p:nvPr>
        </p:nvSpPr>
        <p:spPr>
          <a:xfrm>
            <a:off x="9654757" y="2668623"/>
            <a:ext cx="1696971" cy="14401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0665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sym typeface="Arial" panose="020B0604020202020204"/>
              </a:rPr>
              <a:t>03</a:t>
            </a:r>
            <a:endParaRPr lang="en-GB" sz="7200">
              <a:solidFill>
                <a:schemeClr val="bg1"/>
              </a:solidFill>
              <a:latin typeface="Impact" panose="020B0806030902050204" pitchFamily="34" charset="0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4600475" y="3068233"/>
            <a:ext cx="4869029" cy="666115"/>
          </a:xfrm>
          <a:prstGeom prst="rect">
            <a:avLst/>
          </a:prstGeom>
          <a:noFill/>
        </p:spPr>
        <p:txBody>
          <a:bodyPr wrap="square" lIns="91445" tIns="45721" rIns="91445" bIns="45721" rtlCol="0">
            <a:spAutoFit/>
          </a:bodyPr>
          <a:lstStyle/>
          <a:p>
            <a:pPr algn="ctr" eaLnBrk="0" hangingPunct="0"/>
            <a:r>
              <a:rPr lang="zh-CN" altLang="en-US" sz="3735" b="1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产品说明及其保养</a:t>
            </a:r>
            <a:endParaRPr lang="zh-CN" altLang="en-US" sz="3735" b="1"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27" name="组合 26"/>
          <p:cNvGrpSpPr/>
          <p:nvPr>
            <p:custDataLst>
              <p:tags r:id="rId4"/>
            </p:custDataLst>
          </p:nvPr>
        </p:nvGrpSpPr>
        <p:grpSpPr>
          <a:xfrm>
            <a:off x="1103447" y="2007453"/>
            <a:ext cx="2795119" cy="2785655"/>
            <a:chOff x="755650" y="852488"/>
            <a:chExt cx="2344738" cy="2336800"/>
          </a:xfrm>
        </p:grpSpPr>
        <p:sp>
          <p:nvSpPr>
            <p:cNvPr id="24" name="Freeform 5"/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755650" y="852488"/>
              <a:ext cx="2344738" cy="2336800"/>
            </a:xfrm>
            <a:custGeom>
              <a:avLst/>
              <a:gdLst>
                <a:gd name="T0" fmla="*/ 325 w 3063"/>
                <a:gd name="T1" fmla="*/ 1531 h 3056"/>
                <a:gd name="T2" fmla="*/ 1531 w 3063"/>
                <a:gd name="T3" fmla="*/ 325 h 3056"/>
                <a:gd name="T4" fmla="*/ 2738 w 3063"/>
                <a:gd name="T5" fmla="*/ 1531 h 3056"/>
                <a:gd name="T6" fmla="*/ 1531 w 3063"/>
                <a:gd name="T7" fmla="*/ 2737 h 3056"/>
                <a:gd name="T8" fmla="*/ 325 w 3063"/>
                <a:gd name="T9" fmla="*/ 1531 h 3056"/>
                <a:gd name="T10" fmla="*/ 1291 w 3063"/>
                <a:gd name="T11" fmla="*/ 246 h 3056"/>
                <a:gd name="T12" fmla="*/ 1115 w 3063"/>
                <a:gd name="T13" fmla="*/ 57 h 3056"/>
                <a:gd name="T14" fmla="*/ 846 w 3063"/>
                <a:gd name="T15" fmla="*/ 162 h 3056"/>
                <a:gd name="T16" fmla="*/ 843 w 3063"/>
                <a:gd name="T17" fmla="*/ 419 h 3056"/>
                <a:gd name="T18" fmla="*/ 611 w 3063"/>
                <a:gd name="T19" fmla="*/ 307 h 3056"/>
                <a:gd name="T20" fmla="*/ 398 w 3063"/>
                <a:gd name="T21" fmla="*/ 502 h 3056"/>
                <a:gd name="T22" fmla="*/ 488 w 3063"/>
                <a:gd name="T23" fmla="*/ 743 h 3056"/>
                <a:gd name="T24" fmla="*/ 231 w 3063"/>
                <a:gd name="T25" fmla="*/ 722 h 3056"/>
                <a:gd name="T26" fmla="*/ 102 w 3063"/>
                <a:gd name="T27" fmla="*/ 981 h 3056"/>
                <a:gd name="T28" fmla="*/ 274 w 3063"/>
                <a:gd name="T29" fmla="*/ 1173 h 3056"/>
                <a:gd name="T30" fmla="*/ 27 w 3063"/>
                <a:gd name="T31" fmla="*/ 1247 h 3056"/>
                <a:gd name="T32" fmla="*/ 0 w 3063"/>
                <a:gd name="T33" fmla="*/ 1531 h 3056"/>
                <a:gd name="T34" fmla="*/ 0 w 3063"/>
                <a:gd name="T35" fmla="*/ 1535 h 3056"/>
                <a:gd name="T36" fmla="*/ 229 w 3063"/>
                <a:gd name="T37" fmla="*/ 1652 h 3056"/>
                <a:gd name="T38" fmla="*/ 26 w 3063"/>
                <a:gd name="T39" fmla="*/ 1809 h 3056"/>
                <a:gd name="T40" fmla="*/ 105 w 3063"/>
                <a:gd name="T41" fmla="*/ 2087 h 3056"/>
                <a:gd name="T42" fmla="*/ 361 w 3063"/>
                <a:gd name="T43" fmla="*/ 2114 h 3056"/>
                <a:gd name="T44" fmla="*/ 228 w 3063"/>
                <a:gd name="T45" fmla="*/ 2334 h 3056"/>
                <a:gd name="T46" fmla="*/ 402 w 3063"/>
                <a:gd name="T47" fmla="*/ 2565 h 3056"/>
                <a:gd name="T48" fmla="*/ 651 w 3063"/>
                <a:gd name="T49" fmla="*/ 2498 h 3056"/>
                <a:gd name="T50" fmla="*/ 606 w 3063"/>
                <a:gd name="T51" fmla="*/ 2751 h 3056"/>
                <a:gd name="T52" fmla="*/ 852 w 3063"/>
                <a:gd name="T53" fmla="*/ 2904 h 3056"/>
                <a:gd name="T54" fmla="*/ 1059 w 3063"/>
                <a:gd name="T55" fmla="*/ 2751 h 3056"/>
                <a:gd name="T56" fmla="*/ 1109 w 3063"/>
                <a:gd name="T57" fmla="*/ 3003 h 3056"/>
                <a:gd name="T58" fmla="*/ 1394 w 3063"/>
                <a:gd name="T59" fmla="*/ 3056 h 3056"/>
                <a:gd name="T60" fmla="*/ 1531 w 3063"/>
                <a:gd name="T61" fmla="*/ 2839 h 3056"/>
                <a:gd name="T62" fmla="*/ 1669 w 3063"/>
                <a:gd name="T63" fmla="*/ 3056 h 3056"/>
                <a:gd name="T64" fmla="*/ 1954 w 3063"/>
                <a:gd name="T65" fmla="*/ 3003 h 3056"/>
                <a:gd name="T66" fmla="*/ 2004 w 3063"/>
                <a:gd name="T67" fmla="*/ 2751 h 3056"/>
                <a:gd name="T68" fmla="*/ 2211 w 3063"/>
                <a:gd name="T69" fmla="*/ 2904 h 3056"/>
                <a:gd name="T70" fmla="*/ 2457 w 3063"/>
                <a:gd name="T71" fmla="*/ 2751 h 3056"/>
                <a:gd name="T72" fmla="*/ 2412 w 3063"/>
                <a:gd name="T73" fmla="*/ 2498 h 3056"/>
                <a:gd name="T74" fmla="*/ 2661 w 3063"/>
                <a:gd name="T75" fmla="*/ 2565 h 3056"/>
                <a:gd name="T76" fmla="*/ 2835 w 3063"/>
                <a:gd name="T77" fmla="*/ 2334 h 3056"/>
                <a:gd name="T78" fmla="*/ 2702 w 3063"/>
                <a:gd name="T79" fmla="*/ 2114 h 3056"/>
                <a:gd name="T80" fmla="*/ 2958 w 3063"/>
                <a:gd name="T81" fmla="*/ 2087 h 3056"/>
                <a:gd name="T82" fmla="*/ 3037 w 3063"/>
                <a:gd name="T83" fmla="*/ 1809 h 3056"/>
                <a:gd name="T84" fmla="*/ 2834 w 3063"/>
                <a:gd name="T85" fmla="*/ 1652 h 3056"/>
                <a:gd name="T86" fmla="*/ 3063 w 3063"/>
                <a:gd name="T87" fmla="*/ 1535 h 3056"/>
                <a:gd name="T88" fmla="*/ 3063 w 3063"/>
                <a:gd name="T89" fmla="*/ 1531 h 3056"/>
                <a:gd name="T90" fmla="*/ 3036 w 3063"/>
                <a:gd name="T91" fmla="*/ 1247 h 3056"/>
                <a:gd name="T92" fmla="*/ 2789 w 3063"/>
                <a:gd name="T93" fmla="*/ 1173 h 3056"/>
                <a:gd name="T94" fmla="*/ 2961 w 3063"/>
                <a:gd name="T95" fmla="*/ 981 h 3056"/>
                <a:gd name="T96" fmla="*/ 2832 w 3063"/>
                <a:gd name="T97" fmla="*/ 722 h 3056"/>
                <a:gd name="T98" fmla="*/ 2575 w 3063"/>
                <a:gd name="T99" fmla="*/ 743 h 3056"/>
                <a:gd name="T100" fmla="*/ 2665 w 3063"/>
                <a:gd name="T101" fmla="*/ 502 h 3056"/>
                <a:gd name="T102" fmla="*/ 2451 w 3063"/>
                <a:gd name="T103" fmla="*/ 307 h 3056"/>
                <a:gd name="T104" fmla="*/ 2220 w 3063"/>
                <a:gd name="T105" fmla="*/ 419 h 3056"/>
                <a:gd name="T106" fmla="*/ 2217 w 3063"/>
                <a:gd name="T107" fmla="*/ 162 h 3056"/>
                <a:gd name="T108" fmla="*/ 1948 w 3063"/>
                <a:gd name="T109" fmla="*/ 57 h 3056"/>
                <a:gd name="T110" fmla="*/ 1772 w 3063"/>
                <a:gd name="T111" fmla="*/ 246 h 3056"/>
                <a:gd name="T112" fmla="*/ 1676 w 3063"/>
                <a:gd name="T113" fmla="*/ 7 h 3056"/>
                <a:gd name="T114" fmla="*/ 1531 w 3063"/>
                <a:gd name="T115" fmla="*/ 0 h 3056"/>
                <a:gd name="T116" fmla="*/ 1387 w 3063"/>
                <a:gd name="T117" fmla="*/ 7 h 3056"/>
                <a:gd name="T118" fmla="*/ 1291 w 3063"/>
                <a:gd name="T119" fmla="*/ 246 h 3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063" h="3056">
                  <a:moveTo>
                    <a:pt x="325" y="1531"/>
                  </a:moveTo>
                  <a:cubicBezTo>
                    <a:pt x="325" y="865"/>
                    <a:pt x="865" y="325"/>
                    <a:pt x="1531" y="325"/>
                  </a:cubicBezTo>
                  <a:cubicBezTo>
                    <a:pt x="2198" y="325"/>
                    <a:pt x="2738" y="865"/>
                    <a:pt x="2738" y="1531"/>
                  </a:cubicBezTo>
                  <a:cubicBezTo>
                    <a:pt x="2738" y="2197"/>
                    <a:pt x="2198" y="2737"/>
                    <a:pt x="1531" y="2737"/>
                  </a:cubicBezTo>
                  <a:cubicBezTo>
                    <a:pt x="865" y="2737"/>
                    <a:pt x="325" y="2197"/>
                    <a:pt x="325" y="1531"/>
                  </a:cubicBezTo>
                  <a:close/>
                  <a:moveTo>
                    <a:pt x="1291" y="246"/>
                  </a:moveTo>
                  <a:cubicBezTo>
                    <a:pt x="1115" y="57"/>
                    <a:pt x="1115" y="57"/>
                    <a:pt x="1115" y="57"/>
                  </a:cubicBezTo>
                  <a:cubicBezTo>
                    <a:pt x="1022" y="84"/>
                    <a:pt x="932" y="119"/>
                    <a:pt x="846" y="162"/>
                  </a:cubicBezTo>
                  <a:cubicBezTo>
                    <a:pt x="843" y="419"/>
                    <a:pt x="843" y="419"/>
                    <a:pt x="843" y="419"/>
                  </a:cubicBezTo>
                  <a:cubicBezTo>
                    <a:pt x="611" y="307"/>
                    <a:pt x="611" y="307"/>
                    <a:pt x="611" y="307"/>
                  </a:cubicBezTo>
                  <a:cubicBezTo>
                    <a:pt x="534" y="365"/>
                    <a:pt x="463" y="431"/>
                    <a:pt x="398" y="502"/>
                  </a:cubicBezTo>
                  <a:cubicBezTo>
                    <a:pt x="488" y="743"/>
                    <a:pt x="488" y="743"/>
                    <a:pt x="488" y="743"/>
                  </a:cubicBezTo>
                  <a:cubicBezTo>
                    <a:pt x="231" y="722"/>
                    <a:pt x="231" y="722"/>
                    <a:pt x="231" y="722"/>
                  </a:cubicBezTo>
                  <a:cubicBezTo>
                    <a:pt x="181" y="804"/>
                    <a:pt x="137" y="890"/>
                    <a:pt x="102" y="981"/>
                  </a:cubicBezTo>
                  <a:cubicBezTo>
                    <a:pt x="274" y="1173"/>
                    <a:pt x="274" y="1173"/>
                    <a:pt x="274" y="1173"/>
                  </a:cubicBezTo>
                  <a:cubicBezTo>
                    <a:pt x="27" y="1247"/>
                    <a:pt x="27" y="1247"/>
                    <a:pt x="27" y="1247"/>
                  </a:cubicBezTo>
                  <a:cubicBezTo>
                    <a:pt x="9" y="1339"/>
                    <a:pt x="0" y="1434"/>
                    <a:pt x="0" y="1531"/>
                  </a:cubicBezTo>
                  <a:cubicBezTo>
                    <a:pt x="0" y="1532"/>
                    <a:pt x="0" y="1533"/>
                    <a:pt x="0" y="1535"/>
                  </a:cubicBezTo>
                  <a:cubicBezTo>
                    <a:pt x="229" y="1652"/>
                    <a:pt x="229" y="1652"/>
                    <a:pt x="229" y="1652"/>
                  </a:cubicBezTo>
                  <a:cubicBezTo>
                    <a:pt x="26" y="1809"/>
                    <a:pt x="26" y="1809"/>
                    <a:pt x="26" y="1809"/>
                  </a:cubicBezTo>
                  <a:cubicBezTo>
                    <a:pt x="43" y="1906"/>
                    <a:pt x="70" y="1999"/>
                    <a:pt x="105" y="2087"/>
                  </a:cubicBezTo>
                  <a:cubicBezTo>
                    <a:pt x="361" y="2114"/>
                    <a:pt x="361" y="2114"/>
                    <a:pt x="361" y="2114"/>
                  </a:cubicBezTo>
                  <a:cubicBezTo>
                    <a:pt x="228" y="2334"/>
                    <a:pt x="228" y="2334"/>
                    <a:pt x="228" y="2334"/>
                  </a:cubicBezTo>
                  <a:cubicBezTo>
                    <a:pt x="279" y="2417"/>
                    <a:pt x="337" y="2494"/>
                    <a:pt x="402" y="2565"/>
                  </a:cubicBezTo>
                  <a:cubicBezTo>
                    <a:pt x="651" y="2498"/>
                    <a:pt x="651" y="2498"/>
                    <a:pt x="651" y="2498"/>
                  </a:cubicBezTo>
                  <a:cubicBezTo>
                    <a:pt x="606" y="2751"/>
                    <a:pt x="606" y="2751"/>
                    <a:pt x="606" y="2751"/>
                  </a:cubicBezTo>
                  <a:cubicBezTo>
                    <a:pt x="683" y="2809"/>
                    <a:pt x="765" y="2860"/>
                    <a:pt x="852" y="2904"/>
                  </a:cubicBezTo>
                  <a:cubicBezTo>
                    <a:pt x="1059" y="2751"/>
                    <a:pt x="1059" y="2751"/>
                    <a:pt x="1059" y="2751"/>
                  </a:cubicBezTo>
                  <a:cubicBezTo>
                    <a:pt x="1109" y="3003"/>
                    <a:pt x="1109" y="3003"/>
                    <a:pt x="1109" y="3003"/>
                  </a:cubicBezTo>
                  <a:cubicBezTo>
                    <a:pt x="1201" y="3030"/>
                    <a:pt x="1296" y="3048"/>
                    <a:pt x="1394" y="3056"/>
                  </a:cubicBezTo>
                  <a:cubicBezTo>
                    <a:pt x="1531" y="2839"/>
                    <a:pt x="1531" y="2839"/>
                    <a:pt x="1531" y="2839"/>
                  </a:cubicBezTo>
                  <a:cubicBezTo>
                    <a:pt x="1669" y="3056"/>
                    <a:pt x="1669" y="3056"/>
                    <a:pt x="1669" y="3056"/>
                  </a:cubicBezTo>
                  <a:cubicBezTo>
                    <a:pt x="1767" y="3048"/>
                    <a:pt x="1862" y="3030"/>
                    <a:pt x="1954" y="3003"/>
                  </a:cubicBezTo>
                  <a:cubicBezTo>
                    <a:pt x="2004" y="2751"/>
                    <a:pt x="2004" y="2751"/>
                    <a:pt x="2004" y="2751"/>
                  </a:cubicBezTo>
                  <a:cubicBezTo>
                    <a:pt x="2211" y="2904"/>
                    <a:pt x="2211" y="2904"/>
                    <a:pt x="2211" y="2904"/>
                  </a:cubicBezTo>
                  <a:cubicBezTo>
                    <a:pt x="2298" y="2860"/>
                    <a:pt x="2380" y="2809"/>
                    <a:pt x="2457" y="2751"/>
                  </a:cubicBezTo>
                  <a:cubicBezTo>
                    <a:pt x="2412" y="2498"/>
                    <a:pt x="2412" y="2498"/>
                    <a:pt x="2412" y="2498"/>
                  </a:cubicBezTo>
                  <a:cubicBezTo>
                    <a:pt x="2661" y="2565"/>
                    <a:pt x="2661" y="2565"/>
                    <a:pt x="2661" y="2565"/>
                  </a:cubicBezTo>
                  <a:cubicBezTo>
                    <a:pt x="2726" y="2494"/>
                    <a:pt x="2784" y="2417"/>
                    <a:pt x="2835" y="2334"/>
                  </a:cubicBezTo>
                  <a:cubicBezTo>
                    <a:pt x="2702" y="2114"/>
                    <a:pt x="2702" y="2114"/>
                    <a:pt x="2702" y="2114"/>
                  </a:cubicBezTo>
                  <a:cubicBezTo>
                    <a:pt x="2958" y="2087"/>
                    <a:pt x="2958" y="2087"/>
                    <a:pt x="2958" y="2087"/>
                  </a:cubicBezTo>
                  <a:cubicBezTo>
                    <a:pt x="2993" y="1999"/>
                    <a:pt x="3020" y="1906"/>
                    <a:pt x="3037" y="1809"/>
                  </a:cubicBezTo>
                  <a:cubicBezTo>
                    <a:pt x="2834" y="1652"/>
                    <a:pt x="2834" y="1652"/>
                    <a:pt x="2834" y="1652"/>
                  </a:cubicBezTo>
                  <a:cubicBezTo>
                    <a:pt x="3063" y="1535"/>
                    <a:pt x="3063" y="1535"/>
                    <a:pt x="3063" y="1535"/>
                  </a:cubicBezTo>
                  <a:cubicBezTo>
                    <a:pt x="3063" y="1533"/>
                    <a:pt x="3063" y="1532"/>
                    <a:pt x="3063" y="1531"/>
                  </a:cubicBezTo>
                  <a:cubicBezTo>
                    <a:pt x="3063" y="1434"/>
                    <a:pt x="3054" y="1339"/>
                    <a:pt x="3036" y="1247"/>
                  </a:cubicBezTo>
                  <a:cubicBezTo>
                    <a:pt x="2789" y="1173"/>
                    <a:pt x="2789" y="1173"/>
                    <a:pt x="2789" y="1173"/>
                  </a:cubicBezTo>
                  <a:cubicBezTo>
                    <a:pt x="2961" y="981"/>
                    <a:pt x="2961" y="981"/>
                    <a:pt x="2961" y="981"/>
                  </a:cubicBezTo>
                  <a:cubicBezTo>
                    <a:pt x="2926" y="890"/>
                    <a:pt x="2883" y="804"/>
                    <a:pt x="2832" y="722"/>
                  </a:cubicBezTo>
                  <a:cubicBezTo>
                    <a:pt x="2575" y="743"/>
                    <a:pt x="2575" y="743"/>
                    <a:pt x="2575" y="743"/>
                  </a:cubicBezTo>
                  <a:cubicBezTo>
                    <a:pt x="2665" y="502"/>
                    <a:pt x="2665" y="502"/>
                    <a:pt x="2665" y="502"/>
                  </a:cubicBezTo>
                  <a:cubicBezTo>
                    <a:pt x="2600" y="431"/>
                    <a:pt x="2529" y="365"/>
                    <a:pt x="2451" y="307"/>
                  </a:cubicBezTo>
                  <a:cubicBezTo>
                    <a:pt x="2220" y="419"/>
                    <a:pt x="2220" y="419"/>
                    <a:pt x="2220" y="419"/>
                  </a:cubicBezTo>
                  <a:cubicBezTo>
                    <a:pt x="2217" y="162"/>
                    <a:pt x="2217" y="162"/>
                    <a:pt x="2217" y="162"/>
                  </a:cubicBezTo>
                  <a:cubicBezTo>
                    <a:pt x="2131" y="119"/>
                    <a:pt x="2041" y="84"/>
                    <a:pt x="1948" y="57"/>
                  </a:cubicBezTo>
                  <a:cubicBezTo>
                    <a:pt x="1772" y="246"/>
                    <a:pt x="1772" y="246"/>
                    <a:pt x="1772" y="246"/>
                  </a:cubicBezTo>
                  <a:cubicBezTo>
                    <a:pt x="1676" y="7"/>
                    <a:pt x="1676" y="7"/>
                    <a:pt x="1676" y="7"/>
                  </a:cubicBezTo>
                  <a:cubicBezTo>
                    <a:pt x="1628" y="2"/>
                    <a:pt x="1580" y="0"/>
                    <a:pt x="1531" y="0"/>
                  </a:cubicBezTo>
                  <a:cubicBezTo>
                    <a:pt x="1483" y="0"/>
                    <a:pt x="1435" y="2"/>
                    <a:pt x="1387" y="7"/>
                  </a:cubicBezTo>
                  <a:lnTo>
                    <a:pt x="1291" y="24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5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292225" y="1420813"/>
              <a:ext cx="1268413" cy="1241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6" name="Freeform 7"/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1295400" y="1473201"/>
              <a:ext cx="1263650" cy="1104900"/>
            </a:xfrm>
            <a:custGeom>
              <a:avLst/>
              <a:gdLst>
                <a:gd name="T0" fmla="*/ 1087 w 1650"/>
                <a:gd name="T1" fmla="*/ 1248 h 1445"/>
                <a:gd name="T2" fmla="*/ 1090 w 1650"/>
                <a:gd name="T3" fmla="*/ 1249 h 1445"/>
                <a:gd name="T4" fmla="*/ 1102 w 1650"/>
                <a:gd name="T5" fmla="*/ 1246 h 1445"/>
                <a:gd name="T6" fmla="*/ 1096 w 1650"/>
                <a:gd name="T7" fmla="*/ 1234 h 1445"/>
                <a:gd name="T8" fmla="*/ 1099 w 1650"/>
                <a:gd name="T9" fmla="*/ 1230 h 1445"/>
                <a:gd name="T10" fmla="*/ 1624 w 1650"/>
                <a:gd name="T11" fmla="*/ 904 h 1445"/>
                <a:gd name="T12" fmla="*/ 47 w 1650"/>
                <a:gd name="T13" fmla="*/ 668 h 1445"/>
                <a:gd name="T14" fmla="*/ 7 w 1650"/>
                <a:gd name="T15" fmla="*/ 643 h 1445"/>
                <a:gd name="T16" fmla="*/ 9 w 1650"/>
                <a:gd name="T17" fmla="*/ 747 h 1445"/>
                <a:gd name="T18" fmla="*/ 880 w 1650"/>
                <a:gd name="T19" fmla="*/ 583 h 1445"/>
                <a:gd name="T20" fmla="*/ 740 w 1650"/>
                <a:gd name="T21" fmla="*/ 410 h 1445"/>
                <a:gd name="T22" fmla="*/ 1216 w 1650"/>
                <a:gd name="T23" fmla="*/ 522 h 1445"/>
                <a:gd name="T24" fmla="*/ 1198 w 1650"/>
                <a:gd name="T25" fmla="*/ 507 h 1445"/>
                <a:gd name="T26" fmla="*/ 675 w 1650"/>
                <a:gd name="T27" fmla="*/ 509 h 1445"/>
                <a:gd name="T28" fmla="*/ 707 w 1650"/>
                <a:gd name="T29" fmla="*/ 504 h 1445"/>
                <a:gd name="T30" fmla="*/ 710 w 1650"/>
                <a:gd name="T31" fmla="*/ 501 h 1445"/>
                <a:gd name="T32" fmla="*/ 805 w 1650"/>
                <a:gd name="T33" fmla="*/ 478 h 1445"/>
                <a:gd name="T34" fmla="*/ 798 w 1650"/>
                <a:gd name="T35" fmla="*/ 478 h 1445"/>
                <a:gd name="T36" fmla="*/ 800 w 1650"/>
                <a:gd name="T37" fmla="*/ 478 h 1445"/>
                <a:gd name="T38" fmla="*/ 801 w 1650"/>
                <a:gd name="T39" fmla="*/ 478 h 1445"/>
                <a:gd name="T40" fmla="*/ 806 w 1650"/>
                <a:gd name="T41" fmla="*/ 443 h 1445"/>
                <a:gd name="T42" fmla="*/ 936 w 1650"/>
                <a:gd name="T43" fmla="*/ 312 h 1445"/>
                <a:gd name="T44" fmla="*/ 980 w 1650"/>
                <a:gd name="T45" fmla="*/ 289 h 1445"/>
                <a:gd name="T46" fmla="*/ 1002 w 1650"/>
                <a:gd name="T47" fmla="*/ 294 h 1445"/>
                <a:gd name="T48" fmla="*/ 1032 w 1650"/>
                <a:gd name="T49" fmla="*/ 228 h 1445"/>
                <a:gd name="T50" fmla="*/ 1031 w 1650"/>
                <a:gd name="T51" fmla="*/ 227 h 1445"/>
                <a:gd name="T52" fmla="*/ 878 w 1650"/>
                <a:gd name="T53" fmla="*/ 333 h 1445"/>
                <a:gd name="T54" fmla="*/ 1122 w 1650"/>
                <a:gd name="T55" fmla="*/ 486 h 1445"/>
                <a:gd name="T56" fmla="*/ 840 w 1650"/>
                <a:gd name="T57" fmla="*/ 120 h 1445"/>
                <a:gd name="T58" fmla="*/ 879 w 1650"/>
                <a:gd name="T59" fmla="*/ 104 h 1445"/>
                <a:gd name="T60" fmla="*/ 536 w 1650"/>
                <a:gd name="T61" fmla="*/ 202 h 1445"/>
                <a:gd name="T62" fmla="*/ 530 w 1650"/>
                <a:gd name="T63" fmla="*/ 201 h 1445"/>
                <a:gd name="T64" fmla="*/ 617 w 1650"/>
                <a:gd name="T65" fmla="*/ 160 h 1445"/>
                <a:gd name="T66" fmla="*/ 612 w 1650"/>
                <a:gd name="T67" fmla="*/ 188 h 1445"/>
                <a:gd name="T68" fmla="*/ 1073 w 1650"/>
                <a:gd name="T69" fmla="*/ 700 h 1445"/>
                <a:gd name="T70" fmla="*/ 611 w 1650"/>
                <a:gd name="T71" fmla="*/ 657 h 1445"/>
                <a:gd name="T72" fmla="*/ 1200 w 1650"/>
                <a:gd name="T73" fmla="*/ 560 h 1445"/>
                <a:gd name="T74" fmla="*/ 348 w 1650"/>
                <a:gd name="T75" fmla="*/ 148 h 1445"/>
                <a:gd name="T76" fmla="*/ 136 w 1650"/>
                <a:gd name="T77" fmla="*/ 348 h 1445"/>
                <a:gd name="T78" fmla="*/ 157 w 1650"/>
                <a:gd name="T79" fmla="*/ 360 h 1445"/>
                <a:gd name="T80" fmla="*/ 161 w 1650"/>
                <a:gd name="T81" fmla="*/ 364 h 1445"/>
                <a:gd name="T82" fmla="*/ 199 w 1650"/>
                <a:gd name="T83" fmla="*/ 261 h 1445"/>
                <a:gd name="T84" fmla="*/ 152 w 1650"/>
                <a:gd name="T85" fmla="*/ 328 h 1445"/>
                <a:gd name="T86" fmla="*/ 208 w 1650"/>
                <a:gd name="T87" fmla="*/ 217 h 1445"/>
                <a:gd name="T88" fmla="*/ 315 w 1650"/>
                <a:gd name="T89" fmla="*/ 239 h 1445"/>
                <a:gd name="T90" fmla="*/ 324 w 1650"/>
                <a:gd name="T91" fmla="*/ 235 h 1445"/>
                <a:gd name="T92" fmla="*/ 318 w 1650"/>
                <a:gd name="T93" fmla="*/ 109 h 1445"/>
                <a:gd name="T94" fmla="*/ 394 w 1650"/>
                <a:gd name="T95" fmla="*/ 64 h 1445"/>
                <a:gd name="T96" fmla="*/ 451 w 1650"/>
                <a:gd name="T97" fmla="*/ 27 h 1445"/>
                <a:gd name="T98" fmla="*/ 447 w 1650"/>
                <a:gd name="T99" fmla="*/ 55 h 1445"/>
                <a:gd name="T100" fmla="*/ 466 w 1650"/>
                <a:gd name="T101" fmla="*/ 72 h 1445"/>
                <a:gd name="T102" fmla="*/ 1387 w 1650"/>
                <a:gd name="T103" fmla="*/ 395 h 1445"/>
                <a:gd name="T104" fmla="*/ 1435 w 1650"/>
                <a:gd name="T105" fmla="*/ 253 h 1445"/>
                <a:gd name="T106" fmla="*/ 1187 w 1650"/>
                <a:gd name="T107" fmla="*/ 176 h 1445"/>
                <a:gd name="T108" fmla="*/ 1186 w 1650"/>
                <a:gd name="T109" fmla="*/ 177 h 1445"/>
                <a:gd name="T110" fmla="*/ 1183 w 1650"/>
                <a:gd name="T111" fmla="*/ 178 h 1445"/>
                <a:gd name="T112" fmla="*/ 1220 w 1650"/>
                <a:gd name="T113" fmla="*/ 55 h 1445"/>
                <a:gd name="T114" fmla="*/ 1169 w 1650"/>
                <a:gd name="T115" fmla="*/ 114 h 1445"/>
                <a:gd name="T116" fmla="*/ 1184 w 1650"/>
                <a:gd name="T117" fmla="*/ 119 h 1445"/>
                <a:gd name="T118" fmla="*/ 1211 w 1650"/>
                <a:gd name="T119" fmla="*/ 46 h 1445"/>
                <a:gd name="T120" fmla="*/ 1288 w 1650"/>
                <a:gd name="T121" fmla="*/ 452 h 1445"/>
                <a:gd name="T122" fmla="*/ 1114 w 1650"/>
                <a:gd name="T123" fmla="*/ 44 h 1445"/>
                <a:gd name="T124" fmla="*/ 526 w 1650"/>
                <a:gd name="T125" fmla="*/ 82 h 1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50" h="1445">
                  <a:moveTo>
                    <a:pt x="1237" y="1254"/>
                  </a:moveTo>
                  <a:cubicBezTo>
                    <a:pt x="1246" y="1246"/>
                    <a:pt x="1246" y="1246"/>
                    <a:pt x="1246" y="1246"/>
                  </a:cubicBezTo>
                  <a:cubicBezTo>
                    <a:pt x="1237" y="1254"/>
                    <a:pt x="1237" y="1254"/>
                    <a:pt x="1237" y="1254"/>
                  </a:cubicBezTo>
                  <a:moveTo>
                    <a:pt x="1246" y="1246"/>
                  </a:moveTo>
                  <a:cubicBezTo>
                    <a:pt x="1247" y="1244"/>
                    <a:pt x="1247" y="1241"/>
                    <a:pt x="1248" y="1239"/>
                  </a:cubicBezTo>
                  <a:cubicBezTo>
                    <a:pt x="1248" y="1218"/>
                    <a:pt x="1248" y="1218"/>
                    <a:pt x="1248" y="1218"/>
                  </a:cubicBezTo>
                  <a:cubicBezTo>
                    <a:pt x="1246" y="1219"/>
                    <a:pt x="1244" y="1219"/>
                    <a:pt x="1242" y="1220"/>
                  </a:cubicBezTo>
                  <a:cubicBezTo>
                    <a:pt x="1231" y="1235"/>
                    <a:pt x="1231" y="1235"/>
                    <a:pt x="1231" y="1235"/>
                  </a:cubicBezTo>
                  <a:cubicBezTo>
                    <a:pt x="1222" y="1244"/>
                    <a:pt x="1222" y="1244"/>
                    <a:pt x="1222" y="1244"/>
                  </a:cubicBezTo>
                  <a:cubicBezTo>
                    <a:pt x="1214" y="1252"/>
                    <a:pt x="1214" y="1252"/>
                    <a:pt x="1214" y="1252"/>
                  </a:cubicBezTo>
                  <a:cubicBezTo>
                    <a:pt x="1205" y="1260"/>
                    <a:pt x="1205" y="1260"/>
                    <a:pt x="1205" y="1260"/>
                  </a:cubicBezTo>
                  <a:cubicBezTo>
                    <a:pt x="1199" y="1261"/>
                    <a:pt x="1192" y="1262"/>
                    <a:pt x="1186" y="1263"/>
                  </a:cubicBezTo>
                  <a:cubicBezTo>
                    <a:pt x="1182" y="1275"/>
                    <a:pt x="1179" y="1286"/>
                    <a:pt x="1175" y="1297"/>
                  </a:cubicBezTo>
                  <a:cubicBezTo>
                    <a:pt x="1171" y="1307"/>
                    <a:pt x="1170" y="1309"/>
                    <a:pt x="1161" y="1317"/>
                  </a:cubicBezTo>
                  <a:cubicBezTo>
                    <a:pt x="1158" y="1319"/>
                    <a:pt x="1154" y="1322"/>
                    <a:pt x="1153" y="1325"/>
                  </a:cubicBezTo>
                  <a:cubicBezTo>
                    <a:pt x="1151" y="1333"/>
                    <a:pt x="1153" y="1345"/>
                    <a:pt x="1153" y="1354"/>
                  </a:cubicBezTo>
                  <a:cubicBezTo>
                    <a:pt x="1168" y="1348"/>
                    <a:pt x="1179" y="1344"/>
                    <a:pt x="1191" y="1332"/>
                  </a:cubicBezTo>
                  <a:cubicBezTo>
                    <a:pt x="1196" y="1328"/>
                    <a:pt x="1200" y="1319"/>
                    <a:pt x="1203" y="1315"/>
                  </a:cubicBezTo>
                  <a:cubicBezTo>
                    <a:pt x="1213" y="1296"/>
                    <a:pt x="1218" y="1290"/>
                    <a:pt x="1230" y="1276"/>
                  </a:cubicBezTo>
                  <a:cubicBezTo>
                    <a:pt x="1233" y="1269"/>
                    <a:pt x="1235" y="1261"/>
                    <a:pt x="1237" y="1254"/>
                  </a:cubicBezTo>
                  <a:cubicBezTo>
                    <a:pt x="1246" y="1246"/>
                    <a:pt x="1246" y="1246"/>
                    <a:pt x="1246" y="1246"/>
                  </a:cubicBezTo>
                  <a:moveTo>
                    <a:pt x="1205" y="1260"/>
                  </a:moveTo>
                  <a:cubicBezTo>
                    <a:pt x="1214" y="1252"/>
                    <a:pt x="1214" y="1252"/>
                    <a:pt x="1214" y="1252"/>
                  </a:cubicBezTo>
                  <a:cubicBezTo>
                    <a:pt x="1205" y="1260"/>
                    <a:pt x="1205" y="1260"/>
                    <a:pt x="1205" y="1260"/>
                  </a:cubicBezTo>
                  <a:moveTo>
                    <a:pt x="1222" y="1244"/>
                  </a:moveTo>
                  <a:cubicBezTo>
                    <a:pt x="1214" y="1252"/>
                    <a:pt x="1214" y="1252"/>
                    <a:pt x="1214" y="1252"/>
                  </a:cubicBezTo>
                  <a:cubicBezTo>
                    <a:pt x="1222" y="1244"/>
                    <a:pt x="1222" y="1244"/>
                    <a:pt x="1222" y="1244"/>
                  </a:cubicBezTo>
                  <a:moveTo>
                    <a:pt x="1231" y="1235"/>
                  </a:moveTo>
                  <a:cubicBezTo>
                    <a:pt x="1222" y="1244"/>
                    <a:pt x="1222" y="1244"/>
                    <a:pt x="1222" y="1244"/>
                  </a:cubicBezTo>
                  <a:cubicBezTo>
                    <a:pt x="1231" y="1235"/>
                    <a:pt x="1231" y="1235"/>
                    <a:pt x="1231" y="1235"/>
                  </a:cubicBezTo>
                  <a:moveTo>
                    <a:pt x="1242" y="1220"/>
                  </a:moveTo>
                  <a:cubicBezTo>
                    <a:pt x="1231" y="1235"/>
                    <a:pt x="1231" y="1235"/>
                    <a:pt x="1231" y="1235"/>
                  </a:cubicBezTo>
                  <a:cubicBezTo>
                    <a:pt x="1242" y="1220"/>
                    <a:pt x="1242" y="1220"/>
                    <a:pt x="1242" y="1220"/>
                  </a:cubicBezTo>
                  <a:cubicBezTo>
                    <a:pt x="1244" y="1219"/>
                    <a:pt x="1246" y="1219"/>
                    <a:pt x="1248" y="1218"/>
                  </a:cubicBezTo>
                  <a:cubicBezTo>
                    <a:pt x="1246" y="1219"/>
                    <a:pt x="1244" y="1219"/>
                    <a:pt x="1242" y="1220"/>
                  </a:cubicBezTo>
                  <a:moveTo>
                    <a:pt x="336" y="1197"/>
                  </a:moveTo>
                  <a:cubicBezTo>
                    <a:pt x="351" y="1166"/>
                    <a:pt x="351" y="1166"/>
                    <a:pt x="351" y="1166"/>
                  </a:cubicBezTo>
                  <a:cubicBezTo>
                    <a:pt x="351" y="1164"/>
                    <a:pt x="351" y="1164"/>
                    <a:pt x="351" y="1164"/>
                  </a:cubicBezTo>
                  <a:cubicBezTo>
                    <a:pt x="275" y="1148"/>
                    <a:pt x="209" y="1128"/>
                    <a:pt x="156" y="1105"/>
                  </a:cubicBezTo>
                  <a:cubicBezTo>
                    <a:pt x="195" y="1226"/>
                    <a:pt x="262" y="1327"/>
                    <a:pt x="350" y="1401"/>
                  </a:cubicBezTo>
                  <a:cubicBezTo>
                    <a:pt x="351" y="1401"/>
                    <a:pt x="352" y="1401"/>
                    <a:pt x="353" y="1402"/>
                  </a:cubicBezTo>
                  <a:cubicBezTo>
                    <a:pt x="351" y="1396"/>
                    <a:pt x="351" y="1396"/>
                    <a:pt x="351" y="1396"/>
                  </a:cubicBezTo>
                  <a:cubicBezTo>
                    <a:pt x="353" y="1402"/>
                    <a:pt x="353" y="1402"/>
                    <a:pt x="353" y="1402"/>
                  </a:cubicBezTo>
                  <a:cubicBezTo>
                    <a:pt x="355" y="1403"/>
                    <a:pt x="357" y="1404"/>
                    <a:pt x="360" y="1404"/>
                  </a:cubicBezTo>
                  <a:cubicBezTo>
                    <a:pt x="350" y="1393"/>
                    <a:pt x="350" y="1393"/>
                    <a:pt x="350" y="1393"/>
                  </a:cubicBezTo>
                  <a:cubicBezTo>
                    <a:pt x="329" y="1376"/>
                    <a:pt x="329" y="1376"/>
                    <a:pt x="329" y="1376"/>
                  </a:cubicBezTo>
                  <a:cubicBezTo>
                    <a:pt x="340" y="1380"/>
                    <a:pt x="340" y="1380"/>
                    <a:pt x="340" y="1380"/>
                  </a:cubicBezTo>
                  <a:cubicBezTo>
                    <a:pt x="342" y="1381"/>
                    <a:pt x="345" y="1381"/>
                    <a:pt x="347" y="1382"/>
                  </a:cubicBezTo>
                  <a:cubicBezTo>
                    <a:pt x="340" y="1369"/>
                    <a:pt x="340" y="1369"/>
                    <a:pt x="340" y="1369"/>
                  </a:cubicBezTo>
                  <a:cubicBezTo>
                    <a:pt x="339" y="1371"/>
                    <a:pt x="340" y="1373"/>
                    <a:pt x="340" y="1375"/>
                  </a:cubicBezTo>
                  <a:cubicBezTo>
                    <a:pt x="338" y="1375"/>
                    <a:pt x="336" y="1375"/>
                    <a:pt x="335" y="1374"/>
                  </a:cubicBezTo>
                  <a:cubicBezTo>
                    <a:pt x="329" y="1372"/>
                    <a:pt x="323" y="1370"/>
                    <a:pt x="318" y="1367"/>
                  </a:cubicBezTo>
                  <a:cubicBezTo>
                    <a:pt x="323" y="1370"/>
                    <a:pt x="329" y="1372"/>
                    <a:pt x="335" y="1374"/>
                  </a:cubicBezTo>
                  <a:cubicBezTo>
                    <a:pt x="337" y="1375"/>
                    <a:pt x="337" y="1375"/>
                    <a:pt x="337" y="1375"/>
                  </a:cubicBezTo>
                  <a:cubicBezTo>
                    <a:pt x="338" y="1375"/>
                    <a:pt x="338" y="1375"/>
                    <a:pt x="339" y="1376"/>
                  </a:cubicBezTo>
                  <a:cubicBezTo>
                    <a:pt x="341" y="1372"/>
                    <a:pt x="341" y="1372"/>
                    <a:pt x="333" y="1351"/>
                  </a:cubicBezTo>
                  <a:cubicBezTo>
                    <a:pt x="328" y="1337"/>
                    <a:pt x="328" y="1337"/>
                    <a:pt x="323" y="1330"/>
                  </a:cubicBezTo>
                  <a:cubicBezTo>
                    <a:pt x="324" y="1331"/>
                    <a:pt x="325" y="1333"/>
                    <a:pt x="326" y="1334"/>
                  </a:cubicBezTo>
                  <a:cubicBezTo>
                    <a:pt x="328" y="1337"/>
                    <a:pt x="328" y="1337"/>
                    <a:pt x="333" y="1351"/>
                  </a:cubicBezTo>
                  <a:cubicBezTo>
                    <a:pt x="333" y="1348"/>
                    <a:pt x="334" y="1345"/>
                    <a:pt x="335" y="1342"/>
                  </a:cubicBezTo>
                  <a:cubicBezTo>
                    <a:pt x="328" y="1331"/>
                    <a:pt x="328" y="1331"/>
                    <a:pt x="328" y="1331"/>
                  </a:cubicBezTo>
                  <a:cubicBezTo>
                    <a:pt x="326" y="1329"/>
                    <a:pt x="325" y="1327"/>
                    <a:pt x="324" y="1325"/>
                  </a:cubicBezTo>
                  <a:cubicBezTo>
                    <a:pt x="321" y="1321"/>
                    <a:pt x="318" y="1317"/>
                    <a:pt x="316" y="1313"/>
                  </a:cubicBezTo>
                  <a:cubicBezTo>
                    <a:pt x="323" y="1299"/>
                    <a:pt x="323" y="1299"/>
                    <a:pt x="323" y="1299"/>
                  </a:cubicBezTo>
                  <a:cubicBezTo>
                    <a:pt x="320" y="1299"/>
                    <a:pt x="316" y="1298"/>
                    <a:pt x="313" y="1297"/>
                  </a:cubicBezTo>
                  <a:cubicBezTo>
                    <a:pt x="313" y="1313"/>
                    <a:pt x="313" y="1313"/>
                    <a:pt x="313" y="1313"/>
                  </a:cubicBezTo>
                  <a:cubicBezTo>
                    <a:pt x="319" y="1324"/>
                    <a:pt x="319" y="1324"/>
                    <a:pt x="319" y="1324"/>
                  </a:cubicBezTo>
                  <a:cubicBezTo>
                    <a:pt x="313" y="1313"/>
                    <a:pt x="313" y="1313"/>
                    <a:pt x="313" y="1313"/>
                  </a:cubicBezTo>
                  <a:cubicBezTo>
                    <a:pt x="313" y="1297"/>
                    <a:pt x="313" y="1297"/>
                    <a:pt x="313" y="1297"/>
                  </a:cubicBezTo>
                  <a:cubicBezTo>
                    <a:pt x="316" y="1298"/>
                    <a:pt x="320" y="1299"/>
                    <a:pt x="323" y="1299"/>
                  </a:cubicBezTo>
                  <a:cubicBezTo>
                    <a:pt x="324" y="1300"/>
                    <a:pt x="326" y="1300"/>
                    <a:pt x="327" y="1301"/>
                  </a:cubicBezTo>
                  <a:cubicBezTo>
                    <a:pt x="328" y="1296"/>
                    <a:pt x="328" y="1296"/>
                    <a:pt x="328" y="1296"/>
                  </a:cubicBezTo>
                  <a:cubicBezTo>
                    <a:pt x="335" y="1298"/>
                    <a:pt x="342" y="1299"/>
                    <a:pt x="348" y="1301"/>
                  </a:cubicBezTo>
                  <a:cubicBezTo>
                    <a:pt x="337" y="1249"/>
                    <a:pt x="336" y="1244"/>
                    <a:pt x="333" y="1203"/>
                  </a:cubicBezTo>
                  <a:cubicBezTo>
                    <a:pt x="336" y="1197"/>
                    <a:pt x="336" y="1197"/>
                    <a:pt x="336" y="119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8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9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90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90" y="1248"/>
                    <a:pt x="1090" y="1248"/>
                    <a:pt x="1090" y="1248"/>
                  </a:cubicBezTo>
                  <a:moveTo>
                    <a:pt x="1090" y="1248"/>
                  </a:moveTo>
                  <a:cubicBezTo>
                    <a:pt x="1090" y="1249"/>
                    <a:pt x="1090" y="1249"/>
                    <a:pt x="1090" y="1249"/>
                  </a:cubicBezTo>
                  <a:cubicBezTo>
                    <a:pt x="1090" y="1249"/>
                    <a:pt x="1090" y="1249"/>
                    <a:pt x="1090" y="1248"/>
                  </a:cubicBezTo>
                  <a:moveTo>
                    <a:pt x="1090" y="1249"/>
                  </a:moveTo>
                  <a:cubicBezTo>
                    <a:pt x="1090" y="1249"/>
                    <a:pt x="1090" y="1249"/>
                    <a:pt x="1090" y="1249"/>
                  </a:cubicBezTo>
                  <a:cubicBezTo>
                    <a:pt x="1090" y="1249"/>
                    <a:pt x="1090" y="1249"/>
                    <a:pt x="1090" y="1249"/>
                  </a:cubicBezTo>
                  <a:moveTo>
                    <a:pt x="1090" y="1249"/>
                  </a:moveTo>
                  <a:cubicBezTo>
                    <a:pt x="1091" y="1249"/>
                    <a:pt x="1091" y="1249"/>
                    <a:pt x="1091" y="1249"/>
                  </a:cubicBezTo>
                  <a:cubicBezTo>
                    <a:pt x="1091" y="1249"/>
                    <a:pt x="1091" y="1249"/>
                    <a:pt x="1091" y="1249"/>
                  </a:cubicBezTo>
                  <a:moveTo>
                    <a:pt x="1091" y="1249"/>
                  </a:moveTo>
                  <a:cubicBezTo>
                    <a:pt x="1091" y="1250"/>
                    <a:pt x="1091" y="1250"/>
                    <a:pt x="1091" y="1250"/>
                  </a:cubicBezTo>
                  <a:cubicBezTo>
                    <a:pt x="1091" y="1249"/>
                    <a:pt x="1091" y="1249"/>
                    <a:pt x="1091" y="1249"/>
                  </a:cubicBezTo>
                  <a:moveTo>
                    <a:pt x="1091" y="1250"/>
                  </a:moveTo>
                  <a:cubicBezTo>
                    <a:pt x="1091" y="1250"/>
                    <a:pt x="1091" y="1250"/>
                    <a:pt x="1091" y="1250"/>
                  </a:cubicBezTo>
                  <a:cubicBezTo>
                    <a:pt x="1091" y="1250"/>
                    <a:pt x="1091" y="1250"/>
                    <a:pt x="1091" y="1250"/>
                  </a:cubicBezTo>
                  <a:moveTo>
                    <a:pt x="1091" y="1250"/>
                  </a:moveTo>
                  <a:cubicBezTo>
                    <a:pt x="1092" y="1251"/>
                    <a:pt x="1092" y="1251"/>
                    <a:pt x="1092" y="1251"/>
                  </a:cubicBezTo>
                  <a:cubicBezTo>
                    <a:pt x="1092" y="1251"/>
                    <a:pt x="1092" y="1251"/>
                    <a:pt x="1091" y="1250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1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3" y="1252"/>
                    <a:pt x="1093" y="1252"/>
                    <a:pt x="1093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3" y="1252"/>
                  </a:moveTo>
                  <a:cubicBezTo>
                    <a:pt x="1093" y="1252"/>
                    <a:pt x="1093" y="1252"/>
                    <a:pt x="1093" y="1252"/>
                  </a:cubicBezTo>
                  <a:cubicBezTo>
                    <a:pt x="1093" y="1252"/>
                    <a:pt x="1093" y="1252"/>
                    <a:pt x="1093" y="1252"/>
                  </a:cubicBezTo>
                  <a:moveTo>
                    <a:pt x="1093" y="1252"/>
                  </a:moveTo>
                  <a:cubicBezTo>
                    <a:pt x="1093" y="1252"/>
                    <a:pt x="1093" y="1252"/>
                    <a:pt x="1093" y="1252"/>
                  </a:cubicBezTo>
                  <a:cubicBezTo>
                    <a:pt x="1093" y="1252"/>
                    <a:pt x="1093" y="1252"/>
                    <a:pt x="1093" y="1252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4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4"/>
                  </a:moveTo>
                  <a:cubicBezTo>
                    <a:pt x="1093" y="1254"/>
                    <a:pt x="1093" y="1254"/>
                    <a:pt x="1093" y="1254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4"/>
                  </a:moveTo>
                  <a:cubicBezTo>
                    <a:pt x="1093" y="1254"/>
                    <a:pt x="1093" y="1254"/>
                    <a:pt x="1093" y="1254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4"/>
                  </a:moveTo>
                  <a:cubicBezTo>
                    <a:pt x="1093" y="1254"/>
                    <a:pt x="1093" y="1254"/>
                    <a:pt x="1093" y="1254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4"/>
                  </a:moveTo>
                  <a:cubicBezTo>
                    <a:pt x="1093" y="1254"/>
                    <a:pt x="1093" y="1254"/>
                    <a:pt x="1093" y="1254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4"/>
                  </a:moveTo>
                  <a:cubicBezTo>
                    <a:pt x="1093" y="1255"/>
                    <a:pt x="1093" y="1255"/>
                    <a:pt x="1093" y="1255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5"/>
                  </a:moveTo>
                  <a:cubicBezTo>
                    <a:pt x="1093" y="1255"/>
                    <a:pt x="1093" y="1255"/>
                    <a:pt x="1093" y="1255"/>
                  </a:cubicBezTo>
                  <a:cubicBezTo>
                    <a:pt x="1093" y="1255"/>
                    <a:pt x="1093" y="1255"/>
                    <a:pt x="1093" y="1255"/>
                  </a:cubicBezTo>
                  <a:moveTo>
                    <a:pt x="1094" y="1255"/>
                  </a:moveTo>
                  <a:cubicBezTo>
                    <a:pt x="1093" y="1255"/>
                    <a:pt x="1093" y="1255"/>
                    <a:pt x="1093" y="1255"/>
                  </a:cubicBezTo>
                  <a:cubicBezTo>
                    <a:pt x="1094" y="1255"/>
                    <a:pt x="1094" y="1255"/>
                    <a:pt x="1094" y="1255"/>
                  </a:cubicBezTo>
                  <a:moveTo>
                    <a:pt x="1094" y="1255"/>
                  </a:moveTo>
                  <a:cubicBezTo>
                    <a:pt x="1101" y="1246"/>
                    <a:pt x="1101" y="1246"/>
                    <a:pt x="1101" y="1246"/>
                  </a:cubicBezTo>
                  <a:cubicBezTo>
                    <a:pt x="1099" y="1249"/>
                    <a:pt x="1096" y="1253"/>
                    <a:pt x="1094" y="1255"/>
                  </a:cubicBezTo>
                  <a:moveTo>
                    <a:pt x="1101" y="1246"/>
                  </a:moveTo>
                  <a:cubicBezTo>
                    <a:pt x="1101" y="1246"/>
                    <a:pt x="1101" y="1246"/>
                    <a:pt x="1101" y="1246"/>
                  </a:cubicBezTo>
                  <a:cubicBezTo>
                    <a:pt x="1101" y="1246"/>
                    <a:pt x="1101" y="1246"/>
                    <a:pt x="1101" y="1246"/>
                  </a:cubicBezTo>
                  <a:moveTo>
                    <a:pt x="1101" y="1246"/>
                  </a:moveTo>
                  <a:cubicBezTo>
                    <a:pt x="1101" y="1246"/>
                    <a:pt x="1101" y="1246"/>
                    <a:pt x="1101" y="1246"/>
                  </a:cubicBezTo>
                  <a:cubicBezTo>
                    <a:pt x="1101" y="1246"/>
                    <a:pt x="1101" y="1246"/>
                    <a:pt x="1101" y="1246"/>
                  </a:cubicBezTo>
                  <a:moveTo>
                    <a:pt x="1101" y="1246"/>
                  </a:moveTo>
                  <a:cubicBezTo>
                    <a:pt x="1101" y="1246"/>
                    <a:pt x="1101" y="1246"/>
                    <a:pt x="1101" y="1246"/>
                  </a:cubicBezTo>
                  <a:cubicBezTo>
                    <a:pt x="1101" y="1246"/>
                    <a:pt x="1101" y="1246"/>
                    <a:pt x="1101" y="1246"/>
                  </a:cubicBezTo>
                  <a:moveTo>
                    <a:pt x="1102" y="1246"/>
                  </a:moveTo>
                  <a:cubicBezTo>
                    <a:pt x="1101" y="1246"/>
                    <a:pt x="1101" y="1246"/>
                    <a:pt x="1101" y="1246"/>
                  </a:cubicBezTo>
                  <a:cubicBezTo>
                    <a:pt x="1102" y="1246"/>
                    <a:pt x="1102" y="1246"/>
                    <a:pt x="1102" y="1246"/>
                  </a:cubicBezTo>
                  <a:moveTo>
                    <a:pt x="1102" y="1246"/>
                  </a:moveTo>
                  <a:cubicBezTo>
                    <a:pt x="1102" y="1246"/>
                    <a:pt x="1102" y="1246"/>
                    <a:pt x="1102" y="1246"/>
                  </a:cubicBezTo>
                  <a:cubicBezTo>
                    <a:pt x="1102" y="1246"/>
                    <a:pt x="1102" y="1246"/>
                    <a:pt x="1102" y="1246"/>
                  </a:cubicBezTo>
                  <a:moveTo>
                    <a:pt x="1102" y="1246"/>
                  </a:moveTo>
                  <a:cubicBezTo>
                    <a:pt x="1102" y="1246"/>
                    <a:pt x="1102" y="1246"/>
                    <a:pt x="1102" y="1246"/>
                  </a:cubicBezTo>
                  <a:cubicBezTo>
                    <a:pt x="1102" y="1246"/>
                    <a:pt x="1102" y="1246"/>
                    <a:pt x="1102" y="1246"/>
                  </a:cubicBezTo>
                  <a:moveTo>
                    <a:pt x="1102" y="1246"/>
                  </a:moveTo>
                  <a:cubicBezTo>
                    <a:pt x="1102" y="1246"/>
                    <a:pt x="1102" y="1246"/>
                    <a:pt x="1102" y="1246"/>
                  </a:cubicBezTo>
                  <a:cubicBezTo>
                    <a:pt x="1102" y="1246"/>
                    <a:pt x="1102" y="1246"/>
                    <a:pt x="1102" y="1246"/>
                  </a:cubicBezTo>
                  <a:cubicBezTo>
                    <a:pt x="1102" y="1246"/>
                    <a:pt x="1102" y="1246"/>
                    <a:pt x="1102" y="1246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7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7" y="1234"/>
                    <a:pt x="1097" y="1234"/>
                    <a:pt x="1097" y="1234"/>
                  </a:cubicBezTo>
                  <a:moveTo>
                    <a:pt x="1097" y="1233"/>
                  </a:moveTo>
                  <a:cubicBezTo>
                    <a:pt x="1097" y="1233"/>
                    <a:pt x="1097" y="1233"/>
                    <a:pt x="1097" y="1234"/>
                  </a:cubicBezTo>
                  <a:cubicBezTo>
                    <a:pt x="1097" y="1233"/>
                    <a:pt x="1097" y="1233"/>
                    <a:pt x="1097" y="1233"/>
                  </a:cubicBezTo>
                  <a:moveTo>
                    <a:pt x="1097" y="1233"/>
                  </a:moveTo>
                  <a:cubicBezTo>
                    <a:pt x="1097" y="1233"/>
                    <a:pt x="1097" y="1233"/>
                    <a:pt x="1097" y="1233"/>
                  </a:cubicBezTo>
                  <a:cubicBezTo>
                    <a:pt x="1097" y="1233"/>
                    <a:pt x="1097" y="1233"/>
                    <a:pt x="1097" y="1233"/>
                  </a:cubicBezTo>
                  <a:moveTo>
                    <a:pt x="1097" y="1233"/>
                  </a:moveTo>
                  <a:cubicBezTo>
                    <a:pt x="1097" y="1233"/>
                    <a:pt x="1097" y="1233"/>
                    <a:pt x="1097" y="1233"/>
                  </a:cubicBezTo>
                  <a:cubicBezTo>
                    <a:pt x="1097" y="1233"/>
                    <a:pt x="1097" y="1233"/>
                    <a:pt x="1097" y="1233"/>
                  </a:cubicBezTo>
                  <a:moveTo>
                    <a:pt x="1097" y="1233"/>
                  </a:moveTo>
                  <a:cubicBezTo>
                    <a:pt x="1097" y="1233"/>
                    <a:pt x="1097" y="1233"/>
                    <a:pt x="1097" y="1233"/>
                  </a:cubicBezTo>
                  <a:cubicBezTo>
                    <a:pt x="1097" y="1233"/>
                    <a:pt x="1097" y="1233"/>
                    <a:pt x="1097" y="1233"/>
                  </a:cubicBezTo>
                  <a:moveTo>
                    <a:pt x="1097" y="1233"/>
                  </a:moveTo>
                  <a:cubicBezTo>
                    <a:pt x="1097" y="1233"/>
                    <a:pt x="1097" y="1233"/>
                    <a:pt x="1097" y="1233"/>
                  </a:cubicBezTo>
                  <a:cubicBezTo>
                    <a:pt x="1097" y="1233"/>
                    <a:pt x="1097" y="1233"/>
                    <a:pt x="1097" y="1233"/>
                  </a:cubicBezTo>
                  <a:moveTo>
                    <a:pt x="1097" y="1232"/>
                  </a:moveTo>
                  <a:cubicBezTo>
                    <a:pt x="1097" y="1233"/>
                    <a:pt x="1097" y="1233"/>
                    <a:pt x="1097" y="1233"/>
                  </a:cubicBezTo>
                  <a:cubicBezTo>
                    <a:pt x="1097" y="1232"/>
                    <a:pt x="1097" y="1232"/>
                    <a:pt x="1097" y="1232"/>
                  </a:cubicBezTo>
                  <a:moveTo>
                    <a:pt x="1097" y="1232"/>
                  </a:moveTo>
                  <a:cubicBezTo>
                    <a:pt x="1097" y="1232"/>
                    <a:pt x="1097" y="1232"/>
                    <a:pt x="1097" y="1232"/>
                  </a:cubicBezTo>
                  <a:cubicBezTo>
                    <a:pt x="1097" y="1232"/>
                    <a:pt x="1097" y="1232"/>
                    <a:pt x="1097" y="1232"/>
                  </a:cubicBezTo>
                  <a:moveTo>
                    <a:pt x="1097" y="1232"/>
                  </a:moveTo>
                  <a:cubicBezTo>
                    <a:pt x="1097" y="1232"/>
                    <a:pt x="1097" y="1232"/>
                    <a:pt x="1097" y="1232"/>
                  </a:cubicBezTo>
                  <a:cubicBezTo>
                    <a:pt x="1097" y="1232"/>
                    <a:pt x="1097" y="1232"/>
                    <a:pt x="1097" y="1232"/>
                  </a:cubicBezTo>
                  <a:moveTo>
                    <a:pt x="1097" y="1232"/>
                  </a:moveTo>
                  <a:cubicBezTo>
                    <a:pt x="1097" y="1232"/>
                    <a:pt x="1097" y="1232"/>
                    <a:pt x="1097" y="1232"/>
                  </a:cubicBezTo>
                  <a:cubicBezTo>
                    <a:pt x="1097" y="1232"/>
                    <a:pt x="1097" y="1232"/>
                    <a:pt x="1097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7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2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9" y="1231"/>
                  </a:moveTo>
                  <a:cubicBezTo>
                    <a:pt x="1099" y="1231"/>
                    <a:pt x="1099" y="1231"/>
                    <a:pt x="1098" y="1231"/>
                  </a:cubicBezTo>
                  <a:cubicBezTo>
                    <a:pt x="1099" y="1231"/>
                    <a:pt x="1099" y="1231"/>
                    <a:pt x="1099" y="1231"/>
                  </a:cubicBezTo>
                  <a:moveTo>
                    <a:pt x="1099" y="1230"/>
                  </a:moveTo>
                  <a:cubicBezTo>
                    <a:pt x="1099" y="1231"/>
                    <a:pt x="1099" y="1231"/>
                    <a:pt x="1099" y="1231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29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29"/>
                    <a:pt x="1099" y="1229"/>
                    <a:pt x="1099" y="1229"/>
                  </a:cubicBezTo>
                  <a:moveTo>
                    <a:pt x="1099" y="1229"/>
                  </a:moveTo>
                  <a:cubicBezTo>
                    <a:pt x="1099" y="1229"/>
                    <a:pt x="1099" y="1229"/>
                    <a:pt x="1099" y="1229"/>
                  </a:cubicBezTo>
                  <a:cubicBezTo>
                    <a:pt x="1099" y="1229"/>
                    <a:pt x="1099" y="1229"/>
                    <a:pt x="1099" y="1229"/>
                  </a:cubicBezTo>
                  <a:moveTo>
                    <a:pt x="1100" y="1229"/>
                  </a:moveTo>
                  <a:cubicBezTo>
                    <a:pt x="1100" y="1229"/>
                    <a:pt x="1100" y="1229"/>
                    <a:pt x="1099" y="1229"/>
                  </a:cubicBezTo>
                  <a:cubicBezTo>
                    <a:pt x="1100" y="1229"/>
                    <a:pt x="1100" y="1229"/>
                    <a:pt x="1100" y="1229"/>
                  </a:cubicBezTo>
                  <a:moveTo>
                    <a:pt x="1100" y="1229"/>
                  </a:moveTo>
                  <a:cubicBezTo>
                    <a:pt x="1100" y="1229"/>
                    <a:pt x="1100" y="1229"/>
                    <a:pt x="1100" y="1229"/>
                  </a:cubicBezTo>
                  <a:cubicBezTo>
                    <a:pt x="1100" y="1229"/>
                    <a:pt x="1100" y="1229"/>
                    <a:pt x="1100" y="1229"/>
                  </a:cubicBezTo>
                  <a:moveTo>
                    <a:pt x="1100" y="1228"/>
                  </a:moveTo>
                  <a:cubicBezTo>
                    <a:pt x="1100" y="1228"/>
                    <a:pt x="1100" y="1228"/>
                    <a:pt x="1100" y="1229"/>
                  </a:cubicBezTo>
                  <a:cubicBezTo>
                    <a:pt x="1100" y="1228"/>
                    <a:pt x="1100" y="1228"/>
                    <a:pt x="1100" y="1228"/>
                  </a:cubicBezTo>
                  <a:moveTo>
                    <a:pt x="1100" y="1228"/>
                  </a:moveTo>
                  <a:cubicBezTo>
                    <a:pt x="1100" y="1228"/>
                    <a:pt x="1100" y="1228"/>
                    <a:pt x="1100" y="1228"/>
                  </a:cubicBezTo>
                  <a:cubicBezTo>
                    <a:pt x="1100" y="1228"/>
                    <a:pt x="1100" y="1228"/>
                    <a:pt x="1100" y="1228"/>
                  </a:cubicBezTo>
                  <a:moveTo>
                    <a:pt x="1100" y="1228"/>
                  </a:moveTo>
                  <a:cubicBezTo>
                    <a:pt x="1100" y="1228"/>
                    <a:pt x="1100" y="1228"/>
                    <a:pt x="1100" y="1228"/>
                  </a:cubicBezTo>
                  <a:cubicBezTo>
                    <a:pt x="1100" y="1228"/>
                    <a:pt x="1100" y="1228"/>
                    <a:pt x="1100" y="1228"/>
                  </a:cubicBezTo>
                  <a:moveTo>
                    <a:pt x="1100" y="1228"/>
                  </a:moveTo>
                  <a:cubicBezTo>
                    <a:pt x="1100" y="1228"/>
                    <a:pt x="1100" y="1228"/>
                    <a:pt x="1100" y="1228"/>
                  </a:cubicBezTo>
                  <a:cubicBezTo>
                    <a:pt x="1100" y="1228"/>
                    <a:pt x="1100" y="1228"/>
                    <a:pt x="1100" y="1228"/>
                  </a:cubicBezTo>
                  <a:moveTo>
                    <a:pt x="1100" y="1228"/>
                  </a:moveTo>
                  <a:cubicBezTo>
                    <a:pt x="1100" y="1228"/>
                    <a:pt x="1100" y="1228"/>
                    <a:pt x="1100" y="1228"/>
                  </a:cubicBezTo>
                  <a:cubicBezTo>
                    <a:pt x="1100" y="1228"/>
                    <a:pt x="1100" y="1228"/>
                    <a:pt x="1100" y="1228"/>
                  </a:cubicBezTo>
                  <a:moveTo>
                    <a:pt x="1100" y="1227"/>
                  </a:moveTo>
                  <a:cubicBezTo>
                    <a:pt x="1100" y="1228"/>
                    <a:pt x="1100" y="1228"/>
                    <a:pt x="1100" y="1228"/>
                  </a:cubicBezTo>
                  <a:cubicBezTo>
                    <a:pt x="1100" y="1227"/>
                    <a:pt x="1100" y="1227"/>
                    <a:pt x="1100" y="1227"/>
                  </a:cubicBezTo>
                  <a:moveTo>
                    <a:pt x="1101" y="1227"/>
                  </a:moveTo>
                  <a:cubicBezTo>
                    <a:pt x="1101" y="1227"/>
                    <a:pt x="1101" y="1227"/>
                    <a:pt x="1100" y="1227"/>
                  </a:cubicBezTo>
                  <a:cubicBezTo>
                    <a:pt x="1101" y="1227"/>
                    <a:pt x="1101" y="1227"/>
                    <a:pt x="1101" y="1227"/>
                  </a:cubicBezTo>
                  <a:moveTo>
                    <a:pt x="1101" y="1226"/>
                  </a:moveTo>
                  <a:cubicBezTo>
                    <a:pt x="1101" y="1227"/>
                    <a:pt x="1101" y="1227"/>
                    <a:pt x="1101" y="1227"/>
                  </a:cubicBezTo>
                  <a:cubicBezTo>
                    <a:pt x="1101" y="1226"/>
                    <a:pt x="1101" y="1226"/>
                    <a:pt x="1101" y="1226"/>
                  </a:cubicBezTo>
                  <a:moveTo>
                    <a:pt x="1101" y="1226"/>
                  </a:moveTo>
                  <a:cubicBezTo>
                    <a:pt x="1101" y="1226"/>
                    <a:pt x="1101" y="1226"/>
                    <a:pt x="1101" y="1226"/>
                  </a:cubicBezTo>
                  <a:cubicBezTo>
                    <a:pt x="1101" y="1226"/>
                    <a:pt x="1101" y="1226"/>
                    <a:pt x="1101" y="1226"/>
                  </a:cubicBezTo>
                  <a:moveTo>
                    <a:pt x="1101" y="1226"/>
                  </a:moveTo>
                  <a:cubicBezTo>
                    <a:pt x="1101" y="1226"/>
                    <a:pt x="1101" y="1226"/>
                    <a:pt x="1101" y="1226"/>
                  </a:cubicBezTo>
                  <a:cubicBezTo>
                    <a:pt x="1101" y="1226"/>
                    <a:pt x="1101" y="1226"/>
                    <a:pt x="1101" y="1226"/>
                  </a:cubicBezTo>
                  <a:moveTo>
                    <a:pt x="1144" y="1268"/>
                  </a:moveTo>
                  <a:cubicBezTo>
                    <a:pt x="1149" y="1249"/>
                    <a:pt x="1155" y="1223"/>
                    <a:pt x="1159" y="1203"/>
                  </a:cubicBezTo>
                  <a:cubicBezTo>
                    <a:pt x="1156" y="1189"/>
                    <a:pt x="1156" y="1189"/>
                    <a:pt x="1156" y="1189"/>
                  </a:cubicBezTo>
                  <a:cubicBezTo>
                    <a:pt x="1121" y="1193"/>
                    <a:pt x="1086" y="1197"/>
                    <a:pt x="1050" y="1200"/>
                  </a:cubicBezTo>
                  <a:cubicBezTo>
                    <a:pt x="987" y="1205"/>
                    <a:pt x="923" y="1208"/>
                    <a:pt x="859" y="1209"/>
                  </a:cubicBezTo>
                  <a:cubicBezTo>
                    <a:pt x="859" y="1214"/>
                    <a:pt x="859" y="1218"/>
                    <a:pt x="859" y="1224"/>
                  </a:cubicBezTo>
                  <a:cubicBezTo>
                    <a:pt x="859" y="1229"/>
                    <a:pt x="859" y="1234"/>
                    <a:pt x="859" y="1239"/>
                  </a:cubicBezTo>
                  <a:cubicBezTo>
                    <a:pt x="858" y="1252"/>
                    <a:pt x="845" y="1261"/>
                    <a:pt x="844" y="1275"/>
                  </a:cubicBezTo>
                  <a:cubicBezTo>
                    <a:pt x="843" y="1282"/>
                    <a:pt x="843" y="1289"/>
                    <a:pt x="843" y="1296"/>
                  </a:cubicBezTo>
                  <a:cubicBezTo>
                    <a:pt x="844" y="1313"/>
                    <a:pt x="846" y="1322"/>
                    <a:pt x="865" y="1347"/>
                  </a:cubicBezTo>
                  <a:cubicBezTo>
                    <a:pt x="875" y="1361"/>
                    <a:pt x="873" y="1379"/>
                    <a:pt x="878" y="1394"/>
                  </a:cubicBezTo>
                  <a:cubicBezTo>
                    <a:pt x="882" y="1405"/>
                    <a:pt x="884" y="1409"/>
                    <a:pt x="887" y="1416"/>
                  </a:cubicBezTo>
                  <a:cubicBezTo>
                    <a:pt x="898" y="1440"/>
                    <a:pt x="906" y="1442"/>
                    <a:pt x="909" y="1442"/>
                  </a:cubicBezTo>
                  <a:cubicBezTo>
                    <a:pt x="921" y="1442"/>
                    <a:pt x="933" y="1442"/>
                    <a:pt x="945" y="1441"/>
                  </a:cubicBezTo>
                  <a:cubicBezTo>
                    <a:pt x="977" y="1437"/>
                    <a:pt x="1008" y="1413"/>
                    <a:pt x="1023" y="1398"/>
                  </a:cubicBezTo>
                  <a:cubicBezTo>
                    <a:pt x="1033" y="1390"/>
                    <a:pt x="1036" y="1376"/>
                    <a:pt x="1045" y="1367"/>
                  </a:cubicBezTo>
                  <a:cubicBezTo>
                    <a:pt x="1054" y="1359"/>
                    <a:pt x="1068" y="1360"/>
                    <a:pt x="1075" y="1350"/>
                  </a:cubicBezTo>
                  <a:cubicBezTo>
                    <a:pt x="1079" y="1343"/>
                    <a:pt x="1079" y="1343"/>
                    <a:pt x="1079" y="1316"/>
                  </a:cubicBezTo>
                  <a:cubicBezTo>
                    <a:pt x="1099" y="1302"/>
                    <a:pt x="1131" y="1288"/>
                    <a:pt x="1144" y="1268"/>
                  </a:cubicBezTo>
                  <a:moveTo>
                    <a:pt x="1607" y="1008"/>
                  </a:moveTo>
                  <a:cubicBezTo>
                    <a:pt x="1610" y="1001"/>
                    <a:pt x="1610" y="1001"/>
                    <a:pt x="1610" y="1001"/>
                  </a:cubicBezTo>
                  <a:cubicBezTo>
                    <a:pt x="1605" y="1010"/>
                    <a:pt x="1605" y="1010"/>
                    <a:pt x="1605" y="1010"/>
                  </a:cubicBezTo>
                  <a:cubicBezTo>
                    <a:pt x="1607" y="1008"/>
                    <a:pt x="1607" y="1008"/>
                    <a:pt x="1607" y="1008"/>
                  </a:cubicBezTo>
                  <a:moveTo>
                    <a:pt x="1610" y="1001"/>
                  </a:moveTo>
                  <a:cubicBezTo>
                    <a:pt x="1615" y="985"/>
                    <a:pt x="1615" y="985"/>
                    <a:pt x="1615" y="985"/>
                  </a:cubicBezTo>
                  <a:cubicBezTo>
                    <a:pt x="1613" y="988"/>
                    <a:pt x="1612" y="992"/>
                    <a:pt x="1610" y="994"/>
                  </a:cubicBezTo>
                  <a:cubicBezTo>
                    <a:pt x="1614" y="978"/>
                    <a:pt x="1619" y="960"/>
                    <a:pt x="1623" y="942"/>
                  </a:cubicBezTo>
                  <a:cubicBezTo>
                    <a:pt x="1621" y="933"/>
                    <a:pt x="1621" y="933"/>
                    <a:pt x="1621" y="933"/>
                  </a:cubicBezTo>
                  <a:cubicBezTo>
                    <a:pt x="1621" y="930"/>
                    <a:pt x="1622" y="927"/>
                    <a:pt x="1622" y="924"/>
                  </a:cubicBezTo>
                  <a:cubicBezTo>
                    <a:pt x="1622" y="917"/>
                    <a:pt x="1622" y="917"/>
                    <a:pt x="1622" y="917"/>
                  </a:cubicBezTo>
                  <a:cubicBezTo>
                    <a:pt x="1621" y="912"/>
                    <a:pt x="1621" y="912"/>
                    <a:pt x="1621" y="912"/>
                  </a:cubicBezTo>
                  <a:cubicBezTo>
                    <a:pt x="1622" y="904"/>
                    <a:pt x="1622" y="904"/>
                    <a:pt x="1622" y="904"/>
                  </a:cubicBezTo>
                  <a:cubicBezTo>
                    <a:pt x="1618" y="893"/>
                    <a:pt x="1614" y="879"/>
                    <a:pt x="1610" y="869"/>
                  </a:cubicBezTo>
                  <a:cubicBezTo>
                    <a:pt x="1611" y="896"/>
                    <a:pt x="1612" y="932"/>
                    <a:pt x="1610" y="959"/>
                  </a:cubicBezTo>
                  <a:cubicBezTo>
                    <a:pt x="1610" y="968"/>
                    <a:pt x="1611" y="980"/>
                    <a:pt x="1610" y="988"/>
                  </a:cubicBezTo>
                  <a:cubicBezTo>
                    <a:pt x="1610" y="980"/>
                    <a:pt x="1611" y="968"/>
                    <a:pt x="1610" y="959"/>
                  </a:cubicBezTo>
                  <a:cubicBezTo>
                    <a:pt x="1610" y="972"/>
                    <a:pt x="1609" y="990"/>
                    <a:pt x="1607" y="1003"/>
                  </a:cubicBezTo>
                  <a:cubicBezTo>
                    <a:pt x="1605" y="1010"/>
                    <a:pt x="1605" y="1010"/>
                    <a:pt x="1605" y="1010"/>
                  </a:cubicBezTo>
                  <a:cubicBezTo>
                    <a:pt x="1610" y="1001"/>
                    <a:pt x="1610" y="1001"/>
                    <a:pt x="1610" y="1001"/>
                  </a:cubicBezTo>
                  <a:moveTo>
                    <a:pt x="1640" y="885"/>
                  </a:moveTo>
                  <a:cubicBezTo>
                    <a:pt x="1643" y="859"/>
                    <a:pt x="1648" y="826"/>
                    <a:pt x="1650" y="800"/>
                  </a:cubicBezTo>
                  <a:cubicBezTo>
                    <a:pt x="1650" y="800"/>
                    <a:pt x="1650" y="801"/>
                    <a:pt x="1650" y="801"/>
                  </a:cubicBezTo>
                  <a:cubicBezTo>
                    <a:pt x="1648" y="826"/>
                    <a:pt x="1643" y="860"/>
                    <a:pt x="1638" y="885"/>
                  </a:cubicBezTo>
                  <a:cubicBezTo>
                    <a:pt x="1638" y="879"/>
                    <a:pt x="1638" y="879"/>
                    <a:pt x="1638" y="879"/>
                  </a:cubicBezTo>
                  <a:cubicBezTo>
                    <a:pt x="1631" y="916"/>
                    <a:pt x="1631" y="916"/>
                    <a:pt x="1631" y="916"/>
                  </a:cubicBezTo>
                  <a:cubicBezTo>
                    <a:pt x="1631" y="920"/>
                    <a:pt x="1631" y="920"/>
                    <a:pt x="1631" y="920"/>
                  </a:cubicBezTo>
                  <a:cubicBezTo>
                    <a:pt x="1633" y="912"/>
                    <a:pt x="1634" y="904"/>
                    <a:pt x="1636" y="897"/>
                  </a:cubicBezTo>
                  <a:cubicBezTo>
                    <a:pt x="1635" y="898"/>
                    <a:pt x="1635" y="899"/>
                    <a:pt x="1635" y="900"/>
                  </a:cubicBezTo>
                  <a:cubicBezTo>
                    <a:pt x="1631" y="924"/>
                    <a:pt x="1631" y="924"/>
                    <a:pt x="1630" y="931"/>
                  </a:cubicBezTo>
                  <a:cubicBezTo>
                    <a:pt x="1640" y="885"/>
                    <a:pt x="1640" y="885"/>
                    <a:pt x="1640" y="885"/>
                  </a:cubicBezTo>
                  <a:moveTo>
                    <a:pt x="1622" y="917"/>
                  </a:moveTo>
                  <a:cubicBezTo>
                    <a:pt x="1622" y="924"/>
                    <a:pt x="1622" y="924"/>
                    <a:pt x="1622" y="924"/>
                  </a:cubicBezTo>
                  <a:cubicBezTo>
                    <a:pt x="1622" y="917"/>
                    <a:pt x="1622" y="917"/>
                    <a:pt x="1622" y="917"/>
                  </a:cubicBezTo>
                  <a:moveTo>
                    <a:pt x="1624" y="904"/>
                  </a:moveTo>
                  <a:cubicBezTo>
                    <a:pt x="1627" y="904"/>
                    <a:pt x="1627" y="904"/>
                    <a:pt x="1627" y="904"/>
                  </a:cubicBezTo>
                  <a:cubicBezTo>
                    <a:pt x="1632" y="853"/>
                    <a:pt x="1632" y="853"/>
                    <a:pt x="1632" y="853"/>
                  </a:cubicBezTo>
                  <a:cubicBezTo>
                    <a:pt x="1628" y="839"/>
                    <a:pt x="1628" y="839"/>
                    <a:pt x="1628" y="839"/>
                  </a:cubicBezTo>
                  <a:cubicBezTo>
                    <a:pt x="1628" y="840"/>
                    <a:pt x="1627" y="841"/>
                    <a:pt x="1627" y="842"/>
                  </a:cubicBezTo>
                  <a:cubicBezTo>
                    <a:pt x="1625" y="835"/>
                    <a:pt x="1625" y="835"/>
                    <a:pt x="1625" y="835"/>
                  </a:cubicBezTo>
                  <a:cubicBezTo>
                    <a:pt x="1624" y="835"/>
                    <a:pt x="1624" y="836"/>
                    <a:pt x="1623" y="837"/>
                  </a:cubicBezTo>
                  <a:cubicBezTo>
                    <a:pt x="1624" y="869"/>
                    <a:pt x="1624" y="869"/>
                    <a:pt x="1624" y="869"/>
                  </a:cubicBezTo>
                  <a:cubicBezTo>
                    <a:pt x="1624" y="873"/>
                    <a:pt x="1624" y="876"/>
                    <a:pt x="1623" y="879"/>
                  </a:cubicBezTo>
                  <a:cubicBezTo>
                    <a:pt x="1625" y="900"/>
                    <a:pt x="1625" y="900"/>
                    <a:pt x="1625" y="900"/>
                  </a:cubicBezTo>
                  <a:cubicBezTo>
                    <a:pt x="1627" y="890"/>
                    <a:pt x="1627" y="890"/>
                    <a:pt x="1627" y="890"/>
                  </a:cubicBezTo>
                  <a:cubicBezTo>
                    <a:pt x="1625" y="900"/>
                    <a:pt x="1625" y="900"/>
                    <a:pt x="1625" y="900"/>
                  </a:cubicBezTo>
                  <a:cubicBezTo>
                    <a:pt x="1623" y="879"/>
                    <a:pt x="1623" y="879"/>
                    <a:pt x="1623" y="879"/>
                  </a:cubicBezTo>
                  <a:cubicBezTo>
                    <a:pt x="1622" y="904"/>
                    <a:pt x="1622" y="904"/>
                    <a:pt x="1622" y="904"/>
                  </a:cubicBezTo>
                  <a:cubicBezTo>
                    <a:pt x="1621" y="912"/>
                    <a:pt x="1621" y="912"/>
                    <a:pt x="1621" y="912"/>
                  </a:cubicBezTo>
                  <a:cubicBezTo>
                    <a:pt x="1622" y="917"/>
                    <a:pt x="1622" y="917"/>
                    <a:pt x="1622" y="917"/>
                  </a:cubicBezTo>
                  <a:cubicBezTo>
                    <a:pt x="1622" y="909"/>
                    <a:pt x="1622" y="909"/>
                    <a:pt x="1622" y="909"/>
                  </a:cubicBezTo>
                  <a:cubicBezTo>
                    <a:pt x="1624" y="904"/>
                    <a:pt x="1624" y="904"/>
                    <a:pt x="1624" y="904"/>
                  </a:cubicBezTo>
                  <a:moveTo>
                    <a:pt x="1532" y="904"/>
                  </a:moveTo>
                  <a:cubicBezTo>
                    <a:pt x="1545" y="907"/>
                    <a:pt x="1545" y="907"/>
                    <a:pt x="1545" y="907"/>
                  </a:cubicBezTo>
                  <a:cubicBezTo>
                    <a:pt x="1541" y="882"/>
                    <a:pt x="1541" y="882"/>
                    <a:pt x="1541" y="882"/>
                  </a:cubicBezTo>
                  <a:cubicBezTo>
                    <a:pt x="1541" y="876"/>
                    <a:pt x="1542" y="870"/>
                    <a:pt x="1542" y="863"/>
                  </a:cubicBezTo>
                  <a:cubicBezTo>
                    <a:pt x="1539" y="865"/>
                    <a:pt x="1536" y="866"/>
                    <a:pt x="1533" y="867"/>
                  </a:cubicBezTo>
                  <a:cubicBezTo>
                    <a:pt x="1533" y="880"/>
                    <a:pt x="1533" y="892"/>
                    <a:pt x="1532" y="904"/>
                  </a:cubicBezTo>
                  <a:cubicBezTo>
                    <a:pt x="1535" y="903"/>
                    <a:pt x="1538" y="902"/>
                    <a:pt x="1540" y="901"/>
                  </a:cubicBezTo>
                  <a:cubicBezTo>
                    <a:pt x="1538" y="902"/>
                    <a:pt x="1535" y="903"/>
                    <a:pt x="1532" y="904"/>
                  </a:cubicBezTo>
                  <a:moveTo>
                    <a:pt x="1625" y="835"/>
                  </a:moveTo>
                  <a:cubicBezTo>
                    <a:pt x="1625" y="828"/>
                    <a:pt x="1625" y="822"/>
                    <a:pt x="1625" y="816"/>
                  </a:cubicBezTo>
                  <a:cubicBezTo>
                    <a:pt x="1624" y="808"/>
                    <a:pt x="1624" y="808"/>
                    <a:pt x="1624" y="808"/>
                  </a:cubicBezTo>
                  <a:cubicBezTo>
                    <a:pt x="1621" y="829"/>
                    <a:pt x="1621" y="829"/>
                    <a:pt x="1621" y="829"/>
                  </a:cubicBezTo>
                  <a:cubicBezTo>
                    <a:pt x="1623" y="837"/>
                    <a:pt x="1623" y="837"/>
                    <a:pt x="1623" y="837"/>
                  </a:cubicBezTo>
                  <a:cubicBezTo>
                    <a:pt x="1624" y="836"/>
                    <a:pt x="1624" y="835"/>
                    <a:pt x="1625" y="835"/>
                  </a:cubicBezTo>
                  <a:moveTo>
                    <a:pt x="56" y="823"/>
                  </a:moveTo>
                  <a:cubicBezTo>
                    <a:pt x="60" y="806"/>
                    <a:pt x="60" y="806"/>
                    <a:pt x="60" y="806"/>
                  </a:cubicBezTo>
                  <a:cubicBezTo>
                    <a:pt x="57" y="783"/>
                    <a:pt x="57" y="783"/>
                    <a:pt x="57" y="783"/>
                  </a:cubicBezTo>
                  <a:cubicBezTo>
                    <a:pt x="50" y="800"/>
                    <a:pt x="50" y="800"/>
                    <a:pt x="50" y="800"/>
                  </a:cubicBezTo>
                  <a:cubicBezTo>
                    <a:pt x="53" y="830"/>
                    <a:pt x="53" y="830"/>
                    <a:pt x="53" y="830"/>
                  </a:cubicBezTo>
                  <a:cubicBezTo>
                    <a:pt x="56" y="823"/>
                    <a:pt x="56" y="823"/>
                    <a:pt x="56" y="823"/>
                  </a:cubicBezTo>
                  <a:moveTo>
                    <a:pt x="1499" y="843"/>
                  </a:moveTo>
                  <a:cubicBezTo>
                    <a:pt x="1507" y="850"/>
                    <a:pt x="1507" y="850"/>
                    <a:pt x="1507" y="850"/>
                  </a:cubicBezTo>
                  <a:cubicBezTo>
                    <a:pt x="1497" y="826"/>
                    <a:pt x="1497" y="826"/>
                    <a:pt x="1497" y="826"/>
                  </a:cubicBezTo>
                  <a:cubicBezTo>
                    <a:pt x="1499" y="843"/>
                    <a:pt x="1499" y="843"/>
                    <a:pt x="1499" y="843"/>
                  </a:cubicBezTo>
                  <a:moveTo>
                    <a:pt x="1624" y="748"/>
                  </a:moveTo>
                  <a:cubicBezTo>
                    <a:pt x="1628" y="758"/>
                    <a:pt x="1634" y="772"/>
                    <a:pt x="1638" y="782"/>
                  </a:cubicBezTo>
                  <a:cubicBezTo>
                    <a:pt x="1634" y="769"/>
                    <a:pt x="1629" y="751"/>
                    <a:pt x="1623" y="738"/>
                  </a:cubicBezTo>
                  <a:cubicBezTo>
                    <a:pt x="1621" y="773"/>
                    <a:pt x="1621" y="773"/>
                    <a:pt x="1621" y="773"/>
                  </a:cubicBezTo>
                  <a:cubicBezTo>
                    <a:pt x="1621" y="784"/>
                    <a:pt x="1621" y="790"/>
                    <a:pt x="1620" y="808"/>
                  </a:cubicBezTo>
                  <a:cubicBezTo>
                    <a:pt x="1619" y="820"/>
                    <a:pt x="1619" y="823"/>
                    <a:pt x="1621" y="829"/>
                  </a:cubicBezTo>
                  <a:cubicBezTo>
                    <a:pt x="1621" y="823"/>
                    <a:pt x="1623" y="815"/>
                    <a:pt x="1624" y="808"/>
                  </a:cubicBezTo>
                  <a:cubicBezTo>
                    <a:pt x="1624" y="748"/>
                    <a:pt x="1624" y="748"/>
                    <a:pt x="1624" y="748"/>
                  </a:cubicBezTo>
                  <a:moveTo>
                    <a:pt x="1612" y="722"/>
                  </a:moveTo>
                  <a:cubicBezTo>
                    <a:pt x="1616" y="738"/>
                    <a:pt x="1616" y="738"/>
                    <a:pt x="1616" y="738"/>
                  </a:cubicBezTo>
                  <a:cubicBezTo>
                    <a:pt x="1609" y="711"/>
                    <a:pt x="1609" y="711"/>
                    <a:pt x="1609" y="711"/>
                  </a:cubicBezTo>
                  <a:cubicBezTo>
                    <a:pt x="1607" y="725"/>
                    <a:pt x="1607" y="725"/>
                    <a:pt x="1607" y="725"/>
                  </a:cubicBezTo>
                  <a:cubicBezTo>
                    <a:pt x="1612" y="722"/>
                    <a:pt x="1612" y="722"/>
                    <a:pt x="1612" y="722"/>
                  </a:cubicBezTo>
                  <a:moveTo>
                    <a:pt x="41" y="702"/>
                  </a:moveTo>
                  <a:cubicBezTo>
                    <a:pt x="42" y="696"/>
                    <a:pt x="43" y="691"/>
                    <a:pt x="44" y="684"/>
                  </a:cubicBezTo>
                  <a:cubicBezTo>
                    <a:pt x="42" y="683"/>
                    <a:pt x="41" y="681"/>
                    <a:pt x="39" y="680"/>
                  </a:cubicBezTo>
                  <a:cubicBezTo>
                    <a:pt x="38" y="686"/>
                    <a:pt x="38" y="692"/>
                    <a:pt x="36" y="698"/>
                  </a:cubicBezTo>
                  <a:cubicBezTo>
                    <a:pt x="38" y="700"/>
                    <a:pt x="40" y="701"/>
                    <a:pt x="41" y="702"/>
                  </a:cubicBezTo>
                  <a:moveTo>
                    <a:pt x="92" y="737"/>
                  </a:moveTo>
                  <a:cubicBezTo>
                    <a:pt x="92" y="731"/>
                    <a:pt x="93" y="724"/>
                    <a:pt x="94" y="719"/>
                  </a:cubicBezTo>
                  <a:cubicBezTo>
                    <a:pt x="93" y="718"/>
                    <a:pt x="92" y="717"/>
                    <a:pt x="90" y="716"/>
                  </a:cubicBezTo>
                  <a:cubicBezTo>
                    <a:pt x="89" y="715"/>
                    <a:pt x="88" y="715"/>
                    <a:pt x="87" y="714"/>
                  </a:cubicBezTo>
                  <a:cubicBezTo>
                    <a:pt x="86" y="720"/>
                    <a:pt x="85" y="727"/>
                    <a:pt x="84" y="732"/>
                  </a:cubicBezTo>
                  <a:cubicBezTo>
                    <a:pt x="85" y="734"/>
                    <a:pt x="87" y="734"/>
                    <a:pt x="88" y="735"/>
                  </a:cubicBezTo>
                  <a:cubicBezTo>
                    <a:pt x="89" y="735"/>
                    <a:pt x="90" y="736"/>
                    <a:pt x="92" y="737"/>
                  </a:cubicBezTo>
                  <a:moveTo>
                    <a:pt x="78" y="719"/>
                  </a:moveTo>
                  <a:cubicBezTo>
                    <a:pt x="79" y="713"/>
                    <a:pt x="80" y="707"/>
                    <a:pt x="81" y="701"/>
                  </a:cubicBezTo>
                  <a:cubicBezTo>
                    <a:pt x="79" y="699"/>
                    <a:pt x="77" y="698"/>
                    <a:pt x="75" y="697"/>
                  </a:cubicBezTo>
                  <a:cubicBezTo>
                    <a:pt x="73" y="702"/>
                    <a:pt x="73" y="709"/>
                    <a:pt x="72" y="715"/>
                  </a:cubicBezTo>
                  <a:cubicBezTo>
                    <a:pt x="74" y="716"/>
                    <a:pt x="76" y="718"/>
                    <a:pt x="78" y="719"/>
                  </a:cubicBezTo>
                  <a:moveTo>
                    <a:pt x="1635" y="654"/>
                  </a:moveTo>
                  <a:cubicBezTo>
                    <a:pt x="1635" y="627"/>
                    <a:pt x="1635" y="627"/>
                    <a:pt x="1635" y="627"/>
                  </a:cubicBezTo>
                  <a:cubicBezTo>
                    <a:pt x="1633" y="620"/>
                    <a:pt x="1633" y="620"/>
                    <a:pt x="1633" y="620"/>
                  </a:cubicBezTo>
                  <a:cubicBezTo>
                    <a:pt x="1635" y="654"/>
                    <a:pt x="1635" y="654"/>
                    <a:pt x="1635" y="654"/>
                  </a:cubicBezTo>
                  <a:moveTo>
                    <a:pt x="72" y="715"/>
                  </a:moveTo>
                  <a:cubicBezTo>
                    <a:pt x="73" y="709"/>
                    <a:pt x="73" y="702"/>
                    <a:pt x="75" y="697"/>
                  </a:cubicBezTo>
                  <a:cubicBezTo>
                    <a:pt x="70" y="694"/>
                    <a:pt x="66" y="691"/>
                    <a:pt x="62" y="688"/>
                  </a:cubicBezTo>
                  <a:cubicBezTo>
                    <a:pt x="66" y="691"/>
                    <a:pt x="70" y="694"/>
                    <a:pt x="75" y="697"/>
                  </a:cubicBezTo>
                  <a:cubicBezTo>
                    <a:pt x="76" y="685"/>
                    <a:pt x="76" y="685"/>
                    <a:pt x="71" y="683"/>
                  </a:cubicBezTo>
                  <a:cubicBezTo>
                    <a:pt x="64" y="681"/>
                    <a:pt x="64" y="681"/>
                    <a:pt x="54" y="661"/>
                  </a:cubicBezTo>
                  <a:cubicBezTo>
                    <a:pt x="54" y="661"/>
                    <a:pt x="54" y="661"/>
                    <a:pt x="54" y="661"/>
                  </a:cubicBezTo>
                  <a:cubicBezTo>
                    <a:pt x="50" y="669"/>
                    <a:pt x="48" y="671"/>
                    <a:pt x="47" y="665"/>
                  </a:cubicBezTo>
                  <a:cubicBezTo>
                    <a:pt x="46" y="661"/>
                    <a:pt x="45" y="657"/>
                    <a:pt x="44" y="653"/>
                  </a:cubicBezTo>
                  <a:cubicBezTo>
                    <a:pt x="44" y="659"/>
                    <a:pt x="44" y="667"/>
                    <a:pt x="43" y="673"/>
                  </a:cubicBezTo>
                  <a:cubicBezTo>
                    <a:pt x="45" y="674"/>
                    <a:pt x="47" y="676"/>
                    <a:pt x="48" y="677"/>
                  </a:cubicBezTo>
                  <a:cubicBezTo>
                    <a:pt x="59" y="689"/>
                    <a:pt x="59" y="689"/>
                    <a:pt x="59" y="689"/>
                  </a:cubicBezTo>
                  <a:cubicBezTo>
                    <a:pt x="50" y="700"/>
                    <a:pt x="50" y="700"/>
                    <a:pt x="50" y="700"/>
                  </a:cubicBezTo>
                  <a:cubicBezTo>
                    <a:pt x="53" y="702"/>
                    <a:pt x="56" y="704"/>
                    <a:pt x="59" y="706"/>
                  </a:cubicBezTo>
                  <a:cubicBezTo>
                    <a:pt x="63" y="709"/>
                    <a:pt x="67" y="712"/>
                    <a:pt x="72" y="715"/>
                  </a:cubicBezTo>
                  <a:moveTo>
                    <a:pt x="1483" y="773"/>
                  </a:moveTo>
                  <a:cubicBezTo>
                    <a:pt x="1480" y="751"/>
                    <a:pt x="1478" y="729"/>
                    <a:pt x="1473" y="708"/>
                  </a:cubicBezTo>
                  <a:cubicBezTo>
                    <a:pt x="1466" y="720"/>
                    <a:pt x="1466" y="720"/>
                    <a:pt x="1466" y="720"/>
                  </a:cubicBezTo>
                  <a:cubicBezTo>
                    <a:pt x="1483" y="773"/>
                    <a:pt x="1483" y="773"/>
                    <a:pt x="1483" y="773"/>
                  </a:cubicBezTo>
                  <a:moveTo>
                    <a:pt x="1560" y="671"/>
                  </a:moveTo>
                  <a:cubicBezTo>
                    <a:pt x="1560" y="670"/>
                    <a:pt x="1560" y="668"/>
                    <a:pt x="1560" y="667"/>
                  </a:cubicBezTo>
                  <a:cubicBezTo>
                    <a:pt x="1560" y="667"/>
                    <a:pt x="1560" y="668"/>
                    <a:pt x="1560" y="668"/>
                  </a:cubicBezTo>
                  <a:cubicBezTo>
                    <a:pt x="1559" y="673"/>
                    <a:pt x="1550" y="722"/>
                    <a:pt x="1549" y="734"/>
                  </a:cubicBezTo>
                  <a:cubicBezTo>
                    <a:pt x="1560" y="700"/>
                    <a:pt x="1560" y="700"/>
                    <a:pt x="1560" y="671"/>
                  </a:cubicBezTo>
                  <a:moveTo>
                    <a:pt x="1632" y="599"/>
                  </a:moveTo>
                  <a:cubicBezTo>
                    <a:pt x="1629" y="579"/>
                    <a:pt x="1629" y="579"/>
                    <a:pt x="1629" y="579"/>
                  </a:cubicBezTo>
                  <a:cubicBezTo>
                    <a:pt x="1631" y="603"/>
                    <a:pt x="1631" y="603"/>
                    <a:pt x="1631" y="603"/>
                  </a:cubicBezTo>
                  <a:cubicBezTo>
                    <a:pt x="1632" y="599"/>
                    <a:pt x="1632" y="599"/>
                    <a:pt x="1632" y="599"/>
                  </a:cubicBezTo>
                  <a:moveTo>
                    <a:pt x="54" y="661"/>
                  </a:moveTo>
                  <a:cubicBezTo>
                    <a:pt x="46" y="632"/>
                    <a:pt x="46" y="632"/>
                    <a:pt x="46" y="632"/>
                  </a:cubicBezTo>
                  <a:cubicBezTo>
                    <a:pt x="45" y="631"/>
                    <a:pt x="43" y="629"/>
                    <a:pt x="42" y="628"/>
                  </a:cubicBezTo>
                  <a:cubicBezTo>
                    <a:pt x="41" y="603"/>
                    <a:pt x="41" y="603"/>
                    <a:pt x="41" y="603"/>
                  </a:cubicBezTo>
                  <a:cubicBezTo>
                    <a:pt x="39" y="602"/>
                    <a:pt x="38" y="601"/>
                    <a:pt x="37" y="599"/>
                  </a:cubicBezTo>
                  <a:cubicBezTo>
                    <a:pt x="36" y="598"/>
                    <a:pt x="35" y="597"/>
                    <a:pt x="35" y="597"/>
                  </a:cubicBezTo>
                  <a:cubicBezTo>
                    <a:pt x="34" y="597"/>
                    <a:pt x="34" y="597"/>
                    <a:pt x="28" y="611"/>
                  </a:cubicBezTo>
                  <a:cubicBezTo>
                    <a:pt x="30" y="613"/>
                    <a:pt x="31" y="615"/>
                    <a:pt x="33" y="617"/>
                  </a:cubicBezTo>
                  <a:cubicBezTo>
                    <a:pt x="35" y="620"/>
                    <a:pt x="35" y="620"/>
                    <a:pt x="44" y="653"/>
                  </a:cubicBezTo>
                  <a:cubicBezTo>
                    <a:pt x="47" y="667"/>
                    <a:pt x="47" y="667"/>
                    <a:pt x="47" y="668"/>
                  </a:cubicBezTo>
                  <a:cubicBezTo>
                    <a:pt x="49" y="670"/>
                    <a:pt x="50" y="667"/>
                    <a:pt x="51" y="666"/>
                  </a:cubicBezTo>
                  <a:cubicBezTo>
                    <a:pt x="52" y="665"/>
                    <a:pt x="52" y="665"/>
                    <a:pt x="54" y="661"/>
                  </a:cubicBezTo>
                  <a:moveTo>
                    <a:pt x="1631" y="562"/>
                  </a:moveTo>
                  <a:cubicBezTo>
                    <a:pt x="1630" y="556"/>
                    <a:pt x="1629" y="550"/>
                    <a:pt x="1627" y="544"/>
                  </a:cubicBezTo>
                  <a:cubicBezTo>
                    <a:pt x="1630" y="558"/>
                    <a:pt x="1630" y="558"/>
                    <a:pt x="1630" y="558"/>
                  </a:cubicBezTo>
                  <a:cubicBezTo>
                    <a:pt x="1631" y="562"/>
                    <a:pt x="1631" y="562"/>
                    <a:pt x="1631" y="562"/>
                  </a:cubicBezTo>
                  <a:moveTo>
                    <a:pt x="1460" y="743"/>
                  </a:moveTo>
                  <a:cubicBezTo>
                    <a:pt x="1462" y="732"/>
                    <a:pt x="1462" y="732"/>
                    <a:pt x="1462" y="732"/>
                  </a:cubicBezTo>
                  <a:cubicBezTo>
                    <a:pt x="1433" y="693"/>
                    <a:pt x="1433" y="693"/>
                    <a:pt x="1433" y="693"/>
                  </a:cubicBezTo>
                  <a:cubicBezTo>
                    <a:pt x="1424" y="695"/>
                    <a:pt x="1424" y="695"/>
                    <a:pt x="1424" y="695"/>
                  </a:cubicBezTo>
                  <a:cubicBezTo>
                    <a:pt x="1425" y="696"/>
                    <a:pt x="1425" y="696"/>
                    <a:pt x="1425" y="696"/>
                  </a:cubicBezTo>
                  <a:cubicBezTo>
                    <a:pt x="1437" y="708"/>
                    <a:pt x="1446" y="720"/>
                    <a:pt x="1460" y="743"/>
                  </a:cubicBezTo>
                  <a:moveTo>
                    <a:pt x="1630" y="558"/>
                  </a:moveTo>
                  <a:cubicBezTo>
                    <a:pt x="1627" y="544"/>
                    <a:pt x="1627" y="544"/>
                    <a:pt x="1627" y="544"/>
                  </a:cubicBezTo>
                  <a:cubicBezTo>
                    <a:pt x="1621" y="526"/>
                    <a:pt x="1621" y="526"/>
                    <a:pt x="1621" y="526"/>
                  </a:cubicBezTo>
                  <a:cubicBezTo>
                    <a:pt x="1630" y="558"/>
                    <a:pt x="1630" y="558"/>
                    <a:pt x="1630" y="558"/>
                  </a:cubicBezTo>
                  <a:moveTo>
                    <a:pt x="50" y="499"/>
                  </a:moveTo>
                  <a:cubicBezTo>
                    <a:pt x="52" y="494"/>
                    <a:pt x="54" y="488"/>
                    <a:pt x="57" y="482"/>
                  </a:cubicBezTo>
                  <a:cubicBezTo>
                    <a:pt x="56" y="482"/>
                    <a:pt x="56" y="481"/>
                    <a:pt x="56" y="480"/>
                  </a:cubicBezTo>
                  <a:cubicBezTo>
                    <a:pt x="55" y="479"/>
                    <a:pt x="55" y="478"/>
                    <a:pt x="55" y="476"/>
                  </a:cubicBezTo>
                  <a:cubicBezTo>
                    <a:pt x="51" y="482"/>
                    <a:pt x="51" y="482"/>
                    <a:pt x="51" y="482"/>
                  </a:cubicBezTo>
                  <a:cubicBezTo>
                    <a:pt x="49" y="488"/>
                    <a:pt x="46" y="494"/>
                    <a:pt x="44" y="499"/>
                  </a:cubicBezTo>
                  <a:cubicBezTo>
                    <a:pt x="45" y="502"/>
                    <a:pt x="45" y="504"/>
                    <a:pt x="46" y="506"/>
                  </a:cubicBezTo>
                  <a:cubicBezTo>
                    <a:pt x="50" y="499"/>
                    <a:pt x="50" y="499"/>
                    <a:pt x="50" y="499"/>
                  </a:cubicBezTo>
                  <a:moveTo>
                    <a:pt x="50" y="1002"/>
                  </a:moveTo>
                  <a:cubicBezTo>
                    <a:pt x="48" y="996"/>
                    <a:pt x="46" y="991"/>
                    <a:pt x="45" y="985"/>
                  </a:cubicBezTo>
                  <a:cubicBezTo>
                    <a:pt x="46" y="991"/>
                    <a:pt x="48" y="996"/>
                    <a:pt x="50" y="1002"/>
                  </a:cubicBezTo>
                  <a:moveTo>
                    <a:pt x="50" y="1002"/>
                  </a:moveTo>
                  <a:cubicBezTo>
                    <a:pt x="51" y="1003"/>
                    <a:pt x="52" y="1005"/>
                    <a:pt x="54" y="1006"/>
                  </a:cubicBezTo>
                  <a:cubicBezTo>
                    <a:pt x="52" y="1005"/>
                    <a:pt x="51" y="1003"/>
                    <a:pt x="50" y="1002"/>
                  </a:cubicBezTo>
                  <a:moveTo>
                    <a:pt x="36" y="817"/>
                  </a:moveTo>
                  <a:cubicBezTo>
                    <a:pt x="34" y="824"/>
                    <a:pt x="34" y="824"/>
                    <a:pt x="34" y="824"/>
                  </a:cubicBezTo>
                  <a:cubicBezTo>
                    <a:pt x="36" y="817"/>
                    <a:pt x="36" y="817"/>
                    <a:pt x="36" y="817"/>
                  </a:cubicBezTo>
                  <a:cubicBezTo>
                    <a:pt x="39" y="800"/>
                    <a:pt x="39" y="800"/>
                    <a:pt x="39" y="800"/>
                  </a:cubicBezTo>
                  <a:cubicBezTo>
                    <a:pt x="36" y="817"/>
                    <a:pt x="36" y="817"/>
                    <a:pt x="36" y="817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2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69" y="476"/>
                  </a:moveTo>
                  <a:cubicBezTo>
                    <a:pt x="72" y="468"/>
                    <a:pt x="76" y="459"/>
                    <a:pt x="80" y="451"/>
                  </a:cubicBezTo>
                  <a:cubicBezTo>
                    <a:pt x="76" y="459"/>
                    <a:pt x="72" y="468"/>
                    <a:pt x="69" y="476"/>
                  </a:cubicBezTo>
                  <a:cubicBezTo>
                    <a:pt x="72" y="468"/>
                    <a:pt x="76" y="459"/>
                    <a:pt x="80" y="451"/>
                  </a:cubicBezTo>
                  <a:cubicBezTo>
                    <a:pt x="76" y="459"/>
                    <a:pt x="72" y="468"/>
                    <a:pt x="69" y="476"/>
                  </a:cubicBezTo>
                  <a:moveTo>
                    <a:pt x="71" y="480"/>
                  </a:moveTo>
                  <a:cubicBezTo>
                    <a:pt x="70" y="479"/>
                    <a:pt x="69" y="478"/>
                    <a:pt x="69" y="476"/>
                  </a:cubicBezTo>
                  <a:cubicBezTo>
                    <a:pt x="69" y="478"/>
                    <a:pt x="70" y="479"/>
                    <a:pt x="71" y="480"/>
                  </a:cubicBezTo>
                  <a:moveTo>
                    <a:pt x="75" y="472"/>
                  </a:moveTo>
                  <a:cubicBezTo>
                    <a:pt x="77" y="467"/>
                    <a:pt x="80" y="461"/>
                    <a:pt x="83" y="455"/>
                  </a:cubicBezTo>
                  <a:cubicBezTo>
                    <a:pt x="80" y="461"/>
                    <a:pt x="77" y="467"/>
                    <a:pt x="75" y="472"/>
                  </a:cubicBezTo>
                  <a:moveTo>
                    <a:pt x="71" y="480"/>
                  </a:moveTo>
                  <a:cubicBezTo>
                    <a:pt x="76" y="474"/>
                    <a:pt x="76" y="474"/>
                    <a:pt x="76" y="474"/>
                  </a:cubicBezTo>
                  <a:cubicBezTo>
                    <a:pt x="71" y="480"/>
                    <a:pt x="71" y="480"/>
                    <a:pt x="71" y="480"/>
                  </a:cubicBezTo>
                  <a:moveTo>
                    <a:pt x="76" y="474"/>
                  </a:moveTo>
                  <a:cubicBezTo>
                    <a:pt x="76" y="473"/>
                    <a:pt x="75" y="473"/>
                    <a:pt x="75" y="472"/>
                  </a:cubicBezTo>
                  <a:cubicBezTo>
                    <a:pt x="75" y="473"/>
                    <a:pt x="76" y="473"/>
                    <a:pt x="76" y="474"/>
                  </a:cubicBezTo>
                  <a:moveTo>
                    <a:pt x="156" y="1105"/>
                  </a:moveTo>
                  <a:cubicBezTo>
                    <a:pt x="136" y="1039"/>
                    <a:pt x="123" y="967"/>
                    <a:pt x="121" y="890"/>
                  </a:cubicBezTo>
                  <a:cubicBezTo>
                    <a:pt x="111" y="869"/>
                    <a:pt x="111" y="869"/>
                    <a:pt x="117" y="849"/>
                  </a:cubicBezTo>
                  <a:cubicBezTo>
                    <a:pt x="92" y="844"/>
                    <a:pt x="92" y="844"/>
                    <a:pt x="92" y="844"/>
                  </a:cubicBezTo>
                  <a:cubicBezTo>
                    <a:pt x="88" y="842"/>
                    <a:pt x="84" y="840"/>
                    <a:pt x="80" y="838"/>
                  </a:cubicBezTo>
                  <a:cubicBezTo>
                    <a:pt x="79" y="837"/>
                    <a:pt x="78" y="837"/>
                    <a:pt x="77" y="836"/>
                  </a:cubicBezTo>
                  <a:cubicBezTo>
                    <a:pt x="60" y="806"/>
                    <a:pt x="60" y="806"/>
                    <a:pt x="60" y="806"/>
                  </a:cubicBezTo>
                  <a:cubicBezTo>
                    <a:pt x="56" y="823"/>
                    <a:pt x="56" y="823"/>
                    <a:pt x="56" y="823"/>
                  </a:cubicBezTo>
                  <a:cubicBezTo>
                    <a:pt x="60" y="844"/>
                    <a:pt x="60" y="844"/>
                    <a:pt x="60" y="844"/>
                  </a:cubicBezTo>
                  <a:cubicBezTo>
                    <a:pt x="56" y="823"/>
                    <a:pt x="56" y="823"/>
                    <a:pt x="56" y="823"/>
                  </a:cubicBezTo>
                  <a:cubicBezTo>
                    <a:pt x="53" y="830"/>
                    <a:pt x="53" y="830"/>
                    <a:pt x="53" y="830"/>
                  </a:cubicBezTo>
                  <a:cubicBezTo>
                    <a:pt x="50" y="800"/>
                    <a:pt x="50" y="800"/>
                    <a:pt x="50" y="800"/>
                  </a:cubicBezTo>
                  <a:cubicBezTo>
                    <a:pt x="49" y="798"/>
                    <a:pt x="47" y="796"/>
                    <a:pt x="45" y="795"/>
                  </a:cubicBezTo>
                  <a:cubicBezTo>
                    <a:pt x="44" y="798"/>
                    <a:pt x="44" y="801"/>
                    <a:pt x="44" y="805"/>
                  </a:cubicBezTo>
                  <a:cubicBezTo>
                    <a:pt x="44" y="801"/>
                    <a:pt x="44" y="798"/>
                    <a:pt x="45" y="795"/>
                  </a:cubicBezTo>
                  <a:cubicBezTo>
                    <a:pt x="39" y="800"/>
                    <a:pt x="39" y="800"/>
                    <a:pt x="39" y="800"/>
                  </a:cubicBezTo>
                  <a:cubicBezTo>
                    <a:pt x="36" y="817"/>
                    <a:pt x="36" y="817"/>
                    <a:pt x="36" y="817"/>
                  </a:cubicBezTo>
                  <a:cubicBezTo>
                    <a:pt x="34" y="824"/>
                    <a:pt x="34" y="824"/>
                    <a:pt x="34" y="824"/>
                  </a:cubicBezTo>
                  <a:cubicBezTo>
                    <a:pt x="30" y="812"/>
                    <a:pt x="30" y="812"/>
                    <a:pt x="22" y="804"/>
                  </a:cubicBezTo>
                  <a:cubicBezTo>
                    <a:pt x="22" y="805"/>
                    <a:pt x="21" y="807"/>
                    <a:pt x="20" y="808"/>
                  </a:cubicBezTo>
                  <a:cubicBezTo>
                    <a:pt x="20" y="810"/>
                    <a:pt x="19" y="809"/>
                    <a:pt x="18" y="809"/>
                  </a:cubicBezTo>
                  <a:cubicBezTo>
                    <a:pt x="13" y="783"/>
                    <a:pt x="13" y="783"/>
                    <a:pt x="13" y="783"/>
                  </a:cubicBezTo>
                  <a:cubicBezTo>
                    <a:pt x="13" y="780"/>
                    <a:pt x="13" y="777"/>
                    <a:pt x="13" y="774"/>
                  </a:cubicBezTo>
                  <a:cubicBezTo>
                    <a:pt x="13" y="761"/>
                    <a:pt x="14" y="748"/>
                    <a:pt x="15" y="736"/>
                  </a:cubicBezTo>
                  <a:cubicBezTo>
                    <a:pt x="15" y="730"/>
                    <a:pt x="16" y="724"/>
                    <a:pt x="16" y="718"/>
                  </a:cubicBezTo>
                  <a:cubicBezTo>
                    <a:pt x="17" y="697"/>
                    <a:pt x="17" y="697"/>
                    <a:pt x="17" y="697"/>
                  </a:cubicBezTo>
                  <a:cubicBezTo>
                    <a:pt x="16" y="695"/>
                    <a:pt x="14" y="694"/>
                    <a:pt x="14" y="692"/>
                  </a:cubicBezTo>
                  <a:cubicBezTo>
                    <a:pt x="8" y="681"/>
                    <a:pt x="8" y="681"/>
                    <a:pt x="8" y="681"/>
                  </a:cubicBezTo>
                  <a:cubicBezTo>
                    <a:pt x="12" y="664"/>
                    <a:pt x="17" y="640"/>
                    <a:pt x="22" y="623"/>
                  </a:cubicBezTo>
                  <a:cubicBezTo>
                    <a:pt x="22" y="613"/>
                    <a:pt x="22" y="613"/>
                    <a:pt x="22" y="613"/>
                  </a:cubicBezTo>
                  <a:cubicBezTo>
                    <a:pt x="11" y="656"/>
                    <a:pt x="11" y="656"/>
                    <a:pt x="6" y="691"/>
                  </a:cubicBezTo>
                  <a:cubicBezTo>
                    <a:pt x="7" y="685"/>
                    <a:pt x="8" y="678"/>
                    <a:pt x="9" y="672"/>
                  </a:cubicBezTo>
                  <a:cubicBezTo>
                    <a:pt x="12" y="652"/>
                    <a:pt x="12" y="652"/>
                    <a:pt x="22" y="613"/>
                  </a:cubicBezTo>
                  <a:cubicBezTo>
                    <a:pt x="21" y="611"/>
                    <a:pt x="20" y="609"/>
                    <a:pt x="19" y="606"/>
                  </a:cubicBezTo>
                  <a:cubicBezTo>
                    <a:pt x="10" y="636"/>
                    <a:pt x="10" y="636"/>
                    <a:pt x="10" y="636"/>
                  </a:cubicBezTo>
                  <a:cubicBezTo>
                    <a:pt x="9" y="633"/>
                    <a:pt x="8" y="630"/>
                    <a:pt x="7" y="627"/>
                  </a:cubicBezTo>
                  <a:cubicBezTo>
                    <a:pt x="7" y="625"/>
                    <a:pt x="7" y="624"/>
                    <a:pt x="7" y="622"/>
                  </a:cubicBezTo>
                  <a:cubicBezTo>
                    <a:pt x="16" y="567"/>
                    <a:pt x="16" y="567"/>
                    <a:pt x="16" y="567"/>
                  </a:cubicBezTo>
                  <a:cubicBezTo>
                    <a:pt x="19" y="555"/>
                    <a:pt x="22" y="543"/>
                    <a:pt x="25" y="532"/>
                  </a:cubicBezTo>
                  <a:cubicBezTo>
                    <a:pt x="39" y="490"/>
                    <a:pt x="39" y="490"/>
                    <a:pt x="39" y="490"/>
                  </a:cubicBezTo>
                  <a:cubicBezTo>
                    <a:pt x="49" y="474"/>
                    <a:pt x="49" y="474"/>
                    <a:pt x="49" y="474"/>
                  </a:cubicBezTo>
                  <a:cubicBezTo>
                    <a:pt x="50" y="477"/>
                    <a:pt x="50" y="480"/>
                    <a:pt x="51" y="482"/>
                  </a:cubicBezTo>
                  <a:cubicBezTo>
                    <a:pt x="55" y="476"/>
                    <a:pt x="55" y="476"/>
                    <a:pt x="55" y="476"/>
                  </a:cubicBezTo>
                  <a:cubicBezTo>
                    <a:pt x="55" y="478"/>
                    <a:pt x="55" y="479"/>
                    <a:pt x="56" y="480"/>
                  </a:cubicBezTo>
                  <a:cubicBezTo>
                    <a:pt x="56" y="481"/>
                    <a:pt x="56" y="482"/>
                    <a:pt x="57" y="482"/>
                  </a:cubicBezTo>
                  <a:cubicBezTo>
                    <a:pt x="58" y="490"/>
                    <a:pt x="60" y="500"/>
                    <a:pt x="62" y="507"/>
                  </a:cubicBezTo>
                  <a:cubicBezTo>
                    <a:pt x="51" y="557"/>
                    <a:pt x="51" y="557"/>
                    <a:pt x="51" y="557"/>
                  </a:cubicBezTo>
                  <a:cubicBezTo>
                    <a:pt x="50" y="563"/>
                    <a:pt x="48" y="569"/>
                    <a:pt x="46" y="575"/>
                  </a:cubicBezTo>
                  <a:cubicBezTo>
                    <a:pt x="47" y="576"/>
                    <a:pt x="48" y="578"/>
                    <a:pt x="50" y="579"/>
                  </a:cubicBezTo>
                  <a:cubicBezTo>
                    <a:pt x="76" y="488"/>
                    <a:pt x="76" y="488"/>
                    <a:pt x="111" y="463"/>
                  </a:cubicBezTo>
                  <a:cubicBezTo>
                    <a:pt x="114" y="456"/>
                    <a:pt x="118" y="448"/>
                    <a:pt x="122" y="441"/>
                  </a:cubicBezTo>
                  <a:cubicBezTo>
                    <a:pt x="121" y="440"/>
                    <a:pt x="120" y="439"/>
                    <a:pt x="118" y="438"/>
                  </a:cubicBezTo>
                  <a:cubicBezTo>
                    <a:pt x="115" y="443"/>
                    <a:pt x="115" y="443"/>
                    <a:pt x="115" y="443"/>
                  </a:cubicBezTo>
                  <a:cubicBezTo>
                    <a:pt x="118" y="438"/>
                    <a:pt x="118" y="438"/>
                    <a:pt x="118" y="438"/>
                  </a:cubicBezTo>
                  <a:cubicBezTo>
                    <a:pt x="88" y="409"/>
                    <a:pt x="83" y="379"/>
                    <a:pt x="99" y="351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61" y="426"/>
                    <a:pt x="58" y="430"/>
                    <a:pt x="42" y="475"/>
                  </a:cubicBezTo>
                  <a:cubicBezTo>
                    <a:pt x="17" y="555"/>
                    <a:pt x="16" y="558"/>
                    <a:pt x="8" y="605"/>
                  </a:cubicBezTo>
                  <a:cubicBezTo>
                    <a:pt x="3" y="636"/>
                    <a:pt x="3" y="636"/>
                    <a:pt x="3" y="636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2" y="665"/>
                    <a:pt x="2" y="665"/>
                    <a:pt x="2" y="665"/>
                  </a:cubicBezTo>
                  <a:cubicBezTo>
                    <a:pt x="2" y="680"/>
                    <a:pt x="2" y="701"/>
                    <a:pt x="3" y="716"/>
                  </a:cubicBezTo>
                  <a:cubicBezTo>
                    <a:pt x="4" y="718"/>
                    <a:pt x="4" y="719"/>
                    <a:pt x="5" y="721"/>
                  </a:cubicBezTo>
                  <a:cubicBezTo>
                    <a:pt x="6" y="729"/>
                    <a:pt x="6" y="729"/>
                    <a:pt x="6" y="729"/>
                  </a:cubicBezTo>
                  <a:cubicBezTo>
                    <a:pt x="7" y="743"/>
                    <a:pt x="7" y="743"/>
                    <a:pt x="11" y="752"/>
                  </a:cubicBezTo>
                  <a:cubicBezTo>
                    <a:pt x="10" y="750"/>
                    <a:pt x="9" y="748"/>
                    <a:pt x="9" y="747"/>
                  </a:cubicBezTo>
                  <a:cubicBezTo>
                    <a:pt x="7" y="742"/>
                    <a:pt x="7" y="742"/>
                    <a:pt x="5" y="721"/>
                  </a:cubicBezTo>
                  <a:cubicBezTo>
                    <a:pt x="4" y="719"/>
                    <a:pt x="4" y="718"/>
                    <a:pt x="3" y="716"/>
                  </a:cubicBezTo>
                  <a:cubicBezTo>
                    <a:pt x="6" y="765"/>
                    <a:pt x="6" y="765"/>
                    <a:pt x="7" y="784"/>
                  </a:cubicBezTo>
                  <a:cubicBezTo>
                    <a:pt x="8" y="785"/>
                    <a:pt x="9" y="786"/>
                    <a:pt x="10" y="788"/>
                  </a:cubicBezTo>
                  <a:cubicBezTo>
                    <a:pt x="9" y="775"/>
                    <a:pt x="9" y="775"/>
                    <a:pt x="9" y="775"/>
                  </a:cubicBezTo>
                  <a:cubicBezTo>
                    <a:pt x="10" y="788"/>
                    <a:pt x="10" y="788"/>
                    <a:pt x="10" y="788"/>
                  </a:cubicBezTo>
                  <a:cubicBezTo>
                    <a:pt x="10" y="789"/>
                    <a:pt x="11" y="789"/>
                    <a:pt x="11" y="790"/>
                  </a:cubicBezTo>
                  <a:cubicBezTo>
                    <a:pt x="13" y="804"/>
                    <a:pt x="13" y="804"/>
                    <a:pt x="13" y="804"/>
                  </a:cubicBezTo>
                  <a:cubicBezTo>
                    <a:pt x="14" y="796"/>
                    <a:pt x="14" y="796"/>
                    <a:pt x="14" y="796"/>
                  </a:cubicBezTo>
                  <a:cubicBezTo>
                    <a:pt x="13" y="804"/>
                    <a:pt x="13" y="804"/>
                    <a:pt x="13" y="804"/>
                  </a:cubicBezTo>
                  <a:cubicBezTo>
                    <a:pt x="11" y="790"/>
                    <a:pt x="11" y="790"/>
                    <a:pt x="11" y="790"/>
                  </a:cubicBezTo>
                  <a:cubicBezTo>
                    <a:pt x="13" y="811"/>
                    <a:pt x="13" y="811"/>
                    <a:pt x="13" y="811"/>
                  </a:cubicBezTo>
                  <a:cubicBezTo>
                    <a:pt x="15" y="814"/>
                    <a:pt x="17" y="816"/>
                    <a:pt x="18" y="818"/>
                  </a:cubicBezTo>
                  <a:cubicBezTo>
                    <a:pt x="23" y="832"/>
                    <a:pt x="23" y="832"/>
                    <a:pt x="23" y="832"/>
                  </a:cubicBezTo>
                  <a:cubicBezTo>
                    <a:pt x="22" y="812"/>
                    <a:pt x="22" y="812"/>
                    <a:pt x="22" y="812"/>
                  </a:cubicBezTo>
                  <a:cubicBezTo>
                    <a:pt x="29" y="829"/>
                    <a:pt x="29" y="829"/>
                    <a:pt x="29" y="829"/>
                  </a:cubicBezTo>
                  <a:cubicBezTo>
                    <a:pt x="31" y="846"/>
                    <a:pt x="32" y="861"/>
                    <a:pt x="34" y="878"/>
                  </a:cubicBezTo>
                  <a:cubicBezTo>
                    <a:pt x="34" y="881"/>
                    <a:pt x="35" y="884"/>
                    <a:pt x="35" y="887"/>
                  </a:cubicBezTo>
                  <a:cubicBezTo>
                    <a:pt x="37" y="910"/>
                    <a:pt x="33" y="933"/>
                    <a:pt x="37" y="957"/>
                  </a:cubicBezTo>
                  <a:cubicBezTo>
                    <a:pt x="38" y="958"/>
                    <a:pt x="39" y="960"/>
                    <a:pt x="41" y="961"/>
                  </a:cubicBezTo>
                  <a:cubicBezTo>
                    <a:pt x="39" y="960"/>
                    <a:pt x="38" y="958"/>
                    <a:pt x="37" y="957"/>
                  </a:cubicBezTo>
                  <a:cubicBezTo>
                    <a:pt x="43" y="976"/>
                    <a:pt x="43" y="976"/>
                    <a:pt x="43" y="976"/>
                  </a:cubicBezTo>
                  <a:cubicBezTo>
                    <a:pt x="39" y="994"/>
                    <a:pt x="56" y="1026"/>
                    <a:pt x="67" y="1048"/>
                  </a:cubicBezTo>
                  <a:cubicBezTo>
                    <a:pt x="66" y="1047"/>
                    <a:pt x="66" y="1046"/>
                    <a:pt x="65" y="1044"/>
                  </a:cubicBezTo>
                  <a:cubicBezTo>
                    <a:pt x="60" y="1031"/>
                    <a:pt x="55" y="1021"/>
                    <a:pt x="48" y="1002"/>
                  </a:cubicBezTo>
                  <a:cubicBezTo>
                    <a:pt x="56" y="1024"/>
                    <a:pt x="62" y="1037"/>
                    <a:pt x="67" y="1048"/>
                  </a:cubicBezTo>
                  <a:cubicBezTo>
                    <a:pt x="80" y="1061"/>
                    <a:pt x="96" y="1074"/>
                    <a:pt x="118" y="1085"/>
                  </a:cubicBezTo>
                  <a:cubicBezTo>
                    <a:pt x="130" y="1092"/>
                    <a:pt x="143" y="1099"/>
                    <a:pt x="156" y="1105"/>
                  </a:cubicBezTo>
                  <a:moveTo>
                    <a:pt x="1605" y="476"/>
                  </a:moveTo>
                  <a:cubicBezTo>
                    <a:pt x="1603" y="470"/>
                    <a:pt x="1601" y="465"/>
                    <a:pt x="1599" y="459"/>
                  </a:cubicBezTo>
                  <a:cubicBezTo>
                    <a:pt x="1589" y="436"/>
                    <a:pt x="1589" y="436"/>
                    <a:pt x="1589" y="436"/>
                  </a:cubicBezTo>
                  <a:cubicBezTo>
                    <a:pt x="1591" y="445"/>
                    <a:pt x="1591" y="445"/>
                    <a:pt x="1591" y="445"/>
                  </a:cubicBezTo>
                  <a:cubicBezTo>
                    <a:pt x="1589" y="436"/>
                    <a:pt x="1589" y="436"/>
                    <a:pt x="1589" y="436"/>
                  </a:cubicBezTo>
                  <a:cubicBezTo>
                    <a:pt x="1573" y="407"/>
                    <a:pt x="1573" y="407"/>
                    <a:pt x="1573" y="407"/>
                  </a:cubicBezTo>
                  <a:cubicBezTo>
                    <a:pt x="1565" y="388"/>
                    <a:pt x="1565" y="388"/>
                    <a:pt x="1565" y="388"/>
                  </a:cubicBezTo>
                  <a:cubicBezTo>
                    <a:pt x="1558" y="374"/>
                    <a:pt x="1558" y="374"/>
                    <a:pt x="1558" y="374"/>
                  </a:cubicBezTo>
                  <a:cubicBezTo>
                    <a:pt x="1569" y="435"/>
                    <a:pt x="1483" y="494"/>
                    <a:pt x="1319" y="535"/>
                  </a:cubicBezTo>
                  <a:cubicBezTo>
                    <a:pt x="1336" y="587"/>
                    <a:pt x="1351" y="640"/>
                    <a:pt x="1361" y="694"/>
                  </a:cubicBezTo>
                  <a:cubicBezTo>
                    <a:pt x="1382" y="688"/>
                    <a:pt x="1402" y="683"/>
                    <a:pt x="1420" y="677"/>
                  </a:cubicBezTo>
                  <a:cubicBezTo>
                    <a:pt x="1422" y="683"/>
                    <a:pt x="1423" y="689"/>
                    <a:pt x="1424" y="695"/>
                  </a:cubicBezTo>
                  <a:cubicBezTo>
                    <a:pt x="1433" y="693"/>
                    <a:pt x="1433" y="693"/>
                    <a:pt x="1433" y="693"/>
                  </a:cubicBezTo>
                  <a:cubicBezTo>
                    <a:pt x="1462" y="732"/>
                    <a:pt x="1462" y="732"/>
                    <a:pt x="1462" y="732"/>
                  </a:cubicBezTo>
                  <a:cubicBezTo>
                    <a:pt x="1466" y="720"/>
                    <a:pt x="1466" y="720"/>
                    <a:pt x="1466" y="720"/>
                  </a:cubicBezTo>
                  <a:cubicBezTo>
                    <a:pt x="1473" y="708"/>
                    <a:pt x="1473" y="708"/>
                    <a:pt x="1473" y="708"/>
                  </a:cubicBezTo>
                  <a:cubicBezTo>
                    <a:pt x="1478" y="729"/>
                    <a:pt x="1480" y="751"/>
                    <a:pt x="1483" y="773"/>
                  </a:cubicBezTo>
                  <a:cubicBezTo>
                    <a:pt x="1497" y="826"/>
                    <a:pt x="1497" y="826"/>
                    <a:pt x="1497" y="826"/>
                  </a:cubicBezTo>
                  <a:cubicBezTo>
                    <a:pt x="1507" y="850"/>
                    <a:pt x="1507" y="850"/>
                    <a:pt x="1507" y="850"/>
                  </a:cubicBezTo>
                  <a:cubicBezTo>
                    <a:pt x="1514" y="899"/>
                    <a:pt x="1514" y="899"/>
                    <a:pt x="1514" y="899"/>
                  </a:cubicBezTo>
                  <a:cubicBezTo>
                    <a:pt x="1533" y="848"/>
                    <a:pt x="1533" y="848"/>
                    <a:pt x="1533" y="848"/>
                  </a:cubicBezTo>
                  <a:cubicBezTo>
                    <a:pt x="1531" y="784"/>
                    <a:pt x="1531" y="784"/>
                    <a:pt x="1531" y="784"/>
                  </a:cubicBezTo>
                  <a:cubicBezTo>
                    <a:pt x="1549" y="734"/>
                    <a:pt x="1549" y="734"/>
                    <a:pt x="1549" y="734"/>
                  </a:cubicBezTo>
                  <a:cubicBezTo>
                    <a:pt x="1551" y="715"/>
                    <a:pt x="1559" y="672"/>
                    <a:pt x="1560" y="667"/>
                  </a:cubicBezTo>
                  <a:cubicBezTo>
                    <a:pt x="1563" y="665"/>
                    <a:pt x="1566" y="663"/>
                    <a:pt x="1569" y="661"/>
                  </a:cubicBezTo>
                  <a:cubicBezTo>
                    <a:pt x="1573" y="650"/>
                    <a:pt x="1573" y="650"/>
                    <a:pt x="1573" y="650"/>
                  </a:cubicBezTo>
                  <a:cubicBezTo>
                    <a:pt x="1593" y="685"/>
                    <a:pt x="1593" y="685"/>
                    <a:pt x="1593" y="685"/>
                  </a:cubicBezTo>
                  <a:cubicBezTo>
                    <a:pt x="1587" y="668"/>
                    <a:pt x="1579" y="645"/>
                    <a:pt x="1572" y="629"/>
                  </a:cubicBezTo>
                  <a:cubicBezTo>
                    <a:pt x="1565" y="643"/>
                    <a:pt x="1565" y="643"/>
                    <a:pt x="1565" y="643"/>
                  </a:cubicBezTo>
                  <a:cubicBezTo>
                    <a:pt x="1572" y="629"/>
                    <a:pt x="1572" y="629"/>
                    <a:pt x="1572" y="629"/>
                  </a:cubicBezTo>
                  <a:cubicBezTo>
                    <a:pt x="1578" y="645"/>
                    <a:pt x="1588" y="668"/>
                    <a:pt x="1593" y="685"/>
                  </a:cubicBezTo>
                  <a:cubicBezTo>
                    <a:pt x="1607" y="725"/>
                    <a:pt x="1607" y="725"/>
                    <a:pt x="1607" y="725"/>
                  </a:cubicBezTo>
                  <a:cubicBezTo>
                    <a:pt x="1609" y="711"/>
                    <a:pt x="1609" y="711"/>
                    <a:pt x="1609" y="711"/>
                  </a:cubicBezTo>
                  <a:cubicBezTo>
                    <a:pt x="1616" y="738"/>
                    <a:pt x="1616" y="738"/>
                    <a:pt x="1616" y="738"/>
                  </a:cubicBezTo>
                  <a:cubicBezTo>
                    <a:pt x="1616" y="741"/>
                    <a:pt x="1617" y="744"/>
                    <a:pt x="1617" y="747"/>
                  </a:cubicBezTo>
                  <a:cubicBezTo>
                    <a:pt x="1620" y="754"/>
                    <a:pt x="1620" y="754"/>
                    <a:pt x="1620" y="754"/>
                  </a:cubicBezTo>
                  <a:cubicBezTo>
                    <a:pt x="1620" y="760"/>
                    <a:pt x="1621" y="767"/>
                    <a:pt x="1621" y="773"/>
                  </a:cubicBezTo>
                  <a:cubicBezTo>
                    <a:pt x="1623" y="738"/>
                    <a:pt x="1623" y="738"/>
                    <a:pt x="1623" y="738"/>
                  </a:cubicBezTo>
                  <a:cubicBezTo>
                    <a:pt x="1628" y="751"/>
                    <a:pt x="1634" y="768"/>
                    <a:pt x="1638" y="782"/>
                  </a:cubicBezTo>
                  <a:cubicBezTo>
                    <a:pt x="1644" y="762"/>
                    <a:pt x="1644" y="762"/>
                    <a:pt x="1644" y="762"/>
                  </a:cubicBezTo>
                  <a:cubicBezTo>
                    <a:pt x="1645" y="741"/>
                    <a:pt x="1645" y="741"/>
                    <a:pt x="1645" y="741"/>
                  </a:cubicBezTo>
                  <a:cubicBezTo>
                    <a:pt x="1644" y="762"/>
                    <a:pt x="1644" y="762"/>
                    <a:pt x="1644" y="762"/>
                  </a:cubicBezTo>
                  <a:cubicBezTo>
                    <a:pt x="1646" y="748"/>
                    <a:pt x="1646" y="748"/>
                    <a:pt x="1646" y="748"/>
                  </a:cubicBezTo>
                  <a:cubicBezTo>
                    <a:pt x="1646" y="742"/>
                    <a:pt x="1645" y="735"/>
                    <a:pt x="1645" y="729"/>
                  </a:cubicBezTo>
                  <a:cubicBezTo>
                    <a:pt x="1644" y="717"/>
                    <a:pt x="1644" y="711"/>
                    <a:pt x="1643" y="704"/>
                  </a:cubicBezTo>
                  <a:cubicBezTo>
                    <a:pt x="1642" y="700"/>
                    <a:pt x="1642" y="697"/>
                    <a:pt x="1641" y="694"/>
                  </a:cubicBezTo>
                  <a:cubicBezTo>
                    <a:pt x="1640" y="690"/>
                    <a:pt x="1640" y="690"/>
                    <a:pt x="1640" y="690"/>
                  </a:cubicBezTo>
                  <a:cubicBezTo>
                    <a:pt x="1627" y="643"/>
                    <a:pt x="1627" y="643"/>
                    <a:pt x="1627" y="613"/>
                  </a:cubicBezTo>
                  <a:cubicBezTo>
                    <a:pt x="1628" y="615"/>
                    <a:pt x="1630" y="618"/>
                    <a:pt x="1631" y="620"/>
                  </a:cubicBezTo>
                  <a:cubicBezTo>
                    <a:pt x="1630" y="608"/>
                    <a:pt x="1630" y="608"/>
                    <a:pt x="1630" y="608"/>
                  </a:cubicBezTo>
                  <a:cubicBezTo>
                    <a:pt x="1624" y="603"/>
                    <a:pt x="1624" y="603"/>
                    <a:pt x="1624" y="603"/>
                  </a:cubicBezTo>
                  <a:cubicBezTo>
                    <a:pt x="1625" y="609"/>
                    <a:pt x="1625" y="609"/>
                    <a:pt x="1625" y="609"/>
                  </a:cubicBezTo>
                  <a:cubicBezTo>
                    <a:pt x="1625" y="635"/>
                    <a:pt x="1626" y="639"/>
                    <a:pt x="1629" y="659"/>
                  </a:cubicBezTo>
                  <a:cubicBezTo>
                    <a:pt x="1628" y="656"/>
                    <a:pt x="1628" y="653"/>
                    <a:pt x="1627" y="650"/>
                  </a:cubicBezTo>
                  <a:cubicBezTo>
                    <a:pt x="1626" y="638"/>
                    <a:pt x="1626" y="638"/>
                    <a:pt x="1624" y="603"/>
                  </a:cubicBezTo>
                  <a:cubicBezTo>
                    <a:pt x="1626" y="604"/>
                    <a:pt x="1628" y="607"/>
                    <a:pt x="1630" y="608"/>
                  </a:cubicBezTo>
                  <a:cubicBezTo>
                    <a:pt x="1630" y="606"/>
                    <a:pt x="1630" y="605"/>
                    <a:pt x="1631" y="603"/>
                  </a:cubicBezTo>
                  <a:cubicBezTo>
                    <a:pt x="1629" y="579"/>
                    <a:pt x="1629" y="579"/>
                    <a:pt x="1629" y="579"/>
                  </a:cubicBezTo>
                  <a:cubicBezTo>
                    <a:pt x="1630" y="576"/>
                    <a:pt x="1630" y="573"/>
                    <a:pt x="1630" y="571"/>
                  </a:cubicBezTo>
                  <a:cubicBezTo>
                    <a:pt x="1624" y="542"/>
                    <a:pt x="1614" y="506"/>
                    <a:pt x="1606" y="478"/>
                  </a:cubicBezTo>
                  <a:cubicBezTo>
                    <a:pt x="1614" y="506"/>
                    <a:pt x="1624" y="542"/>
                    <a:pt x="1630" y="571"/>
                  </a:cubicBezTo>
                  <a:cubicBezTo>
                    <a:pt x="1623" y="542"/>
                    <a:pt x="1615" y="504"/>
                    <a:pt x="1605" y="476"/>
                  </a:cubicBezTo>
                  <a:moveTo>
                    <a:pt x="1565" y="388"/>
                  </a:moveTo>
                  <a:cubicBezTo>
                    <a:pt x="1557" y="371"/>
                    <a:pt x="1557" y="371"/>
                    <a:pt x="1557" y="371"/>
                  </a:cubicBezTo>
                  <a:cubicBezTo>
                    <a:pt x="1557" y="372"/>
                    <a:pt x="1558" y="373"/>
                    <a:pt x="1558" y="374"/>
                  </a:cubicBezTo>
                  <a:cubicBezTo>
                    <a:pt x="1565" y="388"/>
                    <a:pt x="1565" y="388"/>
                    <a:pt x="1565" y="388"/>
                  </a:cubicBezTo>
                  <a:moveTo>
                    <a:pt x="1552" y="356"/>
                  </a:moveTo>
                  <a:cubicBezTo>
                    <a:pt x="1550" y="353"/>
                    <a:pt x="1550" y="353"/>
                    <a:pt x="1550" y="353"/>
                  </a:cubicBezTo>
                  <a:cubicBezTo>
                    <a:pt x="1551" y="355"/>
                    <a:pt x="1552" y="356"/>
                    <a:pt x="1553" y="357"/>
                  </a:cubicBezTo>
                  <a:cubicBezTo>
                    <a:pt x="1553" y="359"/>
                    <a:pt x="1554" y="361"/>
                    <a:pt x="1555" y="363"/>
                  </a:cubicBezTo>
                  <a:cubicBezTo>
                    <a:pt x="1560" y="370"/>
                    <a:pt x="1564" y="378"/>
                    <a:pt x="1568" y="386"/>
                  </a:cubicBezTo>
                  <a:cubicBezTo>
                    <a:pt x="1567" y="385"/>
                    <a:pt x="1567" y="385"/>
                    <a:pt x="1567" y="384"/>
                  </a:cubicBezTo>
                  <a:cubicBezTo>
                    <a:pt x="1552" y="356"/>
                    <a:pt x="1552" y="356"/>
                    <a:pt x="1552" y="356"/>
                  </a:cubicBezTo>
                  <a:moveTo>
                    <a:pt x="631" y="580"/>
                  </a:moveTo>
                  <a:cubicBezTo>
                    <a:pt x="637" y="580"/>
                    <a:pt x="642" y="581"/>
                    <a:pt x="647" y="581"/>
                  </a:cubicBezTo>
                  <a:cubicBezTo>
                    <a:pt x="642" y="576"/>
                    <a:pt x="642" y="576"/>
                    <a:pt x="642" y="576"/>
                  </a:cubicBezTo>
                  <a:cubicBezTo>
                    <a:pt x="628" y="576"/>
                    <a:pt x="628" y="576"/>
                    <a:pt x="628" y="576"/>
                  </a:cubicBezTo>
                  <a:cubicBezTo>
                    <a:pt x="631" y="580"/>
                    <a:pt x="631" y="580"/>
                    <a:pt x="631" y="580"/>
                  </a:cubicBezTo>
                  <a:moveTo>
                    <a:pt x="880" y="584"/>
                  </a:moveTo>
                  <a:cubicBezTo>
                    <a:pt x="880" y="580"/>
                    <a:pt x="875" y="577"/>
                    <a:pt x="873" y="575"/>
                  </a:cubicBezTo>
                  <a:cubicBezTo>
                    <a:pt x="865" y="575"/>
                    <a:pt x="858" y="575"/>
                    <a:pt x="851" y="575"/>
                  </a:cubicBezTo>
                  <a:cubicBezTo>
                    <a:pt x="851" y="575"/>
                    <a:pt x="855" y="580"/>
                    <a:pt x="861" y="588"/>
                  </a:cubicBezTo>
                  <a:cubicBezTo>
                    <a:pt x="867" y="588"/>
                    <a:pt x="874" y="587"/>
                    <a:pt x="880" y="587"/>
                  </a:cubicBezTo>
                  <a:cubicBezTo>
                    <a:pt x="880" y="586"/>
                    <a:pt x="880" y="585"/>
                    <a:pt x="880" y="584"/>
                  </a:cubicBezTo>
                  <a:moveTo>
                    <a:pt x="880" y="583"/>
                  </a:moveTo>
                  <a:cubicBezTo>
                    <a:pt x="894" y="574"/>
                    <a:pt x="894" y="574"/>
                    <a:pt x="894" y="574"/>
                  </a:cubicBezTo>
                  <a:cubicBezTo>
                    <a:pt x="879" y="557"/>
                    <a:pt x="879" y="557"/>
                    <a:pt x="879" y="557"/>
                  </a:cubicBezTo>
                  <a:cubicBezTo>
                    <a:pt x="873" y="575"/>
                    <a:pt x="873" y="575"/>
                    <a:pt x="873" y="575"/>
                  </a:cubicBezTo>
                  <a:cubicBezTo>
                    <a:pt x="880" y="583"/>
                    <a:pt x="880" y="583"/>
                    <a:pt x="880" y="583"/>
                  </a:cubicBezTo>
                  <a:moveTo>
                    <a:pt x="816" y="566"/>
                  </a:moveTo>
                  <a:cubicBezTo>
                    <a:pt x="816" y="557"/>
                    <a:pt x="816" y="548"/>
                    <a:pt x="816" y="539"/>
                  </a:cubicBezTo>
                  <a:cubicBezTo>
                    <a:pt x="814" y="539"/>
                    <a:pt x="811" y="539"/>
                    <a:pt x="810" y="539"/>
                  </a:cubicBezTo>
                  <a:cubicBezTo>
                    <a:pt x="809" y="548"/>
                    <a:pt x="809" y="557"/>
                    <a:pt x="809" y="566"/>
                  </a:cubicBezTo>
                  <a:cubicBezTo>
                    <a:pt x="811" y="566"/>
                    <a:pt x="814" y="566"/>
                    <a:pt x="816" y="566"/>
                  </a:cubicBezTo>
                  <a:moveTo>
                    <a:pt x="954" y="545"/>
                  </a:moveTo>
                  <a:cubicBezTo>
                    <a:pt x="968" y="535"/>
                    <a:pt x="968" y="535"/>
                    <a:pt x="968" y="535"/>
                  </a:cubicBezTo>
                  <a:cubicBezTo>
                    <a:pt x="961" y="536"/>
                    <a:pt x="954" y="536"/>
                    <a:pt x="947" y="537"/>
                  </a:cubicBezTo>
                  <a:cubicBezTo>
                    <a:pt x="948" y="566"/>
                    <a:pt x="948" y="566"/>
                    <a:pt x="948" y="566"/>
                  </a:cubicBezTo>
                  <a:cubicBezTo>
                    <a:pt x="920" y="547"/>
                    <a:pt x="920" y="547"/>
                    <a:pt x="920" y="547"/>
                  </a:cubicBezTo>
                  <a:cubicBezTo>
                    <a:pt x="946" y="585"/>
                    <a:pt x="946" y="585"/>
                    <a:pt x="946" y="585"/>
                  </a:cubicBezTo>
                  <a:cubicBezTo>
                    <a:pt x="949" y="585"/>
                    <a:pt x="952" y="585"/>
                    <a:pt x="956" y="584"/>
                  </a:cubicBezTo>
                  <a:cubicBezTo>
                    <a:pt x="965" y="581"/>
                    <a:pt x="965" y="581"/>
                    <a:pt x="965" y="581"/>
                  </a:cubicBezTo>
                  <a:cubicBezTo>
                    <a:pt x="954" y="545"/>
                    <a:pt x="954" y="545"/>
                    <a:pt x="954" y="545"/>
                  </a:cubicBezTo>
                  <a:moveTo>
                    <a:pt x="912" y="557"/>
                  </a:moveTo>
                  <a:cubicBezTo>
                    <a:pt x="912" y="556"/>
                    <a:pt x="913" y="556"/>
                    <a:pt x="914" y="556"/>
                  </a:cubicBezTo>
                  <a:cubicBezTo>
                    <a:pt x="909" y="550"/>
                    <a:pt x="903" y="543"/>
                    <a:pt x="899" y="538"/>
                  </a:cubicBezTo>
                  <a:cubicBezTo>
                    <a:pt x="897" y="538"/>
                    <a:pt x="894" y="538"/>
                    <a:pt x="892" y="538"/>
                  </a:cubicBezTo>
                  <a:cubicBezTo>
                    <a:pt x="885" y="548"/>
                    <a:pt x="885" y="548"/>
                    <a:pt x="885" y="548"/>
                  </a:cubicBezTo>
                  <a:cubicBezTo>
                    <a:pt x="871" y="539"/>
                    <a:pt x="871" y="539"/>
                    <a:pt x="871" y="539"/>
                  </a:cubicBezTo>
                  <a:cubicBezTo>
                    <a:pt x="850" y="530"/>
                    <a:pt x="850" y="530"/>
                    <a:pt x="850" y="530"/>
                  </a:cubicBezTo>
                  <a:cubicBezTo>
                    <a:pt x="872" y="548"/>
                    <a:pt x="872" y="548"/>
                    <a:pt x="872" y="548"/>
                  </a:cubicBezTo>
                  <a:cubicBezTo>
                    <a:pt x="879" y="557"/>
                    <a:pt x="879" y="557"/>
                    <a:pt x="879" y="557"/>
                  </a:cubicBezTo>
                  <a:cubicBezTo>
                    <a:pt x="894" y="574"/>
                    <a:pt x="894" y="574"/>
                    <a:pt x="894" y="574"/>
                  </a:cubicBezTo>
                  <a:cubicBezTo>
                    <a:pt x="892" y="556"/>
                    <a:pt x="892" y="556"/>
                    <a:pt x="892" y="556"/>
                  </a:cubicBezTo>
                  <a:cubicBezTo>
                    <a:pt x="894" y="574"/>
                    <a:pt x="894" y="574"/>
                    <a:pt x="894" y="574"/>
                  </a:cubicBezTo>
                  <a:cubicBezTo>
                    <a:pt x="898" y="568"/>
                    <a:pt x="900" y="564"/>
                    <a:pt x="902" y="560"/>
                  </a:cubicBezTo>
                  <a:cubicBezTo>
                    <a:pt x="898" y="561"/>
                    <a:pt x="900" y="559"/>
                    <a:pt x="900" y="559"/>
                  </a:cubicBezTo>
                  <a:cubicBezTo>
                    <a:pt x="901" y="557"/>
                    <a:pt x="902" y="557"/>
                    <a:pt x="903" y="557"/>
                  </a:cubicBezTo>
                  <a:cubicBezTo>
                    <a:pt x="903" y="557"/>
                    <a:pt x="903" y="558"/>
                    <a:pt x="902" y="560"/>
                  </a:cubicBezTo>
                  <a:cubicBezTo>
                    <a:pt x="903" y="560"/>
                    <a:pt x="905" y="560"/>
                    <a:pt x="912" y="557"/>
                  </a:cubicBezTo>
                  <a:moveTo>
                    <a:pt x="910" y="522"/>
                  </a:moveTo>
                  <a:cubicBezTo>
                    <a:pt x="919" y="529"/>
                    <a:pt x="919" y="529"/>
                    <a:pt x="919" y="529"/>
                  </a:cubicBezTo>
                  <a:cubicBezTo>
                    <a:pt x="912" y="519"/>
                    <a:pt x="912" y="519"/>
                    <a:pt x="912" y="519"/>
                  </a:cubicBezTo>
                  <a:cubicBezTo>
                    <a:pt x="904" y="511"/>
                    <a:pt x="904" y="511"/>
                    <a:pt x="904" y="511"/>
                  </a:cubicBezTo>
                  <a:cubicBezTo>
                    <a:pt x="910" y="522"/>
                    <a:pt x="910" y="522"/>
                    <a:pt x="910" y="522"/>
                  </a:cubicBezTo>
                  <a:moveTo>
                    <a:pt x="816" y="566"/>
                  </a:moveTo>
                  <a:cubicBezTo>
                    <a:pt x="816" y="557"/>
                    <a:pt x="816" y="548"/>
                    <a:pt x="816" y="539"/>
                  </a:cubicBezTo>
                  <a:cubicBezTo>
                    <a:pt x="816" y="548"/>
                    <a:pt x="816" y="557"/>
                    <a:pt x="816" y="566"/>
                  </a:cubicBezTo>
                  <a:moveTo>
                    <a:pt x="816" y="539"/>
                  </a:moveTo>
                  <a:cubicBezTo>
                    <a:pt x="823" y="522"/>
                    <a:pt x="823" y="522"/>
                    <a:pt x="823" y="522"/>
                  </a:cubicBezTo>
                  <a:cubicBezTo>
                    <a:pt x="810" y="512"/>
                    <a:pt x="810" y="512"/>
                    <a:pt x="810" y="512"/>
                  </a:cubicBezTo>
                  <a:cubicBezTo>
                    <a:pt x="804" y="523"/>
                    <a:pt x="804" y="523"/>
                    <a:pt x="804" y="523"/>
                  </a:cubicBezTo>
                  <a:cubicBezTo>
                    <a:pt x="810" y="539"/>
                    <a:pt x="810" y="539"/>
                    <a:pt x="810" y="539"/>
                  </a:cubicBezTo>
                  <a:cubicBezTo>
                    <a:pt x="811" y="539"/>
                    <a:pt x="814" y="539"/>
                    <a:pt x="816" y="539"/>
                  </a:cubicBezTo>
                  <a:moveTo>
                    <a:pt x="776" y="512"/>
                  </a:moveTo>
                  <a:cubicBezTo>
                    <a:pt x="776" y="509"/>
                    <a:pt x="777" y="506"/>
                    <a:pt x="777" y="503"/>
                  </a:cubicBezTo>
                  <a:cubicBezTo>
                    <a:pt x="770" y="503"/>
                    <a:pt x="763" y="503"/>
                    <a:pt x="757" y="503"/>
                  </a:cubicBezTo>
                  <a:cubicBezTo>
                    <a:pt x="747" y="528"/>
                    <a:pt x="747" y="528"/>
                    <a:pt x="747" y="528"/>
                  </a:cubicBezTo>
                  <a:cubicBezTo>
                    <a:pt x="733" y="530"/>
                    <a:pt x="726" y="533"/>
                    <a:pt x="720" y="540"/>
                  </a:cubicBezTo>
                  <a:cubicBezTo>
                    <a:pt x="716" y="544"/>
                    <a:pt x="713" y="552"/>
                    <a:pt x="710" y="559"/>
                  </a:cubicBezTo>
                  <a:cubicBezTo>
                    <a:pt x="706" y="571"/>
                    <a:pt x="703" y="576"/>
                    <a:pt x="699" y="584"/>
                  </a:cubicBezTo>
                  <a:cubicBezTo>
                    <a:pt x="700" y="584"/>
                    <a:pt x="701" y="584"/>
                    <a:pt x="703" y="584"/>
                  </a:cubicBezTo>
                  <a:cubicBezTo>
                    <a:pt x="724" y="547"/>
                    <a:pt x="724" y="547"/>
                    <a:pt x="725" y="546"/>
                  </a:cubicBezTo>
                  <a:cubicBezTo>
                    <a:pt x="730" y="539"/>
                    <a:pt x="734" y="535"/>
                    <a:pt x="739" y="537"/>
                  </a:cubicBezTo>
                  <a:cubicBezTo>
                    <a:pt x="747" y="540"/>
                    <a:pt x="748" y="540"/>
                    <a:pt x="756" y="511"/>
                  </a:cubicBezTo>
                  <a:cubicBezTo>
                    <a:pt x="763" y="512"/>
                    <a:pt x="769" y="512"/>
                    <a:pt x="776" y="512"/>
                  </a:cubicBezTo>
                  <a:moveTo>
                    <a:pt x="776" y="512"/>
                  </a:moveTo>
                  <a:cubicBezTo>
                    <a:pt x="790" y="504"/>
                    <a:pt x="790" y="504"/>
                    <a:pt x="790" y="504"/>
                  </a:cubicBezTo>
                  <a:cubicBezTo>
                    <a:pt x="785" y="504"/>
                    <a:pt x="781" y="503"/>
                    <a:pt x="777" y="503"/>
                  </a:cubicBezTo>
                  <a:cubicBezTo>
                    <a:pt x="777" y="506"/>
                    <a:pt x="776" y="509"/>
                    <a:pt x="776" y="512"/>
                  </a:cubicBezTo>
                  <a:moveTo>
                    <a:pt x="1010" y="497"/>
                  </a:moveTo>
                  <a:cubicBezTo>
                    <a:pt x="1009" y="491"/>
                    <a:pt x="1009" y="486"/>
                    <a:pt x="1008" y="480"/>
                  </a:cubicBezTo>
                  <a:cubicBezTo>
                    <a:pt x="998" y="507"/>
                    <a:pt x="998" y="507"/>
                    <a:pt x="998" y="507"/>
                  </a:cubicBezTo>
                  <a:cubicBezTo>
                    <a:pt x="1010" y="497"/>
                    <a:pt x="1010" y="497"/>
                    <a:pt x="1010" y="497"/>
                  </a:cubicBezTo>
                  <a:moveTo>
                    <a:pt x="856" y="478"/>
                  </a:moveTo>
                  <a:cubicBezTo>
                    <a:pt x="883" y="503"/>
                    <a:pt x="883" y="503"/>
                    <a:pt x="883" y="503"/>
                  </a:cubicBezTo>
                  <a:cubicBezTo>
                    <a:pt x="869" y="478"/>
                    <a:pt x="869" y="478"/>
                    <a:pt x="869" y="478"/>
                  </a:cubicBezTo>
                  <a:cubicBezTo>
                    <a:pt x="865" y="478"/>
                    <a:pt x="860" y="478"/>
                    <a:pt x="856" y="478"/>
                  </a:cubicBezTo>
                  <a:moveTo>
                    <a:pt x="1067" y="483"/>
                  </a:moveTo>
                  <a:cubicBezTo>
                    <a:pt x="1067" y="477"/>
                    <a:pt x="1065" y="472"/>
                    <a:pt x="1064" y="466"/>
                  </a:cubicBezTo>
                  <a:cubicBezTo>
                    <a:pt x="1062" y="466"/>
                    <a:pt x="1060" y="467"/>
                    <a:pt x="1057" y="467"/>
                  </a:cubicBezTo>
                  <a:cubicBezTo>
                    <a:pt x="1053" y="476"/>
                    <a:pt x="1053" y="476"/>
                    <a:pt x="1053" y="476"/>
                  </a:cubicBezTo>
                  <a:cubicBezTo>
                    <a:pt x="1067" y="483"/>
                    <a:pt x="1067" y="483"/>
                    <a:pt x="1067" y="483"/>
                  </a:cubicBezTo>
                  <a:moveTo>
                    <a:pt x="1057" y="467"/>
                  </a:moveTo>
                  <a:cubicBezTo>
                    <a:pt x="1057" y="464"/>
                    <a:pt x="1056" y="461"/>
                    <a:pt x="1055" y="458"/>
                  </a:cubicBezTo>
                  <a:cubicBezTo>
                    <a:pt x="1052" y="458"/>
                    <a:pt x="1047" y="459"/>
                    <a:pt x="1043" y="459"/>
                  </a:cubicBezTo>
                  <a:cubicBezTo>
                    <a:pt x="1053" y="476"/>
                    <a:pt x="1053" y="476"/>
                    <a:pt x="1053" y="476"/>
                  </a:cubicBezTo>
                  <a:cubicBezTo>
                    <a:pt x="1057" y="467"/>
                    <a:pt x="1057" y="467"/>
                    <a:pt x="1057" y="467"/>
                  </a:cubicBezTo>
                  <a:moveTo>
                    <a:pt x="297" y="387"/>
                  </a:moveTo>
                  <a:cubicBezTo>
                    <a:pt x="302" y="398"/>
                    <a:pt x="302" y="398"/>
                    <a:pt x="302" y="398"/>
                  </a:cubicBezTo>
                  <a:cubicBezTo>
                    <a:pt x="306" y="380"/>
                    <a:pt x="306" y="380"/>
                    <a:pt x="306" y="380"/>
                  </a:cubicBezTo>
                  <a:cubicBezTo>
                    <a:pt x="297" y="387"/>
                    <a:pt x="297" y="387"/>
                    <a:pt x="297" y="387"/>
                  </a:cubicBezTo>
                  <a:moveTo>
                    <a:pt x="297" y="387"/>
                  </a:moveTo>
                  <a:cubicBezTo>
                    <a:pt x="306" y="380"/>
                    <a:pt x="306" y="380"/>
                    <a:pt x="306" y="380"/>
                  </a:cubicBezTo>
                  <a:cubicBezTo>
                    <a:pt x="311" y="363"/>
                    <a:pt x="311" y="363"/>
                    <a:pt x="311" y="363"/>
                  </a:cubicBezTo>
                  <a:cubicBezTo>
                    <a:pt x="307" y="362"/>
                    <a:pt x="303" y="360"/>
                    <a:pt x="299" y="359"/>
                  </a:cubicBezTo>
                  <a:cubicBezTo>
                    <a:pt x="301" y="350"/>
                    <a:pt x="301" y="350"/>
                    <a:pt x="301" y="350"/>
                  </a:cubicBezTo>
                  <a:cubicBezTo>
                    <a:pt x="298" y="349"/>
                    <a:pt x="296" y="348"/>
                    <a:pt x="293" y="346"/>
                  </a:cubicBezTo>
                  <a:cubicBezTo>
                    <a:pt x="272" y="366"/>
                    <a:pt x="272" y="366"/>
                    <a:pt x="272" y="366"/>
                  </a:cubicBezTo>
                  <a:cubicBezTo>
                    <a:pt x="280" y="372"/>
                    <a:pt x="290" y="381"/>
                    <a:pt x="297" y="387"/>
                  </a:cubicBezTo>
                  <a:moveTo>
                    <a:pt x="720" y="415"/>
                  </a:moveTo>
                  <a:cubicBezTo>
                    <a:pt x="720" y="413"/>
                    <a:pt x="721" y="410"/>
                    <a:pt x="721" y="407"/>
                  </a:cubicBezTo>
                  <a:cubicBezTo>
                    <a:pt x="700" y="389"/>
                    <a:pt x="700" y="389"/>
                    <a:pt x="700" y="389"/>
                  </a:cubicBezTo>
                  <a:cubicBezTo>
                    <a:pt x="690" y="414"/>
                    <a:pt x="690" y="414"/>
                    <a:pt x="690" y="414"/>
                  </a:cubicBezTo>
                  <a:cubicBezTo>
                    <a:pt x="700" y="415"/>
                    <a:pt x="710" y="415"/>
                    <a:pt x="720" y="415"/>
                  </a:cubicBezTo>
                  <a:moveTo>
                    <a:pt x="740" y="410"/>
                  </a:moveTo>
                  <a:cubicBezTo>
                    <a:pt x="753" y="390"/>
                    <a:pt x="753" y="390"/>
                    <a:pt x="753" y="390"/>
                  </a:cubicBezTo>
                  <a:cubicBezTo>
                    <a:pt x="747" y="384"/>
                    <a:pt x="747" y="384"/>
                    <a:pt x="747" y="384"/>
                  </a:cubicBezTo>
                  <a:cubicBezTo>
                    <a:pt x="747" y="386"/>
                    <a:pt x="747" y="386"/>
                    <a:pt x="747" y="386"/>
                  </a:cubicBezTo>
                  <a:cubicBezTo>
                    <a:pt x="741" y="405"/>
                    <a:pt x="741" y="405"/>
                    <a:pt x="740" y="406"/>
                  </a:cubicBezTo>
                  <a:cubicBezTo>
                    <a:pt x="739" y="406"/>
                    <a:pt x="737" y="407"/>
                    <a:pt x="737" y="407"/>
                  </a:cubicBezTo>
                  <a:cubicBezTo>
                    <a:pt x="731" y="407"/>
                    <a:pt x="726" y="407"/>
                    <a:pt x="721" y="407"/>
                  </a:cubicBezTo>
                  <a:cubicBezTo>
                    <a:pt x="721" y="410"/>
                    <a:pt x="720" y="413"/>
                    <a:pt x="720" y="415"/>
                  </a:cubicBezTo>
                  <a:cubicBezTo>
                    <a:pt x="737" y="425"/>
                    <a:pt x="737" y="425"/>
                    <a:pt x="737" y="425"/>
                  </a:cubicBezTo>
                  <a:cubicBezTo>
                    <a:pt x="745" y="418"/>
                    <a:pt x="745" y="418"/>
                    <a:pt x="745" y="418"/>
                  </a:cubicBezTo>
                  <a:cubicBezTo>
                    <a:pt x="751" y="408"/>
                    <a:pt x="751" y="408"/>
                    <a:pt x="751" y="408"/>
                  </a:cubicBezTo>
                  <a:cubicBezTo>
                    <a:pt x="743" y="418"/>
                    <a:pt x="743" y="418"/>
                    <a:pt x="743" y="418"/>
                  </a:cubicBezTo>
                  <a:cubicBezTo>
                    <a:pt x="740" y="410"/>
                    <a:pt x="740" y="410"/>
                    <a:pt x="740" y="410"/>
                  </a:cubicBezTo>
                  <a:moveTo>
                    <a:pt x="664" y="395"/>
                  </a:moveTo>
                  <a:cubicBezTo>
                    <a:pt x="677" y="388"/>
                    <a:pt x="677" y="388"/>
                    <a:pt x="677" y="388"/>
                  </a:cubicBezTo>
                  <a:cubicBezTo>
                    <a:pt x="680" y="359"/>
                    <a:pt x="680" y="359"/>
                    <a:pt x="680" y="359"/>
                  </a:cubicBezTo>
                  <a:cubicBezTo>
                    <a:pt x="654" y="386"/>
                    <a:pt x="654" y="386"/>
                    <a:pt x="654" y="386"/>
                  </a:cubicBezTo>
                  <a:cubicBezTo>
                    <a:pt x="654" y="389"/>
                    <a:pt x="653" y="392"/>
                    <a:pt x="652" y="395"/>
                  </a:cubicBezTo>
                  <a:cubicBezTo>
                    <a:pt x="656" y="395"/>
                    <a:pt x="660" y="395"/>
                    <a:pt x="664" y="395"/>
                  </a:cubicBezTo>
                  <a:moveTo>
                    <a:pt x="687" y="364"/>
                  </a:moveTo>
                  <a:cubicBezTo>
                    <a:pt x="688" y="361"/>
                    <a:pt x="688" y="358"/>
                    <a:pt x="688" y="356"/>
                  </a:cubicBezTo>
                  <a:cubicBezTo>
                    <a:pt x="659" y="362"/>
                    <a:pt x="659" y="362"/>
                    <a:pt x="659" y="362"/>
                  </a:cubicBezTo>
                  <a:cubicBezTo>
                    <a:pt x="658" y="370"/>
                    <a:pt x="656" y="378"/>
                    <a:pt x="654" y="386"/>
                  </a:cubicBezTo>
                  <a:cubicBezTo>
                    <a:pt x="680" y="359"/>
                    <a:pt x="680" y="359"/>
                    <a:pt x="680" y="359"/>
                  </a:cubicBezTo>
                  <a:cubicBezTo>
                    <a:pt x="677" y="388"/>
                    <a:pt x="677" y="388"/>
                    <a:pt x="677" y="388"/>
                  </a:cubicBezTo>
                  <a:cubicBezTo>
                    <a:pt x="687" y="364"/>
                    <a:pt x="687" y="364"/>
                    <a:pt x="687" y="364"/>
                  </a:cubicBezTo>
                  <a:moveTo>
                    <a:pt x="301" y="350"/>
                  </a:moveTo>
                  <a:cubicBezTo>
                    <a:pt x="299" y="359"/>
                    <a:pt x="299" y="359"/>
                    <a:pt x="299" y="359"/>
                  </a:cubicBezTo>
                  <a:cubicBezTo>
                    <a:pt x="301" y="350"/>
                    <a:pt x="301" y="350"/>
                    <a:pt x="301" y="350"/>
                  </a:cubicBezTo>
                  <a:moveTo>
                    <a:pt x="301" y="350"/>
                  </a:moveTo>
                  <a:cubicBezTo>
                    <a:pt x="326" y="320"/>
                    <a:pt x="326" y="320"/>
                    <a:pt x="326" y="320"/>
                  </a:cubicBezTo>
                  <a:cubicBezTo>
                    <a:pt x="334" y="289"/>
                    <a:pt x="334" y="289"/>
                    <a:pt x="334" y="289"/>
                  </a:cubicBezTo>
                  <a:cubicBezTo>
                    <a:pt x="328" y="279"/>
                    <a:pt x="328" y="279"/>
                    <a:pt x="328" y="279"/>
                  </a:cubicBezTo>
                  <a:cubicBezTo>
                    <a:pt x="314" y="296"/>
                    <a:pt x="300" y="315"/>
                    <a:pt x="287" y="334"/>
                  </a:cubicBezTo>
                  <a:cubicBezTo>
                    <a:pt x="288" y="334"/>
                    <a:pt x="288" y="334"/>
                    <a:pt x="288" y="334"/>
                  </a:cubicBezTo>
                  <a:cubicBezTo>
                    <a:pt x="302" y="321"/>
                    <a:pt x="302" y="321"/>
                    <a:pt x="302" y="321"/>
                  </a:cubicBezTo>
                  <a:cubicBezTo>
                    <a:pt x="317" y="326"/>
                    <a:pt x="317" y="326"/>
                    <a:pt x="317" y="326"/>
                  </a:cubicBezTo>
                  <a:cubicBezTo>
                    <a:pt x="302" y="321"/>
                    <a:pt x="302" y="321"/>
                    <a:pt x="302" y="321"/>
                  </a:cubicBezTo>
                  <a:cubicBezTo>
                    <a:pt x="288" y="334"/>
                    <a:pt x="288" y="334"/>
                    <a:pt x="288" y="334"/>
                  </a:cubicBezTo>
                  <a:cubicBezTo>
                    <a:pt x="307" y="333"/>
                    <a:pt x="307" y="333"/>
                    <a:pt x="307" y="333"/>
                  </a:cubicBezTo>
                  <a:cubicBezTo>
                    <a:pt x="293" y="346"/>
                    <a:pt x="293" y="346"/>
                    <a:pt x="293" y="346"/>
                  </a:cubicBezTo>
                  <a:cubicBezTo>
                    <a:pt x="296" y="348"/>
                    <a:pt x="298" y="349"/>
                    <a:pt x="301" y="350"/>
                  </a:cubicBezTo>
                  <a:moveTo>
                    <a:pt x="723" y="350"/>
                  </a:moveTo>
                  <a:cubicBezTo>
                    <a:pt x="719" y="350"/>
                    <a:pt x="716" y="350"/>
                    <a:pt x="712" y="349"/>
                  </a:cubicBezTo>
                  <a:cubicBezTo>
                    <a:pt x="716" y="350"/>
                    <a:pt x="719" y="350"/>
                    <a:pt x="723" y="350"/>
                  </a:cubicBezTo>
                  <a:moveTo>
                    <a:pt x="712" y="349"/>
                  </a:moveTo>
                  <a:cubicBezTo>
                    <a:pt x="716" y="350"/>
                    <a:pt x="719" y="350"/>
                    <a:pt x="723" y="350"/>
                  </a:cubicBezTo>
                  <a:cubicBezTo>
                    <a:pt x="719" y="350"/>
                    <a:pt x="716" y="350"/>
                    <a:pt x="712" y="349"/>
                  </a:cubicBezTo>
                  <a:moveTo>
                    <a:pt x="727" y="358"/>
                  </a:moveTo>
                  <a:cubicBezTo>
                    <a:pt x="723" y="350"/>
                    <a:pt x="723" y="350"/>
                    <a:pt x="723" y="350"/>
                  </a:cubicBezTo>
                  <a:cubicBezTo>
                    <a:pt x="727" y="358"/>
                    <a:pt x="727" y="358"/>
                    <a:pt x="727" y="358"/>
                  </a:cubicBezTo>
                  <a:moveTo>
                    <a:pt x="732" y="366"/>
                  </a:moveTo>
                  <a:cubicBezTo>
                    <a:pt x="727" y="358"/>
                    <a:pt x="727" y="358"/>
                    <a:pt x="727" y="358"/>
                  </a:cubicBezTo>
                  <a:cubicBezTo>
                    <a:pt x="732" y="366"/>
                    <a:pt x="732" y="366"/>
                    <a:pt x="732" y="366"/>
                  </a:cubicBezTo>
                  <a:moveTo>
                    <a:pt x="732" y="366"/>
                  </a:moveTo>
                  <a:cubicBezTo>
                    <a:pt x="737" y="375"/>
                    <a:pt x="737" y="375"/>
                    <a:pt x="737" y="375"/>
                  </a:cubicBezTo>
                  <a:cubicBezTo>
                    <a:pt x="732" y="366"/>
                    <a:pt x="732" y="366"/>
                    <a:pt x="732" y="366"/>
                  </a:cubicBezTo>
                  <a:moveTo>
                    <a:pt x="746" y="388"/>
                  </a:moveTo>
                  <a:cubicBezTo>
                    <a:pt x="746" y="387"/>
                    <a:pt x="747" y="385"/>
                    <a:pt x="747" y="384"/>
                  </a:cubicBezTo>
                  <a:cubicBezTo>
                    <a:pt x="744" y="381"/>
                    <a:pt x="740" y="377"/>
                    <a:pt x="737" y="375"/>
                  </a:cubicBezTo>
                  <a:cubicBezTo>
                    <a:pt x="732" y="366"/>
                    <a:pt x="732" y="366"/>
                    <a:pt x="732" y="366"/>
                  </a:cubicBezTo>
                  <a:cubicBezTo>
                    <a:pt x="727" y="358"/>
                    <a:pt x="727" y="358"/>
                    <a:pt x="727" y="358"/>
                  </a:cubicBezTo>
                  <a:cubicBezTo>
                    <a:pt x="723" y="350"/>
                    <a:pt x="723" y="350"/>
                    <a:pt x="723" y="350"/>
                  </a:cubicBezTo>
                  <a:cubicBezTo>
                    <a:pt x="719" y="350"/>
                    <a:pt x="716" y="350"/>
                    <a:pt x="712" y="349"/>
                  </a:cubicBezTo>
                  <a:cubicBezTo>
                    <a:pt x="716" y="350"/>
                    <a:pt x="719" y="350"/>
                    <a:pt x="723" y="350"/>
                  </a:cubicBezTo>
                  <a:cubicBezTo>
                    <a:pt x="724" y="342"/>
                    <a:pt x="725" y="334"/>
                    <a:pt x="727" y="326"/>
                  </a:cubicBezTo>
                  <a:cubicBezTo>
                    <a:pt x="723" y="326"/>
                    <a:pt x="720" y="325"/>
                    <a:pt x="716" y="325"/>
                  </a:cubicBezTo>
                  <a:cubicBezTo>
                    <a:pt x="714" y="325"/>
                    <a:pt x="713" y="325"/>
                    <a:pt x="711" y="325"/>
                  </a:cubicBezTo>
                  <a:cubicBezTo>
                    <a:pt x="720" y="334"/>
                    <a:pt x="720" y="334"/>
                    <a:pt x="720" y="334"/>
                  </a:cubicBezTo>
                  <a:cubicBezTo>
                    <a:pt x="711" y="325"/>
                    <a:pt x="711" y="325"/>
                    <a:pt x="711" y="325"/>
                  </a:cubicBezTo>
                  <a:cubicBezTo>
                    <a:pt x="707" y="325"/>
                    <a:pt x="703" y="325"/>
                    <a:pt x="700" y="324"/>
                  </a:cubicBezTo>
                  <a:cubicBezTo>
                    <a:pt x="699" y="330"/>
                    <a:pt x="698" y="335"/>
                    <a:pt x="697" y="340"/>
                  </a:cubicBezTo>
                  <a:cubicBezTo>
                    <a:pt x="702" y="352"/>
                    <a:pt x="710" y="362"/>
                    <a:pt x="714" y="374"/>
                  </a:cubicBezTo>
                  <a:cubicBezTo>
                    <a:pt x="712" y="376"/>
                    <a:pt x="709" y="379"/>
                    <a:pt x="707" y="381"/>
                  </a:cubicBezTo>
                  <a:cubicBezTo>
                    <a:pt x="700" y="389"/>
                    <a:pt x="700" y="389"/>
                    <a:pt x="700" y="389"/>
                  </a:cubicBezTo>
                  <a:cubicBezTo>
                    <a:pt x="721" y="407"/>
                    <a:pt x="721" y="407"/>
                    <a:pt x="721" y="407"/>
                  </a:cubicBezTo>
                  <a:cubicBezTo>
                    <a:pt x="739" y="406"/>
                    <a:pt x="739" y="406"/>
                    <a:pt x="740" y="406"/>
                  </a:cubicBezTo>
                  <a:cubicBezTo>
                    <a:pt x="741" y="405"/>
                    <a:pt x="741" y="405"/>
                    <a:pt x="746" y="388"/>
                  </a:cubicBezTo>
                  <a:moveTo>
                    <a:pt x="700" y="324"/>
                  </a:moveTo>
                  <a:cubicBezTo>
                    <a:pt x="703" y="325"/>
                    <a:pt x="707" y="325"/>
                    <a:pt x="711" y="325"/>
                  </a:cubicBezTo>
                  <a:cubicBezTo>
                    <a:pt x="707" y="317"/>
                    <a:pt x="707" y="317"/>
                    <a:pt x="707" y="317"/>
                  </a:cubicBezTo>
                  <a:cubicBezTo>
                    <a:pt x="700" y="324"/>
                    <a:pt x="700" y="324"/>
                    <a:pt x="700" y="324"/>
                  </a:cubicBezTo>
                  <a:moveTo>
                    <a:pt x="835" y="329"/>
                  </a:moveTo>
                  <a:cubicBezTo>
                    <a:pt x="836" y="329"/>
                    <a:pt x="838" y="329"/>
                    <a:pt x="840" y="329"/>
                  </a:cubicBezTo>
                  <a:cubicBezTo>
                    <a:pt x="833" y="306"/>
                    <a:pt x="833" y="306"/>
                    <a:pt x="833" y="306"/>
                  </a:cubicBezTo>
                  <a:cubicBezTo>
                    <a:pt x="824" y="313"/>
                    <a:pt x="824" y="313"/>
                    <a:pt x="824" y="313"/>
                  </a:cubicBezTo>
                  <a:cubicBezTo>
                    <a:pt x="829" y="321"/>
                    <a:pt x="829" y="321"/>
                    <a:pt x="829" y="321"/>
                  </a:cubicBezTo>
                  <a:cubicBezTo>
                    <a:pt x="835" y="329"/>
                    <a:pt x="835" y="329"/>
                    <a:pt x="835" y="329"/>
                  </a:cubicBezTo>
                  <a:moveTo>
                    <a:pt x="818" y="314"/>
                  </a:moveTo>
                  <a:cubicBezTo>
                    <a:pt x="818" y="314"/>
                    <a:pt x="818" y="314"/>
                    <a:pt x="818" y="313"/>
                  </a:cubicBezTo>
                  <a:cubicBezTo>
                    <a:pt x="812" y="316"/>
                    <a:pt x="803" y="320"/>
                    <a:pt x="797" y="323"/>
                  </a:cubicBezTo>
                  <a:cubicBezTo>
                    <a:pt x="792" y="305"/>
                    <a:pt x="792" y="305"/>
                    <a:pt x="792" y="305"/>
                  </a:cubicBezTo>
                  <a:cubicBezTo>
                    <a:pt x="792" y="306"/>
                    <a:pt x="792" y="306"/>
                    <a:pt x="792" y="306"/>
                  </a:cubicBezTo>
                  <a:cubicBezTo>
                    <a:pt x="794" y="324"/>
                    <a:pt x="794" y="324"/>
                    <a:pt x="797" y="326"/>
                  </a:cubicBezTo>
                  <a:cubicBezTo>
                    <a:pt x="800" y="330"/>
                    <a:pt x="811" y="328"/>
                    <a:pt x="813" y="326"/>
                  </a:cubicBezTo>
                  <a:cubicBezTo>
                    <a:pt x="814" y="325"/>
                    <a:pt x="814" y="324"/>
                    <a:pt x="815" y="321"/>
                  </a:cubicBezTo>
                  <a:cubicBezTo>
                    <a:pt x="816" y="319"/>
                    <a:pt x="817" y="317"/>
                    <a:pt x="818" y="314"/>
                  </a:cubicBezTo>
                  <a:moveTo>
                    <a:pt x="654" y="244"/>
                  </a:moveTo>
                  <a:cubicBezTo>
                    <a:pt x="655" y="244"/>
                    <a:pt x="657" y="244"/>
                    <a:pt x="658" y="244"/>
                  </a:cubicBezTo>
                  <a:cubicBezTo>
                    <a:pt x="659" y="241"/>
                    <a:pt x="661" y="235"/>
                    <a:pt x="662" y="231"/>
                  </a:cubicBezTo>
                  <a:cubicBezTo>
                    <a:pt x="653" y="222"/>
                    <a:pt x="653" y="222"/>
                    <a:pt x="653" y="222"/>
                  </a:cubicBezTo>
                  <a:cubicBezTo>
                    <a:pt x="625" y="226"/>
                    <a:pt x="625" y="226"/>
                    <a:pt x="625" y="226"/>
                  </a:cubicBezTo>
                  <a:cubicBezTo>
                    <a:pt x="622" y="226"/>
                    <a:pt x="619" y="225"/>
                    <a:pt x="617" y="225"/>
                  </a:cubicBezTo>
                  <a:cubicBezTo>
                    <a:pt x="606" y="238"/>
                    <a:pt x="606" y="238"/>
                    <a:pt x="606" y="238"/>
                  </a:cubicBezTo>
                  <a:cubicBezTo>
                    <a:pt x="607" y="238"/>
                    <a:pt x="609" y="239"/>
                    <a:pt x="610" y="239"/>
                  </a:cubicBezTo>
                  <a:cubicBezTo>
                    <a:pt x="609" y="241"/>
                    <a:pt x="608" y="243"/>
                    <a:pt x="607" y="246"/>
                  </a:cubicBezTo>
                  <a:cubicBezTo>
                    <a:pt x="610" y="248"/>
                    <a:pt x="612" y="252"/>
                    <a:pt x="616" y="254"/>
                  </a:cubicBezTo>
                  <a:cubicBezTo>
                    <a:pt x="617" y="255"/>
                    <a:pt x="621" y="256"/>
                    <a:pt x="623" y="255"/>
                  </a:cubicBezTo>
                  <a:cubicBezTo>
                    <a:pt x="626" y="255"/>
                    <a:pt x="629" y="254"/>
                    <a:pt x="634" y="251"/>
                  </a:cubicBezTo>
                  <a:cubicBezTo>
                    <a:pt x="640" y="248"/>
                    <a:pt x="645" y="246"/>
                    <a:pt x="654" y="244"/>
                  </a:cubicBezTo>
                  <a:moveTo>
                    <a:pt x="1066" y="191"/>
                  </a:moveTo>
                  <a:cubicBezTo>
                    <a:pt x="1065" y="190"/>
                    <a:pt x="1065" y="189"/>
                    <a:pt x="1065" y="189"/>
                  </a:cubicBezTo>
                  <a:cubicBezTo>
                    <a:pt x="1065" y="189"/>
                    <a:pt x="1063" y="188"/>
                    <a:pt x="1063" y="189"/>
                  </a:cubicBezTo>
                  <a:cubicBezTo>
                    <a:pt x="1062" y="189"/>
                    <a:pt x="1065" y="192"/>
                    <a:pt x="1066" y="192"/>
                  </a:cubicBezTo>
                  <a:cubicBezTo>
                    <a:pt x="1067" y="192"/>
                    <a:pt x="1066" y="191"/>
                    <a:pt x="1066" y="191"/>
                  </a:cubicBezTo>
                  <a:moveTo>
                    <a:pt x="483" y="157"/>
                  </a:moveTo>
                  <a:cubicBezTo>
                    <a:pt x="498" y="146"/>
                    <a:pt x="498" y="146"/>
                    <a:pt x="498" y="146"/>
                  </a:cubicBezTo>
                  <a:cubicBezTo>
                    <a:pt x="497" y="146"/>
                    <a:pt x="497" y="145"/>
                    <a:pt x="496" y="145"/>
                  </a:cubicBezTo>
                  <a:cubicBezTo>
                    <a:pt x="493" y="144"/>
                    <a:pt x="490" y="143"/>
                    <a:pt x="488" y="142"/>
                  </a:cubicBezTo>
                  <a:cubicBezTo>
                    <a:pt x="478" y="155"/>
                    <a:pt x="478" y="155"/>
                    <a:pt x="478" y="155"/>
                  </a:cubicBezTo>
                  <a:cubicBezTo>
                    <a:pt x="483" y="157"/>
                    <a:pt x="483" y="157"/>
                    <a:pt x="483" y="157"/>
                  </a:cubicBezTo>
                  <a:moveTo>
                    <a:pt x="1193" y="530"/>
                  </a:moveTo>
                  <a:cubicBezTo>
                    <a:pt x="1191" y="524"/>
                    <a:pt x="1190" y="517"/>
                    <a:pt x="1188" y="512"/>
                  </a:cubicBezTo>
                  <a:cubicBezTo>
                    <a:pt x="1190" y="517"/>
                    <a:pt x="1191" y="524"/>
                    <a:pt x="1193" y="530"/>
                  </a:cubicBezTo>
                  <a:moveTo>
                    <a:pt x="1193" y="530"/>
                  </a:moveTo>
                  <a:cubicBezTo>
                    <a:pt x="1216" y="522"/>
                    <a:pt x="1216" y="522"/>
                    <a:pt x="1216" y="522"/>
                  </a:cubicBezTo>
                  <a:cubicBezTo>
                    <a:pt x="1193" y="530"/>
                    <a:pt x="1193" y="530"/>
                    <a:pt x="1193" y="530"/>
                  </a:cubicBezTo>
                  <a:moveTo>
                    <a:pt x="1152" y="508"/>
                  </a:moveTo>
                  <a:cubicBezTo>
                    <a:pt x="1147" y="509"/>
                    <a:pt x="1147" y="509"/>
                    <a:pt x="1147" y="509"/>
                  </a:cubicBezTo>
                  <a:cubicBezTo>
                    <a:pt x="1149" y="509"/>
                    <a:pt x="1150" y="509"/>
                    <a:pt x="1152" y="508"/>
                  </a:cubicBezTo>
                  <a:moveTo>
                    <a:pt x="1156" y="507"/>
                  </a:moveTo>
                  <a:cubicBezTo>
                    <a:pt x="1155" y="507"/>
                    <a:pt x="1153" y="508"/>
                    <a:pt x="1152" y="508"/>
                  </a:cubicBezTo>
                  <a:cubicBezTo>
                    <a:pt x="1153" y="508"/>
                    <a:pt x="1155" y="507"/>
                    <a:pt x="1156" y="507"/>
                  </a:cubicBezTo>
                  <a:moveTo>
                    <a:pt x="1159" y="507"/>
                  </a:moveTo>
                  <a:cubicBezTo>
                    <a:pt x="1158" y="507"/>
                    <a:pt x="1157" y="507"/>
                    <a:pt x="1156" y="507"/>
                  </a:cubicBezTo>
                  <a:cubicBezTo>
                    <a:pt x="1157" y="507"/>
                    <a:pt x="1158" y="507"/>
                    <a:pt x="1159" y="507"/>
                  </a:cubicBezTo>
                  <a:moveTo>
                    <a:pt x="1163" y="506"/>
                  </a:moveTo>
                  <a:cubicBezTo>
                    <a:pt x="1162" y="506"/>
                    <a:pt x="1160" y="506"/>
                    <a:pt x="1159" y="507"/>
                  </a:cubicBezTo>
                  <a:cubicBezTo>
                    <a:pt x="1160" y="506"/>
                    <a:pt x="1162" y="506"/>
                    <a:pt x="1163" y="506"/>
                  </a:cubicBezTo>
                  <a:moveTo>
                    <a:pt x="1166" y="505"/>
                  </a:moveTo>
                  <a:cubicBezTo>
                    <a:pt x="1165" y="505"/>
                    <a:pt x="1163" y="506"/>
                    <a:pt x="1163" y="506"/>
                  </a:cubicBezTo>
                  <a:cubicBezTo>
                    <a:pt x="1163" y="506"/>
                    <a:pt x="1165" y="505"/>
                    <a:pt x="1166" y="505"/>
                  </a:cubicBezTo>
                  <a:moveTo>
                    <a:pt x="1168" y="504"/>
                  </a:moveTo>
                  <a:cubicBezTo>
                    <a:pt x="1167" y="504"/>
                    <a:pt x="1166" y="504"/>
                    <a:pt x="1166" y="505"/>
                  </a:cubicBezTo>
                  <a:cubicBezTo>
                    <a:pt x="1166" y="504"/>
                    <a:pt x="1167" y="504"/>
                    <a:pt x="1168" y="504"/>
                  </a:cubicBezTo>
                  <a:moveTo>
                    <a:pt x="1170" y="502"/>
                  </a:moveTo>
                  <a:cubicBezTo>
                    <a:pt x="1170" y="503"/>
                    <a:pt x="1169" y="503"/>
                    <a:pt x="1168" y="504"/>
                  </a:cubicBezTo>
                  <a:cubicBezTo>
                    <a:pt x="1169" y="503"/>
                    <a:pt x="1170" y="503"/>
                    <a:pt x="1170" y="502"/>
                  </a:cubicBezTo>
                  <a:moveTo>
                    <a:pt x="1172" y="502"/>
                  </a:moveTo>
                  <a:cubicBezTo>
                    <a:pt x="1172" y="502"/>
                    <a:pt x="1171" y="502"/>
                    <a:pt x="1170" y="502"/>
                  </a:cubicBezTo>
                  <a:cubicBezTo>
                    <a:pt x="1171" y="502"/>
                    <a:pt x="1172" y="502"/>
                    <a:pt x="1172" y="502"/>
                  </a:cubicBezTo>
                  <a:moveTo>
                    <a:pt x="1174" y="501"/>
                  </a:moveTo>
                  <a:cubicBezTo>
                    <a:pt x="1174" y="501"/>
                    <a:pt x="1173" y="501"/>
                    <a:pt x="1172" y="502"/>
                  </a:cubicBezTo>
                  <a:cubicBezTo>
                    <a:pt x="1173" y="501"/>
                    <a:pt x="1174" y="501"/>
                    <a:pt x="1174" y="501"/>
                  </a:cubicBezTo>
                  <a:moveTo>
                    <a:pt x="1175" y="500"/>
                  </a:moveTo>
                  <a:cubicBezTo>
                    <a:pt x="1175" y="500"/>
                    <a:pt x="1175" y="500"/>
                    <a:pt x="1174" y="501"/>
                  </a:cubicBezTo>
                  <a:cubicBezTo>
                    <a:pt x="1175" y="500"/>
                    <a:pt x="1175" y="500"/>
                    <a:pt x="1175" y="500"/>
                  </a:cubicBezTo>
                  <a:moveTo>
                    <a:pt x="1175" y="500"/>
                  </a:moveTo>
                  <a:cubicBezTo>
                    <a:pt x="1176" y="499"/>
                    <a:pt x="1177" y="499"/>
                    <a:pt x="1177" y="499"/>
                  </a:cubicBezTo>
                  <a:cubicBezTo>
                    <a:pt x="1177" y="499"/>
                    <a:pt x="1176" y="499"/>
                    <a:pt x="1175" y="500"/>
                  </a:cubicBezTo>
                  <a:moveTo>
                    <a:pt x="1177" y="499"/>
                  </a:moveTo>
                  <a:cubicBezTo>
                    <a:pt x="1178" y="499"/>
                    <a:pt x="1178" y="499"/>
                    <a:pt x="1178" y="498"/>
                  </a:cubicBezTo>
                  <a:cubicBezTo>
                    <a:pt x="1178" y="499"/>
                    <a:pt x="1178" y="499"/>
                    <a:pt x="1177" y="499"/>
                  </a:cubicBezTo>
                  <a:moveTo>
                    <a:pt x="1178" y="498"/>
                  </a:moveTo>
                  <a:cubicBezTo>
                    <a:pt x="1179" y="498"/>
                    <a:pt x="1179" y="497"/>
                    <a:pt x="1179" y="497"/>
                  </a:cubicBezTo>
                  <a:cubicBezTo>
                    <a:pt x="1179" y="497"/>
                    <a:pt x="1179" y="498"/>
                    <a:pt x="1178" y="498"/>
                  </a:cubicBezTo>
                  <a:moveTo>
                    <a:pt x="1179" y="497"/>
                  </a:moveTo>
                  <a:cubicBezTo>
                    <a:pt x="1180" y="497"/>
                    <a:pt x="1180" y="497"/>
                    <a:pt x="1181" y="497"/>
                  </a:cubicBezTo>
                  <a:cubicBezTo>
                    <a:pt x="1180" y="497"/>
                    <a:pt x="1180" y="497"/>
                    <a:pt x="1179" y="497"/>
                  </a:cubicBezTo>
                  <a:moveTo>
                    <a:pt x="1181" y="497"/>
                  </a:moveTo>
                  <a:cubicBezTo>
                    <a:pt x="1181" y="497"/>
                    <a:pt x="1182" y="497"/>
                    <a:pt x="1182" y="497"/>
                  </a:cubicBezTo>
                  <a:cubicBezTo>
                    <a:pt x="1182" y="497"/>
                    <a:pt x="1181" y="497"/>
                    <a:pt x="1181" y="497"/>
                  </a:cubicBezTo>
                  <a:moveTo>
                    <a:pt x="1182" y="497"/>
                  </a:moveTo>
                  <a:cubicBezTo>
                    <a:pt x="1182" y="496"/>
                    <a:pt x="1182" y="496"/>
                    <a:pt x="1183" y="496"/>
                  </a:cubicBezTo>
                  <a:cubicBezTo>
                    <a:pt x="1182" y="496"/>
                    <a:pt x="1182" y="496"/>
                    <a:pt x="1182" y="497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4" y="496"/>
                  </a:moveTo>
                  <a:cubicBezTo>
                    <a:pt x="1184" y="496"/>
                    <a:pt x="1184" y="496"/>
                    <a:pt x="1183" y="496"/>
                  </a:cubicBezTo>
                  <a:cubicBezTo>
                    <a:pt x="1184" y="496"/>
                    <a:pt x="1184" y="496"/>
                    <a:pt x="1184" y="496"/>
                  </a:cubicBezTo>
                  <a:moveTo>
                    <a:pt x="1186" y="497"/>
                  </a:moveTo>
                  <a:cubicBezTo>
                    <a:pt x="1185" y="497"/>
                    <a:pt x="1185" y="496"/>
                    <a:pt x="1184" y="496"/>
                  </a:cubicBezTo>
                  <a:cubicBezTo>
                    <a:pt x="1185" y="496"/>
                    <a:pt x="1185" y="497"/>
                    <a:pt x="1186" y="497"/>
                  </a:cubicBezTo>
                  <a:moveTo>
                    <a:pt x="1186" y="497"/>
                  </a:moveTo>
                  <a:cubicBezTo>
                    <a:pt x="1186" y="497"/>
                    <a:pt x="1186" y="497"/>
                    <a:pt x="1186" y="497"/>
                  </a:cubicBezTo>
                  <a:cubicBezTo>
                    <a:pt x="1186" y="497"/>
                    <a:pt x="1186" y="497"/>
                    <a:pt x="1186" y="497"/>
                  </a:cubicBezTo>
                  <a:moveTo>
                    <a:pt x="1188" y="498"/>
                  </a:moveTo>
                  <a:cubicBezTo>
                    <a:pt x="1188" y="498"/>
                    <a:pt x="1187" y="497"/>
                    <a:pt x="1186" y="497"/>
                  </a:cubicBezTo>
                  <a:cubicBezTo>
                    <a:pt x="1187" y="497"/>
                    <a:pt x="1188" y="498"/>
                    <a:pt x="1188" y="498"/>
                  </a:cubicBezTo>
                  <a:moveTo>
                    <a:pt x="1190" y="499"/>
                  </a:moveTo>
                  <a:cubicBezTo>
                    <a:pt x="1190" y="499"/>
                    <a:pt x="1189" y="499"/>
                    <a:pt x="1188" y="498"/>
                  </a:cubicBezTo>
                  <a:cubicBezTo>
                    <a:pt x="1189" y="499"/>
                    <a:pt x="1190" y="499"/>
                    <a:pt x="1190" y="499"/>
                  </a:cubicBezTo>
                  <a:moveTo>
                    <a:pt x="1192" y="501"/>
                  </a:moveTo>
                  <a:cubicBezTo>
                    <a:pt x="1191" y="501"/>
                    <a:pt x="1190" y="500"/>
                    <a:pt x="1190" y="499"/>
                  </a:cubicBezTo>
                  <a:cubicBezTo>
                    <a:pt x="1190" y="500"/>
                    <a:pt x="1191" y="501"/>
                    <a:pt x="1192" y="501"/>
                  </a:cubicBezTo>
                  <a:moveTo>
                    <a:pt x="1194" y="503"/>
                  </a:moveTo>
                  <a:cubicBezTo>
                    <a:pt x="1193" y="502"/>
                    <a:pt x="1192" y="502"/>
                    <a:pt x="1192" y="501"/>
                  </a:cubicBezTo>
                  <a:cubicBezTo>
                    <a:pt x="1192" y="502"/>
                    <a:pt x="1193" y="502"/>
                    <a:pt x="1194" y="503"/>
                  </a:cubicBezTo>
                  <a:moveTo>
                    <a:pt x="1196" y="506"/>
                  </a:moveTo>
                  <a:cubicBezTo>
                    <a:pt x="1196" y="505"/>
                    <a:pt x="1195" y="504"/>
                    <a:pt x="1194" y="503"/>
                  </a:cubicBezTo>
                  <a:cubicBezTo>
                    <a:pt x="1195" y="504"/>
                    <a:pt x="1196" y="505"/>
                    <a:pt x="1196" y="506"/>
                  </a:cubicBezTo>
                  <a:moveTo>
                    <a:pt x="1197" y="506"/>
                  </a:moveTo>
                  <a:cubicBezTo>
                    <a:pt x="1196" y="506"/>
                    <a:pt x="1196" y="506"/>
                    <a:pt x="1196" y="506"/>
                  </a:cubicBezTo>
                  <a:cubicBezTo>
                    <a:pt x="1196" y="506"/>
                    <a:pt x="1196" y="506"/>
                    <a:pt x="1197" y="506"/>
                  </a:cubicBezTo>
                  <a:moveTo>
                    <a:pt x="1197" y="506"/>
                  </a:moveTo>
                  <a:cubicBezTo>
                    <a:pt x="1197" y="506"/>
                    <a:pt x="1197" y="506"/>
                    <a:pt x="1197" y="506"/>
                  </a:cubicBezTo>
                  <a:cubicBezTo>
                    <a:pt x="1197" y="506"/>
                    <a:pt x="1197" y="506"/>
                    <a:pt x="1197" y="506"/>
                  </a:cubicBezTo>
                  <a:moveTo>
                    <a:pt x="1197" y="506"/>
                  </a:moveTo>
                  <a:cubicBezTo>
                    <a:pt x="1197" y="507"/>
                    <a:pt x="1197" y="507"/>
                    <a:pt x="1197" y="507"/>
                  </a:cubicBezTo>
                  <a:cubicBezTo>
                    <a:pt x="1197" y="507"/>
                    <a:pt x="1197" y="507"/>
                    <a:pt x="1197" y="506"/>
                  </a:cubicBezTo>
                  <a:moveTo>
                    <a:pt x="1198" y="507"/>
                  </a:moveTo>
                  <a:cubicBezTo>
                    <a:pt x="1197" y="507"/>
                    <a:pt x="1197" y="507"/>
                    <a:pt x="1197" y="507"/>
                  </a:cubicBezTo>
                  <a:cubicBezTo>
                    <a:pt x="1198" y="507"/>
                    <a:pt x="1198" y="507"/>
                    <a:pt x="1198" y="507"/>
                  </a:cubicBezTo>
                  <a:moveTo>
                    <a:pt x="1198" y="507"/>
                  </a:moveTo>
                  <a:cubicBezTo>
                    <a:pt x="1198" y="507"/>
                    <a:pt x="1198" y="507"/>
                    <a:pt x="1198" y="507"/>
                  </a:cubicBezTo>
                  <a:cubicBezTo>
                    <a:pt x="1198" y="507"/>
                    <a:pt x="1198" y="507"/>
                    <a:pt x="1198" y="507"/>
                  </a:cubicBezTo>
                  <a:moveTo>
                    <a:pt x="1198" y="507"/>
                  </a:moveTo>
                  <a:cubicBezTo>
                    <a:pt x="1198" y="507"/>
                    <a:pt x="1198" y="507"/>
                    <a:pt x="1198" y="508"/>
                  </a:cubicBezTo>
                  <a:cubicBezTo>
                    <a:pt x="1198" y="507"/>
                    <a:pt x="1198" y="507"/>
                    <a:pt x="1198" y="507"/>
                  </a:cubicBezTo>
                  <a:moveTo>
                    <a:pt x="1198" y="508"/>
                  </a:moveTo>
                  <a:cubicBezTo>
                    <a:pt x="1198" y="508"/>
                    <a:pt x="1199" y="508"/>
                    <a:pt x="1199" y="508"/>
                  </a:cubicBezTo>
                  <a:cubicBezTo>
                    <a:pt x="1199" y="508"/>
                    <a:pt x="1199" y="508"/>
                    <a:pt x="1199" y="508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8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10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10"/>
                  </a:cubicBezTo>
                  <a:moveTo>
                    <a:pt x="1199" y="510"/>
                  </a:moveTo>
                  <a:cubicBezTo>
                    <a:pt x="1199" y="510"/>
                    <a:pt x="1199" y="510"/>
                    <a:pt x="1199" y="510"/>
                  </a:cubicBezTo>
                  <a:cubicBezTo>
                    <a:pt x="1199" y="510"/>
                    <a:pt x="1199" y="510"/>
                    <a:pt x="1199" y="510"/>
                  </a:cubicBezTo>
                  <a:moveTo>
                    <a:pt x="1199" y="510"/>
                  </a:moveTo>
                  <a:cubicBezTo>
                    <a:pt x="1199" y="510"/>
                    <a:pt x="1199" y="510"/>
                    <a:pt x="1199" y="510"/>
                  </a:cubicBezTo>
                  <a:cubicBezTo>
                    <a:pt x="1199" y="510"/>
                    <a:pt x="1199" y="510"/>
                    <a:pt x="1199" y="510"/>
                  </a:cubicBezTo>
                  <a:moveTo>
                    <a:pt x="1199" y="510"/>
                  </a:moveTo>
                  <a:cubicBezTo>
                    <a:pt x="1199" y="510"/>
                    <a:pt x="1199" y="510"/>
                    <a:pt x="1199" y="510"/>
                  </a:cubicBezTo>
                  <a:cubicBezTo>
                    <a:pt x="1199" y="510"/>
                    <a:pt x="1199" y="510"/>
                    <a:pt x="1199" y="510"/>
                  </a:cubicBezTo>
                  <a:moveTo>
                    <a:pt x="1199" y="510"/>
                  </a:moveTo>
                  <a:cubicBezTo>
                    <a:pt x="1199" y="510"/>
                    <a:pt x="1199" y="510"/>
                    <a:pt x="1199" y="510"/>
                  </a:cubicBezTo>
                  <a:cubicBezTo>
                    <a:pt x="1199" y="510"/>
                    <a:pt x="1199" y="510"/>
                    <a:pt x="1199" y="510"/>
                  </a:cubicBezTo>
                  <a:moveTo>
                    <a:pt x="1200" y="510"/>
                  </a:moveTo>
                  <a:cubicBezTo>
                    <a:pt x="1199" y="510"/>
                    <a:pt x="1199" y="510"/>
                    <a:pt x="1199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1200" y="510"/>
                  </a:moveTo>
                  <a:cubicBezTo>
                    <a:pt x="1200" y="510"/>
                    <a:pt x="1200" y="510"/>
                    <a:pt x="1200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1200" y="510"/>
                  </a:moveTo>
                  <a:cubicBezTo>
                    <a:pt x="1200" y="510"/>
                    <a:pt x="1200" y="510"/>
                    <a:pt x="1200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1200" y="510"/>
                  </a:moveTo>
                  <a:cubicBezTo>
                    <a:pt x="1200" y="510"/>
                    <a:pt x="1200" y="510"/>
                    <a:pt x="1200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1200" y="510"/>
                  </a:moveTo>
                  <a:cubicBezTo>
                    <a:pt x="1200" y="510"/>
                    <a:pt x="1200" y="510"/>
                    <a:pt x="1200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1200" y="510"/>
                  </a:moveTo>
                  <a:cubicBezTo>
                    <a:pt x="1200" y="510"/>
                    <a:pt x="1200" y="510"/>
                    <a:pt x="1200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676" y="509"/>
                  </a:moveTo>
                  <a:cubicBezTo>
                    <a:pt x="676" y="509"/>
                    <a:pt x="676" y="509"/>
                    <a:pt x="676" y="509"/>
                  </a:cubicBezTo>
                  <a:cubicBezTo>
                    <a:pt x="676" y="509"/>
                    <a:pt x="676" y="509"/>
                    <a:pt x="676" y="509"/>
                  </a:cubicBezTo>
                  <a:moveTo>
                    <a:pt x="676" y="509"/>
                  </a:moveTo>
                  <a:cubicBezTo>
                    <a:pt x="676" y="509"/>
                    <a:pt x="676" y="509"/>
                    <a:pt x="676" y="509"/>
                  </a:cubicBezTo>
                  <a:cubicBezTo>
                    <a:pt x="676" y="509"/>
                    <a:pt x="676" y="509"/>
                    <a:pt x="676" y="509"/>
                  </a:cubicBezTo>
                  <a:moveTo>
                    <a:pt x="676" y="509"/>
                  </a:moveTo>
                  <a:cubicBezTo>
                    <a:pt x="676" y="509"/>
                    <a:pt x="676" y="509"/>
                    <a:pt x="676" y="509"/>
                  </a:cubicBezTo>
                  <a:cubicBezTo>
                    <a:pt x="676" y="509"/>
                    <a:pt x="676" y="509"/>
                    <a:pt x="676" y="509"/>
                  </a:cubicBezTo>
                  <a:moveTo>
                    <a:pt x="676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6" y="509"/>
                    <a:pt x="676" y="509"/>
                    <a:pt x="676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2" y="509"/>
                  </a:moveTo>
                  <a:cubicBezTo>
                    <a:pt x="671" y="509"/>
                    <a:pt x="671" y="509"/>
                    <a:pt x="671" y="509"/>
                  </a:cubicBezTo>
                  <a:cubicBezTo>
                    <a:pt x="672" y="509"/>
                    <a:pt x="672" y="509"/>
                    <a:pt x="672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4" y="509"/>
                    <a:pt x="673" y="509"/>
                    <a:pt x="672" y="509"/>
                  </a:cubicBezTo>
                  <a:cubicBezTo>
                    <a:pt x="672" y="509"/>
                    <a:pt x="674" y="509"/>
                    <a:pt x="675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5" y="509"/>
                    <a:pt x="675" y="509"/>
                    <a:pt x="675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5" y="509"/>
                    <a:pt x="675" y="509"/>
                    <a:pt x="675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5" y="509"/>
                    <a:pt x="675" y="509"/>
                    <a:pt x="675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5" y="509"/>
                    <a:pt x="675" y="509"/>
                    <a:pt x="675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5" y="509"/>
                    <a:pt x="675" y="509"/>
                    <a:pt x="675" y="509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7" y="506"/>
                  </a:moveTo>
                  <a:cubicBezTo>
                    <a:pt x="647" y="506"/>
                    <a:pt x="647" y="506"/>
                    <a:pt x="646" y="506"/>
                  </a:cubicBez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moveTo>
                    <a:pt x="647" y="506"/>
                  </a:move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moveTo>
                    <a:pt x="647" y="506"/>
                  </a:move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moveTo>
                    <a:pt x="647" y="506"/>
                  </a:move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moveTo>
                    <a:pt x="647" y="506"/>
                  </a:move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7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8" y="503"/>
                  </a:moveTo>
                  <a:cubicBezTo>
                    <a:pt x="708" y="503"/>
                    <a:pt x="708" y="503"/>
                    <a:pt x="708" y="503"/>
                  </a:cubicBezTo>
                  <a:cubicBezTo>
                    <a:pt x="708" y="503"/>
                    <a:pt x="708" y="503"/>
                    <a:pt x="708" y="503"/>
                  </a:cubicBezTo>
                  <a:moveTo>
                    <a:pt x="708" y="502"/>
                  </a:moveTo>
                  <a:cubicBezTo>
                    <a:pt x="708" y="503"/>
                    <a:pt x="708" y="503"/>
                    <a:pt x="708" y="503"/>
                  </a:cubicBezTo>
                  <a:cubicBezTo>
                    <a:pt x="708" y="502"/>
                    <a:pt x="708" y="502"/>
                    <a:pt x="708" y="502"/>
                  </a:cubicBezTo>
                  <a:moveTo>
                    <a:pt x="708" y="502"/>
                  </a:moveTo>
                  <a:cubicBezTo>
                    <a:pt x="708" y="502"/>
                    <a:pt x="708" y="502"/>
                    <a:pt x="708" y="502"/>
                  </a:cubicBezTo>
                  <a:cubicBezTo>
                    <a:pt x="708" y="502"/>
                    <a:pt x="708" y="502"/>
                    <a:pt x="708" y="502"/>
                  </a:cubicBezTo>
                  <a:moveTo>
                    <a:pt x="708" y="502"/>
                  </a:moveTo>
                  <a:cubicBezTo>
                    <a:pt x="708" y="502"/>
                    <a:pt x="708" y="502"/>
                    <a:pt x="708" y="502"/>
                  </a:cubicBezTo>
                  <a:cubicBezTo>
                    <a:pt x="708" y="502"/>
                    <a:pt x="708" y="502"/>
                    <a:pt x="708" y="502"/>
                  </a:cubicBezTo>
                  <a:moveTo>
                    <a:pt x="709" y="502"/>
                  </a:moveTo>
                  <a:cubicBezTo>
                    <a:pt x="708" y="502"/>
                    <a:pt x="708" y="502"/>
                    <a:pt x="708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10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1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1" y="501"/>
                  </a:moveTo>
                  <a:cubicBezTo>
                    <a:pt x="711" y="501"/>
                    <a:pt x="711" y="501"/>
                    <a:pt x="711" y="501"/>
                  </a:cubicBezTo>
                  <a:cubicBezTo>
                    <a:pt x="711" y="501"/>
                    <a:pt x="711" y="501"/>
                    <a:pt x="711" y="501"/>
                  </a:cubicBezTo>
                  <a:cubicBezTo>
                    <a:pt x="711" y="501"/>
                    <a:pt x="711" y="501"/>
                    <a:pt x="711" y="501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9" y="478"/>
                    <a:pt x="819" y="478"/>
                    <a:pt x="819" y="478"/>
                  </a:cubicBez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05" y="478"/>
                  </a:moveTo>
                  <a:cubicBezTo>
                    <a:pt x="805" y="478"/>
                    <a:pt x="805" y="478"/>
                    <a:pt x="805" y="478"/>
                  </a:cubicBezTo>
                  <a:cubicBezTo>
                    <a:pt x="805" y="478"/>
                    <a:pt x="805" y="478"/>
                    <a:pt x="805" y="478"/>
                  </a:cubicBezTo>
                  <a:moveTo>
                    <a:pt x="805" y="478"/>
                  </a:moveTo>
                  <a:cubicBezTo>
                    <a:pt x="805" y="478"/>
                    <a:pt x="805" y="478"/>
                    <a:pt x="805" y="478"/>
                  </a:cubicBezTo>
                  <a:cubicBezTo>
                    <a:pt x="805" y="478"/>
                    <a:pt x="805" y="478"/>
                    <a:pt x="805" y="478"/>
                  </a:cubicBezTo>
                  <a:moveTo>
                    <a:pt x="805" y="478"/>
                  </a:moveTo>
                  <a:cubicBezTo>
                    <a:pt x="805" y="478"/>
                    <a:pt x="805" y="478"/>
                    <a:pt x="805" y="478"/>
                  </a:cubicBezTo>
                  <a:cubicBezTo>
                    <a:pt x="805" y="478"/>
                    <a:pt x="805" y="478"/>
                    <a:pt x="805" y="478"/>
                  </a:cubicBezTo>
                  <a:moveTo>
                    <a:pt x="806" y="478"/>
                  </a:moveTo>
                  <a:cubicBezTo>
                    <a:pt x="805" y="478"/>
                    <a:pt x="805" y="478"/>
                    <a:pt x="805" y="478"/>
                  </a:cubicBezTo>
                  <a:cubicBezTo>
                    <a:pt x="806" y="478"/>
                    <a:pt x="806" y="478"/>
                    <a:pt x="806" y="478"/>
                  </a:cubicBezTo>
                  <a:moveTo>
                    <a:pt x="806" y="478"/>
                  </a:moveTo>
                  <a:cubicBezTo>
                    <a:pt x="806" y="478"/>
                    <a:pt x="806" y="478"/>
                    <a:pt x="806" y="478"/>
                  </a:cubicBezTo>
                  <a:cubicBezTo>
                    <a:pt x="806" y="478"/>
                    <a:pt x="806" y="478"/>
                    <a:pt x="806" y="478"/>
                  </a:cubicBezTo>
                  <a:moveTo>
                    <a:pt x="806" y="478"/>
                  </a:moveTo>
                  <a:cubicBezTo>
                    <a:pt x="806" y="478"/>
                    <a:pt x="806" y="478"/>
                    <a:pt x="806" y="478"/>
                  </a:cubicBezTo>
                  <a:cubicBezTo>
                    <a:pt x="806" y="478"/>
                    <a:pt x="806" y="478"/>
                    <a:pt x="806" y="478"/>
                  </a:cubicBezTo>
                  <a:moveTo>
                    <a:pt x="806" y="478"/>
                  </a:moveTo>
                  <a:cubicBezTo>
                    <a:pt x="806" y="478"/>
                    <a:pt x="806" y="478"/>
                    <a:pt x="806" y="478"/>
                  </a:cubicBezTo>
                  <a:cubicBezTo>
                    <a:pt x="806" y="478"/>
                    <a:pt x="806" y="478"/>
                    <a:pt x="806" y="478"/>
                  </a:cubicBezTo>
                  <a:moveTo>
                    <a:pt x="806" y="478"/>
                  </a:moveTo>
                  <a:cubicBezTo>
                    <a:pt x="806" y="478"/>
                    <a:pt x="806" y="478"/>
                    <a:pt x="806" y="478"/>
                  </a:cubicBezTo>
                  <a:cubicBezTo>
                    <a:pt x="806" y="478"/>
                    <a:pt x="806" y="478"/>
                    <a:pt x="806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8" y="478"/>
                    <a:pt x="808" y="478"/>
                    <a:pt x="808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8" y="478"/>
                  </a:moveTo>
                  <a:cubicBezTo>
                    <a:pt x="808" y="478"/>
                    <a:pt x="808" y="478"/>
                    <a:pt x="808" y="478"/>
                  </a:cubicBezTo>
                  <a:cubicBezTo>
                    <a:pt x="808" y="478"/>
                    <a:pt x="808" y="478"/>
                    <a:pt x="808" y="478"/>
                  </a:cubicBezTo>
                  <a:moveTo>
                    <a:pt x="808" y="478"/>
                  </a:moveTo>
                  <a:cubicBezTo>
                    <a:pt x="808" y="478"/>
                    <a:pt x="808" y="478"/>
                    <a:pt x="808" y="478"/>
                  </a:cubicBezTo>
                  <a:cubicBezTo>
                    <a:pt x="808" y="478"/>
                    <a:pt x="808" y="478"/>
                    <a:pt x="808" y="478"/>
                  </a:cubicBezTo>
                  <a:moveTo>
                    <a:pt x="808" y="478"/>
                  </a:moveTo>
                  <a:cubicBezTo>
                    <a:pt x="808" y="478"/>
                    <a:pt x="808" y="478"/>
                    <a:pt x="808" y="478"/>
                  </a:cubicBezTo>
                  <a:cubicBezTo>
                    <a:pt x="808" y="478"/>
                    <a:pt x="808" y="478"/>
                    <a:pt x="808" y="478"/>
                  </a:cubicBezTo>
                  <a:moveTo>
                    <a:pt x="808" y="478"/>
                  </a:moveTo>
                  <a:cubicBezTo>
                    <a:pt x="808" y="478"/>
                    <a:pt x="808" y="478"/>
                    <a:pt x="808" y="478"/>
                  </a:cubicBezTo>
                  <a:cubicBezTo>
                    <a:pt x="808" y="478"/>
                    <a:pt x="808" y="478"/>
                    <a:pt x="808" y="478"/>
                  </a:cubicBezTo>
                  <a:moveTo>
                    <a:pt x="808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08" y="478"/>
                    <a:pt x="808" y="478"/>
                    <a:pt x="808" y="478"/>
                  </a:cubicBezTo>
                  <a:moveTo>
                    <a:pt x="809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09" y="478"/>
                    <a:pt x="809" y="478"/>
                    <a:pt x="809" y="478"/>
                  </a:cubicBezTo>
                  <a:moveTo>
                    <a:pt x="809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09" y="478"/>
                    <a:pt x="809" y="478"/>
                    <a:pt x="809" y="478"/>
                  </a:cubicBezTo>
                  <a:moveTo>
                    <a:pt x="809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09" y="478"/>
                    <a:pt x="809" y="478"/>
                    <a:pt x="809" y="478"/>
                  </a:cubicBezTo>
                  <a:moveTo>
                    <a:pt x="809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09" y="478"/>
                    <a:pt x="809" y="478"/>
                    <a:pt x="809" y="478"/>
                  </a:cubicBezTo>
                  <a:moveTo>
                    <a:pt x="810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810" y="478"/>
                  </a:move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810" y="478"/>
                  </a:move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810" y="478"/>
                  </a:move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810" y="478"/>
                  </a:move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810" y="478"/>
                  </a:move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8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791" y="426"/>
                  </a:moveTo>
                  <a:cubicBezTo>
                    <a:pt x="792" y="426"/>
                    <a:pt x="792" y="426"/>
                    <a:pt x="793" y="426"/>
                  </a:cubicBezTo>
                  <a:cubicBezTo>
                    <a:pt x="792" y="426"/>
                    <a:pt x="792" y="426"/>
                    <a:pt x="791" y="426"/>
                  </a:cubicBezTo>
                  <a:moveTo>
                    <a:pt x="794" y="427"/>
                  </a:moveTo>
                  <a:cubicBezTo>
                    <a:pt x="793" y="427"/>
                    <a:pt x="793" y="426"/>
                    <a:pt x="793" y="426"/>
                  </a:cubicBezTo>
                  <a:cubicBezTo>
                    <a:pt x="793" y="426"/>
                    <a:pt x="793" y="427"/>
                    <a:pt x="794" y="427"/>
                  </a:cubicBezTo>
                  <a:moveTo>
                    <a:pt x="794" y="427"/>
                  </a:moveTo>
                  <a:cubicBezTo>
                    <a:pt x="794" y="427"/>
                    <a:pt x="795" y="427"/>
                    <a:pt x="795" y="428"/>
                  </a:cubicBezTo>
                  <a:cubicBezTo>
                    <a:pt x="795" y="427"/>
                    <a:pt x="794" y="427"/>
                    <a:pt x="794" y="427"/>
                  </a:cubicBezTo>
                  <a:moveTo>
                    <a:pt x="795" y="428"/>
                  </a:moveTo>
                  <a:cubicBezTo>
                    <a:pt x="795" y="428"/>
                    <a:pt x="796" y="428"/>
                    <a:pt x="796" y="428"/>
                  </a:cubicBezTo>
                  <a:cubicBezTo>
                    <a:pt x="796" y="428"/>
                    <a:pt x="795" y="428"/>
                    <a:pt x="795" y="428"/>
                  </a:cubicBezTo>
                  <a:moveTo>
                    <a:pt x="796" y="428"/>
                  </a:moveTo>
                  <a:cubicBezTo>
                    <a:pt x="796" y="428"/>
                    <a:pt x="797" y="429"/>
                    <a:pt x="797" y="429"/>
                  </a:cubicBezTo>
                  <a:cubicBezTo>
                    <a:pt x="797" y="429"/>
                    <a:pt x="796" y="428"/>
                    <a:pt x="796" y="428"/>
                  </a:cubicBezTo>
                  <a:moveTo>
                    <a:pt x="797" y="429"/>
                  </a:moveTo>
                  <a:cubicBezTo>
                    <a:pt x="797" y="429"/>
                    <a:pt x="798" y="429"/>
                    <a:pt x="798" y="430"/>
                  </a:cubicBezTo>
                  <a:cubicBezTo>
                    <a:pt x="798" y="429"/>
                    <a:pt x="797" y="429"/>
                    <a:pt x="797" y="429"/>
                  </a:cubicBezTo>
                  <a:moveTo>
                    <a:pt x="798" y="430"/>
                  </a:moveTo>
                  <a:cubicBezTo>
                    <a:pt x="798" y="430"/>
                    <a:pt x="799" y="430"/>
                    <a:pt x="799" y="430"/>
                  </a:cubicBezTo>
                  <a:cubicBezTo>
                    <a:pt x="799" y="430"/>
                    <a:pt x="798" y="430"/>
                    <a:pt x="798" y="430"/>
                  </a:cubicBezTo>
                  <a:moveTo>
                    <a:pt x="799" y="430"/>
                  </a:moveTo>
                  <a:cubicBezTo>
                    <a:pt x="799" y="431"/>
                    <a:pt x="800" y="431"/>
                    <a:pt x="800" y="431"/>
                  </a:cubicBezTo>
                  <a:cubicBezTo>
                    <a:pt x="800" y="431"/>
                    <a:pt x="799" y="431"/>
                    <a:pt x="799" y="430"/>
                  </a:cubicBezTo>
                  <a:moveTo>
                    <a:pt x="800" y="431"/>
                  </a:moveTo>
                  <a:cubicBezTo>
                    <a:pt x="800" y="431"/>
                    <a:pt x="800" y="432"/>
                    <a:pt x="800" y="432"/>
                  </a:cubicBezTo>
                  <a:cubicBezTo>
                    <a:pt x="800" y="432"/>
                    <a:pt x="800" y="431"/>
                    <a:pt x="800" y="431"/>
                  </a:cubicBezTo>
                  <a:moveTo>
                    <a:pt x="800" y="432"/>
                  </a:moveTo>
                  <a:cubicBezTo>
                    <a:pt x="801" y="432"/>
                    <a:pt x="801" y="432"/>
                    <a:pt x="801" y="432"/>
                  </a:cubicBezTo>
                  <a:cubicBezTo>
                    <a:pt x="801" y="432"/>
                    <a:pt x="801" y="432"/>
                    <a:pt x="800" y="432"/>
                  </a:cubicBezTo>
                  <a:moveTo>
                    <a:pt x="802" y="433"/>
                  </a:moveTo>
                  <a:cubicBezTo>
                    <a:pt x="801" y="432"/>
                    <a:pt x="801" y="432"/>
                    <a:pt x="801" y="432"/>
                  </a:cubicBezTo>
                  <a:cubicBezTo>
                    <a:pt x="802" y="433"/>
                    <a:pt x="802" y="433"/>
                    <a:pt x="802" y="433"/>
                  </a:cubicBezTo>
                  <a:moveTo>
                    <a:pt x="802" y="433"/>
                  </a:moveTo>
                  <a:cubicBezTo>
                    <a:pt x="802" y="433"/>
                    <a:pt x="802" y="433"/>
                    <a:pt x="802" y="433"/>
                  </a:cubicBezTo>
                  <a:cubicBezTo>
                    <a:pt x="802" y="433"/>
                    <a:pt x="802" y="433"/>
                    <a:pt x="802" y="433"/>
                  </a:cubicBezTo>
                  <a:moveTo>
                    <a:pt x="802" y="433"/>
                  </a:moveTo>
                  <a:cubicBezTo>
                    <a:pt x="803" y="434"/>
                    <a:pt x="803" y="434"/>
                    <a:pt x="803" y="434"/>
                  </a:cubicBezTo>
                  <a:cubicBezTo>
                    <a:pt x="803" y="434"/>
                    <a:pt x="803" y="434"/>
                    <a:pt x="802" y="433"/>
                  </a:cubicBezTo>
                  <a:moveTo>
                    <a:pt x="803" y="434"/>
                  </a:moveTo>
                  <a:cubicBezTo>
                    <a:pt x="803" y="434"/>
                    <a:pt x="803" y="434"/>
                    <a:pt x="803" y="435"/>
                  </a:cubicBezTo>
                  <a:cubicBezTo>
                    <a:pt x="803" y="434"/>
                    <a:pt x="803" y="434"/>
                    <a:pt x="803" y="434"/>
                  </a:cubicBezTo>
                  <a:moveTo>
                    <a:pt x="803" y="435"/>
                  </a:moveTo>
                  <a:cubicBezTo>
                    <a:pt x="803" y="435"/>
                    <a:pt x="804" y="435"/>
                    <a:pt x="804" y="435"/>
                  </a:cubicBezTo>
                  <a:cubicBezTo>
                    <a:pt x="804" y="435"/>
                    <a:pt x="803" y="435"/>
                    <a:pt x="803" y="435"/>
                  </a:cubicBezTo>
                  <a:moveTo>
                    <a:pt x="804" y="435"/>
                  </a:moveTo>
                  <a:cubicBezTo>
                    <a:pt x="804" y="435"/>
                    <a:pt x="804" y="436"/>
                    <a:pt x="804" y="436"/>
                  </a:cubicBezTo>
                  <a:cubicBezTo>
                    <a:pt x="804" y="436"/>
                    <a:pt x="804" y="435"/>
                    <a:pt x="804" y="435"/>
                  </a:cubicBezTo>
                  <a:moveTo>
                    <a:pt x="804" y="436"/>
                  </a:moveTo>
                  <a:cubicBezTo>
                    <a:pt x="804" y="436"/>
                    <a:pt x="804" y="436"/>
                    <a:pt x="804" y="436"/>
                  </a:cubicBezTo>
                  <a:cubicBezTo>
                    <a:pt x="804" y="436"/>
                    <a:pt x="804" y="436"/>
                    <a:pt x="804" y="436"/>
                  </a:cubicBezTo>
                  <a:moveTo>
                    <a:pt x="804" y="436"/>
                  </a:moveTo>
                  <a:cubicBezTo>
                    <a:pt x="804" y="436"/>
                    <a:pt x="805" y="436"/>
                    <a:pt x="805" y="437"/>
                  </a:cubicBezTo>
                  <a:cubicBezTo>
                    <a:pt x="805" y="436"/>
                    <a:pt x="804" y="436"/>
                    <a:pt x="804" y="436"/>
                  </a:cubicBezTo>
                  <a:moveTo>
                    <a:pt x="805" y="437"/>
                  </a:moveTo>
                  <a:cubicBezTo>
                    <a:pt x="805" y="437"/>
                    <a:pt x="805" y="437"/>
                    <a:pt x="805" y="437"/>
                  </a:cubicBezTo>
                  <a:cubicBezTo>
                    <a:pt x="805" y="437"/>
                    <a:pt x="805" y="437"/>
                    <a:pt x="805" y="437"/>
                  </a:cubicBezTo>
                  <a:moveTo>
                    <a:pt x="805" y="437"/>
                  </a:moveTo>
                  <a:cubicBezTo>
                    <a:pt x="805" y="437"/>
                    <a:pt x="805" y="437"/>
                    <a:pt x="805" y="437"/>
                  </a:cubicBezTo>
                  <a:cubicBezTo>
                    <a:pt x="805" y="437"/>
                    <a:pt x="805" y="437"/>
                    <a:pt x="805" y="437"/>
                  </a:cubicBezTo>
                  <a:moveTo>
                    <a:pt x="805" y="437"/>
                  </a:moveTo>
                  <a:cubicBezTo>
                    <a:pt x="805" y="438"/>
                    <a:pt x="805" y="438"/>
                    <a:pt x="805" y="438"/>
                  </a:cubicBezTo>
                  <a:cubicBezTo>
                    <a:pt x="805" y="437"/>
                    <a:pt x="805" y="437"/>
                    <a:pt x="805" y="437"/>
                  </a:cubicBezTo>
                  <a:moveTo>
                    <a:pt x="806" y="438"/>
                  </a:moveTo>
                  <a:cubicBezTo>
                    <a:pt x="806" y="438"/>
                    <a:pt x="805" y="438"/>
                    <a:pt x="805" y="438"/>
                  </a:cubicBezTo>
                  <a:cubicBezTo>
                    <a:pt x="805" y="438"/>
                    <a:pt x="806" y="438"/>
                    <a:pt x="806" y="438"/>
                  </a:cubicBezTo>
                  <a:moveTo>
                    <a:pt x="806" y="439"/>
                  </a:moveTo>
                  <a:cubicBezTo>
                    <a:pt x="806" y="439"/>
                    <a:pt x="806" y="439"/>
                    <a:pt x="806" y="438"/>
                  </a:cubicBezTo>
                  <a:cubicBezTo>
                    <a:pt x="806" y="439"/>
                    <a:pt x="806" y="439"/>
                    <a:pt x="806" y="439"/>
                  </a:cubicBezTo>
                  <a:moveTo>
                    <a:pt x="806" y="439"/>
                  </a:moveTo>
                  <a:cubicBezTo>
                    <a:pt x="806" y="439"/>
                    <a:pt x="806" y="439"/>
                    <a:pt x="806" y="439"/>
                  </a:cubicBezTo>
                  <a:cubicBezTo>
                    <a:pt x="806" y="439"/>
                    <a:pt x="806" y="439"/>
                    <a:pt x="806" y="439"/>
                  </a:cubicBezTo>
                  <a:moveTo>
                    <a:pt x="806" y="440"/>
                  </a:moveTo>
                  <a:cubicBezTo>
                    <a:pt x="806" y="440"/>
                    <a:pt x="806" y="439"/>
                    <a:pt x="806" y="439"/>
                  </a:cubicBezTo>
                  <a:cubicBezTo>
                    <a:pt x="806" y="439"/>
                    <a:pt x="806" y="440"/>
                    <a:pt x="806" y="440"/>
                  </a:cubicBezTo>
                  <a:moveTo>
                    <a:pt x="806" y="440"/>
                  </a:moveTo>
                  <a:cubicBezTo>
                    <a:pt x="806" y="440"/>
                    <a:pt x="806" y="440"/>
                    <a:pt x="806" y="440"/>
                  </a:cubicBezTo>
                  <a:cubicBezTo>
                    <a:pt x="806" y="440"/>
                    <a:pt x="806" y="440"/>
                    <a:pt x="806" y="440"/>
                  </a:cubicBezTo>
                  <a:moveTo>
                    <a:pt x="806" y="440"/>
                  </a:moveTo>
                  <a:cubicBezTo>
                    <a:pt x="806" y="440"/>
                    <a:pt x="806" y="440"/>
                    <a:pt x="806" y="440"/>
                  </a:cubicBezTo>
                  <a:cubicBezTo>
                    <a:pt x="806" y="440"/>
                    <a:pt x="806" y="440"/>
                    <a:pt x="806" y="440"/>
                  </a:cubicBezTo>
                  <a:moveTo>
                    <a:pt x="806" y="440"/>
                  </a:moveTo>
                  <a:cubicBezTo>
                    <a:pt x="806" y="441"/>
                    <a:pt x="806" y="441"/>
                    <a:pt x="806" y="441"/>
                  </a:cubicBezTo>
                  <a:cubicBezTo>
                    <a:pt x="806" y="440"/>
                    <a:pt x="806" y="440"/>
                    <a:pt x="806" y="440"/>
                  </a:cubicBezTo>
                  <a:moveTo>
                    <a:pt x="806" y="441"/>
                  </a:moveTo>
                  <a:cubicBezTo>
                    <a:pt x="806" y="441"/>
                    <a:pt x="806" y="441"/>
                    <a:pt x="806" y="441"/>
                  </a:cubicBezTo>
                  <a:cubicBezTo>
                    <a:pt x="806" y="441"/>
                    <a:pt x="806" y="441"/>
                    <a:pt x="806" y="441"/>
                  </a:cubicBezTo>
                  <a:moveTo>
                    <a:pt x="806" y="442"/>
                  </a:moveTo>
                  <a:cubicBezTo>
                    <a:pt x="806" y="442"/>
                    <a:pt x="806" y="442"/>
                    <a:pt x="806" y="441"/>
                  </a:cubicBezTo>
                  <a:cubicBezTo>
                    <a:pt x="806" y="442"/>
                    <a:pt x="806" y="442"/>
                    <a:pt x="806" y="442"/>
                  </a:cubicBezTo>
                  <a:moveTo>
                    <a:pt x="806" y="442"/>
                  </a:moveTo>
                  <a:cubicBezTo>
                    <a:pt x="806" y="442"/>
                    <a:pt x="806" y="442"/>
                    <a:pt x="806" y="442"/>
                  </a:cubicBezTo>
                  <a:cubicBezTo>
                    <a:pt x="806" y="442"/>
                    <a:pt x="806" y="442"/>
                    <a:pt x="806" y="442"/>
                  </a:cubicBezTo>
                  <a:moveTo>
                    <a:pt x="806" y="443"/>
                  </a:moveTo>
                  <a:cubicBezTo>
                    <a:pt x="806" y="442"/>
                    <a:pt x="806" y="442"/>
                    <a:pt x="806" y="442"/>
                  </a:cubicBezTo>
                  <a:cubicBezTo>
                    <a:pt x="806" y="443"/>
                    <a:pt x="806" y="443"/>
                    <a:pt x="806" y="443"/>
                  </a:cubicBezTo>
                  <a:moveTo>
                    <a:pt x="807" y="443"/>
                  </a:moveTo>
                  <a:cubicBezTo>
                    <a:pt x="807" y="443"/>
                    <a:pt x="807" y="443"/>
                    <a:pt x="807" y="443"/>
                  </a:cubicBezTo>
                  <a:cubicBezTo>
                    <a:pt x="807" y="443"/>
                    <a:pt x="807" y="443"/>
                    <a:pt x="807" y="443"/>
                  </a:cubicBezTo>
                  <a:moveTo>
                    <a:pt x="807" y="444"/>
                  </a:moveTo>
                  <a:cubicBezTo>
                    <a:pt x="807" y="443"/>
                    <a:pt x="807" y="443"/>
                    <a:pt x="807" y="443"/>
                  </a:cubicBezTo>
                  <a:cubicBezTo>
                    <a:pt x="807" y="443"/>
                    <a:pt x="807" y="443"/>
                    <a:pt x="807" y="443"/>
                  </a:cubicBezTo>
                  <a:moveTo>
                    <a:pt x="807" y="444"/>
                  </a:moveTo>
                  <a:cubicBezTo>
                    <a:pt x="807" y="444"/>
                    <a:pt x="807" y="444"/>
                    <a:pt x="807" y="444"/>
                  </a:cubicBezTo>
                  <a:cubicBezTo>
                    <a:pt x="807" y="444"/>
                    <a:pt x="807" y="444"/>
                    <a:pt x="807" y="444"/>
                  </a:cubicBezTo>
                  <a:moveTo>
                    <a:pt x="807" y="444"/>
                  </a:moveTo>
                  <a:cubicBezTo>
                    <a:pt x="807" y="444"/>
                    <a:pt x="807" y="444"/>
                    <a:pt x="807" y="444"/>
                  </a:cubicBezTo>
                  <a:cubicBezTo>
                    <a:pt x="807" y="444"/>
                    <a:pt x="807" y="444"/>
                    <a:pt x="807" y="444"/>
                  </a:cubicBezTo>
                  <a:moveTo>
                    <a:pt x="807" y="445"/>
                  </a:moveTo>
                  <a:cubicBezTo>
                    <a:pt x="807" y="444"/>
                    <a:pt x="807" y="444"/>
                    <a:pt x="807" y="444"/>
                  </a:cubicBezTo>
                  <a:cubicBezTo>
                    <a:pt x="807" y="445"/>
                    <a:pt x="807" y="445"/>
                    <a:pt x="807" y="445"/>
                  </a:cubicBezTo>
                  <a:moveTo>
                    <a:pt x="807" y="445"/>
                  </a:moveTo>
                  <a:cubicBezTo>
                    <a:pt x="807" y="445"/>
                    <a:pt x="807" y="445"/>
                    <a:pt x="807" y="445"/>
                  </a:cubicBezTo>
                  <a:cubicBezTo>
                    <a:pt x="807" y="445"/>
                    <a:pt x="807" y="445"/>
                    <a:pt x="807" y="445"/>
                  </a:cubicBezTo>
                  <a:moveTo>
                    <a:pt x="807" y="445"/>
                  </a:moveTo>
                  <a:cubicBezTo>
                    <a:pt x="807" y="445"/>
                    <a:pt x="807" y="445"/>
                    <a:pt x="807" y="445"/>
                  </a:cubicBezTo>
                  <a:cubicBezTo>
                    <a:pt x="807" y="445"/>
                    <a:pt x="807" y="445"/>
                    <a:pt x="807" y="445"/>
                  </a:cubicBezTo>
                  <a:moveTo>
                    <a:pt x="807" y="446"/>
                  </a:moveTo>
                  <a:cubicBezTo>
                    <a:pt x="807" y="445"/>
                    <a:pt x="807" y="445"/>
                    <a:pt x="807" y="445"/>
                  </a:cubicBezTo>
                  <a:cubicBezTo>
                    <a:pt x="807" y="446"/>
                    <a:pt x="807" y="446"/>
                    <a:pt x="807" y="446"/>
                  </a:cubicBezTo>
                  <a:moveTo>
                    <a:pt x="808" y="446"/>
                  </a:moveTo>
                  <a:cubicBezTo>
                    <a:pt x="807" y="446"/>
                    <a:pt x="807" y="446"/>
                    <a:pt x="807" y="446"/>
                  </a:cubicBezTo>
                  <a:cubicBezTo>
                    <a:pt x="807" y="446"/>
                    <a:pt x="807" y="446"/>
                    <a:pt x="808" y="446"/>
                  </a:cubicBezTo>
                  <a:moveTo>
                    <a:pt x="808" y="446"/>
                  </a:moveTo>
                  <a:cubicBezTo>
                    <a:pt x="808" y="446"/>
                    <a:pt x="808" y="446"/>
                    <a:pt x="808" y="446"/>
                  </a:cubicBezTo>
                  <a:cubicBezTo>
                    <a:pt x="808" y="446"/>
                    <a:pt x="808" y="446"/>
                    <a:pt x="808" y="446"/>
                  </a:cubicBezTo>
                  <a:moveTo>
                    <a:pt x="808" y="447"/>
                  </a:moveTo>
                  <a:cubicBezTo>
                    <a:pt x="808" y="446"/>
                    <a:pt x="808" y="446"/>
                    <a:pt x="808" y="446"/>
                  </a:cubicBezTo>
                  <a:cubicBezTo>
                    <a:pt x="808" y="447"/>
                    <a:pt x="808" y="447"/>
                    <a:pt x="808" y="447"/>
                  </a:cubicBezTo>
                  <a:moveTo>
                    <a:pt x="809" y="447"/>
                  </a:moveTo>
                  <a:cubicBezTo>
                    <a:pt x="808" y="447"/>
                    <a:pt x="808" y="447"/>
                    <a:pt x="808" y="447"/>
                  </a:cubicBezTo>
                  <a:cubicBezTo>
                    <a:pt x="809" y="447"/>
                    <a:pt x="809" y="447"/>
                    <a:pt x="809" y="447"/>
                  </a:cubicBezTo>
                  <a:moveTo>
                    <a:pt x="809" y="447"/>
                  </a:moveTo>
                  <a:cubicBezTo>
                    <a:pt x="809" y="447"/>
                    <a:pt x="809" y="447"/>
                    <a:pt x="809" y="447"/>
                  </a:cubicBezTo>
                  <a:cubicBezTo>
                    <a:pt x="809" y="447"/>
                    <a:pt x="809" y="447"/>
                    <a:pt x="809" y="447"/>
                  </a:cubicBezTo>
                  <a:moveTo>
                    <a:pt x="810" y="447"/>
                  </a:moveTo>
                  <a:cubicBezTo>
                    <a:pt x="809" y="447"/>
                    <a:pt x="809" y="447"/>
                    <a:pt x="809" y="447"/>
                  </a:cubicBezTo>
                  <a:cubicBezTo>
                    <a:pt x="809" y="447"/>
                    <a:pt x="809" y="447"/>
                    <a:pt x="810" y="447"/>
                  </a:cubicBezTo>
                  <a:moveTo>
                    <a:pt x="810" y="447"/>
                  </a:moveTo>
                  <a:cubicBezTo>
                    <a:pt x="810" y="447"/>
                    <a:pt x="810" y="447"/>
                    <a:pt x="810" y="447"/>
                  </a:cubicBezTo>
                  <a:cubicBezTo>
                    <a:pt x="810" y="447"/>
                    <a:pt x="810" y="447"/>
                    <a:pt x="810" y="447"/>
                  </a:cubicBezTo>
                  <a:moveTo>
                    <a:pt x="811" y="448"/>
                  </a:moveTo>
                  <a:cubicBezTo>
                    <a:pt x="810" y="448"/>
                    <a:pt x="810" y="448"/>
                    <a:pt x="810" y="447"/>
                  </a:cubicBezTo>
                  <a:cubicBezTo>
                    <a:pt x="810" y="448"/>
                    <a:pt x="810" y="448"/>
                    <a:pt x="811" y="448"/>
                  </a:cubicBezTo>
                  <a:moveTo>
                    <a:pt x="811" y="448"/>
                  </a:moveTo>
                  <a:cubicBezTo>
                    <a:pt x="811" y="448"/>
                    <a:pt x="811" y="448"/>
                    <a:pt x="811" y="448"/>
                  </a:cubicBezTo>
                  <a:cubicBezTo>
                    <a:pt x="811" y="448"/>
                    <a:pt x="811" y="448"/>
                    <a:pt x="811" y="448"/>
                  </a:cubicBezTo>
                  <a:moveTo>
                    <a:pt x="812" y="448"/>
                  </a:moveTo>
                  <a:cubicBezTo>
                    <a:pt x="811" y="448"/>
                    <a:pt x="811" y="448"/>
                    <a:pt x="811" y="448"/>
                  </a:cubicBezTo>
                  <a:cubicBezTo>
                    <a:pt x="811" y="448"/>
                    <a:pt x="811" y="448"/>
                    <a:pt x="812" y="448"/>
                  </a:cubicBezTo>
                  <a:moveTo>
                    <a:pt x="812" y="448"/>
                  </a:moveTo>
                  <a:cubicBezTo>
                    <a:pt x="812" y="448"/>
                    <a:pt x="812" y="448"/>
                    <a:pt x="812" y="448"/>
                  </a:cubicBezTo>
                  <a:cubicBezTo>
                    <a:pt x="812" y="448"/>
                    <a:pt x="812" y="448"/>
                    <a:pt x="812" y="448"/>
                  </a:cubicBezTo>
                  <a:moveTo>
                    <a:pt x="813" y="449"/>
                  </a:moveTo>
                  <a:cubicBezTo>
                    <a:pt x="813" y="449"/>
                    <a:pt x="813" y="449"/>
                    <a:pt x="812" y="448"/>
                  </a:cubicBezTo>
                  <a:cubicBezTo>
                    <a:pt x="813" y="449"/>
                    <a:pt x="813" y="449"/>
                    <a:pt x="813" y="449"/>
                  </a:cubicBezTo>
                  <a:moveTo>
                    <a:pt x="814" y="449"/>
                  </a:moveTo>
                  <a:cubicBezTo>
                    <a:pt x="814" y="449"/>
                    <a:pt x="814" y="449"/>
                    <a:pt x="813" y="449"/>
                  </a:cubicBezTo>
                  <a:cubicBezTo>
                    <a:pt x="814" y="449"/>
                    <a:pt x="814" y="449"/>
                    <a:pt x="814" y="449"/>
                  </a:cubicBezTo>
                  <a:moveTo>
                    <a:pt x="815" y="449"/>
                  </a:moveTo>
                  <a:cubicBezTo>
                    <a:pt x="815" y="449"/>
                    <a:pt x="815" y="449"/>
                    <a:pt x="814" y="449"/>
                  </a:cubicBezTo>
                  <a:cubicBezTo>
                    <a:pt x="815" y="449"/>
                    <a:pt x="815" y="449"/>
                    <a:pt x="815" y="449"/>
                  </a:cubicBezTo>
                  <a:moveTo>
                    <a:pt x="816" y="450"/>
                  </a:moveTo>
                  <a:cubicBezTo>
                    <a:pt x="816" y="450"/>
                    <a:pt x="815" y="449"/>
                    <a:pt x="815" y="449"/>
                  </a:cubicBezTo>
                  <a:cubicBezTo>
                    <a:pt x="815" y="449"/>
                    <a:pt x="816" y="450"/>
                    <a:pt x="816" y="450"/>
                  </a:cubicBezTo>
                  <a:moveTo>
                    <a:pt x="817" y="450"/>
                  </a:moveTo>
                  <a:cubicBezTo>
                    <a:pt x="817" y="450"/>
                    <a:pt x="817" y="450"/>
                    <a:pt x="816" y="450"/>
                  </a:cubicBezTo>
                  <a:cubicBezTo>
                    <a:pt x="817" y="450"/>
                    <a:pt x="817" y="450"/>
                    <a:pt x="817" y="450"/>
                  </a:cubicBezTo>
                  <a:moveTo>
                    <a:pt x="819" y="450"/>
                  </a:moveTo>
                  <a:cubicBezTo>
                    <a:pt x="818" y="450"/>
                    <a:pt x="818" y="450"/>
                    <a:pt x="817" y="450"/>
                  </a:cubicBezTo>
                  <a:cubicBezTo>
                    <a:pt x="818" y="450"/>
                    <a:pt x="818" y="450"/>
                    <a:pt x="819" y="450"/>
                  </a:cubicBezTo>
                  <a:moveTo>
                    <a:pt x="820" y="451"/>
                  </a:moveTo>
                  <a:cubicBezTo>
                    <a:pt x="819" y="450"/>
                    <a:pt x="819" y="450"/>
                    <a:pt x="819" y="450"/>
                  </a:cubicBezTo>
                  <a:cubicBezTo>
                    <a:pt x="819" y="450"/>
                    <a:pt x="819" y="450"/>
                    <a:pt x="820" y="451"/>
                  </a:cubicBezTo>
                  <a:moveTo>
                    <a:pt x="821" y="451"/>
                  </a:moveTo>
                  <a:cubicBezTo>
                    <a:pt x="821" y="451"/>
                    <a:pt x="820" y="451"/>
                    <a:pt x="820" y="451"/>
                  </a:cubicBezTo>
                  <a:cubicBezTo>
                    <a:pt x="820" y="451"/>
                    <a:pt x="821" y="451"/>
                    <a:pt x="821" y="451"/>
                  </a:cubicBezTo>
                  <a:moveTo>
                    <a:pt x="823" y="451"/>
                  </a:moveTo>
                  <a:cubicBezTo>
                    <a:pt x="822" y="451"/>
                    <a:pt x="822" y="451"/>
                    <a:pt x="821" y="451"/>
                  </a:cubicBezTo>
                  <a:cubicBezTo>
                    <a:pt x="822" y="451"/>
                    <a:pt x="822" y="451"/>
                    <a:pt x="823" y="451"/>
                  </a:cubicBezTo>
                  <a:moveTo>
                    <a:pt x="824" y="451"/>
                  </a:moveTo>
                  <a:cubicBezTo>
                    <a:pt x="824" y="451"/>
                    <a:pt x="823" y="451"/>
                    <a:pt x="823" y="451"/>
                  </a:cubicBezTo>
                  <a:cubicBezTo>
                    <a:pt x="823" y="451"/>
                    <a:pt x="824" y="451"/>
                    <a:pt x="824" y="451"/>
                  </a:cubicBezTo>
                  <a:moveTo>
                    <a:pt x="826" y="452"/>
                  </a:moveTo>
                  <a:cubicBezTo>
                    <a:pt x="825" y="451"/>
                    <a:pt x="825" y="451"/>
                    <a:pt x="824" y="451"/>
                  </a:cubicBezTo>
                  <a:cubicBezTo>
                    <a:pt x="825" y="451"/>
                    <a:pt x="825" y="451"/>
                    <a:pt x="826" y="452"/>
                  </a:cubicBezTo>
                  <a:moveTo>
                    <a:pt x="828" y="452"/>
                  </a:moveTo>
                  <a:cubicBezTo>
                    <a:pt x="827" y="452"/>
                    <a:pt x="827" y="452"/>
                    <a:pt x="826" y="452"/>
                  </a:cubicBezTo>
                  <a:cubicBezTo>
                    <a:pt x="827" y="452"/>
                    <a:pt x="827" y="452"/>
                    <a:pt x="828" y="452"/>
                  </a:cubicBezTo>
                  <a:moveTo>
                    <a:pt x="828" y="452"/>
                  </a:moveTo>
                  <a:cubicBezTo>
                    <a:pt x="830" y="452"/>
                    <a:pt x="830" y="452"/>
                    <a:pt x="830" y="452"/>
                  </a:cubicBezTo>
                  <a:cubicBezTo>
                    <a:pt x="829" y="452"/>
                    <a:pt x="828" y="452"/>
                    <a:pt x="828" y="452"/>
                  </a:cubicBezTo>
                  <a:moveTo>
                    <a:pt x="936" y="311"/>
                  </a:moveTo>
                  <a:cubicBezTo>
                    <a:pt x="936" y="311"/>
                    <a:pt x="936" y="311"/>
                    <a:pt x="936" y="311"/>
                  </a:cubicBezTo>
                  <a:cubicBezTo>
                    <a:pt x="936" y="311"/>
                    <a:pt x="936" y="311"/>
                    <a:pt x="936" y="311"/>
                  </a:cubicBezTo>
                  <a:moveTo>
                    <a:pt x="936" y="311"/>
                  </a:moveTo>
                  <a:cubicBezTo>
                    <a:pt x="936" y="311"/>
                    <a:pt x="936" y="311"/>
                    <a:pt x="936" y="311"/>
                  </a:cubicBezTo>
                  <a:cubicBezTo>
                    <a:pt x="936" y="311"/>
                    <a:pt x="936" y="311"/>
                    <a:pt x="936" y="311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1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7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7" y="312"/>
                  </a:moveTo>
                  <a:cubicBezTo>
                    <a:pt x="937" y="312"/>
                    <a:pt x="937" y="312"/>
                    <a:pt x="937" y="312"/>
                  </a:cubicBezTo>
                  <a:cubicBezTo>
                    <a:pt x="937" y="312"/>
                    <a:pt x="937" y="312"/>
                    <a:pt x="937" y="312"/>
                  </a:cubicBezTo>
                  <a:moveTo>
                    <a:pt x="937" y="313"/>
                  </a:moveTo>
                  <a:cubicBezTo>
                    <a:pt x="937" y="312"/>
                    <a:pt x="937" y="312"/>
                    <a:pt x="937" y="312"/>
                  </a:cubicBezTo>
                  <a:cubicBezTo>
                    <a:pt x="937" y="313"/>
                    <a:pt x="937" y="313"/>
                    <a:pt x="937" y="313"/>
                  </a:cubicBezTo>
                  <a:moveTo>
                    <a:pt x="937" y="313"/>
                  </a:moveTo>
                  <a:cubicBezTo>
                    <a:pt x="937" y="313"/>
                    <a:pt x="937" y="313"/>
                    <a:pt x="937" y="313"/>
                  </a:cubicBezTo>
                  <a:cubicBezTo>
                    <a:pt x="937" y="313"/>
                    <a:pt x="937" y="313"/>
                    <a:pt x="937" y="313"/>
                  </a:cubicBezTo>
                  <a:moveTo>
                    <a:pt x="937" y="313"/>
                  </a:moveTo>
                  <a:cubicBezTo>
                    <a:pt x="937" y="313"/>
                    <a:pt x="937" y="313"/>
                    <a:pt x="937" y="313"/>
                  </a:cubicBezTo>
                  <a:cubicBezTo>
                    <a:pt x="937" y="313"/>
                    <a:pt x="937" y="313"/>
                    <a:pt x="937" y="313"/>
                  </a:cubicBezTo>
                  <a:moveTo>
                    <a:pt x="937" y="313"/>
                  </a:moveTo>
                  <a:cubicBezTo>
                    <a:pt x="937" y="314"/>
                    <a:pt x="937" y="314"/>
                    <a:pt x="937" y="314"/>
                  </a:cubicBezTo>
                  <a:cubicBezTo>
                    <a:pt x="937" y="313"/>
                    <a:pt x="937" y="313"/>
                    <a:pt x="937" y="313"/>
                  </a:cubicBezTo>
                  <a:moveTo>
                    <a:pt x="938" y="315"/>
                  </a:moveTo>
                  <a:cubicBezTo>
                    <a:pt x="938" y="314"/>
                    <a:pt x="937" y="314"/>
                    <a:pt x="937" y="314"/>
                  </a:cubicBezTo>
                  <a:cubicBezTo>
                    <a:pt x="937" y="314"/>
                    <a:pt x="938" y="314"/>
                    <a:pt x="938" y="315"/>
                  </a:cubicBezTo>
                  <a:moveTo>
                    <a:pt x="938" y="315"/>
                  </a:moveTo>
                  <a:cubicBezTo>
                    <a:pt x="938" y="315"/>
                    <a:pt x="938" y="316"/>
                    <a:pt x="938" y="316"/>
                  </a:cubicBezTo>
                  <a:cubicBezTo>
                    <a:pt x="938" y="316"/>
                    <a:pt x="938" y="315"/>
                    <a:pt x="938" y="315"/>
                  </a:cubicBezTo>
                  <a:moveTo>
                    <a:pt x="938" y="316"/>
                  </a:moveTo>
                  <a:cubicBezTo>
                    <a:pt x="938" y="316"/>
                    <a:pt x="939" y="317"/>
                    <a:pt x="939" y="317"/>
                  </a:cubicBezTo>
                  <a:cubicBezTo>
                    <a:pt x="939" y="317"/>
                    <a:pt x="938" y="316"/>
                    <a:pt x="938" y="316"/>
                  </a:cubicBezTo>
                  <a:moveTo>
                    <a:pt x="939" y="317"/>
                  </a:moveTo>
                  <a:cubicBezTo>
                    <a:pt x="939" y="317"/>
                    <a:pt x="939" y="318"/>
                    <a:pt x="939" y="318"/>
                  </a:cubicBezTo>
                  <a:cubicBezTo>
                    <a:pt x="939" y="318"/>
                    <a:pt x="939" y="317"/>
                    <a:pt x="939" y="317"/>
                  </a:cubicBezTo>
                  <a:moveTo>
                    <a:pt x="939" y="318"/>
                  </a:moveTo>
                  <a:cubicBezTo>
                    <a:pt x="940" y="319"/>
                    <a:pt x="940" y="319"/>
                    <a:pt x="940" y="320"/>
                  </a:cubicBezTo>
                  <a:cubicBezTo>
                    <a:pt x="940" y="319"/>
                    <a:pt x="940" y="319"/>
                    <a:pt x="939" y="318"/>
                  </a:cubicBezTo>
                  <a:moveTo>
                    <a:pt x="941" y="321"/>
                  </a:moveTo>
                  <a:cubicBezTo>
                    <a:pt x="940" y="321"/>
                    <a:pt x="940" y="320"/>
                    <a:pt x="940" y="320"/>
                  </a:cubicBezTo>
                  <a:cubicBezTo>
                    <a:pt x="940" y="320"/>
                    <a:pt x="940" y="321"/>
                    <a:pt x="941" y="321"/>
                  </a:cubicBezTo>
                  <a:moveTo>
                    <a:pt x="941" y="322"/>
                  </a:moveTo>
                  <a:cubicBezTo>
                    <a:pt x="941" y="322"/>
                    <a:pt x="941" y="321"/>
                    <a:pt x="941" y="321"/>
                  </a:cubicBezTo>
                  <a:cubicBezTo>
                    <a:pt x="941" y="321"/>
                    <a:pt x="941" y="322"/>
                    <a:pt x="941" y="322"/>
                  </a:cubicBezTo>
                  <a:moveTo>
                    <a:pt x="941" y="323"/>
                  </a:moveTo>
                  <a:cubicBezTo>
                    <a:pt x="941" y="323"/>
                    <a:pt x="941" y="322"/>
                    <a:pt x="941" y="322"/>
                  </a:cubicBezTo>
                  <a:cubicBezTo>
                    <a:pt x="941" y="322"/>
                    <a:pt x="941" y="323"/>
                    <a:pt x="941" y="323"/>
                  </a:cubicBezTo>
                  <a:moveTo>
                    <a:pt x="941" y="323"/>
                  </a:moveTo>
                  <a:cubicBezTo>
                    <a:pt x="941" y="323"/>
                    <a:pt x="941" y="324"/>
                    <a:pt x="942" y="324"/>
                  </a:cubicBezTo>
                  <a:cubicBezTo>
                    <a:pt x="941" y="324"/>
                    <a:pt x="941" y="323"/>
                    <a:pt x="941" y="323"/>
                  </a:cubicBezTo>
                  <a:moveTo>
                    <a:pt x="942" y="324"/>
                  </a:moveTo>
                  <a:cubicBezTo>
                    <a:pt x="942" y="324"/>
                    <a:pt x="942" y="324"/>
                    <a:pt x="942" y="325"/>
                  </a:cubicBezTo>
                  <a:cubicBezTo>
                    <a:pt x="942" y="324"/>
                    <a:pt x="942" y="324"/>
                    <a:pt x="942" y="324"/>
                  </a:cubicBezTo>
                  <a:moveTo>
                    <a:pt x="942" y="325"/>
                  </a:moveTo>
                  <a:cubicBezTo>
                    <a:pt x="942" y="325"/>
                    <a:pt x="942" y="325"/>
                    <a:pt x="942" y="325"/>
                  </a:cubicBezTo>
                  <a:cubicBezTo>
                    <a:pt x="942" y="325"/>
                    <a:pt x="942" y="325"/>
                    <a:pt x="942" y="325"/>
                  </a:cubicBezTo>
                  <a:moveTo>
                    <a:pt x="943" y="327"/>
                  </a:moveTo>
                  <a:cubicBezTo>
                    <a:pt x="942" y="326"/>
                    <a:pt x="942" y="326"/>
                    <a:pt x="942" y="325"/>
                  </a:cubicBezTo>
                  <a:cubicBezTo>
                    <a:pt x="942" y="326"/>
                    <a:pt x="942" y="326"/>
                    <a:pt x="943" y="327"/>
                  </a:cubicBezTo>
                  <a:moveTo>
                    <a:pt x="943" y="328"/>
                  </a:moveTo>
                  <a:cubicBezTo>
                    <a:pt x="943" y="327"/>
                    <a:pt x="943" y="327"/>
                    <a:pt x="943" y="327"/>
                  </a:cubicBezTo>
                  <a:cubicBezTo>
                    <a:pt x="943" y="327"/>
                    <a:pt x="943" y="327"/>
                    <a:pt x="943" y="328"/>
                  </a:cubicBezTo>
                  <a:moveTo>
                    <a:pt x="943" y="328"/>
                  </a:moveTo>
                  <a:cubicBezTo>
                    <a:pt x="943" y="328"/>
                    <a:pt x="943" y="328"/>
                    <a:pt x="943" y="328"/>
                  </a:cubicBezTo>
                  <a:cubicBezTo>
                    <a:pt x="943" y="328"/>
                    <a:pt x="943" y="328"/>
                    <a:pt x="943" y="328"/>
                  </a:cubicBezTo>
                  <a:moveTo>
                    <a:pt x="943" y="329"/>
                  </a:moveTo>
                  <a:cubicBezTo>
                    <a:pt x="943" y="329"/>
                    <a:pt x="943" y="328"/>
                    <a:pt x="943" y="328"/>
                  </a:cubicBezTo>
                  <a:cubicBezTo>
                    <a:pt x="943" y="329"/>
                    <a:pt x="943" y="329"/>
                    <a:pt x="943" y="330"/>
                  </a:cubicBezTo>
                  <a:cubicBezTo>
                    <a:pt x="943" y="330"/>
                    <a:pt x="943" y="329"/>
                    <a:pt x="943" y="329"/>
                  </a:cubicBezTo>
                  <a:moveTo>
                    <a:pt x="975" y="276"/>
                  </a:moveTo>
                  <a:cubicBezTo>
                    <a:pt x="976" y="278"/>
                    <a:pt x="976" y="278"/>
                    <a:pt x="976" y="278"/>
                  </a:cubicBezTo>
                  <a:cubicBezTo>
                    <a:pt x="975" y="277"/>
                    <a:pt x="975" y="277"/>
                    <a:pt x="975" y="276"/>
                  </a:cubicBezTo>
                  <a:moveTo>
                    <a:pt x="976" y="279"/>
                  </a:moveTo>
                  <a:cubicBezTo>
                    <a:pt x="976" y="279"/>
                    <a:pt x="976" y="278"/>
                    <a:pt x="976" y="278"/>
                  </a:cubicBezTo>
                  <a:cubicBezTo>
                    <a:pt x="976" y="278"/>
                    <a:pt x="976" y="279"/>
                    <a:pt x="976" y="279"/>
                  </a:cubicBezTo>
                  <a:moveTo>
                    <a:pt x="976" y="280"/>
                  </a:moveTo>
                  <a:cubicBezTo>
                    <a:pt x="976" y="280"/>
                    <a:pt x="976" y="279"/>
                    <a:pt x="976" y="279"/>
                  </a:cubicBezTo>
                  <a:cubicBezTo>
                    <a:pt x="976" y="279"/>
                    <a:pt x="976" y="280"/>
                    <a:pt x="976" y="280"/>
                  </a:cubicBezTo>
                  <a:moveTo>
                    <a:pt x="976" y="280"/>
                  </a:moveTo>
                  <a:cubicBezTo>
                    <a:pt x="976" y="280"/>
                    <a:pt x="977" y="281"/>
                    <a:pt x="977" y="281"/>
                  </a:cubicBezTo>
                  <a:cubicBezTo>
                    <a:pt x="977" y="281"/>
                    <a:pt x="976" y="280"/>
                    <a:pt x="976" y="280"/>
                  </a:cubicBezTo>
                  <a:moveTo>
                    <a:pt x="977" y="281"/>
                  </a:moveTo>
                  <a:cubicBezTo>
                    <a:pt x="977" y="281"/>
                    <a:pt x="977" y="282"/>
                    <a:pt x="977" y="282"/>
                  </a:cubicBezTo>
                  <a:cubicBezTo>
                    <a:pt x="977" y="282"/>
                    <a:pt x="977" y="281"/>
                    <a:pt x="977" y="281"/>
                  </a:cubicBezTo>
                  <a:moveTo>
                    <a:pt x="978" y="283"/>
                  </a:moveTo>
                  <a:cubicBezTo>
                    <a:pt x="977" y="283"/>
                    <a:pt x="977" y="282"/>
                    <a:pt x="977" y="282"/>
                  </a:cubicBezTo>
                  <a:cubicBezTo>
                    <a:pt x="977" y="282"/>
                    <a:pt x="977" y="283"/>
                    <a:pt x="978" y="283"/>
                  </a:cubicBezTo>
                  <a:moveTo>
                    <a:pt x="978" y="284"/>
                  </a:moveTo>
                  <a:cubicBezTo>
                    <a:pt x="978" y="283"/>
                    <a:pt x="978" y="283"/>
                    <a:pt x="978" y="283"/>
                  </a:cubicBezTo>
                  <a:cubicBezTo>
                    <a:pt x="978" y="283"/>
                    <a:pt x="978" y="283"/>
                    <a:pt x="978" y="284"/>
                  </a:cubicBezTo>
                  <a:moveTo>
                    <a:pt x="978" y="285"/>
                  </a:moveTo>
                  <a:cubicBezTo>
                    <a:pt x="978" y="284"/>
                    <a:pt x="978" y="284"/>
                    <a:pt x="978" y="284"/>
                  </a:cubicBezTo>
                  <a:cubicBezTo>
                    <a:pt x="978" y="284"/>
                    <a:pt x="978" y="284"/>
                    <a:pt x="978" y="285"/>
                  </a:cubicBezTo>
                  <a:moveTo>
                    <a:pt x="979" y="286"/>
                  </a:moveTo>
                  <a:cubicBezTo>
                    <a:pt x="979" y="285"/>
                    <a:pt x="979" y="285"/>
                    <a:pt x="978" y="285"/>
                  </a:cubicBezTo>
                  <a:cubicBezTo>
                    <a:pt x="979" y="285"/>
                    <a:pt x="979" y="285"/>
                    <a:pt x="979" y="286"/>
                  </a:cubicBezTo>
                  <a:moveTo>
                    <a:pt x="979" y="287"/>
                  </a:moveTo>
                  <a:cubicBezTo>
                    <a:pt x="979" y="286"/>
                    <a:pt x="979" y="286"/>
                    <a:pt x="979" y="286"/>
                  </a:cubicBezTo>
                  <a:cubicBezTo>
                    <a:pt x="979" y="286"/>
                    <a:pt x="979" y="286"/>
                    <a:pt x="979" y="287"/>
                  </a:cubicBezTo>
                  <a:moveTo>
                    <a:pt x="980" y="288"/>
                  </a:moveTo>
                  <a:cubicBezTo>
                    <a:pt x="979" y="288"/>
                    <a:pt x="979" y="287"/>
                    <a:pt x="979" y="287"/>
                  </a:cubicBezTo>
                  <a:cubicBezTo>
                    <a:pt x="979" y="287"/>
                    <a:pt x="979" y="288"/>
                    <a:pt x="980" y="288"/>
                  </a:cubicBezTo>
                  <a:moveTo>
                    <a:pt x="980" y="289"/>
                  </a:moveTo>
                  <a:cubicBezTo>
                    <a:pt x="980" y="288"/>
                    <a:pt x="980" y="288"/>
                    <a:pt x="980" y="288"/>
                  </a:cubicBezTo>
                  <a:cubicBezTo>
                    <a:pt x="980" y="288"/>
                    <a:pt x="980" y="288"/>
                    <a:pt x="980" y="289"/>
                  </a:cubicBezTo>
                  <a:moveTo>
                    <a:pt x="980" y="289"/>
                  </a:moveTo>
                  <a:cubicBezTo>
                    <a:pt x="980" y="289"/>
                    <a:pt x="980" y="289"/>
                    <a:pt x="980" y="289"/>
                  </a:cubicBezTo>
                  <a:cubicBezTo>
                    <a:pt x="980" y="289"/>
                    <a:pt x="980" y="289"/>
                    <a:pt x="980" y="289"/>
                  </a:cubicBezTo>
                  <a:moveTo>
                    <a:pt x="981" y="290"/>
                  </a:moveTo>
                  <a:cubicBezTo>
                    <a:pt x="981" y="290"/>
                    <a:pt x="980" y="290"/>
                    <a:pt x="980" y="289"/>
                  </a:cubicBezTo>
                  <a:cubicBezTo>
                    <a:pt x="980" y="290"/>
                    <a:pt x="981" y="290"/>
                    <a:pt x="981" y="290"/>
                  </a:cubicBezTo>
                  <a:moveTo>
                    <a:pt x="981" y="291"/>
                  </a:moveTo>
                  <a:cubicBezTo>
                    <a:pt x="981" y="291"/>
                    <a:pt x="981" y="291"/>
                    <a:pt x="981" y="290"/>
                  </a:cubicBezTo>
                  <a:cubicBezTo>
                    <a:pt x="981" y="291"/>
                    <a:pt x="981" y="291"/>
                    <a:pt x="981" y="291"/>
                  </a:cubicBezTo>
                  <a:moveTo>
                    <a:pt x="981" y="292"/>
                  </a:moveTo>
                  <a:cubicBezTo>
                    <a:pt x="981" y="292"/>
                    <a:pt x="981" y="292"/>
                    <a:pt x="981" y="291"/>
                  </a:cubicBezTo>
                  <a:cubicBezTo>
                    <a:pt x="981" y="292"/>
                    <a:pt x="981" y="292"/>
                    <a:pt x="981" y="292"/>
                  </a:cubicBezTo>
                  <a:moveTo>
                    <a:pt x="982" y="293"/>
                  </a:moveTo>
                  <a:cubicBezTo>
                    <a:pt x="982" y="292"/>
                    <a:pt x="982" y="292"/>
                    <a:pt x="981" y="292"/>
                  </a:cubicBezTo>
                  <a:cubicBezTo>
                    <a:pt x="982" y="292"/>
                    <a:pt x="982" y="292"/>
                    <a:pt x="982" y="293"/>
                  </a:cubicBezTo>
                  <a:moveTo>
                    <a:pt x="983" y="294"/>
                  </a:moveTo>
                  <a:cubicBezTo>
                    <a:pt x="982" y="293"/>
                    <a:pt x="982" y="293"/>
                    <a:pt x="982" y="293"/>
                  </a:cubicBezTo>
                  <a:cubicBezTo>
                    <a:pt x="982" y="293"/>
                    <a:pt x="982" y="293"/>
                    <a:pt x="983" y="294"/>
                  </a:cubicBezTo>
                  <a:moveTo>
                    <a:pt x="983" y="294"/>
                  </a:moveTo>
                  <a:cubicBezTo>
                    <a:pt x="983" y="294"/>
                    <a:pt x="983" y="294"/>
                    <a:pt x="983" y="294"/>
                  </a:cubicBezTo>
                  <a:cubicBezTo>
                    <a:pt x="983" y="294"/>
                    <a:pt x="983" y="294"/>
                    <a:pt x="983" y="294"/>
                  </a:cubicBezTo>
                  <a:moveTo>
                    <a:pt x="984" y="295"/>
                  </a:moveTo>
                  <a:cubicBezTo>
                    <a:pt x="983" y="294"/>
                    <a:pt x="983" y="294"/>
                    <a:pt x="983" y="294"/>
                  </a:cubicBezTo>
                  <a:cubicBezTo>
                    <a:pt x="983" y="294"/>
                    <a:pt x="983" y="294"/>
                    <a:pt x="984" y="295"/>
                  </a:cubicBezTo>
                  <a:moveTo>
                    <a:pt x="984" y="295"/>
                  </a:moveTo>
                  <a:cubicBezTo>
                    <a:pt x="984" y="295"/>
                    <a:pt x="984" y="295"/>
                    <a:pt x="984" y="295"/>
                  </a:cubicBezTo>
                  <a:cubicBezTo>
                    <a:pt x="984" y="295"/>
                    <a:pt x="984" y="295"/>
                    <a:pt x="984" y="295"/>
                  </a:cubicBezTo>
                  <a:moveTo>
                    <a:pt x="984" y="296"/>
                  </a:moveTo>
                  <a:cubicBezTo>
                    <a:pt x="984" y="296"/>
                    <a:pt x="984" y="296"/>
                    <a:pt x="984" y="295"/>
                  </a:cubicBezTo>
                  <a:cubicBezTo>
                    <a:pt x="984" y="296"/>
                    <a:pt x="984" y="296"/>
                    <a:pt x="984" y="296"/>
                  </a:cubicBezTo>
                  <a:moveTo>
                    <a:pt x="985" y="296"/>
                  </a:moveTo>
                  <a:cubicBezTo>
                    <a:pt x="985" y="296"/>
                    <a:pt x="985" y="296"/>
                    <a:pt x="984" y="296"/>
                  </a:cubicBezTo>
                  <a:cubicBezTo>
                    <a:pt x="985" y="296"/>
                    <a:pt x="985" y="296"/>
                    <a:pt x="985" y="296"/>
                  </a:cubicBezTo>
                  <a:moveTo>
                    <a:pt x="986" y="297"/>
                  </a:moveTo>
                  <a:cubicBezTo>
                    <a:pt x="986" y="297"/>
                    <a:pt x="985" y="296"/>
                    <a:pt x="985" y="296"/>
                  </a:cubicBezTo>
                  <a:cubicBezTo>
                    <a:pt x="985" y="296"/>
                    <a:pt x="986" y="297"/>
                    <a:pt x="986" y="297"/>
                  </a:cubicBezTo>
                  <a:moveTo>
                    <a:pt x="986" y="297"/>
                  </a:moveTo>
                  <a:cubicBezTo>
                    <a:pt x="986" y="297"/>
                    <a:pt x="986" y="297"/>
                    <a:pt x="986" y="297"/>
                  </a:cubicBezTo>
                  <a:cubicBezTo>
                    <a:pt x="986" y="297"/>
                    <a:pt x="986" y="297"/>
                    <a:pt x="986" y="297"/>
                  </a:cubicBezTo>
                  <a:moveTo>
                    <a:pt x="987" y="298"/>
                  </a:moveTo>
                  <a:cubicBezTo>
                    <a:pt x="987" y="297"/>
                    <a:pt x="987" y="297"/>
                    <a:pt x="986" y="297"/>
                  </a:cubicBezTo>
                  <a:cubicBezTo>
                    <a:pt x="987" y="297"/>
                    <a:pt x="987" y="297"/>
                    <a:pt x="987" y="298"/>
                  </a:cubicBezTo>
                  <a:moveTo>
                    <a:pt x="987" y="298"/>
                  </a:moveTo>
                  <a:cubicBezTo>
                    <a:pt x="987" y="298"/>
                    <a:pt x="987" y="298"/>
                    <a:pt x="987" y="298"/>
                  </a:cubicBezTo>
                  <a:cubicBezTo>
                    <a:pt x="987" y="298"/>
                    <a:pt x="987" y="298"/>
                    <a:pt x="987" y="298"/>
                  </a:cubicBezTo>
                  <a:moveTo>
                    <a:pt x="988" y="298"/>
                  </a:moveTo>
                  <a:cubicBezTo>
                    <a:pt x="988" y="298"/>
                    <a:pt x="988" y="298"/>
                    <a:pt x="987" y="298"/>
                  </a:cubicBezTo>
                  <a:cubicBezTo>
                    <a:pt x="988" y="298"/>
                    <a:pt x="988" y="298"/>
                    <a:pt x="988" y="298"/>
                  </a:cubicBezTo>
                  <a:moveTo>
                    <a:pt x="989" y="298"/>
                  </a:moveTo>
                  <a:cubicBezTo>
                    <a:pt x="989" y="298"/>
                    <a:pt x="989" y="298"/>
                    <a:pt x="988" y="298"/>
                  </a:cubicBezTo>
                  <a:cubicBezTo>
                    <a:pt x="989" y="298"/>
                    <a:pt x="989" y="298"/>
                    <a:pt x="989" y="298"/>
                  </a:cubicBezTo>
                  <a:moveTo>
                    <a:pt x="990" y="298"/>
                  </a:moveTo>
                  <a:cubicBezTo>
                    <a:pt x="990" y="298"/>
                    <a:pt x="989" y="298"/>
                    <a:pt x="989" y="298"/>
                  </a:cubicBezTo>
                  <a:cubicBezTo>
                    <a:pt x="989" y="298"/>
                    <a:pt x="990" y="298"/>
                    <a:pt x="990" y="298"/>
                  </a:cubicBezTo>
                  <a:moveTo>
                    <a:pt x="991" y="298"/>
                  </a:moveTo>
                  <a:cubicBezTo>
                    <a:pt x="991" y="298"/>
                    <a:pt x="990" y="298"/>
                    <a:pt x="990" y="298"/>
                  </a:cubicBezTo>
                  <a:cubicBezTo>
                    <a:pt x="990" y="298"/>
                    <a:pt x="991" y="298"/>
                    <a:pt x="991" y="298"/>
                  </a:cubicBezTo>
                  <a:moveTo>
                    <a:pt x="991" y="298"/>
                  </a:moveTo>
                  <a:cubicBezTo>
                    <a:pt x="991" y="298"/>
                    <a:pt x="991" y="298"/>
                    <a:pt x="991" y="298"/>
                  </a:cubicBezTo>
                  <a:cubicBezTo>
                    <a:pt x="991" y="298"/>
                    <a:pt x="991" y="298"/>
                    <a:pt x="991" y="298"/>
                  </a:cubicBezTo>
                  <a:moveTo>
                    <a:pt x="993" y="298"/>
                  </a:moveTo>
                  <a:cubicBezTo>
                    <a:pt x="992" y="298"/>
                    <a:pt x="992" y="298"/>
                    <a:pt x="991" y="298"/>
                  </a:cubicBezTo>
                  <a:cubicBezTo>
                    <a:pt x="992" y="298"/>
                    <a:pt x="992" y="298"/>
                    <a:pt x="993" y="298"/>
                  </a:cubicBezTo>
                  <a:moveTo>
                    <a:pt x="994" y="298"/>
                  </a:moveTo>
                  <a:cubicBezTo>
                    <a:pt x="994" y="298"/>
                    <a:pt x="993" y="298"/>
                    <a:pt x="993" y="298"/>
                  </a:cubicBezTo>
                  <a:cubicBezTo>
                    <a:pt x="993" y="298"/>
                    <a:pt x="994" y="298"/>
                    <a:pt x="994" y="298"/>
                  </a:cubicBezTo>
                  <a:moveTo>
                    <a:pt x="995" y="298"/>
                  </a:moveTo>
                  <a:cubicBezTo>
                    <a:pt x="995" y="298"/>
                    <a:pt x="994" y="298"/>
                    <a:pt x="994" y="298"/>
                  </a:cubicBezTo>
                  <a:cubicBezTo>
                    <a:pt x="994" y="298"/>
                    <a:pt x="995" y="298"/>
                    <a:pt x="995" y="298"/>
                  </a:cubicBezTo>
                  <a:moveTo>
                    <a:pt x="996" y="298"/>
                  </a:moveTo>
                  <a:cubicBezTo>
                    <a:pt x="996" y="298"/>
                    <a:pt x="995" y="298"/>
                    <a:pt x="995" y="298"/>
                  </a:cubicBezTo>
                  <a:cubicBezTo>
                    <a:pt x="995" y="298"/>
                    <a:pt x="996" y="298"/>
                    <a:pt x="996" y="298"/>
                  </a:cubicBezTo>
                  <a:moveTo>
                    <a:pt x="997" y="298"/>
                  </a:moveTo>
                  <a:cubicBezTo>
                    <a:pt x="997" y="298"/>
                    <a:pt x="997" y="298"/>
                    <a:pt x="996" y="298"/>
                  </a:cubicBezTo>
                  <a:cubicBezTo>
                    <a:pt x="997" y="298"/>
                    <a:pt x="997" y="298"/>
                    <a:pt x="997" y="298"/>
                  </a:cubicBezTo>
                  <a:moveTo>
                    <a:pt x="998" y="297"/>
                  </a:moveTo>
                  <a:cubicBezTo>
                    <a:pt x="997" y="297"/>
                    <a:pt x="997" y="297"/>
                    <a:pt x="997" y="298"/>
                  </a:cubicBezTo>
                  <a:cubicBezTo>
                    <a:pt x="997" y="297"/>
                    <a:pt x="997" y="297"/>
                    <a:pt x="998" y="297"/>
                  </a:cubicBezTo>
                  <a:moveTo>
                    <a:pt x="998" y="297"/>
                  </a:moveTo>
                  <a:cubicBezTo>
                    <a:pt x="998" y="297"/>
                    <a:pt x="998" y="297"/>
                    <a:pt x="998" y="297"/>
                  </a:cubicBezTo>
                  <a:cubicBezTo>
                    <a:pt x="998" y="297"/>
                    <a:pt x="998" y="297"/>
                    <a:pt x="998" y="297"/>
                  </a:cubicBezTo>
                  <a:moveTo>
                    <a:pt x="999" y="297"/>
                  </a:moveTo>
                  <a:cubicBezTo>
                    <a:pt x="999" y="297"/>
                    <a:pt x="999" y="297"/>
                    <a:pt x="998" y="297"/>
                  </a:cubicBezTo>
                  <a:cubicBezTo>
                    <a:pt x="999" y="297"/>
                    <a:pt x="999" y="297"/>
                    <a:pt x="999" y="297"/>
                  </a:cubicBezTo>
                  <a:moveTo>
                    <a:pt x="999" y="296"/>
                  </a:moveTo>
                  <a:cubicBezTo>
                    <a:pt x="999" y="296"/>
                    <a:pt x="999" y="297"/>
                    <a:pt x="999" y="297"/>
                  </a:cubicBezTo>
                  <a:cubicBezTo>
                    <a:pt x="999" y="297"/>
                    <a:pt x="999" y="297"/>
                    <a:pt x="999" y="297"/>
                  </a:cubicBezTo>
                  <a:moveTo>
                    <a:pt x="1000" y="296"/>
                  </a:moveTo>
                  <a:cubicBezTo>
                    <a:pt x="1000" y="296"/>
                    <a:pt x="1000" y="296"/>
                    <a:pt x="1000" y="296"/>
                  </a:cubicBezTo>
                  <a:cubicBezTo>
                    <a:pt x="1000" y="296"/>
                    <a:pt x="1000" y="296"/>
                    <a:pt x="1000" y="296"/>
                  </a:cubicBezTo>
                  <a:moveTo>
                    <a:pt x="1000" y="296"/>
                  </a:moveTo>
                  <a:cubicBezTo>
                    <a:pt x="1000" y="296"/>
                    <a:pt x="1000" y="296"/>
                    <a:pt x="1000" y="296"/>
                  </a:cubicBezTo>
                  <a:cubicBezTo>
                    <a:pt x="1000" y="296"/>
                    <a:pt x="1000" y="296"/>
                    <a:pt x="1000" y="296"/>
                  </a:cubicBezTo>
                  <a:moveTo>
                    <a:pt x="1001" y="296"/>
                  </a:moveTo>
                  <a:cubicBezTo>
                    <a:pt x="1000" y="296"/>
                    <a:pt x="1000" y="296"/>
                    <a:pt x="1000" y="296"/>
                  </a:cubicBezTo>
                  <a:cubicBezTo>
                    <a:pt x="1001" y="296"/>
                    <a:pt x="1001" y="296"/>
                    <a:pt x="1001" y="296"/>
                  </a:cubicBezTo>
                  <a:moveTo>
                    <a:pt x="1001" y="295"/>
                  </a:moveTo>
                  <a:cubicBezTo>
                    <a:pt x="1001" y="296"/>
                    <a:pt x="1001" y="296"/>
                    <a:pt x="1001" y="296"/>
                  </a:cubicBezTo>
                  <a:cubicBezTo>
                    <a:pt x="1001" y="295"/>
                    <a:pt x="1001" y="295"/>
                    <a:pt x="1001" y="295"/>
                  </a:cubicBezTo>
                  <a:moveTo>
                    <a:pt x="1001" y="295"/>
                  </a:moveTo>
                  <a:cubicBezTo>
                    <a:pt x="1001" y="295"/>
                    <a:pt x="1001" y="295"/>
                    <a:pt x="1001" y="295"/>
                  </a:cubicBezTo>
                  <a:cubicBezTo>
                    <a:pt x="1001" y="295"/>
                    <a:pt x="1001" y="295"/>
                    <a:pt x="1001" y="295"/>
                  </a:cubicBezTo>
                  <a:moveTo>
                    <a:pt x="1001" y="294"/>
                  </a:moveTo>
                  <a:cubicBezTo>
                    <a:pt x="1001" y="295"/>
                    <a:pt x="1001" y="295"/>
                    <a:pt x="1001" y="295"/>
                  </a:cubicBezTo>
                  <a:cubicBezTo>
                    <a:pt x="1001" y="295"/>
                    <a:pt x="1001" y="295"/>
                    <a:pt x="1001" y="294"/>
                  </a:cubicBezTo>
                  <a:moveTo>
                    <a:pt x="1002" y="294"/>
                  </a:moveTo>
                  <a:cubicBezTo>
                    <a:pt x="1002" y="294"/>
                    <a:pt x="1001" y="294"/>
                    <a:pt x="1001" y="294"/>
                  </a:cubicBezTo>
                  <a:cubicBezTo>
                    <a:pt x="1001" y="294"/>
                    <a:pt x="1002" y="294"/>
                    <a:pt x="1002" y="294"/>
                  </a:cubicBezTo>
                  <a:moveTo>
                    <a:pt x="1002" y="294"/>
                  </a:moveTo>
                  <a:cubicBezTo>
                    <a:pt x="1002" y="294"/>
                    <a:pt x="1002" y="294"/>
                    <a:pt x="1002" y="294"/>
                  </a:cubicBezTo>
                  <a:cubicBezTo>
                    <a:pt x="1002" y="294"/>
                    <a:pt x="1002" y="294"/>
                    <a:pt x="1002" y="294"/>
                  </a:cubicBezTo>
                  <a:moveTo>
                    <a:pt x="1002" y="293"/>
                  </a:moveTo>
                  <a:cubicBezTo>
                    <a:pt x="1002" y="293"/>
                    <a:pt x="1002" y="294"/>
                    <a:pt x="1002" y="294"/>
                  </a:cubicBezTo>
                  <a:cubicBezTo>
                    <a:pt x="1002" y="294"/>
                    <a:pt x="1002" y="293"/>
                    <a:pt x="1002" y="293"/>
                  </a:cubicBezTo>
                  <a:moveTo>
                    <a:pt x="1002" y="292"/>
                  </a:moveTo>
                  <a:cubicBezTo>
                    <a:pt x="1002" y="292"/>
                    <a:pt x="1002" y="293"/>
                    <a:pt x="1002" y="293"/>
                  </a:cubicBezTo>
                  <a:cubicBezTo>
                    <a:pt x="1002" y="293"/>
                    <a:pt x="1002" y="292"/>
                    <a:pt x="1002" y="292"/>
                  </a:cubicBezTo>
                  <a:moveTo>
                    <a:pt x="1002" y="292"/>
                  </a:moveTo>
                  <a:cubicBezTo>
                    <a:pt x="1002" y="292"/>
                    <a:pt x="1002" y="292"/>
                    <a:pt x="1002" y="292"/>
                  </a:cubicBezTo>
                  <a:cubicBezTo>
                    <a:pt x="1002" y="292"/>
                    <a:pt x="1002" y="292"/>
                    <a:pt x="1002" y="292"/>
                  </a:cubicBezTo>
                  <a:moveTo>
                    <a:pt x="1002" y="291"/>
                  </a:moveTo>
                  <a:cubicBezTo>
                    <a:pt x="1002" y="291"/>
                    <a:pt x="1002" y="292"/>
                    <a:pt x="1002" y="292"/>
                  </a:cubicBezTo>
                  <a:cubicBezTo>
                    <a:pt x="1002" y="292"/>
                    <a:pt x="1002" y="291"/>
                    <a:pt x="1002" y="291"/>
                  </a:cubicBezTo>
                  <a:moveTo>
                    <a:pt x="1002" y="290"/>
                  </a:moveTo>
                  <a:cubicBezTo>
                    <a:pt x="1002" y="291"/>
                    <a:pt x="1002" y="291"/>
                    <a:pt x="1002" y="291"/>
                  </a:cubicBezTo>
                  <a:cubicBezTo>
                    <a:pt x="1002" y="291"/>
                    <a:pt x="1002" y="291"/>
                    <a:pt x="1002" y="290"/>
                  </a:cubicBezTo>
                  <a:moveTo>
                    <a:pt x="1002" y="290"/>
                  </a:moveTo>
                  <a:cubicBezTo>
                    <a:pt x="1002" y="290"/>
                    <a:pt x="1002" y="290"/>
                    <a:pt x="1002" y="289"/>
                  </a:cubicBezTo>
                  <a:cubicBezTo>
                    <a:pt x="1002" y="290"/>
                    <a:pt x="1002" y="290"/>
                    <a:pt x="1002" y="290"/>
                  </a:cubicBezTo>
                  <a:moveTo>
                    <a:pt x="1002" y="289"/>
                  </a:moveTo>
                  <a:cubicBezTo>
                    <a:pt x="1002" y="289"/>
                    <a:pt x="1002" y="289"/>
                    <a:pt x="1002" y="289"/>
                  </a:cubicBezTo>
                  <a:cubicBezTo>
                    <a:pt x="1002" y="289"/>
                    <a:pt x="1002" y="289"/>
                    <a:pt x="1002" y="289"/>
                  </a:cubicBezTo>
                  <a:moveTo>
                    <a:pt x="1002" y="288"/>
                  </a:moveTo>
                  <a:cubicBezTo>
                    <a:pt x="1002" y="288"/>
                    <a:pt x="1002" y="288"/>
                    <a:pt x="1002" y="289"/>
                  </a:cubicBezTo>
                  <a:cubicBezTo>
                    <a:pt x="1002" y="288"/>
                    <a:pt x="1002" y="288"/>
                    <a:pt x="1002" y="288"/>
                  </a:cubicBezTo>
                  <a:moveTo>
                    <a:pt x="1002" y="288"/>
                  </a:moveTo>
                  <a:cubicBezTo>
                    <a:pt x="1002" y="288"/>
                    <a:pt x="1002" y="287"/>
                    <a:pt x="1002" y="287"/>
                  </a:cubicBezTo>
                  <a:cubicBezTo>
                    <a:pt x="1002" y="287"/>
                    <a:pt x="1002" y="288"/>
                    <a:pt x="1002" y="288"/>
                  </a:cubicBezTo>
                  <a:moveTo>
                    <a:pt x="1002" y="286"/>
                  </a:moveTo>
                  <a:cubicBezTo>
                    <a:pt x="1002" y="286"/>
                    <a:pt x="1002" y="286"/>
                    <a:pt x="1002" y="287"/>
                  </a:cubicBezTo>
                  <a:cubicBezTo>
                    <a:pt x="1002" y="286"/>
                    <a:pt x="1002" y="286"/>
                    <a:pt x="1002" y="286"/>
                  </a:cubicBezTo>
                  <a:moveTo>
                    <a:pt x="1002" y="286"/>
                  </a:moveTo>
                  <a:cubicBezTo>
                    <a:pt x="1002" y="285"/>
                    <a:pt x="1002" y="285"/>
                    <a:pt x="1002" y="284"/>
                  </a:cubicBezTo>
                  <a:cubicBezTo>
                    <a:pt x="1002" y="285"/>
                    <a:pt x="1002" y="285"/>
                    <a:pt x="1002" y="286"/>
                  </a:cubicBezTo>
                  <a:moveTo>
                    <a:pt x="1002" y="283"/>
                  </a:moveTo>
                  <a:cubicBezTo>
                    <a:pt x="1002" y="284"/>
                    <a:pt x="1002" y="284"/>
                    <a:pt x="1002" y="284"/>
                  </a:cubicBezTo>
                  <a:cubicBezTo>
                    <a:pt x="1002" y="284"/>
                    <a:pt x="1002" y="284"/>
                    <a:pt x="1002" y="283"/>
                  </a:cubicBezTo>
                  <a:moveTo>
                    <a:pt x="1002" y="283"/>
                  </a:moveTo>
                  <a:cubicBezTo>
                    <a:pt x="1002" y="283"/>
                    <a:pt x="1002" y="283"/>
                    <a:pt x="1002" y="283"/>
                  </a:cubicBezTo>
                  <a:cubicBezTo>
                    <a:pt x="1002" y="283"/>
                    <a:pt x="1002" y="283"/>
                    <a:pt x="1002" y="283"/>
                  </a:cubicBezTo>
                  <a:moveTo>
                    <a:pt x="1002" y="281"/>
                  </a:moveTo>
                  <a:cubicBezTo>
                    <a:pt x="1002" y="281"/>
                    <a:pt x="1002" y="280"/>
                    <a:pt x="1002" y="280"/>
                  </a:cubicBezTo>
                  <a:cubicBezTo>
                    <a:pt x="1002" y="280"/>
                    <a:pt x="1002" y="282"/>
                    <a:pt x="1002" y="281"/>
                  </a:cubicBezTo>
                  <a:cubicBezTo>
                    <a:pt x="1002" y="282"/>
                    <a:pt x="1002" y="282"/>
                    <a:pt x="1002" y="283"/>
                  </a:cubicBezTo>
                  <a:cubicBezTo>
                    <a:pt x="1002" y="282"/>
                    <a:pt x="1002" y="282"/>
                    <a:pt x="1002" y="281"/>
                  </a:cubicBezTo>
                  <a:moveTo>
                    <a:pt x="1017" y="280"/>
                  </a:moveTo>
                  <a:cubicBezTo>
                    <a:pt x="1005" y="273"/>
                    <a:pt x="1005" y="273"/>
                    <a:pt x="1005" y="273"/>
                  </a:cubicBezTo>
                  <a:cubicBezTo>
                    <a:pt x="1008" y="257"/>
                    <a:pt x="1008" y="257"/>
                    <a:pt x="1008" y="257"/>
                  </a:cubicBezTo>
                  <a:cubicBezTo>
                    <a:pt x="1020" y="272"/>
                    <a:pt x="1020" y="272"/>
                    <a:pt x="1020" y="272"/>
                  </a:cubicBezTo>
                  <a:cubicBezTo>
                    <a:pt x="1017" y="280"/>
                    <a:pt x="1017" y="280"/>
                    <a:pt x="1017" y="280"/>
                  </a:cubicBezTo>
                  <a:cubicBezTo>
                    <a:pt x="1030" y="286"/>
                    <a:pt x="1030" y="286"/>
                    <a:pt x="1030" y="286"/>
                  </a:cubicBezTo>
                  <a:cubicBezTo>
                    <a:pt x="1017" y="280"/>
                    <a:pt x="1017" y="280"/>
                    <a:pt x="1017" y="280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8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7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28" y="233"/>
                  </a:moveTo>
                  <a:cubicBezTo>
                    <a:pt x="1024" y="234"/>
                    <a:pt x="1019" y="235"/>
                    <a:pt x="1015" y="235"/>
                  </a:cubicBezTo>
                  <a:cubicBezTo>
                    <a:pt x="1013" y="235"/>
                    <a:pt x="1010" y="236"/>
                    <a:pt x="1009" y="237"/>
                  </a:cubicBezTo>
                  <a:cubicBezTo>
                    <a:pt x="1008" y="237"/>
                    <a:pt x="1008" y="237"/>
                    <a:pt x="1004" y="244"/>
                  </a:cubicBezTo>
                  <a:cubicBezTo>
                    <a:pt x="1005" y="246"/>
                    <a:pt x="1006" y="249"/>
                    <a:pt x="1007" y="251"/>
                  </a:cubicBezTo>
                  <a:cubicBezTo>
                    <a:pt x="1006" y="249"/>
                    <a:pt x="1005" y="246"/>
                    <a:pt x="1004" y="244"/>
                  </a:cubicBezTo>
                  <a:cubicBezTo>
                    <a:pt x="1002" y="244"/>
                    <a:pt x="1001" y="244"/>
                    <a:pt x="999" y="244"/>
                  </a:cubicBezTo>
                  <a:cubicBezTo>
                    <a:pt x="997" y="240"/>
                    <a:pt x="996" y="235"/>
                    <a:pt x="994" y="230"/>
                  </a:cubicBezTo>
                  <a:cubicBezTo>
                    <a:pt x="992" y="230"/>
                    <a:pt x="991" y="230"/>
                    <a:pt x="989" y="230"/>
                  </a:cubicBezTo>
                  <a:cubicBezTo>
                    <a:pt x="991" y="230"/>
                    <a:pt x="992" y="230"/>
                    <a:pt x="994" y="230"/>
                  </a:cubicBezTo>
                  <a:cubicBezTo>
                    <a:pt x="1004" y="229"/>
                    <a:pt x="1015" y="228"/>
                    <a:pt x="1025" y="226"/>
                  </a:cubicBezTo>
                  <a:cubicBezTo>
                    <a:pt x="1026" y="229"/>
                    <a:pt x="1027" y="231"/>
                    <a:pt x="1028" y="233"/>
                  </a:cubicBezTo>
                  <a:moveTo>
                    <a:pt x="1032" y="226"/>
                  </a:moveTo>
                  <a:cubicBezTo>
                    <a:pt x="1032" y="226"/>
                    <a:pt x="1032" y="225"/>
                    <a:pt x="1032" y="225"/>
                  </a:cubicBezTo>
                  <a:cubicBezTo>
                    <a:pt x="1032" y="225"/>
                    <a:pt x="1032" y="226"/>
                    <a:pt x="1032" y="226"/>
                  </a:cubicBezTo>
                  <a:cubicBezTo>
                    <a:pt x="1032" y="226"/>
                    <a:pt x="1032" y="226"/>
                    <a:pt x="1032" y="226"/>
                  </a:cubicBezTo>
                  <a:moveTo>
                    <a:pt x="1031" y="225"/>
                  </a:moveTo>
                  <a:cubicBezTo>
                    <a:pt x="1031" y="225"/>
                    <a:pt x="1030" y="226"/>
                    <a:pt x="1031" y="227"/>
                  </a:cubicBezTo>
                  <a:cubicBezTo>
                    <a:pt x="1031" y="226"/>
                    <a:pt x="1030" y="226"/>
                    <a:pt x="1031" y="225"/>
                  </a:cubicBezTo>
                  <a:cubicBezTo>
                    <a:pt x="1031" y="225"/>
                    <a:pt x="1031" y="225"/>
                    <a:pt x="1031" y="225"/>
                  </a:cubicBezTo>
                  <a:moveTo>
                    <a:pt x="829" y="337"/>
                  </a:moveTo>
                  <a:cubicBezTo>
                    <a:pt x="829" y="334"/>
                    <a:pt x="829" y="331"/>
                    <a:pt x="829" y="329"/>
                  </a:cubicBezTo>
                  <a:cubicBezTo>
                    <a:pt x="819" y="329"/>
                    <a:pt x="819" y="329"/>
                    <a:pt x="819" y="329"/>
                  </a:cubicBezTo>
                  <a:cubicBezTo>
                    <a:pt x="812" y="345"/>
                    <a:pt x="812" y="345"/>
                    <a:pt x="812" y="345"/>
                  </a:cubicBezTo>
                  <a:cubicBezTo>
                    <a:pt x="823" y="337"/>
                    <a:pt x="823" y="337"/>
                    <a:pt x="823" y="337"/>
                  </a:cubicBezTo>
                  <a:cubicBezTo>
                    <a:pt x="823" y="342"/>
                    <a:pt x="823" y="347"/>
                    <a:pt x="823" y="353"/>
                  </a:cubicBezTo>
                  <a:cubicBezTo>
                    <a:pt x="829" y="337"/>
                    <a:pt x="829" y="337"/>
                    <a:pt x="829" y="337"/>
                  </a:cubicBezTo>
                  <a:moveTo>
                    <a:pt x="1008" y="578"/>
                  </a:moveTo>
                  <a:cubicBezTo>
                    <a:pt x="999" y="560"/>
                    <a:pt x="999" y="560"/>
                    <a:pt x="999" y="560"/>
                  </a:cubicBezTo>
                  <a:cubicBezTo>
                    <a:pt x="1008" y="578"/>
                    <a:pt x="1008" y="578"/>
                    <a:pt x="1008" y="578"/>
                  </a:cubicBezTo>
                  <a:moveTo>
                    <a:pt x="1008" y="480"/>
                  </a:moveTo>
                  <a:cubicBezTo>
                    <a:pt x="1013" y="470"/>
                    <a:pt x="1013" y="470"/>
                    <a:pt x="1013" y="470"/>
                  </a:cubicBezTo>
                  <a:cubicBezTo>
                    <a:pt x="1008" y="480"/>
                    <a:pt x="1008" y="480"/>
                    <a:pt x="1008" y="480"/>
                  </a:cubicBezTo>
                  <a:moveTo>
                    <a:pt x="1024" y="461"/>
                  </a:moveTo>
                  <a:cubicBezTo>
                    <a:pt x="1013" y="470"/>
                    <a:pt x="1013" y="470"/>
                    <a:pt x="1013" y="470"/>
                  </a:cubicBezTo>
                  <a:cubicBezTo>
                    <a:pt x="1024" y="461"/>
                    <a:pt x="1024" y="461"/>
                    <a:pt x="1024" y="461"/>
                  </a:cubicBezTo>
                  <a:moveTo>
                    <a:pt x="1273" y="419"/>
                  </a:moveTo>
                  <a:cubicBezTo>
                    <a:pt x="1233" y="329"/>
                    <a:pt x="1182" y="248"/>
                    <a:pt x="1124" y="179"/>
                  </a:cubicBezTo>
                  <a:cubicBezTo>
                    <a:pt x="1123" y="179"/>
                    <a:pt x="1122" y="179"/>
                    <a:pt x="1120" y="179"/>
                  </a:cubicBezTo>
                  <a:cubicBezTo>
                    <a:pt x="1114" y="181"/>
                    <a:pt x="1107" y="182"/>
                    <a:pt x="1100" y="184"/>
                  </a:cubicBezTo>
                  <a:cubicBezTo>
                    <a:pt x="1091" y="186"/>
                    <a:pt x="1081" y="188"/>
                    <a:pt x="1072" y="190"/>
                  </a:cubicBezTo>
                  <a:cubicBezTo>
                    <a:pt x="1068" y="186"/>
                    <a:pt x="1066" y="181"/>
                    <a:pt x="1063" y="177"/>
                  </a:cubicBezTo>
                  <a:cubicBezTo>
                    <a:pt x="1060" y="178"/>
                    <a:pt x="1058" y="178"/>
                    <a:pt x="1055" y="178"/>
                  </a:cubicBezTo>
                  <a:cubicBezTo>
                    <a:pt x="1065" y="189"/>
                    <a:pt x="1065" y="189"/>
                    <a:pt x="1075" y="197"/>
                  </a:cubicBezTo>
                  <a:cubicBezTo>
                    <a:pt x="1075" y="197"/>
                    <a:pt x="1073" y="197"/>
                    <a:pt x="1072" y="197"/>
                  </a:cubicBezTo>
                  <a:cubicBezTo>
                    <a:pt x="1056" y="207"/>
                    <a:pt x="1056" y="207"/>
                    <a:pt x="1056" y="207"/>
                  </a:cubicBezTo>
                  <a:cubicBezTo>
                    <a:pt x="1054" y="203"/>
                    <a:pt x="1051" y="198"/>
                    <a:pt x="1048" y="194"/>
                  </a:cubicBezTo>
                  <a:cubicBezTo>
                    <a:pt x="1053" y="208"/>
                    <a:pt x="1053" y="208"/>
                    <a:pt x="1053" y="208"/>
                  </a:cubicBezTo>
                  <a:cubicBezTo>
                    <a:pt x="1048" y="194"/>
                    <a:pt x="1048" y="194"/>
                    <a:pt x="1048" y="194"/>
                  </a:cubicBezTo>
                  <a:cubicBezTo>
                    <a:pt x="1046" y="194"/>
                    <a:pt x="1043" y="195"/>
                    <a:pt x="1040" y="195"/>
                  </a:cubicBezTo>
                  <a:cubicBezTo>
                    <a:pt x="1045" y="202"/>
                    <a:pt x="1048" y="209"/>
                    <a:pt x="1052" y="215"/>
                  </a:cubicBezTo>
                  <a:cubicBezTo>
                    <a:pt x="1047" y="216"/>
                    <a:pt x="1041" y="217"/>
                    <a:pt x="1035" y="218"/>
                  </a:cubicBezTo>
                  <a:cubicBezTo>
                    <a:pt x="1034" y="218"/>
                    <a:pt x="1032" y="218"/>
                    <a:pt x="1031" y="218"/>
                  </a:cubicBezTo>
                  <a:cubicBezTo>
                    <a:pt x="1031" y="218"/>
                    <a:pt x="1031" y="218"/>
                    <a:pt x="1031" y="218"/>
                  </a:cubicBezTo>
                  <a:cubicBezTo>
                    <a:pt x="1018" y="220"/>
                    <a:pt x="1004" y="222"/>
                    <a:pt x="991" y="223"/>
                  </a:cubicBezTo>
                  <a:cubicBezTo>
                    <a:pt x="989" y="230"/>
                    <a:pt x="989" y="230"/>
                    <a:pt x="989" y="230"/>
                  </a:cubicBezTo>
                  <a:cubicBezTo>
                    <a:pt x="991" y="223"/>
                    <a:pt x="991" y="223"/>
                    <a:pt x="991" y="223"/>
                  </a:cubicBezTo>
                  <a:cubicBezTo>
                    <a:pt x="971" y="221"/>
                    <a:pt x="971" y="221"/>
                    <a:pt x="971" y="221"/>
                  </a:cubicBezTo>
                  <a:cubicBezTo>
                    <a:pt x="991" y="223"/>
                    <a:pt x="991" y="223"/>
                    <a:pt x="991" y="223"/>
                  </a:cubicBezTo>
                  <a:cubicBezTo>
                    <a:pt x="1004" y="222"/>
                    <a:pt x="1018" y="220"/>
                    <a:pt x="1031" y="218"/>
                  </a:cubicBezTo>
                  <a:cubicBezTo>
                    <a:pt x="999" y="201"/>
                    <a:pt x="999" y="201"/>
                    <a:pt x="999" y="201"/>
                  </a:cubicBezTo>
                  <a:cubicBezTo>
                    <a:pt x="988" y="195"/>
                    <a:pt x="988" y="195"/>
                    <a:pt x="988" y="195"/>
                  </a:cubicBezTo>
                  <a:cubicBezTo>
                    <a:pt x="966" y="196"/>
                    <a:pt x="944" y="187"/>
                    <a:pt x="922" y="187"/>
                  </a:cubicBezTo>
                  <a:cubicBezTo>
                    <a:pt x="921" y="187"/>
                    <a:pt x="919" y="187"/>
                    <a:pt x="918" y="187"/>
                  </a:cubicBezTo>
                  <a:cubicBezTo>
                    <a:pt x="911" y="188"/>
                    <a:pt x="911" y="188"/>
                    <a:pt x="902" y="193"/>
                  </a:cubicBezTo>
                  <a:cubicBezTo>
                    <a:pt x="908" y="196"/>
                    <a:pt x="916" y="199"/>
                    <a:pt x="922" y="201"/>
                  </a:cubicBezTo>
                  <a:cubicBezTo>
                    <a:pt x="899" y="195"/>
                    <a:pt x="899" y="195"/>
                    <a:pt x="899" y="195"/>
                  </a:cubicBezTo>
                  <a:cubicBezTo>
                    <a:pt x="872" y="210"/>
                    <a:pt x="872" y="210"/>
                    <a:pt x="872" y="210"/>
                  </a:cubicBezTo>
                  <a:cubicBezTo>
                    <a:pt x="868" y="217"/>
                    <a:pt x="868" y="217"/>
                    <a:pt x="868" y="217"/>
                  </a:cubicBezTo>
                  <a:cubicBezTo>
                    <a:pt x="860" y="224"/>
                    <a:pt x="860" y="224"/>
                    <a:pt x="860" y="224"/>
                  </a:cubicBezTo>
                  <a:cubicBezTo>
                    <a:pt x="851" y="224"/>
                    <a:pt x="851" y="224"/>
                    <a:pt x="851" y="224"/>
                  </a:cubicBezTo>
                  <a:cubicBezTo>
                    <a:pt x="847" y="231"/>
                    <a:pt x="847" y="231"/>
                    <a:pt x="847" y="231"/>
                  </a:cubicBezTo>
                  <a:cubicBezTo>
                    <a:pt x="843" y="246"/>
                    <a:pt x="843" y="246"/>
                    <a:pt x="843" y="246"/>
                  </a:cubicBezTo>
                  <a:cubicBezTo>
                    <a:pt x="829" y="253"/>
                    <a:pt x="829" y="253"/>
                    <a:pt x="829" y="253"/>
                  </a:cubicBezTo>
                  <a:cubicBezTo>
                    <a:pt x="823" y="259"/>
                    <a:pt x="823" y="259"/>
                    <a:pt x="823" y="259"/>
                  </a:cubicBezTo>
                  <a:cubicBezTo>
                    <a:pt x="819" y="268"/>
                    <a:pt x="819" y="268"/>
                    <a:pt x="819" y="268"/>
                  </a:cubicBezTo>
                  <a:cubicBezTo>
                    <a:pt x="809" y="275"/>
                    <a:pt x="809" y="275"/>
                    <a:pt x="809" y="275"/>
                  </a:cubicBezTo>
                  <a:cubicBezTo>
                    <a:pt x="806" y="275"/>
                    <a:pt x="802" y="275"/>
                    <a:pt x="799" y="275"/>
                  </a:cubicBezTo>
                  <a:cubicBezTo>
                    <a:pt x="789" y="283"/>
                    <a:pt x="789" y="283"/>
                    <a:pt x="789" y="283"/>
                  </a:cubicBezTo>
                  <a:cubicBezTo>
                    <a:pt x="788" y="297"/>
                    <a:pt x="788" y="297"/>
                    <a:pt x="788" y="297"/>
                  </a:cubicBezTo>
                  <a:cubicBezTo>
                    <a:pt x="789" y="297"/>
                    <a:pt x="791" y="297"/>
                    <a:pt x="793" y="297"/>
                  </a:cubicBezTo>
                  <a:cubicBezTo>
                    <a:pt x="793" y="300"/>
                    <a:pt x="793" y="302"/>
                    <a:pt x="792" y="305"/>
                  </a:cubicBezTo>
                  <a:cubicBezTo>
                    <a:pt x="797" y="323"/>
                    <a:pt x="797" y="323"/>
                    <a:pt x="797" y="323"/>
                  </a:cubicBezTo>
                  <a:cubicBezTo>
                    <a:pt x="818" y="313"/>
                    <a:pt x="818" y="313"/>
                    <a:pt x="818" y="313"/>
                  </a:cubicBezTo>
                  <a:cubicBezTo>
                    <a:pt x="820" y="313"/>
                    <a:pt x="822" y="313"/>
                    <a:pt x="824" y="313"/>
                  </a:cubicBezTo>
                  <a:cubicBezTo>
                    <a:pt x="833" y="306"/>
                    <a:pt x="833" y="306"/>
                    <a:pt x="833" y="306"/>
                  </a:cubicBezTo>
                  <a:cubicBezTo>
                    <a:pt x="840" y="329"/>
                    <a:pt x="840" y="329"/>
                    <a:pt x="840" y="329"/>
                  </a:cubicBezTo>
                  <a:cubicBezTo>
                    <a:pt x="840" y="331"/>
                    <a:pt x="840" y="334"/>
                    <a:pt x="840" y="337"/>
                  </a:cubicBezTo>
                  <a:cubicBezTo>
                    <a:pt x="846" y="353"/>
                    <a:pt x="846" y="353"/>
                    <a:pt x="846" y="353"/>
                  </a:cubicBezTo>
                  <a:cubicBezTo>
                    <a:pt x="872" y="343"/>
                    <a:pt x="872" y="343"/>
                    <a:pt x="872" y="343"/>
                  </a:cubicBezTo>
                  <a:cubicBezTo>
                    <a:pt x="881" y="305"/>
                    <a:pt x="881" y="305"/>
                    <a:pt x="881" y="305"/>
                  </a:cubicBezTo>
                  <a:cubicBezTo>
                    <a:pt x="872" y="343"/>
                    <a:pt x="872" y="343"/>
                    <a:pt x="872" y="343"/>
                  </a:cubicBezTo>
                  <a:cubicBezTo>
                    <a:pt x="846" y="353"/>
                    <a:pt x="846" y="353"/>
                    <a:pt x="846" y="353"/>
                  </a:cubicBezTo>
                  <a:cubicBezTo>
                    <a:pt x="840" y="337"/>
                    <a:pt x="840" y="337"/>
                    <a:pt x="840" y="337"/>
                  </a:cubicBezTo>
                  <a:cubicBezTo>
                    <a:pt x="829" y="361"/>
                    <a:pt x="829" y="361"/>
                    <a:pt x="829" y="361"/>
                  </a:cubicBezTo>
                  <a:cubicBezTo>
                    <a:pt x="870" y="357"/>
                    <a:pt x="875" y="355"/>
                    <a:pt x="878" y="333"/>
                  </a:cubicBezTo>
                  <a:cubicBezTo>
                    <a:pt x="880" y="321"/>
                    <a:pt x="882" y="320"/>
                    <a:pt x="893" y="312"/>
                  </a:cubicBezTo>
                  <a:cubicBezTo>
                    <a:pt x="893" y="307"/>
                    <a:pt x="892" y="302"/>
                    <a:pt x="891" y="296"/>
                  </a:cubicBezTo>
                  <a:cubicBezTo>
                    <a:pt x="880" y="296"/>
                    <a:pt x="880" y="296"/>
                    <a:pt x="880" y="296"/>
                  </a:cubicBezTo>
                  <a:cubicBezTo>
                    <a:pt x="883" y="267"/>
                    <a:pt x="883" y="267"/>
                    <a:pt x="883" y="267"/>
                  </a:cubicBezTo>
                  <a:cubicBezTo>
                    <a:pt x="874" y="275"/>
                    <a:pt x="874" y="275"/>
                    <a:pt x="874" y="275"/>
                  </a:cubicBezTo>
                  <a:cubicBezTo>
                    <a:pt x="883" y="267"/>
                    <a:pt x="883" y="267"/>
                    <a:pt x="883" y="267"/>
                  </a:cubicBezTo>
                  <a:cubicBezTo>
                    <a:pt x="900" y="251"/>
                    <a:pt x="900" y="251"/>
                    <a:pt x="900" y="251"/>
                  </a:cubicBezTo>
                  <a:cubicBezTo>
                    <a:pt x="903" y="237"/>
                    <a:pt x="903" y="237"/>
                    <a:pt x="903" y="237"/>
                  </a:cubicBezTo>
                  <a:cubicBezTo>
                    <a:pt x="921" y="236"/>
                    <a:pt x="921" y="236"/>
                    <a:pt x="921" y="236"/>
                  </a:cubicBezTo>
                  <a:cubicBezTo>
                    <a:pt x="924" y="236"/>
                    <a:pt x="927" y="235"/>
                    <a:pt x="930" y="235"/>
                  </a:cubicBezTo>
                  <a:cubicBezTo>
                    <a:pt x="931" y="240"/>
                    <a:pt x="932" y="245"/>
                    <a:pt x="934" y="250"/>
                  </a:cubicBezTo>
                  <a:cubicBezTo>
                    <a:pt x="932" y="245"/>
                    <a:pt x="931" y="240"/>
                    <a:pt x="930" y="235"/>
                  </a:cubicBezTo>
                  <a:cubicBezTo>
                    <a:pt x="927" y="235"/>
                    <a:pt x="924" y="236"/>
                    <a:pt x="921" y="236"/>
                  </a:cubicBezTo>
                  <a:cubicBezTo>
                    <a:pt x="903" y="237"/>
                    <a:pt x="903" y="237"/>
                    <a:pt x="903" y="237"/>
                  </a:cubicBezTo>
                  <a:cubicBezTo>
                    <a:pt x="900" y="251"/>
                    <a:pt x="900" y="251"/>
                    <a:pt x="900" y="251"/>
                  </a:cubicBezTo>
                  <a:cubicBezTo>
                    <a:pt x="902" y="250"/>
                    <a:pt x="902" y="250"/>
                    <a:pt x="902" y="250"/>
                  </a:cubicBezTo>
                  <a:cubicBezTo>
                    <a:pt x="910" y="241"/>
                    <a:pt x="913" y="239"/>
                    <a:pt x="922" y="248"/>
                  </a:cubicBezTo>
                  <a:cubicBezTo>
                    <a:pt x="922" y="251"/>
                    <a:pt x="921" y="255"/>
                    <a:pt x="921" y="258"/>
                  </a:cubicBezTo>
                  <a:cubicBezTo>
                    <a:pt x="908" y="267"/>
                    <a:pt x="908" y="267"/>
                    <a:pt x="908" y="267"/>
                  </a:cubicBezTo>
                  <a:cubicBezTo>
                    <a:pt x="912" y="296"/>
                    <a:pt x="912" y="296"/>
                    <a:pt x="912" y="296"/>
                  </a:cubicBezTo>
                  <a:cubicBezTo>
                    <a:pt x="915" y="296"/>
                    <a:pt x="919" y="296"/>
                    <a:pt x="922" y="295"/>
                  </a:cubicBezTo>
                  <a:cubicBezTo>
                    <a:pt x="929" y="295"/>
                    <a:pt x="936" y="295"/>
                    <a:pt x="943" y="294"/>
                  </a:cubicBezTo>
                  <a:cubicBezTo>
                    <a:pt x="952" y="294"/>
                    <a:pt x="960" y="293"/>
                    <a:pt x="969" y="292"/>
                  </a:cubicBezTo>
                  <a:cubicBezTo>
                    <a:pt x="970" y="295"/>
                    <a:pt x="970" y="297"/>
                    <a:pt x="971" y="300"/>
                  </a:cubicBezTo>
                  <a:cubicBezTo>
                    <a:pt x="943" y="294"/>
                    <a:pt x="943" y="294"/>
                    <a:pt x="943" y="294"/>
                  </a:cubicBezTo>
                  <a:cubicBezTo>
                    <a:pt x="936" y="295"/>
                    <a:pt x="929" y="295"/>
                    <a:pt x="922" y="295"/>
                  </a:cubicBezTo>
                  <a:cubicBezTo>
                    <a:pt x="941" y="332"/>
                    <a:pt x="941" y="332"/>
                    <a:pt x="941" y="332"/>
                  </a:cubicBezTo>
                  <a:cubicBezTo>
                    <a:pt x="917" y="326"/>
                    <a:pt x="917" y="326"/>
                    <a:pt x="917" y="326"/>
                  </a:cubicBezTo>
                  <a:cubicBezTo>
                    <a:pt x="911" y="367"/>
                    <a:pt x="911" y="367"/>
                    <a:pt x="911" y="367"/>
                  </a:cubicBezTo>
                  <a:cubicBezTo>
                    <a:pt x="881" y="368"/>
                    <a:pt x="881" y="368"/>
                    <a:pt x="881" y="368"/>
                  </a:cubicBezTo>
                  <a:cubicBezTo>
                    <a:pt x="879" y="368"/>
                    <a:pt x="878" y="368"/>
                    <a:pt x="876" y="368"/>
                  </a:cubicBezTo>
                  <a:cubicBezTo>
                    <a:pt x="859" y="376"/>
                    <a:pt x="859" y="376"/>
                    <a:pt x="859" y="376"/>
                  </a:cubicBezTo>
                  <a:cubicBezTo>
                    <a:pt x="857" y="376"/>
                    <a:pt x="855" y="376"/>
                    <a:pt x="853" y="377"/>
                  </a:cubicBezTo>
                  <a:cubicBezTo>
                    <a:pt x="829" y="369"/>
                    <a:pt x="829" y="369"/>
                    <a:pt x="829" y="369"/>
                  </a:cubicBezTo>
                  <a:cubicBezTo>
                    <a:pt x="827" y="369"/>
                    <a:pt x="825" y="369"/>
                    <a:pt x="823" y="369"/>
                  </a:cubicBezTo>
                  <a:cubicBezTo>
                    <a:pt x="823" y="363"/>
                    <a:pt x="823" y="358"/>
                    <a:pt x="823" y="353"/>
                  </a:cubicBezTo>
                  <a:cubicBezTo>
                    <a:pt x="823" y="347"/>
                    <a:pt x="823" y="342"/>
                    <a:pt x="823" y="337"/>
                  </a:cubicBezTo>
                  <a:cubicBezTo>
                    <a:pt x="812" y="345"/>
                    <a:pt x="812" y="345"/>
                    <a:pt x="812" y="345"/>
                  </a:cubicBezTo>
                  <a:cubicBezTo>
                    <a:pt x="812" y="347"/>
                    <a:pt x="812" y="350"/>
                    <a:pt x="812" y="353"/>
                  </a:cubicBezTo>
                  <a:cubicBezTo>
                    <a:pt x="812" y="355"/>
                    <a:pt x="812" y="357"/>
                    <a:pt x="812" y="361"/>
                  </a:cubicBezTo>
                  <a:cubicBezTo>
                    <a:pt x="812" y="366"/>
                    <a:pt x="812" y="371"/>
                    <a:pt x="812" y="377"/>
                  </a:cubicBezTo>
                  <a:cubicBezTo>
                    <a:pt x="789" y="377"/>
                    <a:pt x="789" y="377"/>
                    <a:pt x="789" y="377"/>
                  </a:cubicBezTo>
                  <a:cubicBezTo>
                    <a:pt x="782" y="393"/>
                    <a:pt x="782" y="393"/>
                    <a:pt x="782" y="393"/>
                  </a:cubicBezTo>
                  <a:cubicBezTo>
                    <a:pt x="800" y="385"/>
                    <a:pt x="800" y="385"/>
                    <a:pt x="800" y="385"/>
                  </a:cubicBezTo>
                  <a:cubicBezTo>
                    <a:pt x="782" y="393"/>
                    <a:pt x="782" y="393"/>
                    <a:pt x="782" y="393"/>
                  </a:cubicBezTo>
                  <a:cubicBezTo>
                    <a:pt x="778" y="393"/>
                    <a:pt x="774" y="393"/>
                    <a:pt x="770" y="392"/>
                  </a:cubicBezTo>
                  <a:cubicBezTo>
                    <a:pt x="770" y="398"/>
                    <a:pt x="769" y="403"/>
                    <a:pt x="769" y="409"/>
                  </a:cubicBezTo>
                  <a:cubicBezTo>
                    <a:pt x="782" y="412"/>
                    <a:pt x="782" y="412"/>
                    <a:pt x="782" y="412"/>
                  </a:cubicBezTo>
                  <a:cubicBezTo>
                    <a:pt x="769" y="409"/>
                    <a:pt x="769" y="409"/>
                    <a:pt x="769" y="409"/>
                  </a:cubicBezTo>
                  <a:cubicBezTo>
                    <a:pt x="763" y="409"/>
                    <a:pt x="757" y="408"/>
                    <a:pt x="751" y="408"/>
                  </a:cubicBezTo>
                  <a:cubicBezTo>
                    <a:pt x="745" y="418"/>
                    <a:pt x="745" y="418"/>
                    <a:pt x="745" y="418"/>
                  </a:cubicBezTo>
                  <a:cubicBezTo>
                    <a:pt x="737" y="425"/>
                    <a:pt x="737" y="425"/>
                    <a:pt x="737" y="425"/>
                  </a:cubicBezTo>
                  <a:cubicBezTo>
                    <a:pt x="718" y="432"/>
                    <a:pt x="718" y="432"/>
                    <a:pt x="718" y="432"/>
                  </a:cubicBezTo>
                  <a:cubicBezTo>
                    <a:pt x="687" y="431"/>
                    <a:pt x="687" y="431"/>
                    <a:pt x="687" y="431"/>
                  </a:cubicBezTo>
                  <a:cubicBezTo>
                    <a:pt x="691" y="448"/>
                    <a:pt x="691" y="448"/>
                    <a:pt x="691" y="448"/>
                  </a:cubicBezTo>
                  <a:cubicBezTo>
                    <a:pt x="695" y="448"/>
                    <a:pt x="700" y="448"/>
                    <a:pt x="704" y="448"/>
                  </a:cubicBezTo>
                  <a:cubicBezTo>
                    <a:pt x="705" y="450"/>
                    <a:pt x="705" y="450"/>
                    <a:pt x="705" y="450"/>
                  </a:cubicBezTo>
                  <a:cubicBezTo>
                    <a:pt x="721" y="472"/>
                    <a:pt x="722" y="480"/>
                    <a:pt x="722" y="486"/>
                  </a:cubicBezTo>
                  <a:cubicBezTo>
                    <a:pt x="722" y="484"/>
                    <a:pt x="722" y="482"/>
                    <a:pt x="722" y="481"/>
                  </a:cubicBezTo>
                  <a:cubicBezTo>
                    <a:pt x="720" y="474"/>
                    <a:pt x="717" y="467"/>
                    <a:pt x="705" y="450"/>
                  </a:cubicBezTo>
                  <a:cubicBezTo>
                    <a:pt x="708" y="458"/>
                    <a:pt x="711" y="467"/>
                    <a:pt x="713" y="475"/>
                  </a:cubicBezTo>
                  <a:cubicBezTo>
                    <a:pt x="713" y="481"/>
                    <a:pt x="712" y="486"/>
                    <a:pt x="712" y="492"/>
                  </a:cubicBezTo>
                  <a:cubicBezTo>
                    <a:pt x="711" y="495"/>
                    <a:pt x="711" y="498"/>
                    <a:pt x="711" y="501"/>
                  </a:cubicBezTo>
                  <a:cubicBezTo>
                    <a:pt x="687" y="500"/>
                    <a:pt x="663" y="499"/>
                    <a:pt x="640" y="497"/>
                  </a:cubicBezTo>
                  <a:cubicBezTo>
                    <a:pt x="627" y="562"/>
                    <a:pt x="627" y="562"/>
                    <a:pt x="629" y="567"/>
                  </a:cubicBezTo>
                  <a:cubicBezTo>
                    <a:pt x="629" y="570"/>
                    <a:pt x="628" y="573"/>
                    <a:pt x="628" y="576"/>
                  </a:cubicBezTo>
                  <a:cubicBezTo>
                    <a:pt x="642" y="576"/>
                    <a:pt x="642" y="576"/>
                    <a:pt x="642" y="576"/>
                  </a:cubicBezTo>
                  <a:cubicBezTo>
                    <a:pt x="647" y="581"/>
                    <a:pt x="647" y="581"/>
                    <a:pt x="647" y="581"/>
                  </a:cubicBezTo>
                  <a:cubicBezTo>
                    <a:pt x="664" y="582"/>
                    <a:pt x="681" y="583"/>
                    <a:pt x="699" y="584"/>
                  </a:cubicBezTo>
                  <a:cubicBezTo>
                    <a:pt x="725" y="532"/>
                    <a:pt x="725" y="532"/>
                    <a:pt x="747" y="528"/>
                  </a:cubicBezTo>
                  <a:cubicBezTo>
                    <a:pt x="750" y="521"/>
                    <a:pt x="754" y="510"/>
                    <a:pt x="757" y="503"/>
                  </a:cubicBezTo>
                  <a:cubicBezTo>
                    <a:pt x="763" y="503"/>
                    <a:pt x="770" y="503"/>
                    <a:pt x="777" y="503"/>
                  </a:cubicBezTo>
                  <a:cubicBezTo>
                    <a:pt x="781" y="503"/>
                    <a:pt x="785" y="504"/>
                    <a:pt x="790" y="504"/>
                  </a:cubicBezTo>
                  <a:cubicBezTo>
                    <a:pt x="785" y="468"/>
                    <a:pt x="785" y="468"/>
                    <a:pt x="785" y="468"/>
                  </a:cubicBezTo>
                  <a:cubicBezTo>
                    <a:pt x="790" y="504"/>
                    <a:pt x="790" y="504"/>
                    <a:pt x="790" y="504"/>
                  </a:cubicBezTo>
                  <a:cubicBezTo>
                    <a:pt x="803" y="495"/>
                    <a:pt x="803" y="495"/>
                    <a:pt x="803" y="495"/>
                  </a:cubicBezTo>
                  <a:cubicBezTo>
                    <a:pt x="797" y="478"/>
                    <a:pt x="797" y="478"/>
                    <a:pt x="797" y="478"/>
                  </a:cubicBezTo>
                  <a:cubicBezTo>
                    <a:pt x="803" y="495"/>
                    <a:pt x="803" y="495"/>
                    <a:pt x="803" y="495"/>
                  </a:cubicBezTo>
                  <a:cubicBezTo>
                    <a:pt x="810" y="495"/>
                    <a:pt x="817" y="495"/>
                    <a:pt x="823" y="495"/>
                  </a:cubicBezTo>
                  <a:cubicBezTo>
                    <a:pt x="850" y="530"/>
                    <a:pt x="850" y="530"/>
                    <a:pt x="850" y="530"/>
                  </a:cubicBezTo>
                  <a:cubicBezTo>
                    <a:pt x="871" y="539"/>
                    <a:pt x="871" y="539"/>
                    <a:pt x="871" y="539"/>
                  </a:cubicBezTo>
                  <a:cubicBezTo>
                    <a:pt x="885" y="548"/>
                    <a:pt x="885" y="548"/>
                    <a:pt x="885" y="548"/>
                  </a:cubicBezTo>
                  <a:cubicBezTo>
                    <a:pt x="892" y="538"/>
                    <a:pt x="892" y="538"/>
                    <a:pt x="892" y="538"/>
                  </a:cubicBezTo>
                  <a:cubicBezTo>
                    <a:pt x="894" y="538"/>
                    <a:pt x="897" y="538"/>
                    <a:pt x="899" y="538"/>
                  </a:cubicBezTo>
                  <a:cubicBezTo>
                    <a:pt x="885" y="530"/>
                    <a:pt x="885" y="530"/>
                    <a:pt x="885" y="530"/>
                  </a:cubicBezTo>
                  <a:cubicBezTo>
                    <a:pt x="882" y="530"/>
                    <a:pt x="880" y="530"/>
                    <a:pt x="878" y="530"/>
                  </a:cubicBezTo>
                  <a:cubicBezTo>
                    <a:pt x="866" y="515"/>
                    <a:pt x="851" y="497"/>
                    <a:pt x="839" y="482"/>
                  </a:cubicBezTo>
                  <a:cubicBezTo>
                    <a:pt x="856" y="478"/>
                    <a:pt x="856" y="478"/>
                    <a:pt x="856" y="478"/>
                  </a:cubicBezTo>
                  <a:cubicBezTo>
                    <a:pt x="860" y="478"/>
                    <a:pt x="865" y="478"/>
                    <a:pt x="869" y="478"/>
                  </a:cubicBezTo>
                  <a:cubicBezTo>
                    <a:pt x="883" y="503"/>
                    <a:pt x="883" y="503"/>
                    <a:pt x="883" y="503"/>
                  </a:cubicBezTo>
                  <a:cubicBezTo>
                    <a:pt x="904" y="511"/>
                    <a:pt x="904" y="511"/>
                    <a:pt x="904" y="511"/>
                  </a:cubicBezTo>
                  <a:cubicBezTo>
                    <a:pt x="912" y="519"/>
                    <a:pt x="912" y="519"/>
                    <a:pt x="912" y="519"/>
                  </a:cubicBezTo>
                  <a:cubicBezTo>
                    <a:pt x="919" y="529"/>
                    <a:pt x="919" y="529"/>
                    <a:pt x="919" y="529"/>
                  </a:cubicBezTo>
                  <a:cubicBezTo>
                    <a:pt x="919" y="535"/>
                    <a:pt x="920" y="540"/>
                    <a:pt x="920" y="547"/>
                  </a:cubicBezTo>
                  <a:cubicBezTo>
                    <a:pt x="948" y="566"/>
                    <a:pt x="948" y="566"/>
                    <a:pt x="948" y="566"/>
                  </a:cubicBezTo>
                  <a:cubicBezTo>
                    <a:pt x="947" y="537"/>
                    <a:pt x="947" y="537"/>
                    <a:pt x="947" y="537"/>
                  </a:cubicBezTo>
                  <a:cubicBezTo>
                    <a:pt x="954" y="536"/>
                    <a:pt x="961" y="536"/>
                    <a:pt x="968" y="535"/>
                  </a:cubicBezTo>
                  <a:cubicBezTo>
                    <a:pt x="970" y="535"/>
                    <a:pt x="972" y="535"/>
                    <a:pt x="975" y="535"/>
                  </a:cubicBezTo>
                  <a:cubicBezTo>
                    <a:pt x="998" y="507"/>
                    <a:pt x="998" y="507"/>
                    <a:pt x="998" y="507"/>
                  </a:cubicBezTo>
                  <a:cubicBezTo>
                    <a:pt x="1008" y="480"/>
                    <a:pt x="1008" y="480"/>
                    <a:pt x="1008" y="480"/>
                  </a:cubicBezTo>
                  <a:cubicBezTo>
                    <a:pt x="1013" y="470"/>
                    <a:pt x="1013" y="470"/>
                    <a:pt x="1013" y="470"/>
                  </a:cubicBezTo>
                  <a:cubicBezTo>
                    <a:pt x="1024" y="461"/>
                    <a:pt x="1024" y="461"/>
                    <a:pt x="1024" y="461"/>
                  </a:cubicBezTo>
                  <a:cubicBezTo>
                    <a:pt x="1028" y="452"/>
                    <a:pt x="1028" y="452"/>
                    <a:pt x="1028" y="452"/>
                  </a:cubicBezTo>
                  <a:cubicBezTo>
                    <a:pt x="1024" y="461"/>
                    <a:pt x="1024" y="461"/>
                    <a:pt x="1024" y="461"/>
                  </a:cubicBezTo>
                  <a:cubicBezTo>
                    <a:pt x="1028" y="452"/>
                    <a:pt x="1028" y="452"/>
                    <a:pt x="1028" y="452"/>
                  </a:cubicBezTo>
                  <a:cubicBezTo>
                    <a:pt x="1043" y="459"/>
                    <a:pt x="1043" y="459"/>
                    <a:pt x="1043" y="459"/>
                  </a:cubicBezTo>
                  <a:cubicBezTo>
                    <a:pt x="1047" y="459"/>
                    <a:pt x="1052" y="458"/>
                    <a:pt x="1055" y="458"/>
                  </a:cubicBezTo>
                  <a:cubicBezTo>
                    <a:pt x="1058" y="458"/>
                    <a:pt x="1060" y="458"/>
                    <a:pt x="1062" y="458"/>
                  </a:cubicBezTo>
                  <a:cubicBezTo>
                    <a:pt x="1091" y="444"/>
                    <a:pt x="1091" y="444"/>
                    <a:pt x="1091" y="444"/>
                  </a:cubicBezTo>
                  <a:cubicBezTo>
                    <a:pt x="1092" y="480"/>
                    <a:pt x="1092" y="480"/>
                    <a:pt x="1092" y="480"/>
                  </a:cubicBezTo>
                  <a:cubicBezTo>
                    <a:pt x="1122" y="486"/>
                    <a:pt x="1122" y="486"/>
                    <a:pt x="1122" y="486"/>
                  </a:cubicBezTo>
                  <a:cubicBezTo>
                    <a:pt x="1137" y="487"/>
                    <a:pt x="1159" y="489"/>
                    <a:pt x="1175" y="489"/>
                  </a:cubicBezTo>
                  <a:cubicBezTo>
                    <a:pt x="1159" y="489"/>
                    <a:pt x="1137" y="487"/>
                    <a:pt x="1122" y="486"/>
                  </a:cubicBezTo>
                  <a:cubicBezTo>
                    <a:pt x="1138" y="503"/>
                    <a:pt x="1138" y="503"/>
                    <a:pt x="1138" y="503"/>
                  </a:cubicBezTo>
                  <a:cubicBezTo>
                    <a:pt x="1137" y="519"/>
                    <a:pt x="1137" y="519"/>
                    <a:pt x="1137" y="519"/>
                  </a:cubicBezTo>
                  <a:cubicBezTo>
                    <a:pt x="1106" y="524"/>
                    <a:pt x="1075" y="527"/>
                    <a:pt x="1043" y="530"/>
                  </a:cubicBezTo>
                  <a:cubicBezTo>
                    <a:pt x="1003" y="542"/>
                    <a:pt x="1003" y="542"/>
                    <a:pt x="1003" y="542"/>
                  </a:cubicBezTo>
                  <a:cubicBezTo>
                    <a:pt x="1008" y="531"/>
                    <a:pt x="1008" y="531"/>
                    <a:pt x="1008" y="531"/>
                  </a:cubicBezTo>
                  <a:cubicBezTo>
                    <a:pt x="998" y="507"/>
                    <a:pt x="998" y="507"/>
                    <a:pt x="998" y="507"/>
                  </a:cubicBezTo>
                  <a:cubicBezTo>
                    <a:pt x="975" y="535"/>
                    <a:pt x="975" y="535"/>
                    <a:pt x="975" y="535"/>
                  </a:cubicBezTo>
                  <a:cubicBezTo>
                    <a:pt x="979" y="535"/>
                    <a:pt x="984" y="534"/>
                    <a:pt x="988" y="534"/>
                  </a:cubicBezTo>
                  <a:cubicBezTo>
                    <a:pt x="999" y="560"/>
                    <a:pt x="999" y="560"/>
                    <a:pt x="999" y="560"/>
                  </a:cubicBezTo>
                  <a:cubicBezTo>
                    <a:pt x="1008" y="578"/>
                    <a:pt x="1008" y="578"/>
                    <a:pt x="1008" y="578"/>
                  </a:cubicBezTo>
                  <a:cubicBezTo>
                    <a:pt x="1011" y="581"/>
                    <a:pt x="1011" y="581"/>
                    <a:pt x="1011" y="581"/>
                  </a:cubicBezTo>
                  <a:cubicBezTo>
                    <a:pt x="1008" y="578"/>
                    <a:pt x="1008" y="578"/>
                    <a:pt x="1008" y="578"/>
                  </a:cubicBezTo>
                  <a:cubicBezTo>
                    <a:pt x="1011" y="581"/>
                    <a:pt x="1011" y="581"/>
                    <a:pt x="1011" y="581"/>
                  </a:cubicBezTo>
                  <a:cubicBezTo>
                    <a:pt x="1057" y="578"/>
                    <a:pt x="1103" y="573"/>
                    <a:pt x="1148" y="568"/>
                  </a:cubicBezTo>
                  <a:cubicBezTo>
                    <a:pt x="1166" y="565"/>
                    <a:pt x="1183" y="562"/>
                    <a:pt x="1200" y="560"/>
                  </a:cubicBezTo>
                  <a:cubicBezTo>
                    <a:pt x="1199" y="555"/>
                    <a:pt x="1199" y="551"/>
                    <a:pt x="1197" y="547"/>
                  </a:cubicBezTo>
                  <a:cubicBezTo>
                    <a:pt x="1193" y="548"/>
                    <a:pt x="1189" y="549"/>
                    <a:pt x="1184" y="549"/>
                  </a:cubicBezTo>
                  <a:cubicBezTo>
                    <a:pt x="1189" y="549"/>
                    <a:pt x="1193" y="548"/>
                    <a:pt x="1197" y="547"/>
                  </a:cubicBezTo>
                  <a:cubicBezTo>
                    <a:pt x="1199" y="551"/>
                    <a:pt x="1199" y="555"/>
                    <a:pt x="1200" y="560"/>
                  </a:cubicBezTo>
                  <a:cubicBezTo>
                    <a:pt x="1212" y="558"/>
                    <a:pt x="1225" y="555"/>
                    <a:pt x="1236" y="553"/>
                  </a:cubicBezTo>
                  <a:cubicBezTo>
                    <a:pt x="1225" y="547"/>
                    <a:pt x="1223" y="527"/>
                    <a:pt x="1219" y="515"/>
                  </a:cubicBezTo>
                  <a:cubicBezTo>
                    <a:pt x="1184" y="477"/>
                    <a:pt x="1184" y="477"/>
                    <a:pt x="1184" y="477"/>
                  </a:cubicBezTo>
                  <a:cubicBezTo>
                    <a:pt x="1181" y="468"/>
                    <a:pt x="1178" y="459"/>
                    <a:pt x="1175" y="451"/>
                  </a:cubicBezTo>
                  <a:cubicBezTo>
                    <a:pt x="1188" y="443"/>
                    <a:pt x="1206" y="433"/>
                    <a:pt x="1219" y="425"/>
                  </a:cubicBezTo>
                  <a:cubicBezTo>
                    <a:pt x="1228" y="431"/>
                    <a:pt x="1228" y="431"/>
                    <a:pt x="1228" y="431"/>
                  </a:cubicBezTo>
                  <a:cubicBezTo>
                    <a:pt x="1219" y="425"/>
                    <a:pt x="1219" y="425"/>
                    <a:pt x="1219" y="425"/>
                  </a:cubicBezTo>
                  <a:cubicBezTo>
                    <a:pt x="1221" y="430"/>
                    <a:pt x="1223" y="435"/>
                    <a:pt x="1225" y="440"/>
                  </a:cubicBezTo>
                  <a:cubicBezTo>
                    <a:pt x="1225" y="440"/>
                    <a:pt x="1226" y="441"/>
                    <a:pt x="1226" y="442"/>
                  </a:cubicBezTo>
                  <a:cubicBezTo>
                    <a:pt x="1219" y="446"/>
                    <a:pt x="1219" y="446"/>
                    <a:pt x="1219" y="446"/>
                  </a:cubicBezTo>
                  <a:cubicBezTo>
                    <a:pt x="1218" y="447"/>
                    <a:pt x="1215" y="450"/>
                    <a:pt x="1214" y="452"/>
                  </a:cubicBezTo>
                  <a:cubicBezTo>
                    <a:pt x="1215" y="456"/>
                    <a:pt x="1215" y="456"/>
                    <a:pt x="1221" y="477"/>
                  </a:cubicBezTo>
                  <a:cubicBezTo>
                    <a:pt x="1228" y="479"/>
                    <a:pt x="1235" y="482"/>
                    <a:pt x="1241" y="484"/>
                  </a:cubicBezTo>
                  <a:cubicBezTo>
                    <a:pt x="1220" y="455"/>
                    <a:pt x="1220" y="455"/>
                    <a:pt x="1220" y="455"/>
                  </a:cubicBezTo>
                  <a:cubicBezTo>
                    <a:pt x="1241" y="484"/>
                    <a:pt x="1241" y="484"/>
                    <a:pt x="1241" y="484"/>
                  </a:cubicBezTo>
                  <a:cubicBezTo>
                    <a:pt x="1243" y="484"/>
                    <a:pt x="1245" y="483"/>
                    <a:pt x="1247" y="483"/>
                  </a:cubicBezTo>
                  <a:cubicBezTo>
                    <a:pt x="1249" y="482"/>
                    <a:pt x="1251" y="482"/>
                    <a:pt x="1252" y="481"/>
                  </a:cubicBezTo>
                  <a:cubicBezTo>
                    <a:pt x="1261" y="489"/>
                    <a:pt x="1261" y="489"/>
                    <a:pt x="1261" y="489"/>
                  </a:cubicBezTo>
                  <a:cubicBezTo>
                    <a:pt x="1252" y="481"/>
                    <a:pt x="1252" y="481"/>
                    <a:pt x="1252" y="481"/>
                  </a:cubicBezTo>
                  <a:cubicBezTo>
                    <a:pt x="1261" y="489"/>
                    <a:pt x="1261" y="489"/>
                    <a:pt x="1261" y="489"/>
                  </a:cubicBezTo>
                  <a:cubicBezTo>
                    <a:pt x="1267" y="488"/>
                    <a:pt x="1272" y="486"/>
                    <a:pt x="1278" y="486"/>
                  </a:cubicBezTo>
                  <a:cubicBezTo>
                    <a:pt x="1272" y="486"/>
                    <a:pt x="1267" y="488"/>
                    <a:pt x="1261" y="489"/>
                  </a:cubicBezTo>
                  <a:cubicBezTo>
                    <a:pt x="1252" y="481"/>
                    <a:pt x="1252" y="481"/>
                    <a:pt x="1252" y="481"/>
                  </a:cubicBezTo>
                  <a:cubicBezTo>
                    <a:pt x="1251" y="482"/>
                    <a:pt x="1249" y="482"/>
                    <a:pt x="1247" y="483"/>
                  </a:cubicBezTo>
                  <a:cubicBezTo>
                    <a:pt x="1259" y="498"/>
                    <a:pt x="1259" y="498"/>
                    <a:pt x="1259" y="498"/>
                  </a:cubicBezTo>
                  <a:cubicBezTo>
                    <a:pt x="1247" y="501"/>
                    <a:pt x="1247" y="501"/>
                    <a:pt x="1247" y="501"/>
                  </a:cubicBezTo>
                  <a:cubicBezTo>
                    <a:pt x="1269" y="547"/>
                    <a:pt x="1269" y="547"/>
                    <a:pt x="1269" y="547"/>
                  </a:cubicBezTo>
                  <a:cubicBezTo>
                    <a:pt x="1270" y="547"/>
                    <a:pt x="1272" y="546"/>
                    <a:pt x="1274" y="546"/>
                  </a:cubicBezTo>
                  <a:cubicBezTo>
                    <a:pt x="1271" y="536"/>
                    <a:pt x="1268" y="526"/>
                    <a:pt x="1264" y="516"/>
                  </a:cubicBezTo>
                  <a:cubicBezTo>
                    <a:pt x="1263" y="513"/>
                    <a:pt x="1262" y="510"/>
                    <a:pt x="1261" y="507"/>
                  </a:cubicBezTo>
                  <a:cubicBezTo>
                    <a:pt x="1262" y="510"/>
                    <a:pt x="1263" y="513"/>
                    <a:pt x="1264" y="516"/>
                  </a:cubicBezTo>
                  <a:cubicBezTo>
                    <a:pt x="1263" y="513"/>
                    <a:pt x="1262" y="510"/>
                    <a:pt x="1261" y="507"/>
                  </a:cubicBezTo>
                  <a:cubicBezTo>
                    <a:pt x="1262" y="510"/>
                    <a:pt x="1263" y="513"/>
                    <a:pt x="1264" y="516"/>
                  </a:cubicBezTo>
                  <a:cubicBezTo>
                    <a:pt x="1268" y="526"/>
                    <a:pt x="1271" y="536"/>
                    <a:pt x="1274" y="546"/>
                  </a:cubicBezTo>
                  <a:cubicBezTo>
                    <a:pt x="1290" y="542"/>
                    <a:pt x="1305" y="539"/>
                    <a:pt x="1319" y="535"/>
                  </a:cubicBezTo>
                  <a:cubicBezTo>
                    <a:pt x="1310" y="507"/>
                    <a:pt x="1299" y="479"/>
                    <a:pt x="1288" y="452"/>
                  </a:cubicBezTo>
                  <a:cubicBezTo>
                    <a:pt x="1279" y="459"/>
                    <a:pt x="1279" y="459"/>
                    <a:pt x="1279" y="459"/>
                  </a:cubicBezTo>
                  <a:cubicBezTo>
                    <a:pt x="1269" y="423"/>
                    <a:pt x="1269" y="423"/>
                    <a:pt x="1269" y="423"/>
                  </a:cubicBezTo>
                  <a:cubicBezTo>
                    <a:pt x="1255" y="455"/>
                    <a:pt x="1255" y="455"/>
                    <a:pt x="1255" y="455"/>
                  </a:cubicBezTo>
                  <a:cubicBezTo>
                    <a:pt x="1269" y="423"/>
                    <a:pt x="1269" y="423"/>
                    <a:pt x="1269" y="423"/>
                  </a:cubicBezTo>
                  <a:cubicBezTo>
                    <a:pt x="1273" y="419"/>
                    <a:pt x="1273" y="419"/>
                    <a:pt x="1273" y="419"/>
                  </a:cubicBezTo>
                  <a:moveTo>
                    <a:pt x="627" y="168"/>
                  </a:moveTo>
                  <a:cubicBezTo>
                    <a:pt x="638" y="177"/>
                    <a:pt x="638" y="177"/>
                    <a:pt x="638" y="177"/>
                  </a:cubicBezTo>
                  <a:cubicBezTo>
                    <a:pt x="641" y="164"/>
                    <a:pt x="641" y="164"/>
                    <a:pt x="641" y="164"/>
                  </a:cubicBezTo>
                  <a:cubicBezTo>
                    <a:pt x="627" y="168"/>
                    <a:pt x="627" y="168"/>
                    <a:pt x="627" y="168"/>
                  </a:cubicBezTo>
                  <a:moveTo>
                    <a:pt x="1074" y="139"/>
                  </a:moveTo>
                  <a:cubicBezTo>
                    <a:pt x="1073" y="137"/>
                    <a:pt x="1070" y="135"/>
                    <a:pt x="1069" y="133"/>
                  </a:cubicBezTo>
                  <a:cubicBezTo>
                    <a:pt x="1071" y="139"/>
                    <a:pt x="1071" y="139"/>
                    <a:pt x="1071" y="139"/>
                  </a:cubicBezTo>
                  <a:cubicBezTo>
                    <a:pt x="1072" y="139"/>
                    <a:pt x="1073" y="139"/>
                    <a:pt x="1074" y="139"/>
                  </a:cubicBezTo>
                  <a:moveTo>
                    <a:pt x="1069" y="133"/>
                  </a:moveTo>
                  <a:cubicBezTo>
                    <a:pt x="1072" y="125"/>
                    <a:pt x="1072" y="125"/>
                    <a:pt x="1072" y="125"/>
                  </a:cubicBezTo>
                  <a:cubicBezTo>
                    <a:pt x="1058" y="121"/>
                    <a:pt x="1058" y="121"/>
                    <a:pt x="1058" y="121"/>
                  </a:cubicBezTo>
                  <a:cubicBezTo>
                    <a:pt x="1061" y="127"/>
                    <a:pt x="1061" y="127"/>
                    <a:pt x="1061" y="127"/>
                  </a:cubicBezTo>
                  <a:cubicBezTo>
                    <a:pt x="1063" y="134"/>
                    <a:pt x="1063" y="134"/>
                    <a:pt x="1063" y="134"/>
                  </a:cubicBezTo>
                  <a:cubicBezTo>
                    <a:pt x="1059" y="142"/>
                    <a:pt x="1059" y="142"/>
                    <a:pt x="1059" y="142"/>
                  </a:cubicBezTo>
                  <a:cubicBezTo>
                    <a:pt x="1055" y="150"/>
                    <a:pt x="1055" y="150"/>
                    <a:pt x="1055" y="150"/>
                  </a:cubicBezTo>
                  <a:cubicBezTo>
                    <a:pt x="1063" y="161"/>
                    <a:pt x="1063" y="161"/>
                    <a:pt x="1063" y="161"/>
                  </a:cubicBezTo>
                  <a:cubicBezTo>
                    <a:pt x="1082" y="166"/>
                    <a:pt x="1082" y="166"/>
                    <a:pt x="1082" y="166"/>
                  </a:cubicBezTo>
                  <a:cubicBezTo>
                    <a:pt x="1065" y="153"/>
                    <a:pt x="1065" y="153"/>
                    <a:pt x="1065" y="153"/>
                  </a:cubicBezTo>
                  <a:cubicBezTo>
                    <a:pt x="1082" y="166"/>
                    <a:pt x="1082" y="166"/>
                    <a:pt x="1082" y="166"/>
                  </a:cubicBezTo>
                  <a:cubicBezTo>
                    <a:pt x="1092" y="163"/>
                    <a:pt x="1092" y="163"/>
                    <a:pt x="1092" y="163"/>
                  </a:cubicBezTo>
                  <a:cubicBezTo>
                    <a:pt x="1078" y="152"/>
                    <a:pt x="1078" y="152"/>
                    <a:pt x="1078" y="152"/>
                  </a:cubicBezTo>
                  <a:cubicBezTo>
                    <a:pt x="1076" y="150"/>
                    <a:pt x="1075" y="148"/>
                    <a:pt x="1073" y="146"/>
                  </a:cubicBezTo>
                  <a:cubicBezTo>
                    <a:pt x="1071" y="139"/>
                    <a:pt x="1071" y="139"/>
                    <a:pt x="1071" y="139"/>
                  </a:cubicBezTo>
                  <a:cubicBezTo>
                    <a:pt x="1069" y="133"/>
                    <a:pt x="1069" y="133"/>
                    <a:pt x="1069" y="133"/>
                  </a:cubicBezTo>
                  <a:moveTo>
                    <a:pt x="1061" y="127"/>
                  </a:moveTo>
                  <a:cubicBezTo>
                    <a:pt x="1063" y="134"/>
                    <a:pt x="1063" y="134"/>
                    <a:pt x="1063" y="134"/>
                  </a:cubicBezTo>
                  <a:cubicBezTo>
                    <a:pt x="1061" y="127"/>
                    <a:pt x="1061" y="127"/>
                    <a:pt x="1061" y="127"/>
                  </a:cubicBezTo>
                  <a:moveTo>
                    <a:pt x="1061" y="127"/>
                  </a:moveTo>
                  <a:cubicBezTo>
                    <a:pt x="1058" y="121"/>
                    <a:pt x="1058" y="121"/>
                    <a:pt x="1058" y="121"/>
                  </a:cubicBezTo>
                  <a:cubicBezTo>
                    <a:pt x="1061" y="127"/>
                    <a:pt x="1061" y="127"/>
                    <a:pt x="1061" y="127"/>
                  </a:cubicBezTo>
                  <a:moveTo>
                    <a:pt x="1074" y="123"/>
                  </a:moveTo>
                  <a:cubicBezTo>
                    <a:pt x="1071" y="120"/>
                    <a:pt x="1067" y="117"/>
                    <a:pt x="1065" y="114"/>
                  </a:cubicBezTo>
                  <a:cubicBezTo>
                    <a:pt x="1058" y="121"/>
                    <a:pt x="1058" y="121"/>
                    <a:pt x="1058" y="121"/>
                  </a:cubicBezTo>
                  <a:cubicBezTo>
                    <a:pt x="1072" y="125"/>
                    <a:pt x="1072" y="125"/>
                    <a:pt x="1072" y="125"/>
                  </a:cubicBezTo>
                  <a:cubicBezTo>
                    <a:pt x="1074" y="123"/>
                    <a:pt x="1074" y="123"/>
                    <a:pt x="1074" y="123"/>
                  </a:cubicBezTo>
                  <a:moveTo>
                    <a:pt x="877" y="125"/>
                  </a:moveTo>
                  <a:cubicBezTo>
                    <a:pt x="882" y="125"/>
                    <a:pt x="888" y="125"/>
                    <a:pt x="893" y="124"/>
                  </a:cubicBezTo>
                  <a:cubicBezTo>
                    <a:pt x="891" y="121"/>
                    <a:pt x="890" y="119"/>
                    <a:pt x="887" y="115"/>
                  </a:cubicBezTo>
                  <a:cubicBezTo>
                    <a:pt x="887" y="115"/>
                    <a:pt x="886" y="114"/>
                    <a:pt x="886" y="113"/>
                  </a:cubicBezTo>
                  <a:cubicBezTo>
                    <a:pt x="885" y="112"/>
                    <a:pt x="885" y="112"/>
                    <a:pt x="884" y="112"/>
                  </a:cubicBezTo>
                  <a:cubicBezTo>
                    <a:pt x="876" y="113"/>
                    <a:pt x="876" y="113"/>
                    <a:pt x="874" y="113"/>
                  </a:cubicBezTo>
                  <a:cubicBezTo>
                    <a:pt x="875" y="117"/>
                    <a:pt x="876" y="121"/>
                    <a:pt x="877" y="125"/>
                  </a:cubicBezTo>
                  <a:moveTo>
                    <a:pt x="866" y="119"/>
                  </a:moveTo>
                  <a:cubicBezTo>
                    <a:pt x="868" y="113"/>
                    <a:pt x="868" y="113"/>
                    <a:pt x="868" y="113"/>
                  </a:cubicBezTo>
                  <a:cubicBezTo>
                    <a:pt x="866" y="119"/>
                    <a:pt x="866" y="119"/>
                    <a:pt x="866" y="119"/>
                  </a:cubicBezTo>
                  <a:cubicBezTo>
                    <a:pt x="868" y="113"/>
                    <a:pt x="868" y="113"/>
                    <a:pt x="868" y="113"/>
                  </a:cubicBezTo>
                  <a:cubicBezTo>
                    <a:pt x="858" y="108"/>
                    <a:pt x="858" y="108"/>
                    <a:pt x="858" y="108"/>
                  </a:cubicBezTo>
                  <a:cubicBezTo>
                    <a:pt x="856" y="114"/>
                    <a:pt x="856" y="114"/>
                    <a:pt x="856" y="114"/>
                  </a:cubicBezTo>
                  <a:cubicBezTo>
                    <a:pt x="858" y="108"/>
                    <a:pt x="858" y="108"/>
                    <a:pt x="858" y="108"/>
                  </a:cubicBezTo>
                  <a:cubicBezTo>
                    <a:pt x="857" y="106"/>
                    <a:pt x="857" y="104"/>
                    <a:pt x="857" y="102"/>
                  </a:cubicBezTo>
                  <a:cubicBezTo>
                    <a:pt x="855" y="102"/>
                    <a:pt x="853" y="102"/>
                    <a:pt x="851" y="102"/>
                  </a:cubicBezTo>
                  <a:cubicBezTo>
                    <a:pt x="834" y="114"/>
                    <a:pt x="834" y="114"/>
                    <a:pt x="834" y="114"/>
                  </a:cubicBezTo>
                  <a:cubicBezTo>
                    <a:pt x="840" y="120"/>
                    <a:pt x="840" y="120"/>
                    <a:pt x="840" y="120"/>
                  </a:cubicBezTo>
                  <a:cubicBezTo>
                    <a:pt x="849" y="114"/>
                    <a:pt x="849" y="114"/>
                    <a:pt x="849" y="114"/>
                  </a:cubicBezTo>
                  <a:cubicBezTo>
                    <a:pt x="851" y="114"/>
                    <a:pt x="853" y="114"/>
                    <a:pt x="856" y="114"/>
                  </a:cubicBezTo>
                  <a:cubicBezTo>
                    <a:pt x="853" y="114"/>
                    <a:pt x="851" y="114"/>
                    <a:pt x="849" y="114"/>
                  </a:cubicBezTo>
                  <a:cubicBezTo>
                    <a:pt x="847" y="126"/>
                    <a:pt x="847" y="126"/>
                    <a:pt x="847" y="126"/>
                  </a:cubicBezTo>
                  <a:cubicBezTo>
                    <a:pt x="851" y="132"/>
                    <a:pt x="851" y="132"/>
                    <a:pt x="851" y="132"/>
                  </a:cubicBezTo>
                  <a:cubicBezTo>
                    <a:pt x="852" y="132"/>
                    <a:pt x="853" y="132"/>
                    <a:pt x="855" y="132"/>
                  </a:cubicBezTo>
                  <a:cubicBezTo>
                    <a:pt x="861" y="131"/>
                    <a:pt x="861" y="131"/>
                    <a:pt x="861" y="131"/>
                  </a:cubicBezTo>
                  <a:cubicBezTo>
                    <a:pt x="863" y="119"/>
                    <a:pt x="863" y="119"/>
                    <a:pt x="863" y="119"/>
                  </a:cubicBezTo>
                  <a:cubicBezTo>
                    <a:pt x="864" y="119"/>
                    <a:pt x="865" y="119"/>
                    <a:pt x="866" y="119"/>
                  </a:cubicBezTo>
                  <a:moveTo>
                    <a:pt x="879" y="106"/>
                  </a:moveTo>
                  <a:cubicBezTo>
                    <a:pt x="879" y="106"/>
                    <a:pt x="879" y="106"/>
                    <a:pt x="879" y="106"/>
                  </a:cubicBezTo>
                  <a:cubicBezTo>
                    <a:pt x="879" y="106"/>
                    <a:pt x="879" y="106"/>
                    <a:pt x="879" y="106"/>
                  </a:cubicBezTo>
                  <a:moveTo>
                    <a:pt x="879" y="106"/>
                  </a:moveTo>
                  <a:cubicBezTo>
                    <a:pt x="879" y="106"/>
                    <a:pt x="879" y="106"/>
                    <a:pt x="879" y="106"/>
                  </a:cubicBezTo>
                  <a:cubicBezTo>
                    <a:pt x="879" y="106"/>
                    <a:pt x="879" y="106"/>
                    <a:pt x="879" y="106"/>
                  </a:cubicBezTo>
                  <a:moveTo>
                    <a:pt x="879" y="106"/>
                  </a:moveTo>
                  <a:cubicBezTo>
                    <a:pt x="879" y="106"/>
                    <a:pt x="879" y="106"/>
                    <a:pt x="879" y="106"/>
                  </a:cubicBezTo>
                  <a:cubicBezTo>
                    <a:pt x="879" y="106"/>
                    <a:pt x="879" y="106"/>
                    <a:pt x="879" y="106"/>
                  </a:cubicBezTo>
                  <a:moveTo>
                    <a:pt x="879" y="106"/>
                  </a:moveTo>
                  <a:cubicBezTo>
                    <a:pt x="879" y="106"/>
                    <a:pt x="879" y="106"/>
                    <a:pt x="879" y="106"/>
                  </a:cubicBezTo>
                  <a:cubicBezTo>
                    <a:pt x="879" y="106"/>
                    <a:pt x="879" y="106"/>
                    <a:pt x="879" y="106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8" y="105"/>
                    <a:pt x="879" y="105"/>
                    <a:pt x="879" y="106"/>
                  </a:cubicBezTo>
                  <a:cubicBezTo>
                    <a:pt x="879" y="106"/>
                    <a:pt x="878" y="105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97" y="106"/>
                  </a:moveTo>
                  <a:cubicBezTo>
                    <a:pt x="896" y="95"/>
                    <a:pt x="896" y="95"/>
                    <a:pt x="896" y="95"/>
                  </a:cubicBezTo>
                  <a:cubicBezTo>
                    <a:pt x="887" y="95"/>
                    <a:pt x="879" y="96"/>
                    <a:pt x="870" y="96"/>
                  </a:cubicBezTo>
                  <a:cubicBezTo>
                    <a:pt x="868" y="96"/>
                    <a:pt x="866" y="97"/>
                    <a:pt x="864" y="97"/>
                  </a:cubicBezTo>
                  <a:cubicBezTo>
                    <a:pt x="862" y="99"/>
                    <a:pt x="859" y="101"/>
                    <a:pt x="857" y="102"/>
                  </a:cubicBezTo>
                  <a:cubicBezTo>
                    <a:pt x="857" y="104"/>
                    <a:pt x="857" y="106"/>
                    <a:pt x="858" y="108"/>
                  </a:cubicBezTo>
                  <a:cubicBezTo>
                    <a:pt x="868" y="113"/>
                    <a:pt x="868" y="113"/>
                    <a:pt x="868" y="113"/>
                  </a:cubicBezTo>
                  <a:cubicBezTo>
                    <a:pt x="873" y="107"/>
                    <a:pt x="873" y="107"/>
                    <a:pt x="873" y="107"/>
                  </a:cubicBezTo>
                  <a:cubicBezTo>
                    <a:pt x="875" y="107"/>
                    <a:pt x="877" y="107"/>
                    <a:pt x="879" y="107"/>
                  </a:cubicBezTo>
                  <a:cubicBezTo>
                    <a:pt x="885" y="107"/>
                    <a:pt x="891" y="107"/>
                    <a:pt x="897" y="106"/>
                  </a:cubicBezTo>
                  <a:cubicBezTo>
                    <a:pt x="896" y="105"/>
                    <a:pt x="896" y="105"/>
                    <a:pt x="895" y="104"/>
                  </a:cubicBezTo>
                  <a:cubicBezTo>
                    <a:pt x="896" y="105"/>
                    <a:pt x="896" y="105"/>
                    <a:pt x="897" y="106"/>
                  </a:cubicBezTo>
                  <a:moveTo>
                    <a:pt x="535" y="202"/>
                  </a:moveTo>
                  <a:cubicBezTo>
                    <a:pt x="535" y="202"/>
                    <a:pt x="535" y="202"/>
                    <a:pt x="535" y="202"/>
                  </a:cubicBezTo>
                  <a:cubicBezTo>
                    <a:pt x="535" y="202"/>
                    <a:pt x="535" y="202"/>
                    <a:pt x="535" y="202"/>
                  </a:cubicBezTo>
                  <a:moveTo>
                    <a:pt x="535" y="202"/>
                  </a:moveTo>
                  <a:cubicBezTo>
                    <a:pt x="535" y="202"/>
                    <a:pt x="535" y="202"/>
                    <a:pt x="535" y="202"/>
                  </a:cubicBezTo>
                  <a:cubicBezTo>
                    <a:pt x="535" y="202"/>
                    <a:pt x="535" y="202"/>
                    <a:pt x="535" y="202"/>
                  </a:cubicBezTo>
                  <a:moveTo>
                    <a:pt x="535" y="202"/>
                  </a:moveTo>
                  <a:cubicBezTo>
                    <a:pt x="535" y="202"/>
                    <a:pt x="535" y="202"/>
                    <a:pt x="535" y="202"/>
                  </a:cubicBezTo>
                  <a:cubicBezTo>
                    <a:pt x="535" y="202"/>
                    <a:pt x="535" y="202"/>
                    <a:pt x="535" y="202"/>
                  </a:cubicBezTo>
                  <a:moveTo>
                    <a:pt x="535" y="202"/>
                  </a:moveTo>
                  <a:cubicBezTo>
                    <a:pt x="535" y="202"/>
                    <a:pt x="535" y="202"/>
                    <a:pt x="535" y="202"/>
                  </a:cubicBezTo>
                  <a:cubicBezTo>
                    <a:pt x="535" y="202"/>
                    <a:pt x="535" y="202"/>
                    <a:pt x="535" y="202"/>
                  </a:cubicBezTo>
                  <a:moveTo>
                    <a:pt x="536" y="202"/>
                  </a:moveTo>
                  <a:cubicBezTo>
                    <a:pt x="535" y="202"/>
                    <a:pt x="535" y="202"/>
                    <a:pt x="535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2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3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cubicBezTo>
                    <a:pt x="530" y="201"/>
                    <a:pt x="530" y="201"/>
                    <a:pt x="530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608" y="180"/>
                  </a:moveTo>
                  <a:cubicBezTo>
                    <a:pt x="611" y="175"/>
                    <a:pt x="614" y="171"/>
                    <a:pt x="617" y="167"/>
                  </a:cubicBezTo>
                  <a:cubicBezTo>
                    <a:pt x="614" y="167"/>
                    <a:pt x="612" y="166"/>
                    <a:pt x="610" y="166"/>
                  </a:cubicBezTo>
                  <a:cubicBezTo>
                    <a:pt x="612" y="166"/>
                    <a:pt x="614" y="167"/>
                    <a:pt x="617" y="167"/>
                  </a:cubicBezTo>
                  <a:cubicBezTo>
                    <a:pt x="614" y="171"/>
                    <a:pt x="611" y="175"/>
                    <a:pt x="608" y="180"/>
                  </a:cubicBezTo>
                  <a:moveTo>
                    <a:pt x="601" y="172"/>
                  </a:moveTo>
                  <a:cubicBezTo>
                    <a:pt x="601" y="172"/>
                    <a:pt x="601" y="172"/>
                    <a:pt x="601" y="172"/>
                  </a:cubicBezTo>
                  <a:cubicBezTo>
                    <a:pt x="601" y="172"/>
                    <a:pt x="601" y="172"/>
                    <a:pt x="601" y="172"/>
                  </a:cubicBezTo>
                  <a:moveTo>
                    <a:pt x="602" y="171"/>
                  </a:moveTo>
                  <a:cubicBezTo>
                    <a:pt x="602" y="171"/>
                    <a:pt x="602" y="172"/>
                    <a:pt x="601" y="172"/>
                  </a:cubicBezTo>
                  <a:cubicBezTo>
                    <a:pt x="602" y="172"/>
                    <a:pt x="602" y="171"/>
                    <a:pt x="602" y="171"/>
                  </a:cubicBezTo>
                  <a:moveTo>
                    <a:pt x="603" y="171"/>
                  </a:moveTo>
                  <a:cubicBezTo>
                    <a:pt x="602" y="171"/>
                    <a:pt x="602" y="171"/>
                    <a:pt x="602" y="171"/>
                  </a:cubicBezTo>
                  <a:cubicBezTo>
                    <a:pt x="602" y="171"/>
                    <a:pt x="602" y="171"/>
                    <a:pt x="603" y="171"/>
                  </a:cubicBezTo>
                  <a:moveTo>
                    <a:pt x="603" y="170"/>
                  </a:moveTo>
                  <a:cubicBezTo>
                    <a:pt x="603" y="170"/>
                    <a:pt x="603" y="170"/>
                    <a:pt x="603" y="171"/>
                  </a:cubicBezTo>
                  <a:cubicBezTo>
                    <a:pt x="603" y="170"/>
                    <a:pt x="603" y="170"/>
                    <a:pt x="603" y="170"/>
                  </a:cubicBezTo>
                  <a:moveTo>
                    <a:pt x="604" y="170"/>
                  </a:moveTo>
                  <a:cubicBezTo>
                    <a:pt x="604" y="170"/>
                    <a:pt x="604" y="170"/>
                    <a:pt x="603" y="170"/>
                  </a:cubicBezTo>
                  <a:cubicBezTo>
                    <a:pt x="604" y="170"/>
                    <a:pt x="604" y="170"/>
                    <a:pt x="604" y="170"/>
                  </a:cubicBezTo>
                  <a:moveTo>
                    <a:pt x="604" y="169"/>
                  </a:moveTo>
                  <a:cubicBezTo>
                    <a:pt x="604" y="169"/>
                    <a:pt x="604" y="169"/>
                    <a:pt x="604" y="170"/>
                  </a:cubicBezTo>
                  <a:cubicBezTo>
                    <a:pt x="604" y="169"/>
                    <a:pt x="604" y="169"/>
                    <a:pt x="604" y="169"/>
                  </a:cubicBezTo>
                  <a:moveTo>
                    <a:pt x="605" y="169"/>
                  </a:moveTo>
                  <a:cubicBezTo>
                    <a:pt x="605" y="169"/>
                    <a:pt x="605" y="169"/>
                    <a:pt x="604" y="169"/>
                  </a:cubicBezTo>
                  <a:cubicBezTo>
                    <a:pt x="605" y="169"/>
                    <a:pt x="605" y="169"/>
                    <a:pt x="605" y="169"/>
                  </a:cubicBezTo>
                  <a:moveTo>
                    <a:pt x="605" y="168"/>
                  </a:moveTo>
                  <a:cubicBezTo>
                    <a:pt x="605" y="168"/>
                    <a:pt x="605" y="168"/>
                    <a:pt x="605" y="169"/>
                  </a:cubicBezTo>
                  <a:cubicBezTo>
                    <a:pt x="605" y="168"/>
                    <a:pt x="605" y="168"/>
                    <a:pt x="605" y="168"/>
                  </a:cubicBezTo>
                  <a:moveTo>
                    <a:pt x="607" y="167"/>
                  </a:moveTo>
                  <a:cubicBezTo>
                    <a:pt x="607" y="167"/>
                    <a:pt x="606" y="168"/>
                    <a:pt x="605" y="168"/>
                  </a:cubicBezTo>
                  <a:cubicBezTo>
                    <a:pt x="606" y="168"/>
                    <a:pt x="607" y="167"/>
                    <a:pt x="607" y="167"/>
                  </a:cubicBezTo>
                  <a:moveTo>
                    <a:pt x="608" y="166"/>
                  </a:moveTo>
                  <a:cubicBezTo>
                    <a:pt x="608" y="166"/>
                    <a:pt x="607" y="167"/>
                    <a:pt x="607" y="167"/>
                  </a:cubicBezTo>
                  <a:cubicBezTo>
                    <a:pt x="607" y="167"/>
                    <a:pt x="608" y="166"/>
                    <a:pt x="608" y="166"/>
                  </a:cubicBezTo>
                  <a:moveTo>
                    <a:pt x="609" y="165"/>
                  </a:moveTo>
                  <a:cubicBezTo>
                    <a:pt x="609" y="165"/>
                    <a:pt x="609" y="165"/>
                    <a:pt x="608" y="166"/>
                  </a:cubicBezTo>
                  <a:cubicBezTo>
                    <a:pt x="609" y="165"/>
                    <a:pt x="609" y="165"/>
                    <a:pt x="609" y="165"/>
                  </a:cubicBezTo>
                  <a:moveTo>
                    <a:pt x="610" y="164"/>
                  </a:moveTo>
                  <a:cubicBezTo>
                    <a:pt x="610" y="164"/>
                    <a:pt x="609" y="164"/>
                    <a:pt x="609" y="165"/>
                  </a:cubicBezTo>
                  <a:cubicBezTo>
                    <a:pt x="609" y="164"/>
                    <a:pt x="610" y="164"/>
                    <a:pt x="610" y="164"/>
                  </a:cubicBezTo>
                  <a:moveTo>
                    <a:pt x="611" y="163"/>
                  </a:moveTo>
                  <a:cubicBezTo>
                    <a:pt x="611" y="163"/>
                    <a:pt x="611" y="164"/>
                    <a:pt x="610" y="164"/>
                  </a:cubicBezTo>
                  <a:cubicBezTo>
                    <a:pt x="611" y="164"/>
                    <a:pt x="611" y="163"/>
                    <a:pt x="611" y="163"/>
                  </a:cubicBezTo>
                  <a:moveTo>
                    <a:pt x="611" y="163"/>
                  </a:moveTo>
                  <a:cubicBezTo>
                    <a:pt x="612" y="163"/>
                    <a:pt x="612" y="162"/>
                    <a:pt x="612" y="162"/>
                  </a:cubicBezTo>
                  <a:cubicBezTo>
                    <a:pt x="612" y="162"/>
                    <a:pt x="612" y="163"/>
                    <a:pt x="611" y="163"/>
                  </a:cubicBezTo>
                  <a:moveTo>
                    <a:pt x="612" y="162"/>
                  </a:moveTo>
                  <a:cubicBezTo>
                    <a:pt x="612" y="162"/>
                    <a:pt x="612" y="162"/>
                    <a:pt x="613" y="161"/>
                  </a:cubicBezTo>
                  <a:cubicBezTo>
                    <a:pt x="612" y="162"/>
                    <a:pt x="612" y="162"/>
                    <a:pt x="612" y="162"/>
                  </a:cubicBezTo>
                  <a:moveTo>
                    <a:pt x="613" y="161"/>
                  </a:moveTo>
                  <a:cubicBezTo>
                    <a:pt x="613" y="161"/>
                    <a:pt x="613" y="161"/>
                    <a:pt x="613" y="161"/>
                  </a:cubicBezTo>
                  <a:cubicBezTo>
                    <a:pt x="613" y="161"/>
                    <a:pt x="613" y="161"/>
                    <a:pt x="613" y="161"/>
                  </a:cubicBezTo>
                  <a:moveTo>
                    <a:pt x="613" y="161"/>
                  </a:moveTo>
                  <a:cubicBezTo>
                    <a:pt x="613" y="161"/>
                    <a:pt x="614" y="160"/>
                    <a:pt x="614" y="160"/>
                  </a:cubicBezTo>
                  <a:cubicBezTo>
                    <a:pt x="614" y="160"/>
                    <a:pt x="613" y="161"/>
                    <a:pt x="613" y="161"/>
                  </a:cubicBezTo>
                  <a:moveTo>
                    <a:pt x="614" y="160"/>
                  </a:moveTo>
                  <a:cubicBezTo>
                    <a:pt x="614" y="160"/>
                    <a:pt x="614" y="160"/>
                    <a:pt x="614" y="160"/>
                  </a:cubicBezTo>
                  <a:cubicBezTo>
                    <a:pt x="614" y="160"/>
                    <a:pt x="614" y="160"/>
                    <a:pt x="614" y="160"/>
                  </a:cubicBezTo>
                  <a:moveTo>
                    <a:pt x="615" y="160"/>
                  </a:moveTo>
                  <a:cubicBezTo>
                    <a:pt x="615" y="160"/>
                    <a:pt x="614" y="160"/>
                    <a:pt x="614" y="160"/>
                  </a:cubicBezTo>
                  <a:cubicBezTo>
                    <a:pt x="614" y="160"/>
                    <a:pt x="615" y="160"/>
                    <a:pt x="615" y="160"/>
                  </a:cubicBezTo>
                  <a:moveTo>
                    <a:pt x="615" y="160"/>
                  </a:moveTo>
                  <a:cubicBezTo>
                    <a:pt x="615" y="160"/>
                    <a:pt x="615" y="160"/>
                    <a:pt x="615" y="160"/>
                  </a:cubicBezTo>
                  <a:cubicBezTo>
                    <a:pt x="615" y="160"/>
                    <a:pt x="615" y="160"/>
                    <a:pt x="615" y="160"/>
                  </a:cubicBezTo>
                  <a:moveTo>
                    <a:pt x="616" y="160"/>
                  </a:moveTo>
                  <a:cubicBezTo>
                    <a:pt x="616" y="160"/>
                    <a:pt x="616" y="160"/>
                    <a:pt x="615" y="160"/>
                  </a:cubicBezTo>
                  <a:cubicBezTo>
                    <a:pt x="616" y="160"/>
                    <a:pt x="616" y="160"/>
                    <a:pt x="616" y="160"/>
                  </a:cubicBezTo>
                  <a:moveTo>
                    <a:pt x="616" y="160"/>
                  </a:moveTo>
                  <a:cubicBezTo>
                    <a:pt x="616" y="160"/>
                    <a:pt x="616" y="160"/>
                    <a:pt x="616" y="160"/>
                  </a:cubicBezTo>
                  <a:cubicBezTo>
                    <a:pt x="616" y="160"/>
                    <a:pt x="616" y="160"/>
                    <a:pt x="616" y="160"/>
                  </a:cubicBezTo>
                  <a:moveTo>
                    <a:pt x="616" y="160"/>
                  </a:moveTo>
                  <a:cubicBezTo>
                    <a:pt x="616" y="160"/>
                    <a:pt x="616" y="160"/>
                    <a:pt x="616" y="160"/>
                  </a:cubicBezTo>
                  <a:cubicBezTo>
                    <a:pt x="616" y="160"/>
                    <a:pt x="616" y="160"/>
                    <a:pt x="616" y="160"/>
                  </a:cubicBezTo>
                  <a:moveTo>
                    <a:pt x="616" y="160"/>
                  </a:moveTo>
                  <a:cubicBezTo>
                    <a:pt x="616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26" y="161"/>
                  </a:moveTo>
                  <a:cubicBezTo>
                    <a:pt x="623" y="161"/>
                    <a:pt x="620" y="160"/>
                    <a:pt x="617" y="160"/>
                  </a:cubicBezTo>
                  <a:cubicBezTo>
                    <a:pt x="618" y="160"/>
                    <a:pt x="619" y="160"/>
                    <a:pt x="619" y="160"/>
                  </a:cubicBezTo>
                  <a:cubicBezTo>
                    <a:pt x="622" y="161"/>
                    <a:pt x="624" y="161"/>
                    <a:pt x="627" y="162"/>
                  </a:cubicBezTo>
                  <a:cubicBezTo>
                    <a:pt x="627" y="162"/>
                    <a:pt x="627" y="162"/>
                    <a:pt x="626" y="161"/>
                  </a:cubicBezTo>
                  <a:moveTo>
                    <a:pt x="630" y="141"/>
                  </a:moveTo>
                  <a:cubicBezTo>
                    <a:pt x="635" y="142"/>
                    <a:pt x="641" y="143"/>
                    <a:pt x="646" y="144"/>
                  </a:cubicBezTo>
                  <a:cubicBezTo>
                    <a:pt x="641" y="143"/>
                    <a:pt x="635" y="142"/>
                    <a:pt x="630" y="141"/>
                  </a:cubicBezTo>
                  <a:moveTo>
                    <a:pt x="653" y="145"/>
                  </a:moveTo>
                  <a:cubicBezTo>
                    <a:pt x="650" y="145"/>
                    <a:pt x="648" y="145"/>
                    <a:pt x="646" y="144"/>
                  </a:cubicBezTo>
                  <a:cubicBezTo>
                    <a:pt x="648" y="145"/>
                    <a:pt x="650" y="145"/>
                    <a:pt x="653" y="145"/>
                  </a:cubicBezTo>
                  <a:moveTo>
                    <a:pt x="652" y="152"/>
                  </a:moveTo>
                  <a:cubicBezTo>
                    <a:pt x="654" y="148"/>
                    <a:pt x="657" y="144"/>
                    <a:pt x="659" y="139"/>
                  </a:cubicBezTo>
                  <a:cubicBezTo>
                    <a:pt x="657" y="144"/>
                    <a:pt x="654" y="148"/>
                    <a:pt x="652" y="152"/>
                  </a:cubicBezTo>
                  <a:moveTo>
                    <a:pt x="659" y="139"/>
                  </a:moveTo>
                  <a:cubicBezTo>
                    <a:pt x="653" y="145"/>
                    <a:pt x="653" y="145"/>
                    <a:pt x="653" y="145"/>
                  </a:cubicBezTo>
                  <a:cubicBezTo>
                    <a:pt x="659" y="139"/>
                    <a:pt x="659" y="139"/>
                    <a:pt x="659" y="139"/>
                  </a:cubicBezTo>
                  <a:moveTo>
                    <a:pt x="687" y="87"/>
                  </a:moveTo>
                  <a:cubicBezTo>
                    <a:pt x="688" y="87"/>
                    <a:pt x="690" y="87"/>
                    <a:pt x="692" y="88"/>
                  </a:cubicBezTo>
                  <a:cubicBezTo>
                    <a:pt x="690" y="87"/>
                    <a:pt x="688" y="87"/>
                    <a:pt x="687" y="87"/>
                  </a:cubicBezTo>
                  <a:moveTo>
                    <a:pt x="692" y="88"/>
                  </a:moveTo>
                  <a:cubicBezTo>
                    <a:pt x="693" y="88"/>
                    <a:pt x="694" y="88"/>
                    <a:pt x="695" y="88"/>
                  </a:cubicBezTo>
                  <a:cubicBezTo>
                    <a:pt x="694" y="88"/>
                    <a:pt x="693" y="88"/>
                    <a:pt x="692" y="88"/>
                  </a:cubicBezTo>
                  <a:moveTo>
                    <a:pt x="689" y="81"/>
                  </a:moveTo>
                  <a:cubicBezTo>
                    <a:pt x="699" y="79"/>
                    <a:pt x="699" y="79"/>
                    <a:pt x="699" y="79"/>
                  </a:cubicBezTo>
                  <a:cubicBezTo>
                    <a:pt x="689" y="81"/>
                    <a:pt x="689" y="81"/>
                    <a:pt x="689" y="81"/>
                  </a:cubicBezTo>
                  <a:cubicBezTo>
                    <a:pt x="686" y="81"/>
                    <a:pt x="683" y="80"/>
                    <a:pt x="679" y="80"/>
                  </a:cubicBezTo>
                  <a:cubicBezTo>
                    <a:pt x="683" y="80"/>
                    <a:pt x="686" y="81"/>
                    <a:pt x="689" y="81"/>
                  </a:cubicBezTo>
                  <a:moveTo>
                    <a:pt x="632" y="63"/>
                  </a:moveTo>
                  <a:cubicBezTo>
                    <a:pt x="630" y="63"/>
                    <a:pt x="629" y="63"/>
                    <a:pt x="628" y="62"/>
                  </a:cubicBezTo>
                  <a:cubicBezTo>
                    <a:pt x="629" y="63"/>
                    <a:pt x="630" y="63"/>
                    <a:pt x="632" y="63"/>
                  </a:cubicBezTo>
                  <a:moveTo>
                    <a:pt x="632" y="63"/>
                  </a:moveTo>
                  <a:cubicBezTo>
                    <a:pt x="640" y="59"/>
                    <a:pt x="640" y="59"/>
                    <a:pt x="640" y="59"/>
                  </a:cubicBezTo>
                  <a:cubicBezTo>
                    <a:pt x="632" y="63"/>
                    <a:pt x="632" y="63"/>
                    <a:pt x="632" y="63"/>
                  </a:cubicBezTo>
                  <a:moveTo>
                    <a:pt x="697" y="100"/>
                  </a:moveTo>
                  <a:cubicBezTo>
                    <a:pt x="708" y="95"/>
                    <a:pt x="723" y="87"/>
                    <a:pt x="734" y="80"/>
                  </a:cubicBezTo>
                  <a:cubicBezTo>
                    <a:pt x="724" y="81"/>
                    <a:pt x="709" y="82"/>
                    <a:pt x="698" y="83"/>
                  </a:cubicBezTo>
                  <a:cubicBezTo>
                    <a:pt x="706" y="73"/>
                    <a:pt x="706" y="73"/>
                    <a:pt x="706" y="73"/>
                  </a:cubicBezTo>
                  <a:cubicBezTo>
                    <a:pt x="698" y="66"/>
                    <a:pt x="698" y="66"/>
                    <a:pt x="698" y="66"/>
                  </a:cubicBezTo>
                  <a:cubicBezTo>
                    <a:pt x="691" y="76"/>
                    <a:pt x="691" y="76"/>
                    <a:pt x="691" y="76"/>
                  </a:cubicBezTo>
                  <a:cubicBezTo>
                    <a:pt x="698" y="66"/>
                    <a:pt x="698" y="66"/>
                    <a:pt x="698" y="66"/>
                  </a:cubicBezTo>
                  <a:cubicBezTo>
                    <a:pt x="673" y="65"/>
                    <a:pt x="672" y="65"/>
                    <a:pt x="657" y="63"/>
                  </a:cubicBezTo>
                  <a:cubicBezTo>
                    <a:pt x="651" y="62"/>
                    <a:pt x="645" y="61"/>
                    <a:pt x="640" y="59"/>
                  </a:cubicBezTo>
                  <a:cubicBezTo>
                    <a:pt x="632" y="63"/>
                    <a:pt x="632" y="63"/>
                    <a:pt x="632" y="63"/>
                  </a:cubicBezTo>
                  <a:cubicBezTo>
                    <a:pt x="630" y="63"/>
                    <a:pt x="629" y="63"/>
                    <a:pt x="628" y="62"/>
                  </a:cubicBezTo>
                  <a:cubicBezTo>
                    <a:pt x="620" y="61"/>
                    <a:pt x="612" y="63"/>
                    <a:pt x="604" y="61"/>
                  </a:cubicBezTo>
                  <a:cubicBezTo>
                    <a:pt x="605" y="61"/>
                    <a:pt x="606" y="61"/>
                    <a:pt x="607" y="62"/>
                  </a:cubicBezTo>
                  <a:cubicBezTo>
                    <a:pt x="613" y="62"/>
                    <a:pt x="621" y="61"/>
                    <a:pt x="628" y="62"/>
                  </a:cubicBezTo>
                  <a:cubicBezTo>
                    <a:pt x="630" y="60"/>
                    <a:pt x="630" y="60"/>
                    <a:pt x="632" y="58"/>
                  </a:cubicBezTo>
                  <a:cubicBezTo>
                    <a:pt x="631" y="57"/>
                    <a:pt x="631" y="57"/>
                    <a:pt x="631" y="56"/>
                  </a:cubicBezTo>
                  <a:cubicBezTo>
                    <a:pt x="630" y="56"/>
                    <a:pt x="608" y="51"/>
                    <a:pt x="602" y="59"/>
                  </a:cubicBezTo>
                  <a:cubicBezTo>
                    <a:pt x="603" y="59"/>
                    <a:pt x="603" y="60"/>
                    <a:pt x="603" y="61"/>
                  </a:cubicBezTo>
                  <a:cubicBezTo>
                    <a:pt x="603" y="60"/>
                    <a:pt x="603" y="59"/>
                    <a:pt x="602" y="59"/>
                  </a:cubicBezTo>
                  <a:cubicBezTo>
                    <a:pt x="604" y="57"/>
                    <a:pt x="604" y="57"/>
                    <a:pt x="607" y="55"/>
                  </a:cubicBezTo>
                  <a:cubicBezTo>
                    <a:pt x="604" y="55"/>
                    <a:pt x="602" y="54"/>
                    <a:pt x="600" y="53"/>
                  </a:cubicBezTo>
                  <a:cubicBezTo>
                    <a:pt x="586" y="53"/>
                    <a:pt x="586" y="53"/>
                    <a:pt x="586" y="53"/>
                  </a:cubicBezTo>
                  <a:cubicBezTo>
                    <a:pt x="600" y="53"/>
                    <a:pt x="600" y="53"/>
                    <a:pt x="600" y="53"/>
                  </a:cubicBezTo>
                  <a:cubicBezTo>
                    <a:pt x="586" y="53"/>
                    <a:pt x="586" y="53"/>
                    <a:pt x="586" y="53"/>
                  </a:cubicBezTo>
                  <a:cubicBezTo>
                    <a:pt x="567" y="64"/>
                    <a:pt x="548" y="76"/>
                    <a:pt x="529" y="89"/>
                  </a:cubicBezTo>
                  <a:cubicBezTo>
                    <a:pt x="529" y="89"/>
                    <a:pt x="529" y="89"/>
                    <a:pt x="529" y="90"/>
                  </a:cubicBezTo>
                  <a:cubicBezTo>
                    <a:pt x="529" y="89"/>
                    <a:pt x="529" y="89"/>
                    <a:pt x="529" y="89"/>
                  </a:cubicBezTo>
                  <a:cubicBezTo>
                    <a:pt x="528" y="89"/>
                    <a:pt x="526" y="91"/>
                    <a:pt x="525" y="91"/>
                  </a:cubicBezTo>
                  <a:cubicBezTo>
                    <a:pt x="525" y="91"/>
                    <a:pt x="526" y="92"/>
                    <a:pt x="527" y="92"/>
                  </a:cubicBezTo>
                  <a:cubicBezTo>
                    <a:pt x="525" y="96"/>
                    <a:pt x="523" y="102"/>
                    <a:pt x="521" y="106"/>
                  </a:cubicBezTo>
                  <a:cubicBezTo>
                    <a:pt x="517" y="112"/>
                    <a:pt x="517" y="112"/>
                    <a:pt x="517" y="112"/>
                  </a:cubicBezTo>
                  <a:cubicBezTo>
                    <a:pt x="512" y="119"/>
                    <a:pt x="512" y="119"/>
                    <a:pt x="512" y="119"/>
                  </a:cubicBezTo>
                  <a:cubicBezTo>
                    <a:pt x="508" y="122"/>
                    <a:pt x="503" y="126"/>
                    <a:pt x="499" y="130"/>
                  </a:cubicBezTo>
                  <a:cubicBezTo>
                    <a:pt x="495" y="136"/>
                    <a:pt x="495" y="136"/>
                    <a:pt x="495" y="136"/>
                  </a:cubicBezTo>
                  <a:cubicBezTo>
                    <a:pt x="498" y="137"/>
                    <a:pt x="501" y="139"/>
                    <a:pt x="505" y="140"/>
                  </a:cubicBezTo>
                  <a:cubicBezTo>
                    <a:pt x="503" y="148"/>
                    <a:pt x="503" y="148"/>
                    <a:pt x="503" y="148"/>
                  </a:cubicBezTo>
                  <a:cubicBezTo>
                    <a:pt x="491" y="160"/>
                    <a:pt x="491" y="160"/>
                    <a:pt x="491" y="160"/>
                  </a:cubicBezTo>
                  <a:cubicBezTo>
                    <a:pt x="490" y="159"/>
                    <a:pt x="489" y="159"/>
                    <a:pt x="489" y="159"/>
                  </a:cubicBezTo>
                  <a:cubicBezTo>
                    <a:pt x="484" y="163"/>
                    <a:pt x="480" y="167"/>
                    <a:pt x="476" y="171"/>
                  </a:cubicBezTo>
                  <a:cubicBezTo>
                    <a:pt x="467" y="168"/>
                    <a:pt x="467" y="168"/>
                    <a:pt x="467" y="168"/>
                  </a:cubicBezTo>
                  <a:cubicBezTo>
                    <a:pt x="452" y="188"/>
                    <a:pt x="452" y="188"/>
                    <a:pt x="452" y="188"/>
                  </a:cubicBezTo>
                  <a:cubicBezTo>
                    <a:pt x="449" y="195"/>
                    <a:pt x="449" y="195"/>
                    <a:pt x="449" y="195"/>
                  </a:cubicBezTo>
                  <a:cubicBezTo>
                    <a:pt x="450" y="195"/>
                    <a:pt x="451" y="196"/>
                    <a:pt x="452" y="196"/>
                  </a:cubicBezTo>
                  <a:cubicBezTo>
                    <a:pt x="456" y="192"/>
                    <a:pt x="460" y="188"/>
                    <a:pt x="464" y="183"/>
                  </a:cubicBezTo>
                  <a:cubicBezTo>
                    <a:pt x="465" y="175"/>
                    <a:pt x="465" y="175"/>
                    <a:pt x="465" y="175"/>
                  </a:cubicBezTo>
                  <a:cubicBezTo>
                    <a:pt x="464" y="183"/>
                    <a:pt x="464" y="183"/>
                    <a:pt x="464" y="183"/>
                  </a:cubicBezTo>
                  <a:cubicBezTo>
                    <a:pt x="460" y="188"/>
                    <a:pt x="456" y="192"/>
                    <a:pt x="452" y="196"/>
                  </a:cubicBezTo>
                  <a:cubicBezTo>
                    <a:pt x="459" y="199"/>
                    <a:pt x="459" y="199"/>
                    <a:pt x="459" y="199"/>
                  </a:cubicBezTo>
                  <a:cubicBezTo>
                    <a:pt x="452" y="196"/>
                    <a:pt x="452" y="196"/>
                    <a:pt x="452" y="196"/>
                  </a:cubicBezTo>
                  <a:cubicBezTo>
                    <a:pt x="451" y="196"/>
                    <a:pt x="450" y="195"/>
                    <a:pt x="449" y="195"/>
                  </a:cubicBezTo>
                  <a:cubicBezTo>
                    <a:pt x="432" y="223"/>
                    <a:pt x="432" y="223"/>
                    <a:pt x="435" y="242"/>
                  </a:cubicBezTo>
                  <a:cubicBezTo>
                    <a:pt x="437" y="234"/>
                    <a:pt x="438" y="223"/>
                    <a:pt x="439" y="216"/>
                  </a:cubicBezTo>
                  <a:cubicBezTo>
                    <a:pt x="435" y="242"/>
                    <a:pt x="435" y="242"/>
                    <a:pt x="435" y="242"/>
                  </a:cubicBezTo>
                  <a:cubicBezTo>
                    <a:pt x="452" y="254"/>
                    <a:pt x="452" y="254"/>
                    <a:pt x="452" y="254"/>
                  </a:cubicBezTo>
                  <a:cubicBezTo>
                    <a:pt x="483" y="230"/>
                    <a:pt x="483" y="230"/>
                    <a:pt x="483" y="230"/>
                  </a:cubicBezTo>
                  <a:cubicBezTo>
                    <a:pt x="514" y="206"/>
                    <a:pt x="514" y="206"/>
                    <a:pt x="514" y="206"/>
                  </a:cubicBezTo>
                  <a:cubicBezTo>
                    <a:pt x="516" y="206"/>
                    <a:pt x="518" y="207"/>
                    <a:pt x="521" y="207"/>
                  </a:cubicBezTo>
                  <a:cubicBezTo>
                    <a:pt x="535" y="212"/>
                    <a:pt x="535" y="212"/>
                    <a:pt x="535" y="212"/>
                  </a:cubicBezTo>
                  <a:cubicBezTo>
                    <a:pt x="571" y="188"/>
                    <a:pt x="571" y="188"/>
                    <a:pt x="571" y="188"/>
                  </a:cubicBezTo>
                  <a:cubicBezTo>
                    <a:pt x="546" y="203"/>
                    <a:pt x="546" y="203"/>
                    <a:pt x="538" y="203"/>
                  </a:cubicBezTo>
                  <a:cubicBezTo>
                    <a:pt x="546" y="203"/>
                    <a:pt x="546" y="203"/>
                    <a:pt x="571" y="188"/>
                  </a:cubicBezTo>
                  <a:cubicBezTo>
                    <a:pt x="582" y="189"/>
                    <a:pt x="593" y="192"/>
                    <a:pt x="604" y="193"/>
                  </a:cubicBezTo>
                  <a:cubicBezTo>
                    <a:pt x="612" y="188"/>
                    <a:pt x="612" y="188"/>
                    <a:pt x="612" y="188"/>
                  </a:cubicBezTo>
                  <a:cubicBezTo>
                    <a:pt x="613" y="188"/>
                    <a:pt x="614" y="188"/>
                    <a:pt x="615" y="188"/>
                  </a:cubicBezTo>
                  <a:cubicBezTo>
                    <a:pt x="616" y="188"/>
                    <a:pt x="618" y="189"/>
                    <a:pt x="619" y="189"/>
                  </a:cubicBezTo>
                  <a:cubicBezTo>
                    <a:pt x="626" y="177"/>
                    <a:pt x="626" y="177"/>
                    <a:pt x="626" y="177"/>
                  </a:cubicBezTo>
                  <a:cubicBezTo>
                    <a:pt x="620" y="168"/>
                    <a:pt x="620" y="168"/>
                    <a:pt x="620" y="168"/>
                  </a:cubicBezTo>
                  <a:cubicBezTo>
                    <a:pt x="622" y="168"/>
                    <a:pt x="625" y="168"/>
                    <a:pt x="627" y="168"/>
                  </a:cubicBezTo>
                  <a:cubicBezTo>
                    <a:pt x="641" y="164"/>
                    <a:pt x="641" y="164"/>
                    <a:pt x="641" y="164"/>
                  </a:cubicBezTo>
                  <a:cubicBezTo>
                    <a:pt x="642" y="162"/>
                    <a:pt x="644" y="160"/>
                    <a:pt x="645" y="158"/>
                  </a:cubicBezTo>
                  <a:cubicBezTo>
                    <a:pt x="640" y="157"/>
                    <a:pt x="636" y="156"/>
                    <a:pt x="631" y="155"/>
                  </a:cubicBezTo>
                  <a:cubicBezTo>
                    <a:pt x="636" y="156"/>
                    <a:pt x="640" y="157"/>
                    <a:pt x="645" y="158"/>
                  </a:cubicBezTo>
                  <a:cubicBezTo>
                    <a:pt x="659" y="152"/>
                    <a:pt x="659" y="152"/>
                    <a:pt x="659" y="152"/>
                  </a:cubicBezTo>
                  <a:cubicBezTo>
                    <a:pt x="665" y="147"/>
                    <a:pt x="665" y="147"/>
                    <a:pt x="665" y="147"/>
                  </a:cubicBezTo>
                  <a:cubicBezTo>
                    <a:pt x="676" y="135"/>
                    <a:pt x="676" y="135"/>
                    <a:pt x="676" y="135"/>
                  </a:cubicBezTo>
                  <a:cubicBezTo>
                    <a:pt x="670" y="128"/>
                    <a:pt x="670" y="128"/>
                    <a:pt x="670" y="128"/>
                  </a:cubicBezTo>
                  <a:cubicBezTo>
                    <a:pt x="684" y="111"/>
                    <a:pt x="684" y="111"/>
                    <a:pt x="684" y="111"/>
                  </a:cubicBezTo>
                  <a:cubicBezTo>
                    <a:pt x="683" y="111"/>
                    <a:pt x="683" y="111"/>
                    <a:pt x="681" y="111"/>
                  </a:cubicBezTo>
                  <a:cubicBezTo>
                    <a:pt x="675" y="116"/>
                    <a:pt x="675" y="116"/>
                    <a:pt x="675" y="116"/>
                  </a:cubicBezTo>
                  <a:cubicBezTo>
                    <a:pt x="681" y="111"/>
                    <a:pt x="681" y="111"/>
                    <a:pt x="681" y="111"/>
                  </a:cubicBezTo>
                  <a:cubicBezTo>
                    <a:pt x="688" y="105"/>
                    <a:pt x="688" y="105"/>
                    <a:pt x="688" y="105"/>
                  </a:cubicBezTo>
                  <a:cubicBezTo>
                    <a:pt x="689" y="105"/>
                    <a:pt x="690" y="106"/>
                    <a:pt x="691" y="106"/>
                  </a:cubicBezTo>
                  <a:cubicBezTo>
                    <a:pt x="697" y="100"/>
                    <a:pt x="697" y="100"/>
                    <a:pt x="697" y="100"/>
                  </a:cubicBezTo>
                  <a:moveTo>
                    <a:pt x="93" y="1104"/>
                  </a:moveTo>
                  <a:cubicBezTo>
                    <a:pt x="98" y="1113"/>
                    <a:pt x="98" y="1113"/>
                    <a:pt x="98" y="1113"/>
                  </a:cubicBezTo>
                  <a:cubicBezTo>
                    <a:pt x="92" y="1102"/>
                    <a:pt x="92" y="1102"/>
                    <a:pt x="92" y="1102"/>
                  </a:cubicBezTo>
                  <a:cubicBezTo>
                    <a:pt x="87" y="1093"/>
                    <a:pt x="87" y="1093"/>
                    <a:pt x="87" y="1093"/>
                  </a:cubicBezTo>
                  <a:cubicBezTo>
                    <a:pt x="93" y="1104"/>
                    <a:pt x="93" y="1104"/>
                    <a:pt x="93" y="1104"/>
                  </a:cubicBezTo>
                  <a:moveTo>
                    <a:pt x="350" y="1401"/>
                  </a:moveTo>
                  <a:cubicBezTo>
                    <a:pt x="262" y="1327"/>
                    <a:pt x="195" y="1226"/>
                    <a:pt x="156" y="1105"/>
                  </a:cubicBezTo>
                  <a:cubicBezTo>
                    <a:pt x="143" y="1099"/>
                    <a:pt x="130" y="1092"/>
                    <a:pt x="118" y="1085"/>
                  </a:cubicBezTo>
                  <a:cubicBezTo>
                    <a:pt x="96" y="1074"/>
                    <a:pt x="80" y="1061"/>
                    <a:pt x="67" y="1048"/>
                  </a:cubicBezTo>
                  <a:cubicBezTo>
                    <a:pt x="78" y="1075"/>
                    <a:pt x="78" y="1075"/>
                    <a:pt x="78" y="1075"/>
                  </a:cubicBezTo>
                  <a:cubicBezTo>
                    <a:pt x="84" y="1085"/>
                    <a:pt x="84" y="1085"/>
                    <a:pt x="84" y="1085"/>
                  </a:cubicBezTo>
                  <a:cubicBezTo>
                    <a:pt x="85" y="1088"/>
                    <a:pt x="86" y="1090"/>
                    <a:pt x="87" y="1093"/>
                  </a:cubicBezTo>
                  <a:cubicBezTo>
                    <a:pt x="92" y="1102"/>
                    <a:pt x="92" y="1102"/>
                    <a:pt x="92" y="1102"/>
                  </a:cubicBezTo>
                  <a:cubicBezTo>
                    <a:pt x="98" y="1113"/>
                    <a:pt x="98" y="1113"/>
                    <a:pt x="98" y="1113"/>
                  </a:cubicBezTo>
                  <a:cubicBezTo>
                    <a:pt x="123" y="1152"/>
                    <a:pt x="123" y="1152"/>
                    <a:pt x="123" y="1152"/>
                  </a:cubicBezTo>
                  <a:cubicBezTo>
                    <a:pt x="130" y="1161"/>
                    <a:pt x="130" y="1161"/>
                    <a:pt x="130" y="1161"/>
                  </a:cubicBezTo>
                  <a:cubicBezTo>
                    <a:pt x="149" y="1185"/>
                    <a:pt x="149" y="1185"/>
                    <a:pt x="149" y="1185"/>
                  </a:cubicBezTo>
                  <a:cubicBezTo>
                    <a:pt x="198" y="1272"/>
                    <a:pt x="225" y="1309"/>
                    <a:pt x="310" y="1380"/>
                  </a:cubicBezTo>
                  <a:cubicBezTo>
                    <a:pt x="370" y="1423"/>
                    <a:pt x="371" y="1425"/>
                    <a:pt x="407" y="1445"/>
                  </a:cubicBezTo>
                  <a:cubicBezTo>
                    <a:pt x="379" y="1428"/>
                    <a:pt x="379" y="1428"/>
                    <a:pt x="379" y="1428"/>
                  </a:cubicBezTo>
                  <a:cubicBezTo>
                    <a:pt x="372" y="1423"/>
                    <a:pt x="372" y="1423"/>
                    <a:pt x="372" y="1423"/>
                  </a:cubicBezTo>
                  <a:cubicBezTo>
                    <a:pt x="364" y="1417"/>
                    <a:pt x="355" y="1411"/>
                    <a:pt x="346" y="1404"/>
                  </a:cubicBezTo>
                  <a:cubicBezTo>
                    <a:pt x="356" y="1410"/>
                    <a:pt x="356" y="1410"/>
                    <a:pt x="356" y="1410"/>
                  </a:cubicBezTo>
                  <a:cubicBezTo>
                    <a:pt x="342" y="1396"/>
                    <a:pt x="342" y="1396"/>
                    <a:pt x="342" y="1396"/>
                  </a:cubicBezTo>
                  <a:cubicBezTo>
                    <a:pt x="344" y="1398"/>
                    <a:pt x="347" y="1399"/>
                    <a:pt x="350" y="1401"/>
                  </a:cubicBezTo>
                  <a:moveTo>
                    <a:pt x="1163" y="1135"/>
                  </a:moveTo>
                  <a:cubicBezTo>
                    <a:pt x="1171" y="1124"/>
                    <a:pt x="1171" y="1124"/>
                    <a:pt x="1171" y="1124"/>
                  </a:cubicBezTo>
                  <a:cubicBezTo>
                    <a:pt x="1161" y="1132"/>
                    <a:pt x="1161" y="1132"/>
                    <a:pt x="1161" y="1132"/>
                  </a:cubicBezTo>
                  <a:cubicBezTo>
                    <a:pt x="1154" y="1142"/>
                    <a:pt x="1154" y="1142"/>
                    <a:pt x="1154" y="1142"/>
                  </a:cubicBezTo>
                  <a:cubicBezTo>
                    <a:pt x="1163" y="1135"/>
                    <a:pt x="1163" y="1135"/>
                    <a:pt x="1163" y="1135"/>
                  </a:cubicBezTo>
                  <a:moveTo>
                    <a:pt x="805" y="1119"/>
                  </a:moveTo>
                  <a:cubicBezTo>
                    <a:pt x="845" y="1161"/>
                    <a:pt x="845" y="1161"/>
                    <a:pt x="845" y="1161"/>
                  </a:cubicBezTo>
                  <a:cubicBezTo>
                    <a:pt x="836" y="1146"/>
                    <a:pt x="823" y="1127"/>
                    <a:pt x="814" y="1112"/>
                  </a:cubicBezTo>
                  <a:cubicBezTo>
                    <a:pt x="805" y="1119"/>
                    <a:pt x="805" y="1119"/>
                    <a:pt x="805" y="1119"/>
                  </a:cubicBezTo>
                  <a:moveTo>
                    <a:pt x="156" y="1105"/>
                  </a:moveTo>
                  <a:cubicBezTo>
                    <a:pt x="209" y="1128"/>
                    <a:pt x="275" y="1148"/>
                    <a:pt x="351" y="1164"/>
                  </a:cubicBezTo>
                  <a:cubicBezTo>
                    <a:pt x="343" y="1132"/>
                    <a:pt x="343" y="1132"/>
                    <a:pt x="343" y="1132"/>
                  </a:cubicBezTo>
                  <a:cubicBezTo>
                    <a:pt x="339" y="1127"/>
                    <a:pt x="339" y="1127"/>
                    <a:pt x="339" y="1127"/>
                  </a:cubicBezTo>
                  <a:cubicBezTo>
                    <a:pt x="325" y="1111"/>
                    <a:pt x="309" y="1097"/>
                    <a:pt x="293" y="1081"/>
                  </a:cubicBezTo>
                  <a:cubicBezTo>
                    <a:pt x="286" y="1079"/>
                    <a:pt x="278" y="1077"/>
                    <a:pt x="270" y="1075"/>
                  </a:cubicBezTo>
                  <a:cubicBezTo>
                    <a:pt x="266" y="1074"/>
                    <a:pt x="262" y="1074"/>
                    <a:pt x="258" y="1072"/>
                  </a:cubicBezTo>
                  <a:cubicBezTo>
                    <a:pt x="239" y="1051"/>
                    <a:pt x="239" y="1051"/>
                    <a:pt x="239" y="1051"/>
                  </a:cubicBezTo>
                  <a:cubicBezTo>
                    <a:pt x="237" y="1050"/>
                    <a:pt x="235" y="1049"/>
                    <a:pt x="233" y="1049"/>
                  </a:cubicBezTo>
                  <a:cubicBezTo>
                    <a:pt x="227" y="1039"/>
                    <a:pt x="227" y="1039"/>
                    <a:pt x="227" y="1039"/>
                  </a:cubicBezTo>
                  <a:cubicBezTo>
                    <a:pt x="225" y="1038"/>
                    <a:pt x="223" y="1038"/>
                    <a:pt x="221" y="1037"/>
                  </a:cubicBezTo>
                  <a:cubicBezTo>
                    <a:pt x="209" y="1024"/>
                    <a:pt x="209" y="1024"/>
                    <a:pt x="209" y="1024"/>
                  </a:cubicBezTo>
                  <a:cubicBezTo>
                    <a:pt x="199" y="1026"/>
                    <a:pt x="199" y="1026"/>
                    <a:pt x="199" y="1026"/>
                  </a:cubicBezTo>
                  <a:cubicBezTo>
                    <a:pt x="193" y="1021"/>
                    <a:pt x="193" y="1021"/>
                    <a:pt x="193" y="1021"/>
                  </a:cubicBezTo>
                  <a:cubicBezTo>
                    <a:pt x="203" y="1012"/>
                    <a:pt x="203" y="1012"/>
                    <a:pt x="201" y="1006"/>
                  </a:cubicBezTo>
                  <a:cubicBezTo>
                    <a:pt x="200" y="994"/>
                    <a:pt x="190" y="986"/>
                    <a:pt x="187" y="974"/>
                  </a:cubicBezTo>
                  <a:cubicBezTo>
                    <a:pt x="174" y="940"/>
                    <a:pt x="139" y="921"/>
                    <a:pt x="121" y="890"/>
                  </a:cubicBezTo>
                  <a:cubicBezTo>
                    <a:pt x="123" y="967"/>
                    <a:pt x="136" y="1039"/>
                    <a:pt x="156" y="1105"/>
                  </a:cubicBezTo>
                  <a:moveTo>
                    <a:pt x="1301" y="859"/>
                  </a:moveTo>
                  <a:cubicBezTo>
                    <a:pt x="1313" y="829"/>
                    <a:pt x="1313" y="829"/>
                    <a:pt x="1313" y="829"/>
                  </a:cubicBezTo>
                  <a:cubicBezTo>
                    <a:pt x="1289" y="862"/>
                    <a:pt x="1289" y="862"/>
                    <a:pt x="1289" y="862"/>
                  </a:cubicBezTo>
                  <a:cubicBezTo>
                    <a:pt x="1301" y="859"/>
                    <a:pt x="1301" y="859"/>
                    <a:pt x="1301" y="859"/>
                  </a:cubicBezTo>
                  <a:moveTo>
                    <a:pt x="1351" y="794"/>
                  </a:moveTo>
                  <a:cubicBezTo>
                    <a:pt x="1354" y="782"/>
                    <a:pt x="1354" y="782"/>
                    <a:pt x="1354" y="782"/>
                  </a:cubicBezTo>
                  <a:cubicBezTo>
                    <a:pt x="1348" y="791"/>
                    <a:pt x="1348" y="791"/>
                    <a:pt x="1348" y="791"/>
                  </a:cubicBezTo>
                  <a:cubicBezTo>
                    <a:pt x="1344" y="803"/>
                    <a:pt x="1344" y="803"/>
                    <a:pt x="1344" y="803"/>
                  </a:cubicBezTo>
                  <a:cubicBezTo>
                    <a:pt x="1351" y="794"/>
                    <a:pt x="1351" y="794"/>
                    <a:pt x="1351" y="794"/>
                  </a:cubicBezTo>
                  <a:moveTo>
                    <a:pt x="1096" y="700"/>
                  </a:moveTo>
                  <a:cubicBezTo>
                    <a:pt x="1112" y="707"/>
                    <a:pt x="1112" y="707"/>
                    <a:pt x="1112" y="707"/>
                  </a:cubicBezTo>
                  <a:cubicBezTo>
                    <a:pt x="1100" y="671"/>
                    <a:pt x="1100" y="671"/>
                    <a:pt x="1100" y="671"/>
                  </a:cubicBezTo>
                  <a:cubicBezTo>
                    <a:pt x="1096" y="700"/>
                    <a:pt x="1096" y="700"/>
                    <a:pt x="1096" y="700"/>
                  </a:cubicBezTo>
                  <a:moveTo>
                    <a:pt x="1102" y="1123"/>
                  </a:moveTo>
                  <a:cubicBezTo>
                    <a:pt x="1114" y="1096"/>
                    <a:pt x="1114" y="1096"/>
                    <a:pt x="1114" y="1096"/>
                  </a:cubicBezTo>
                  <a:cubicBezTo>
                    <a:pt x="1102" y="1123"/>
                    <a:pt x="1102" y="1123"/>
                    <a:pt x="1102" y="1123"/>
                  </a:cubicBezTo>
                  <a:cubicBezTo>
                    <a:pt x="1073" y="1126"/>
                    <a:pt x="1073" y="1126"/>
                    <a:pt x="1073" y="1126"/>
                  </a:cubicBezTo>
                  <a:cubicBezTo>
                    <a:pt x="1102" y="1123"/>
                    <a:pt x="1102" y="1123"/>
                    <a:pt x="1102" y="1123"/>
                  </a:cubicBezTo>
                  <a:moveTo>
                    <a:pt x="1085" y="1121"/>
                  </a:moveTo>
                  <a:cubicBezTo>
                    <a:pt x="1082" y="1092"/>
                    <a:pt x="1082" y="1092"/>
                    <a:pt x="1082" y="1092"/>
                  </a:cubicBezTo>
                  <a:cubicBezTo>
                    <a:pt x="1090" y="1091"/>
                    <a:pt x="1098" y="1090"/>
                    <a:pt x="1106" y="1090"/>
                  </a:cubicBezTo>
                  <a:cubicBezTo>
                    <a:pt x="1085" y="1121"/>
                    <a:pt x="1085" y="1121"/>
                    <a:pt x="1085" y="1121"/>
                  </a:cubicBezTo>
                  <a:moveTo>
                    <a:pt x="1136" y="1054"/>
                  </a:moveTo>
                  <a:cubicBezTo>
                    <a:pt x="1122" y="1029"/>
                    <a:pt x="1122" y="1029"/>
                    <a:pt x="1122" y="1029"/>
                  </a:cubicBezTo>
                  <a:cubicBezTo>
                    <a:pt x="1136" y="1054"/>
                    <a:pt x="1136" y="1054"/>
                    <a:pt x="1136" y="1054"/>
                  </a:cubicBezTo>
                  <a:moveTo>
                    <a:pt x="1136" y="1054"/>
                  </a:moveTo>
                  <a:cubicBezTo>
                    <a:pt x="1140" y="1025"/>
                    <a:pt x="1140" y="1025"/>
                    <a:pt x="1140" y="1025"/>
                  </a:cubicBezTo>
                  <a:cubicBezTo>
                    <a:pt x="1136" y="1054"/>
                    <a:pt x="1136" y="1054"/>
                    <a:pt x="1136" y="1054"/>
                  </a:cubicBezTo>
                  <a:moveTo>
                    <a:pt x="1142" y="932"/>
                  </a:moveTo>
                  <a:cubicBezTo>
                    <a:pt x="1141" y="926"/>
                    <a:pt x="1141" y="919"/>
                    <a:pt x="1141" y="913"/>
                  </a:cubicBezTo>
                  <a:cubicBezTo>
                    <a:pt x="1141" y="919"/>
                    <a:pt x="1141" y="926"/>
                    <a:pt x="1142" y="932"/>
                  </a:cubicBezTo>
                  <a:moveTo>
                    <a:pt x="1142" y="932"/>
                  </a:moveTo>
                  <a:cubicBezTo>
                    <a:pt x="1146" y="931"/>
                    <a:pt x="1152" y="930"/>
                    <a:pt x="1157" y="930"/>
                  </a:cubicBezTo>
                  <a:cubicBezTo>
                    <a:pt x="1152" y="930"/>
                    <a:pt x="1146" y="931"/>
                    <a:pt x="1142" y="932"/>
                  </a:cubicBezTo>
                  <a:moveTo>
                    <a:pt x="869" y="940"/>
                  </a:moveTo>
                  <a:cubicBezTo>
                    <a:pt x="860" y="902"/>
                    <a:pt x="860" y="902"/>
                    <a:pt x="860" y="902"/>
                  </a:cubicBezTo>
                  <a:cubicBezTo>
                    <a:pt x="869" y="940"/>
                    <a:pt x="869" y="940"/>
                    <a:pt x="869" y="940"/>
                  </a:cubicBezTo>
                  <a:moveTo>
                    <a:pt x="869" y="940"/>
                  </a:moveTo>
                  <a:cubicBezTo>
                    <a:pt x="888" y="928"/>
                    <a:pt x="888" y="928"/>
                    <a:pt x="888" y="928"/>
                  </a:cubicBezTo>
                  <a:cubicBezTo>
                    <a:pt x="869" y="940"/>
                    <a:pt x="869" y="940"/>
                    <a:pt x="869" y="94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699"/>
                    <a:pt x="1073" y="699"/>
                  </a:cubicBezTo>
                  <a:cubicBezTo>
                    <a:pt x="1073" y="699"/>
                    <a:pt x="1073" y="700"/>
                    <a:pt x="1073" y="700"/>
                  </a:cubicBezTo>
                  <a:moveTo>
                    <a:pt x="1073" y="699"/>
                  </a:moveTo>
                  <a:cubicBezTo>
                    <a:pt x="1073" y="699"/>
                    <a:pt x="1073" y="699"/>
                    <a:pt x="1073" y="699"/>
                  </a:cubicBezTo>
                  <a:cubicBezTo>
                    <a:pt x="1073" y="699"/>
                    <a:pt x="1073" y="699"/>
                    <a:pt x="1073" y="699"/>
                  </a:cubicBezTo>
                  <a:moveTo>
                    <a:pt x="1073" y="698"/>
                  </a:moveTo>
                  <a:cubicBezTo>
                    <a:pt x="1073" y="699"/>
                    <a:pt x="1073" y="699"/>
                    <a:pt x="1073" y="699"/>
                  </a:cubicBezTo>
                  <a:cubicBezTo>
                    <a:pt x="1073" y="699"/>
                    <a:pt x="1073" y="699"/>
                    <a:pt x="1073" y="699"/>
                  </a:cubicBezTo>
                  <a:moveTo>
                    <a:pt x="1073" y="698"/>
                  </a:moveTo>
                  <a:cubicBezTo>
                    <a:pt x="1073" y="698"/>
                    <a:pt x="1073" y="698"/>
                    <a:pt x="1073" y="698"/>
                  </a:cubicBezTo>
                  <a:cubicBezTo>
                    <a:pt x="1073" y="698"/>
                    <a:pt x="1073" y="698"/>
                    <a:pt x="1073" y="698"/>
                  </a:cubicBezTo>
                  <a:moveTo>
                    <a:pt x="1073" y="697"/>
                  </a:moveTo>
                  <a:cubicBezTo>
                    <a:pt x="1073" y="698"/>
                    <a:pt x="1073" y="698"/>
                    <a:pt x="1073" y="698"/>
                  </a:cubicBezTo>
                  <a:cubicBezTo>
                    <a:pt x="1073" y="698"/>
                    <a:pt x="1073" y="698"/>
                    <a:pt x="1073" y="697"/>
                  </a:cubicBezTo>
                  <a:moveTo>
                    <a:pt x="1073" y="697"/>
                  </a:moveTo>
                  <a:cubicBezTo>
                    <a:pt x="1073" y="697"/>
                    <a:pt x="1073" y="697"/>
                    <a:pt x="1073" y="697"/>
                  </a:cubicBezTo>
                  <a:cubicBezTo>
                    <a:pt x="1073" y="697"/>
                    <a:pt x="1073" y="697"/>
                    <a:pt x="1073" y="697"/>
                  </a:cubicBezTo>
                  <a:moveTo>
                    <a:pt x="1073" y="696"/>
                  </a:moveTo>
                  <a:cubicBezTo>
                    <a:pt x="1073" y="696"/>
                    <a:pt x="1073" y="696"/>
                    <a:pt x="1073" y="697"/>
                  </a:cubicBezTo>
                  <a:cubicBezTo>
                    <a:pt x="1073" y="696"/>
                    <a:pt x="1073" y="696"/>
                    <a:pt x="1073" y="696"/>
                  </a:cubicBezTo>
                  <a:moveTo>
                    <a:pt x="1073" y="695"/>
                  </a:moveTo>
                  <a:cubicBezTo>
                    <a:pt x="1073" y="695"/>
                    <a:pt x="1073" y="696"/>
                    <a:pt x="1073" y="696"/>
                  </a:cubicBezTo>
                  <a:cubicBezTo>
                    <a:pt x="1073" y="696"/>
                    <a:pt x="1073" y="695"/>
                    <a:pt x="1073" y="695"/>
                  </a:cubicBezTo>
                  <a:moveTo>
                    <a:pt x="1073" y="694"/>
                  </a:moveTo>
                  <a:cubicBezTo>
                    <a:pt x="1073" y="694"/>
                    <a:pt x="1073" y="695"/>
                    <a:pt x="1073" y="695"/>
                  </a:cubicBezTo>
                  <a:cubicBezTo>
                    <a:pt x="1073" y="695"/>
                    <a:pt x="1073" y="694"/>
                    <a:pt x="1073" y="694"/>
                  </a:cubicBezTo>
                  <a:moveTo>
                    <a:pt x="1073" y="694"/>
                  </a:moveTo>
                  <a:cubicBezTo>
                    <a:pt x="1073" y="694"/>
                    <a:pt x="1073" y="694"/>
                    <a:pt x="1073" y="694"/>
                  </a:cubicBezTo>
                  <a:cubicBezTo>
                    <a:pt x="1073" y="694"/>
                    <a:pt x="1073" y="694"/>
                    <a:pt x="1073" y="694"/>
                  </a:cubicBezTo>
                  <a:moveTo>
                    <a:pt x="1073" y="692"/>
                  </a:moveTo>
                  <a:cubicBezTo>
                    <a:pt x="1073" y="693"/>
                    <a:pt x="1073" y="693"/>
                    <a:pt x="1073" y="694"/>
                  </a:cubicBezTo>
                  <a:cubicBezTo>
                    <a:pt x="1073" y="693"/>
                    <a:pt x="1073" y="693"/>
                    <a:pt x="1073" y="692"/>
                  </a:cubicBezTo>
                  <a:moveTo>
                    <a:pt x="1073" y="691"/>
                  </a:moveTo>
                  <a:cubicBezTo>
                    <a:pt x="1073" y="691"/>
                    <a:pt x="1073" y="692"/>
                    <a:pt x="1073" y="692"/>
                  </a:cubicBezTo>
                  <a:cubicBezTo>
                    <a:pt x="1073" y="692"/>
                    <a:pt x="1073" y="691"/>
                    <a:pt x="1073" y="691"/>
                  </a:cubicBezTo>
                  <a:moveTo>
                    <a:pt x="1073" y="690"/>
                  </a:moveTo>
                  <a:cubicBezTo>
                    <a:pt x="1073" y="690"/>
                    <a:pt x="1073" y="691"/>
                    <a:pt x="1073" y="691"/>
                  </a:cubicBezTo>
                  <a:cubicBezTo>
                    <a:pt x="1073" y="690"/>
                    <a:pt x="1073" y="689"/>
                    <a:pt x="1073" y="688"/>
                  </a:cubicBezTo>
                  <a:cubicBezTo>
                    <a:pt x="1073" y="689"/>
                    <a:pt x="1073" y="690"/>
                    <a:pt x="1073" y="690"/>
                  </a:cubicBezTo>
                  <a:moveTo>
                    <a:pt x="643" y="623"/>
                  </a:moveTo>
                  <a:cubicBezTo>
                    <a:pt x="652" y="605"/>
                    <a:pt x="652" y="605"/>
                    <a:pt x="652" y="605"/>
                  </a:cubicBezTo>
                  <a:cubicBezTo>
                    <a:pt x="643" y="623"/>
                    <a:pt x="643" y="623"/>
                    <a:pt x="643" y="623"/>
                  </a:cubicBezTo>
                  <a:cubicBezTo>
                    <a:pt x="635" y="632"/>
                    <a:pt x="635" y="632"/>
                    <a:pt x="635" y="632"/>
                  </a:cubicBezTo>
                  <a:cubicBezTo>
                    <a:pt x="643" y="623"/>
                    <a:pt x="643" y="623"/>
                    <a:pt x="643" y="623"/>
                  </a:cubicBezTo>
                  <a:moveTo>
                    <a:pt x="1290" y="910"/>
                  </a:moveTo>
                  <a:cubicBezTo>
                    <a:pt x="1293" y="909"/>
                    <a:pt x="1295" y="909"/>
                    <a:pt x="1297" y="909"/>
                  </a:cubicBezTo>
                  <a:cubicBezTo>
                    <a:pt x="1295" y="909"/>
                    <a:pt x="1293" y="909"/>
                    <a:pt x="1290" y="910"/>
                  </a:cubicBezTo>
                  <a:cubicBezTo>
                    <a:pt x="1240" y="928"/>
                    <a:pt x="1240" y="928"/>
                    <a:pt x="1240" y="928"/>
                  </a:cubicBezTo>
                  <a:cubicBezTo>
                    <a:pt x="1234" y="929"/>
                    <a:pt x="1226" y="930"/>
                    <a:pt x="1219" y="931"/>
                  </a:cubicBezTo>
                  <a:cubicBezTo>
                    <a:pt x="1218" y="922"/>
                    <a:pt x="1218" y="912"/>
                    <a:pt x="1218" y="903"/>
                  </a:cubicBezTo>
                  <a:cubicBezTo>
                    <a:pt x="1210" y="885"/>
                    <a:pt x="1210" y="885"/>
                    <a:pt x="1210" y="885"/>
                  </a:cubicBezTo>
                  <a:cubicBezTo>
                    <a:pt x="1204" y="897"/>
                    <a:pt x="1204" y="897"/>
                    <a:pt x="1204" y="897"/>
                  </a:cubicBezTo>
                  <a:cubicBezTo>
                    <a:pt x="1186" y="879"/>
                    <a:pt x="1186" y="879"/>
                    <a:pt x="1186" y="879"/>
                  </a:cubicBezTo>
                  <a:cubicBezTo>
                    <a:pt x="1173" y="862"/>
                    <a:pt x="1155" y="841"/>
                    <a:pt x="1141" y="825"/>
                  </a:cubicBezTo>
                  <a:cubicBezTo>
                    <a:pt x="1135" y="790"/>
                    <a:pt x="1135" y="790"/>
                    <a:pt x="1135" y="790"/>
                  </a:cubicBezTo>
                  <a:cubicBezTo>
                    <a:pt x="1121" y="766"/>
                    <a:pt x="1103" y="734"/>
                    <a:pt x="1089" y="710"/>
                  </a:cubicBezTo>
                  <a:cubicBezTo>
                    <a:pt x="1089" y="707"/>
                    <a:pt x="1088" y="704"/>
                    <a:pt x="1088" y="700"/>
                  </a:cubicBezTo>
                  <a:cubicBezTo>
                    <a:pt x="1070" y="674"/>
                    <a:pt x="1070" y="674"/>
                    <a:pt x="1070" y="674"/>
                  </a:cubicBezTo>
                  <a:cubicBezTo>
                    <a:pt x="1088" y="700"/>
                    <a:pt x="1088" y="700"/>
                    <a:pt x="1088" y="700"/>
                  </a:cubicBezTo>
                  <a:cubicBezTo>
                    <a:pt x="1091" y="700"/>
                    <a:pt x="1093" y="700"/>
                    <a:pt x="1096" y="700"/>
                  </a:cubicBezTo>
                  <a:cubicBezTo>
                    <a:pt x="1100" y="671"/>
                    <a:pt x="1100" y="671"/>
                    <a:pt x="1100" y="671"/>
                  </a:cubicBezTo>
                  <a:cubicBezTo>
                    <a:pt x="1100" y="668"/>
                    <a:pt x="1099" y="665"/>
                    <a:pt x="1099" y="662"/>
                  </a:cubicBezTo>
                  <a:cubicBezTo>
                    <a:pt x="1081" y="664"/>
                    <a:pt x="1065" y="665"/>
                    <a:pt x="1047" y="667"/>
                  </a:cubicBezTo>
                  <a:cubicBezTo>
                    <a:pt x="1037" y="668"/>
                    <a:pt x="1027" y="669"/>
                    <a:pt x="1017" y="669"/>
                  </a:cubicBezTo>
                  <a:cubicBezTo>
                    <a:pt x="1009" y="660"/>
                    <a:pt x="1009" y="660"/>
                    <a:pt x="1009" y="660"/>
                  </a:cubicBezTo>
                  <a:cubicBezTo>
                    <a:pt x="988" y="660"/>
                    <a:pt x="971" y="639"/>
                    <a:pt x="948" y="645"/>
                  </a:cubicBezTo>
                  <a:cubicBezTo>
                    <a:pt x="940" y="648"/>
                    <a:pt x="940" y="648"/>
                    <a:pt x="928" y="683"/>
                  </a:cubicBezTo>
                  <a:cubicBezTo>
                    <a:pt x="917" y="681"/>
                    <a:pt x="902" y="677"/>
                    <a:pt x="890" y="675"/>
                  </a:cubicBezTo>
                  <a:cubicBezTo>
                    <a:pt x="874" y="649"/>
                    <a:pt x="874" y="649"/>
                    <a:pt x="874" y="649"/>
                  </a:cubicBezTo>
                  <a:cubicBezTo>
                    <a:pt x="860" y="648"/>
                    <a:pt x="860" y="648"/>
                    <a:pt x="860" y="648"/>
                  </a:cubicBezTo>
                  <a:cubicBezTo>
                    <a:pt x="857" y="648"/>
                    <a:pt x="855" y="648"/>
                    <a:pt x="852" y="648"/>
                  </a:cubicBezTo>
                  <a:cubicBezTo>
                    <a:pt x="838" y="646"/>
                    <a:pt x="838" y="646"/>
                    <a:pt x="830" y="611"/>
                  </a:cubicBezTo>
                  <a:cubicBezTo>
                    <a:pt x="828" y="617"/>
                    <a:pt x="824" y="625"/>
                    <a:pt x="822" y="631"/>
                  </a:cubicBezTo>
                  <a:cubicBezTo>
                    <a:pt x="830" y="611"/>
                    <a:pt x="830" y="611"/>
                    <a:pt x="830" y="611"/>
                  </a:cubicBezTo>
                  <a:cubicBezTo>
                    <a:pt x="830" y="605"/>
                    <a:pt x="830" y="599"/>
                    <a:pt x="830" y="593"/>
                  </a:cubicBezTo>
                  <a:cubicBezTo>
                    <a:pt x="813" y="593"/>
                    <a:pt x="797" y="593"/>
                    <a:pt x="780" y="593"/>
                  </a:cubicBezTo>
                  <a:cubicBezTo>
                    <a:pt x="742" y="593"/>
                    <a:pt x="707" y="627"/>
                    <a:pt x="666" y="606"/>
                  </a:cubicBezTo>
                  <a:cubicBezTo>
                    <a:pt x="661" y="606"/>
                    <a:pt x="657" y="605"/>
                    <a:pt x="652" y="605"/>
                  </a:cubicBezTo>
                  <a:cubicBezTo>
                    <a:pt x="643" y="623"/>
                    <a:pt x="643" y="623"/>
                    <a:pt x="643" y="623"/>
                  </a:cubicBezTo>
                  <a:cubicBezTo>
                    <a:pt x="635" y="632"/>
                    <a:pt x="635" y="632"/>
                    <a:pt x="635" y="632"/>
                  </a:cubicBezTo>
                  <a:cubicBezTo>
                    <a:pt x="611" y="657"/>
                    <a:pt x="611" y="657"/>
                    <a:pt x="611" y="657"/>
                  </a:cubicBezTo>
                  <a:cubicBezTo>
                    <a:pt x="610" y="663"/>
                    <a:pt x="610" y="670"/>
                    <a:pt x="609" y="676"/>
                  </a:cubicBezTo>
                  <a:cubicBezTo>
                    <a:pt x="610" y="670"/>
                    <a:pt x="610" y="663"/>
                    <a:pt x="611" y="657"/>
                  </a:cubicBezTo>
                  <a:cubicBezTo>
                    <a:pt x="594" y="682"/>
                    <a:pt x="570" y="700"/>
                    <a:pt x="553" y="724"/>
                  </a:cubicBezTo>
                  <a:cubicBezTo>
                    <a:pt x="540" y="742"/>
                    <a:pt x="528" y="769"/>
                    <a:pt x="518" y="789"/>
                  </a:cubicBezTo>
                  <a:cubicBezTo>
                    <a:pt x="524" y="808"/>
                    <a:pt x="524" y="808"/>
                    <a:pt x="523" y="828"/>
                  </a:cubicBezTo>
                  <a:cubicBezTo>
                    <a:pt x="523" y="834"/>
                    <a:pt x="522" y="841"/>
                    <a:pt x="522" y="847"/>
                  </a:cubicBezTo>
                  <a:cubicBezTo>
                    <a:pt x="521" y="863"/>
                    <a:pt x="520" y="879"/>
                    <a:pt x="520" y="894"/>
                  </a:cubicBezTo>
                  <a:cubicBezTo>
                    <a:pt x="525" y="895"/>
                    <a:pt x="530" y="896"/>
                    <a:pt x="535" y="896"/>
                  </a:cubicBezTo>
                  <a:cubicBezTo>
                    <a:pt x="551" y="915"/>
                    <a:pt x="551" y="915"/>
                    <a:pt x="551" y="915"/>
                  </a:cubicBezTo>
                  <a:cubicBezTo>
                    <a:pt x="579" y="919"/>
                    <a:pt x="579" y="919"/>
                    <a:pt x="579" y="919"/>
                  </a:cubicBezTo>
                  <a:cubicBezTo>
                    <a:pt x="579" y="922"/>
                    <a:pt x="579" y="926"/>
                    <a:pt x="579" y="929"/>
                  </a:cubicBezTo>
                  <a:cubicBezTo>
                    <a:pt x="579" y="926"/>
                    <a:pt x="579" y="922"/>
                    <a:pt x="579" y="919"/>
                  </a:cubicBezTo>
                  <a:cubicBezTo>
                    <a:pt x="551" y="915"/>
                    <a:pt x="551" y="915"/>
                    <a:pt x="551" y="915"/>
                  </a:cubicBezTo>
                  <a:cubicBezTo>
                    <a:pt x="535" y="896"/>
                    <a:pt x="535" y="896"/>
                    <a:pt x="535" y="896"/>
                  </a:cubicBezTo>
                  <a:cubicBezTo>
                    <a:pt x="530" y="896"/>
                    <a:pt x="525" y="895"/>
                    <a:pt x="520" y="894"/>
                  </a:cubicBezTo>
                  <a:cubicBezTo>
                    <a:pt x="520" y="900"/>
                    <a:pt x="519" y="907"/>
                    <a:pt x="519" y="913"/>
                  </a:cubicBezTo>
                  <a:cubicBezTo>
                    <a:pt x="556" y="992"/>
                    <a:pt x="556" y="992"/>
                    <a:pt x="602" y="1033"/>
                  </a:cubicBezTo>
                  <a:cubicBezTo>
                    <a:pt x="542" y="940"/>
                    <a:pt x="542" y="940"/>
                    <a:pt x="537" y="914"/>
                  </a:cubicBezTo>
                  <a:cubicBezTo>
                    <a:pt x="539" y="921"/>
                    <a:pt x="541" y="931"/>
                    <a:pt x="542" y="939"/>
                  </a:cubicBezTo>
                  <a:cubicBezTo>
                    <a:pt x="542" y="941"/>
                    <a:pt x="542" y="941"/>
                    <a:pt x="602" y="1033"/>
                  </a:cubicBezTo>
                  <a:cubicBezTo>
                    <a:pt x="623" y="1032"/>
                    <a:pt x="651" y="1030"/>
                    <a:pt x="672" y="1029"/>
                  </a:cubicBezTo>
                  <a:cubicBezTo>
                    <a:pt x="679" y="1029"/>
                    <a:pt x="687" y="1030"/>
                    <a:pt x="695" y="1030"/>
                  </a:cubicBezTo>
                  <a:cubicBezTo>
                    <a:pt x="711" y="1022"/>
                    <a:pt x="711" y="1022"/>
                    <a:pt x="711" y="1022"/>
                  </a:cubicBezTo>
                  <a:cubicBezTo>
                    <a:pt x="742" y="1012"/>
                    <a:pt x="742" y="1012"/>
                    <a:pt x="742" y="1012"/>
                  </a:cubicBezTo>
                  <a:cubicBezTo>
                    <a:pt x="711" y="1022"/>
                    <a:pt x="711" y="1022"/>
                    <a:pt x="711" y="1022"/>
                  </a:cubicBezTo>
                  <a:cubicBezTo>
                    <a:pt x="759" y="1023"/>
                    <a:pt x="759" y="1023"/>
                    <a:pt x="759" y="1023"/>
                  </a:cubicBezTo>
                  <a:cubicBezTo>
                    <a:pt x="767" y="1052"/>
                    <a:pt x="767" y="1052"/>
                    <a:pt x="767" y="1052"/>
                  </a:cubicBezTo>
                  <a:cubicBezTo>
                    <a:pt x="782" y="1042"/>
                    <a:pt x="782" y="1042"/>
                    <a:pt x="782" y="1042"/>
                  </a:cubicBezTo>
                  <a:cubicBezTo>
                    <a:pt x="790" y="1042"/>
                    <a:pt x="798" y="1042"/>
                    <a:pt x="806" y="1042"/>
                  </a:cubicBezTo>
                  <a:cubicBezTo>
                    <a:pt x="821" y="1052"/>
                    <a:pt x="821" y="1052"/>
                    <a:pt x="821" y="1052"/>
                  </a:cubicBezTo>
                  <a:cubicBezTo>
                    <a:pt x="822" y="1069"/>
                    <a:pt x="822" y="1069"/>
                    <a:pt x="822" y="1069"/>
                  </a:cubicBezTo>
                  <a:cubicBezTo>
                    <a:pt x="821" y="1052"/>
                    <a:pt x="821" y="1052"/>
                    <a:pt x="821" y="1052"/>
                  </a:cubicBezTo>
                  <a:cubicBezTo>
                    <a:pt x="806" y="1042"/>
                    <a:pt x="806" y="1042"/>
                    <a:pt x="806" y="1042"/>
                  </a:cubicBezTo>
                  <a:cubicBezTo>
                    <a:pt x="814" y="1060"/>
                    <a:pt x="814" y="1060"/>
                    <a:pt x="814" y="1060"/>
                  </a:cubicBezTo>
                  <a:cubicBezTo>
                    <a:pt x="814" y="1069"/>
                    <a:pt x="814" y="1077"/>
                    <a:pt x="814" y="1086"/>
                  </a:cubicBezTo>
                  <a:cubicBezTo>
                    <a:pt x="814" y="1092"/>
                    <a:pt x="814" y="1097"/>
                    <a:pt x="814" y="1103"/>
                  </a:cubicBezTo>
                  <a:cubicBezTo>
                    <a:pt x="814" y="1106"/>
                    <a:pt x="814" y="1109"/>
                    <a:pt x="814" y="1112"/>
                  </a:cubicBezTo>
                  <a:cubicBezTo>
                    <a:pt x="823" y="1127"/>
                    <a:pt x="836" y="1146"/>
                    <a:pt x="845" y="1161"/>
                  </a:cubicBezTo>
                  <a:cubicBezTo>
                    <a:pt x="855" y="1183"/>
                    <a:pt x="857" y="1191"/>
                    <a:pt x="859" y="1209"/>
                  </a:cubicBezTo>
                  <a:cubicBezTo>
                    <a:pt x="923" y="1208"/>
                    <a:pt x="987" y="1205"/>
                    <a:pt x="1050" y="1200"/>
                  </a:cubicBezTo>
                  <a:cubicBezTo>
                    <a:pt x="1051" y="1195"/>
                    <a:pt x="1051" y="1190"/>
                    <a:pt x="1052" y="1185"/>
                  </a:cubicBezTo>
                  <a:cubicBezTo>
                    <a:pt x="1045" y="1177"/>
                    <a:pt x="1045" y="1177"/>
                    <a:pt x="1045" y="1177"/>
                  </a:cubicBezTo>
                  <a:cubicBezTo>
                    <a:pt x="1040" y="1129"/>
                    <a:pt x="1040" y="1129"/>
                    <a:pt x="1040" y="1129"/>
                  </a:cubicBezTo>
                  <a:cubicBezTo>
                    <a:pt x="1045" y="1177"/>
                    <a:pt x="1045" y="1177"/>
                    <a:pt x="1045" y="1177"/>
                  </a:cubicBezTo>
                  <a:cubicBezTo>
                    <a:pt x="1055" y="1144"/>
                    <a:pt x="1055" y="1144"/>
                    <a:pt x="1055" y="1144"/>
                  </a:cubicBezTo>
                  <a:cubicBezTo>
                    <a:pt x="1045" y="1177"/>
                    <a:pt x="1045" y="1177"/>
                    <a:pt x="1045" y="1177"/>
                  </a:cubicBezTo>
                  <a:cubicBezTo>
                    <a:pt x="1054" y="1161"/>
                    <a:pt x="1054" y="1161"/>
                    <a:pt x="1054" y="1161"/>
                  </a:cubicBezTo>
                  <a:cubicBezTo>
                    <a:pt x="1045" y="1177"/>
                    <a:pt x="1045" y="1177"/>
                    <a:pt x="1045" y="1177"/>
                  </a:cubicBezTo>
                  <a:cubicBezTo>
                    <a:pt x="1052" y="1185"/>
                    <a:pt x="1052" y="1185"/>
                    <a:pt x="1052" y="1185"/>
                  </a:cubicBezTo>
                  <a:cubicBezTo>
                    <a:pt x="1060" y="1176"/>
                    <a:pt x="1060" y="1176"/>
                    <a:pt x="1060" y="1176"/>
                  </a:cubicBezTo>
                  <a:cubicBezTo>
                    <a:pt x="1052" y="1185"/>
                    <a:pt x="1052" y="1185"/>
                    <a:pt x="1052" y="1185"/>
                  </a:cubicBezTo>
                  <a:cubicBezTo>
                    <a:pt x="1051" y="1190"/>
                    <a:pt x="1051" y="1195"/>
                    <a:pt x="1050" y="1200"/>
                  </a:cubicBezTo>
                  <a:cubicBezTo>
                    <a:pt x="1067" y="1198"/>
                    <a:pt x="1067" y="1198"/>
                    <a:pt x="1067" y="1198"/>
                  </a:cubicBezTo>
                  <a:cubicBezTo>
                    <a:pt x="1050" y="1200"/>
                    <a:pt x="1050" y="1200"/>
                    <a:pt x="1050" y="1200"/>
                  </a:cubicBezTo>
                  <a:cubicBezTo>
                    <a:pt x="1086" y="1197"/>
                    <a:pt x="1121" y="1193"/>
                    <a:pt x="1156" y="1189"/>
                  </a:cubicBezTo>
                  <a:cubicBezTo>
                    <a:pt x="1150" y="1167"/>
                    <a:pt x="1150" y="1167"/>
                    <a:pt x="1150" y="1167"/>
                  </a:cubicBezTo>
                  <a:cubicBezTo>
                    <a:pt x="1152" y="1158"/>
                    <a:pt x="1153" y="1150"/>
                    <a:pt x="1154" y="1142"/>
                  </a:cubicBezTo>
                  <a:cubicBezTo>
                    <a:pt x="1161" y="1132"/>
                    <a:pt x="1161" y="1132"/>
                    <a:pt x="1161" y="1132"/>
                  </a:cubicBezTo>
                  <a:cubicBezTo>
                    <a:pt x="1171" y="1124"/>
                    <a:pt x="1171" y="1124"/>
                    <a:pt x="1171" y="1124"/>
                  </a:cubicBezTo>
                  <a:cubicBezTo>
                    <a:pt x="1193" y="1098"/>
                    <a:pt x="1223" y="1064"/>
                    <a:pt x="1245" y="1037"/>
                  </a:cubicBezTo>
                  <a:cubicBezTo>
                    <a:pt x="1275" y="987"/>
                    <a:pt x="1275" y="987"/>
                    <a:pt x="1275" y="987"/>
                  </a:cubicBezTo>
                  <a:cubicBezTo>
                    <a:pt x="1245" y="1037"/>
                    <a:pt x="1245" y="1037"/>
                    <a:pt x="1245" y="1037"/>
                  </a:cubicBezTo>
                  <a:cubicBezTo>
                    <a:pt x="1275" y="987"/>
                    <a:pt x="1275" y="987"/>
                    <a:pt x="1275" y="987"/>
                  </a:cubicBezTo>
                  <a:cubicBezTo>
                    <a:pt x="1275" y="984"/>
                    <a:pt x="1275" y="981"/>
                    <a:pt x="1276" y="978"/>
                  </a:cubicBezTo>
                  <a:cubicBezTo>
                    <a:pt x="1283" y="968"/>
                    <a:pt x="1283" y="968"/>
                    <a:pt x="1283" y="968"/>
                  </a:cubicBezTo>
                  <a:cubicBezTo>
                    <a:pt x="1297" y="909"/>
                    <a:pt x="1297" y="909"/>
                    <a:pt x="1297" y="909"/>
                  </a:cubicBezTo>
                  <a:cubicBezTo>
                    <a:pt x="1295" y="909"/>
                    <a:pt x="1293" y="909"/>
                    <a:pt x="1290" y="910"/>
                  </a:cubicBezTo>
                  <a:moveTo>
                    <a:pt x="1078" y="618"/>
                  </a:moveTo>
                  <a:cubicBezTo>
                    <a:pt x="1076" y="609"/>
                    <a:pt x="1075" y="600"/>
                    <a:pt x="1074" y="591"/>
                  </a:cubicBezTo>
                  <a:cubicBezTo>
                    <a:pt x="1051" y="583"/>
                    <a:pt x="1051" y="583"/>
                    <a:pt x="1051" y="583"/>
                  </a:cubicBezTo>
                  <a:cubicBezTo>
                    <a:pt x="1065" y="618"/>
                    <a:pt x="1065" y="618"/>
                    <a:pt x="1065" y="618"/>
                  </a:cubicBezTo>
                  <a:cubicBezTo>
                    <a:pt x="1078" y="618"/>
                    <a:pt x="1078" y="618"/>
                    <a:pt x="1078" y="618"/>
                  </a:cubicBezTo>
                  <a:moveTo>
                    <a:pt x="698" y="585"/>
                  </a:moveTo>
                  <a:cubicBezTo>
                    <a:pt x="698" y="585"/>
                    <a:pt x="699" y="584"/>
                    <a:pt x="699" y="584"/>
                  </a:cubicBezTo>
                  <a:cubicBezTo>
                    <a:pt x="681" y="583"/>
                    <a:pt x="664" y="582"/>
                    <a:pt x="647" y="581"/>
                  </a:cubicBezTo>
                  <a:cubicBezTo>
                    <a:pt x="660" y="594"/>
                    <a:pt x="660" y="594"/>
                    <a:pt x="660" y="594"/>
                  </a:cubicBezTo>
                  <a:cubicBezTo>
                    <a:pt x="695" y="590"/>
                    <a:pt x="695" y="590"/>
                    <a:pt x="695" y="590"/>
                  </a:cubicBezTo>
                  <a:cubicBezTo>
                    <a:pt x="696" y="589"/>
                    <a:pt x="697" y="587"/>
                    <a:pt x="698" y="585"/>
                  </a:cubicBezTo>
                  <a:moveTo>
                    <a:pt x="666" y="606"/>
                  </a:moveTo>
                  <a:cubicBezTo>
                    <a:pt x="686" y="616"/>
                    <a:pt x="686" y="616"/>
                    <a:pt x="686" y="616"/>
                  </a:cubicBezTo>
                  <a:cubicBezTo>
                    <a:pt x="666" y="606"/>
                    <a:pt x="666" y="606"/>
                    <a:pt x="666" y="606"/>
                  </a:cubicBezTo>
                  <a:moveTo>
                    <a:pt x="701" y="587"/>
                  </a:moveTo>
                  <a:cubicBezTo>
                    <a:pt x="702" y="586"/>
                    <a:pt x="702" y="585"/>
                    <a:pt x="703" y="584"/>
                  </a:cubicBezTo>
                  <a:cubicBezTo>
                    <a:pt x="701" y="584"/>
                    <a:pt x="700" y="584"/>
                    <a:pt x="699" y="584"/>
                  </a:cubicBezTo>
                  <a:cubicBezTo>
                    <a:pt x="698" y="587"/>
                    <a:pt x="697" y="588"/>
                    <a:pt x="695" y="590"/>
                  </a:cubicBezTo>
                  <a:cubicBezTo>
                    <a:pt x="685" y="591"/>
                    <a:pt x="671" y="593"/>
                    <a:pt x="660" y="594"/>
                  </a:cubicBezTo>
                  <a:cubicBezTo>
                    <a:pt x="647" y="581"/>
                    <a:pt x="647" y="581"/>
                    <a:pt x="647" y="581"/>
                  </a:cubicBezTo>
                  <a:cubicBezTo>
                    <a:pt x="642" y="581"/>
                    <a:pt x="637" y="580"/>
                    <a:pt x="631" y="580"/>
                  </a:cubicBezTo>
                  <a:cubicBezTo>
                    <a:pt x="652" y="605"/>
                    <a:pt x="652" y="605"/>
                    <a:pt x="652" y="605"/>
                  </a:cubicBezTo>
                  <a:cubicBezTo>
                    <a:pt x="657" y="605"/>
                    <a:pt x="661" y="606"/>
                    <a:pt x="666" y="606"/>
                  </a:cubicBezTo>
                  <a:cubicBezTo>
                    <a:pt x="695" y="597"/>
                    <a:pt x="695" y="597"/>
                    <a:pt x="695" y="597"/>
                  </a:cubicBezTo>
                  <a:cubicBezTo>
                    <a:pt x="696" y="596"/>
                    <a:pt x="697" y="594"/>
                    <a:pt x="701" y="587"/>
                  </a:cubicBezTo>
                  <a:moveTo>
                    <a:pt x="880" y="589"/>
                  </a:moveTo>
                  <a:cubicBezTo>
                    <a:pt x="880" y="588"/>
                    <a:pt x="880" y="588"/>
                    <a:pt x="880" y="587"/>
                  </a:cubicBezTo>
                  <a:cubicBezTo>
                    <a:pt x="874" y="587"/>
                    <a:pt x="867" y="588"/>
                    <a:pt x="861" y="588"/>
                  </a:cubicBezTo>
                  <a:cubicBezTo>
                    <a:pt x="875" y="603"/>
                    <a:pt x="879" y="597"/>
                    <a:pt x="880" y="589"/>
                  </a:cubicBezTo>
                  <a:moveTo>
                    <a:pt x="947" y="588"/>
                  </a:moveTo>
                  <a:cubicBezTo>
                    <a:pt x="956" y="584"/>
                    <a:pt x="956" y="584"/>
                    <a:pt x="956" y="584"/>
                  </a:cubicBezTo>
                  <a:cubicBezTo>
                    <a:pt x="952" y="585"/>
                    <a:pt x="949" y="585"/>
                    <a:pt x="946" y="585"/>
                  </a:cubicBezTo>
                  <a:cubicBezTo>
                    <a:pt x="947" y="588"/>
                    <a:pt x="947" y="588"/>
                    <a:pt x="947" y="588"/>
                  </a:cubicBezTo>
                  <a:moveTo>
                    <a:pt x="1120" y="716"/>
                  </a:moveTo>
                  <a:cubicBezTo>
                    <a:pt x="1112" y="707"/>
                    <a:pt x="1112" y="707"/>
                    <a:pt x="1112" y="707"/>
                  </a:cubicBezTo>
                  <a:cubicBezTo>
                    <a:pt x="1120" y="716"/>
                    <a:pt x="1120" y="716"/>
                    <a:pt x="1120" y="716"/>
                  </a:cubicBezTo>
                  <a:moveTo>
                    <a:pt x="1361" y="694"/>
                  </a:moveTo>
                  <a:cubicBezTo>
                    <a:pt x="1351" y="640"/>
                    <a:pt x="1336" y="587"/>
                    <a:pt x="1319" y="535"/>
                  </a:cubicBezTo>
                  <a:cubicBezTo>
                    <a:pt x="1305" y="539"/>
                    <a:pt x="1290" y="542"/>
                    <a:pt x="1274" y="546"/>
                  </a:cubicBezTo>
                  <a:cubicBezTo>
                    <a:pt x="1275" y="550"/>
                    <a:pt x="1277" y="555"/>
                    <a:pt x="1278" y="560"/>
                  </a:cubicBezTo>
                  <a:cubicBezTo>
                    <a:pt x="1277" y="555"/>
                    <a:pt x="1275" y="550"/>
                    <a:pt x="1274" y="546"/>
                  </a:cubicBezTo>
                  <a:cubicBezTo>
                    <a:pt x="1272" y="546"/>
                    <a:pt x="1270" y="547"/>
                    <a:pt x="1269" y="547"/>
                  </a:cubicBezTo>
                  <a:cubicBezTo>
                    <a:pt x="1271" y="551"/>
                    <a:pt x="1271" y="551"/>
                    <a:pt x="1271" y="551"/>
                  </a:cubicBezTo>
                  <a:cubicBezTo>
                    <a:pt x="1252" y="556"/>
                    <a:pt x="1252" y="556"/>
                    <a:pt x="1252" y="556"/>
                  </a:cubicBezTo>
                  <a:cubicBezTo>
                    <a:pt x="1244" y="557"/>
                    <a:pt x="1242" y="557"/>
                    <a:pt x="1236" y="553"/>
                  </a:cubicBezTo>
                  <a:cubicBezTo>
                    <a:pt x="1225" y="555"/>
                    <a:pt x="1212" y="558"/>
                    <a:pt x="1200" y="560"/>
                  </a:cubicBezTo>
                  <a:cubicBezTo>
                    <a:pt x="1201" y="561"/>
                    <a:pt x="1201" y="563"/>
                    <a:pt x="1202" y="565"/>
                  </a:cubicBezTo>
                  <a:cubicBezTo>
                    <a:pt x="1201" y="563"/>
                    <a:pt x="1201" y="561"/>
                    <a:pt x="1200" y="560"/>
                  </a:cubicBezTo>
                  <a:cubicBezTo>
                    <a:pt x="1183" y="562"/>
                    <a:pt x="1166" y="565"/>
                    <a:pt x="1148" y="568"/>
                  </a:cubicBezTo>
                  <a:cubicBezTo>
                    <a:pt x="1103" y="573"/>
                    <a:pt x="1057" y="578"/>
                    <a:pt x="1011" y="581"/>
                  </a:cubicBezTo>
                  <a:cubicBezTo>
                    <a:pt x="1016" y="586"/>
                    <a:pt x="1016" y="586"/>
                    <a:pt x="1016" y="586"/>
                  </a:cubicBezTo>
                  <a:cubicBezTo>
                    <a:pt x="1038" y="594"/>
                    <a:pt x="1038" y="594"/>
                    <a:pt x="1038" y="594"/>
                  </a:cubicBezTo>
                  <a:cubicBezTo>
                    <a:pt x="1044" y="584"/>
                    <a:pt x="1044" y="584"/>
                    <a:pt x="1044" y="584"/>
                  </a:cubicBezTo>
                  <a:cubicBezTo>
                    <a:pt x="1047" y="584"/>
                    <a:pt x="1049" y="583"/>
                    <a:pt x="1051" y="583"/>
                  </a:cubicBezTo>
                  <a:cubicBezTo>
                    <a:pt x="1074" y="591"/>
                    <a:pt x="1074" y="591"/>
                    <a:pt x="1074" y="591"/>
                  </a:cubicBezTo>
                  <a:cubicBezTo>
                    <a:pt x="1076" y="590"/>
                    <a:pt x="1078" y="590"/>
                    <a:pt x="1081" y="590"/>
                  </a:cubicBezTo>
                  <a:cubicBezTo>
                    <a:pt x="1100" y="577"/>
                    <a:pt x="1100" y="577"/>
                    <a:pt x="1100" y="577"/>
                  </a:cubicBezTo>
                  <a:cubicBezTo>
                    <a:pt x="1081" y="590"/>
                    <a:pt x="1081" y="590"/>
                    <a:pt x="1081" y="590"/>
                  </a:cubicBezTo>
                  <a:cubicBezTo>
                    <a:pt x="1085" y="590"/>
                    <a:pt x="1090" y="589"/>
                    <a:pt x="1095" y="588"/>
                  </a:cubicBezTo>
                  <a:cubicBezTo>
                    <a:pt x="1094" y="608"/>
                    <a:pt x="1093" y="634"/>
                    <a:pt x="1092" y="654"/>
                  </a:cubicBezTo>
                  <a:cubicBezTo>
                    <a:pt x="1075" y="655"/>
                    <a:pt x="1075" y="655"/>
                    <a:pt x="1075" y="655"/>
                  </a:cubicBezTo>
                  <a:cubicBezTo>
                    <a:pt x="1047" y="667"/>
                    <a:pt x="1047" y="667"/>
                    <a:pt x="1047" y="667"/>
                  </a:cubicBezTo>
                  <a:cubicBezTo>
                    <a:pt x="1065" y="665"/>
                    <a:pt x="1081" y="664"/>
                    <a:pt x="1099" y="662"/>
                  </a:cubicBezTo>
                  <a:cubicBezTo>
                    <a:pt x="1099" y="665"/>
                    <a:pt x="1100" y="668"/>
                    <a:pt x="1100" y="671"/>
                  </a:cubicBezTo>
                  <a:cubicBezTo>
                    <a:pt x="1112" y="707"/>
                    <a:pt x="1112" y="707"/>
                    <a:pt x="1112" y="707"/>
                  </a:cubicBezTo>
                  <a:cubicBezTo>
                    <a:pt x="1120" y="716"/>
                    <a:pt x="1120" y="716"/>
                    <a:pt x="1120" y="716"/>
                  </a:cubicBezTo>
                  <a:cubicBezTo>
                    <a:pt x="1128" y="724"/>
                    <a:pt x="1128" y="724"/>
                    <a:pt x="1128" y="724"/>
                  </a:cubicBezTo>
                  <a:cubicBezTo>
                    <a:pt x="1120" y="716"/>
                    <a:pt x="1120" y="716"/>
                    <a:pt x="1120" y="716"/>
                  </a:cubicBezTo>
                  <a:cubicBezTo>
                    <a:pt x="1128" y="724"/>
                    <a:pt x="1128" y="724"/>
                    <a:pt x="1128" y="724"/>
                  </a:cubicBezTo>
                  <a:cubicBezTo>
                    <a:pt x="1142" y="748"/>
                    <a:pt x="1150" y="775"/>
                    <a:pt x="1166" y="798"/>
                  </a:cubicBezTo>
                  <a:cubicBezTo>
                    <a:pt x="1177" y="817"/>
                    <a:pt x="1196" y="830"/>
                    <a:pt x="1208" y="848"/>
                  </a:cubicBezTo>
                  <a:cubicBezTo>
                    <a:pt x="1209" y="860"/>
                    <a:pt x="1209" y="872"/>
                    <a:pt x="1210" y="885"/>
                  </a:cubicBezTo>
                  <a:cubicBezTo>
                    <a:pt x="1218" y="903"/>
                    <a:pt x="1218" y="903"/>
                    <a:pt x="1218" y="903"/>
                  </a:cubicBezTo>
                  <a:cubicBezTo>
                    <a:pt x="1223" y="902"/>
                    <a:pt x="1228" y="901"/>
                    <a:pt x="1233" y="900"/>
                  </a:cubicBezTo>
                  <a:cubicBezTo>
                    <a:pt x="1240" y="890"/>
                    <a:pt x="1240" y="890"/>
                    <a:pt x="1240" y="890"/>
                  </a:cubicBezTo>
                  <a:cubicBezTo>
                    <a:pt x="1289" y="862"/>
                    <a:pt x="1289" y="862"/>
                    <a:pt x="1289" y="862"/>
                  </a:cubicBezTo>
                  <a:cubicBezTo>
                    <a:pt x="1313" y="829"/>
                    <a:pt x="1313" y="829"/>
                    <a:pt x="1313" y="829"/>
                  </a:cubicBezTo>
                  <a:cubicBezTo>
                    <a:pt x="1344" y="803"/>
                    <a:pt x="1344" y="803"/>
                    <a:pt x="1344" y="803"/>
                  </a:cubicBezTo>
                  <a:cubicBezTo>
                    <a:pt x="1348" y="791"/>
                    <a:pt x="1348" y="791"/>
                    <a:pt x="1348" y="791"/>
                  </a:cubicBezTo>
                  <a:cubicBezTo>
                    <a:pt x="1354" y="782"/>
                    <a:pt x="1354" y="782"/>
                    <a:pt x="1354" y="782"/>
                  </a:cubicBezTo>
                  <a:cubicBezTo>
                    <a:pt x="1354" y="778"/>
                    <a:pt x="1354" y="775"/>
                    <a:pt x="1354" y="773"/>
                  </a:cubicBezTo>
                  <a:cubicBezTo>
                    <a:pt x="1362" y="745"/>
                    <a:pt x="1362" y="745"/>
                    <a:pt x="1362" y="742"/>
                  </a:cubicBezTo>
                  <a:cubicBezTo>
                    <a:pt x="1362" y="742"/>
                    <a:pt x="1362" y="743"/>
                    <a:pt x="1362" y="744"/>
                  </a:cubicBezTo>
                  <a:cubicBezTo>
                    <a:pt x="1361" y="747"/>
                    <a:pt x="1361" y="747"/>
                    <a:pt x="1354" y="773"/>
                  </a:cubicBezTo>
                  <a:cubicBezTo>
                    <a:pt x="1373" y="745"/>
                    <a:pt x="1373" y="745"/>
                    <a:pt x="1351" y="715"/>
                  </a:cubicBezTo>
                  <a:cubicBezTo>
                    <a:pt x="1347" y="716"/>
                    <a:pt x="1343" y="717"/>
                    <a:pt x="1339" y="718"/>
                  </a:cubicBezTo>
                  <a:cubicBezTo>
                    <a:pt x="1328" y="698"/>
                    <a:pt x="1328" y="698"/>
                    <a:pt x="1328" y="698"/>
                  </a:cubicBezTo>
                  <a:cubicBezTo>
                    <a:pt x="1308" y="724"/>
                    <a:pt x="1308" y="724"/>
                    <a:pt x="1308" y="724"/>
                  </a:cubicBezTo>
                  <a:cubicBezTo>
                    <a:pt x="1302" y="726"/>
                    <a:pt x="1295" y="727"/>
                    <a:pt x="1289" y="729"/>
                  </a:cubicBezTo>
                  <a:cubicBezTo>
                    <a:pt x="1288" y="725"/>
                    <a:pt x="1288" y="723"/>
                    <a:pt x="1287" y="719"/>
                  </a:cubicBezTo>
                  <a:cubicBezTo>
                    <a:pt x="1285" y="720"/>
                    <a:pt x="1283" y="720"/>
                    <a:pt x="1280" y="721"/>
                  </a:cubicBezTo>
                  <a:cubicBezTo>
                    <a:pt x="1283" y="720"/>
                    <a:pt x="1285" y="720"/>
                    <a:pt x="1287" y="719"/>
                  </a:cubicBezTo>
                  <a:cubicBezTo>
                    <a:pt x="1286" y="710"/>
                    <a:pt x="1284" y="701"/>
                    <a:pt x="1283" y="692"/>
                  </a:cubicBezTo>
                  <a:cubicBezTo>
                    <a:pt x="1276" y="693"/>
                    <a:pt x="1269" y="694"/>
                    <a:pt x="1263" y="695"/>
                  </a:cubicBezTo>
                  <a:cubicBezTo>
                    <a:pt x="1264" y="702"/>
                    <a:pt x="1265" y="707"/>
                    <a:pt x="1266" y="714"/>
                  </a:cubicBezTo>
                  <a:cubicBezTo>
                    <a:pt x="1265" y="707"/>
                    <a:pt x="1264" y="702"/>
                    <a:pt x="1263" y="695"/>
                  </a:cubicBezTo>
                  <a:cubicBezTo>
                    <a:pt x="1261" y="696"/>
                    <a:pt x="1259" y="696"/>
                    <a:pt x="1256" y="696"/>
                  </a:cubicBezTo>
                  <a:cubicBezTo>
                    <a:pt x="1259" y="696"/>
                    <a:pt x="1261" y="696"/>
                    <a:pt x="1263" y="695"/>
                  </a:cubicBezTo>
                  <a:cubicBezTo>
                    <a:pt x="1269" y="694"/>
                    <a:pt x="1276" y="693"/>
                    <a:pt x="1283" y="692"/>
                  </a:cubicBezTo>
                  <a:cubicBezTo>
                    <a:pt x="1261" y="686"/>
                    <a:pt x="1261" y="686"/>
                    <a:pt x="1261" y="686"/>
                  </a:cubicBezTo>
                  <a:cubicBezTo>
                    <a:pt x="1246" y="679"/>
                    <a:pt x="1246" y="679"/>
                    <a:pt x="1246" y="679"/>
                  </a:cubicBezTo>
                  <a:cubicBezTo>
                    <a:pt x="1245" y="670"/>
                    <a:pt x="1243" y="661"/>
                    <a:pt x="1241" y="652"/>
                  </a:cubicBezTo>
                  <a:cubicBezTo>
                    <a:pt x="1236" y="653"/>
                    <a:pt x="1235" y="655"/>
                    <a:pt x="1235" y="660"/>
                  </a:cubicBezTo>
                  <a:cubicBezTo>
                    <a:pt x="1236" y="652"/>
                    <a:pt x="1236" y="652"/>
                    <a:pt x="1259" y="652"/>
                  </a:cubicBezTo>
                  <a:cubicBezTo>
                    <a:pt x="1302" y="687"/>
                    <a:pt x="1302" y="687"/>
                    <a:pt x="1302" y="687"/>
                  </a:cubicBezTo>
                  <a:cubicBezTo>
                    <a:pt x="1334" y="690"/>
                    <a:pt x="1334" y="690"/>
                    <a:pt x="1334" y="690"/>
                  </a:cubicBezTo>
                  <a:cubicBezTo>
                    <a:pt x="1342" y="698"/>
                    <a:pt x="1342" y="698"/>
                    <a:pt x="1342" y="698"/>
                  </a:cubicBezTo>
                  <a:cubicBezTo>
                    <a:pt x="1348" y="696"/>
                    <a:pt x="1354" y="695"/>
                    <a:pt x="1361" y="694"/>
                  </a:cubicBezTo>
                  <a:moveTo>
                    <a:pt x="1557" y="371"/>
                  </a:moveTo>
                  <a:cubicBezTo>
                    <a:pt x="1555" y="366"/>
                    <a:pt x="1555" y="366"/>
                    <a:pt x="1555" y="366"/>
                  </a:cubicBezTo>
                  <a:cubicBezTo>
                    <a:pt x="1556" y="368"/>
                    <a:pt x="1556" y="369"/>
                    <a:pt x="1556" y="371"/>
                  </a:cubicBezTo>
                  <a:cubicBezTo>
                    <a:pt x="1558" y="374"/>
                    <a:pt x="1558" y="374"/>
                    <a:pt x="1558" y="374"/>
                  </a:cubicBezTo>
                  <a:cubicBezTo>
                    <a:pt x="1558" y="373"/>
                    <a:pt x="1557" y="372"/>
                    <a:pt x="1557" y="371"/>
                  </a:cubicBezTo>
                  <a:moveTo>
                    <a:pt x="123" y="438"/>
                  </a:moveTo>
                  <a:cubicBezTo>
                    <a:pt x="125" y="436"/>
                    <a:pt x="126" y="433"/>
                    <a:pt x="128" y="430"/>
                  </a:cubicBezTo>
                  <a:cubicBezTo>
                    <a:pt x="122" y="435"/>
                    <a:pt x="122" y="435"/>
                    <a:pt x="122" y="435"/>
                  </a:cubicBezTo>
                  <a:cubicBezTo>
                    <a:pt x="118" y="438"/>
                    <a:pt x="118" y="438"/>
                    <a:pt x="118" y="438"/>
                  </a:cubicBezTo>
                  <a:cubicBezTo>
                    <a:pt x="120" y="439"/>
                    <a:pt x="121" y="440"/>
                    <a:pt x="122" y="441"/>
                  </a:cubicBezTo>
                  <a:cubicBezTo>
                    <a:pt x="122" y="440"/>
                    <a:pt x="123" y="439"/>
                    <a:pt x="123" y="438"/>
                  </a:cubicBezTo>
                  <a:moveTo>
                    <a:pt x="1553" y="359"/>
                  </a:moveTo>
                  <a:cubicBezTo>
                    <a:pt x="1552" y="357"/>
                    <a:pt x="1551" y="356"/>
                    <a:pt x="1551" y="355"/>
                  </a:cubicBezTo>
                  <a:cubicBezTo>
                    <a:pt x="1542" y="340"/>
                    <a:pt x="1537" y="334"/>
                    <a:pt x="1535" y="331"/>
                  </a:cubicBezTo>
                  <a:cubicBezTo>
                    <a:pt x="1537" y="334"/>
                    <a:pt x="1539" y="338"/>
                    <a:pt x="1541" y="342"/>
                  </a:cubicBezTo>
                  <a:cubicBezTo>
                    <a:pt x="1540" y="339"/>
                    <a:pt x="1540" y="339"/>
                    <a:pt x="1540" y="339"/>
                  </a:cubicBezTo>
                  <a:cubicBezTo>
                    <a:pt x="1553" y="359"/>
                    <a:pt x="1553" y="359"/>
                    <a:pt x="1553" y="359"/>
                  </a:cubicBezTo>
                  <a:moveTo>
                    <a:pt x="1548" y="356"/>
                  </a:moveTo>
                  <a:cubicBezTo>
                    <a:pt x="1542" y="343"/>
                    <a:pt x="1542" y="343"/>
                    <a:pt x="1542" y="343"/>
                  </a:cubicBezTo>
                  <a:cubicBezTo>
                    <a:pt x="1533" y="332"/>
                    <a:pt x="1533" y="332"/>
                    <a:pt x="1533" y="332"/>
                  </a:cubicBezTo>
                  <a:cubicBezTo>
                    <a:pt x="1548" y="356"/>
                    <a:pt x="1548" y="356"/>
                    <a:pt x="1548" y="356"/>
                  </a:cubicBezTo>
                  <a:moveTo>
                    <a:pt x="181" y="379"/>
                  </a:moveTo>
                  <a:cubicBezTo>
                    <a:pt x="182" y="377"/>
                    <a:pt x="184" y="374"/>
                    <a:pt x="186" y="372"/>
                  </a:cubicBezTo>
                  <a:cubicBezTo>
                    <a:pt x="178" y="378"/>
                    <a:pt x="178" y="378"/>
                    <a:pt x="178" y="378"/>
                  </a:cubicBezTo>
                  <a:cubicBezTo>
                    <a:pt x="179" y="378"/>
                    <a:pt x="180" y="379"/>
                    <a:pt x="181" y="379"/>
                  </a:cubicBezTo>
                  <a:moveTo>
                    <a:pt x="181" y="391"/>
                  </a:moveTo>
                  <a:cubicBezTo>
                    <a:pt x="198" y="369"/>
                    <a:pt x="198" y="369"/>
                    <a:pt x="198" y="369"/>
                  </a:cubicBezTo>
                  <a:cubicBezTo>
                    <a:pt x="188" y="374"/>
                    <a:pt x="188" y="374"/>
                    <a:pt x="188" y="374"/>
                  </a:cubicBezTo>
                  <a:cubicBezTo>
                    <a:pt x="178" y="389"/>
                    <a:pt x="178" y="389"/>
                    <a:pt x="178" y="389"/>
                  </a:cubicBezTo>
                  <a:cubicBezTo>
                    <a:pt x="179" y="390"/>
                    <a:pt x="180" y="390"/>
                    <a:pt x="181" y="391"/>
                  </a:cubicBezTo>
                  <a:moveTo>
                    <a:pt x="189" y="351"/>
                  </a:moveTo>
                  <a:cubicBezTo>
                    <a:pt x="190" y="353"/>
                    <a:pt x="192" y="353"/>
                    <a:pt x="193" y="355"/>
                  </a:cubicBezTo>
                  <a:cubicBezTo>
                    <a:pt x="197" y="344"/>
                    <a:pt x="197" y="344"/>
                    <a:pt x="197" y="344"/>
                  </a:cubicBezTo>
                  <a:cubicBezTo>
                    <a:pt x="189" y="351"/>
                    <a:pt x="189" y="351"/>
                    <a:pt x="189" y="351"/>
                  </a:cubicBezTo>
                  <a:moveTo>
                    <a:pt x="316" y="181"/>
                  </a:moveTo>
                  <a:cubicBezTo>
                    <a:pt x="321" y="177"/>
                    <a:pt x="325" y="173"/>
                    <a:pt x="330" y="169"/>
                  </a:cubicBezTo>
                  <a:cubicBezTo>
                    <a:pt x="329" y="168"/>
                    <a:pt x="328" y="167"/>
                    <a:pt x="328" y="166"/>
                  </a:cubicBezTo>
                  <a:cubicBezTo>
                    <a:pt x="323" y="170"/>
                    <a:pt x="318" y="174"/>
                    <a:pt x="313" y="178"/>
                  </a:cubicBezTo>
                  <a:cubicBezTo>
                    <a:pt x="314" y="179"/>
                    <a:pt x="315" y="180"/>
                    <a:pt x="316" y="181"/>
                  </a:cubicBezTo>
                  <a:moveTo>
                    <a:pt x="378" y="193"/>
                  </a:moveTo>
                  <a:cubicBezTo>
                    <a:pt x="381" y="191"/>
                    <a:pt x="381" y="187"/>
                    <a:pt x="383" y="185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73" y="177"/>
                    <a:pt x="373" y="177"/>
                    <a:pt x="373" y="177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54" y="194"/>
                    <a:pt x="347" y="201"/>
                    <a:pt x="354" y="201"/>
                  </a:cubicBezTo>
                  <a:cubicBezTo>
                    <a:pt x="360" y="201"/>
                    <a:pt x="374" y="194"/>
                    <a:pt x="378" y="193"/>
                  </a:cubicBezTo>
                  <a:moveTo>
                    <a:pt x="316" y="167"/>
                  </a:moveTo>
                  <a:cubicBezTo>
                    <a:pt x="335" y="160"/>
                    <a:pt x="335" y="160"/>
                    <a:pt x="335" y="160"/>
                  </a:cubicBezTo>
                  <a:cubicBezTo>
                    <a:pt x="348" y="148"/>
                    <a:pt x="348" y="148"/>
                    <a:pt x="348" y="148"/>
                  </a:cubicBezTo>
                  <a:cubicBezTo>
                    <a:pt x="339" y="150"/>
                    <a:pt x="339" y="150"/>
                    <a:pt x="339" y="150"/>
                  </a:cubicBezTo>
                  <a:cubicBezTo>
                    <a:pt x="316" y="167"/>
                    <a:pt x="316" y="167"/>
                    <a:pt x="316" y="167"/>
                  </a:cubicBezTo>
                  <a:moveTo>
                    <a:pt x="339" y="150"/>
                  </a:moveTo>
                  <a:cubicBezTo>
                    <a:pt x="348" y="148"/>
                    <a:pt x="348" y="148"/>
                    <a:pt x="348" y="148"/>
                  </a:cubicBezTo>
                  <a:cubicBezTo>
                    <a:pt x="352" y="138"/>
                    <a:pt x="352" y="138"/>
                    <a:pt x="352" y="138"/>
                  </a:cubicBezTo>
                  <a:cubicBezTo>
                    <a:pt x="328" y="152"/>
                    <a:pt x="328" y="152"/>
                    <a:pt x="328" y="152"/>
                  </a:cubicBezTo>
                  <a:cubicBezTo>
                    <a:pt x="339" y="150"/>
                    <a:pt x="339" y="150"/>
                    <a:pt x="339" y="150"/>
                  </a:cubicBezTo>
                  <a:moveTo>
                    <a:pt x="359" y="158"/>
                  </a:moveTo>
                  <a:cubicBezTo>
                    <a:pt x="361" y="156"/>
                    <a:pt x="364" y="154"/>
                    <a:pt x="366" y="152"/>
                  </a:cubicBezTo>
                  <a:cubicBezTo>
                    <a:pt x="365" y="151"/>
                    <a:pt x="364" y="150"/>
                    <a:pt x="363" y="150"/>
                  </a:cubicBezTo>
                  <a:cubicBezTo>
                    <a:pt x="354" y="154"/>
                    <a:pt x="354" y="154"/>
                    <a:pt x="354" y="154"/>
                  </a:cubicBezTo>
                  <a:cubicBezTo>
                    <a:pt x="356" y="155"/>
                    <a:pt x="357" y="157"/>
                    <a:pt x="359" y="158"/>
                  </a:cubicBezTo>
                  <a:moveTo>
                    <a:pt x="360" y="159"/>
                  </a:moveTo>
                  <a:cubicBezTo>
                    <a:pt x="363" y="158"/>
                    <a:pt x="365" y="155"/>
                    <a:pt x="367" y="153"/>
                  </a:cubicBezTo>
                  <a:cubicBezTo>
                    <a:pt x="367" y="153"/>
                    <a:pt x="366" y="152"/>
                    <a:pt x="366" y="152"/>
                  </a:cubicBezTo>
                  <a:cubicBezTo>
                    <a:pt x="364" y="154"/>
                    <a:pt x="361" y="156"/>
                    <a:pt x="359" y="158"/>
                  </a:cubicBezTo>
                  <a:cubicBezTo>
                    <a:pt x="359" y="159"/>
                    <a:pt x="360" y="159"/>
                    <a:pt x="360" y="159"/>
                  </a:cubicBezTo>
                  <a:moveTo>
                    <a:pt x="365" y="163"/>
                  </a:moveTo>
                  <a:cubicBezTo>
                    <a:pt x="372" y="158"/>
                    <a:pt x="379" y="151"/>
                    <a:pt x="387" y="146"/>
                  </a:cubicBezTo>
                  <a:cubicBezTo>
                    <a:pt x="367" y="153"/>
                    <a:pt x="367" y="153"/>
                    <a:pt x="367" y="153"/>
                  </a:cubicBezTo>
                  <a:cubicBezTo>
                    <a:pt x="365" y="155"/>
                    <a:pt x="363" y="158"/>
                    <a:pt x="360" y="159"/>
                  </a:cubicBezTo>
                  <a:cubicBezTo>
                    <a:pt x="362" y="160"/>
                    <a:pt x="364" y="162"/>
                    <a:pt x="365" y="163"/>
                  </a:cubicBezTo>
                  <a:moveTo>
                    <a:pt x="328" y="152"/>
                  </a:moveTo>
                  <a:cubicBezTo>
                    <a:pt x="352" y="138"/>
                    <a:pt x="352" y="138"/>
                    <a:pt x="352" y="138"/>
                  </a:cubicBezTo>
                  <a:cubicBezTo>
                    <a:pt x="351" y="137"/>
                    <a:pt x="351" y="136"/>
                    <a:pt x="350" y="135"/>
                  </a:cubicBezTo>
                  <a:cubicBezTo>
                    <a:pt x="350" y="134"/>
                    <a:pt x="349" y="133"/>
                    <a:pt x="349" y="132"/>
                  </a:cubicBezTo>
                  <a:cubicBezTo>
                    <a:pt x="349" y="133"/>
                    <a:pt x="350" y="134"/>
                    <a:pt x="350" y="135"/>
                  </a:cubicBezTo>
                  <a:cubicBezTo>
                    <a:pt x="366" y="126"/>
                    <a:pt x="366" y="126"/>
                    <a:pt x="366" y="126"/>
                  </a:cubicBezTo>
                  <a:cubicBezTo>
                    <a:pt x="374" y="119"/>
                    <a:pt x="374" y="119"/>
                    <a:pt x="374" y="119"/>
                  </a:cubicBezTo>
                  <a:cubicBezTo>
                    <a:pt x="355" y="125"/>
                    <a:pt x="355" y="125"/>
                    <a:pt x="355" y="125"/>
                  </a:cubicBezTo>
                  <a:cubicBezTo>
                    <a:pt x="352" y="127"/>
                    <a:pt x="350" y="128"/>
                    <a:pt x="347" y="130"/>
                  </a:cubicBezTo>
                  <a:cubicBezTo>
                    <a:pt x="334" y="144"/>
                    <a:pt x="334" y="144"/>
                    <a:pt x="334" y="144"/>
                  </a:cubicBezTo>
                  <a:cubicBezTo>
                    <a:pt x="327" y="151"/>
                    <a:pt x="327" y="151"/>
                    <a:pt x="327" y="151"/>
                  </a:cubicBezTo>
                  <a:cubicBezTo>
                    <a:pt x="334" y="144"/>
                    <a:pt x="334" y="144"/>
                    <a:pt x="334" y="144"/>
                  </a:cubicBezTo>
                  <a:cubicBezTo>
                    <a:pt x="327" y="151"/>
                    <a:pt x="327" y="151"/>
                    <a:pt x="327" y="151"/>
                  </a:cubicBezTo>
                  <a:cubicBezTo>
                    <a:pt x="328" y="151"/>
                    <a:pt x="328" y="152"/>
                    <a:pt x="328" y="152"/>
                  </a:cubicBezTo>
                  <a:moveTo>
                    <a:pt x="379" y="112"/>
                  </a:moveTo>
                  <a:cubicBezTo>
                    <a:pt x="388" y="107"/>
                    <a:pt x="388" y="107"/>
                    <a:pt x="388" y="107"/>
                  </a:cubicBezTo>
                  <a:cubicBezTo>
                    <a:pt x="379" y="112"/>
                    <a:pt x="379" y="112"/>
                    <a:pt x="379" y="112"/>
                  </a:cubicBezTo>
                  <a:cubicBezTo>
                    <a:pt x="371" y="116"/>
                    <a:pt x="371" y="116"/>
                    <a:pt x="371" y="116"/>
                  </a:cubicBezTo>
                  <a:cubicBezTo>
                    <a:pt x="379" y="112"/>
                    <a:pt x="379" y="112"/>
                    <a:pt x="379" y="112"/>
                  </a:cubicBezTo>
                  <a:moveTo>
                    <a:pt x="404" y="125"/>
                  </a:moveTo>
                  <a:cubicBezTo>
                    <a:pt x="405" y="126"/>
                    <a:pt x="406" y="127"/>
                    <a:pt x="407" y="127"/>
                  </a:cubicBezTo>
                  <a:cubicBezTo>
                    <a:pt x="412" y="120"/>
                    <a:pt x="412" y="120"/>
                    <a:pt x="412" y="120"/>
                  </a:cubicBezTo>
                  <a:cubicBezTo>
                    <a:pt x="400" y="122"/>
                    <a:pt x="400" y="122"/>
                    <a:pt x="400" y="122"/>
                  </a:cubicBezTo>
                  <a:cubicBezTo>
                    <a:pt x="395" y="125"/>
                    <a:pt x="390" y="129"/>
                    <a:pt x="385" y="133"/>
                  </a:cubicBezTo>
                  <a:cubicBezTo>
                    <a:pt x="387" y="134"/>
                    <a:pt x="388" y="135"/>
                    <a:pt x="389" y="136"/>
                  </a:cubicBezTo>
                  <a:cubicBezTo>
                    <a:pt x="394" y="132"/>
                    <a:pt x="399" y="129"/>
                    <a:pt x="404" y="125"/>
                  </a:cubicBezTo>
                  <a:moveTo>
                    <a:pt x="443" y="28"/>
                  </a:moveTo>
                  <a:cubicBezTo>
                    <a:pt x="423" y="39"/>
                    <a:pt x="423" y="39"/>
                    <a:pt x="423" y="39"/>
                  </a:cubicBezTo>
                  <a:cubicBezTo>
                    <a:pt x="448" y="26"/>
                    <a:pt x="448" y="26"/>
                    <a:pt x="448" y="26"/>
                  </a:cubicBezTo>
                  <a:cubicBezTo>
                    <a:pt x="449" y="25"/>
                    <a:pt x="450" y="25"/>
                    <a:pt x="451" y="24"/>
                  </a:cubicBezTo>
                  <a:cubicBezTo>
                    <a:pt x="437" y="30"/>
                    <a:pt x="437" y="30"/>
                    <a:pt x="437" y="30"/>
                  </a:cubicBezTo>
                  <a:cubicBezTo>
                    <a:pt x="443" y="28"/>
                    <a:pt x="443" y="28"/>
                    <a:pt x="443" y="28"/>
                  </a:cubicBezTo>
                  <a:moveTo>
                    <a:pt x="456" y="87"/>
                  </a:moveTo>
                  <a:cubicBezTo>
                    <a:pt x="449" y="93"/>
                    <a:pt x="449" y="93"/>
                    <a:pt x="449" y="93"/>
                  </a:cubicBezTo>
                  <a:cubicBezTo>
                    <a:pt x="456" y="87"/>
                    <a:pt x="456" y="87"/>
                    <a:pt x="456" y="87"/>
                  </a:cubicBezTo>
                  <a:moveTo>
                    <a:pt x="442" y="99"/>
                  </a:moveTo>
                  <a:cubicBezTo>
                    <a:pt x="449" y="93"/>
                    <a:pt x="449" y="93"/>
                    <a:pt x="449" y="93"/>
                  </a:cubicBezTo>
                  <a:cubicBezTo>
                    <a:pt x="442" y="99"/>
                    <a:pt x="442" y="99"/>
                    <a:pt x="442" y="99"/>
                  </a:cubicBezTo>
                  <a:moveTo>
                    <a:pt x="442" y="99"/>
                  </a:moveTo>
                  <a:cubicBezTo>
                    <a:pt x="437" y="107"/>
                    <a:pt x="437" y="107"/>
                    <a:pt x="437" y="107"/>
                  </a:cubicBezTo>
                  <a:cubicBezTo>
                    <a:pt x="442" y="99"/>
                    <a:pt x="442" y="99"/>
                    <a:pt x="442" y="99"/>
                  </a:cubicBezTo>
                  <a:moveTo>
                    <a:pt x="125" y="413"/>
                  </a:moveTo>
                  <a:cubicBezTo>
                    <a:pt x="118" y="420"/>
                    <a:pt x="118" y="420"/>
                    <a:pt x="118" y="420"/>
                  </a:cubicBezTo>
                  <a:cubicBezTo>
                    <a:pt x="125" y="413"/>
                    <a:pt x="125" y="413"/>
                    <a:pt x="125" y="413"/>
                  </a:cubicBezTo>
                  <a:moveTo>
                    <a:pt x="130" y="408"/>
                  </a:moveTo>
                  <a:cubicBezTo>
                    <a:pt x="125" y="413"/>
                    <a:pt x="125" y="413"/>
                    <a:pt x="125" y="413"/>
                  </a:cubicBezTo>
                  <a:cubicBezTo>
                    <a:pt x="130" y="408"/>
                    <a:pt x="130" y="408"/>
                    <a:pt x="130" y="408"/>
                  </a:cubicBezTo>
                  <a:moveTo>
                    <a:pt x="132" y="410"/>
                  </a:moveTo>
                  <a:cubicBezTo>
                    <a:pt x="134" y="407"/>
                    <a:pt x="135" y="405"/>
                    <a:pt x="137" y="402"/>
                  </a:cubicBezTo>
                  <a:cubicBezTo>
                    <a:pt x="130" y="408"/>
                    <a:pt x="130" y="408"/>
                    <a:pt x="130" y="408"/>
                  </a:cubicBezTo>
                  <a:cubicBezTo>
                    <a:pt x="137" y="402"/>
                    <a:pt x="137" y="402"/>
                    <a:pt x="137" y="402"/>
                  </a:cubicBezTo>
                  <a:cubicBezTo>
                    <a:pt x="135" y="405"/>
                    <a:pt x="134" y="407"/>
                    <a:pt x="132" y="410"/>
                  </a:cubicBezTo>
                  <a:moveTo>
                    <a:pt x="139" y="404"/>
                  </a:moveTo>
                  <a:cubicBezTo>
                    <a:pt x="138" y="403"/>
                    <a:pt x="138" y="403"/>
                    <a:pt x="137" y="402"/>
                  </a:cubicBezTo>
                  <a:cubicBezTo>
                    <a:pt x="138" y="403"/>
                    <a:pt x="138" y="403"/>
                    <a:pt x="139" y="404"/>
                  </a:cubicBezTo>
                  <a:moveTo>
                    <a:pt x="146" y="398"/>
                  </a:moveTo>
                  <a:cubicBezTo>
                    <a:pt x="139" y="404"/>
                    <a:pt x="139" y="404"/>
                    <a:pt x="139" y="404"/>
                  </a:cubicBezTo>
                  <a:cubicBezTo>
                    <a:pt x="146" y="398"/>
                    <a:pt x="146" y="398"/>
                    <a:pt x="146" y="398"/>
                  </a:cubicBezTo>
                  <a:moveTo>
                    <a:pt x="146" y="398"/>
                  </a:moveTo>
                  <a:cubicBezTo>
                    <a:pt x="152" y="392"/>
                    <a:pt x="152" y="392"/>
                    <a:pt x="152" y="392"/>
                  </a:cubicBezTo>
                  <a:cubicBezTo>
                    <a:pt x="146" y="398"/>
                    <a:pt x="146" y="398"/>
                    <a:pt x="146" y="398"/>
                  </a:cubicBezTo>
                  <a:moveTo>
                    <a:pt x="150" y="402"/>
                  </a:moveTo>
                  <a:cubicBezTo>
                    <a:pt x="151" y="399"/>
                    <a:pt x="153" y="396"/>
                    <a:pt x="155" y="394"/>
                  </a:cubicBezTo>
                  <a:cubicBezTo>
                    <a:pt x="153" y="396"/>
                    <a:pt x="151" y="399"/>
                    <a:pt x="150" y="402"/>
                  </a:cubicBezTo>
                  <a:cubicBezTo>
                    <a:pt x="151" y="399"/>
                    <a:pt x="153" y="396"/>
                    <a:pt x="155" y="394"/>
                  </a:cubicBezTo>
                  <a:cubicBezTo>
                    <a:pt x="154" y="393"/>
                    <a:pt x="153" y="393"/>
                    <a:pt x="152" y="392"/>
                  </a:cubicBezTo>
                  <a:cubicBezTo>
                    <a:pt x="153" y="393"/>
                    <a:pt x="154" y="393"/>
                    <a:pt x="155" y="394"/>
                  </a:cubicBezTo>
                  <a:cubicBezTo>
                    <a:pt x="157" y="384"/>
                    <a:pt x="157" y="384"/>
                    <a:pt x="157" y="384"/>
                  </a:cubicBezTo>
                  <a:cubicBezTo>
                    <a:pt x="155" y="394"/>
                    <a:pt x="155" y="394"/>
                    <a:pt x="155" y="394"/>
                  </a:cubicBezTo>
                  <a:cubicBezTo>
                    <a:pt x="153" y="396"/>
                    <a:pt x="151" y="399"/>
                    <a:pt x="150" y="402"/>
                  </a:cubicBezTo>
                  <a:moveTo>
                    <a:pt x="130" y="353"/>
                  </a:moveTo>
                  <a:cubicBezTo>
                    <a:pt x="135" y="343"/>
                    <a:pt x="135" y="343"/>
                    <a:pt x="135" y="343"/>
                  </a:cubicBezTo>
                  <a:cubicBezTo>
                    <a:pt x="130" y="353"/>
                    <a:pt x="130" y="353"/>
                    <a:pt x="130" y="353"/>
                  </a:cubicBezTo>
                  <a:moveTo>
                    <a:pt x="131" y="353"/>
                  </a:moveTo>
                  <a:cubicBezTo>
                    <a:pt x="130" y="353"/>
                    <a:pt x="130" y="353"/>
                    <a:pt x="130" y="353"/>
                  </a:cubicBezTo>
                  <a:cubicBezTo>
                    <a:pt x="131" y="353"/>
                    <a:pt x="131" y="353"/>
                    <a:pt x="131" y="353"/>
                  </a:cubicBezTo>
                  <a:moveTo>
                    <a:pt x="132" y="352"/>
                  </a:moveTo>
                  <a:cubicBezTo>
                    <a:pt x="132" y="352"/>
                    <a:pt x="131" y="352"/>
                    <a:pt x="131" y="353"/>
                  </a:cubicBezTo>
                  <a:cubicBezTo>
                    <a:pt x="131" y="352"/>
                    <a:pt x="132" y="352"/>
                    <a:pt x="132" y="352"/>
                  </a:cubicBezTo>
                  <a:moveTo>
                    <a:pt x="133" y="351"/>
                  </a:moveTo>
                  <a:cubicBezTo>
                    <a:pt x="132" y="351"/>
                    <a:pt x="132" y="352"/>
                    <a:pt x="132" y="352"/>
                  </a:cubicBezTo>
                  <a:cubicBezTo>
                    <a:pt x="132" y="352"/>
                    <a:pt x="132" y="351"/>
                    <a:pt x="133" y="351"/>
                  </a:cubicBezTo>
                  <a:moveTo>
                    <a:pt x="133" y="351"/>
                  </a:moveTo>
                  <a:cubicBezTo>
                    <a:pt x="133" y="351"/>
                    <a:pt x="133" y="351"/>
                    <a:pt x="133" y="351"/>
                  </a:cubicBezTo>
                  <a:cubicBezTo>
                    <a:pt x="133" y="351"/>
                    <a:pt x="133" y="351"/>
                    <a:pt x="133" y="351"/>
                  </a:cubicBezTo>
                  <a:moveTo>
                    <a:pt x="134" y="350"/>
                  </a:moveTo>
                  <a:cubicBezTo>
                    <a:pt x="134" y="350"/>
                    <a:pt x="134" y="350"/>
                    <a:pt x="133" y="351"/>
                  </a:cubicBezTo>
                  <a:cubicBezTo>
                    <a:pt x="134" y="350"/>
                    <a:pt x="134" y="350"/>
                    <a:pt x="134" y="350"/>
                  </a:cubicBezTo>
                  <a:moveTo>
                    <a:pt x="135" y="349"/>
                  </a:moveTo>
                  <a:cubicBezTo>
                    <a:pt x="135" y="350"/>
                    <a:pt x="134" y="350"/>
                    <a:pt x="134" y="350"/>
                  </a:cubicBezTo>
                  <a:cubicBezTo>
                    <a:pt x="134" y="350"/>
                    <a:pt x="135" y="350"/>
                    <a:pt x="135" y="349"/>
                  </a:cubicBezTo>
                  <a:moveTo>
                    <a:pt x="135" y="349"/>
                  </a:moveTo>
                  <a:cubicBezTo>
                    <a:pt x="135" y="349"/>
                    <a:pt x="135" y="349"/>
                    <a:pt x="135" y="349"/>
                  </a:cubicBezTo>
                  <a:cubicBezTo>
                    <a:pt x="135" y="349"/>
                    <a:pt x="135" y="349"/>
                    <a:pt x="135" y="349"/>
                  </a:cubicBezTo>
                  <a:moveTo>
                    <a:pt x="136" y="348"/>
                  </a:moveTo>
                  <a:cubicBezTo>
                    <a:pt x="136" y="348"/>
                    <a:pt x="136" y="349"/>
                    <a:pt x="135" y="349"/>
                  </a:cubicBezTo>
                  <a:cubicBezTo>
                    <a:pt x="136" y="349"/>
                    <a:pt x="136" y="348"/>
                    <a:pt x="136" y="348"/>
                  </a:cubicBezTo>
                  <a:moveTo>
                    <a:pt x="137" y="347"/>
                  </a:moveTo>
                  <a:cubicBezTo>
                    <a:pt x="137" y="348"/>
                    <a:pt x="136" y="348"/>
                    <a:pt x="136" y="348"/>
                  </a:cubicBezTo>
                  <a:cubicBezTo>
                    <a:pt x="136" y="348"/>
                    <a:pt x="137" y="348"/>
                    <a:pt x="137" y="347"/>
                  </a:cubicBezTo>
                  <a:moveTo>
                    <a:pt x="138" y="347"/>
                  </a:moveTo>
                  <a:cubicBezTo>
                    <a:pt x="137" y="347"/>
                    <a:pt x="137" y="347"/>
                    <a:pt x="137" y="347"/>
                  </a:cubicBezTo>
                  <a:cubicBezTo>
                    <a:pt x="137" y="347"/>
                    <a:pt x="137" y="347"/>
                    <a:pt x="138" y="347"/>
                  </a:cubicBezTo>
                  <a:moveTo>
                    <a:pt x="138" y="346"/>
                  </a:moveTo>
                  <a:cubicBezTo>
                    <a:pt x="138" y="347"/>
                    <a:pt x="138" y="347"/>
                    <a:pt x="138" y="347"/>
                  </a:cubicBezTo>
                  <a:cubicBezTo>
                    <a:pt x="138" y="346"/>
                    <a:pt x="138" y="346"/>
                    <a:pt x="138" y="346"/>
                  </a:cubicBezTo>
                  <a:moveTo>
                    <a:pt x="139" y="346"/>
                  </a:moveTo>
                  <a:cubicBezTo>
                    <a:pt x="138" y="346"/>
                    <a:pt x="138" y="346"/>
                    <a:pt x="138" y="346"/>
                  </a:cubicBezTo>
                  <a:cubicBezTo>
                    <a:pt x="138" y="346"/>
                    <a:pt x="138" y="346"/>
                    <a:pt x="139" y="346"/>
                  </a:cubicBezTo>
                  <a:moveTo>
                    <a:pt x="139" y="345"/>
                  </a:moveTo>
                  <a:cubicBezTo>
                    <a:pt x="139" y="345"/>
                    <a:pt x="139" y="345"/>
                    <a:pt x="139" y="346"/>
                  </a:cubicBezTo>
                  <a:cubicBezTo>
                    <a:pt x="139" y="345"/>
                    <a:pt x="139" y="345"/>
                    <a:pt x="139" y="345"/>
                  </a:cubicBezTo>
                  <a:moveTo>
                    <a:pt x="140" y="345"/>
                  </a:moveTo>
                  <a:cubicBezTo>
                    <a:pt x="140" y="345"/>
                    <a:pt x="139" y="345"/>
                    <a:pt x="139" y="345"/>
                  </a:cubicBezTo>
                  <a:cubicBezTo>
                    <a:pt x="139" y="345"/>
                    <a:pt x="140" y="345"/>
                    <a:pt x="140" y="345"/>
                  </a:cubicBezTo>
                  <a:moveTo>
                    <a:pt x="140" y="344"/>
                  </a:moveTo>
                  <a:cubicBezTo>
                    <a:pt x="140" y="344"/>
                    <a:pt x="140" y="345"/>
                    <a:pt x="140" y="345"/>
                  </a:cubicBezTo>
                  <a:cubicBezTo>
                    <a:pt x="140" y="345"/>
                    <a:pt x="140" y="344"/>
                    <a:pt x="140" y="344"/>
                  </a:cubicBezTo>
                  <a:moveTo>
                    <a:pt x="141" y="343"/>
                  </a:moveTo>
                  <a:cubicBezTo>
                    <a:pt x="141" y="343"/>
                    <a:pt x="141" y="344"/>
                    <a:pt x="141" y="344"/>
                  </a:cubicBezTo>
                  <a:cubicBezTo>
                    <a:pt x="141" y="344"/>
                    <a:pt x="141" y="343"/>
                    <a:pt x="141" y="343"/>
                  </a:cubicBezTo>
                  <a:moveTo>
                    <a:pt x="141" y="343"/>
                  </a:moveTo>
                  <a:cubicBezTo>
                    <a:pt x="141" y="343"/>
                    <a:pt x="141" y="343"/>
                    <a:pt x="141" y="343"/>
                  </a:cubicBezTo>
                  <a:cubicBezTo>
                    <a:pt x="141" y="343"/>
                    <a:pt x="141" y="343"/>
                    <a:pt x="141" y="343"/>
                  </a:cubicBezTo>
                  <a:moveTo>
                    <a:pt x="142" y="343"/>
                  </a:moveTo>
                  <a:cubicBezTo>
                    <a:pt x="142" y="343"/>
                    <a:pt x="141" y="343"/>
                    <a:pt x="141" y="343"/>
                  </a:cubicBezTo>
                  <a:cubicBezTo>
                    <a:pt x="141" y="343"/>
                    <a:pt x="142" y="343"/>
                    <a:pt x="142" y="343"/>
                  </a:cubicBezTo>
                  <a:moveTo>
                    <a:pt x="142" y="342"/>
                  </a:moveTo>
                  <a:cubicBezTo>
                    <a:pt x="142" y="342"/>
                    <a:pt x="142" y="342"/>
                    <a:pt x="142" y="343"/>
                  </a:cubicBezTo>
                  <a:cubicBezTo>
                    <a:pt x="142" y="342"/>
                    <a:pt x="142" y="342"/>
                    <a:pt x="142" y="342"/>
                  </a:cubicBezTo>
                  <a:moveTo>
                    <a:pt x="143" y="342"/>
                  </a:moveTo>
                  <a:cubicBezTo>
                    <a:pt x="142" y="342"/>
                    <a:pt x="142" y="342"/>
                    <a:pt x="142" y="342"/>
                  </a:cubicBezTo>
                  <a:cubicBezTo>
                    <a:pt x="142" y="342"/>
                    <a:pt x="142" y="342"/>
                    <a:pt x="143" y="342"/>
                  </a:cubicBezTo>
                  <a:moveTo>
                    <a:pt x="143" y="341"/>
                  </a:moveTo>
                  <a:cubicBezTo>
                    <a:pt x="143" y="342"/>
                    <a:pt x="143" y="342"/>
                    <a:pt x="143" y="342"/>
                  </a:cubicBezTo>
                  <a:cubicBezTo>
                    <a:pt x="143" y="341"/>
                    <a:pt x="143" y="341"/>
                    <a:pt x="143" y="341"/>
                  </a:cubicBezTo>
                  <a:moveTo>
                    <a:pt x="143" y="341"/>
                  </a:moveTo>
                  <a:cubicBezTo>
                    <a:pt x="143" y="341"/>
                    <a:pt x="143" y="341"/>
                    <a:pt x="143" y="341"/>
                  </a:cubicBezTo>
                  <a:cubicBezTo>
                    <a:pt x="143" y="341"/>
                    <a:pt x="143" y="341"/>
                    <a:pt x="143" y="341"/>
                  </a:cubicBezTo>
                  <a:moveTo>
                    <a:pt x="144" y="340"/>
                  </a:moveTo>
                  <a:cubicBezTo>
                    <a:pt x="144" y="340"/>
                    <a:pt x="143" y="340"/>
                    <a:pt x="143" y="341"/>
                  </a:cubicBezTo>
                  <a:cubicBezTo>
                    <a:pt x="143" y="340"/>
                    <a:pt x="144" y="340"/>
                    <a:pt x="144" y="340"/>
                  </a:cubicBezTo>
                  <a:moveTo>
                    <a:pt x="144" y="340"/>
                  </a:moveTo>
                  <a:cubicBezTo>
                    <a:pt x="144" y="340"/>
                    <a:pt x="144" y="340"/>
                    <a:pt x="144" y="340"/>
                  </a:cubicBezTo>
                  <a:cubicBezTo>
                    <a:pt x="144" y="340"/>
                    <a:pt x="144" y="340"/>
                    <a:pt x="144" y="340"/>
                  </a:cubicBezTo>
                  <a:moveTo>
                    <a:pt x="145" y="339"/>
                  </a:moveTo>
                  <a:cubicBezTo>
                    <a:pt x="144" y="339"/>
                    <a:pt x="144" y="339"/>
                    <a:pt x="144" y="339"/>
                  </a:cubicBezTo>
                  <a:cubicBezTo>
                    <a:pt x="145" y="339"/>
                    <a:pt x="145" y="339"/>
                    <a:pt x="145" y="339"/>
                  </a:cubicBezTo>
                  <a:moveTo>
                    <a:pt x="145" y="338"/>
                  </a:moveTo>
                  <a:cubicBezTo>
                    <a:pt x="145" y="339"/>
                    <a:pt x="145" y="339"/>
                    <a:pt x="145" y="339"/>
                  </a:cubicBezTo>
                  <a:cubicBezTo>
                    <a:pt x="145" y="339"/>
                    <a:pt x="145" y="339"/>
                    <a:pt x="145" y="338"/>
                  </a:cubicBezTo>
                  <a:moveTo>
                    <a:pt x="145" y="338"/>
                  </a:moveTo>
                  <a:cubicBezTo>
                    <a:pt x="145" y="338"/>
                    <a:pt x="145" y="338"/>
                    <a:pt x="145" y="338"/>
                  </a:cubicBezTo>
                  <a:cubicBezTo>
                    <a:pt x="145" y="338"/>
                    <a:pt x="145" y="338"/>
                    <a:pt x="145" y="338"/>
                  </a:cubicBezTo>
                  <a:moveTo>
                    <a:pt x="146" y="337"/>
                  </a:moveTo>
                  <a:cubicBezTo>
                    <a:pt x="146" y="337"/>
                    <a:pt x="146" y="338"/>
                    <a:pt x="145" y="338"/>
                  </a:cubicBezTo>
                  <a:cubicBezTo>
                    <a:pt x="146" y="338"/>
                    <a:pt x="146" y="338"/>
                    <a:pt x="146" y="338"/>
                  </a:cubicBezTo>
                  <a:moveTo>
                    <a:pt x="146" y="337"/>
                  </a:moveTo>
                  <a:cubicBezTo>
                    <a:pt x="146" y="337"/>
                    <a:pt x="146" y="337"/>
                    <a:pt x="146" y="337"/>
                  </a:cubicBezTo>
                  <a:cubicBezTo>
                    <a:pt x="146" y="337"/>
                    <a:pt x="146" y="337"/>
                    <a:pt x="146" y="337"/>
                  </a:cubicBezTo>
                  <a:moveTo>
                    <a:pt x="146" y="337"/>
                  </a:moveTo>
                  <a:cubicBezTo>
                    <a:pt x="146" y="337"/>
                    <a:pt x="146" y="337"/>
                    <a:pt x="146" y="337"/>
                  </a:cubicBezTo>
                  <a:cubicBezTo>
                    <a:pt x="146" y="337"/>
                    <a:pt x="146" y="337"/>
                    <a:pt x="146" y="337"/>
                  </a:cubicBezTo>
                  <a:moveTo>
                    <a:pt x="146" y="336"/>
                  </a:moveTo>
                  <a:cubicBezTo>
                    <a:pt x="146" y="336"/>
                    <a:pt x="146" y="337"/>
                    <a:pt x="146" y="337"/>
                  </a:cubicBezTo>
                  <a:cubicBezTo>
                    <a:pt x="146" y="337"/>
                    <a:pt x="146" y="337"/>
                    <a:pt x="146" y="337"/>
                  </a:cubicBezTo>
                  <a:moveTo>
                    <a:pt x="146" y="336"/>
                  </a:moveTo>
                  <a:cubicBezTo>
                    <a:pt x="147" y="336"/>
                    <a:pt x="147" y="336"/>
                    <a:pt x="147" y="336"/>
                  </a:cubicBezTo>
                  <a:cubicBezTo>
                    <a:pt x="147" y="336"/>
                    <a:pt x="147" y="336"/>
                    <a:pt x="147" y="336"/>
                  </a:cubicBezTo>
                  <a:moveTo>
                    <a:pt x="157" y="384"/>
                  </a:moveTo>
                  <a:cubicBezTo>
                    <a:pt x="169" y="370"/>
                    <a:pt x="169" y="370"/>
                    <a:pt x="169" y="370"/>
                  </a:cubicBezTo>
                  <a:cubicBezTo>
                    <a:pt x="157" y="384"/>
                    <a:pt x="157" y="384"/>
                    <a:pt x="157" y="384"/>
                  </a:cubicBezTo>
                  <a:moveTo>
                    <a:pt x="174" y="374"/>
                  </a:moveTo>
                  <a:cubicBezTo>
                    <a:pt x="175" y="371"/>
                    <a:pt x="177" y="369"/>
                    <a:pt x="179" y="366"/>
                  </a:cubicBezTo>
                  <a:cubicBezTo>
                    <a:pt x="171" y="372"/>
                    <a:pt x="171" y="372"/>
                    <a:pt x="171" y="372"/>
                  </a:cubicBezTo>
                  <a:cubicBezTo>
                    <a:pt x="179" y="366"/>
                    <a:pt x="179" y="366"/>
                    <a:pt x="179" y="366"/>
                  </a:cubicBezTo>
                  <a:cubicBezTo>
                    <a:pt x="177" y="369"/>
                    <a:pt x="175" y="371"/>
                    <a:pt x="174" y="374"/>
                  </a:cubicBezTo>
                  <a:moveTo>
                    <a:pt x="179" y="366"/>
                  </a:moveTo>
                  <a:cubicBezTo>
                    <a:pt x="181" y="362"/>
                    <a:pt x="184" y="358"/>
                    <a:pt x="187" y="353"/>
                  </a:cubicBezTo>
                  <a:cubicBezTo>
                    <a:pt x="184" y="358"/>
                    <a:pt x="181" y="362"/>
                    <a:pt x="179" y="366"/>
                  </a:cubicBezTo>
                  <a:moveTo>
                    <a:pt x="187" y="353"/>
                  </a:moveTo>
                  <a:cubicBezTo>
                    <a:pt x="169" y="370"/>
                    <a:pt x="169" y="370"/>
                    <a:pt x="169" y="370"/>
                  </a:cubicBezTo>
                  <a:cubicBezTo>
                    <a:pt x="187" y="353"/>
                    <a:pt x="187" y="353"/>
                    <a:pt x="187" y="353"/>
                  </a:cubicBezTo>
                  <a:moveTo>
                    <a:pt x="138" y="363"/>
                  </a:moveTo>
                  <a:cubicBezTo>
                    <a:pt x="140" y="361"/>
                    <a:pt x="141" y="358"/>
                    <a:pt x="143" y="356"/>
                  </a:cubicBezTo>
                  <a:cubicBezTo>
                    <a:pt x="141" y="358"/>
                    <a:pt x="140" y="361"/>
                    <a:pt x="138" y="363"/>
                  </a:cubicBezTo>
                  <a:moveTo>
                    <a:pt x="138" y="363"/>
                  </a:moveTo>
                  <a:cubicBezTo>
                    <a:pt x="140" y="361"/>
                    <a:pt x="141" y="358"/>
                    <a:pt x="143" y="356"/>
                  </a:cubicBezTo>
                  <a:cubicBezTo>
                    <a:pt x="141" y="358"/>
                    <a:pt x="140" y="361"/>
                    <a:pt x="138" y="363"/>
                  </a:cubicBezTo>
                  <a:moveTo>
                    <a:pt x="142" y="369"/>
                  </a:moveTo>
                  <a:cubicBezTo>
                    <a:pt x="141" y="367"/>
                    <a:pt x="140" y="365"/>
                    <a:pt x="138" y="363"/>
                  </a:cubicBezTo>
                  <a:cubicBezTo>
                    <a:pt x="140" y="365"/>
                    <a:pt x="141" y="367"/>
                    <a:pt x="142" y="369"/>
                  </a:cubicBezTo>
                  <a:cubicBezTo>
                    <a:pt x="141" y="367"/>
                    <a:pt x="140" y="365"/>
                    <a:pt x="138" y="363"/>
                  </a:cubicBezTo>
                  <a:cubicBezTo>
                    <a:pt x="140" y="365"/>
                    <a:pt x="141" y="367"/>
                    <a:pt x="142" y="369"/>
                  </a:cubicBezTo>
                  <a:moveTo>
                    <a:pt x="146" y="373"/>
                  </a:moveTo>
                  <a:cubicBezTo>
                    <a:pt x="145" y="372"/>
                    <a:pt x="143" y="370"/>
                    <a:pt x="142" y="369"/>
                  </a:cubicBezTo>
                  <a:cubicBezTo>
                    <a:pt x="143" y="370"/>
                    <a:pt x="145" y="372"/>
                    <a:pt x="146" y="373"/>
                  </a:cubicBezTo>
                  <a:moveTo>
                    <a:pt x="157" y="360"/>
                  </a:moveTo>
                  <a:cubicBezTo>
                    <a:pt x="146" y="373"/>
                    <a:pt x="146" y="373"/>
                    <a:pt x="146" y="373"/>
                  </a:cubicBezTo>
                  <a:cubicBezTo>
                    <a:pt x="157" y="360"/>
                    <a:pt x="157" y="360"/>
                    <a:pt x="157" y="360"/>
                  </a:cubicBezTo>
                  <a:moveTo>
                    <a:pt x="157" y="360"/>
                  </a:moveTo>
                  <a:cubicBezTo>
                    <a:pt x="157" y="360"/>
                    <a:pt x="157" y="360"/>
                    <a:pt x="157" y="360"/>
                  </a:cubicBezTo>
                  <a:cubicBezTo>
                    <a:pt x="157" y="360"/>
                    <a:pt x="157" y="360"/>
                    <a:pt x="157" y="360"/>
                  </a:cubicBezTo>
                  <a:moveTo>
                    <a:pt x="157" y="360"/>
                  </a:moveTo>
                  <a:cubicBezTo>
                    <a:pt x="157" y="360"/>
                    <a:pt x="157" y="360"/>
                    <a:pt x="157" y="360"/>
                  </a:cubicBezTo>
                  <a:cubicBezTo>
                    <a:pt x="157" y="360"/>
                    <a:pt x="157" y="360"/>
                    <a:pt x="157" y="360"/>
                  </a:cubicBezTo>
                  <a:moveTo>
                    <a:pt x="157" y="360"/>
                  </a:moveTo>
                  <a:cubicBezTo>
                    <a:pt x="157" y="360"/>
                    <a:pt x="157" y="360"/>
                    <a:pt x="157" y="360"/>
                  </a:cubicBezTo>
                  <a:cubicBezTo>
                    <a:pt x="157" y="360"/>
                    <a:pt x="157" y="360"/>
                    <a:pt x="157" y="360"/>
                  </a:cubicBezTo>
                  <a:moveTo>
                    <a:pt x="158" y="360"/>
                  </a:moveTo>
                  <a:cubicBezTo>
                    <a:pt x="157" y="360"/>
                    <a:pt x="157" y="360"/>
                    <a:pt x="157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0"/>
                    <a:pt x="158" y="360"/>
                    <a:pt x="158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0"/>
                    <a:pt x="158" y="360"/>
                    <a:pt x="158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0"/>
                    <a:pt x="158" y="360"/>
                    <a:pt x="158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0"/>
                    <a:pt x="158" y="360"/>
                    <a:pt x="158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0"/>
                    <a:pt x="158" y="360"/>
                    <a:pt x="158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1"/>
                    <a:pt x="158" y="361"/>
                    <a:pt x="158" y="361"/>
                  </a:cubicBezTo>
                  <a:cubicBezTo>
                    <a:pt x="158" y="361"/>
                    <a:pt x="158" y="361"/>
                    <a:pt x="158" y="360"/>
                  </a:cubicBezTo>
                  <a:moveTo>
                    <a:pt x="158" y="361"/>
                  </a:moveTo>
                  <a:cubicBezTo>
                    <a:pt x="158" y="361"/>
                    <a:pt x="158" y="361"/>
                    <a:pt x="158" y="361"/>
                  </a:cubicBezTo>
                  <a:cubicBezTo>
                    <a:pt x="158" y="361"/>
                    <a:pt x="158" y="361"/>
                    <a:pt x="158" y="361"/>
                  </a:cubicBezTo>
                  <a:moveTo>
                    <a:pt x="158" y="361"/>
                  </a:moveTo>
                  <a:cubicBezTo>
                    <a:pt x="158" y="361"/>
                    <a:pt x="158" y="361"/>
                    <a:pt x="158" y="361"/>
                  </a:cubicBezTo>
                  <a:cubicBezTo>
                    <a:pt x="158" y="361"/>
                    <a:pt x="158" y="361"/>
                    <a:pt x="158" y="361"/>
                  </a:cubicBezTo>
                  <a:moveTo>
                    <a:pt x="158" y="361"/>
                  </a:moveTo>
                  <a:cubicBezTo>
                    <a:pt x="158" y="361"/>
                    <a:pt x="158" y="361"/>
                    <a:pt x="158" y="361"/>
                  </a:cubicBezTo>
                  <a:cubicBezTo>
                    <a:pt x="158" y="361"/>
                    <a:pt x="158" y="361"/>
                    <a:pt x="158" y="361"/>
                  </a:cubicBezTo>
                  <a:moveTo>
                    <a:pt x="158" y="361"/>
                  </a:moveTo>
                  <a:cubicBezTo>
                    <a:pt x="158" y="361"/>
                    <a:pt x="158" y="361"/>
                    <a:pt x="158" y="361"/>
                  </a:cubicBezTo>
                  <a:cubicBezTo>
                    <a:pt x="158" y="361"/>
                    <a:pt x="158" y="361"/>
                    <a:pt x="158" y="361"/>
                  </a:cubicBezTo>
                  <a:moveTo>
                    <a:pt x="158" y="361"/>
                  </a:moveTo>
                  <a:cubicBezTo>
                    <a:pt x="159" y="361"/>
                    <a:pt x="159" y="361"/>
                    <a:pt x="159" y="361"/>
                  </a:cubicBezTo>
                  <a:cubicBezTo>
                    <a:pt x="159" y="361"/>
                    <a:pt x="159" y="361"/>
                    <a:pt x="158" y="361"/>
                  </a:cubicBezTo>
                  <a:moveTo>
                    <a:pt x="159" y="361"/>
                  </a:moveTo>
                  <a:cubicBezTo>
                    <a:pt x="159" y="361"/>
                    <a:pt x="159" y="361"/>
                    <a:pt x="159" y="361"/>
                  </a:cubicBezTo>
                  <a:cubicBezTo>
                    <a:pt x="159" y="361"/>
                    <a:pt x="159" y="361"/>
                    <a:pt x="159" y="361"/>
                  </a:cubicBezTo>
                  <a:moveTo>
                    <a:pt x="159" y="361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1"/>
                    <a:pt x="159" y="361"/>
                    <a:pt x="159" y="361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60" y="362"/>
                    <a:pt x="160" y="362"/>
                    <a:pt x="160" y="362"/>
                  </a:cubicBezTo>
                  <a:cubicBezTo>
                    <a:pt x="160" y="362"/>
                    <a:pt x="160" y="362"/>
                    <a:pt x="159" y="362"/>
                  </a:cubicBezTo>
                  <a:moveTo>
                    <a:pt x="160" y="362"/>
                  </a:moveTo>
                  <a:cubicBezTo>
                    <a:pt x="160" y="362"/>
                    <a:pt x="160" y="362"/>
                    <a:pt x="160" y="362"/>
                  </a:cubicBezTo>
                  <a:cubicBezTo>
                    <a:pt x="160" y="362"/>
                    <a:pt x="160" y="362"/>
                    <a:pt x="160" y="362"/>
                  </a:cubicBezTo>
                  <a:moveTo>
                    <a:pt x="160" y="363"/>
                  </a:moveTo>
                  <a:cubicBezTo>
                    <a:pt x="160" y="363"/>
                    <a:pt x="160" y="363"/>
                    <a:pt x="160" y="363"/>
                  </a:cubicBezTo>
                  <a:cubicBezTo>
                    <a:pt x="160" y="363"/>
                    <a:pt x="160" y="363"/>
                    <a:pt x="160" y="363"/>
                  </a:cubicBezTo>
                  <a:moveTo>
                    <a:pt x="160" y="363"/>
                  </a:moveTo>
                  <a:cubicBezTo>
                    <a:pt x="160" y="363"/>
                    <a:pt x="160" y="363"/>
                    <a:pt x="160" y="363"/>
                  </a:cubicBezTo>
                  <a:cubicBezTo>
                    <a:pt x="160" y="363"/>
                    <a:pt x="160" y="363"/>
                    <a:pt x="160" y="363"/>
                  </a:cubicBezTo>
                  <a:moveTo>
                    <a:pt x="160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0" y="363"/>
                    <a:pt x="160" y="363"/>
                    <a:pt x="160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4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5"/>
                    <a:pt x="161" y="365"/>
                    <a:pt x="161" y="365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2" y="365"/>
                  </a:moveTo>
                  <a:cubicBezTo>
                    <a:pt x="161" y="365"/>
                    <a:pt x="161" y="365"/>
                    <a:pt x="161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3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6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moveTo>
                    <a:pt x="163" y="366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moveTo>
                    <a:pt x="163" y="366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moveTo>
                    <a:pt x="163" y="366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moveTo>
                    <a:pt x="163" y="366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moveTo>
                    <a:pt x="177" y="352"/>
                  </a:moveTo>
                  <a:cubicBezTo>
                    <a:pt x="165" y="367"/>
                    <a:pt x="165" y="367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cubicBezTo>
                    <a:pt x="164" y="366"/>
                    <a:pt x="165" y="366"/>
                    <a:pt x="168" y="363"/>
                  </a:cubicBezTo>
                  <a:cubicBezTo>
                    <a:pt x="170" y="362"/>
                    <a:pt x="171" y="359"/>
                    <a:pt x="173" y="357"/>
                  </a:cubicBezTo>
                  <a:cubicBezTo>
                    <a:pt x="176" y="353"/>
                    <a:pt x="179" y="349"/>
                    <a:pt x="182" y="345"/>
                  </a:cubicBezTo>
                  <a:cubicBezTo>
                    <a:pt x="181" y="347"/>
                    <a:pt x="179" y="350"/>
                    <a:pt x="177" y="352"/>
                  </a:cubicBezTo>
                  <a:moveTo>
                    <a:pt x="197" y="263"/>
                  </a:moveTo>
                  <a:cubicBezTo>
                    <a:pt x="196" y="265"/>
                    <a:pt x="196" y="265"/>
                    <a:pt x="196" y="265"/>
                  </a:cubicBezTo>
                  <a:cubicBezTo>
                    <a:pt x="196" y="265"/>
                    <a:pt x="196" y="264"/>
                    <a:pt x="197" y="263"/>
                  </a:cubicBezTo>
                  <a:cubicBezTo>
                    <a:pt x="197" y="263"/>
                    <a:pt x="197" y="263"/>
                    <a:pt x="197" y="263"/>
                  </a:cubicBezTo>
                  <a:moveTo>
                    <a:pt x="196" y="265"/>
                  </a:moveTo>
                  <a:cubicBezTo>
                    <a:pt x="196" y="264"/>
                    <a:pt x="196" y="264"/>
                    <a:pt x="197" y="263"/>
                  </a:cubicBezTo>
                  <a:cubicBezTo>
                    <a:pt x="197" y="263"/>
                    <a:pt x="196" y="264"/>
                    <a:pt x="196" y="265"/>
                  </a:cubicBezTo>
                  <a:cubicBezTo>
                    <a:pt x="196" y="265"/>
                    <a:pt x="196" y="265"/>
                    <a:pt x="196" y="265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2"/>
                    <a:pt x="199" y="262"/>
                    <a:pt x="199" y="262"/>
                  </a:cubicBezTo>
                  <a:cubicBezTo>
                    <a:pt x="199" y="262"/>
                    <a:pt x="199" y="262"/>
                    <a:pt x="199" y="261"/>
                  </a:cubicBezTo>
                  <a:moveTo>
                    <a:pt x="199" y="262"/>
                  </a:moveTo>
                  <a:cubicBezTo>
                    <a:pt x="199" y="262"/>
                    <a:pt x="199" y="262"/>
                    <a:pt x="199" y="262"/>
                  </a:cubicBezTo>
                  <a:cubicBezTo>
                    <a:pt x="199" y="262"/>
                    <a:pt x="199" y="262"/>
                    <a:pt x="199" y="262"/>
                  </a:cubicBezTo>
                  <a:moveTo>
                    <a:pt x="199" y="262"/>
                  </a:moveTo>
                  <a:cubicBezTo>
                    <a:pt x="199" y="262"/>
                    <a:pt x="199" y="262"/>
                    <a:pt x="199" y="262"/>
                  </a:cubicBezTo>
                  <a:cubicBezTo>
                    <a:pt x="199" y="262"/>
                    <a:pt x="199" y="262"/>
                    <a:pt x="199" y="262"/>
                  </a:cubicBezTo>
                  <a:moveTo>
                    <a:pt x="199" y="262"/>
                  </a:moveTo>
                  <a:cubicBezTo>
                    <a:pt x="199" y="262"/>
                    <a:pt x="199" y="262"/>
                    <a:pt x="199" y="262"/>
                  </a:cubicBezTo>
                  <a:cubicBezTo>
                    <a:pt x="199" y="262"/>
                    <a:pt x="199" y="262"/>
                    <a:pt x="198" y="263"/>
                  </a:cubicBezTo>
                  <a:cubicBezTo>
                    <a:pt x="199" y="262"/>
                    <a:pt x="199" y="262"/>
                    <a:pt x="199" y="262"/>
                  </a:cubicBezTo>
                  <a:moveTo>
                    <a:pt x="152" y="328"/>
                  </a:moveTo>
                  <a:cubicBezTo>
                    <a:pt x="151" y="329"/>
                    <a:pt x="151" y="329"/>
                    <a:pt x="151" y="329"/>
                  </a:cubicBezTo>
                  <a:cubicBezTo>
                    <a:pt x="152" y="329"/>
                    <a:pt x="152" y="328"/>
                    <a:pt x="152" y="328"/>
                  </a:cubicBezTo>
                  <a:moveTo>
                    <a:pt x="137" y="346"/>
                  </a:moveTo>
                  <a:cubicBezTo>
                    <a:pt x="137" y="345"/>
                    <a:pt x="136" y="344"/>
                    <a:pt x="135" y="343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73" y="291"/>
                    <a:pt x="173" y="291"/>
                    <a:pt x="173" y="291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59" y="318"/>
                    <a:pt x="159" y="318"/>
                    <a:pt x="159" y="318"/>
                  </a:cubicBezTo>
                  <a:cubicBezTo>
                    <a:pt x="137" y="346"/>
                    <a:pt x="137" y="346"/>
                    <a:pt x="137" y="346"/>
                  </a:cubicBezTo>
                  <a:moveTo>
                    <a:pt x="153" y="327"/>
                  </a:moveTo>
                  <a:cubicBezTo>
                    <a:pt x="153" y="327"/>
                    <a:pt x="152" y="328"/>
                    <a:pt x="152" y="328"/>
                  </a:cubicBezTo>
                  <a:cubicBezTo>
                    <a:pt x="152" y="328"/>
                    <a:pt x="153" y="327"/>
                    <a:pt x="153" y="327"/>
                  </a:cubicBezTo>
                  <a:moveTo>
                    <a:pt x="153" y="327"/>
                  </a:moveTo>
                  <a:cubicBezTo>
                    <a:pt x="153" y="327"/>
                    <a:pt x="154" y="326"/>
                    <a:pt x="154" y="326"/>
                  </a:cubicBezTo>
                  <a:cubicBezTo>
                    <a:pt x="154" y="326"/>
                    <a:pt x="153" y="327"/>
                    <a:pt x="153" y="327"/>
                  </a:cubicBezTo>
                  <a:moveTo>
                    <a:pt x="154" y="326"/>
                  </a:moveTo>
                  <a:cubicBezTo>
                    <a:pt x="155" y="326"/>
                    <a:pt x="155" y="325"/>
                    <a:pt x="155" y="325"/>
                  </a:cubicBezTo>
                  <a:cubicBezTo>
                    <a:pt x="155" y="325"/>
                    <a:pt x="155" y="326"/>
                    <a:pt x="154" y="326"/>
                  </a:cubicBezTo>
                  <a:moveTo>
                    <a:pt x="155" y="325"/>
                  </a:moveTo>
                  <a:cubicBezTo>
                    <a:pt x="156" y="325"/>
                    <a:pt x="156" y="325"/>
                    <a:pt x="157" y="325"/>
                  </a:cubicBezTo>
                  <a:cubicBezTo>
                    <a:pt x="156" y="325"/>
                    <a:pt x="156" y="325"/>
                    <a:pt x="155" y="325"/>
                  </a:cubicBezTo>
                  <a:moveTo>
                    <a:pt x="173" y="291"/>
                  </a:moveTo>
                  <a:cubicBezTo>
                    <a:pt x="172" y="290"/>
                    <a:pt x="172" y="288"/>
                    <a:pt x="171" y="286"/>
                  </a:cubicBezTo>
                  <a:cubicBezTo>
                    <a:pt x="165" y="285"/>
                    <a:pt x="165" y="285"/>
                    <a:pt x="165" y="285"/>
                  </a:cubicBezTo>
                  <a:cubicBezTo>
                    <a:pt x="171" y="286"/>
                    <a:pt x="171" y="286"/>
                    <a:pt x="171" y="286"/>
                  </a:cubicBezTo>
                  <a:cubicBezTo>
                    <a:pt x="171" y="284"/>
                    <a:pt x="170" y="283"/>
                    <a:pt x="170" y="283"/>
                  </a:cubicBezTo>
                  <a:cubicBezTo>
                    <a:pt x="182" y="270"/>
                    <a:pt x="182" y="270"/>
                    <a:pt x="182" y="270"/>
                  </a:cubicBezTo>
                  <a:cubicBezTo>
                    <a:pt x="182" y="271"/>
                    <a:pt x="182" y="271"/>
                    <a:pt x="183" y="272"/>
                  </a:cubicBezTo>
                  <a:cubicBezTo>
                    <a:pt x="189" y="267"/>
                    <a:pt x="189" y="267"/>
                    <a:pt x="189" y="267"/>
                  </a:cubicBezTo>
                  <a:cubicBezTo>
                    <a:pt x="183" y="272"/>
                    <a:pt x="183" y="272"/>
                    <a:pt x="183" y="272"/>
                  </a:cubicBezTo>
                  <a:cubicBezTo>
                    <a:pt x="189" y="267"/>
                    <a:pt x="189" y="267"/>
                    <a:pt x="189" y="267"/>
                  </a:cubicBezTo>
                  <a:cubicBezTo>
                    <a:pt x="201" y="251"/>
                    <a:pt x="201" y="251"/>
                    <a:pt x="201" y="251"/>
                  </a:cubicBezTo>
                  <a:cubicBezTo>
                    <a:pt x="189" y="267"/>
                    <a:pt x="189" y="267"/>
                    <a:pt x="189" y="267"/>
                  </a:cubicBezTo>
                  <a:cubicBezTo>
                    <a:pt x="190" y="269"/>
                    <a:pt x="191" y="271"/>
                    <a:pt x="192" y="273"/>
                  </a:cubicBezTo>
                  <a:cubicBezTo>
                    <a:pt x="178" y="298"/>
                    <a:pt x="178" y="298"/>
                    <a:pt x="178" y="298"/>
                  </a:cubicBezTo>
                  <a:cubicBezTo>
                    <a:pt x="173" y="291"/>
                    <a:pt x="173" y="291"/>
                    <a:pt x="173" y="291"/>
                  </a:cubicBezTo>
                  <a:moveTo>
                    <a:pt x="158" y="324"/>
                  </a:moveTo>
                  <a:cubicBezTo>
                    <a:pt x="158" y="324"/>
                    <a:pt x="157" y="325"/>
                    <a:pt x="157" y="325"/>
                  </a:cubicBezTo>
                  <a:cubicBezTo>
                    <a:pt x="157" y="325"/>
                    <a:pt x="158" y="324"/>
                    <a:pt x="158" y="324"/>
                  </a:cubicBezTo>
                  <a:moveTo>
                    <a:pt x="160" y="324"/>
                  </a:moveTo>
                  <a:cubicBezTo>
                    <a:pt x="160" y="324"/>
                    <a:pt x="159" y="324"/>
                    <a:pt x="158" y="324"/>
                  </a:cubicBezTo>
                  <a:cubicBezTo>
                    <a:pt x="159" y="324"/>
                    <a:pt x="160" y="324"/>
                    <a:pt x="160" y="324"/>
                  </a:cubicBezTo>
                  <a:moveTo>
                    <a:pt x="163" y="324"/>
                  </a:moveTo>
                  <a:cubicBezTo>
                    <a:pt x="160" y="324"/>
                    <a:pt x="160" y="324"/>
                    <a:pt x="160" y="324"/>
                  </a:cubicBezTo>
                  <a:cubicBezTo>
                    <a:pt x="161" y="324"/>
                    <a:pt x="162" y="324"/>
                    <a:pt x="163" y="324"/>
                  </a:cubicBezTo>
                  <a:moveTo>
                    <a:pt x="153" y="341"/>
                  </a:moveTo>
                  <a:cubicBezTo>
                    <a:pt x="163" y="324"/>
                    <a:pt x="163" y="324"/>
                    <a:pt x="163" y="324"/>
                  </a:cubicBezTo>
                  <a:cubicBezTo>
                    <a:pt x="160" y="329"/>
                    <a:pt x="156" y="335"/>
                    <a:pt x="153" y="341"/>
                  </a:cubicBezTo>
                  <a:moveTo>
                    <a:pt x="155" y="345"/>
                  </a:moveTo>
                  <a:cubicBezTo>
                    <a:pt x="171" y="334"/>
                    <a:pt x="171" y="334"/>
                    <a:pt x="171" y="334"/>
                  </a:cubicBezTo>
                  <a:cubicBezTo>
                    <a:pt x="170" y="333"/>
                    <a:pt x="169" y="332"/>
                    <a:pt x="168" y="331"/>
                  </a:cubicBezTo>
                  <a:cubicBezTo>
                    <a:pt x="155" y="343"/>
                    <a:pt x="155" y="343"/>
                    <a:pt x="155" y="343"/>
                  </a:cubicBezTo>
                  <a:cubicBezTo>
                    <a:pt x="154" y="342"/>
                    <a:pt x="154" y="341"/>
                    <a:pt x="153" y="341"/>
                  </a:cubicBezTo>
                  <a:cubicBezTo>
                    <a:pt x="158" y="333"/>
                    <a:pt x="164" y="325"/>
                    <a:pt x="169" y="318"/>
                  </a:cubicBezTo>
                  <a:cubicBezTo>
                    <a:pt x="168" y="317"/>
                    <a:pt x="168" y="316"/>
                    <a:pt x="167" y="314"/>
                  </a:cubicBezTo>
                  <a:cubicBezTo>
                    <a:pt x="159" y="318"/>
                    <a:pt x="159" y="318"/>
                    <a:pt x="159" y="318"/>
                  </a:cubicBezTo>
                  <a:cubicBezTo>
                    <a:pt x="167" y="314"/>
                    <a:pt x="167" y="314"/>
                    <a:pt x="167" y="314"/>
                  </a:cubicBezTo>
                  <a:cubicBezTo>
                    <a:pt x="175" y="311"/>
                    <a:pt x="175" y="311"/>
                    <a:pt x="175" y="311"/>
                  </a:cubicBezTo>
                  <a:cubicBezTo>
                    <a:pt x="180" y="318"/>
                    <a:pt x="180" y="318"/>
                    <a:pt x="180" y="318"/>
                  </a:cubicBezTo>
                  <a:cubicBezTo>
                    <a:pt x="171" y="334"/>
                    <a:pt x="171" y="334"/>
                    <a:pt x="171" y="334"/>
                  </a:cubicBezTo>
                  <a:cubicBezTo>
                    <a:pt x="155" y="345"/>
                    <a:pt x="155" y="345"/>
                    <a:pt x="155" y="345"/>
                  </a:cubicBezTo>
                  <a:moveTo>
                    <a:pt x="216" y="207"/>
                  </a:moveTo>
                  <a:cubicBezTo>
                    <a:pt x="217" y="207"/>
                    <a:pt x="217" y="207"/>
                    <a:pt x="217" y="207"/>
                  </a:cubicBezTo>
                  <a:cubicBezTo>
                    <a:pt x="217" y="207"/>
                    <a:pt x="217" y="207"/>
                    <a:pt x="216" y="207"/>
                  </a:cubicBezTo>
                  <a:moveTo>
                    <a:pt x="216" y="208"/>
                  </a:moveTo>
                  <a:cubicBezTo>
                    <a:pt x="216" y="208"/>
                    <a:pt x="216" y="208"/>
                    <a:pt x="216" y="207"/>
                  </a:cubicBezTo>
                  <a:cubicBezTo>
                    <a:pt x="216" y="208"/>
                    <a:pt x="216" y="208"/>
                    <a:pt x="216" y="208"/>
                  </a:cubicBezTo>
                  <a:moveTo>
                    <a:pt x="215" y="209"/>
                  </a:moveTo>
                  <a:cubicBezTo>
                    <a:pt x="215" y="209"/>
                    <a:pt x="215" y="208"/>
                    <a:pt x="216" y="208"/>
                  </a:cubicBezTo>
                  <a:cubicBezTo>
                    <a:pt x="215" y="208"/>
                    <a:pt x="215" y="209"/>
                    <a:pt x="215" y="209"/>
                  </a:cubicBezTo>
                  <a:moveTo>
                    <a:pt x="214" y="210"/>
                  </a:moveTo>
                  <a:cubicBezTo>
                    <a:pt x="214" y="209"/>
                    <a:pt x="215" y="209"/>
                    <a:pt x="215" y="209"/>
                  </a:cubicBezTo>
                  <a:cubicBezTo>
                    <a:pt x="215" y="209"/>
                    <a:pt x="214" y="209"/>
                    <a:pt x="214" y="210"/>
                  </a:cubicBezTo>
                  <a:moveTo>
                    <a:pt x="214" y="210"/>
                  </a:moveTo>
                  <a:cubicBezTo>
                    <a:pt x="214" y="210"/>
                    <a:pt x="214" y="210"/>
                    <a:pt x="214" y="210"/>
                  </a:cubicBezTo>
                  <a:cubicBezTo>
                    <a:pt x="214" y="210"/>
                    <a:pt x="214" y="210"/>
                    <a:pt x="214" y="210"/>
                  </a:cubicBezTo>
                  <a:moveTo>
                    <a:pt x="213" y="211"/>
                  </a:moveTo>
                  <a:cubicBezTo>
                    <a:pt x="213" y="210"/>
                    <a:pt x="214" y="210"/>
                    <a:pt x="214" y="210"/>
                  </a:cubicBezTo>
                  <a:cubicBezTo>
                    <a:pt x="214" y="210"/>
                    <a:pt x="213" y="210"/>
                    <a:pt x="213" y="211"/>
                  </a:cubicBezTo>
                  <a:moveTo>
                    <a:pt x="212" y="211"/>
                  </a:moveTo>
                  <a:cubicBezTo>
                    <a:pt x="212" y="211"/>
                    <a:pt x="213" y="211"/>
                    <a:pt x="213" y="211"/>
                  </a:cubicBezTo>
                  <a:cubicBezTo>
                    <a:pt x="213" y="211"/>
                    <a:pt x="213" y="211"/>
                    <a:pt x="213" y="211"/>
                  </a:cubicBezTo>
                  <a:moveTo>
                    <a:pt x="212" y="212"/>
                  </a:moveTo>
                  <a:cubicBezTo>
                    <a:pt x="212" y="212"/>
                    <a:pt x="212" y="211"/>
                    <a:pt x="212" y="211"/>
                  </a:cubicBezTo>
                  <a:cubicBezTo>
                    <a:pt x="212" y="211"/>
                    <a:pt x="212" y="212"/>
                    <a:pt x="212" y="212"/>
                  </a:cubicBezTo>
                  <a:moveTo>
                    <a:pt x="211" y="212"/>
                  </a:moveTo>
                  <a:cubicBezTo>
                    <a:pt x="211" y="212"/>
                    <a:pt x="212" y="212"/>
                    <a:pt x="212" y="212"/>
                  </a:cubicBezTo>
                  <a:cubicBezTo>
                    <a:pt x="212" y="212"/>
                    <a:pt x="211" y="212"/>
                    <a:pt x="211" y="212"/>
                  </a:cubicBezTo>
                  <a:moveTo>
                    <a:pt x="211" y="213"/>
                  </a:moveTo>
                  <a:cubicBezTo>
                    <a:pt x="211" y="213"/>
                    <a:pt x="211" y="213"/>
                    <a:pt x="211" y="212"/>
                  </a:cubicBezTo>
                  <a:cubicBezTo>
                    <a:pt x="211" y="213"/>
                    <a:pt x="211" y="213"/>
                    <a:pt x="211" y="213"/>
                  </a:cubicBezTo>
                  <a:moveTo>
                    <a:pt x="211" y="214"/>
                  </a:moveTo>
                  <a:cubicBezTo>
                    <a:pt x="211" y="214"/>
                    <a:pt x="211" y="213"/>
                    <a:pt x="211" y="213"/>
                  </a:cubicBezTo>
                  <a:cubicBezTo>
                    <a:pt x="211" y="213"/>
                    <a:pt x="211" y="214"/>
                    <a:pt x="211" y="214"/>
                  </a:cubicBezTo>
                  <a:moveTo>
                    <a:pt x="210" y="214"/>
                  </a:moveTo>
                  <a:cubicBezTo>
                    <a:pt x="210" y="214"/>
                    <a:pt x="210" y="214"/>
                    <a:pt x="211" y="214"/>
                  </a:cubicBezTo>
                  <a:cubicBezTo>
                    <a:pt x="210" y="214"/>
                    <a:pt x="210" y="214"/>
                    <a:pt x="210" y="214"/>
                  </a:cubicBezTo>
                  <a:moveTo>
                    <a:pt x="210" y="214"/>
                  </a:moveTo>
                  <a:cubicBezTo>
                    <a:pt x="210" y="214"/>
                    <a:pt x="210" y="214"/>
                    <a:pt x="210" y="214"/>
                  </a:cubicBezTo>
                  <a:cubicBezTo>
                    <a:pt x="210" y="214"/>
                    <a:pt x="210" y="214"/>
                    <a:pt x="210" y="214"/>
                  </a:cubicBezTo>
                  <a:moveTo>
                    <a:pt x="209" y="215"/>
                  </a:moveTo>
                  <a:cubicBezTo>
                    <a:pt x="210" y="215"/>
                    <a:pt x="210" y="215"/>
                    <a:pt x="210" y="215"/>
                  </a:cubicBezTo>
                  <a:cubicBezTo>
                    <a:pt x="209" y="215"/>
                    <a:pt x="209" y="215"/>
                    <a:pt x="209" y="215"/>
                  </a:cubicBezTo>
                  <a:moveTo>
                    <a:pt x="209" y="216"/>
                  </a:moveTo>
                  <a:cubicBezTo>
                    <a:pt x="209" y="215"/>
                    <a:pt x="209" y="215"/>
                    <a:pt x="209" y="215"/>
                  </a:cubicBezTo>
                  <a:cubicBezTo>
                    <a:pt x="209" y="215"/>
                    <a:pt x="209" y="215"/>
                    <a:pt x="209" y="216"/>
                  </a:cubicBezTo>
                  <a:moveTo>
                    <a:pt x="209" y="216"/>
                  </a:moveTo>
                  <a:cubicBezTo>
                    <a:pt x="209" y="216"/>
                    <a:pt x="209" y="216"/>
                    <a:pt x="209" y="216"/>
                  </a:cubicBezTo>
                  <a:cubicBezTo>
                    <a:pt x="209" y="216"/>
                    <a:pt x="209" y="216"/>
                    <a:pt x="209" y="216"/>
                  </a:cubicBezTo>
                  <a:moveTo>
                    <a:pt x="208" y="217"/>
                  </a:moveTo>
                  <a:cubicBezTo>
                    <a:pt x="208" y="216"/>
                    <a:pt x="208" y="216"/>
                    <a:pt x="208" y="216"/>
                  </a:cubicBezTo>
                  <a:cubicBezTo>
                    <a:pt x="208" y="216"/>
                    <a:pt x="208" y="216"/>
                    <a:pt x="208" y="217"/>
                  </a:cubicBezTo>
                  <a:moveTo>
                    <a:pt x="208" y="217"/>
                  </a:moveTo>
                  <a:cubicBezTo>
                    <a:pt x="208" y="217"/>
                    <a:pt x="208" y="217"/>
                    <a:pt x="208" y="217"/>
                  </a:cubicBezTo>
                  <a:cubicBezTo>
                    <a:pt x="208" y="217"/>
                    <a:pt x="208" y="217"/>
                    <a:pt x="208" y="217"/>
                  </a:cubicBezTo>
                  <a:moveTo>
                    <a:pt x="208" y="218"/>
                  </a:moveTo>
                  <a:cubicBezTo>
                    <a:pt x="208" y="217"/>
                    <a:pt x="208" y="217"/>
                    <a:pt x="208" y="217"/>
                  </a:cubicBezTo>
                  <a:cubicBezTo>
                    <a:pt x="208" y="217"/>
                    <a:pt x="208" y="217"/>
                    <a:pt x="208" y="218"/>
                  </a:cubicBezTo>
                  <a:moveTo>
                    <a:pt x="207" y="218"/>
                  </a:moveTo>
                  <a:cubicBezTo>
                    <a:pt x="208" y="218"/>
                    <a:pt x="208" y="218"/>
                    <a:pt x="208" y="218"/>
                  </a:cubicBezTo>
                  <a:cubicBezTo>
                    <a:pt x="208" y="218"/>
                    <a:pt x="208" y="218"/>
                    <a:pt x="207" y="218"/>
                  </a:cubicBezTo>
                  <a:moveTo>
                    <a:pt x="207" y="218"/>
                  </a:moveTo>
                  <a:cubicBezTo>
                    <a:pt x="207" y="218"/>
                    <a:pt x="207" y="218"/>
                    <a:pt x="207" y="218"/>
                  </a:cubicBezTo>
                  <a:cubicBezTo>
                    <a:pt x="207" y="218"/>
                    <a:pt x="207" y="218"/>
                    <a:pt x="207" y="218"/>
                  </a:cubicBezTo>
                  <a:moveTo>
                    <a:pt x="207" y="219"/>
                  </a:moveTo>
                  <a:cubicBezTo>
                    <a:pt x="207" y="218"/>
                    <a:pt x="207" y="218"/>
                    <a:pt x="207" y="218"/>
                  </a:cubicBezTo>
                  <a:cubicBezTo>
                    <a:pt x="207" y="218"/>
                    <a:pt x="207" y="218"/>
                    <a:pt x="207" y="219"/>
                  </a:cubicBezTo>
                  <a:moveTo>
                    <a:pt x="207" y="219"/>
                  </a:moveTo>
                  <a:cubicBezTo>
                    <a:pt x="207" y="219"/>
                    <a:pt x="207" y="219"/>
                    <a:pt x="207" y="219"/>
                  </a:cubicBezTo>
                  <a:cubicBezTo>
                    <a:pt x="207" y="219"/>
                    <a:pt x="207" y="219"/>
                    <a:pt x="207" y="219"/>
                  </a:cubicBezTo>
                  <a:moveTo>
                    <a:pt x="206" y="220"/>
                  </a:moveTo>
                  <a:cubicBezTo>
                    <a:pt x="206" y="219"/>
                    <a:pt x="207" y="219"/>
                    <a:pt x="207" y="219"/>
                  </a:cubicBezTo>
                  <a:cubicBezTo>
                    <a:pt x="207" y="219"/>
                    <a:pt x="206" y="219"/>
                    <a:pt x="206" y="220"/>
                  </a:cubicBezTo>
                  <a:moveTo>
                    <a:pt x="206" y="220"/>
                  </a:moveTo>
                  <a:cubicBezTo>
                    <a:pt x="206" y="220"/>
                    <a:pt x="206" y="220"/>
                    <a:pt x="206" y="220"/>
                  </a:cubicBezTo>
                  <a:cubicBezTo>
                    <a:pt x="206" y="220"/>
                    <a:pt x="206" y="220"/>
                    <a:pt x="206" y="220"/>
                  </a:cubicBezTo>
                  <a:moveTo>
                    <a:pt x="206" y="220"/>
                  </a:moveTo>
                  <a:cubicBezTo>
                    <a:pt x="206" y="220"/>
                    <a:pt x="206" y="220"/>
                    <a:pt x="206" y="220"/>
                  </a:cubicBezTo>
                  <a:cubicBezTo>
                    <a:pt x="206" y="220"/>
                    <a:pt x="206" y="220"/>
                    <a:pt x="206" y="220"/>
                  </a:cubicBezTo>
                  <a:moveTo>
                    <a:pt x="206" y="220"/>
                  </a:moveTo>
                  <a:cubicBezTo>
                    <a:pt x="206" y="220"/>
                    <a:pt x="205" y="220"/>
                    <a:pt x="205" y="220"/>
                  </a:cubicBezTo>
                  <a:cubicBezTo>
                    <a:pt x="205" y="220"/>
                    <a:pt x="206" y="220"/>
                    <a:pt x="206" y="220"/>
                  </a:cubicBezTo>
                  <a:moveTo>
                    <a:pt x="205" y="220"/>
                  </a:moveTo>
                  <a:cubicBezTo>
                    <a:pt x="205" y="221"/>
                    <a:pt x="205" y="221"/>
                    <a:pt x="205" y="221"/>
                  </a:cubicBezTo>
                  <a:cubicBezTo>
                    <a:pt x="205" y="220"/>
                    <a:pt x="205" y="220"/>
                    <a:pt x="205" y="220"/>
                  </a:cubicBezTo>
                  <a:moveTo>
                    <a:pt x="205" y="221"/>
                  </a:moveTo>
                  <a:cubicBezTo>
                    <a:pt x="205" y="221"/>
                    <a:pt x="205" y="222"/>
                    <a:pt x="205" y="222"/>
                  </a:cubicBezTo>
                  <a:cubicBezTo>
                    <a:pt x="205" y="222"/>
                    <a:pt x="205" y="221"/>
                    <a:pt x="205" y="221"/>
                  </a:cubicBezTo>
                  <a:moveTo>
                    <a:pt x="205" y="222"/>
                  </a:moveTo>
                  <a:cubicBezTo>
                    <a:pt x="205" y="222"/>
                    <a:pt x="205" y="222"/>
                    <a:pt x="205" y="222"/>
                  </a:cubicBezTo>
                  <a:cubicBezTo>
                    <a:pt x="205" y="222"/>
                    <a:pt x="205" y="222"/>
                    <a:pt x="205" y="222"/>
                  </a:cubicBezTo>
                  <a:moveTo>
                    <a:pt x="205" y="222"/>
                  </a:moveTo>
                  <a:cubicBezTo>
                    <a:pt x="205" y="222"/>
                    <a:pt x="205" y="222"/>
                    <a:pt x="204" y="222"/>
                  </a:cubicBezTo>
                  <a:cubicBezTo>
                    <a:pt x="205" y="222"/>
                    <a:pt x="205" y="222"/>
                    <a:pt x="205" y="222"/>
                  </a:cubicBezTo>
                  <a:moveTo>
                    <a:pt x="204" y="222"/>
                  </a:moveTo>
                  <a:cubicBezTo>
                    <a:pt x="204" y="222"/>
                    <a:pt x="204" y="222"/>
                    <a:pt x="204" y="223"/>
                  </a:cubicBezTo>
                  <a:cubicBezTo>
                    <a:pt x="204" y="222"/>
                    <a:pt x="204" y="222"/>
                    <a:pt x="204" y="222"/>
                  </a:cubicBezTo>
                  <a:moveTo>
                    <a:pt x="199" y="231"/>
                  </a:moveTo>
                  <a:cubicBezTo>
                    <a:pt x="204" y="225"/>
                    <a:pt x="211" y="216"/>
                    <a:pt x="217" y="210"/>
                  </a:cubicBezTo>
                  <a:cubicBezTo>
                    <a:pt x="211" y="216"/>
                    <a:pt x="204" y="225"/>
                    <a:pt x="199" y="231"/>
                  </a:cubicBezTo>
                  <a:moveTo>
                    <a:pt x="200" y="231"/>
                  </a:moveTo>
                  <a:cubicBezTo>
                    <a:pt x="199" y="231"/>
                    <a:pt x="199" y="231"/>
                    <a:pt x="199" y="231"/>
                  </a:cubicBezTo>
                  <a:cubicBezTo>
                    <a:pt x="199" y="231"/>
                    <a:pt x="200" y="231"/>
                    <a:pt x="200" y="231"/>
                  </a:cubicBezTo>
                  <a:moveTo>
                    <a:pt x="201" y="230"/>
                  </a:moveTo>
                  <a:cubicBezTo>
                    <a:pt x="201" y="230"/>
                    <a:pt x="200" y="231"/>
                    <a:pt x="200" y="231"/>
                  </a:cubicBezTo>
                  <a:cubicBezTo>
                    <a:pt x="200" y="231"/>
                    <a:pt x="201" y="230"/>
                    <a:pt x="201" y="230"/>
                  </a:cubicBezTo>
                  <a:moveTo>
                    <a:pt x="202" y="230"/>
                  </a:moveTo>
                  <a:cubicBezTo>
                    <a:pt x="202" y="230"/>
                    <a:pt x="201" y="230"/>
                    <a:pt x="201" y="230"/>
                  </a:cubicBezTo>
                  <a:cubicBezTo>
                    <a:pt x="201" y="230"/>
                    <a:pt x="202" y="230"/>
                    <a:pt x="202" y="230"/>
                  </a:cubicBezTo>
                  <a:moveTo>
                    <a:pt x="203" y="229"/>
                  </a:moveTo>
                  <a:cubicBezTo>
                    <a:pt x="203" y="229"/>
                    <a:pt x="202" y="229"/>
                    <a:pt x="202" y="230"/>
                  </a:cubicBezTo>
                  <a:cubicBezTo>
                    <a:pt x="202" y="229"/>
                    <a:pt x="203" y="229"/>
                    <a:pt x="203" y="229"/>
                  </a:cubicBezTo>
                  <a:moveTo>
                    <a:pt x="204" y="228"/>
                  </a:moveTo>
                  <a:cubicBezTo>
                    <a:pt x="204" y="228"/>
                    <a:pt x="203" y="228"/>
                    <a:pt x="203" y="229"/>
                  </a:cubicBezTo>
                  <a:cubicBezTo>
                    <a:pt x="203" y="228"/>
                    <a:pt x="204" y="228"/>
                    <a:pt x="204" y="228"/>
                  </a:cubicBezTo>
                  <a:moveTo>
                    <a:pt x="205" y="227"/>
                  </a:moveTo>
                  <a:cubicBezTo>
                    <a:pt x="205" y="227"/>
                    <a:pt x="205" y="228"/>
                    <a:pt x="204" y="228"/>
                  </a:cubicBezTo>
                  <a:cubicBezTo>
                    <a:pt x="205" y="228"/>
                    <a:pt x="205" y="227"/>
                    <a:pt x="205" y="227"/>
                  </a:cubicBezTo>
                  <a:moveTo>
                    <a:pt x="206" y="226"/>
                  </a:moveTo>
                  <a:cubicBezTo>
                    <a:pt x="206" y="226"/>
                    <a:pt x="205" y="227"/>
                    <a:pt x="205" y="227"/>
                  </a:cubicBezTo>
                  <a:cubicBezTo>
                    <a:pt x="205" y="227"/>
                    <a:pt x="206" y="226"/>
                    <a:pt x="206" y="226"/>
                  </a:cubicBezTo>
                  <a:moveTo>
                    <a:pt x="207" y="225"/>
                  </a:moveTo>
                  <a:cubicBezTo>
                    <a:pt x="207" y="226"/>
                    <a:pt x="206" y="226"/>
                    <a:pt x="206" y="226"/>
                  </a:cubicBezTo>
                  <a:cubicBezTo>
                    <a:pt x="206" y="226"/>
                    <a:pt x="207" y="226"/>
                    <a:pt x="207" y="225"/>
                  </a:cubicBezTo>
                  <a:moveTo>
                    <a:pt x="208" y="225"/>
                  </a:moveTo>
                  <a:cubicBezTo>
                    <a:pt x="208" y="225"/>
                    <a:pt x="207" y="225"/>
                    <a:pt x="207" y="225"/>
                  </a:cubicBezTo>
                  <a:cubicBezTo>
                    <a:pt x="207" y="225"/>
                    <a:pt x="208" y="225"/>
                    <a:pt x="208" y="225"/>
                  </a:cubicBezTo>
                  <a:moveTo>
                    <a:pt x="209" y="224"/>
                  </a:moveTo>
                  <a:cubicBezTo>
                    <a:pt x="209" y="224"/>
                    <a:pt x="208" y="224"/>
                    <a:pt x="208" y="225"/>
                  </a:cubicBezTo>
                  <a:cubicBezTo>
                    <a:pt x="208" y="224"/>
                    <a:pt x="209" y="224"/>
                    <a:pt x="209" y="224"/>
                  </a:cubicBezTo>
                  <a:moveTo>
                    <a:pt x="210" y="223"/>
                  </a:moveTo>
                  <a:cubicBezTo>
                    <a:pt x="210" y="223"/>
                    <a:pt x="209" y="223"/>
                    <a:pt x="209" y="224"/>
                  </a:cubicBezTo>
                  <a:cubicBezTo>
                    <a:pt x="209" y="223"/>
                    <a:pt x="210" y="223"/>
                    <a:pt x="210" y="223"/>
                  </a:cubicBezTo>
                  <a:moveTo>
                    <a:pt x="211" y="222"/>
                  </a:moveTo>
                  <a:cubicBezTo>
                    <a:pt x="211" y="222"/>
                    <a:pt x="210" y="223"/>
                    <a:pt x="210" y="223"/>
                  </a:cubicBezTo>
                  <a:cubicBezTo>
                    <a:pt x="210" y="223"/>
                    <a:pt x="211" y="222"/>
                    <a:pt x="211" y="222"/>
                  </a:cubicBezTo>
                  <a:moveTo>
                    <a:pt x="212" y="222"/>
                  </a:moveTo>
                  <a:cubicBezTo>
                    <a:pt x="211" y="222"/>
                    <a:pt x="211" y="222"/>
                    <a:pt x="211" y="222"/>
                  </a:cubicBezTo>
                  <a:cubicBezTo>
                    <a:pt x="211" y="222"/>
                    <a:pt x="211" y="222"/>
                    <a:pt x="212" y="222"/>
                  </a:cubicBezTo>
                  <a:moveTo>
                    <a:pt x="212" y="220"/>
                  </a:moveTo>
                  <a:cubicBezTo>
                    <a:pt x="212" y="221"/>
                    <a:pt x="212" y="221"/>
                    <a:pt x="212" y="222"/>
                  </a:cubicBezTo>
                  <a:cubicBezTo>
                    <a:pt x="212" y="221"/>
                    <a:pt x="212" y="221"/>
                    <a:pt x="212" y="220"/>
                  </a:cubicBezTo>
                  <a:moveTo>
                    <a:pt x="213" y="220"/>
                  </a:moveTo>
                  <a:cubicBezTo>
                    <a:pt x="213" y="220"/>
                    <a:pt x="213" y="220"/>
                    <a:pt x="212" y="220"/>
                  </a:cubicBezTo>
                  <a:cubicBezTo>
                    <a:pt x="213" y="220"/>
                    <a:pt x="213" y="220"/>
                    <a:pt x="213" y="220"/>
                  </a:cubicBezTo>
                  <a:moveTo>
                    <a:pt x="213" y="220"/>
                  </a:moveTo>
                  <a:cubicBezTo>
                    <a:pt x="214" y="220"/>
                    <a:pt x="214" y="219"/>
                    <a:pt x="214" y="219"/>
                  </a:cubicBezTo>
                  <a:cubicBezTo>
                    <a:pt x="214" y="219"/>
                    <a:pt x="214" y="220"/>
                    <a:pt x="213" y="220"/>
                  </a:cubicBezTo>
                  <a:moveTo>
                    <a:pt x="315" y="238"/>
                  </a:moveTo>
                  <a:cubicBezTo>
                    <a:pt x="315" y="238"/>
                    <a:pt x="315" y="238"/>
                    <a:pt x="315" y="238"/>
                  </a:cubicBezTo>
                  <a:cubicBezTo>
                    <a:pt x="315" y="238"/>
                    <a:pt x="315" y="238"/>
                    <a:pt x="315" y="238"/>
                  </a:cubicBezTo>
                  <a:moveTo>
                    <a:pt x="315" y="238"/>
                  </a:moveTo>
                  <a:cubicBezTo>
                    <a:pt x="315" y="238"/>
                    <a:pt x="315" y="238"/>
                    <a:pt x="315" y="238"/>
                  </a:cubicBezTo>
                  <a:cubicBezTo>
                    <a:pt x="315" y="238"/>
                    <a:pt x="315" y="238"/>
                    <a:pt x="315" y="238"/>
                  </a:cubicBezTo>
                  <a:moveTo>
                    <a:pt x="315" y="238"/>
                  </a:moveTo>
                  <a:cubicBezTo>
                    <a:pt x="315" y="238"/>
                    <a:pt x="315" y="238"/>
                    <a:pt x="315" y="238"/>
                  </a:cubicBezTo>
                  <a:cubicBezTo>
                    <a:pt x="315" y="238"/>
                    <a:pt x="315" y="238"/>
                    <a:pt x="315" y="238"/>
                  </a:cubicBezTo>
                  <a:moveTo>
                    <a:pt x="315" y="238"/>
                  </a:moveTo>
                  <a:cubicBezTo>
                    <a:pt x="315" y="238"/>
                    <a:pt x="315" y="238"/>
                    <a:pt x="315" y="238"/>
                  </a:cubicBezTo>
                  <a:cubicBezTo>
                    <a:pt x="315" y="238"/>
                    <a:pt x="315" y="238"/>
                    <a:pt x="315" y="238"/>
                  </a:cubicBezTo>
                  <a:moveTo>
                    <a:pt x="315" y="239"/>
                  </a:moveTo>
                  <a:cubicBezTo>
                    <a:pt x="315" y="238"/>
                    <a:pt x="315" y="238"/>
                    <a:pt x="315" y="238"/>
                  </a:cubicBezTo>
                  <a:cubicBezTo>
                    <a:pt x="315" y="239"/>
                    <a:pt x="315" y="239"/>
                    <a:pt x="315" y="239"/>
                  </a:cubicBezTo>
                  <a:moveTo>
                    <a:pt x="315" y="239"/>
                  </a:moveTo>
                  <a:cubicBezTo>
                    <a:pt x="315" y="239"/>
                    <a:pt x="315" y="239"/>
                    <a:pt x="315" y="239"/>
                  </a:cubicBezTo>
                  <a:cubicBezTo>
                    <a:pt x="315" y="239"/>
                    <a:pt x="315" y="239"/>
                    <a:pt x="315" y="239"/>
                  </a:cubicBezTo>
                  <a:moveTo>
                    <a:pt x="315" y="239"/>
                  </a:moveTo>
                  <a:cubicBezTo>
                    <a:pt x="315" y="239"/>
                    <a:pt x="315" y="239"/>
                    <a:pt x="315" y="239"/>
                  </a:cubicBezTo>
                  <a:cubicBezTo>
                    <a:pt x="315" y="239"/>
                    <a:pt x="315" y="239"/>
                    <a:pt x="315" y="239"/>
                  </a:cubicBezTo>
                  <a:moveTo>
                    <a:pt x="315" y="239"/>
                  </a:moveTo>
                  <a:cubicBezTo>
                    <a:pt x="315" y="239"/>
                    <a:pt x="315" y="239"/>
                    <a:pt x="315" y="239"/>
                  </a:cubicBezTo>
                  <a:cubicBezTo>
                    <a:pt x="315" y="239"/>
                    <a:pt x="315" y="239"/>
                    <a:pt x="315" y="239"/>
                  </a:cubicBezTo>
                  <a:moveTo>
                    <a:pt x="316" y="239"/>
                  </a:moveTo>
                  <a:cubicBezTo>
                    <a:pt x="315" y="239"/>
                    <a:pt x="315" y="239"/>
                    <a:pt x="315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251" y="171"/>
                  </a:moveTo>
                  <a:cubicBezTo>
                    <a:pt x="255" y="167"/>
                    <a:pt x="260" y="163"/>
                    <a:pt x="264" y="160"/>
                  </a:cubicBezTo>
                  <a:cubicBezTo>
                    <a:pt x="264" y="160"/>
                    <a:pt x="264" y="161"/>
                    <a:pt x="264" y="162"/>
                  </a:cubicBezTo>
                  <a:cubicBezTo>
                    <a:pt x="251" y="171"/>
                    <a:pt x="251" y="171"/>
                    <a:pt x="251" y="171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1" y="220"/>
                  </a:moveTo>
                  <a:cubicBezTo>
                    <a:pt x="321" y="220"/>
                    <a:pt x="320" y="221"/>
                    <a:pt x="320" y="222"/>
                  </a:cubicBezTo>
                  <a:cubicBezTo>
                    <a:pt x="320" y="221"/>
                    <a:pt x="321" y="221"/>
                    <a:pt x="321" y="221"/>
                  </a:cubicBezTo>
                  <a:moveTo>
                    <a:pt x="315" y="238"/>
                  </a:moveTo>
                  <a:cubicBezTo>
                    <a:pt x="313" y="235"/>
                    <a:pt x="317" y="229"/>
                    <a:pt x="320" y="222"/>
                  </a:cubicBezTo>
                  <a:cubicBezTo>
                    <a:pt x="316" y="230"/>
                    <a:pt x="313" y="236"/>
                    <a:pt x="315" y="238"/>
                  </a:cubicBezTo>
                  <a:cubicBezTo>
                    <a:pt x="315" y="238"/>
                    <a:pt x="315" y="238"/>
                    <a:pt x="315" y="238"/>
                  </a:cubicBezTo>
                  <a:moveTo>
                    <a:pt x="311" y="108"/>
                  </a:moveTo>
                  <a:cubicBezTo>
                    <a:pt x="325" y="97"/>
                    <a:pt x="325" y="97"/>
                    <a:pt x="325" y="97"/>
                  </a:cubicBezTo>
                  <a:cubicBezTo>
                    <a:pt x="311" y="108"/>
                    <a:pt x="311" y="108"/>
                    <a:pt x="311" y="108"/>
                  </a:cubicBezTo>
                  <a:moveTo>
                    <a:pt x="311" y="108"/>
                  </a:moveTo>
                  <a:cubicBezTo>
                    <a:pt x="312" y="109"/>
                    <a:pt x="312" y="109"/>
                    <a:pt x="312" y="109"/>
                  </a:cubicBezTo>
                  <a:cubicBezTo>
                    <a:pt x="311" y="108"/>
                    <a:pt x="311" y="108"/>
                    <a:pt x="311" y="108"/>
                  </a:cubicBezTo>
                  <a:moveTo>
                    <a:pt x="312" y="109"/>
                  </a:moveTo>
                  <a:cubicBezTo>
                    <a:pt x="323" y="100"/>
                    <a:pt x="323" y="100"/>
                    <a:pt x="323" y="100"/>
                  </a:cubicBezTo>
                  <a:cubicBezTo>
                    <a:pt x="312" y="109"/>
                    <a:pt x="312" y="109"/>
                    <a:pt x="312" y="109"/>
                  </a:cubicBezTo>
                  <a:moveTo>
                    <a:pt x="312" y="110"/>
                  </a:moveTo>
                  <a:cubicBezTo>
                    <a:pt x="312" y="110"/>
                    <a:pt x="312" y="109"/>
                    <a:pt x="312" y="109"/>
                  </a:cubicBezTo>
                  <a:cubicBezTo>
                    <a:pt x="312" y="109"/>
                    <a:pt x="312" y="109"/>
                    <a:pt x="312" y="109"/>
                  </a:cubicBezTo>
                  <a:moveTo>
                    <a:pt x="311" y="110"/>
                  </a:moveTo>
                  <a:cubicBezTo>
                    <a:pt x="311" y="110"/>
                    <a:pt x="312" y="110"/>
                    <a:pt x="312" y="110"/>
                  </a:cubicBezTo>
                  <a:cubicBezTo>
                    <a:pt x="312" y="110"/>
                    <a:pt x="311" y="110"/>
                    <a:pt x="311" y="110"/>
                  </a:cubicBezTo>
                  <a:moveTo>
                    <a:pt x="311" y="111"/>
                  </a:moveTo>
                  <a:cubicBezTo>
                    <a:pt x="311" y="111"/>
                    <a:pt x="311" y="110"/>
                    <a:pt x="311" y="110"/>
                  </a:cubicBezTo>
                  <a:cubicBezTo>
                    <a:pt x="311" y="110"/>
                    <a:pt x="311" y="111"/>
                    <a:pt x="311" y="111"/>
                  </a:cubicBezTo>
                  <a:moveTo>
                    <a:pt x="311" y="111"/>
                  </a:moveTo>
                  <a:cubicBezTo>
                    <a:pt x="311" y="111"/>
                    <a:pt x="311" y="111"/>
                    <a:pt x="311" y="111"/>
                  </a:cubicBezTo>
                  <a:cubicBezTo>
                    <a:pt x="311" y="111"/>
                    <a:pt x="311" y="111"/>
                    <a:pt x="311" y="111"/>
                  </a:cubicBezTo>
                  <a:moveTo>
                    <a:pt x="311" y="111"/>
                  </a:moveTo>
                  <a:cubicBezTo>
                    <a:pt x="311" y="111"/>
                    <a:pt x="311" y="111"/>
                    <a:pt x="311" y="111"/>
                  </a:cubicBezTo>
                  <a:cubicBezTo>
                    <a:pt x="311" y="111"/>
                    <a:pt x="311" y="111"/>
                    <a:pt x="311" y="111"/>
                  </a:cubicBezTo>
                  <a:moveTo>
                    <a:pt x="312" y="111"/>
                  </a:moveTo>
                  <a:cubicBezTo>
                    <a:pt x="311" y="111"/>
                    <a:pt x="311" y="111"/>
                    <a:pt x="311" y="111"/>
                  </a:cubicBezTo>
                  <a:cubicBezTo>
                    <a:pt x="312" y="111"/>
                    <a:pt x="312" y="111"/>
                    <a:pt x="312" y="111"/>
                  </a:cubicBezTo>
                  <a:moveTo>
                    <a:pt x="312" y="111"/>
                  </a:moveTo>
                  <a:cubicBezTo>
                    <a:pt x="312" y="111"/>
                    <a:pt x="312" y="111"/>
                    <a:pt x="312" y="111"/>
                  </a:cubicBezTo>
                  <a:cubicBezTo>
                    <a:pt x="312" y="111"/>
                    <a:pt x="312" y="111"/>
                    <a:pt x="312" y="111"/>
                  </a:cubicBezTo>
                  <a:moveTo>
                    <a:pt x="313" y="111"/>
                  </a:moveTo>
                  <a:cubicBezTo>
                    <a:pt x="312" y="111"/>
                    <a:pt x="312" y="111"/>
                    <a:pt x="312" y="111"/>
                  </a:cubicBezTo>
                  <a:cubicBezTo>
                    <a:pt x="313" y="111"/>
                    <a:pt x="313" y="111"/>
                    <a:pt x="313" y="111"/>
                  </a:cubicBezTo>
                  <a:moveTo>
                    <a:pt x="313" y="111"/>
                  </a:moveTo>
                  <a:cubicBezTo>
                    <a:pt x="313" y="111"/>
                    <a:pt x="313" y="111"/>
                    <a:pt x="313" y="111"/>
                  </a:cubicBezTo>
                  <a:cubicBezTo>
                    <a:pt x="313" y="111"/>
                    <a:pt x="313" y="111"/>
                    <a:pt x="313" y="111"/>
                  </a:cubicBezTo>
                  <a:moveTo>
                    <a:pt x="315" y="110"/>
                  </a:moveTo>
                  <a:cubicBezTo>
                    <a:pt x="314" y="110"/>
                    <a:pt x="314" y="111"/>
                    <a:pt x="313" y="111"/>
                  </a:cubicBezTo>
                  <a:cubicBezTo>
                    <a:pt x="314" y="111"/>
                    <a:pt x="314" y="110"/>
                    <a:pt x="315" y="110"/>
                  </a:cubicBezTo>
                  <a:moveTo>
                    <a:pt x="316" y="109"/>
                  </a:moveTo>
                  <a:cubicBezTo>
                    <a:pt x="316" y="110"/>
                    <a:pt x="315" y="110"/>
                    <a:pt x="315" y="110"/>
                  </a:cubicBezTo>
                  <a:cubicBezTo>
                    <a:pt x="315" y="110"/>
                    <a:pt x="316" y="110"/>
                    <a:pt x="316" y="109"/>
                  </a:cubicBezTo>
                  <a:moveTo>
                    <a:pt x="318" y="109"/>
                  </a:moveTo>
                  <a:cubicBezTo>
                    <a:pt x="317" y="109"/>
                    <a:pt x="317" y="109"/>
                    <a:pt x="316" y="109"/>
                  </a:cubicBezTo>
                  <a:cubicBezTo>
                    <a:pt x="317" y="109"/>
                    <a:pt x="317" y="109"/>
                    <a:pt x="318" y="109"/>
                  </a:cubicBezTo>
                  <a:moveTo>
                    <a:pt x="320" y="107"/>
                  </a:moveTo>
                  <a:cubicBezTo>
                    <a:pt x="319" y="108"/>
                    <a:pt x="318" y="108"/>
                    <a:pt x="318" y="109"/>
                  </a:cubicBezTo>
                  <a:cubicBezTo>
                    <a:pt x="318" y="108"/>
                    <a:pt x="319" y="108"/>
                    <a:pt x="320" y="107"/>
                  </a:cubicBezTo>
                  <a:moveTo>
                    <a:pt x="322" y="106"/>
                  </a:moveTo>
                  <a:cubicBezTo>
                    <a:pt x="321" y="107"/>
                    <a:pt x="320" y="107"/>
                    <a:pt x="320" y="107"/>
                  </a:cubicBezTo>
                  <a:cubicBezTo>
                    <a:pt x="320" y="107"/>
                    <a:pt x="321" y="107"/>
                    <a:pt x="322" y="106"/>
                  </a:cubicBezTo>
                  <a:moveTo>
                    <a:pt x="325" y="105"/>
                  </a:moveTo>
                  <a:cubicBezTo>
                    <a:pt x="324" y="105"/>
                    <a:pt x="323" y="106"/>
                    <a:pt x="322" y="106"/>
                  </a:cubicBezTo>
                  <a:cubicBezTo>
                    <a:pt x="324" y="105"/>
                    <a:pt x="326" y="104"/>
                    <a:pt x="328" y="103"/>
                  </a:cubicBezTo>
                  <a:cubicBezTo>
                    <a:pt x="327" y="103"/>
                    <a:pt x="325" y="104"/>
                    <a:pt x="325" y="105"/>
                  </a:cubicBezTo>
                  <a:moveTo>
                    <a:pt x="387" y="55"/>
                  </a:moveTo>
                  <a:cubicBezTo>
                    <a:pt x="389" y="54"/>
                    <a:pt x="391" y="52"/>
                    <a:pt x="394" y="51"/>
                  </a:cubicBezTo>
                  <a:cubicBezTo>
                    <a:pt x="391" y="52"/>
                    <a:pt x="389" y="54"/>
                    <a:pt x="387" y="55"/>
                  </a:cubicBezTo>
                  <a:moveTo>
                    <a:pt x="387" y="55"/>
                  </a:moveTo>
                  <a:cubicBezTo>
                    <a:pt x="385" y="56"/>
                    <a:pt x="383" y="57"/>
                    <a:pt x="381" y="58"/>
                  </a:cubicBezTo>
                  <a:cubicBezTo>
                    <a:pt x="383" y="57"/>
                    <a:pt x="385" y="56"/>
                    <a:pt x="387" y="55"/>
                  </a:cubicBezTo>
                  <a:moveTo>
                    <a:pt x="366" y="68"/>
                  </a:moveTo>
                  <a:cubicBezTo>
                    <a:pt x="381" y="58"/>
                    <a:pt x="381" y="58"/>
                    <a:pt x="381" y="58"/>
                  </a:cubicBezTo>
                  <a:cubicBezTo>
                    <a:pt x="366" y="68"/>
                    <a:pt x="366" y="68"/>
                    <a:pt x="366" y="68"/>
                  </a:cubicBezTo>
                  <a:moveTo>
                    <a:pt x="370" y="68"/>
                  </a:moveTo>
                  <a:cubicBezTo>
                    <a:pt x="365" y="70"/>
                    <a:pt x="365" y="70"/>
                    <a:pt x="365" y="70"/>
                  </a:cubicBezTo>
                  <a:cubicBezTo>
                    <a:pt x="366" y="69"/>
                    <a:pt x="367" y="68"/>
                    <a:pt x="368" y="68"/>
                  </a:cubicBezTo>
                  <a:cubicBezTo>
                    <a:pt x="366" y="68"/>
                    <a:pt x="366" y="68"/>
                    <a:pt x="366" y="68"/>
                  </a:cubicBezTo>
                  <a:cubicBezTo>
                    <a:pt x="368" y="68"/>
                    <a:pt x="368" y="68"/>
                    <a:pt x="368" y="68"/>
                  </a:cubicBezTo>
                  <a:cubicBezTo>
                    <a:pt x="369" y="66"/>
                    <a:pt x="371" y="65"/>
                    <a:pt x="373" y="64"/>
                  </a:cubicBezTo>
                  <a:cubicBezTo>
                    <a:pt x="377" y="61"/>
                    <a:pt x="379" y="60"/>
                    <a:pt x="384" y="57"/>
                  </a:cubicBezTo>
                  <a:cubicBezTo>
                    <a:pt x="384" y="57"/>
                    <a:pt x="384" y="57"/>
                    <a:pt x="384" y="57"/>
                  </a:cubicBezTo>
                  <a:cubicBezTo>
                    <a:pt x="384" y="57"/>
                    <a:pt x="387" y="56"/>
                    <a:pt x="387" y="56"/>
                  </a:cubicBezTo>
                  <a:cubicBezTo>
                    <a:pt x="387" y="56"/>
                    <a:pt x="385" y="56"/>
                    <a:pt x="384" y="57"/>
                  </a:cubicBezTo>
                  <a:cubicBezTo>
                    <a:pt x="387" y="56"/>
                    <a:pt x="389" y="55"/>
                    <a:pt x="391" y="54"/>
                  </a:cubicBezTo>
                  <a:cubicBezTo>
                    <a:pt x="390" y="54"/>
                    <a:pt x="389" y="55"/>
                    <a:pt x="389" y="56"/>
                  </a:cubicBezTo>
                  <a:cubicBezTo>
                    <a:pt x="377" y="64"/>
                    <a:pt x="377" y="64"/>
                    <a:pt x="377" y="64"/>
                  </a:cubicBezTo>
                  <a:cubicBezTo>
                    <a:pt x="375" y="65"/>
                    <a:pt x="372" y="66"/>
                    <a:pt x="370" y="68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4" y="65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287" y="334"/>
                  </a:moveTo>
                  <a:cubicBezTo>
                    <a:pt x="300" y="315"/>
                    <a:pt x="314" y="296"/>
                    <a:pt x="328" y="279"/>
                  </a:cubicBezTo>
                  <a:cubicBezTo>
                    <a:pt x="325" y="273"/>
                    <a:pt x="325" y="273"/>
                    <a:pt x="325" y="273"/>
                  </a:cubicBezTo>
                  <a:cubicBezTo>
                    <a:pt x="331" y="258"/>
                    <a:pt x="340" y="238"/>
                    <a:pt x="347" y="223"/>
                  </a:cubicBezTo>
                  <a:cubicBezTo>
                    <a:pt x="327" y="234"/>
                    <a:pt x="327" y="234"/>
                    <a:pt x="327" y="234"/>
                  </a:cubicBezTo>
                  <a:cubicBezTo>
                    <a:pt x="321" y="220"/>
                    <a:pt x="321" y="220"/>
                    <a:pt x="321" y="220"/>
                  </a:cubicBezTo>
                  <a:cubicBezTo>
                    <a:pt x="327" y="213"/>
                    <a:pt x="334" y="207"/>
                    <a:pt x="341" y="201"/>
                  </a:cubicBezTo>
                  <a:cubicBezTo>
                    <a:pt x="337" y="195"/>
                    <a:pt x="337" y="195"/>
                    <a:pt x="344" y="184"/>
                  </a:cubicBezTo>
                  <a:cubicBezTo>
                    <a:pt x="343" y="182"/>
                    <a:pt x="343" y="181"/>
                    <a:pt x="343" y="180"/>
                  </a:cubicBezTo>
                  <a:cubicBezTo>
                    <a:pt x="339" y="177"/>
                    <a:pt x="336" y="174"/>
                    <a:pt x="333" y="172"/>
                  </a:cubicBezTo>
                  <a:cubicBezTo>
                    <a:pt x="311" y="191"/>
                    <a:pt x="294" y="215"/>
                    <a:pt x="272" y="235"/>
                  </a:cubicBezTo>
                  <a:cubicBezTo>
                    <a:pt x="265" y="241"/>
                    <a:pt x="257" y="241"/>
                    <a:pt x="250" y="245"/>
                  </a:cubicBezTo>
                  <a:cubicBezTo>
                    <a:pt x="257" y="240"/>
                    <a:pt x="257" y="240"/>
                    <a:pt x="257" y="240"/>
                  </a:cubicBezTo>
                  <a:cubicBezTo>
                    <a:pt x="250" y="245"/>
                    <a:pt x="250" y="245"/>
                    <a:pt x="250" y="245"/>
                  </a:cubicBezTo>
                  <a:cubicBezTo>
                    <a:pt x="248" y="248"/>
                    <a:pt x="246" y="250"/>
                    <a:pt x="244" y="252"/>
                  </a:cubicBezTo>
                  <a:cubicBezTo>
                    <a:pt x="239" y="260"/>
                    <a:pt x="239" y="260"/>
                    <a:pt x="239" y="260"/>
                  </a:cubicBezTo>
                  <a:cubicBezTo>
                    <a:pt x="244" y="252"/>
                    <a:pt x="244" y="252"/>
                    <a:pt x="244" y="252"/>
                  </a:cubicBezTo>
                  <a:cubicBezTo>
                    <a:pt x="230" y="264"/>
                    <a:pt x="230" y="264"/>
                    <a:pt x="230" y="264"/>
                  </a:cubicBezTo>
                  <a:cubicBezTo>
                    <a:pt x="229" y="263"/>
                    <a:pt x="228" y="262"/>
                    <a:pt x="227" y="261"/>
                  </a:cubicBezTo>
                  <a:cubicBezTo>
                    <a:pt x="249" y="230"/>
                    <a:pt x="249" y="230"/>
                    <a:pt x="249" y="230"/>
                  </a:cubicBezTo>
                  <a:cubicBezTo>
                    <a:pt x="248" y="229"/>
                    <a:pt x="246" y="226"/>
                    <a:pt x="245" y="224"/>
                  </a:cubicBezTo>
                  <a:cubicBezTo>
                    <a:pt x="250" y="216"/>
                    <a:pt x="250" y="216"/>
                    <a:pt x="250" y="216"/>
                  </a:cubicBezTo>
                  <a:cubicBezTo>
                    <a:pt x="252" y="208"/>
                    <a:pt x="254" y="198"/>
                    <a:pt x="257" y="189"/>
                  </a:cubicBezTo>
                  <a:cubicBezTo>
                    <a:pt x="265" y="181"/>
                    <a:pt x="265" y="181"/>
                    <a:pt x="265" y="181"/>
                  </a:cubicBezTo>
                  <a:cubicBezTo>
                    <a:pt x="270" y="174"/>
                    <a:pt x="270" y="174"/>
                    <a:pt x="270" y="174"/>
                  </a:cubicBezTo>
                  <a:cubicBezTo>
                    <a:pt x="270" y="173"/>
                    <a:pt x="270" y="172"/>
                    <a:pt x="270" y="171"/>
                  </a:cubicBezTo>
                  <a:cubicBezTo>
                    <a:pt x="277" y="166"/>
                    <a:pt x="284" y="160"/>
                    <a:pt x="291" y="154"/>
                  </a:cubicBezTo>
                  <a:cubicBezTo>
                    <a:pt x="320" y="137"/>
                    <a:pt x="320" y="137"/>
                    <a:pt x="320" y="137"/>
                  </a:cubicBezTo>
                  <a:cubicBezTo>
                    <a:pt x="291" y="154"/>
                    <a:pt x="291" y="154"/>
                    <a:pt x="291" y="154"/>
                  </a:cubicBezTo>
                  <a:cubicBezTo>
                    <a:pt x="322" y="138"/>
                    <a:pt x="322" y="138"/>
                    <a:pt x="322" y="138"/>
                  </a:cubicBezTo>
                  <a:cubicBezTo>
                    <a:pt x="324" y="137"/>
                    <a:pt x="327" y="135"/>
                    <a:pt x="329" y="13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29" y="133"/>
                    <a:pt x="329" y="133"/>
                    <a:pt x="329" y="133"/>
                  </a:cubicBezTo>
                  <a:cubicBezTo>
                    <a:pt x="341" y="133"/>
                    <a:pt x="341" y="133"/>
                    <a:pt x="341" y="133"/>
                  </a:cubicBezTo>
                  <a:cubicBezTo>
                    <a:pt x="347" y="129"/>
                    <a:pt x="347" y="129"/>
                    <a:pt x="347" y="129"/>
                  </a:cubicBezTo>
                  <a:cubicBezTo>
                    <a:pt x="341" y="133"/>
                    <a:pt x="341" y="133"/>
                    <a:pt x="341" y="133"/>
                  </a:cubicBezTo>
                  <a:cubicBezTo>
                    <a:pt x="329" y="133"/>
                    <a:pt x="329" y="133"/>
                    <a:pt x="329" y="133"/>
                  </a:cubicBezTo>
                  <a:cubicBezTo>
                    <a:pt x="327" y="135"/>
                    <a:pt x="324" y="137"/>
                    <a:pt x="322" y="138"/>
                  </a:cubicBezTo>
                  <a:cubicBezTo>
                    <a:pt x="332" y="139"/>
                    <a:pt x="332" y="139"/>
                    <a:pt x="332" y="139"/>
                  </a:cubicBezTo>
                  <a:cubicBezTo>
                    <a:pt x="347" y="130"/>
                    <a:pt x="347" y="130"/>
                    <a:pt x="347" y="130"/>
                  </a:cubicBezTo>
                  <a:cubicBezTo>
                    <a:pt x="350" y="128"/>
                    <a:pt x="352" y="127"/>
                    <a:pt x="355" y="125"/>
                  </a:cubicBezTo>
                  <a:cubicBezTo>
                    <a:pt x="354" y="123"/>
                    <a:pt x="353" y="121"/>
                    <a:pt x="352" y="119"/>
                  </a:cubicBezTo>
                  <a:cubicBezTo>
                    <a:pt x="353" y="121"/>
                    <a:pt x="354" y="123"/>
                    <a:pt x="355" y="125"/>
                  </a:cubicBezTo>
                  <a:cubicBezTo>
                    <a:pt x="374" y="119"/>
                    <a:pt x="374" y="119"/>
                    <a:pt x="374" y="119"/>
                  </a:cubicBezTo>
                  <a:cubicBezTo>
                    <a:pt x="366" y="126"/>
                    <a:pt x="366" y="126"/>
                    <a:pt x="366" y="126"/>
                  </a:cubicBezTo>
                  <a:cubicBezTo>
                    <a:pt x="367" y="126"/>
                    <a:pt x="367" y="127"/>
                    <a:pt x="367" y="127"/>
                  </a:cubicBezTo>
                  <a:cubicBezTo>
                    <a:pt x="368" y="127"/>
                    <a:pt x="368" y="128"/>
                    <a:pt x="368" y="128"/>
                  </a:cubicBezTo>
                  <a:cubicBezTo>
                    <a:pt x="384" y="119"/>
                    <a:pt x="384" y="119"/>
                    <a:pt x="384" y="119"/>
                  </a:cubicBezTo>
                  <a:cubicBezTo>
                    <a:pt x="368" y="128"/>
                    <a:pt x="368" y="128"/>
                    <a:pt x="368" y="128"/>
                  </a:cubicBezTo>
                  <a:cubicBezTo>
                    <a:pt x="371" y="131"/>
                    <a:pt x="371" y="131"/>
                    <a:pt x="371" y="131"/>
                  </a:cubicBezTo>
                  <a:cubicBezTo>
                    <a:pt x="384" y="119"/>
                    <a:pt x="384" y="119"/>
                    <a:pt x="384" y="119"/>
                  </a:cubicBezTo>
                  <a:cubicBezTo>
                    <a:pt x="401" y="109"/>
                    <a:pt x="401" y="109"/>
                    <a:pt x="401" y="109"/>
                  </a:cubicBezTo>
                  <a:cubicBezTo>
                    <a:pt x="400" y="109"/>
                    <a:pt x="400" y="108"/>
                    <a:pt x="399" y="107"/>
                  </a:cubicBezTo>
                  <a:cubicBezTo>
                    <a:pt x="388" y="107"/>
                    <a:pt x="388" y="107"/>
                    <a:pt x="388" y="107"/>
                  </a:cubicBezTo>
                  <a:cubicBezTo>
                    <a:pt x="379" y="112"/>
                    <a:pt x="379" y="112"/>
                    <a:pt x="379" y="112"/>
                  </a:cubicBezTo>
                  <a:cubicBezTo>
                    <a:pt x="371" y="116"/>
                    <a:pt x="371" y="116"/>
                    <a:pt x="371" y="116"/>
                  </a:cubicBezTo>
                  <a:cubicBezTo>
                    <a:pt x="370" y="115"/>
                    <a:pt x="370" y="114"/>
                    <a:pt x="369" y="113"/>
                  </a:cubicBezTo>
                  <a:cubicBezTo>
                    <a:pt x="375" y="109"/>
                    <a:pt x="380" y="106"/>
                    <a:pt x="385" y="103"/>
                  </a:cubicBezTo>
                  <a:cubicBezTo>
                    <a:pt x="392" y="97"/>
                    <a:pt x="392" y="97"/>
                    <a:pt x="392" y="97"/>
                  </a:cubicBezTo>
                  <a:cubicBezTo>
                    <a:pt x="383" y="100"/>
                    <a:pt x="383" y="100"/>
                    <a:pt x="383" y="100"/>
                  </a:cubicBezTo>
                  <a:cubicBezTo>
                    <a:pt x="391" y="92"/>
                    <a:pt x="391" y="92"/>
                    <a:pt x="391" y="92"/>
                  </a:cubicBezTo>
                  <a:cubicBezTo>
                    <a:pt x="400" y="85"/>
                    <a:pt x="400" y="85"/>
                    <a:pt x="400" y="85"/>
                  </a:cubicBezTo>
                  <a:cubicBezTo>
                    <a:pt x="406" y="80"/>
                    <a:pt x="406" y="80"/>
                    <a:pt x="406" y="80"/>
                  </a:cubicBezTo>
                  <a:cubicBezTo>
                    <a:pt x="414" y="74"/>
                    <a:pt x="414" y="74"/>
                    <a:pt x="414" y="74"/>
                  </a:cubicBezTo>
                  <a:cubicBezTo>
                    <a:pt x="413" y="74"/>
                    <a:pt x="413" y="72"/>
                    <a:pt x="413" y="71"/>
                  </a:cubicBezTo>
                  <a:cubicBezTo>
                    <a:pt x="413" y="70"/>
                    <a:pt x="413" y="70"/>
                    <a:pt x="413" y="70"/>
                  </a:cubicBezTo>
                  <a:cubicBezTo>
                    <a:pt x="421" y="65"/>
                    <a:pt x="421" y="65"/>
                    <a:pt x="421" y="65"/>
                  </a:cubicBezTo>
                  <a:cubicBezTo>
                    <a:pt x="421" y="63"/>
                    <a:pt x="422" y="61"/>
                    <a:pt x="422" y="59"/>
                  </a:cubicBezTo>
                  <a:cubicBezTo>
                    <a:pt x="413" y="69"/>
                    <a:pt x="413" y="69"/>
                    <a:pt x="413" y="69"/>
                  </a:cubicBezTo>
                  <a:cubicBezTo>
                    <a:pt x="397" y="76"/>
                    <a:pt x="397" y="76"/>
                    <a:pt x="397" y="76"/>
                  </a:cubicBezTo>
                  <a:cubicBezTo>
                    <a:pt x="389" y="84"/>
                    <a:pt x="389" y="84"/>
                    <a:pt x="389" y="84"/>
                  </a:cubicBezTo>
                  <a:cubicBezTo>
                    <a:pt x="381" y="92"/>
                    <a:pt x="381" y="92"/>
                    <a:pt x="381" y="92"/>
                  </a:cubicBezTo>
                  <a:cubicBezTo>
                    <a:pt x="398" y="84"/>
                    <a:pt x="398" y="84"/>
                    <a:pt x="398" y="84"/>
                  </a:cubicBezTo>
                  <a:cubicBezTo>
                    <a:pt x="381" y="92"/>
                    <a:pt x="381" y="92"/>
                    <a:pt x="381" y="92"/>
                  </a:cubicBezTo>
                  <a:cubicBezTo>
                    <a:pt x="373" y="95"/>
                    <a:pt x="373" y="95"/>
                    <a:pt x="373" y="95"/>
                  </a:cubicBezTo>
                  <a:cubicBezTo>
                    <a:pt x="371" y="96"/>
                    <a:pt x="368" y="97"/>
                    <a:pt x="366" y="99"/>
                  </a:cubicBezTo>
                  <a:cubicBezTo>
                    <a:pt x="365" y="99"/>
                    <a:pt x="365" y="99"/>
                    <a:pt x="365" y="98"/>
                  </a:cubicBezTo>
                  <a:cubicBezTo>
                    <a:pt x="373" y="93"/>
                    <a:pt x="381" y="89"/>
                    <a:pt x="389" y="84"/>
                  </a:cubicBezTo>
                  <a:cubicBezTo>
                    <a:pt x="397" y="76"/>
                    <a:pt x="397" y="76"/>
                    <a:pt x="397" y="76"/>
                  </a:cubicBezTo>
                  <a:cubicBezTo>
                    <a:pt x="396" y="75"/>
                    <a:pt x="396" y="75"/>
                    <a:pt x="396" y="75"/>
                  </a:cubicBezTo>
                  <a:cubicBezTo>
                    <a:pt x="373" y="89"/>
                    <a:pt x="373" y="89"/>
                    <a:pt x="373" y="89"/>
                  </a:cubicBezTo>
                  <a:cubicBezTo>
                    <a:pt x="373" y="86"/>
                    <a:pt x="374" y="81"/>
                    <a:pt x="376" y="77"/>
                  </a:cubicBezTo>
                  <a:cubicBezTo>
                    <a:pt x="387" y="68"/>
                    <a:pt x="387" y="68"/>
                    <a:pt x="387" y="68"/>
                  </a:cubicBezTo>
                  <a:cubicBezTo>
                    <a:pt x="392" y="66"/>
                    <a:pt x="392" y="66"/>
                    <a:pt x="392" y="66"/>
                  </a:cubicBezTo>
                  <a:cubicBezTo>
                    <a:pt x="402" y="60"/>
                    <a:pt x="402" y="60"/>
                    <a:pt x="402" y="60"/>
                  </a:cubicBezTo>
                  <a:cubicBezTo>
                    <a:pt x="401" y="61"/>
                    <a:pt x="401" y="61"/>
                    <a:pt x="401" y="61"/>
                  </a:cubicBezTo>
                  <a:cubicBezTo>
                    <a:pt x="399" y="62"/>
                    <a:pt x="397" y="62"/>
                    <a:pt x="396" y="63"/>
                  </a:cubicBezTo>
                  <a:cubicBezTo>
                    <a:pt x="399" y="62"/>
                    <a:pt x="399" y="62"/>
                    <a:pt x="402" y="60"/>
                  </a:cubicBezTo>
                  <a:cubicBezTo>
                    <a:pt x="399" y="62"/>
                    <a:pt x="396" y="64"/>
                    <a:pt x="392" y="66"/>
                  </a:cubicBezTo>
                  <a:cubicBezTo>
                    <a:pt x="392" y="67"/>
                    <a:pt x="392" y="68"/>
                    <a:pt x="392" y="68"/>
                  </a:cubicBezTo>
                  <a:cubicBezTo>
                    <a:pt x="391" y="70"/>
                    <a:pt x="391" y="71"/>
                    <a:pt x="390" y="72"/>
                  </a:cubicBezTo>
                  <a:cubicBezTo>
                    <a:pt x="391" y="71"/>
                    <a:pt x="391" y="70"/>
                    <a:pt x="392" y="68"/>
                  </a:cubicBezTo>
                  <a:cubicBezTo>
                    <a:pt x="382" y="74"/>
                    <a:pt x="381" y="75"/>
                    <a:pt x="379" y="76"/>
                  </a:cubicBezTo>
                  <a:cubicBezTo>
                    <a:pt x="383" y="75"/>
                    <a:pt x="384" y="75"/>
                    <a:pt x="406" y="66"/>
                  </a:cubicBezTo>
                  <a:cubicBezTo>
                    <a:pt x="406" y="65"/>
                    <a:pt x="406" y="64"/>
                    <a:pt x="406" y="63"/>
                  </a:cubicBezTo>
                  <a:cubicBezTo>
                    <a:pt x="424" y="52"/>
                    <a:pt x="424" y="52"/>
                    <a:pt x="424" y="52"/>
                  </a:cubicBezTo>
                  <a:cubicBezTo>
                    <a:pt x="441" y="41"/>
                    <a:pt x="441" y="41"/>
                    <a:pt x="441" y="41"/>
                  </a:cubicBezTo>
                  <a:cubicBezTo>
                    <a:pt x="442" y="40"/>
                    <a:pt x="442" y="40"/>
                    <a:pt x="442" y="39"/>
                  </a:cubicBezTo>
                  <a:cubicBezTo>
                    <a:pt x="434" y="43"/>
                    <a:pt x="426" y="47"/>
                    <a:pt x="418" y="51"/>
                  </a:cubicBezTo>
                  <a:cubicBezTo>
                    <a:pt x="426" y="47"/>
                    <a:pt x="434" y="43"/>
                    <a:pt x="442" y="39"/>
                  </a:cubicBezTo>
                  <a:cubicBezTo>
                    <a:pt x="434" y="42"/>
                    <a:pt x="434" y="42"/>
                    <a:pt x="434" y="42"/>
                  </a:cubicBezTo>
                  <a:cubicBezTo>
                    <a:pt x="435" y="42"/>
                    <a:pt x="435" y="41"/>
                    <a:pt x="436" y="40"/>
                  </a:cubicBezTo>
                  <a:cubicBezTo>
                    <a:pt x="436" y="39"/>
                    <a:pt x="437" y="38"/>
                    <a:pt x="438" y="37"/>
                  </a:cubicBezTo>
                  <a:cubicBezTo>
                    <a:pt x="449" y="29"/>
                    <a:pt x="449" y="29"/>
                    <a:pt x="449" y="29"/>
                  </a:cubicBezTo>
                  <a:cubicBezTo>
                    <a:pt x="450" y="29"/>
                    <a:pt x="450" y="28"/>
                    <a:pt x="451" y="27"/>
                  </a:cubicBezTo>
                  <a:cubicBezTo>
                    <a:pt x="438" y="32"/>
                    <a:pt x="438" y="32"/>
                    <a:pt x="438" y="32"/>
                  </a:cubicBezTo>
                  <a:cubicBezTo>
                    <a:pt x="451" y="27"/>
                    <a:pt x="451" y="27"/>
                    <a:pt x="451" y="27"/>
                  </a:cubicBezTo>
                  <a:cubicBezTo>
                    <a:pt x="461" y="22"/>
                    <a:pt x="461" y="22"/>
                    <a:pt x="461" y="22"/>
                  </a:cubicBezTo>
                  <a:cubicBezTo>
                    <a:pt x="448" y="26"/>
                    <a:pt x="448" y="26"/>
                    <a:pt x="448" y="26"/>
                  </a:cubicBezTo>
                  <a:cubicBezTo>
                    <a:pt x="423" y="39"/>
                    <a:pt x="423" y="39"/>
                    <a:pt x="423" y="39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7" y="47"/>
                    <a:pt x="408" y="46"/>
                    <a:pt x="410" y="45"/>
                  </a:cubicBezTo>
                  <a:cubicBezTo>
                    <a:pt x="396" y="54"/>
                    <a:pt x="396" y="54"/>
                    <a:pt x="396" y="54"/>
                  </a:cubicBezTo>
                  <a:cubicBezTo>
                    <a:pt x="391" y="57"/>
                    <a:pt x="386" y="60"/>
                    <a:pt x="381" y="63"/>
                  </a:cubicBezTo>
                  <a:cubicBezTo>
                    <a:pt x="377" y="66"/>
                    <a:pt x="374" y="70"/>
                    <a:pt x="372" y="75"/>
                  </a:cubicBezTo>
                  <a:cubicBezTo>
                    <a:pt x="377" y="70"/>
                    <a:pt x="383" y="64"/>
                    <a:pt x="388" y="59"/>
                  </a:cubicBezTo>
                  <a:cubicBezTo>
                    <a:pt x="403" y="51"/>
                    <a:pt x="403" y="51"/>
                    <a:pt x="403" y="51"/>
                  </a:cubicBezTo>
                  <a:cubicBezTo>
                    <a:pt x="402" y="52"/>
                    <a:pt x="402" y="53"/>
                    <a:pt x="401" y="54"/>
                  </a:cubicBezTo>
                  <a:cubicBezTo>
                    <a:pt x="392" y="59"/>
                    <a:pt x="392" y="59"/>
                    <a:pt x="392" y="59"/>
                  </a:cubicBezTo>
                  <a:cubicBezTo>
                    <a:pt x="391" y="60"/>
                    <a:pt x="391" y="60"/>
                    <a:pt x="390" y="61"/>
                  </a:cubicBezTo>
                  <a:cubicBezTo>
                    <a:pt x="394" y="63"/>
                    <a:pt x="394" y="63"/>
                    <a:pt x="394" y="63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0" y="61"/>
                    <a:pt x="390" y="61"/>
                    <a:pt x="390" y="61"/>
                  </a:cubicBezTo>
                  <a:cubicBezTo>
                    <a:pt x="388" y="64"/>
                    <a:pt x="387" y="66"/>
                    <a:pt x="386" y="68"/>
                  </a:cubicBezTo>
                  <a:cubicBezTo>
                    <a:pt x="378" y="73"/>
                    <a:pt x="370" y="77"/>
                    <a:pt x="363" y="82"/>
                  </a:cubicBezTo>
                  <a:cubicBezTo>
                    <a:pt x="372" y="75"/>
                    <a:pt x="372" y="75"/>
                    <a:pt x="372" y="75"/>
                  </a:cubicBezTo>
                  <a:cubicBezTo>
                    <a:pt x="374" y="70"/>
                    <a:pt x="377" y="66"/>
                    <a:pt x="381" y="63"/>
                  </a:cubicBezTo>
                  <a:cubicBezTo>
                    <a:pt x="386" y="60"/>
                    <a:pt x="391" y="57"/>
                    <a:pt x="396" y="54"/>
                  </a:cubicBezTo>
                  <a:cubicBezTo>
                    <a:pt x="410" y="45"/>
                    <a:pt x="410" y="45"/>
                    <a:pt x="410" y="45"/>
                  </a:cubicBezTo>
                  <a:cubicBezTo>
                    <a:pt x="419" y="37"/>
                    <a:pt x="431" y="29"/>
                    <a:pt x="445" y="22"/>
                  </a:cubicBezTo>
                  <a:cubicBezTo>
                    <a:pt x="425" y="33"/>
                    <a:pt x="398" y="48"/>
                    <a:pt x="378" y="60"/>
                  </a:cubicBezTo>
                  <a:cubicBezTo>
                    <a:pt x="322" y="98"/>
                    <a:pt x="311" y="105"/>
                    <a:pt x="266" y="145"/>
                  </a:cubicBezTo>
                  <a:cubicBezTo>
                    <a:pt x="211" y="197"/>
                    <a:pt x="206" y="202"/>
                    <a:pt x="172" y="243"/>
                  </a:cubicBezTo>
                  <a:cubicBezTo>
                    <a:pt x="124" y="308"/>
                    <a:pt x="122" y="310"/>
                    <a:pt x="99" y="351"/>
                  </a:cubicBezTo>
                  <a:cubicBezTo>
                    <a:pt x="83" y="379"/>
                    <a:pt x="88" y="409"/>
                    <a:pt x="118" y="438"/>
                  </a:cubicBezTo>
                  <a:cubicBezTo>
                    <a:pt x="122" y="435"/>
                    <a:pt x="122" y="435"/>
                    <a:pt x="122" y="435"/>
                  </a:cubicBezTo>
                  <a:cubicBezTo>
                    <a:pt x="128" y="430"/>
                    <a:pt x="128" y="430"/>
                    <a:pt x="128" y="430"/>
                  </a:cubicBezTo>
                  <a:cubicBezTo>
                    <a:pt x="134" y="424"/>
                    <a:pt x="134" y="424"/>
                    <a:pt x="134" y="424"/>
                  </a:cubicBezTo>
                  <a:cubicBezTo>
                    <a:pt x="135" y="425"/>
                    <a:pt x="136" y="425"/>
                    <a:pt x="136" y="426"/>
                  </a:cubicBezTo>
                  <a:cubicBezTo>
                    <a:pt x="148" y="423"/>
                    <a:pt x="148" y="423"/>
                    <a:pt x="148" y="423"/>
                  </a:cubicBezTo>
                  <a:cubicBezTo>
                    <a:pt x="155" y="417"/>
                    <a:pt x="155" y="417"/>
                    <a:pt x="155" y="417"/>
                  </a:cubicBezTo>
                  <a:cubicBezTo>
                    <a:pt x="157" y="419"/>
                    <a:pt x="160" y="421"/>
                    <a:pt x="163" y="423"/>
                  </a:cubicBezTo>
                  <a:cubicBezTo>
                    <a:pt x="167" y="415"/>
                    <a:pt x="172" y="407"/>
                    <a:pt x="176" y="399"/>
                  </a:cubicBezTo>
                  <a:cubicBezTo>
                    <a:pt x="178" y="396"/>
                    <a:pt x="179" y="394"/>
                    <a:pt x="181" y="391"/>
                  </a:cubicBezTo>
                  <a:cubicBezTo>
                    <a:pt x="180" y="390"/>
                    <a:pt x="179" y="390"/>
                    <a:pt x="178" y="389"/>
                  </a:cubicBezTo>
                  <a:cubicBezTo>
                    <a:pt x="178" y="388"/>
                    <a:pt x="177" y="388"/>
                    <a:pt x="176" y="387"/>
                  </a:cubicBezTo>
                  <a:cubicBezTo>
                    <a:pt x="177" y="384"/>
                    <a:pt x="179" y="382"/>
                    <a:pt x="181" y="379"/>
                  </a:cubicBezTo>
                  <a:cubicBezTo>
                    <a:pt x="180" y="379"/>
                    <a:pt x="179" y="378"/>
                    <a:pt x="178" y="378"/>
                  </a:cubicBezTo>
                  <a:cubicBezTo>
                    <a:pt x="176" y="376"/>
                    <a:pt x="175" y="375"/>
                    <a:pt x="174" y="374"/>
                  </a:cubicBezTo>
                  <a:cubicBezTo>
                    <a:pt x="175" y="375"/>
                    <a:pt x="176" y="376"/>
                    <a:pt x="178" y="378"/>
                  </a:cubicBezTo>
                  <a:cubicBezTo>
                    <a:pt x="186" y="372"/>
                    <a:pt x="186" y="372"/>
                    <a:pt x="186" y="372"/>
                  </a:cubicBezTo>
                  <a:cubicBezTo>
                    <a:pt x="193" y="355"/>
                    <a:pt x="193" y="355"/>
                    <a:pt x="193" y="355"/>
                  </a:cubicBezTo>
                  <a:cubicBezTo>
                    <a:pt x="192" y="353"/>
                    <a:pt x="190" y="353"/>
                    <a:pt x="189" y="351"/>
                  </a:cubicBezTo>
                  <a:cubicBezTo>
                    <a:pt x="189" y="351"/>
                    <a:pt x="189" y="351"/>
                    <a:pt x="189" y="351"/>
                  </a:cubicBezTo>
                  <a:cubicBezTo>
                    <a:pt x="189" y="351"/>
                    <a:pt x="189" y="351"/>
                    <a:pt x="189" y="351"/>
                  </a:cubicBezTo>
                  <a:cubicBezTo>
                    <a:pt x="197" y="344"/>
                    <a:pt x="197" y="344"/>
                    <a:pt x="197" y="344"/>
                  </a:cubicBezTo>
                  <a:cubicBezTo>
                    <a:pt x="193" y="355"/>
                    <a:pt x="193" y="355"/>
                    <a:pt x="193" y="355"/>
                  </a:cubicBezTo>
                  <a:cubicBezTo>
                    <a:pt x="186" y="372"/>
                    <a:pt x="186" y="372"/>
                    <a:pt x="186" y="372"/>
                  </a:cubicBezTo>
                  <a:cubicBezTo>
                    <a:pt x="184" y="374"/>
                    <a:pt x="182" y="377"/>
                    <a:pt x="181" y="379"/>
                  </a:cubicBezTo>
                  <a:cubicBezTo>
                    <a:pt x="179" y="382"/>
                    <a:pt x="177" y="384"/>
                    <a:pt x="176" y="387"/>
                  </a:cubicBezTo>
                  <a:cubicBezTo>
                    <a:pt x="177" y="388"/>
                    <a:pt x="178" y="388"/>
                    <a:pt x="178" y="389"/>
                  </a:cubicBezTo>
                  <a:cubicBezTo>
                    <a:pt x="188" y="374"/>
                    <a:pt x="188" y="374"/>
                    <a:pt x="188" y="374"/>
                  </a:cubicBezTo>
                  <a:cubicBezTo>
                    <a:pt x="198" y="369"/>
                    <a:pt x="198" y="369"/>
                    <a:pt x="198" y="369"/>
                  </a:cubicBezTo>
                  <a:cubicBezTo>
                    <a:pt x="199" y="370"/>
                    <a:pt x="200" y="370"/>
                    <a:pt x="201" y="371"/>
                  </a:cubicBezTo>
                  <a:cubicBezTo>
                    <a:pt x="221" y="364"/>
                    <a:pt x="221" y="364"/>
                    <a:pt x="221" y="364"/>
                  </a:cubicBezTo>
                  <a:cubicBezTo>
                    <a:pt x="232" y="376"/>
                    <a:pt x="232" y="376"/>
                    <a:pt x="232" y="376"/>
                  </a:cubicBezTo>
                  <a:cubicBezTo>
                    <a:pt x="221" y="364"/>
                    <a:pt x="221" y="364"/>
                    <a:pt x="221" y="364"/>
                  </a:cubicBezTo>
                  <a:cubicBezTo>
                    <a:pt x="201" y="371"/>
                    <a:pt x="201" y="371"/>
                    <a:pt x="201" y="371"/>
                  </a:cubicBezTo>
                  <a:cubicBezTo>
                    <a:pt x="221" y="372"/>
                    <a:pt x="221" y="372"/>
                    <a:pt x="221" y="372"/>
                  </a:cubicBezTo>
                  <a:cubicBezTo>
                    <a:pt x="209" y="399"/>
                    <a:pt x="209" y="399"/>
                    <a:pt x="209" y="399"/>
                  </a:cubicBezTo>
                  <a:cubicBezTo>
                    <a:pt x="227" y="396"/>
                    <a:pt x="227" y="396"/>
                    <a:pt x="227" y="396"/>
                  </a:cubicBezTo>
                  <a:cubicBezTo>
                    <a:pt x="243" y="386"/>
                    <a:pt x="243" y="386"/>
                    <a:pt x="243" y="386"/>
                  </a:cubicBezTo>
                  <a:cubicBezTo>
                    <a:pt x="238" y="371"/>
                    <a:pt x="238" y="371"/>
                    <a:pt x="238" y="371"/>
                  </a:cubicBezTo>
                  <a:cubicBezTo>
                    <a:pt x="238" y="363"/>
                    <a:pt x="238" y="363"/>
                    <a:pt x="238" y="363"/>
                  </a:cubicBezTo>
                  <a:cubicBezTo>
                    <a:pt x="242" y="353"/>
                    <a:pt x="242" y="353"/>
                    <a:pt x="242" y="353"/>
                  </a:cubicBezTo>
                  <a:cubicBezTo>
                    <a:pt x="243" y="350"/>
                    <a:pt x="245" y="347"/>
                    <a:pt x="247" y="345"/>
                  </a:cubicBezTo>
                  <a:cubicBezTo>
                    <a:pt x="243" y="337"/>
                    <a:pt x="243" y="337"/>
                    <a:pt x="243" y="337"/>
                  </a:cubicBezTo>
                  <a:cubicBezTo>
                    <a:pt x="238" y="338"/>
                    <a:pt x="238" y="338"/>
                    <a:pt x="238" y="338"/>
                  </a:cubicBezTo>
                  <a:cubicBezTo>
                    <a:pt x="243" y="337"/>
                    <a:pt x="243" y="337"/>
                    <a:pt x="243" y="337"/>
                  </a:cubicBezTo>
                  <a:cubicBezTo>
                    <a:pt x="247" y="345"/>
                    <a:pt x="247" y="345"/>
                    <a:pt x="247" y="345"/>
                  </a:cubicBezTo>
                  <a:cubicBezTo>
                    <a:pt x="254" y="340"/>
                    <a:pt x="254" y="340"/>
                    <a:pt x="254" y="340"/>
                  </a:cubicBezTo>
                  <a:cubicBezTo>
                    <a:pt x="243" y="321"/>
                    <a:pt x="243" y="321"/>
                    <a:pt x="243" y="321"/>
                  </a:cubicBezTo>
                  <a:cubicBezTo>
                    <a:pt x="245" y="319"/>
                    <a:pt x="246" y="316"/>
                    <a:pt x="248" y="314"/>
                  </a:cubicBezTo>
                  <a:cubicBezTo>
                    <a:pt x="246" y="312"/>
                    <a:pt x="245" y="312"/>
                    <a:pt x="243" y="311"/>
                  </a:cubicBezTo>
                  <a:cubicBezTo>
                    <a:pt x="214" y="334"/>
                    <a:pt x="214" y="334"/>
                    <a:pt x="214" y="334"/>
                  </a:cubicBezTo>
                  <a:cubicBezTo>
                    <a:pt x="243" y="311"/>
                    <a:pt x="243" y="311"/>
                    <a:pt x="243" y="311"/>
                  </a:cubicBezTo>
                  <a:cubicBezTo>
                    <a:pt x="245" y="312"/>
                    <a:pt x="246" y="312"/>
                    <a:pt x="248" y="314"/>
                  </a:cubicBezTo>
                  <a:cubicBezTo>
                    <a:pt x="256" y="313"/>
                    <a:pt x="256" y="313"/>
                    <a:pt x="256" y="313"/>
                  </a:cubicBezTo>
                  <a:cubicBezTo>
                    <a:pt x="264" y="319"/>
                    <a:pt x="274" y="326"/>
                    <a:pt x="282" y="332"/>
                  </a:cubicBezTo>
                  <a:cubicBezTo>
                    <a:pt x="283" y="332"/>
                    <a:pt x="285" y="333"/>
                    <a:pt x="287" y="334"/>
                  </a:cubicBezTo>
                  <a:moveTo>
                    <a:pt x="448" y="26"/>
                  </a:moveTo>
                  <a:cubicBezTo>
                    <a:pt x="461" y="22"/>
                    <a:pt x="461" y="22"/>
                    <a:pt x="461" y="22"/>
                  </a:cubicBezTo>
                  <a:cubicBezTo>
                    <a:pt x="462" y="22"/>
                    <a:pt x="463" y="21"/>
                    <a:pt x="463" y="20"/>
                  </a:cubicBezTo>
                  <a:cubicBezTo>
                    <a:pt x="466" y="18"/>
                    <a:pt x="469" y="15"/>
                    <a:pt x="472" y="13"/>
                  </a:cubicBezTo>
                  <a:cubicBezTo>
                    <a:pt x="466" y="15"/>
                    <a:pt x="466" y="15"/>
                    <a:pt x="466" y="15"/>
                  </a:cubicBezTo>
                  <a:cubicBezTo>
                    <a:pt x="460" y="17"/>
                    <a:pt x="460" y="17"/>
                    <a:pt x="460" y="17"/>
                  </a:cubicBezTo>
                  <a:cubicBezTo>
                    <a:pt x="457" y="18"/>
                    <a:pt x="455" y="19"/>
                    <a:pt x="452" y="21"/>
                  </a:cubicBezTo>
                  <a:cubicBezTo>
                    <a:pt x="437" y="30"/>
                    <a:pt x="437" y="30"/>
                    <a:pt x="437" y="30"/>
                  </a:cubicBezTo>
                  <a:cubicBezTo>
                    <a:pt x="451" y="24"/>
                    <a:pt x="451" y="24"/>
                    <a:pt x="451" y="24"/>
                  </a:cubicBezTo>
                  <a:cubicBezTo>
                    <a:pt x="450" y="25"/>
                    <a:pt x="449" y="25"/>
                    <a:pt x="448" y="26"/>
                  </a:cubicBezTo>
                  <a:moveTo>
                    <a:pt x="422" y="59"/>
                  </a:moveTo>
                  <a:cubicBezTo>
                    <a:pt x="430" y="55"/>
                    <a:pt x="438" y="51"/>
                    <a:pt x="447" y="47"/>
                  </a:cubicBezTo>
                  <a:cubicBezTo>
                    <a:pt x="439" y="47"/>
                    <a:pt x="439" y="47"/>
                    <a:pt x="439" y="47"/>
                  </a:cubicBezTo>
                  <a:cubicBezTo>
                    <a:pt x="434" y="50"/>
                    <a:pt x="429" y="53"/>
                    <a:pt x="424" y="55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423" y="56"/>
                    <a:pt x="423" y="57"/>
                    <a:pt x="422" y="59"/>
                  </a:cubicBezTo>
                  <a:moveTo>
                    <a:pt x="422" y="59"/>
                  </a:moveTo>
                  <a:cubicBezTo>
                    <a:pt x="422" y="61"/>
                    <a:pt x="421" y="63"/>
                    <a:pt x="421" y="65"/>
                  </a:cubicBezTo>
                  <a:cubicBezTo>
                    <a:pt x="446" y="51"/>
                    <a:pt x="446" y="51"/>
                    <a:pt x="446" y="51"/>
                  </a:cubicBezTo>
                  <a:cubicBezTo>
                    <a:pt x="446" y="50"/>
                    <a:pt x="446" y="48"/>
                    <a:pt x="447" y="47"/>
                  </a:cubicBezTo>
                  <a:cubicBezTo>
                    <a:pt x="438" y="51"/>
                    <a:pt x="430" y="55"/>
                    <a:pt x="422" y="59"/>
                  </a:cubicBezTo>
                  <a:moveTo>
                    <a:pt x="413" y="71"/>
                  </a:moveTo>
                  <a:cubicBezTo>
                    <a:pt x="416" y="70"/>
                    <a:pt x="419" y="68"/>
                    <a:pt x="422" y="67"/>
                  </a:cubicBezTo>
                  <a:cubicBezTo>
                    <a:pt x="413" y="70"/>
                    <a:pt x="413" y="70"/>
                    <a:pt x="413" y="70"/>
                  </a:cubicBezTo>
                  <a:cubicBezTo>
                    <a:pt x="413" y="70"/>
                    <a:pt x="413" y="70"/>
                    <a:pt x="413" y="71"/>
                  </a:cubicBezTo>
                  <a:moveTo>
                    <a:pt x="431" y="69"/>
                  </a:moveTo>
                  <a:cubicBezTo>
                    <a:pt x="448" y="61"/>
                    <a:pt x="448" y="61"/>
                    <a:pt x="448" y="61"/>
                  </a:cubicBezTo>
                  <a:cubicBezTo>
                    <a:pt x="448" y="61"/>
                    <a:pt x="448" y="61"/>
                    <a:pt x="448" y="60"/>
                  </a:cubicBezTo>
                  <a:cubicBezTo>
                    <a:pt x="447" y="58"/>
                    <a:pt x="447" y="57"/>
                    <a:pt x="447" y="55"/>
                  </a:cubicBezTo>
                  <a:cubicBezTo>
                    <a:pt x="430" y="62"/>
                    <a:pt x="430" y="62"/>
                    <a:pt x="430" y="62"/>
                  </a:cubicBezTo>
                  <a:cubicBezTo>
                    <a:pt x="430" y="63"/>
                    <a:pt x="430" y="63"/>
                    <a:pt x="430" y="64"/>
                  </a:cubicBezTo>
                  <a:cubicBezTo>
                    <a:pt x="430" y="63"/>
                    <a:pt x="430" y="63"/>
                    <a:pt x="430" y="62"/>
                  </a:cubicBezTo>
                  <a:cubicBezTo>
                    <a:pt x="427" y="64"/>
                    <a:pt x="424" y="65"/>
                    <a:pt x="422" y="67"/>
                  </a:cubicBezTo>
                  <a:cubicBezTo>
                    <a:pt x="419" y="68"/>
                    <a:pt x="416" y="70"/>
                    <a:pt x="413" y="71"/>
                  </a:cubicBezTo>
                  <a:cubicBezTo>
                    <a:pt x="413" y="72"/>
                    <a:pt x="413" y="74"/>
                    <a:pt x="414" y="74"/>
                  </a:cubicBezTo>
                  <a:cubicBezTo>
                    <a:pt x="430" y="65"/>
                    <a:pt x="430" y="65"/>
                    <a:pt x="430" y="65"/>
                  </a:cubicBezTo>
                  <a:cubicBezTo>
                    <a:pt x="431" y="69"/>
                    <a:pt x="431" y="69"/>
                    <a:pt x="431" y="69"/>
                  </a:cubicBezTo>
                  <a:moveTo>
                    <a:pt x="441" y="41"/>
                  </a:moveTo>
                  <a:cubicBezTo>
                    <a:pt x="424" y="52"/>
                    <a:pt x="424" y="52"/>
                    <a:pt x="424" y="52"/>
                  </a:cubicBezTo>
                  <a:cubicBezTo>
                    <a:pt x="450" y="39"/>
                    <a:pt x="450" y="39"/>
                    <a:pt x="450" y="39"/>
                  </a:cubicBezTo>
                  <a:cubicBezTo>
                    <a:pt x="441" y="41"/>
                    <a:pt x="441" y="41"/>
                    <a:pt x="441" y="41"/>
                  </a:cubicBezTo>
                  <a:moveTo>
                    <a:pt x="385" y="155"/>
                  </a:moveTo>
                  <a:cubicBezTo>
                    <a:pt x="389" y="151"/>
                    <a:pt x="394" y="148"/>
                    <a:pt x="399" y="144"/>
                  </a:cubicBezTo>
                  <a:cubicBezTo>
                    <a:pt x="394" y="148"/>
                    <a:pt x="389" y="151"/>
                    <a:pt x="385" y="155"/>
                  </a:cubicBezTo>
                  <a:moveTo>
                    <a:pt x="385" y="155"/>
                  </a:moveTo>
                  <a:cubicBezTo>
                    <a:pt x="387" y="157"/>
                    <a:pt x="388" y="158"/>
                    <a:pt x="390" y="159"/>
                  </a:cubicBezTo>
                  <a:cubicBezTo>
                    <a:pt x="388" y="158"/>
                    <a:pt x="387" y="157"/>
                    <a:pt x="385" y="155"/>
                  </a:cubicBezTo>
                  <a:moveTo>
                    <a:pt x="417" y="112"/>
                  </a:moveTo>
                  <a:cubicBezTo>
                    <a:pt x="410" y="119"/>
                    <a:pt x="410" y="119"/>
                    <a:pt x="410" y="119"/>
                  </a:cubicBezTo>
                  <a:cubicBezTo>
                    <a:pt x="417" y="112"/>
                    <a:pt x="417" y="112"/>
                    <a:pt x="417" y="112"/>
                  </a:cubicBezTo>
                  <a:moveTo>
                    <a:pt x="403" y="176"/>
                  </a:moveTo>
                  <a:cubicBezTo>
                    <a:pt x="413" y="171"/>
                    <a:pt x="413" y="171"/>
                    <a:pt x="413" y="171"/>
                  </a:cubicBezTo>
                  <a:cubicBezTo>
                    <a:pt x="424" y="158"/>
                    <a:pt x="424" y="158"/>
                    <a:pt x="424" y="158"/>
                  </a:cubicBezTo>
                  <a:cubicBezTo>
                    <a:pt x="422" y="148"/>
                    <a:pt x="422" y="148"/>
                    <a:pt x="422" y="148"/>
                  </a:cubicBezTo>
                  <a:cubicBezTo>
                    <a:pt x="421" y="137"/>
                    <a:pt x="421" y="137"/>
                    <a:pt x="421" y="137"/>
                  </a:cubicBezTo>
                  <a:cubicBezTo>
                    <a:pt x="432" y="134"/>
                    <a:pt x="432" y="134"/>
                    <a:pt x="432" y="134"/>
                  </a:cubicBezTo>
                  <a:cubicBezTo>
                    <a:pt x="444" y="124"/>
                    <a:pt x="444" y="124"/>
                    <a:pt x="444" y="124"/>
                  </a:cubicBezTo>
                  <a:cubicBezTo>
                    <a:pt x="451" y="104"/>
                    <a:pt x="451" y="104"/>
                    <a:pt x="451" y="104"/>
                  </a:cubicBezTo>
                  <a:cubicBezTo>
                    <a:pt x="440" y="109"/>
                    <a:pt x="440" y="109"/>
                    <a:pt x="440" y="109"/>
                  </a:cubicBezTo>
                  <a:cubicBezTo>
                    <a:pt x="439" y="108"/>
                    <a:pt x="438" y="107"/>
                    <a:pt x="437" y="107"/>
                  </a:cubicBezTo>
                  <a:cubicBezTo>
                    <a:pt x="442" y="99"/>
                    <a:pt x="442" y="99"/>
                    <a:pt x="442" y="99"/>
                  </a:cubicBezTo>
                  <a:cubicBezTo>
                    <a:pt x="449" y="93"/>
                    <a:pt x="449" y="93"/>
                    <a:pt x="449" y="93"/>
                  </a:cubicBezTo>
                  <a:cubicBezTo>
                    <a:pt x="456" y="87"/>
                    <a:pt x="456" y="87"/>
                    <a:pt x="456" y="87"/>
                  </a:cubicBezTo>
                  <a:cubicBezTo>
                    <a:pt x="455" y="87"/>
                    <a:pt x="454" y="86"/>
                    <a:pt x="453" y="85"/>
                  </a:cubicBezTo>
                  <a:cubicBezTo>
                    <a:pt x="454" y="86"/>
                    <a:pt x="455" y="87"/>
                    <a:pt x="456" y="87"/>
                  </a:cubicBezTo>
                  <a:cubicBezTo>
                    <a:pt x="462" y="83"/>
                    <a:pt x="464" y="80"/>
                    <a:pt x="459" y="76"/>
                  </a:cubicBezTo>
                  <a:cubicBezTo>
                    <a:pt x="458" y="75"/>
                    <a:pt x="456" y="74"/>
                    <a:pt x="455" y="73"/>
                  </a:cubicBezTo>
                  <a:cubicBezTo>
                    <a:pt x="451" y="74"/>
                    <a:pt x="448" y="76"/>
                    <a:pt x="446" y="77"/>
                  </a:cubicBezTo>
                  <a:cubicBezTo>
                    <a:pt x="447" y="78"/>
                    <a:pt x="448" y="79"/>
                    <a:pt x="448" y="80"/>
                  </a:cubicBezTo>
                  <a:cubicBezTo>
                    <a:pt x="443" y="83"/>
                    <a:pt x="438" y="87"/>
                    <a:pt x="432" y="90"/>
                  </a:cubicBezTo>
                  <a:cubicBezTo>
                    <a:pt x="434" y="91"/>
                    <a:pt x="436" y="93"/>
                    <a:pt x="437" y="95"/>
                  </a:cubicBezTo>
                  <a:cubicBezTo>
                    <a:pt x="436" y="93"/>
                    <a:pt x="434" y="91"/>
                    <a:pt x="432" y="90"/>
                  </a:cubicBezTo>
                  <a:cubicBezTo>
                    <a:pt x="438" y="87"/>
                    <a:pt x="443" y="83"/>
                    <a:pt x="448" y="80"/>
                  </a:cubicBezTo>
                  <a:cubicBezTo>
                    <a:pt x="448" y="79"/>
                    <a:pt x="447" y="78"/>
                    <a:pt x="446" y="77"/>
                  </a:cubicBezTo>
                  <a:cubicBezTo>
                    <a:pt x="445" y="76"/>
                    <a:pt x="445" y="76"/>
                    <a:pt x="445" y="76"/>
                  </a:cubicBezTo>
                  <a:cubicBezTo>
                    <a:pt x="412" y="93"/>
                    <a:pt x="412" y="93"/>
                    <a:pt x="412" y="93"/>
                  </a:cubicBezTo>
                  <a:cubicBezTo>
                    <a:pt x="445" y="76"/>
                    <a:pt x="445" y="76"/>
                    <a:pt x="445" y="76"/>
                  </a:cubicBezTo>
                  <a:cubicBezTo>
                    <a:pt x="445" y="75"/>
                    <a:pt x="444" y="75"/>
                    <a:pt x="444" y="74"/>
                  </a:cubicBezTo>
                  <a:cubicBezTo>
                    <a:pt x="426" y="83"/>
                    <a:pt x="426" y="83"/>
                    <a:pt x="426" y="83"/>
                  </a:cubicBezTo>
                  <a:cubicBezTo>
                    <a:pt x="452" y="69"/>
                    <a:pt x="452" y="69"/>
                    <a:pt x="452" y="69"/>
                  </a:cubicBezTo>
                  <a:cubicBezTo>
                    <a:pt x="441" y="70"/>
                    <a:pt x="441" y="70"/>
                    <a:pt x="441" y="70"/>
                  </a:cubicBezTo>
                  <a:cubicBezTo>
                    <a:pt x="442" y="70"/>
                    <a:pt x="442" y="71"/>
                    <a:pt x="442" y="72"/>
                  </a:cubicBezTo>
                  <a:cubicBezTo>
                    <a:pt x="411" y="93"/>
                    <a:pt x="411" y="93"/>
                    <a:pt x="411" y="93"/>
                  </a:cubicBezTo>
                  <a:cubicBezTo>
                    <a:pt x="442" y="72"/>
                    <a:pt x="442" y="72"/>
                    <a:pt x="442" y="72"/>
                  </a:cubicBezTo>
                  <a:cubicBezTo>
                    <a:pt x="442" y="71"/>
                    <a:pt x="442" y="70"/>
                    <a:pt x="441" y="70"/>
                  </a:cubicBezTo>
                  <a:cubicBezTo>
                    <a:pt x="441" y="69"/>
                    <a:pt x="441" y="69"/>
                    <a:pt x="441" y="69"/>
                  </a:cubicBezTo>
                  <a:cubicBezTo>
                    <a:pt x="432" y="72"/>
                    <a:pt x="432" y="72"/>
                    <a:pt x="432" y="72"/>
                  </a:cubicBezTo>
                  <a:cubicBezTo>
                    <a:pt x="427" y="75"/>
                    <a:pt x="421" y="78"/>
                    <a:pt x="416" y="81"/>
                  </a:cubicBezTo>
                  <a:cubicBezTo>
                    <a:pt x="421" y="78"/>
                    <a:pt x="427" y="75"/>
                    <a:pt x="432" y="72"/>
                  </a:cubicBezTo>
                  <a:cubicBezTo>
                    <a:pt x="427" y="75"/>
                    <a:pt x="421" y="78"/>
                    <a:pt x="416" y="81"/>
                  </a:cubicBezTo>
                  <a:cubicBezTo>
                    <a:pt x="401" y="91"/>
                    <a:pt x="401" y="91"/>
                    <a:pt x="401" y="91"/>
                  </a:cubicBezTo>
                  <a:cubicBezTo>
                    <a:pt x="402" y="94"/>
                    <a:pt x="402" y="94"/>
                    <a:pt x="402" y="94"/>
                  </a:cubicBezTo>
                  <a:cubicBezTo>
                    <a:pt x="402" y="95"/>
                    <a:pt x="403" y="97"/>
                    <a:pt x="404" y="97"/>
                  </a:cubicBezTo>
                  <a:cubicBezTo>
                    <a:pt x="398" y="101"/>
                    <a:pt x="393" y="104"/>
                    <a:pt x="388" y="107"/>
                  </a:cubicBezTo>
                  <a:cubicBezTo>
                    <a:pt x="399" y="107"/>
                    <a:pt x="399" y="107"/>
                    <a:pt x="399" y="107"/>
                  </a:cubicBezTo>
                  <a:cubicBezTo>
                    <a:pt x="404" y="109"/>
                    <a:pt x="411" y="111"/>
                    <a:pt x="417" y="112"/>
                  </a:cubicBezTo>
                  <a:cubicBezTo>
                    <a:pt x="410" y="119"/>
                    <a:pt x="410" y="119"/>
                    <a:pt x="410" y="119"/>
                  </a:cubicBezTo>
                  <a:cubicBezTo>
                    <a:pt x="411" y="119"/>
                    <a:pt x="411" y="119"/>
                    <a:pt x="412" y="120"/>
                  </a:cubicBezTo>
                  <a:cubicBezTo>
                    <a:pt x="407" y="127"/>
                    <a:pt x="407" y="127"/>
                    <a:pt x="407" y="127"/>
                  </a:cubicBezTo>
                  <a:cubicBezTo>
                    <a:pt x="403" y="136"/>
                    <a:pt x="403" y="136"/>
                    <a:pt x="403" y="136"/>
                  </a:cubicBezTo>
                  <a:cubicBezTo>
                    <a:pt x="387" y="146"/>
                    <a:pt x="387" y="146"/>
                    <a:pt x="387" y="146"/>
                  </a:cubicBezTo>
                  <a:cubicBezTo>
                    <a:pt x="379" y="151"/>
                    <a:pt x="372" y="158"/>
                    <a:pt x="365" y="163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3" y="177"/>
                    <a:pt x="373" y="177"/>
                    <a:pt x="373" y="177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83" y="185"/>
                    <a:pt x="383" y="185"/>
                    <a:pt x="383" y="185"/>
                  </a:cubicBezTo>
                  <a:cubicBezTo>
                    <a:pt x="389" y="168"/>
                    <a:pt x="389" y="168"/>
                    <a:pt x="389" y="168"/>
                  </a:cubicBezTo>
                  <a:cubicBezTo>
                    <a:pt x="394" y="164"/>
                    <a:pt x="399" y="160"/>
                    <a:pt x="403" y="157"/>
                  </a:cubicBezTo>
                  <a:cubicBezTo>
                    <a:pt x="402" y="156"/>
                    <a:pt x="401" y="155"/>
                    <a:pt x="399" y="154"/>
                  </a:cubicBezTo>
                  <a:cubicBezTo>
                    <a:pt x="401" y="155"/>
                    <a:pt x="402" y="156"/>
                    <a:pt x="403" y="157"/>
                  </a:cubicBezTo>
                  <a:cubicBezTo>
                    <a:pt x="404" y="157"/>
                    <a:pt x="405" y="158"/>
                    <a:pt x="405" y="158"/>
                  </a:cubicBezTo>
                  <a:cubicBezTo>
                    <a:pt x="406" y="158"/>
                    <a:pt x="406" y="158"/>
                    <a:pt x="406" y="158"/>
                  </a:cubicBezTo>
                  <a:cubicBezTo>
                    <a:pt x="413" y="168"/>
                    <a:pt x="413" y="168"/>
                    <a:pt x="413" y="168"/>
                  </a:cubicBezTo>
                  <a:cubicBezTo>
                    <a:pt x="406" y="158"/>
                    <a:pt x="406" y="158"/>
                    <a:pt x="406" y="158"/>
                  </a:cubicBezTo>
                  <a:cubicBezTo>
                    <a:pt x="403" y="166"/>
                    <a:pt x="403" y="166"/>
                    <a:pt x="403" y="166"/>
                  </a:cubicBezTo>
                  <a:cubicBezTo>
                    <a:pt x="399" y="173"/>
                    <a:pt x="399" y="173"/>
                    <a:pt x="399" y="173"/>
                  </a:cubicBezTo>
                  <a:cubicBezTo>
                    <a:pt x="400" y="174"/>
                    <a:pt x="402" y="175"/>
                    <a:pt x="403" y="176"/>
                  </a:cubicBezTo>
                  <a:moveTo>
                    <a:pt x="1158" y="3"/>
                  </a:moveTo>
                  <a:cubicBezTo>
                    <a:pt x="1155" y="2"/>
                    <a:pt x="1153" y="1"/>
                    <a:pt x="1150" y="0"/>
                  </a:cubicBezTo>
                  <a:cubicBezTo>
                    <a:pt x="1151" y="0"/>
                    <a:pt x="1152" y="1"/>
                    <a:pt x="1152" y="1"/>
                  </a:cubicBezTo>
                  <a:cubicBezTo>
                    <a:pt x="1155" y="2"/>
                    <a:pt x="1157" y="3"/>
                    <a:pt x="1160" y="4"/>
                  </a:cubicBezTo>
                  <a:cubicBezTo>
                    <a:pt x="1159" y="4"/>
                    <a:pt x="1158" y="3"/>
                    <a:pt x="1158" y="3"/>
                  </a:cubicBezTo>
                  <a:moveTo>
                    <a:pt x="1166" y="8"/>
                  </a:moveTo>
                  <a:cubicBezTo>
                    <a:pt x="1161" y="6"/>
                    <a:pt x="1156" y="4"/>
                    <a:pt x="1150" y="2"/>
                  </a:cubicBezTo>
                  <a:cubicBezTo>
                    <a:pt x="1152" y="3"/>
                    <a:pt x="1154" y="5"/>
                    <a:pt x="1156" y="6"/>
                  </a:cubicBezTo>
                  <a:cubicBezTo>
                    <a:pt x="1159" y="8"/>
                    <a:pt x="1161" y="10"/>
                    <a:pt x="1164" y="12"/>
                  </a:cubicBezTo>
                  <a:cubicBezTo>
                    <a:pt x="1170" y="15"/>
                    <a:pt x="1175" y="16"/>
                    <a:pt x="1180" y="19"/>
                  </a:cubicBezTo>
                  <a:cubicBezTo>
                    <a:pt x="1178" y="17"/>
                    <a:pt x="1175" y="15"/>
                    <a:pt x="1173" y="13"/>
                  </a:cubicBezTo>
                  <a:cubicBezTo>
                    <a:pt x="1171" y="11"/>
                    <a:pt x="1169" y="9"/>
                    <a:pt x="1166" y="8"/>
                  </a:cubicBezTo>
                  <a:moveTo>
                    <a:pt x="463" y="42"/>
                  </a:moveTo>
                  <a:cubicBezTo>
                    <a:pt x="469" y="39"/>
                    <a:pt x="475" y="37"/>
                    <a:pt x="480" y="35"/>
                  </a:cubicBezTo>
                  <a:cubicBezTo>
                    <a:pt x="475" y="37"/>
                    <a:pt x="469" y="39"/>
                    <a:pt x="463" y="42"/>
                  </a:cubicBezTo>
                  <a:cubicBezTo>
                    <a:pt x="469" y="39"/>
                    <a:pt x="475" y="37"/>
                    <a:pt x="480" y="35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1" y="33"/>
                    <a:pt x="481" y="32"/>
                    <a:pt x="481" y="32"/>
                  </a:cubicBezTo>
                  <a:cubicBezTo>
                    <a:pt x="475" y="34"/>
                    <a:pt x="469" y="37"/>
                    <a:pt x="463" y="39"/>
                  </a:cubicBezTo>
                  <a:cubicBezTo>
                    <a:pt x="463" y="39"/>
                    <a:pt x="463" y="40"/>
                    <a:pt x="463" y="40"/>
                  </a:cubicBezTo>
                  <a:cubicBezTo>
                    <a:pt x="463" y="41"/>
                    <a:pt x="463" y="42"/>
                    <a:pt x="463" y="42"/>
                  </a:cubicBezTo>
                  <a:cubicBezTo>
                    <a:pt x="463" y="42"/>
                    <a:pt x="463" y="41"/>
                    <a:pt x="463" y="40"/>
                  </a:cubicBezTo>
                  <a:cubicBezTo>
                    <a:pt x="463" y="41"/>
                    <a:pt x="463" y="42"/>
                    <a:pt x="463" y="42"/>
                  </a:cubicBezTo>
                  <a:moveTo>
                    <a:pt x="462" y="67"/>
                  </a:moveTo>
                  <a:cubicBezTo>
                    <a:pt x="463" y="69"/>
                    <a:pt x="464" y="70"/>
                    <a:pt x="466" y="72"/>
                  </a:cubicBezTo>
                  <a:cubicBezTo>
                    <a:pt x="470" y="60"/>
                    <a:pt x="470" y="60"/>
                    <a:pt x="470" y="60"/>
                  </a:cubicBezTo>
                  <a:cubicBezTo>
                    <a:pt x="469" y="55"/>
                    <a:pt x="471" y="52"/>
                    <a:pt x="481" y="42"/>
                  </a:cubicBezTo>
                  <a:cubicBezTo>
                    <a:pt x="474" y="46"/>
                    <a:pt x="464" y="53"/>
                    <a:pt x="456" y="57"/>
                  </a:cubicBezTo>
                  <a:cubicBezTo>
                    <a:pt x="457" y="60"/>
                    <a:pt x="459" y="64"/>
                    <a:pt x="462" y="67"/>
                  </a:cubicBezTo>
                  <a:moveTo>
                    <a:pt x="1398" y="429"/>
                  </a:moveTo>
                  <a:cubicBezTo>
                    <a:pt x="1398" y="430"/>
                    <a:pt x="1399" y="430"/>
                    <a:pt x="1399" y="431"/>
                  </a:cubicBezTo>
                  <a:cubicBezTo>
                    <a:pt x="1399" y="430"/>
                    <a:pt x="1398" y="430"/>
                    <a:pt x="1398" y="429"/>
                  </a:cubicBezTo>
                  <a:moveTo>
                    <a:pt x="1400" y="432"/>
                  </a:moveTo>
                  <a:cubicBezTo>
                    <a:pt x="1400" y="432"/>
                    <a:pt x="1399" y="431"/>
                    <a:pt x="1399" y="431"/>
                  </a:cubicBezTo>
                  <a:cubicBezTo>
                    <a:pt x="1399" y="431"/>
                    <a:pt x="1400" y="432"/>
                    <a:pt x="1400" y="432"/>
                  </a:cubicBezTo>
                  <a:moveTo>
                    <a:pt x="1402" y="433"/>
                  </a:moveTo>
                  <a:cubicBezTo>
                    <a:pt x="1401" y="433"/>
                    <a:pt x="1401" y="432"/>
                    <a:pt x="1400" y="432"/>
                  </a:cubicBezTo>
                  <a:cubicBezTo>
                    <a:pt x="1401" y="432"/>
                    <a:pt x="1401" y="433"/>
                    <a:pt x="1402" y="433"/>
                  </a:cubicBezTo>
                  <a:moveTo>
                    <a:pt x="1402" y="435"/>
                  </a:moveTo>
                  <a:cubicBezTo>
                    <a:pt x="1402" y="434"/>
                    <a:pt x="1402" y="434"/>
                    <a:pt x="1402" y="433"/>
                  </a:cubicBezTo>
                  <a:cubicBezTo>
                    <a:pt x="1402" y="434"/>
                    <a:pt x="1402" y="434"/>
                    <a:pt x="1402" y="435"/>
                  </a:cubicBezTo>
                  <a:moveTo>
                    <a:pt x="1403" y="436"/>
                  </a:moveTo>
                  <a:cubicBezTo>
                    <a:pt x="1403" y="436"/>
                    <a:pt x="1403" y="435"/>
                    <a:pt x="1402" y="435"/>
                  </a:cubicBezTo>
                  <a:cubicBezTo>
                    <a:pt x="1403" y="435"/>
                    <a:pt x="1403" y="436"/>
                    <a:pt x="1403" y="436"/>
                  </a:cubicBezTo>
                  <a:moveTo>
                    <a:pt x="1404" y="437"/>
                  </a:moveTo>
                  <a:cubicBezTo>
                    <a:pt x="1404" y="437"/>
                    <a:pt x="1404" y="436"/>
                    <a:pt x="1403" y="436"/>
                  </a:cubicBezTo>
                  <a:cubicBezTo>
                    <a:pt x="1404" y="436"/>
                    <a:pt x="1404" y="437"/>
                    <a:pt x="1404" y="437"/>
                  </a:cubicBezTo>
                  <a:moveTo>
                    <a:pt x="1405" y="438"/>
                  </a:moveTo>
                  <a:cubicBezTo>
                    <a:pt x="1405" y="438"/>
                    <a:pt x="1404" y="437"/>
                    <a:pt x="1404" y="437"/>
                  </a:cubicBezTo>
                  <a:cubicBezTo>
                    <a:pt x="1404" y="437"/>
                    <a:pt x="1405" y="438"/>
                    <a:pt x="1405" y="438"/>
                  </a:cubicBezTo>
                  <a:moveTo>
                    <a:pt x="1406" y="439"/>
                  </a:moveTo>
                  <a:cubicBezTo>
                    <a:pt x="1406" y="439"/>
                    <a:pt x="1405" y="439"/>
                    <a:pt x="1405" y="438"/>
                  </a:cubicBezTo>
                  <a:cubicBezTo>
                    <a:pt x="1405" y="439"/>
                    <a:pt x="1406" y="439"/>
                    <a:pt x="1406" y="439"/>
                  </a:cubicBezTo>
                  <a:moveTo>
                    <a:pt x="1407" y="440"/>
                  </a:moveTo>
                  <a:cubicBezTo>
                    <a:pt x="1407" y="440"/>
                    <a:pt x="1407" y="440"/>
                    <a:pt x="1406" y="439"/>
                  </a:cubicBezTo>
                  <a:cubicBezTo>
                    <a:pt x="1407" y="440"/>
                    <a:pt x="1407" y="440"/>
                    <a:pt x="1407" y="440"/>
                  </a:cubicBezTo>
                  <a:moveTo>
                    <a:pt x="1408" y="441"/>
                  </a:moveTo>
                  <a:cubicBezTo>
                    <a:pt x="1408" y="441"/>
                    <a:pt x="1407" y="440"/>
                    <a:pt x="1407" y="440"/>
                  </a:cubicBezTo>
                  <a:cubicBezTo>
                    <a:pt x="1407" y="440"/>
                    <a:pt x="1408" y="441"/>
                    <a:pt x="1408" y="441"/>
                  </a:cubicBezTo>
                  <a:moveTo>
                    <a:pt x="1409" y="442"/>
                  </a:moveTo>
                  <a:cubicBezTo>
                    <a:pt x="1409" y="442"/>
                    <a:pt x="1409" y="441"/>
                    <a:pt x="1408" y="441"/>
                  </a:cubicBezTo>
                  <a:cubicBezTo>
                    <a:pt x="1409" y="441"/>
                    <a:pt x="1409" y="442"/>
                    <a:pt x="1409" y="442"/>
                  </a:cubicBezTo>
                  <a:moveTo>
                    <a:pt x="1410" y="443"/>
                  </a:moveTo>
                  <a:cubicBezTo>
                    <a:pt x="1410" y="443"/>
                    <a:pt x="1409" y="442"/>
                    <a:pt x="1409" y="442"/>
                  </a:cubicBezTo>
                  <a:cubicBezTo>
                    <a:pt x="1409" y="442"/>
                    <a:pt x="1410" y="443"/>
                    <a:pt x="1410" y="443"/>
                  </a:cubicBezTo>
                  <a:moveTo>
                    <a:pt x="1411" y="443"/>
                  </a:moveTo>
                  <a:cubicBezTo>
                    <a:pt x="1410" y="443"/>
                    <a:pt x="1410" y="443"/>
                    <a:pt x="1410" y="443"/>
                  </a:cubicBezTo>
                  <a:cubicBezTo>
                    <a:pt x="1411" y="443"/>
                    <a:pt x="1411" y="443"/>
                    <a:pt x="1411" y="443"/>
                  </a:cubicBezTo>
                  <a:moveTo>
                    <a:pt x="1412" y="443"/>
                  </a:moveTo>
                  <a:cubicBezTo>
                    <a:pt x="1412" y="443"/>
                    <a:pt x="1411" y="443"/>
                    <a:pt x="1411" y="443"/>
                  </a:cubicBezTo>
                  <a:cubicBezTo>
                    <a:pt x="1411" y="443"/>
                    <a:pt x="1412" y="443"/>
                    <a:pt x="1412" y="443"/>
                  </a:cubicBezTo>
                  <a:moveTo>
                    <a:pt x="1413" y="443"/>
                  </a:moveTo>
                  <a:cubicBezTo>
                    <a:pt x="1412" y="443"/>
                    <a:pt x="1412" y="443"/>
                    <a:pt x="1412" y="443"/>
                  </a:cubicBezTo>
                  <a:cubicBezTo>
                    <a:pt x="1412" y="443"/>
                    <a:pt x="1412" y="443"/>
                    <a:pt x="1413" y="443"/>
                  </a:cubicBezTo>
                  <a:moveTo>
                    <a:pt x="1414" y="443"/>
                  </a:moveTo>
                  <a:cubicBezTo>
                    <a:pt x="1413" y="443"/>
                    <a:pt x="1413" y="443"/>
                    <a:pt x="1413" y="443"/>
                  </a:cubicBezTo>
                  <a:cubicBezTo>
                    <a:pt x="1413" y="443"/>
                    <a:pt x="1413" y="443"/>
                    <a:pt x="1414" y="443"/>
                  </a:cubicBezTo>
                  <a:moveTo>
                    <a:pt x="1415" y="442"/>
                  </a:moveTo>
                  <a:cubicBezTo>
                    <a:pt x="1414" y="443"/>
                    <a:pt x="1414" y="443"/>
                    <a:pt x="1414" y="443"/>
                  </a:cubicBezTo>
                  <a:cubicBezTo>
                    <a:pt x="1414" y="443"/>
                    <a:pt x="1414" y="443"/>
                    <a:pt x="1415" y="442"/>
                  </a:cubicBezTo>
                  <a:moveTo>
                    <a:pt x="1416" y="442"/>
                  </a:moveTo>
                  <a:cubicBezTo>
                    <a:pt x="1415" y="442"/>
                    <a:pt x="1415" y="442"/>
                    <a:pt x="1415" y="442"/>
                  </a:cubicBezTo>
                  <a:cubicBezTo>
                    <a:pt x="1415" y="442"/>
                    <a:pt x="1415" y="442"/>
                    <a:pt x="1416" y="442"/>
                  </a:cubicBezTo>
                  <a:moveTo>
                    <a:pt x="1416" y="441"/>
                  </a:moveTo>
                  <a:cubicBezTo>
                    <a:pt x="1416" y="441"/>
                    <a:pt x="1416" y="441"/>
                    <a:pt x="1416" y="442"/>
                  </a:cubicBezTo>
                  <a:cubicBezTo>
                    <a:pt x="1416" y="441"/>
                    <a:pt x="1416" y="441"/>
                    <a:pt x="1416" y="441"/>
                  </a:cubicBezTo>
                  <a:moveTo>
                    <a:pt x="1416" y="440"/>
                  </a:moveTo>
                  <a:cubicBezTo>
                    <a:pt x="1416" y="440"/>
                    <a:pt x="1416" y="440"/>
                    <a:pt x="1416" y="441"/>
                  </a:cubicBezTo>
                  <a:cubicBezTo>
                    <a:pt x="1416" y="440"/>
                    <a:pt x="1416" y="440"/>
                    <a:pt x="1416" y="440"/>
                  </a:cubicBezTo>
                  <a:moveTo>
                    <a:pt x="1416" y="439"/>
                  </a:moveTo>
                  <a:cubicBezTo>
                    <a:pt x="1416" y="439"/>
                    <a:pt x="1416" y="439"/>
                    <a:pt x="1416" y="440"/>
                  </a:cubicBezTo>
                  <a:cubicBezTo>
                    <a:pt x="1416" y="439"/>
                    <a:pt x="1416" y="439"/>
                    <a:pt x="1416" y="439"/>
                  </a:cubicBezTo>
                  <a:moveTo>
                    <a:pt x="1416" y="437"/>
                  </a:moveTo>
                  <a:cubicBezTo>
                    <a:pt x="1416" y="438"/>
                    <a:pt x="1416" y="438"/>
                    <a:pt x="1416" y="439"/>
                  </a:cubicBezTo>
                  <a:cubicBezTo>
                    <a:pt x="1416" y="438"/>
                    <a:pt x="1416" y="438"/>
                    <a:pt x="1416" y="437"/>
                  </a:cubicBezTo>
                  <a:moveTo>
                    <a:pt x="1416" y="436"/>
                  </a:moveTo>
                  <a:cubicBezTo>
                    <a:pt x="1416" y="437"/>
                    <a:pt x="1416" y="437"/>
                    <a:pt x="1416" y="437"/>
                  </a:cubicBezTo>
                  <a:cubicBezTo>
                    <a:pt x="1416" y="437"/>
                    <a:pt x="1416" y="437"/>
                    <a:pt x="1416" y="436"/>
                  </a:cubicBezTo>
                  <a:moveTo>
                    <a:pt x="1416" y="435"/>
                  </a:moveTo>
                  <a:cubicBezTo>
                    <a:pt x="1416" y="436"/>
                    <a:pt x="1416" y="436"/>
                    <a:pt x="1416" y="436"/>
                  </a:cubicBezTo>
                  <a:cubicBezTo>
                    <a:pt x="1416" y="436"/>
                    <a:pt x="1416" y="436"/>
                    <a:pt x="1416" y="435"/>
                  </a:cubicBezTo>
                  <a:moveTo>
                    <a:pt x="1416" y="434"/>
                  </a:moveTo>
                  <a:cubicBezTo>
                    <a:pt x="1416" y="434"/>
                    <a:pt x="1416" y="435"/>
                    <a:pt x="1416" y="435"/>
                  </a:cubicBezTo>
                  <a:cubicBezTo>
                    <a:pt x="1416" y="435"/>
                    <a:pt x="1416" y="434"/>
                    <a:pt x="1416" y="434"/>
                  </a:cubicBezTo>
                  <a:moveTo>
                    <a:pt x="1415" y="432"/>
                  </a:moveTo>
                  <a:cubicBezTo>
                    <a:pt x="1416" y="432"/>
                    <a:pt x="1416" y="433"/>
                    <a:pt x="1416" y="434"/>
                  </a:cubicBezTo>
                  <a:cubicBezTo>
                    <a:pt x="1416" y="433"/>
                    <a:pt x="1416" y="432"/>
                    <a:pt x="1415" y="432"/>
                  </a:cubicBezTo>
                  <a:moveTo>
                    <a:pt x="1415" y="431"/>
                  </a:moveTo>
                  <a:cubicBezTo>
                    <a:pt x="1415" y="431"/>
                    <a:pt x="1415" y="432"/>
                    <a:pt x="1415" y="432"/>
                  </a:cubicBezTo>
                  <a:cubicBezTo>
                    <a:pt x="1415" y="432"/>
                    <a:pt x="1415" y="431"/>
                    <a:pt x="1415" y="431"/>
                  </a:cubicBezTo>
                  <a:moveTo>
                    <a:pt x="1415" y="431"/>
                  </a:moveTo>
                  <a:cubicBezTo>
                    <a:pt x="1415" y="430"/>
                    <a:pt x="1414" y="429"/>
                    <a:pt x="1414" y="429"/>
                  </a:cubicBezTo>
                  <a:cubicBezTo>
                    <a:pt x="1414" y="429"/>
                    <a:pt x="1415" y="430"/>
                    <a:pt x="1415" y="431"/>
                  </a:cubicBezTo>
                  <a:moveTo>
                    <a:pt x="1414" y="427"/>
                  </a:moveTo>
                  <a:cubicBezTo>
                    <a:pt x="1414" y="428"/>
                    <a:pt x="1414" y="428"/>
                    <a:pt x="1414" y="429"/>
                  </a:cubicBezTo>
                  <a:cubicBezTo>
                    <a:pt x="1414" y="428"/>
                    <a:pt x="1414" y="428"/>
                    <a:pt x="1414" y="427"/>
                  </a:cubicBezTo>
                  <a:moveTo>
                    <a:pt x="1414" y="427"/>
                  </a:moveTo>
                  <a:cubicBezTo>
                    <a:pt x="1414" y="427"/>
                    <a:pt x="1413" y="426"/>
                    <a:pt x="1413" y="426"/>
                  </a:cubicBezTo>
                  <a:cubicBezTo>
                    <a:pt x="1413" y="426"/>
                    <a:pt x="1414" y="427"/>
                    <a:pt x="1414" y="427"/>
                  </a:cubicBezTo>
                  <a:moveTo>
                    <a:pt x="1413" y="426"/>
                  </a:moveTo>
                  <a:cubicBezTo>
                    <a:pt x="1413" y="426"/>
                    <a:pt x="1413" y="425"/>
                    <a:pt x="1413" y="425"/>
                  </a:cubicBezTo>
                  <a:cubicBezTo>
                    <a:pt x="1413" y="425"/>
                    <a:pt x="1413" y="426"/>
                    <a:pt x="1413" y="426"/>
                  </a:cubicBezTo>
                  <a:moveTo>
                    <a:pt x="1413" y="425"/>
                  </a:moveTo>
                  <a:cubicBezTo>
                    <a:pt x="1413" y="424"/>
                    <a:pt x="1412" y="424"/>
                    <a:pt x="1412" y="423"/>
                  </a:cubicBezTo>
                  <a:cubicBezTo>
                    <a:pt x="1412" y="424"/>
                    <a:pt x="1413" y="424"/>
                    <a:pt x="1413" y="425"/>
                  </a:cubicBezTo>
                  <a:moveTo>
                    <a:pt x="1374" y="410"/>
                  </a:moveTo>
                  <a:cubicBezTo>
                    <a:pt x="1375" y="407"/>
                    <a:pt x="1376" y="402"/>
                    <a:pt x="1377" y="399"/>
                  </a:cubicBezTo>
                  <a:cubicBezTo>
                    <a:pt x="1376" y="402"/>
                    <a:pt x="1375" y="407"/>
                    <a:pt x="1374" y="410"/>
                  </a:cubicBezTo>
                  <a:moveTo>
                    <a:pt x="1380" y="398"/>
                  </a:moveTo>
                  <a:cubicBezTo>
                    <a:pt x="1379" y="398"/>
                    <a:pt x="1378" y="398"/>
                    <a:pt x="1377" y="399"/>
                  </a:cubicBezTo>
                  <a:cubicBezTo>
                    <a:pt x="1378" y="398"/>
                    <a:pt x="1379" y="398"/>
                    <a:pt x="1380" y="398"/>
                  </a:cubicBezTo>
                  <a:moveTo>
                    <a:pt x="1382" y="397"/>
                  </a:moveTo>
                  <a:cubicBezTo>
                    <a:pt x="1382" y="397"/>
                    <a:pt x="1381" y="397"/>
                    <a:pt x="1380" y="398"/>
                  </a:cubicBezTo>
                  <a:cubicBezTo>
                    <a:pt x="1381" y="397"/>
                    <a:pt x="1382" y="397"/>
                    <a:pt x="1382" y="397"/>
                  </a:cubicBezTo>
                  <a:moveTo>
                    <a:pt x="1382" y="397"/>
                  </a:moveTo>
                  <a:cubicBezTo>
                    <a:pt x="1383" y="396"/>
                    <a:pt x="1384" y="396"/>
                    <a:pt x="1384" y="396"/>
                  </a:cubicBezTo>
                  <a:cubicBezTo>
                    <a:pt x="1384" y="396"/>
                    <a:pt x="1383" y="396"/>
                    <a:pt x="1382" y="397"/>
                  </a:cubicBezTo>
                  <a:moveTo>
                    <a:pt x="1387" y="395"/>
                  </a:moveTo>
                  <a:cubicBezTo>
                    <a:pt x="1386" y="395"/>
                    <a:pt x="1385" y="396"/>
                    <a:pt x="1384" y="396"/>
                  </a:cubicBezTo>
                  <a:cubicBezTo>
                    <a:pt x="1385" y="396"/>
                    <a:pt x="1386" y="395"/>
                    <a:pt x="1387" y="395"/>
                  </a:cubicBezTo>
                  <a:moveTo>
                    <a:pt x="1389" y="395"/>
                  </a:moveTo>
                  <a:cubicBezTo>
                    <a:pt x="1388" y="395"/>
                    <a:pt x="1387" y="395"/>
                    <a:pt x="1387" y="395"/>
                  </a:cubicBezTo>
                  <a:cubicBezTo>
                    <a:pt x="1387" y="395"/>
                    <a:pt x="1388" y="395"/>
                    <a:pt x="1389" y="395"/>
                  </a:cubicBezTo>
                  <a:moveTo>
                    <a:pt x="1390" y="395"/>
                  </a:moveTo>
                  <a:cubicBezTo>
                    <a:pt x="1389" y="395"/>
                    <a:pt x="1389" y="395"/>
                    <a:pt x="1389" y="395"/>
                  </a:cubicBezTo>
                  <a:cubicBezTo>
                    <a:pt x="1389" y="395"/>
                    <a:pt x="1389" y="395"/>
                    <a:pt x="1390" y="395"/>
                  </a:cubicBezTo>
                  <a:moveTo>
                    <a:pt x="1392" y="394"/>
                  </a:moveTo>
                  <a:cubicBezTo>
                    <a:pt x="1391" y="395"/>
                    <a:pt x="1391" y="395"/>
                    <a:pt x="1390" y="395"/>
                  </a:cubicBezTo>
                  <a:cubicBezTo>
                    <a:pt x="1391" y="395"/>
                    <a:pt x="1391" y="395"/>
                    <a:pt x="1392" y="394"/>
                  </a:cubicBezTo>
                  <a:moveTo>
                    <a:pt x="1392" y="394"/>
                  </a:moveTo>
                  <a:cubicBezTo>
                    <a:pt x="1392" y="394"/>
                    <a:pt x="1392" y="394"/>
                    <a:pt x="1392" y="394"/>
                  </a:cubicBezTo>
                  <a:cubicBezTo>
                    <a:pt x="1392" y="394"/>
                    <a:pt x="1392" y="394"/>
                    <a:pt x="1392" y="394"/>
                  </a:cubicBezTo>
                  <a:moveTo>
                    <a:pt x="1392" y="394"/>
                  </a:moveTo>
                  <a:cubicBezTo>
                    <a:pt x="1392" y="394"/>
                    <a:pt x="1392" y="394"/>
                    <a:pt x="1392" y="394"/>
                  </a:cubicBezTo>
                  <a:cubicBezTo>
                    <a:pt x="1392" y="394"/>
                    <a:pt x="1392" y="394"/>
                    <a:pt x="1392" y="394"/>
                  </a:cubicBezTo>
                  <a:moveTo>
                    <a:pt x="1393" y="394"/>
                  </a:moveTo>
                  <a:cubicBezTo>
                    <a:pt x="1392" y="394"/>
                    <a:pt x="1392" y="394"/>
                    <a:pt x="1392" y="394"/>
                  </a:cubicBezTo>
                  <a:cubicBezTo>
                    <a:pt x="1392" y="394"/>
                    <a:pt x="1392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4" y="393"/>
                  </a:moveTo>
                  <a:cubicBezTo>
                    <a:pt x="1394" y="393"/>
                    <a:pt x="1393" y="394"/>
                    <a:pt x="1393" y="394"/>
                  </a:cubicBezTo>
                  <a:cubicBezTo>
                    <a:pt x="1393" y="394"/>
                    <a:pt x="1394" y="393"/>
                    <a:pt x="1394" y="393"/>
                  </a:cubicBezTo>
                  <a:moveTo>
                    <a:pt x="1395" y="392"/>
                  </a:moveTo>
                  <a:cubicBezTo>
                    <a:pt x="1395" y="392"/>
                    <a:pt x="1395" y="393"/>
                    <a:pt x="1394" y="393"/>
                  </a:cubicBezTo>
                  <a:cubicBezTo>
                    <a:pt x="1395" y="393"/>
                    <a:pt x="1395" y="392"/>
                    <a:pt x="1395" y="392"/>
                  </a:cubicBezTo>
                  <a:moveTo>
                    <a:pt x="1396" y="390"/>
                  </a:moveTo>
                  <a:cubicBezTo>
                    <a:pt x="1396" y="391"/>
                    <a:pt x="1395" y="391"/>
                    <a:pt x="1395" y="392"/>
                  </a:cubicBezTo>
                  <a:cubicBezTo>
                    <a:pt x="1395" y="391"/>
                    <a:pt x="1396" y="391"/>
                    <a:pt x="1396" y="390"/>
                  </a:cubicBezTo>
                  <a:moveTo>
                    <a:pt x="1396" y="388"/>
                  </a:moveTo>
                  <a:cubicBezTo>
                    <a:pt x="1396" y="389"/>
                    <a:pt x="1396" y="390"/>
                    <a:pt x="1396" y="390"/>
                  </a:cubicBezTo>
                  <a:cubicBezTo>
                    <a:pt x="1396" y="390"/>
                    <a:pt x="1396" y="389"/>
                    <a:pt x="1396" y="388"/>
                  </a:cubicBezTo>
                  <a:moveTo>
                    <a:pt x="1396" y="386"/>
                  </a:moveTo>
                  <a:cubicBezTo>
                    <a:pt x="1396" y="387"/>
                    <a:pt x="1396" y="387"/>
                    <a:pt x="1396" y="388"/>
                  </a:cubicBezTo>
                  <a:cubicBezTo>
                    <a:pt x="1396" y="387"/>
                    <a:pt x="1396" y="387"/>
                    <a:pt x="1396" y="386"/>
                  </a:cubicBezTo>
                  <a:moveTo>
                    <a:pt x="1395" y="383"/>
                  </a:moveTo>
                  <a:cubicBezTo>
                    <a:pt x="1395" y="384"/>
                    <a:pt x="1395" y="385"/>
                    <a:pt x="1396" y="386"/>
                  </a:cubicBezTo>
                  <a:cubicBezTo>
                    <a:pt x="1395" y="385"/>
                    <a:pt x="1395" y="384"/>
                    <a:pt x="1395" y="383"/>
                  </a:cubicBezTo>
                  <a:moveTo>
                    <a:pt x="1394" y="378"/>
                  </a:moveTo>
                  <a:cubicBezTo>
                    <a:pt x="1394" y="380"/>
                    <a:pt x="1395" y="382"/>
                    <a:pt x="1395" y="383"/>
                  </a:cubicBezTo>
                  <a:cubicBezTo>
                    <a:pt x="1395" y="382"/>
                    <a:pt x="1394" y="380"/>
                    <a:pt x="1394" y="378"/>
                  </a:cubicBezTo>
                  <a:moveTo>
                    <a:pt x="1392" y="374"/>
                  </a:moveTo>
                  <a:cubicBezTo>
                    <a:pt x="1393" y="375"/>
                    <a:pt x="1393" y="377"/>
                    <a:pt x="1394" y="378"/>
                  </a:cubicBezTo>
                  <a:cubicBezTo>
                    <a:pt x="1393" y="377"/>
                    <a:pt x="1393" y="375"/>
                    <a:pt x="1392" y="374"/>
                  </a:cubicBezTo>
                  <a:moveTo>
                    <a:pt x="1392" y="374"/>
                  </a:moveTo>
                  <a:cubicBezTo>
                    <a:pt x="1392" y="374"/>
                    <a:pt x="1392" y="374"/>
                    <a:pt x="1392" y="374"/>
                  </a:cubicBezTo>
                  <a:cubicBezTo>
                    <a:pt x="1392" y="374"/>
                    <a:pt x="1392" y="374"/>
                    <a:pt x="1392" y="374"/>
                  </a:cubicBezTo>
                  <a:moveTo>
                    <a:pt x="1392" y="374"/>
                  </a:moveTo>
                  <a:cubicBezTo>
                    <a:pt x="1392" y="374"/>
                    <a:pt x="1392" y="374"/>
                    <a:pt x="1392" y="374"/>
                  </a:cubicBezTo>
                  <a:cubicBezTo>
                    <a:pt x="1392" y="374"/>
                    <a:pt x="1392" y="374"/>
                    <a:pt x="1392" y="374"/>
                  </a:cubicBezTo>
                  <a:moveTo>
                    <a:pt x="1392" y="373"/>
                  </a:moveTo>
                  <a:cubicBezTo>
                    <a:pt x="1392" y="374"/>
                    <a:pt x="1392" y="374"/>
                    <a:pt x="1392" y="374"/>
                  </a:cubicBezTo>
                  <a:cubicBezTo>
                    <a:pt x="1392" y="374"/>
                    <a:pt x="1392" y="374"/>
                    <a:pt x="1392" y="373"/>
                  </a:cubicBezTo>
                  <a:moveTo>
                    <a:pt x="1392" y="373"/>
                  </a:moveTo>
                  <a:cubicBezTo>
                    <a:pt x="1392" y="373"/>
                    <a:pt x="1392" y="373"/>
                    <a:pt x="1392" y="373"/>
                  </a:cubicBezTo>
                  <a:cubicBezTo>
                    <a:pt x="1392" y="373"/>
                    <a:pt x="1392" y="373"/>
                    <a:pt x="1392" y="373"/>
                  </a:cubicBezTo>
                  <a:moveTo>
                    <a:pt x="1392" y="373"/>
                  </a:moveTo>
                  <a:cubicBezTo>
                    <a:pt x="1392" y="373"/>
                    <a:pt x="1392" y="373"/>
                    <a:pt x="1392" y="373"/>
                  </a:cubicBezTo>
                  <a:cubicBezTo>
                    <a:pt x="1392" y="373"/>
                    <a:pt x="1392" y="373"/>
                    <a:pt x="1392" y="373"/>
                  </a:cubicBezTo>
                  <a:moveTo>
                    <a:pt x="1392" y="373"/>
                  </a:moveTo>
                  <a:cubicBezTo>
                    <a:pt x="1392" y="373"/>
                    <a:pt x="1392" y="373"/>
                    <a:pt x="1392" y="373"/>
                  </a:cubicBezTo>
                  <a:cubicBezTo>
                    <a:pt x="1392" y="373"/>
                    <a:pt x="1392" y="373"/>
                    <a:pt x="1392" y="373"/>
                  </a:cubicBezTo>
                  <a:moveTo>
                    <a:pt x="1392" y="373"/>
                  </a:moveTo>
                  <a:cubicBezTo>
                    <a:pt x="1392" y="373"/>
                    <a:pt x="1392" y="373"/>
                    <a:pt x="1392" y="373"/>
                  </a:cubicBezTo>
                  <a:cubicBezTo>
                    <a:pt x="1392" y="373"/>
                    <a:pt x="1392" y="373"/>
                    <a:pt x="1392" y="373"/>
                  </a:cubicBezTo>
                  <a:moveTo>
                    <a:pt x="1392" y="373"/>
                  </a:moveTo>
                  <a:cubicBezTo>
                    <a:pt x="1392" y="373"/>
                    <a:pt x="1392" y="373"/>
                    <a:pt x="1392" y="373"/>
                  </a:cubicBezTo>
                  <a:cubicBezTo>
                    <a:pt x="1392" y="373"/>
                    <a:pt x="1392" y="373"/>
                    <a:pt x="1392" y="373"/>
                  </a:cubicBezTo>
                  <a:moveTo>
                    <a:pt x="1434" y="260"/>
                  </a:moveTo>
                  <a:cubicBezTo>
                    <a:pt x="1434" y="261"/>
                    <a:pt x="1434" y="261"/>
                    <a:pt x="1434" y="261"/>
                  </a:cubicBezTo>
                  <a:cubicBezTo>
                    <a:pt x="1434" y="261"/>
                    <a:pt x="1434" y="261"/>
                    <a:pt x="1434" y="260"/>
                  </a:cubicBezTo>
                  <a:moveTo>
                    <a:pt x="1435" y="259"/>
                  </a:moveTo>
                  <a:cubicBezTo>
                    <a:pt x="1434" y="260"/>
                    <a:pt x="1434" y="260"/>
                    <a:pt x="1434" y="260"/>
                  </a:cubicBezTo>
                  <a:cubicBezTo>
                    <a:pt x="1434" y="260"/>
                    <a:pt x="1434" y="260"/>
                    <a:pt x="1435" y="259"/>
                  </a:cubicBezTo>
                  <a:moveTo>
                    <a:pt x="1435" y="259"/>
                  </a:moveTo>
                  <a:cubicBezTo>
                    <a:pt x="1435" y="259"/>
                    <a:pt x="1435" y="259"/>
                    <a:pt x="1435" y="259"/>
                  </a:cubicBezTo>
                  <a:cubicBezTo>
                    <a:pt x="1435" y="259"/>
                    <a:pt x="1435" y="259"/>
                    <a:pt x="1435" y="259"/>
                  </a:cubicBezTo>
                  <a:moveTo>
                    <a:pt x="1435" y="258"/>
                  </a:moveTo>
                  <a:cubicBezTo>
                    <a:pt x="1435" y="258"/>
                    <a:pt x="1435" y="258"/>
                    <a:pt x="1435" y="259"/>
                  </a:cubicBezTo>
                  <a:cubicBezTo>
                    <a:pt x="1435" y="258"/>
                    <a:pt x="1435" y="258"/>
                    <a:pt x="1435" y="258"/>
                  </a:cubicBezTo>
                  <a:moveTo>
                    <a:pt x="1435" y="257"/>
                  </a:moveTo>
                  <a:cubicBezTo>
                    <a:pt x="1435" y="257"/>
                    <a:pt x="1435" y="257"/>
                    <a:pt x="1435" y="258"/>
                  </a:cubicBezTo>
                  <a:cubicBezTo>
                    <a:pt x="1435" y="257"/>
                    <a:pt x="1435" y="257"/>
                    <a:pt x="1435" y="257"/>
                  </a:cubicBezTo>
                  <a:moveTo>
                    <a:pt x="1435" y="256"/>
                  </a:moveTo>
                  <a:cubicBezTo>
                    <a:pt x="1435" y="256"/>
                    <a:pt x="1435" y="256"/>
                    <a:pt x="1435" y="257"/>
                  </a:cubicBezTo>
                  <a:cubicBezTo>
                    <a:pt x="1435" y="256"/>
                    <a:pt x="1435" y="256"/>
                    <a:pt x="1435" y="256"/>
                  </a:cubicBezTo>
                  <a:moveTo>
                    <a:pt x="1435" y="255"/>
                  </a:moveTo>
                  <a:cubicBezTo>
                    <a:pt x="1435" y="255"/>
                    <a:pt x="1435" y="255"/>
                    <a:pt x="1435" y="256"/>
                  </a:cubicBezTo>
                  <a:cubicBezTo>
                    <a:pt x="1435" y="255"/>
                    <a:pt x="1435" y="255"/>
                    <a:pt x="1435" y="255"/>
                  </a:cubicBezTo>
                  <a:moveTo>
                    <a:pt x="1435" y="254"/>
                  </a:moveTo>
                  <a:cubicBezTo>
                    <a:pt x="1435" y="254"/>
                    <a:pt x="1435" y="254"/>
                    <a:pt x="1435" y="255"/>
                  </a:cubicBezTo>
                  <a:cubicBezTo>
                    <a:pt x="1435" y="254"/>
                    <a:pt x="1435" y="254"/>
                    <a:pt x="1435" y="254"/>
                  </a:cubicBezTo>
                  <a:moveTo>
                    <a:pt x="1435" y="253"/>
                  </a:moveTo>
                  <a:cubicBezTo>
                    <a:pt x="1435" y="253"/>
                    <a:pt x="1435" y="253"/>
                    <a:pt x="1435" y="254"/>
                  </a:cubicBezTo>
                  <a:cubicBezTo>
                    <a:pt x="1435" y="253"/>
                    <a:pt x="1435" y="253"/>
                    <a:pt x="1435" y="253"/>
                  </a:cubicBezTo>
                  <a:moveTo>
                    <a:pt x="1434" y="251"/>
                  </a:moveTo>
                  <a:cubicBezTo>
                    <a:pt x="1435" y="252"/>
                    <a:pt x="1435" y="252"/>
                    <a:pt x="1435" y="253"/>
                  </a:cubicBezTo>
                  <a:cubicBezTo>
                    <a:pt x="1435" y="252"/>
                    <a:pt x="1435" y="252"/>
                    <a:pt x="1434" y="251"/>
                  </a:cubicBezTo>
                  <a:moveTo>
                    <a:pt x="1434" y="250"/>
                  </a:moveTo>
                  <a:cubicBezTo>
                    <a:pt x="1434" y="251"/>
                    <a:pt x="1434" y="251"/>
                    <a:pt x="1434" y="251"/>
                  </a:cubicBezTo>
                  <a:cubicBezTo>
                    <a:pt x="1434" y="251"/>
                    <a:pt x="1434" y="251"/>
                    <a:pt x="1434" y="250"/>
                  </a:cubicBezTo>
                  <a:moveTo>
                    <a:pt x="1434" y="249"/>
                  </a:moveTo>
                  <a:cubicBezTo>
                    <a:pt x="1434" y="249"/>
                    <a:pt x="1434" y="250"/>
                    <a:pt x="1434" y="250"/>
                  </a:cubicBezTo>
                  <a:cubicBezTo>
                    <a:pt x="1434" y="250"/>
                    <a:pt x="1434" y="249"/>
                    <a:pt x="1434" y="249"/>
                  </a:cubicBezTo>
                  <a:moveTo>
                    <a:pt x="1433" y="248"/>
                  </a:moveTo>
                  <a:cubicBezTo>
                    <a:pt x="1433" y="248"/>
                    <a:pt x="1434" y="249"/>
                    <a:pt x="1434" y="249"/>
                  </a:cubicBezTo>
                  <a:cubicBezTo>
                    <a:pt x="1434" y="249"/>
                    <a:pt x="1433" y="248"/>
                    <a:pt x="1433" y="248"/>
                  </a:cubicBezTo>
                  <a:moveTo>
                    <a:pt x="1433" y="246"/>
                  </a:moveTo>
                  <a:cubicBezTo>
                    <a:pt x="1433" y="246"/>
                    <a:pt x="1433" y="247"/>
                    <a:pt x="1433" y="248"/>
                  </a:cubicBezTo>
                  <a:cubicBezTo>
                    <a:pt x="1433" y="247"/>
                    <a:pt x="1433" y="246"/>
                    <a:pt x="1433" y="246"/>
                  </a:cubicBezTo>
                  <a:moveTo>
                    <a:pt x="1432" y="245"/>
                  </a:moveTo>
                  <a:cubicBezTo>
                    <a:pt x="1433" y="245"/>
                    <a:pt x="1433" y="246"/>
                    <a:pt x="1433" y="246"/>
                  </a:cubicBezTo>
                  <a:cubicBezTo>
                    <a:pt x="1433" y="246"/>
                    <a:pt x="1433" y="245"/>
                    <a:pt x="1432" y="245"/>
                  </a:cubicBezTo>
                  <a:moveTo>
                    <a:pt x="1431" y="243"/>
                  </a:moveTo>
                  <a:cubicBezTo>
                    <a:pt x="1432" y="244"/>
                    <a:pt x="1432" y="244"/>
                    <a:pt x="1432" y="245"/>
                  </a:cubicBezTo>
                  <a:cubicBezTo>
                    <a:pt x="1432" y="244"/>
                    <a:pt x="1432" y="244"/>
                    <a:pt x="1431" y="243"/>
                  </a:cubicBezTo>
                  <a:moveTo>
                    <a:pt x="1430" y="242"/>
                  </a:moveTo>
                  <a:cubicBezTo>
                    <a:pt x="1431" y="242"/>
                    <a:pt x="1431" y="243"/>
                    <a:pt x="1431" y="243"/>
                  </a:cubicBezTo>
                  <a:cubicBezTo>
                    <a:pt x="1431" y="243"/>
                    <a:pt x="1431" y="242"/>
                    <a:pt x="1430" y="242"/>
                  </a:cubicBezTo>
                  <a:moveTo>
                    <a:pt x="1430" y="240"/>
                  </a:moveTo>
                  <a:cubicBezTo>
                    <a:pt x="1430" y="241"/>
                    <a:pt x="1430" y="241"/>
                    <a:pt x="1430" y="242"/>
                  </a:cubicBezTo>
                  <a:cubicBezTo>
                    <a:pt x="1430" y="241"/>
                    <a:pt x="1430" y="241"/>
                    <a:pt x="1430" y="240"/>
                  </a:cubicBezTo>
                  <a:moveTo>
                    <a:pt x="1429" y="239"/>
                  </a:moveTo>
                  <a:cubicBezTo>
                    <a:pt x="1429" y="239"/>
                    <a:pt x="1429" y="240"/>
                    <a:pt x="1430" y="240"/>
                  </a:cubicBezTo>
                  <a:cubicBezTo>
                    <a:pt x="1429" y="240"/>
                    <a:pt x="1429" y="239"/>
                    <a:pt x="1429" y="239"/>
                  </a:cubicBezTo>
                  <a:moveTo>
                    <a:pt x="1427" y="237"/>
                  </a:moveTo>
                  <a:cubicBezTo>
                    <a:pt x="1428" y="237"/>
                    <a:pt x="1428" y="238"/>
                    <a:pt x="1429" y="239"/>
                  </a:cubicBezTo>
                  <a:cubicBezTo>
                    <a:pt x="1428" y="238"/>
                    <a:pt x="1428" y="237"/>
                    <a:pt x="1427" y="237"/>
                  </a:cubicBezTo>
                  <a:moveTo>
                    <a:pt x="1426" y="235"/>
                  </a:moveTo>
                  <a:cubicBezTo>
                    <a:pt x="1426" y="235"/>
                    <a:pt x="1427" y="236"/>
                    <a:pt x="1427" y="237"/>
                  </a:cubicBezTo>
                  <a:cubicBezTo>
                    <a:pt x="1427" y="236"/>
                    <a:pt x="1426" y="235"/>
                    <a:pt x="1426" y="235"/>
                  </a:cubicBezTo>
                  <a:moveTo>
                    <a:pt x="1425" y="233"/>
                  </a:moveTo>
                  <a:cubicBezTo>
                    <a:pt x="1425" y="233"/>
                    <a:pt x="1426" y="234"/>
                    <a:pt x="1426" y="235"/>
                  </a:cubicBezTo>
                  <a:cubicBezTo>
                    <a:pt x="1426" y="234"/>
                    <a:pt x="1425" y="233"/>
                    <a:pt x="1425" y="233"/>
                  </a:cubicBezTo>
                  <a:moveTo>
                    <a:pt x="1423" y="231"/>
                  </a:moveTo>
                  <a:cubicBezTo>
                    <a:pt x="1424" y="231"/>
                    <a:pt x="1425" y="232"/>
                    <a:pt x="1425" y="233"/>
                  </a:cubicBezTo>
                  <a:cubicBezTo>
                    <a:pt x="1425" y="232"/>
                    <a:pt x="1424" y="231"/>
                    <a:pt x="1423" y="231"/>
                  </a:cubicBezTo>
                  <a:moveTo>
                    <a:pt x="1422" y="229"/>
                  </a:moveTo>
                  <a:cubicBezTo>
                    <a:pt x="1422" y="230"/>
                    <a:pt x="1423" y="230"/>
                    <a:pt x="1423" y="231"/>
                  </a:cubicBezTo>
                  <a:cubicBezTo>
                    <a:pt x="1423" y="230"/>
                    <a:pt x="1422" y="230"/>
                    <a:pt x="1422" y="229"/>
                  </a:cubicBezTo>
                  <a:moveTo>
                    <a:pt x="1420" y="227"/>
                  </a:moveTo>
                  <a:cubicBezTo>
                    <a:pt x="1421" y="227"/>
                    <a:pt x="1421" y="228"/>
                    <a:pt x="1422" y="229"/>
                  </a:cubicBezTo>
                  <a:cubicBezTo>
                    <a:pt x="1421" y="228"/>
                    <a:pt x="1421" y="227"/>
                    <a:pt x="1420" y="227"/>
                  </a:cubicBezTo>
                  <a:moveTo>
                    <a:pt x="1418" y="224"/>
                  </a:moveTo>
                  <a:cubicBezTo>
                    <a:pt x="1419" y="225"/>
                    <a:pt x="1419" y="226"/>
                    <a:pt x="1420" y="227"/>
                  </a:cubicBezTo>
                  <a:cubicBezTo>
                    <a:pt x="1419" y="226"/>
                    <a:pt x="1419" y="225"/>
                    <a:pt x="1418" y="224"/>
                  </a:cubicBezTo>
                  <a:moveTo>
                    <a:pt x="1416" y="222"/>
                  </a:moveTo>
                  <a:cubicBezTo>
                    <a:pt x="1416" y="223"/>
                    <a:pt x="1417" y="224"/>
                    <a:pt x="1418" y="224"/>
                  </a:cubicBezTo>
                  <a:cubicBezTo>
                    <a:pt x="1417" y="224"/>
                    <a:pt x="1416" y="223"/>
                    <a:pt x="1416" y="222"/>
                  </a:cubicBezTo>
                  <a:moveTo>
                    <a:pt x="1414" y="220"/>
                  </a:moveTo>
                  <a:cubicBezTo>
                    <a:pt x="1415" y="220"/>
                    <a:pt x="1416" y="222"/>
                    <a:pt x="1416" y="222"/>
                  </a:cubicBezTo>
                  <a:cubicBezTo>
                    <a:pt x="1416" y="222"/>
                    <a:pt x="1415" y="220"/>
                    <a:pt x="1414" y="220"/>
                  </a:cubicBezTo>
                  <a:moveTo>
                    <a:pt x="1412" y="218"/>
                  </a:moveTo>
                  <a:cubicBezTo>
                    <a:pt x="1412" y="218"/>
                    <a:pt x="1413" y="219"/>
                    <a:pt x="1414" y="220"/>
                  </a:cubicBezTo>
                  <a:cubicBezTo>
                    <a:pt x="1413" y="219"/>
                    <a:pt x="1412" y="218"/>
                    <a:pt x="1412" y="218"/>
                  </a:cubicBezTo>
                  <a:moveTo>
                    <a:pt x="1409" y="215"/>
                  </a:moveTo>
                  <a:cubicBezTo>
                    <a:pt x="1410" y="215"/>
                    <a:pt x="1411" y="217"/>
                    <a:pt x="1412" y="218"/>
                  </a:cubicBezTo>
                  <a:cubicBezTo>
                    <a:pt x="1411" y="217"/>
                    <a:pt x="1410" y="215"/>
                    <a:pt x="1409" y="215"/>
                  </a:cubicBezTo>
                  <a:moveTo>
                    <a:pt x="1407" y="212"/>
                  </a:moveTo>
                  <a:cubicBezTo>
                    <a:pt x="1407" y="213"/>
                    <a:pt x="1409" y="214"/>
                    <a:pt x="1409" y="215"/>
                  </a:cubicBezTo>
                  <a:cubicBezTo>
                    <a:pt x="1409" y="214"/>
                    <a:pt x="1407" y="213"/>
                    <a:pt x="1407" y="212"/>
                  </a:cubicBezTo>
                  <a:moveTo>
                    <a:pt x="1407" y="212"/>
                  </a:moveTo>
                  <a:cubicBezTo>
                    <a:pt x="1406" y="211"/>
                    <a:pt x="1404" y="210"/>
                    <a:pt x="1404" y="210"/>
                  </a:cubicBezTo>
                  <a:cubicBezTo>
                    <a:pt x="1404" y="210"/>
                    <a:pt x="1406" y="211"/>
                    <a:pt x="1407" y="212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6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6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0" y="178"/>
                  </a:moveTo>
                  <a:cubicBezTo>
                    <a:pt x="1180" y="178"/>
                    <a:pt x="1180" y="178"/>
                    <a:pt x="1180" y="178"/>
                  </a:cubicBezTo>
                  <a:cubicBezTo>
                    <a:pt x="1180" y="178"/>
                    <a:pt x="1180" y="178"/>
                    <a:pt x="1180" y="178"/>
                  </a:cubicBezTo>
                  <a:moveTo>
                    <a:pt x="1180" y="178"/>
                  </a:moveTo>
                  <a:cubicBezTo>
                    <a:pt x="1180" y="178"/>
                    <a:pt x="1180" y="178"/>
                    <a:pt x="1180" y="178"/>
                  </a:cubicBezTo>
                  <a:cubicBezTo>
                    <a:pt x="1180" y="178"/>
                    <a:pt x="1180" y="178"/>
                    <a:pt x="1180" y="178"/>
                  </a:cubicBezTo>
                  <a:moveTo>
                    <a:pt x="1180" y="178"/>
                  </a:moveTo>
                  <a:cubicBezTo>
                    <a:pt x="1180" y="178"/>
                    <a:pt x="1180" y="178"/>
                    <a:pt x="1180" y="178"/>
                  </a:cubicBezTo>
                  <a:cubicBezTo>
                    <a:pt x="1180" y="178"/>
                    <a:pt x="1180" y="178"/>
                    <a:pt x="1180" y="178"/>
                  </a:cubicBezTo>
                  <a:moveTo>
                    <a:pt x="1180" y="178"/>
                  </a:moveTo>
                  <a:cubicBezTo>
                    <a:pt x="1180" y="178"/>
                    <a:pt x="1180" y="178"/>
                    <a:pt x="1180" y="178"/>
                  </a:cubicBezTo>
                  <a:cubicBezTo>
                    <a:pt x="1180" y="178"/>
                    <a:pt x="1180" y="178"/>
                    <a:pt x="1180" y="178"/>
                  </a:cubicBezTo>
                  <a:moveTo>
                    <a:pt x="1181" y="178"/>
                  </a:moveTo>
                  <a:cubicBezTo>
                    <a:pt x="1180" y="178"/>
                    <a:pt x="1180" y="178"/>
                    <a:pt x="1180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1" y="178"/>
                    <a:pt x="1181" y="178"/>
                    <a:pt x="1181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1" y="178"/>
                    <a:pt x="1181" y="178"/>
                    <a:pt x="1181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1" y="178"/>
                    <a:pt x="1181" y="178"/>
                    <a:pt x="1181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1" y="178"/>
                    <a:pt x="1181" y="178"/>
                    <a:pt x="1181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1" y="178"/>
                    <a:pt x="1181" y="178"/>
                    <a:pt x="1181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1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4" y="178"/>
                    <a:pt x="1184" y="178"/>
                    <a:pt x="1184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4" y="177"/>
                  </a:moveTo>
                  <a:cubicBezTo>
                    <a:pt x="1184" y="177"/>
                    <a:pt x="1184" y="177"/>
                    <a:pt x="1184" y="178"/>
                  </a:cubicBezTo>
                  <a:cubicBezTo>
                    <a:pt x="1184" y="177"/>
                    <a:pt x="1184" y="177"/>
                    <a:pt x="1184" y="177"/>
                  </a:cubicBezTo>
                  <a:moveTo>
                    <a:pt x="1184" y="177"/>
                  </a:moveTo>
                  <a:cubicBezTo>
                    <a:pt x="1184" y="177"/>
                    <a:pt x="1184" y="177"/>
                    <a:pt x="1184" y="177"/>
                  </a:cubicBezTo>
                  <a:cubicBezTo>
                    <a:pt x="1184" y="177"/>
                    <a:pt x="1184" y="177"/>
                    <a:pt x="1184" y="177"/>
                  </a:cubicBezTo>
                  <a:moveTo>
                    <a:pt x="1184" y="177"/>
                  </a:moveTo>
                  <a:cubicBezTo>
                    <a:pt x="1184" y="177"/>
                    <a:pt x="1184" y="177"/>
                    <a:pt x="1184" y="177"/>
                  </a:cubicBezTo>
                  <a:cubicBezTo>
                    <a:pt x="1184" y="177"/>
                    <a:pt x="1184" y="177"/>
                    <a:pt x="1184" y="177"/>
                  </a:cubicBezTo>
                  <a:moveTo>
                    <a:pt x="1184" y="177"/>
                  </a:moveTo>
                  <a:cubicBezTo>
                    <a:pt x="1184" y="177"/>
                    <a:pt x="1184" y="177"/>
                    <a:pt x="1184" y="177"/>
                  </a:cubicBezTo>
                  <a:cubicBezTo>
                    <a:pt x="1184" y="177"/>
                    <a:pt x="1184" y="177"/>
                    <a:pt x="1184" y="177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9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162" y="111"/>
                  </a:moveTo>
                  <a:cubicBezTo>
                    <a:pt x="1162" y="111"/>
                    <a:pt x="1161" y="110"/>
                    <a:pt x="1161" y="110"/>
                  </a:cubicBezTo>
                  <a:cubicBezTo>
                    <a:pt x="1161" y="110"/>
                    <a:pt x="1162" y="111"/>
                    <a:pt x="1162" y="111"/>
                  </a:cubicBezTo>
                  <a:moveTo>
                    <a:pt x="1164" y="111"/>
                  </a:moveTo>
                  <a:cubicBezTo>
                    <a:pt x="1163" y="111"/>
                    <a:pt x="1163" y="111"/>
                    <a:pt x="1162" y="111"/>
                  </a:cubicBezTo>
                  <a:cubicBezTo>
                    <a:pt x="1163" y="111"/>
                    <a:pt x="1163" y="111"/>
                    <a:pt x="1164" y="111"/>
                  </a:cubicBezTo>
                  <a:moveTo>
                    <a:pt x="1165" y="112"/>
                  </a:moveTo>
                  <a:cubicBezTo>
                    <a:pt x="1164" y="112"/>
                    <a:pt x="1164" y="112"/>
                    <a:pt x="1164" y="111"/>
                  </a:cubicBezTo>
                  <a:cubicBezTo>
                    <a:pt x="1164" y="112"/>
                    <a:pt x="1164" y="112"/>
                    <a:pt x="1165" y="112"/>
                  </a:cubicBezTo>
                  <a:moveTo>
                    <a:pt x="1166" y="112"/>
                  </a:moveTo>
                  <a:cubicBezTo>
                    <a:pt x="1166" y="112"/>
                    <a:pt x="1165" y="112"/>
                    <a:pt x="1165" y="112"/>
                  </a:cubicBezTo>
                  <a:cubicBezTo>
                    <a:pt x="1165" y="112"/>
                    <a:pt x="1166" y="112"/>
                    <a:pt x="1166" y="112"/>
                  </a:cubicBezTo>
                  <a:moveTo>
                    <a:pt x="1167" y="113"/>
                  </a:moveTo>
                  <a:cubicBezTo>
                    <a:pt x="1167" y="113"/>
                    <a:pt x="1167" y="112"/>
                    <a:pt x="1166" y="112"/>
                  </a:cubicBezTo>
                  <a:cubicBezTo>
                    <a:pt x="1167" y="112"/>
                    <a:pt x="1167" y="113"/>
                    <a:pt x="1167" y="113"/>
                  </a:cubicBezTo>
                  <a:moveTo>
                    <a:pt x="1168" y="113"/>
                  </a:moveTo>
                  <a:cubicBezTo>
                    <a:pt x="1168" y="113"/>
                    <a:pt x="1167" y="113"/>
                    <a:pt x="1167" y="113"/>
                  </a:cubicBezTo>
                  <a:cubicBezTo>
                    <a:pt x="1167" y="113"/>
                    <a:pt x="1168" y="113"/>
                    <a:pt x="1168" y="113"/>
                  </a:cubicBezTo>
                  <a:moveTo>
                    <a:pt x="1169" y="114"/>
                  </a:moveTo>
                  <a:cubicBezTo>
                    <a:pt x="1169" y="114"/>
                    <a:pt x="1168" y="114"/>
                    <a:pt x="1168" y="113"/>
                  </a:cubicBezTo>
                  <a:cubicBezTo>
                    <a:pt x="1168" y="114"/>
                    <a:pt x="1169" y="114"/>
                    <a:pt x="1169" y="114"/>
                  </a:cubicBezTo>
                  <a:moveTo>
                    <a:pt x="1170" y="114"/>
                  </a:moveTo>
                  <a:cubicBezTo>
                    <a:pt x="1170" y="114"/>
                    <a:pt x="1170" y="114"/>
                    <a:pt x="1169" y="114"/>
                  </a:cubicBezTo>
                  <a:cubicBezTo>
                    <a:pt x="1170" y="114"/>
                    <a:pt x="1170" y="114"/>
                    <a:pt x="1170" y="114"/>
                  </a:cubicBezTo>
                  <a:moveTo>
                    <a:pt x="1171" y="115"/>
                  </a:moveTo>
                  <a:cubicBezTo>
                    <a:pt x="1170" y="114"/>
                    <a:pt x="1170" y="114"/>
                    <a:pt x="1170" y="114"/>
                  </a:cubicBezTo>
                  <a:cubicBezTo>
                    <a:pt x="1170" y="114"/>
                    <a:pt x="1170" y="114"/>
                    <a:pt x="1171" y="115"/>
                  </a:cubicBezTo>
                  <a:moveTo>
                    <a:pt x="1172" y="115"/>
                  </a:moveTo>
                  <a:cubicBezTo>
                    <a:pt x="1171" y="115"/>
                    <a:pt x="1171" y="115"/>
                    <a:pt x="1171" y="115"/>
                  </a:cubicBezTo>
                  <a:cubicBezTo>
                    <a:pt x="1171" y="115"/>
                    <a:pt x="1171" y="115"/>
                    <a:pt x="1172" y="115"/>
                  </a:cubicBezTo>
                  <a:moveTo>
                    <a:pt x="1172" y="115"/>
                  </a:moveTo>
                  <a:cubicBezTo>
                    <a:pt x="1172" y="115"/>
                    <a:pt x="1172" y="115"/>
                    <a:pt x="1172" y="115"/>
                  </a:cubicBezTo>
                  <a:cubicBezTo>
                    <a:pt x="1172" y="115"/>
                    <a:pt x="1172" y="115"/>
                    <a:pt x="1172" y="115"/>
                  </a:cubicBezTo>
                  <a:moveTo>
                    <a:pt x="1173" y="116"/>
                  </a:moveTo>
                  <a:cubicBezTo>
                    <a:pt x="1173" y="115"/>
                    <a:pt x="1173" y="115"/>
                    <a:pt x="1172" y="115"/>
                  </a:cubicBezTo>
                  <a:cubicBezTo>
                    <a:pt x="1173" y="115"/>
                    <a:pt x="1173" y="115"/>
                    <a:pt x="1173" y="116"/>
                  </a:cubicBezTo>
                  <a:moveTo>
                    <a:pt x="1174" y="116"/>
                  </a:moveTo>
                  <a:cubicBezTo>
                    <a:pt x="1174" y="116"/>
                    <a:pt x="1173" y="116"/>
                    <a:pt x="1173" y="116"/>
                  </a:cubicBezTo>
                  <a:cubicBezTo>
                    <a:pt x="1173" y="116"/>
                    <a:pt x="1174" y="116"/>
                    <a:pt x="1174" y="116"/>
                  </a:cubicBezTo>
                  <a:moveTo>
                    <a:pt x="1175" y="116"/>
                  </a:moveTo>
                  <a:cubicBezTo>
                    <a:pt x="1174" y="116"/>
                    <a:pt x="1174" y="116"/>
                    <a:pt x="1174" y="116"/>
                  </a:cubicBezTo>
                  <a:cubicBezTo>
                    <a:pt x="1174" y="116"/>
                    <a:pt x="1174" y="116"/>
                    <a:pt x="1175" y="116"/>
                  </a:cubicBezTo>
                  <a:moveTo>
                    <a:pt x="1175" y="116"/>
                  </a:moveTo>
                  <a:cubicBezTo>
                    <a:pt x="1175" y="116"/>
                    <a:pt x="1175" y="116"/>
                    <a:pt x="1175" y="116"/>
                  </a:cubicBezTo>
                  <a:cubicBezTo>
                    <a:pt x="1175" y="116"/>
                    <a:pt x="1175" y="116"/>
                    <a:pt x="1175" y="116"/>
                  </a:cubicBezTo>
                  <a:moveTo>
                    <a:pt x="1175" y="116"/>
                  </a:moveTo>
                  <a:cubicBezTo>
                    <a:pt x="1175" y="116"/>
                    <a:pt x="1175" y="116"/>
                    <a:pt x="1175" y="116"/>
                  </a:cubicBezTo>
                  <a:cubicBezTo>
                    <a:pt x="1175" y="116"/>
                    <a:pt x="1175" y="116"/>
                    <a:pt x="1175" y="116"/>
                  </a:cubicBezTo>
                  <a:moveTo>
                    <a:pt x="1176" y="116"/>
                  </a:moveTo>
                  <a:cubicBezTo>
                    <a:pt x="1176" y="116"/>
                    <a:pt x="1176" y="116"/>
                    <a:pt x="1175" y="116"/>
                  </a:cubicBezTo>
                  <a:cubicBezTo>
                    <a:pt x="1176" y="116"/>
                    <a:pt x="1176" y="116"/>
                    <a:pt x="1176" y="116"/>
                  </a:cubicBezTo>
                  <a:moveTo>
                    <a:pt x="1177" y="117"/>
                  </a:moveTo>
                  <a:cubicBezTo>
                    <a:pt x="1176" y="116"/>
                    <a:pt x="1176" y="116"/>
                    <a:pt x="1176" y="116"/>
                  </a:cubicBezTo>
                  <a:cubicBezTo>
                    <a:pt x="1176" y="116"/>
                    <a:pt x="1176" y="116"/>
                    <a:pt x="1177" y="117"/>
                  </a:cubicBezTo>
                  <a:moveTo>
                    <a:pt x="1177" y="117"/>
                  </a:moveTo>
                  <a:cubicBezTo>
                    <a:pt x="1177" y="117"/>
                    <a:pt x="1177" y="117"/>
                    <a:pt x="1177" y="117"/>
                  </a:cubicBezTo>
                  <a:cubicBezTo>
                    <a:pt x="1177" y="117"/>
                    <a:pt x="1177" y="117"/>
                    <a:pt x="1177" y="117"/>
                  </a:cubicBezTo>
                  <a:moveTo>
                    <a:pt x="1177" y="117"/>
                  </a:moveTo>
                  <a:cubicBezTo>
                    <a:pt x="1177" y="117"/>
                    <a:pt x="1177" y="117"/>
                    <a:pt x="1177" y="117"/>
                  </a:cubicBezTo>
                  <a:cubicBezTo>
                    <a:pt x="1177" y="117"/>
                    <a:pt x="1177" y="117"/>
                    <a:pt x="1177" y="117"/>
                  </a:cubicBezTo>
                  <a:moveTo>
                    <a:pt x="1178" y="117"/>
                  </a:moveTo>
                  <a:cubicBezTo>
                    <a:pt x="1178" y="117"/>
                    <a:pt x="1178" y="117"/>
                    <a:pt x="1177" y="117"/>
                  </a:cubicBezTo>
                  <a:cubicBezTo>
                    <a:pt x="1178" y="117"/>
                    <a:pt x="1178" y="117"/>
                    <a:pt x="1178" y="117"/>
                  </a:cubicBezTo>
                  <a:moveTo>
                    <a:pt x="1178" y="117"/>
                  </a:moveTo>
                  <a:cubicBezTo>
                    <a:pt x="1178" y="117"/>
                    <a:pt x="1178" y="117"/>
                    <a:pt x="1178" y="117"/>
                  </a:cubicBezTo>
                  <a:cubicBezTo>
                    <a:pt x="1178" y="117"/>
                    <a:pt x="1178" y="117"/>
                    <a:pt x="1178" y="117"/>
                  </a:cubicBezTo>
                  <a:moveTo>
                    <a:pt x="1178" y="117"/>
                  </a:moveTo>
                  <a:cubicBezTo>
                    <a:pt x="1178" y="117"/>
                    <a:pt x="1178" y="117"/>
                    <a:pt x="1178" y="117"/>
                  </a:cubicBezTo>
                  <a:cubicBezTo>
                    <a:pt x="1178" y="117"/>
                    <a:pt x="1178" y="117"/>
                    <a:pt x="1178" y="117"/>
                  </a:cubicBezTo>
                  <a:moveTo>
                    <a:pt x="1179" y="117"/>
                  </a:moveTo>
                  <a:cubicBezTo>
                    <a:pt x="1178" y="117"/>
                    <a:pt x="1178" y="117"/>
                    <a:pt x="1178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79" y="117"/>
                  </a:moveTo>
                  <a:cubicBezTo>
                    <a:pt x="1179" y="117"/>
                    <a:pt x="1179" y="117"/>
                    <a:pt x="1179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79" y="117"/>
                  </a:moveTo>
                  <a:cubicBezTo>
                    <a:pt x="1179" y="117"/>
                    <a:pt x="1179" y="117"/>
                    <a:pt x="1179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79" y="117"/>
                  </a:moveTo>
                  <a:cubicBezTo>
                    <a:pt x="1179" y="117"/>
                    <a:pt x="1179" y="117"/>
                    <a:pt x="1179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79" y="117"/>
                  </a:moveTo>
                  <a:cubicBezTo>
                    <a:pt x="1179" y="117"/>
                    <a:pt x="1179" y="117"/>
                    <a:pt x="1179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79" y="117"/>
                  </a:moveTo>
                  <a:cubicBezTo>
                    <a:pt x="1179" y="117"/>
                    <a:pt x="1179" y="117"/>
                    <a:pt x="1180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80" y="117"/>
                  </a:moveTo>
                  <a:cubicBezTo>
                    <a:pt x="1180" y="117"/>
                    <a:pt x="1180" y="117"/>
                    <a:pt x="1180" y="117"/>
                  </a:cubicBezTo>
                  <a:cubicBezTo>
                    <a:pt x="1180" y="117"/>
                    <a:pt x="1180" y="117"/>
                    <a:pt x="1180" y="117"/>
                  </a:cubicBezTo>
                  <a:moveTo>
                    <a:pt x="1180" y="117"/>
                  </a:moveTo>
                  <a:cubicBezTo>
                    <a:pt x="1180" y="117"/>
                    <a:pt x="1180" y="117"/>
                    <a:pt x="1180" y="117"/>
                  </a:cubicBezTo>
                  <a:cubicBezTo>
                    <a:pt x="1180" y="117"/>
                    <a:pt x="1180" y="117"/>
                    <a:pt x="1180" y="117"/>
                  </a:cubicBezTo>
                  <a:moveTo>
                    <a:pt x="1180" y="117"/>
                  </a:moveTo>
                  <a:cubicBezTo>
                    <a:pt x="1180" y="117"/>
                    <a:pt x="1180" y="117"/>
                    <a:pt x="1180" y="117"/>
                  </a:cubicBezTo>
                  <a:cubicBezTo>
                    <a:pt x="1180" y="117"/>
                    <a:pt x="1180" y="117"/>
                    <a:pt x="1180" y="117"/>
                  </a:cubicBezTo>
                  <a:moveTo>
                    <a:pt x="1180" y="117"/>
                  </a:moveTo>
                  <a:cubicBezTo>
                    <a:pt x="1181" y="117"/>
                    <a:pt x="1181" y="117"/>
                    <a:pt x="1181" y="117"/>
                  </a:cubicBezTo>
                  <a:cubicBezTo>
                    <a:pt x="1180" y="117"/>
                    <a:pt x="1180" y="117"/>
                    <a:pt x="1180" y="117"/>
                  </a:cubicBezTo>
                  <a:moveTo>
                    <a:pt x="1181" y="117"/>
                  </a:moveTo>
                  <a:cubicBezTo>
                    <a:pt x="1181" y="117"/>
                    <a:pt x="1181" y="117"/>
                    <a:pt x="1181" y="117"/>
                  </a:cubicBezTo>
                  <a:cubicBezTo>
                    <a:pt x="1181" y="117"/>
                    <a:pt x="1181" y="117"/>
                    <a:pt x="1181" y="117"/>
                  </a:cubicBezTo>
                  <a:moveTo>
                    <a:pt x="1181" y="117"/>
                  </a:moveTo>
                  <a:cubicBezTo>
                    <a:pt x="1181" y="117"/>
                    <a:pt x="1181" y="117"/>
                    <a:pt x="1181" y="117"/>
                  </a:cubicBezTo>
                  <a:cubicBezTo>
                    <a:pt x="1181" y="117"/>
                    <a:pt x="1181" y="117"/>
                    <a:pt x="1181" y="117"/>
                  </a:cubicBezTo>
                  <a:moveTo>
                    <a:pt x="1181" y="117"/>
                  </a:moveTo>
                  <a:cubicBezTo>
                    <a:pt x="1181" y="117"/>
                    <a:pt x="1181" y="117"/>
                    <a:pt x="1182" y="117"/>
                  </a:cubicBezTo>
                  <a:cubicBezTo>
                    <a:pt x="1181" y="117"/>
                    <a:pt x="1181" y="117"/>
                    <a:pt x="1181" y="117"/>
                  </a:cubicBezTo>
                  <a:moveTo>
                    <a:pt x="1182" y="117"/>
                  </a:moveTo>
                  <a:cubicBezTo>
                    <a:pt x="1182" y="117"/>
                    <a:pt x="1182" y="117"/>
                    <a:pt x="1182" y="117"/>
                  </a:cubicBezTo>
                  <a:cubicBezTo>
                    <a:pt x="1182" y="117"/>
                    <a:pt x="1182" y="117"/>
                    <a:pt x="1182" y="117"/>
                  </a:cubicBezTo>
                  <a:moveTo>
                    <a:pt x="1182" y="118"/>
                  </a:moveTo>
                  <a:cubicBezTo>
                    <a:pt x="1182" y="118"/>
                    <a:pt x="1182" y="118"/>
                    <a:pt x="1182" y="118"/>
                  </a:cubicBezTo>
                  <a:cubicBezTo>
                    <a:pt x="1182" y="118"/>
                    <a:pt x="1182" y="118"/>
                    <a:pt x="1182" y="118"/>
                  </a:cubicBezTo>
                  <a:moveTo>
                    <a:pt x="1182" y="118"/>
                  </a:moveTo>
                  <a:cubicBezTo>
                    <a:pt x="1182" y="118"/>
                    <a:pt x="1182" y="118"/>
                    <a:pt x="1182" y="118"/>
                  </a:cubicBezTo>
                  <a:cubicBezTo>
                    <a:pt x="1182" y="118"/>
                    <a:pt x="1182" y="118"/>
                    <a:pt x="1182" y="118"/>
                  </a:cubicBezTo>
                  <a:moveTo>
                    <a:pt x="1183" y="118"/>
                  </a:moveTo>
                  <a:cubicBezTo>
                    <a:pt x="1182" y="118"/>
                    <a:pt x="1182" y="118"/>
                    <a:pt x="1182" y="118"/>
                  </a:cubicBezTo>
                  <a:cubicBezTo>
                    <a:pt x="1183" y="118"/>
                    <a:pt x="1183" y="118"/>
                    <a:pt x="1183" y="118"/>
                  </a:cubicBezTo>
                  <a:moveTo>
                    <a:pt x="1183" y="119"/>
                  </a:moveTo>
                  <a:cubicBezTo>
                    <a:pt x="1183" y="118"/>
                    <a:pt x="1183" y="118"/>
                    <a:pt x="1183" y="118"/>
                  </a:cubicBezTo>
                  <a:cubicBezTo>
                    <a:pt x="1183" y="119"/>
                    <a:pt x="1183" y="119"/>
                    <a:pt x="1183" y="119"/>
                  </a:cubicBezTo>
                  <a:moveTo>
                    <a:pt x="1183" y="119"/>
                  </a:moveTo>
                  <a:cubicBezTo>
                    <a:pt x="1183" y="119"/>
                    <a:pt x="1183" y="119"/>
                    <a:pt x="1183" y="119"/>
                  </a:cubicBezTo>
                  <a:cubicBezTo>
                    <a:pt x="1183" y="119"/>
                    <a:pt x="1183" y="119"/>
                    <a:pt x="1183" y="119"/>
                  </a:cubicBezTo>
                  <a:moveTo>
                    <a:pt x="1184" y="119"/>
                  </a:moveTo>
                  <a:cubicBezTo>
                    <a:pt x="1183" y="119"/>
                    <a:pt x="1183" y="119"/>
                    <a:pt x="1183" y="119"/>
                  </a:cubicBezTo>
                  <a:cubicBezTo>
                    <a:pt x="1184" y="119"/>
                    <a:pt x="1184" y="119"/>
                    <a:pt x="1184" y="119"/>
                  </a:cubicBezTo>
                  <a:moveTo>
                    <a:pt x="1184" y="119"/>
                  </a:moveTo>
                  <a:cubicBezTo>
                    <a:pt x="1184" y="119"/>
                    <a:pt x="1184" y="119"/>
                    <a:pt x="1184" y="119"/>
                  </a:cubicBezTo>
                  <a:cubicBezTo>
                    <a:pt x="1184" y="119"/>
                    <a:pt x="1184" y="119"/>
                    <a:pt x="1184" y="119"/>
                  </a:cubicBezTo>
                  <a:moveTo>
                    <a:pt x="1184" y="119"/>
                  </a:moveTo>
                  <a:cubicBezTo>
                    <a:pt x="1184" y="119"/>
                    <a:pt x="1184" y="119"/>
                    <a:pt x="1184" y="119"/>
                  </a:cubicBezTo>
                  <a:cubicBezTo>
                    <a:pt x="1184" y="119"/>
                    <a:pt x="1184" y="119"/>
                    <a:pt x="1184" y="119"/>
                  </a:cubicBezTo>
                  <a:moveTo>
                    <a:pt x="1184" y="119"/>
                  </a:moveTo>
                  <a:cubicBezTo>
                    <a:pt x="1185" y="119"/>
                    <a:pt x="1185" y="120"/>
                    <a:pt x="1185" y="120"/>
                  </a:cubicBezTo>
                  <a:cubicBezTo>
                    <a:pt x="1185" y="120"/>
                    <a:pt x="1185" y="119"/>
                    <a:pt x="1184" y="119"/>
                  </a:cubicBezTo>
                  <a:moveTo>
                    <a:pt x="1186" y="120"/>
                  </a:moveTo>
                  <a:cubicBezTo>
                    <a:pt x="1186" y="120"/>
                    <a:pt x="1185" y="120"/>
                    <a:pt x="1185" y="120"/>
                  </a:cubicBezTo>
                  <a:cubicBezTo>
                    <a:pt x="1185" y="120"/>
                    <a:pt x="1186" y="120"/>
                    <a:pt x="1186" y="120"/>
                  </a:cubicBezTo>
                  <a:moveTo>
                    <a:pt x="1186" y="120"/>
                  </a:moveTo>
                  <a:cubicBezTo>
                    <a:pt x="1186" y="120"/>
                    <a:pt x="1186" y="120"/>
                    <a:pt x="1186" y="120"/>
                  </a:cubicBezTo>
                  <a:cubicBezTo>
                    <a:pt x="1186" y="120"/>
                    <a:pt x="1186" y="120"/>
                    <a:pt x="1186" y="120"/>
                  </a:cubicBezTo>
                  <a:moveTo>
                    <a:pt x="1186" y="120"/>
                  </a:moveTo>
                  <a:cubicBezTo>
                    <a:pt x="1186" y="120"/>
                    <a:pt x="1186" y="121"/>
                    <a:pt x="1186" y="121"/>
                  </a:cubicBezTo>
                  <a:cubicBezTo>
                    <a:pt x="1186" y="121"/>
                    <a:pt x="1186" y="120"/>
                    <a:pt x="1186" y="120"/>
                  </a:cubicBezTo>
                  <a:moveTo>
                    <a:pt x="1186" y="121"/>
                  </a:moveTo>
                  <a:cubicBezTo>
                    <a:pt x="1187" y="121"/>
                    <a:pt x="1187" y="121"/>
                    <a:pt x="1187" y="121"/>
                  </a:cubicBezTo>
                  <a:cubicBezTo>
                    <a:pt x="1187" y="121"/>
                    <a:pt x="1187" y="121"/>
                    <a:pt x="1186" y="121"/>
                  </a:cubicBezTo>
                  <a:moveTo>
                    <a:pt x="1187" y="121"/>
                  </a:moveTo>
                  <a:cubicBezTo>
                    <a:pt x="1188" y="122"/>
                    <a:pt x="1188" y="122"/>
                    <a:pt x="1188" y="122"/>
                  </a:cubicBezTo>
                  <a:cubicBezTo>
                    <a:pt x="1188" y="122"/>
                    <a:pt x="1188" y="122"/>
                    <a:pt x="1187" y="121"/>
                  </a:cubicBezTo>
                  <a:moveTo>
                    <a:pt x="1189" y="123"/>
                  </a:moveTo>
                  <a:cubicBezTo>
                    <a:pt x="1189" y="123"/>
                    <a:pt x="1189" y="122"/>
                    <a:pt x="1188" y="122"/>
                  </a:cubicBezTo>
                  <a:cubicBezTo>
                    <a:pt x="1189" y="122"/>
                    <a:pt x="1189" y="123"/>
                    <a:pt x="1189" y="123"/>
                  </a:cubicBezTo>
                  <a:moveTo>
                    <a:pt x="1189" y="123"/>
                  </a:moveTo>
                  <a:cubicBezTo>
                    <a:pt x="1190" y="123"/>
                    <a:pt x="1190" y="123"/>
                    <a:pt x="1190" y="123"/>
                  </a:cubicBezTo>
                  <a:cubicBezTo>
                    <a:pt x="1190" y="123"/>
                    <a:pt x="1190" y="123"/>
                    <a:pt x="1189" y="123"/>
                  </a:cubicBezTo>
                  <a:moveTo>
                    <a:pt x="1191" y="124"/>
                  </a:moveTo>
                  <a:cubicBezTo>
                    <a:pt x="1190" y="124"/>
                    <a:pt x="1190" y="124"/>
                    <a:pt x="1190" y="123"/>
                  </a:cubicBezTo>
                  <a:cubicBezTo>
                    <a:pt x="1190" y="124"/>
                    <a:pt x="1190" y="124"/>
                    <a:pt x="1191" y="124"/>
                  </a:cubicBezTo>
                  <a:moveTo>
                    <a:pt x="1192" y="125"/>
                  </a:moveTo>
                  <a:cubicBezTo>
                    <a:pt x="1192" y="124"/>
                    <a:pt x="1191" y="124"/>
                    <a:pt x="1191" y="124"/>
                  </a:cubicBezTo>
                  <a:cubicBezTo>
                    <a:pt x="1191" y="124"/>
                    <a:pt x="1192" y="124"/>
                    <a:pt x="1192" y="125"/>
                  </a:cubicBezTo>
                  <a:moveTo>
                    <a:pt x="1192" y="125"/>
                  </a:moveTo>
                  <a:cubicBezTo>
                    <a:pt x="1192" y="125"/>
                    <a:pt x="1193" y="125"/>
                    <a:pt x="1193" y="125"/>
                  </a:cubicBezTo>
                  <a:cubicBezTo>
                    <a:pt x="1193" y="125"/>
                    <a:pt x="1192" y="125"/>
                    <a:pt x="1192" y="125"/>
                  </a:cubicBezTo>
                  <a:moveTo>
                    <a:pt x="1194" y="126"/>
                  </a:moveTo>
                  <a:cubicBezTo>
                    <a:pt x="1194" y="126"/>
                    <a:pt x="1193" y="126"/>
                    <a:pt x="1193" y="125"/>
                  </a:cubicBezTo>
                  <a:cubicBezTo>
                    <a:pt x="1193" y="126"/>
                    <a:pt x="1194" y="126"/>
                    <a:pt x="1194" y="126"/>
                  </a:cubicBezTo>
                  <a:moveTo>
                    <a:pt x="1194" y="126"/>
                  </a:moveTo>
                  <a:cubicBezTo>
                    <a:pt x="1195" y="127"/>
                    <a:pt x="1195" y="127"/>
                    <a:pt x="1196" y="127"/>
                  </a:cubicBezTo>
                  <a:cubicBezTo>
                    <a:pt x="1195" y="127"/>
                    <a:pt x="1195" y="127"/>
                    <a:pt x="1194" y="126"/>
                  </a:cubicBezTo>
                  <a:moveTo>
                    <a:pt x="1196" y="127"/>
                  </a:moveTo>
                  <a:cubicBezTo>
                    <a:pt x="1196" y="127"/>
                    <a:pt x="1196" y="127"/>
                    <a:pt x="1196" y="128"/>
                  </a:cubicBezTo>
                  <a:cubicBezTo>
                    <a:pt x="1196" y="127"/>
                    <a:pt x="1196" y="127"/>
                    <a:pt x="1196" y="127"/>
                  </a:cubicBezTo>
                  <a:moveTo>
                    <a:pt x="1198" y="129"/>
                  </a:moveTo>
                  <a:cubicBezTo>
                    <a:pt x="1198" y="129"/>
                    <a:pt x="1197" y="128"/>
                    <a:pt x="1196" y="128"/>
                  </a:cubicBezTo>
                  <a:cubicBezTo>
                    <a:pt x="1197" y="128"/>
                    <a:pt x="1198" y="129"/>
                    <a:pt x="1198" y="129"/>
                  </a:cubicBezTo>
                  <a:moveTo>
                    <a:pt x="1199" y="130"/>
                  </a:moveTo>
                  <a:cubicBezTo>
                    <a:pt x="1199" y="130"/>
                    <a:pt x="1199" y="129"/>
                    <a:pt x="1198" y="129"/>
                  </a:cubicBezTo>
                  <a:cubicBezTo>
                    <a:pt x="1199" y="129"/>
                    <a:pt x="1199" y="130"/>
                    <a:pt x="1199" y="130"/>
                  </a:cubicBezTo>
                  <a:moveTo>
                    <a:pt x="1201" y="131"/>
                  </a:moveTo>
                  <a:cubicBezTo>
                    <a:pt x="1200" y="131"/>
                    <a:pt x="1199" y="130"/>
                    <a:pt x="1199" y="130"/>
                  </a:cubicBezTo>
                  <a:cubicBezTo>
                    <a:pt x="1199" y="130"/>
                    <a:pt x="1200" y="131"/>
                    <a:pt x="1201" y="131"/>
                  </a:cubicBezTo>
                  <a:moveTo>
                    <a:pt x="1202" y="132"/>
                  </a:moveTo>
                  <a:cubicBezTo>
                    <a:pt x="1203" y="132"/>
                    <a:pt x="1204" y="133"/>
                    <a:pt x="1204" y="133"/>
                  </a:cubicBezTo>
                  <a:cubicBezTo>
                    <a:pt x="1204" y="133"/>
                    <a:pt x="1202" y="132"/>
                    <a:pt x="1202" y="132"/>
                  </a:cubicBezTo>
                  <a:cubicBezTo>
                    <a:pt x="1202" y="132"/>
                    <a:pt x="1201" y="132"/>
                    <a:pt x="1201" y="131"/>
                  </a:cubicBezTo>
                  <a:cubicBezTo>
                    <a:pt x="1201" y="132"/>
                    <a:pt x="1202" y="132"/>
                    <a:pt x="1202" y="132"/>
                  </a:cubicBezTo>
                  <a:moveTo>
                    <a:pt x="1213" y="47"/>
                  </a:moveTo>
                  <a:cubicBezTo>
                    <a:pt x="1213" y="47"/>
                    <a:pt x="1213" y="47"/>
                    <a:pt x="1213" y="47"/>
                  </a:cubicBezTo>
                  <a:cubicBezTo>
                    <a:pt x="1213" y="47"/>
                    <a:pt x="1213" y="47"/>
                    <a:pt x="1213" y="47"/>
                  </a:cubicBezTo>
                  <a:moveTo>
                    <a:pt x="1213" y="47"/>
                  </a:moveTo>
                  <a:cubicBezTo>
                    <a:pt x="1213" y="47"/>
                    <a:pt x="1213" y="47"/>
                    <a:pt x="1213" y="47"/>
                  </a:cubicBezTo>
                  <a:cubicBezTo>
                    <a:pt x="1213" y="47"/>
                    <a:pt x="1213" y="47"/>
                    <a:pt x="1213" y="47"/>
                  </a:cubicBezTo>
                  <a:moveTo>
                    <a:pt x="1213" y="47"/>
                  </a:moveTo>
                  <a:cubicBezTo>
                    <a:pt x="1213" y="47"/>
                    <a:pt x="1213" y="47"/>
                    <a:pt x="1213" y="47"/>
                  </a:cubicBezTo>
                  <a:cubicBezTo>
                    <a:pt x="1213" y="47"/>
                    <a:pt x="1213" y="47"/>
                    <a:pt x="1213" y="47"/>
                  </a:cubicBezTo>
                  <a:moveTo>
                    <a:pt x="1213" y="47"/>
                  </a:moveTo>
                  <a:cubicBezTo>
                    <a:pt x="1213" y="47"/>
                    <a:pt x="1213" y="47"/>
                    <a:pt x="1213" y="47"/>
                  </a:cubicBezTo>
                  <a:cubicBezTo>
                    <a:pt x="1213" y="47"/>
                    <a:pt x="1213" y="47"/>
                    <a:pt x="1213" y="47"/>
                  </a:cubicBezTo>
                  <a:moveTo>
                    <a:pt x="1213" y="47"/>
                  </a:moveTo>
                  <a:cubicBezTo>
                    <a:pt x="1212" y="47"/>
                    <a:pt x="1212" y="47"/>
                    <a:pt x="1212" y="47"/>
                  </a:cubicBezTo>
                  <a:cubicBezTo>
                    <a:pt x="1213" y="47"/>
                    <a:pt x="1213" y="47"/>
                    <a:pt x="1213" y="47"/>
                  </a:cubicBezTo>
                  <a:moveTo>
                    <a:pt x="1212" y="47"/>
                  </a:moveTo>
                  <a:cubicBezTo>
                    <a:pt x="1212" y="47"/>
                    <a:pt x="1212" y="47"/>
                    <a:pt x="1212" y="47"/>
                  </a:cubicBezTo>
                  <a:cubicBezTo>
                    <a:pt x="1212" y="47"/>
                    <a:pt x="1212" y="47"/>
                    <a:pt x="1212" y="47"/>
                  </a:cubicBezTo>
                  <a:moveTo>
                    <a:pt x="1212" y="47"/>
                  </a:moveTo>
                  <a:cubicBezTo>
                    <a:pt x="1212" y="47"/>
                    <a:pt x="1212" y="47"/>
                    <a:pt x="1212" y="47"/>
                  </a:cubicBezTo>
                  <a:cubicBezTo>
                    <a:pt x="1212" y="47"/>
                    <a:pt x="1212" y="47"/>
                    <a:pt x="1212" y="47"/>
                  </a:cubicBezTo>
                  <a:moveTo>
                    <a:pt x="1212" y="46"/>
                  </a:moveTo>
                  <a:cubicBezTo>
                    <a:pt x="1212" y="46"/>
                    <a:pt x="1212" y="46"/>
                    <a:pt x="1212" y="46"/>
                  </a:cubicBezTo>
                  <a:cubicBezTo>
                    <a:pt x="1212" y="46"/>
                    <a:pt x="1212" y="46"/>
                    <a:pt x="1212" y="46"/>
                  </a:cubicBezTo>
                  <a:moveTo>
                    <a:pt x="1212" y="46"/>
                  </a:moveTo>
                  <a:cubicBezTo>
                    <a:pt x="1212" y="46"/>
                    <a:pt x="1212" y="46"/>
                    <a:pt x="1212" y="46"/>
                  </a:cubicBezTo>
                  <a:cubicBezTo>
                    <a:pt x="1212" y="46"/>
                    <a:pt x="1212" y="46"/>
                    <a:pt x="1212" y="46"/>
                  </a:cubicBezTo>
                  <a:moveTo>
                    <a:pt x="1212" y="46"/>
                  </a:moveTo>
                  <a:cubicBezTo>
                    <a:pt x="1212" y="46"/>
                    <a:pt x="1212" y="46"/>
                    <a:pt x="1212" y="46"/>
                  </a:cubicBezTo>
                  <a:cubicBezTo>
                    <a:pt x="1212" y="46"/>
                    <a:pt x="1212" y="46"/>
                    <a:pt x="1212" y="46"/>
                  </a:cubicBezTo>
                  <a:moveTo>
                    <a:pt x="1212" y="46"/>
                  </a:moveTo>
                  <a:cubicBezTo>
                    <a:pt x="1212" y="46"/>
                    <a:pt x="1212" y="46"/>
                    <a:pt x="1212" y="46"/>
                  </a:cubicBezTo>
                  <a:cubicBezTo>
                    <a:pt x="1212" y="46"/>
                    <a:pt x="1212" y="46"/>
                    <a:pt x="1212" y="46"/>
                  </a:cubicBezTo>
                  <a:moveTo>
                    <a:pt x="1212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2" y="46"/>
                  </a:cubicBezTo>
                  <a:moveTo>
                    <a:pt x="1211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6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0" y="44"/>
                  </a:moveTo>
                  <a:cubicBezTo>
                    <a:pt x="1210" y="44"/>
                    <a:pt x="1211" y="44"/>
                    <a:pt x="1211" y="45"/>
                  </a:cubicBezTo>
                  <a:cubicBezTo>
                    <a:pt x="1211" y="44"/>
                    <a:pt x="1211" y="44"/>
                    <a:pt x="1211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4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4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4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4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4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3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3"/>
                  </a:moveTo>
                  <a:cubicBezTo>
                    <a:pt x="1210" y="43"/>
                    <a:pt x="1210" y="43"/>
                    <a:pt x="1210" y="43"/>
                  </a:cubicBezTo>
                  <a:cubicBezTo>
                    <a:pt x="1210" y="43"/>
                    <a:pt x="1210" y="43"/>
                    <a:pt x="1210" y="43"/>
                  </a:cubicBezTo>
                  <a:moveTo>
                    <a:pt x="1194" y="59"/>
                  </a:moveTo>
                  <a:cubicBezTo>
                    <a:pt x="1206" y="73"/>
                    <a:pt x="1206" y="73"/>
                    <a:pt x="1206" y="73"/>
                  </a:cubicBezTo>
                  <a:cubicBezTo>
                    <a:pt x="1194" y="59"/>
                    <a:pt x="1194" y="59"/>
                    <a:pt x="1194" y="59"/>
                  </a:cubicBezTo>
                  <a:moveTo>
                    <a:pt x="1178" y="48"/>
                  </a:moveTo>
                  <a:cubicBezTo>
                    <a:pt x="1194" y="59"/>
                    <a:pt x="1194" y="59"/>
                    <a:pt x="1194" y="59"/>
                  </a:cubicBezTo>
                  <a:cubicBezTo>
                    <a:pt x="1178" y="48"/>
                    <a:pt x="1178" y="48"/>
                    <a:pt x="1178" y="48"/>
                  </a:cubicBezTo>
                  <a:cubicBezTo>
                    <a:pt x="1194" y="56"/>
                    <a:pt x="1194" y="56"/>
                    <a:pt x="1194" y="56"/>
                  </a:cubicBezTo>
                  <a:cubicBezTo>
                    <a:pt x="1178" y="48"/>
                    <a:pt x="1178" y="48"/>
                    <a:pt x="1178" y="48"/>
                  </a:cubicBezTo>
                  <a:moveTo>
                    <a:pt x="1239" y="42"/>
                  </a:moveTo>
                  <a:cubicBezTo>
                    <a:pt x="1219" y="30"/>
                    <a:pt x="1199" y="21"/>
                    <a:pt x="1179" y="12"/>
                  </a:cubicBezTo>
                  <a:cubicBezTo>
                    <a:pt x="1179" y="12"/>
                    <a:pt x="1179" y="12"/>
                    <a:pt x="1179" y="12"/>
                  </a:cubicBezTo>
                  <a:cubicBezTo>
                    <a:pt x="1181" y="13"/>
                    <a:pt x="1181" y="13"/>
                    <a:pt x="1191" y="18"/>
                  </a:cubicBezTo>
                  <a:cubicBezTo>
                    <a:pt x="1193" y="19"/>
                    <a:pt x="1195" y="20"/>
                    <a:pt x="1197" y="21"/>
                  </a:cubicBezTo>
                  <a:cubicBezTo>
                    <a:pt x="1183" y="15"/>
                    <a:pt x="1182" y="15"/>
                    <a:pt x="1179" y="14"/>
                  </a:cubicBezTo>
                  <a:cubicBezTo>
                    <a:pt x="1180" y="15"/>
                    <a:pt x="1181" y="16"/>
                    <a:pt x="1182" y="17"/>
                  </a:cubicBezTo>
                  <a:cubicBezTo>
                    <a:pt x="1187" y="19"/>
                    <a:pt x="1193" y="22"/>
                    <a:pt x="1198" y="24"/>
                  </a:cubicBezTo>
                  <a:cubicBezTo>
                    <a:pt x="1217" y="34"/>
                    <a:pt x="1217" y="34"/>
                    <a:pt x="1217" y="34"/>
                  </a:cubicBezTo>
                  <a:cubicBezTo>
                    <a:pt x="1219" y="36"/>
                    <a:pt x="1219" y="37"/>
                    <a:pt x="1221" y="37"/>
                  </a:cubicBezTo>
                  <a:cubicBezTo>
                    <a:pt x="1225" y="41"/>
                    <a:pt x="1230" y="46"/>
                    <a:pt x="1233" y="50"/>
                  </a:cubicBezTo>
                  <a:cubicBezTo>
                    <a:pt x="1203" y="38"/>
                    <a:pt x="1203" y="38"/>
                    <a:pt x="1203" y="38"/>
                  </a:cubicBezTo>
                  <a:cubicBezTo>
                    <a:pt x="1206" y="47"/>
                    <a:pt x="1206" y="49"/>
                    <a:pt x="1203" y="60"/>
                  </a:cubicBezTo>
                  <a:cubicBezTo>
                    <a:pt x="1179" y="47"/>
                    <a:pt x="1179" y="47"/>
                    <a:pt x="1179" y="47"/>
                  </a:cubicBezTo>
                  <a:cubicBezTo>
                    <a:pt x="1169" y="45"/>
                    <a:pt x="1169" y="45"/>
                    <a:pt x="1169" y="45"/>
                  </a:cubicBezTo>
                  <a:cubicBezTo>
                    <a:pt x="1169" y="45"/>
                    <a:pt x="1169" y="45"/>
                    <a:pt x="1169" y="46"/>
                  </a:cubicBezTo>
                  <a:cubicBezTo>
                    <a:pt x="1168" y="47"/>
                    <a:pt x="1167" y="50"/>
                    <a:pt x="1166" y="52"/>
                  </a:cubicBezTo>
                  <a:cubicBezTo>
                    <a:pt x="1156" y="50"/>
                    <a:pt x="1156" y="50"/>
                    <a:pt x="1156" y="50"/>
                  </a:cubicBezTo>
                  <a:cubicBezTo>
                    <a:pt x="1155" y="52"/>
                    <a:pt x="1154" y="53"/>
                    <a:pt x="1153" y="54"/>
                  </a:cubicBezTo>
                  <a:cubicBezTo>
                    <a:pt x="1155" y="60"/>
                    <a:pt x="1158" y="68"/>
                    <a:pt x="1158" y="73"/>
                  </a:cubicBezTo>
                  <a:cubicBezTo>
                    <a:pt x="1158" y="77"/>
                    <a:pt x="1157" y="82"/>
                    <a:pt x="1156" y="85"/>
                  </a:cubicBezTo>
                  <a:cubicBezTo>
                    <a:pt x="1156" y="85"/>
                    <a:pt x="1155" y="86"/>
                    <a:pt x="1155" y="86"/>
                  </a:cubicBezTo>
                  <a:cubicBezTo>
                    <a:pt x="1159" y="93"/>
                    <a:pt x="1159" y="93"/>
                    <a:pt x="1159" y="93"/>
                  </a:cubicBezTo>
                  <a:cubicBezTo>
                    <a:pt x="1164" y="99"/>
                    <a:pt x="1164" y="99"/>
                    <a:pt x="1164" y="99"/>
                  </a:cubicBezTo>
                  <a:cubicBezTo>
                    <a:pt x="1160" y="102"/>
                    <a:pt x="1156" y="104"/>
                    <a:pt x="1152" y="106"/>
                  </a:cubicBezTo>
                  <a:cubicBezTo>
                    <a:pt x="1157" y="109"/>
                    <a:pt x="1161" y="113"/>
                    <a:pt x="1166" y="116"/>
                  </a:cubicBezTo>
                  <a:cubicBezTo>
                    <a:pt x="1158" y="120"/>
                    <a:pt x="1158" y="120"/>
                    <a:pt x="1158" y="120"/>
                  </a:cubicBezTo>
                  <a:cubicBezTo>
                    <a:pt x="1150" y="133"/>
                    <a:pt x="1150" y="133"/>
                    <a:pt x="1150" y="133"/>
                  </a:cubicBezTo>
                  <a:cubicBezTo>
                    <a:pt x="1158" y="137"/>
                    <a:pt x="1158" y="137"/>
                    <a:pt x="1158" y="137"/>
                  </a:cubicBezTo>
                  <a:cubicBezTo>
                    <a:pt x="1180" y="153"/>
                    <a:pt x="1180" y="153"/>
                    <a:pt x="1180" y="153"/>
                  </a:cubicBezTo>
                  <a:cubicBezTo>
                    <a:pt x="1178" y="147"/>
                    <a:pt x="1178" y="147"/>
                    <a:pt x="1178" y="147"/>
                  </a:cubicBezTo>
                  <a:cubicBezTo>
                    <a:pt x="1199" y="154"/>
                    <a:pt x="1199" y="154"/>
                    <a:pt x="1199" y="154"/>
                  </a:cubicBezTo>
                  <a:cubicBezTo>
                    <a:pt x="1201" y="156"/>
                    <a:pt x="1203" y="158"/>
                    <a:pt x="1205" y="160"/>
                  </a:cubicBezTo>
                  <a:cubicBezTo>
                    <a:pt x="1213" y="164"/>
                    <a:pt x="1213" y="164"/>
                    <a:pt x="1213" y="164"/>
                  </a:cubicBezTo>
                  <a:cubicBezTo>
                    <a:pt x="1205" y="160"/>
                    <a:pt x="1205" y="160"/>
                    <a:pt x="1205" y="160"/>
                  </a:cubicBezTo>
                  <a:cubicBezTo>
                    <a:pt x="1205" y="160"/>
                    <a:pt x="1204" y="161"/>
                    <a:pt x="1203" y="161"/>
                  </a:cubicBezTo>
                  <a:cubicBezTo>
                    <a:pt x="1199" y="154"/>
                    <a:pt x="1199" y="154"/>
                    <a:pt x="1199" y="154"/>
                  </a:cubicBezTo>
                  <a:cubicBezTo>
                    <a:pt x="1178" y="147"/>
                    <a:pt x="1178" y="147"/>
                    <a:pt x="1178" y="147"/>
                  </a:cubicBezTo>
                  <a:cubicBezTo>
                    <a:pt x="1180" y="153"/>
                    <a:pt x="1180" y="153"/>
                    <a:pt x="1180" y="153"/>
                  </a:cubicBezTo>
                  <a:cubicBezTo>
                    <a:pt x="1194" y="165"/>
                    <a:pt x="1194" y="165"/>
                    <a:pt x="1194" y="165"/>
                  </a:cubicBezTo>
                  <a:cubicBezTo>
                    <a:pt x="1203" y="179"/>
                    <a:pt x="1203" y="179"/>
                    <a:pt x="1203" y="179"/>
                  </a:cubicBezTo>
                  <a:cubicBezTo>
                    <a:pt x="1202" y="179"/>
                    <a:pt x="1199" y="180"/>
                    <a:pt x="1198" y="180"/>
                  </a:cubicBezTo>
                  <a:cubicBezTo>
                    <a:pt x="1190" y="176"/>
                    <a:pt x="1190" y="176"/>
                    <a:pt x="1190" y="176"/>
                  </a:cubicBezTo>
                  <a:cubicBezTo>
                    <a:pt x="1181" y="160"/>
                    <a:pt x="1181" y="160"/>
                    <a:pt x="1181" y="160"/>
                  </a:cubicBezTo>
                  <a:cubicBezTo>
                    <a:pt x="1173" y="156"/>
                    <a:pt x="1173" y="156"/>
                    <a:pt x="1173" y="156"/>
                  </a:cubicBezTo>
                  <a:cubicBezTo>
                    <a:pt x="1173" y="157"/>
                    <a:pt x="1174" y="158"/>
                    <a:pt x="1175" y="158"/>
                  </a:cubicBezTo>
                  <a:cubicBezTo>
                    <a:pt x="1174" y="158"/>
                    <a:pt x="1173" y="157"/>
                    <a:pt x="1173" y="156"/>
                  </a:cubicBezTo>
                  <a:cubicBezTo>
                    <a:pt x="1162" y="146"/>
                    <a:pt x="1152" y="136"/>
                    <a:pt x="1140" y="127"/>
                  </a:cubicBezTo>
                  <a:cubicBezTo>
                    <a:pt x="1138" y="127"/>
                    <a:pt x="1136" y="128"/>
                    <a:pt x="1134" y="129"/>
                  </a:cubicBezTo>
                  <a:cubicBezTo>
                    <a:pt x="1133" y="130"/>
                    <a:pt x="1132" y="132"/>
                    <a:pt x="1131" y="133"/>
                  </a:cubicBezTo>
                  <a:cubicBezTo>
                    <a:pt x="1131" y="133"/>
                    <a:pt x="1135" y="151"/>
                    <a:pt x="1154" y="162"/>
                  </a:cubicBezTo>
                  <a:cubicBezTo>
                    <a:pt x="1146" y="157"/>
                    <a:pt x="1146" y="157"/>
                    <a:pt x="1146" y="157"/>
                  </a:cubicBezTo>
                  <a:cubicBezTo>
                    <a:pt x="1154" y="162"/>
                    <a:pt x="1154" y="162"/>
                    <a:pt x="1154" y="162"/>
                  </a:cubicBezTo>
                  <a:cubicBezTo>
                    <a:pt x="1158" y="169"/>
                    <a:pt x="1158" y="169"/>
                    <a:pt x="1158" y="169"/>
                  </a:cubicBezTo>
                  <a:cubicBezTo>
                    <a:pt x="1143" y="166"/>
                    <a:pt x="1143" y="166"/>
                    <a:pt x="1143" y="166"/>
                  </a:cubicBezTo>
                  <a:cubicBezTo>
                    <a:pt x="1142" y="166"/>
                    <a:pt x="1141" y="166"/>
                    <a:pt x="1140" y="167"/>
                  </a:cubicBezTo>
                  <a:cubicBezTo>
                    <a:pt x="1116" y="165"/>
                    <a:pt x="1116" y="165"/>
                    <a:pt x="1116" y="165"/>
                  </a:cubicBezTo>
                  <a:cubicBezTo>
                    <a:pt x="1120" y="169"/>
                    <a:pt x="1123" y="173"/>
                    <a:pt x="1127" y="178"/>
                  </a:cubicBezTo>
                  <a:cubicBezTo>
                    <a:pt x="1126" y="178"/>
                    <a:pt x="1125" y="179"/>
                    <a:pt x="1124" y="179"/>
                  </a:cubicBezTo>
                  <a:cubicBezTo>
                    <a:pt x="1182" y="248"/>
                    <a:pt x="1233" y="329"/>
                    <a:pt x="1273" y="419"/>
                  </a:cubicBezTo>
                  <a:cubicBezTo>
                    <a:pt x="1284" y="409"/>
                    <a:pt x="1284" y="409"/>
                    <a:pt x="1284" y="409"/>
                  </a:cubicBezTo>
                  <a:cubicBezTo>
                    <a:pt x="1299" y="443"/>
                    <a:pt x="1299" y="443"/>
                    <a:pt x="1299" y="443"/>
                  </a:cubicBezTo>
                  <a:cubicBezTo>
                    <a:pt x="1288" y="452"/>
                    <a:pt x="1288" y="452"/>
                    <a:pt x="1288" y="452"/>
                  </a:cubicBezTo>
                  <a:cubicBezTo>
                    <a:pt x="1299" y="479"/>
                    <a:pt x="1310" y="507"/>
                    <a:pt x="1319" y="535"/>
                  </a:cubicBezTo>
                  <a:cubicBezTo>
                    <a:pt x="1483" y="494"/>
                    <a:pt x="1569" y="435"/>
                    <a:pt x="1558" y="374"/>
                  </a:cubicBezTo>
                  <a:cubicBezTo>
                    <a:pt x="1556" y="371"/>
                    <a:pt x="1556" y="371"/>
                    <a:pt x="1556" y="371"/>
                  </a:cubicBezTo>
                  <a:cubicBezTo>
                    <a:pt x="1557" y="372"/>
                    <a:pt x="1557" y="373"/>
                    <a:pt x="1557" y="374"/>
                  </a:cubicBezTo>
                  <a:cubicBezTo>
                    <a:pt x="1550" y="367"/>
                    <a:pt x="1550" y="367"/>
                    <a:pt x="1550" y="367"/>
                  </a:cubicBezTo>
                  <a:cubicBezTo>
                    <a:pt x="1538" y="344"/>
                    <a:pt x="1538" y="344"/>
                    <a:pt x="1538" y="344"/>
                  </a:cubicBezTo>
                  <a:cubicBezTo>
                    <a:pt x="1549" y="369"/>
                    <a:pt x="1549" y="369"/>
                    <a:pt x="1549" y="369"/>
                  </a:cubicBezTo>
                  <a:cubicBezTo>
                    <a:pt x="1538" y="344"/>
                    <a:pt x="1538" y="344"/>
                    <a:pt x="1538" y="344"/>
                  </a:cubicBezTo>
                  <a:cubicBezTo>
                    <a:pt x="1533" y="332"/>
                    <a:pt x="1533" y="332"/>
                    <a:pt x="1533" y="332"/>
                  </a:cubicBezTo>
                  <a:cubicBezTo>
                    <a:pt x="1542" y="343"/>
                    <a:pt x="1542" y="343"/>
                    <a:pt x="1542" y="343"/>
                  </a:cubicBezTo>
                  <a:cubicBezTo>
                    <a:pt x="1542" y="343"/>
                    <a:pt x="1541" y="343"/>
                    <a:pt x="1541" y="342"/>
                  </a:cubicBezTo>
                  <a:cubicBezTo>
                    <a:pt x="1535" y="331"/>
                    <a:pt x="1535" y="331"/>
                    <a:pt x="1535" y="331"/>
                  </a:cubicBezTo>
                  <a:cubicBezTo>
                    <a:pt x="1538" y="336"/>
                    <a:pt x="1542" y="340"/>
                    <a:pt x="1551" y="355"/>
                  </a:cubicBezTo>
                  <a:cubicBezTo>
                    <a:pt x="1551" y="356"/>
                    <a:pt x="1552" y="357"/>
                    <a:pt x="1553" y="357"/>
                  </a:cubicBezTo>
                  <a:cubicBezTo>
                    <a:pt x="1552" y="356"/>
                    <a:pt x="1551" y="355"/>
                    <a:pt x="1550" y="353"/>
                  </a:cubicBezTo>
                  <a:cubicBezTo>
                    <a:pt x="1544" y="343"/>
                    <a:pt x="1544" y="343"/>
                    <a:pt x="1544" y="343"/>
                  </a:cubicBezTo>
                  <a:cubicBezTo>
                    <a:pt x="1543" y="341"/>
                    <a:pt x="1543" y="341"/>
                    <a:pt x="1543" y="341"/>
                  </a:cubicBezTo>
                  <a:cubicBezTo>
                    <a:pt x="1526" y="312"/>
                    <a:pt x="1522" y="306"/>
                    <a:pt x="1504" y="280"/>
                  </a:cubicBezTo>
                  <a:cubicBezTo>
                    <a:pt x="1507" y="284"/>
                    <a:pt x="1507" y="284"/>
                    <a:pt x="1507" y="284"/>
                  </a:cubicBezTo>
                  <a:cubicBezTo>
                    <a:pt x="1523" y="308"/>
                    <a:pt x="1529" y="318"/>
                    <a:pt x="1537" y="332"/>
                  </a:cubicBezTo>
                  <a:cubicBezTo>
                    <a:pt x="1536" y="329"/>
                    <a:pt x="1534" y="326"/>
                    <a:pt x="1532" y="324"/>
                  </a:cubicBezTo>
                  <a:cubicBezTo>
                    <a:pt x="1515" y="295"/>
                    <a:pt x="1510" y="289"/>
                    <a:pt x="1478" y="245"/>
                  </a:cubicBezTo>
                  <a:cubicBezTo>
                    <a:pt x="1455" y="219"/>
                    <a:pt x="1424" y="185"/>
                    <a:pt x="1399" y="160"/>
                  </a:cubicBezTo>
                  <a:cubicBezTo>
                    <a:pt x="1401" y="161"/>
                    <a:pt x="1401" y="161"/>
                    <a:pt x="1401" y="161"/>
                  </a:cubicBezTo>
                  <a:cubicBezTo>
                    <a:pt x="1374" y="137"/>
                    <a:pt x="1326" y="92"/>
                    <a:pt x="1239" y="42"/>
                  </a:cubicBezTo>
                  <a:moveTo>
                    <a:pt x="1166" y="52"/>
                  </a:moveTo>
                  <a:cubicBezTo>
                    <a:pt x="1163" y="50"/>
                    <a:pt x="1160" y="49"/>
                    <a:pt x="1158" y="48"/>
                  </a:cubicBezTo>
                  <a:cubicBezTo>
                    <a:pt x="1157" y="48"/>
                    <a:pt x="1157" y="49"/>
                    <a:pt x="1156" y="50"/>
                  </a:cubicBezTo>
                  <a:cubicBezTo>
                    <a:pt x="1156" y="50"/>
                    <a:pt x="1156" y="50"/>
                    <a:pt x="1156" y="50"/>
                  </a:cubicBezTo>
                  <a:cubicBezTo>
                    <a:pt x="1166" y="52"/>
                    <a:pt x="1166" y="52"/>
                    <a:pt x="1166" y="52"/>
                  </a:cubicBezTo>
                  <a:moveTo>
                    <a:pt x="1074" y="123"/>
                  </a:moveTo>
                  <a:cubicBezTo>
                    <a:pt x="1080" y="117"/>
                    <a:pt x="1088" y="110"/>
                    <a:pt x="1094" y="104"/>
                  </a:cubicBezTo>
                  <a:cubicBezTo>
                    <a:pt x="1079" y="92"/>
                    <a:pt x="1079" y="92"/>
                    <a:pt x="1079" y="92"/>
                  </a:cubicBezTo>
                  <a:cubicBezTo>
                    <a:pt x="1075" y="99"/>
                    <a:pt x="1070" y="108"/>
                    <a:pt x="1065" y="114"/>
                  </a:cubicBezTo>
                  <a:cubicBezTo>
                    <a:pt x="1067" y="117"/>
                    <a:pt x="1071" y="120"/>
                    <a:pt x="1074" y="123"/>
                  </a:cubicBezTo>
                  <a:moveTo>
                    <a:pt x="460" y="29"/>
                  </a:moveTo>
                  <a:cubicBezTo>
                    <a:pt x="467" y="30"/>
                    <a:pt x="467" y="30"/>
                    <a:pt x="467" y="30"/>
                  </a:cubicBezTo>
                  <a:cubicBezTo>
                    <a:pt x="475" y="26"/>
                    <a:pt x="475" y="26"/>
                    <a:pt x="475" y="26"/>
                  </a:cubicBezTo>
                  <a:cubicBezTo>
                    <a:pt x="486" y="19"/>
                    <a:pt x="486" y="19"/>
                    <a:pt x="486" y="19"/>
                  </a:cubicBezTo>
                  <a:cubicBezTo>
                    <a:pt x="477" y="22"/>
                    <a:pt x="477" y="22"/>
                    <a:pt x="477" y="22"/>
                  </a:cubicBezTo>
                  <a:cubicBezTo>
                    <a:pt x="477" y="22"/>
                    <a:pt x="478" y="21"/>
                    <a:pt x="479" y="20"/>
                  </a:cubicBezTo>
                  <a:cubicBezTo>
                    <a:pt x="491" y="12"/>
                    <a:pt x="491" y="12"/>
                    <a:pt x="491" y="12"/>
                  </a:cubicBezTo>
                  <a:cubicBezTo>
                    <a:pt x="477" y="16"/>
                    <a:pt x="477" y="16"/>
                    <a:pt x="477" y="16"/>
                  </a:cubicBezTo>
                  <a:cubicBezTo>
                    <a:pt x="491" y="12"/>
                    <a:pt x="491" y="12"/>
                    <a:pt x="491" y="12"/>
                  </a:cubicBezTo>
                  <a:cubicBezTo>
                    <a:pt x="510" y="5"/>
                    <a:pt x="510" y="5"/>
                    <a:pt x="510" y="5"/>
                  </a:cubicBezTo>
                  <a:cubicBezTo>
                    <a:pt x="502" y="6"/>
                    <a:pt x="502" y="6"/>
                    <a:pt x="502" y="6"/>
                  </a:cubicBezTo>
                  <a:cubicBezTo>
                    <a:pt x="494" y="9"/>
                    <a:pt x="494" y="9"/>
                    <a:pt x="494" y="9"/>
                  </a:cubicBezTo>
                  <a:cubicBezTo>
                    <a:pt x="502" y="6"/>
                    <a:pt x="502" y="6"/>
                    <a:pt x="502" y="6"/>
                  </a:cubicBezTo>
                  <a:cubicBezTo>
                    <a:pt x="507" y="2"/>
                    <a:pt x="507" y="2"/>
                    <a:pt x="507" y="2"/>
                  </a:cubicBezTo>
                  <a:cubicBezTo>
                    <a:pt x="494" y="5"/>
                    <a:pt x="494" y="5"/>
                    <a:pt x="494" y="5"/>
                  </a:cubicBezTo>
                  <a:cubicBezTo>
                    <a:pt x="492" y="6"/>
                    <a:pt x="490" y="8"/>
                    <a:pt x="488" y="9"/>
                  </a:cubicBezTo>
                  <a:cubicBezTo>
                    <a:pt x="470" y="18"/>
                    <a:pt x="470" y="18"/>
                    <a:pt x="470" y="18"/>
                  </a:cubicBezTo>
                  <a:cubicBezTo>
                    <a:pt x="474" y="15"/>
                    <a:pt x="477" y="12"/>
                    <a:pt x="482" y="9"/>
                  </a:cubicBezTo>
                  <a:cubicBezTo>
                    <a:pt x="477" y="10"/>
                    <a:pt x="472" y="13"/>
                    <a:pt x="466" y="15"/>
                  </a:cubicBezTo>
                  <a:cubicBezTo>
                    <a:pt x="472" y="13"/>
                    <a:pt x="472" y="13"/>
                    <a:pt x="472" y="13"/>
                  </a:cubicBezTo>
                  <a:cubicBezTo>
                    <a:pt x="469" y="15"/>
                    <a:pt x="466" y="18"/>
                    <a:pt x="463" y="20"/>
                  </a:cubicBezTo>
                  <a:cubicBezTo>
                    <a:pt x="463" y="21"/>
                    <a:pt x="462" y="22"/>
                    <a:pt x="461" y="22"/>
                  </a:cubicBezTo>
                  <a:cubicBezTo>
                    <a:pt x="451" y="27"/>
                    <a:pt x="451" y="27"/>
                    <a:pt x="451" y="27"/>
                  </a:cubicBezTo>
                  <a:cubicBezTo>
                    <a:pt x="450" y="28"/>
                    <a:pt x="450" y="29"/>
                    <a:pt x="449" y="29"/>
                  </a:cubicBezTo>
                  <a:cubicBezTo>
                    <a:pt x="467" y="21"/>
                    <a:pt x="467" y="21"/>
                    <a:pt x="467" y="21"/>
                  </a:cubicBezTo>
                  <a:cubicBezTo>
                    <a:pt x="466" y="22"/>
                    <a:pt x="466" y="23"/>
                    <a:pt x="465" y="23"/>
                  </a:cubicBezTo>
                  <a:cubicBezTo>
                    <a:pt x="463" y="25"/>
                    <a:pt x="463" y="26"/>
                    <a:pt x="462" y="27"/>
                  </a:cubicBezTo>
                  <a:cubicBezTo>
                    <a:pt x="461" y="28"/>
                    <a:pt x="461" y="29"/>
                    <a:pt x="460" y="29"/>
                  </a:cubicBezTo>
                  <a:moveTo>
                    <a:pt x="508" y="10"/>
                  </a:moveTo>
                  <a:cubicBezTo>
                    <a:pt x="509" y="10"/>
                    <a:pt x="510" y="10"/>
                    <a:pt x="511" y="9"/>
                  </a:cubicBezTo>
                  <a:cubicBezTo>
                    <a:pt x="511" y="9"/>
                    <a:pt x="511" y="9"/>
                    <a:pt x="511" y="9"/>
                  </a:cubicBezTo>
                  <a:cubicBezTo>
                    <a:pt x="511" y="9"/>
                    <a:pt x="513" y="9"/>
                    <a:pt x="512" y="7"/>
                  </a:cubicBezTo>
                  <a:cubicBezTo>
                    <a:pt x="512" y="7"/>
                    <a:pt x="511" y="7"/>
                    <a:pt x="511" y="7"/>
                  </a:cubicBezTo>
                  <a:cubicBezTo>
                    <a:pt x="507" y="8"/>
                    <a:pt x="497" y="11"/>
                    <a:pt x="497" y="11"/>
                  </a:cubicBezTo>
                  <a:cubicBezTo>
                    <a:pt x="497" y="12"/>
                    <a:pt x="496" y="13"/>
                    <a:pt x="496" y="13"/>
                  </a:cubicBezTo>
                  <a:cubicBezTo>
                    <a:pt x="496" y="14"/>
                    <a:pt x="495" y="14"/>
                    <a:pt x="494" y="15"/>
                  </a:cubicBezTo>
                  <a:cubicBezTo>
                    <a:pt x="495" y="15"/>
                    <a:pt x="495" y="15"/>
                    <a:pt x="498" y="14"/>
                  </a:cubicBezTo>
                  <a:cubicBezTo>
                    <a:pt x="499" y="13"/>
                    <a:pt x="504" y="12"/>
                    <a:pt x="508" y="10"/>
                  </a:cubicBezTo>
                  <a:moveTo>
                    <a:pt x="489" y="37"/>
                  </a:moveTo>
                  <a:cubicBezTo>
                    <a:pt x="489" y="37"/>
                    <a:pt x="489" y="37"/>
                    <a:pt x="489" y="37"/>
                  </a:cubicBezTo>
                  <a:cubicBezTo>
                    <a:pt x="489" y="37"/>
                    <a:pt x="489" y="36"/>
                    <a:pt x="489" y="35"/>
                  </a:cubicBezTo>
                  <a:cubicBezTo>
                    <a:pt x="495" y="32"/>
                    <a:pt x="501" y="30"/>
                    <a:pt x="506" y="27"/>
                  </a:cubicBezTo>
                  <a:cubicBezTo>
                    <a:pt x="498" y="28"/>
                    <a:pt x="498" y="28"/>
                    <a:pt x="498" y="28"/>
                  </a:cubicBezTo>
                  <a:cubicBezTo>
                    <a:pt x="480" y="40"/>
                    <a:pt x="480" y="40"/>
                    <a:pt x="480" y="40"/>
                  </a:cubicBezTo>
                  <a:cubicBezTo>
                    <a:pt x="455" y="49"/>
                    <a:pt x="455" y="49"/>
                    <a:pt x="455" y="49"/>
                  </a:cubicBezTo>
                  <a:cubicBezTo>
                    <a:pt x="455" y="50"/>
                    <a:pt x="455" y="50"/>
                    <a:pt x="455" y="51"/>
                  </a:cubicBezTo>
                  <a:cubicBezTo>
                    <a:pt x="455" y="52"/>
                    <a:pt x="455" y="52"/>
                    <a:pt x="455" y="53"/>
                  </a:cubicBezTo>
                  <a:cubicBezTo>
                    <a:pt x="462" y="49"/>
                    <a:pt x="463" y="48"/>
                    <a:pt x="464" y="47"/>
                  </a:cubicBezTo>
                  <a:cubicBezTo>
                    <a:pt x="464" y="47"/>
                    <a:pt x="464" y="47"/>
                    <a:pt x="464" y="48"/>
                  </a:cubicBezTo>
                  <a:cubicBezTo>
                    <a:pt x="475" y="43"/>
                    <a:pt x="475" y="43"/>
                    <a:pt x="489" y="37"/>
                  </a:cubicBezTo>
                  <a:moveTo>
                    <a:pt x="498" y="22"/>
                  </a:moveTo>
                  <a:cubicBezTo>
                    <a:pt x="498" y="23"/>
                    <a:pt x="498" y="25"/>
                    <a:pt x="498" y="25"/>
                  </a:cubicBezTo>
                  <a:cubicBezTo>
                    <a:pt x="505" y="23"/>
                    <a:pt x="505" y="23"/>
                    <a:pt x="505" y="23"/>
                  </a:cubicBezTo>
                  <a:cubicBezTo>
                    <a:pt x="516" y="14"/>
                    <a:pt x="516" y="14"/>
                    <a:pt x="516" y="14"/>
                  </a:cubicBezTo>
                  <a:cubicBezTo>
                    <a:pt x="498" y="22"/>
                    <a:pt x="498" y="22"/>
                    <a:pt x="498" y="22"/>
                  </a:cubicBezTo>
                  <a:moveTo>
                    <a:pt x="1153" y="54"/>
                  </a:moveTo>
                  <a:cubicBezTo>
                    <a:pt x="1154" y="53"/>
                    <a:pt x="1155" y="52"/>
                    <a:pt x="1156" y="50"/>
                  </a:cubicBezTo>
                  <a:cubicBezTo>
                    <a:pt x="1129" y="39"/>
                    <a:pt x="1129" y="39"/>
                    <a:pt x="1129" y="39"/>
                  </a:cubicBezTo>
                  <a:cubicBezTo>
                    <a:pt x="1128" y="41"/>
                    <a:pt x="1127" y="41"/>
                    <a:pt x="1126" y="42"/>
                  </a:cubicBezTo>
                  <a:cubicBezTo>
                    <a:pt x="1126" y="43"/>
                    <a:pt x="1126" y="43"/>
                    <a:pt x="1143" y="52"/>
                  </a:cubicBezTo>
                  <a:cubicBezTo>
                    <a:pt x="1143" y="52"/>
                    <a:pt x="1144" y="51"/>
                    <a:pt x="1145" y="50"/>
                  </a:cubicBezTo>
                  <a:cubicBezTo>
                    <a:pt x="1146" y="49"/>
                    <a:pt x="1146" y="48"/>
                    <a:pt x="1146" y="47"/>
                  </a:cubicBezTo>
                  <a:cubicBezTo>
                    <a:pt x="1146" y="48"/>
                    <a:pt x="1146" y="49"/>
                    <a:pt x="1145" y="50"/>
                  </a:cubicBezTo>
                  <a:cubicBezTo>
                    <a:pt x="1147" y="51"/>
                    <a:pt x="1150" y="53"/>
                    <a:pt x="1153" y="54"/>
                  </a:cubicBezTo>
                  <a:moveTo>
                    <a:pt x="1129" y="52"/>
                  </a:moveTo>
                  <a:cubicBezTo>
                    <a:pt x="1127" y="51"/>
                    <a:pt x="1124" y="50"/>
                    <a:pt x="1121" y="48"/>
                  </a:cubicBezTo>
                  <a:cubicBezTo>
                    <a:pt x="1121" y="49"/>
                    <a:pt x="1120" y="49"/>
                    <a:pt x="1120" y="50"/>
                  </a:cubicBezTo>
                  <a:cubicBezTo>
                    <a:pt x="1109" y="47"/>
                    <a:pt x="1109" y="47"/>
                    <a:pt x="1109" y="47"/>
                  </a:cubicBezTo>
                  <a:cubicBezTo>
                    <a:pt x="1115" y="50"/>
                    <a:pt x="1120" y="53"/>
                    <a:pt x="1125" y="56"/>
                  </a:cubicBezTo>
                  <a:cubicBezTo>
                    <a:pt x="1127" y="55"/>
                    <a:pt x="1128" y="54"/>
                    <a:pt x="1129" y="52"/>
                  </a:cubicBezTo>
                  <a:moveTo>
                    <a:pt x="1133" y="49"/>
                  </a:moveTo>
                  <a:cubicBezTo>
                    <a:pt x="1128" y="46"/>
                    <a:pt x="1122" y="44"/>
                    <a:pt x="1116" y="41"/>
                  </a:cubicBezTo>
                  <a:cubicBezTo>
                    <a:pt x="1116" y="42"/>
                    <a:pt x="1115" y="43"/>
                    <a:pt x="1114" y="44"/>
                  </a:cubicBezTo>
                  <a:cubicBezTo>
                    <a:pt x="1121" y="48"/>
                    <a:pt x="1121" y="48"/>
                    <a:pt x="1121" y="48"/>
                  </a:cubicBezTo>
                  <a:cubicBezTo>
                    <a:pt x="1124" y="50"/>
                    <a:pt x="1127" y="51"/>
                    <a:pt x="1129" y="52"/>
                  </a:cubicBezTo>
                  <a:cubicBezTo>
                    <a:pt x="1131" y="51"/>
                    <a:pt x="1132" y="50"/>
                    <a:pt x="1133" y="49"/>
                  </a:cubicBezTo>
                  <a:moveTo>
                    <a:pt x="1121" y="48"/>
                  </a:moveTo>
                  <a:cubicBezTo>
                    <a:pt x="1114" y="44"/>
                    <a:pt x="1114" y="44"/>
                    <a:pt x="1114" y="44"/>
                  </a:cubicBezTo>
                  <a:cubicBezTo>
                    <a:pt x="1105" y="40"/>
                    <a:pt x="1105" y="40"/>
                    <a:pt x="1105" y="40"/>
                  </a:cubicBezTo>
                  <a:cubicBezTo>
                    <a:pt x="1103" y="42"/>
                    <a:pt x="1102" y="43"/>
                    <a:pt x="1100" y="44"/>
                  </a:cubicBezTo>
                  <a:cubicBezTo>
                    <a:pt x="1103" y="46"/>
                    <a:pt x="1105" y="47"/>
                    <a:pt x="1108" y="48"/>
                  </a:cubicBezTo>
                  <a:cubicBezTo>
                    <a:pt x="1108" y="48"/>
                    <a:pt x="1109" y="47"/>
                    <a:pt x="1109" y="47"/>
                  </a:cubicBezTo>
                  <a:cubicBezTo>
                    <a:pt x="1120" y="50"/>
                    <a:pt x="1120" y="50"/>
                    <a:pt x="1120" y="50"/>
                  </a:cubicBezTo>
                  <a:cubicBezTo>
                    <a:pt x="1120" y="49"/>
                    <a:pt x="1121" y="49"/>
                    <a:pt x="1121" y="48"/>
                  </a:cubicBezTo>
                  <a:moveTo>
                    <a:pt x="518" y="34"/>
                  </a:moveTo>
                  <a:cubicBezTo>
                    <a:pt x="521" y="33"/>
                    <a:pt x="524" y="32"/>
                    <a:pt x="527" y="30"/>
                  </a:cubicBezTo>
                  <a:cubicBezTo>
                    <a:pt x="534" y="22"/>
                    <a:pt x="534" y="22"/>
                    <a:pt x="534" y="22"/>
                  </a:cubicBezTo>
                  <a:cubicBezTo>
                    <a:pt x="533" y="21"/>
                    <a:pt x="533" y="20"/>
                    <a:pt x="533" y="19"/>
                  </a:cubicBezTo>
                  <a:cubicBezTo>
                    <a:pt x="533" y="20"/>
                    <a:pt x="533" y="21"/>
                    <a:pt x="534" y="22"/>
                  </a:cubicBezTo>
                  <a:cubicBezTo>
                    <a:pt x="537" y="21"/>
                    <a:pt x="540" y="20"/>
                    <a:pt x="543" y="19"/>
                  </a:cubicBezTo>
                  <a:cubicBezTo>
                    <a:pt x="542" y="18"/>
                    <a:pt x="542" y="17"/>
                    <a:pt x="542" y="16"/>
                  </a:cubicBezTo>
                  <a:cubicBezTo>
                    <a:pt x="533" y="17"/>
                    <a:pt x="533" y="17"/>
                    <a:pt x="533" y="17"/>
                  </a:cubicBezTo>
                  <a:cubicBezTo>
                    <a:pt x="527" y="20"/>
                    <a:pt x="521" y="22"/>
                    <a:pt x="515" y="24"/>
                  </a:cubicBezTo>
                  <a:cubicBezTo>
                    <a:pt x="514" y="25"/>
                    <a:pt x="513" y="26"/>
                    <a:pt x="506" y="31"/>
                  </a:cubicBezTo>
                  <a:cubicBezTo>
                    <a:pt x="501" y="34"/>
                    <a:pt x="500" y="36"/>
                    <a:pt x="500" y="37"/>
                  </a:cubicBezTo>
                  <a:cubicBezTo>
                    <a:pt x="500" y="37"/>
                    <a:pt x="501" y="37"/>
                    <a:pt x="508" y="34"/>
                  </a:cubicBezTo>
                  <a:cubicBezTo>
                    <a:pt x="508" y="35"/>
                    <a:pt x="508" y="35"/>
                    <a:pt x="508" y="35"/>
                  </a:cubicBezTo>
                  <a:cubicBezTo>
                    <a:pt x="518" y="34"/>
                    <a:pt x="518" y="34"/>
                    <a:pt x="518" y="34"/>
                  </a:cubicBezTo>
                  <a:moveTo>
                    <a:pt x="1034" y="79"/>
                  </a:moveTo>
                  <a:cubicBezTo>
                    <a:pt x="1030" y="76"/>
                    <a:pt x="1026" y="73"/>
                    <a:pt x="1022" y="70"/>
                  </a:cubicBezTo>
                  <a:cubicBezTo>
                    <a:pt x="1021" y="70"/>
                    <a:pt x="1019" y="70"/>
                    <a:pt x="1018" y="70"/>
                  </a:cubicBezTo>
                  <a:cubicBezTo>
                    <a:pt x="1022" y="74"/>
                    <a:pt x="1026" y="77"/>
                    <a:pt x="1030" y="81"/>
                  </a:cubicBezTo>
                  <a:cubicBezTo>
                    <a:pt x="1032" y="80"/>
                    <a:pt x="1033" y="80"/>
                    <a:pt x="1034" y="79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01" y="42"/>
                  </a:moveTo>
                  <a:cubicBezTo>
                    <a:pt x="504" y="40"/>
                    <a:pt x="507" y="39"/>
                    <a:pt x="510" y="38"/>
                  </a:cubicBezTo>
                  <a:cubicBezTo>
                    <a:pt x="507" y="39"/>
                    <a:pt x="504" y="40"/>
                    <a:pt x="501" y="42"/>
                  </a:cubicBezTo>
                  <a:moveTo>
                    <a:pt x="550" y="61"/>
                  </a:moveTo>
                  <a:cubicBezTo>
                    <a:pt x="552" y="60"/>
                    <a:pt x="555" y="58"/>
                    <a:pt x="558" y="57"/>
                  </a:cubicBezTo>
                  <a:cubicBezTo>
                    <a:pt x="555" y="58"/>
                    <a:pt x="552" y="60"/>
                    <a:pt x="550" y="61"/>
                  </a:cubicBezTo>
                  <a:moveTo>
                    <a:pt x="582" y="53"/>
                  </a:moveTo>
                  <a:cubicBezTo>
                    <a:pt x="586" y="53"/>
                    <a:pt x="586" y="53"/>
                    <a:pt x="586" y="53"/>
                  </a:cubicBezTo>
                  <a:cubicBezTo>
                    <a:pt x="582" y="53"/>
                    <a:pt x="582" y="53"/>
                    <a:pt x="582" y="53"/>
                  </a:cubicBezTo>
                  <a:moveTo>
                    <a:pt x="529" y="89"/>
                  </a:moveTo>
                  <a:cubicBezTo>
                    <a:pt x="548" y="76"/>
                    <a:pt x="567" y="64"/>
                    <a:pt x="586" y="53"/>
                  </a:cubicBezTo>
                  <a:cubicBezTo>
                    <a:pt x="582" y="53"/>
                    <a:pt x="582" y="53"/>
                    <a:pt x="582" y="53"/>
                  </a:cubicBezTo>
                  <a:cubicBezTo>
                    <a:pt x="579" y="49"/>
                    <a:pt x="579" y="49"/>
                    <a:pt x="579" y="49"/>
                  </a:cubicBezTo>
                  <a:cubicBezTo>
                    <a:pt x="596" y="43"/>
                    <a:pt x="596" y="43"/>
                    <a:pt x="596" y="43"/>
                  </a:cubicBezTo>
                  <a:cubicBezTo>
                    <a:pt x="595" y="43"/>
                    <a:pt x="593" y="42"/>
                    <a:pt x="592" y="42"/>
                  </a:cubicBezTo>
                  <a:cubicBezTo>
                    <a:pt x="575" y="35"/>
                    <a:pt x="564" y="30"/>
                    <a:pt x="554" y="20"/>
                  </a:cubicBezTo>
                  <a:cubicBezTo>
                    <a:pt x="553" y="20"/>
                    <a:pt x="553" y="19"/>
                    <a:pt x="553" y="18"/>
                  </a:cubicBezTo>
                  <a:cubicBezTo>
                    <a:pt x="538" y="30"/>
                    <a:pt x="538" y="30"/>
                    <a:pt x="538" y="30"/>
                  </a:cubicBezTo>
                  <a:cubicBezTo>
                    <a:pt x="548" y="29"/>
                    <a:pt x="548" y="29"/>
                    <a:pt x="548" y="29"/>
                  </a:cubicBezTo>
                  <a:cubicBezTo>
                    <a:pt x="549" y="31"/>
                    <a:pt x="551" y="35"/>
                    <a:pt x="552" y="37"/>
                  </a:cubicBezTo>
                  <a:cubicBezTo>
                    <a:pt x="551" y="35"/>
                    <a:pt x="549" y="31"/>
                    <a:pt x="548" y="29"/>
                  </a:cubicBezTo>
                  <a:cubicBezTo>
                    <a:pt x="538" y="30"/>
                    <a:pt x="538" y="30"/>
                    <a:pt x="538" y="30"/>
                  </a:cubicBezTo>
                  <a:cubicBezTo>
                    <a:pt x="553" y="18"/>
                    <a:pt x="553" y="18"/>
                    <a:pt x="553" y="18"/>
                  </a:cubicBezTo>
                  <a:cubicBezTo>
                    <a:pt x="545" y="21"/>
                    <a:pt x="545" y="21"/>
                    <a:pt x="545" y="21"/>
                  </a:cubicBezTo>
                  <a:cubicBezTo>
                    <a:pt x="535" y="29"/>
                    <a:pt x="535" y="29"/>
                    <a:pt x="535" y="29"/>
                  </a:cubicBezTo>
                  <a:cubicBezTo>
                    <a:pt x="527" y="30"/>
                    <a:pt x="527" y="30"/>
                    <a:pt x="527" y="30"/>
                  </a:cubicBezTo>
                  <a:cubicBezTo>
                    <a:pt x="524" y="32"/>
                    <a:pt x="521" y="33"/>
                    <a:pt x="518" y="34"/>
                  </a:cubicBezTo>
                  <a:cubicBezTo>
                    <a:pt x="510" y="39"/>
                    <a:pt x="510" y="39"/>
                    <a:pt x="510" y="39"/>
                  </a:cubicBezTo>
                  <a:cubicBezTo>
                    <a:pt x="505" y="42"/>
                    <a:pt x="499" y="45"/>
                    <a:pt x="493" y="47"/>
                  </a:cubicBezTo>
                  <a:cubicBezTo>
                    <a:pt x="496" y="50"/>
                    <a:pt x="496" y="50"/>
                    <a:pt x="496" y="50"/>
                  </a:cubicBezTo>
                  <a:cubicBezTo>
                    <a:pt x="493" y="47"/>
                    <a:pt x="493" y="47"/>
                    <a:pt x="493" y="47"/>
                  </a:cubicBezTo>
                  <a:cubicBezTo>
                    <a:pt x="499" y="45"/>
                    <a:pt x="505" y="42"/>
                    <a:pt x="510" y="39"/>
                  </a:cubicBezTo>
                  <a:cubicBezTo>
                    <a:pt x="518" y="34"/>
                    <a:pt x="518" y="34"/>
                    <a:pt x="518" y="34"/>
                  </a:cubicBezTo>
                  <a:cubicBezTo>
                    <a:pt x="508" y="35"/>
                    <a:pt x="508" y="35"/>
                    <a:pt x="508" y="35"/>
                  </a:cubicBezTo>
                  <a:cubicBezTo>
                    <a:pt x="498" y="40"/>
                    <a:pt x="498" y="40"/>
                    <a:pt x="498" y="40"/>
                  </a:cubicBezTo>
                  <a:cubicBezTo>
                    <a:pt x="510" y="38"/>
                    <a:pt x="510" y="38"/>
                    <a:pt x="510" y="38"/>
                  </a:cubicBezTo>
                  <a:cubicBezTo>
                    <a:pt x="507" y="39"/>
                    <a:pt x="504" y="40"/>
                    <a:pt x="501" y="42"/>
                  </a:cubicBezTo>
                  <a:cubicBezTo>
                    <a:pt x="485" y="46"/>
                    <a:pt x="485" y="46"/>
                    <a:pt x="485" y="46"/>
                  </a:cubicBezTo>
                  <a:cubicBezTo>
                    <a:pt x="484" y="50"/>
                    <a:pt x="484" y="50"/>
                    <a:pt x="484" y="50"/>
                  </a:cubicBezTo>
                  <a:cubicBezTo>
                    <a:pt x="486" y="53"/>
                    <a:pt x="489" y="57"/>
                    <a:pt x="492" y="61"/>
                  </a:cubicBezTo>
                  <a:cubicBezTo>
                    <a:pt x="510" y="53"/>
                    <a:pt x="510" y="53"/>
                    <a:pt x="510" y="53"/>
                  </a:cubicBezTo>
                  <a:cubicBezTo>
                    <a:pt x="510" y="54"/>
                    <a:pt x="510" y="54"/>
                    <a:pt x="511" y="54"/>
                  </a:cubicBezTo>
                  <a:cubicBezTo>
                    <a:pt x="540" y="39"/>
                    <a:pt x="540" y="39"/>
                    <a:pt x="540" y="39"/>
                  </a:cubicBezTo>
                  <a:cubicBezTo>
                    <a:pt x="506" y="49"/>
                    <a:pt x="506" y="49"/>
                    <a:pt x="506" y="49"/>
                  </a:cubicBezTo>
                  <a:cubicBezTo>
                    <a:pt x="540" y="39"/>
                    <a:pt x="540" y="39"/>
                    <a:pt x="540" y="39"/>
                  </a:cubicBezTo>
                  <a:cubicBezTo>
                    <a:pt x="511" y="54"/>
                    <a:pt x="511" y="54"/>
                    <a:pt x="511" y="54"/>
                  </a:cubicBezTo>
                  <a:cubicBezTo>
                    <a:pt x="512" y="55"/>
                    <a:pt x="513" y="56"/>
                    <a:pt x="513" y="56"/>
                  </a:cubicBezTo>
                  <a:cubicBezTo>
                    <a:pt x="529" y="47"/>
                    <a:pt x="529" y="47"/>
                    <a:pt x="529" y="47"/>
                  </a:cubicBezTo>
                  <a:cubicBezTo>
                    <a:pt x="532" y="50"/>
                    <a:pt x="532" y="50"/>
                    <a:pt x="532" y="50"/>
                  </a:cubicBezTo>
                  <a:cubicBezTo>
                    <a:pt x="535" y="48"/>
                    <a:pt x="538" y="47"/>
                    <a:pt x="541" y="46"/>
                  </a:cubicBezTo>
                  <a:cubicBezTo>
                    <a:pt x="539" y="45"/>
                    <a:pt x="537" y="43"/>
                    <a:pt x="536" y="42"/>
                  </a:cubicBezTo>
                  <a:cubicBezTo>
                    <a:pt x="537" y="43"/>
                    <a:pt x="539" y="45"/>
                    <a:pt x="541" y="46"/>
                  </a:cubicBezTo>
                  <a:cubicBezTo>
                    <a:pt x="549" y="46"/>
                    <a:pt x="561" y="46"/>
                    <a:pt x="569" y="46"/>
                  </a:cubicBezTo>
                  <a:cubicBezTo>
                    <a:pt x="570" y="46"/>
                    <a:pt x="570" y="46"/>
                    <a:pt x="571" y="47"/>
                  </a:cubicBezTo>
                  <a:cubicBezTo>
                    <a:pt x="571" y="47"/>
                    <a:pt x="571" y="47"/>
                    <a:pt x="572" y="47"/>
                  </a:cubicBezTo>
                  <a:cubicBezTo>
                    <a:pt x="566" y="53"/>
                    <a:pt x="566" y="53"/>
                    <a:pt x="566" y="53"/>
                  </a:cubicBezTo>
                  <a:cubicBezTo>
                    <a:pt x="565" y="52"/>
                    <a:pt x="564" y="51"/>
                    <a:pt x="563" y="51"/>
                  </a:cubicBezTo>
                  <a:cubicBezTo>
                    <a:pt x="560" y="53"/>
                    <a:pt x="557" y="54"/>
                    <a:pt x="555" y="56"/>
                  </a:cubicBezTo>
                  <a:cubicBezTo>
                    <a:pt x="556" y="56"/>
                    <a:pt x="556" y="56"/>
                    <a:pt x="558" y="57"/>
                  </a:cubicBezTo>
                  <a:cubicBezTo>
                    <a:pt x="560" y="56"/>
                    <a:pt x="563" y="54"/>
                    <a:pt x="566" y="53"/>
                  </a:cubicBezTo>
                  <a:cubicBezTo>
                    <a:pt x="563" y="54"/>
                    <a:pt x="560" y="56"/>
                    <a:pt x="558" y="57"/>
                  </a:cubicBezTo>
                  <a:cubicBezTo>
                    <a:pt x="555" y="58"/>
                    <a:pt x="552" y="60"/>
                    <a:pt x="550" y="61"/>
                  </a:cubicBezTo>
                  <a:cubicBezTo>
                    <a:pt x="549" y="61"/>
                    <a:pt x="548" y="60"/>
                    <a:pt x="547" y="59"/>
                  </a:cubicBezTo>
                  <a:cubicBezTo>
                    <a:pt x="545" y="59"/>
                    <a:pt x="544" y="58"/>
                    <a:pt x="543" y="57"/>
                  </a:cubicBezTo>
                  <a:cubicBezTo>
                    <a:pt x="540" y="59"/>
                    <a:pt x="537" y="60"/>
                    <a:pt x="535" y="62"/>
                  </a:cubicBezTo>
                  <a:cubicBezTo>
                    <a:pt x="533" y="60"/>
                    <a:pt x="531" y="59"/>
                    <a:pt x="530" y="58"/>
                  </a:cubicBezTo>
                  <a:cubicBezTo>
                    <a:pt x="529" y="58"/>
                    <a:pt x="529" y="58"/>
                    <a:pt x="528" y="57"/>
                  </a:cubicBezTo>
                  <a:cubicBezTo>
                    <a:pt x="526" y="59"/>
                    <a:pt x="523" y="60"/>
                    <a:pt x="520" y="62"/>
                  </a:cubicBezTo>
                  <a:cubicBezTo>
                    <a:pt x="522" y="63"/>
                    <a:pt x="523" y="64"/>
                    <a:pt x="524" y="64"/>
                  </a:cubicBezTo>
                  <a:cubicBezTo>
                    <a:pt x="526" y="66"/>
                    <a:pt x="529" y="67"/>
                    <a:pt x="531" y="68"/>
                  </a:cubicBezTo>
                  <a:cubicBezTo>
                    <a:pt x="532" y="69"/>
                    <a:pt x="532" y="69"/>
                    <a:pt x="533" y="69"/>
                  </a:cubicBezTo>
                  <a:cubicBezTo>
                    <a:pt x="528" y="73"/>
                    <a:pt x="522" y="76"/>
                    <a:pt x="517" y="79"/>
                  </a:cubicBezTo>
                  <a:cubicBezTo>
                    <a:pt x="519" y="79"/>
                    <a:pt x="519" y="79"/>
                    <a:pt x="525" y="82"/>
                  </a:cubicBezTo>
                  <a:cubicBezTo>
                    <a:pt x="519" y="79"/>
                    <a:pt x="519" y="79"/>
                    <a:pt x="517" y="79"/>
                  </a:cubicBezTo>
                  <a:cubicBezTo>
                    <a:pt x="522" y="76"/>
                    <a:pt x="528" y="73"/>
                    <a:pt x="533" y="69"/>
                  </a:cubicBezTo>
                  <a:cubicBezTo>
                    <a:pt x="532" y="69"/>
                    <a:pt x="532" y="69"/>
                    <a:pt x="531" y="68"/>
                  </a:cubicBezTo>
                  <a:cubicBezTo>
                    <a:pt x="529" y="67"/>
                    <a:pt x="526" y="66"/>
                    <a:pt x="524" y="64"/>
                  </a:cubicBezTo>
                  <a:cubicBezTo>
                    <a:pt x="496" y="82"/>
                    <a:pt x="502" y="85"/>
                    <a:pt x="525" y="91"/>
                  </a:cubicBezTo>
                  <a:cubicBezTo>
                    <a:pt x="526" y="91"/>
                    <a:pt x="528" y="89"/>
                    <a:pt x="529" y="89"/>
                  </a:cubicBezTo>
                  <a:cubicBezTo>
                    <a:pt x="530" y="86"/>
                    <a:pt x="529" y="84"/>
                    <a:pt x="527" y="82"/>
                  </a:cubicBezTo>
                  <a:cubicBezTo>
                    <a:pt x="529" y="84"/>
                    <a:pt x="530" y="86"/>
                    <a:pt x="529" y="89"/>
                  </a:cubicBezTo>
                </a:path>
              </a:pathLst>
            </a:custGeom>
            <a:solidFill>
              <a:srgbClr val="2462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2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635" y="266700"/>
            <a:ext cx="3363595" cy="50609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三、产品说明及其保养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839618" y="1457969"/>
            <a:ext cx="10304631" cy="11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产品说明书是指导用户选择产品、使用产品的“路标”和“向导”，它可以帮助用户了解产品特性，确保用户正确、安全地使用产品。</a:t>
            </a:r>
            <a:endParaRPr lang="zh-CN" altLang="en-US" sz="2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7" name="组合 6"/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1094708" y="2754369"/>
            <a:ext cx="10002583" cy="3280537"/>
            <a:chOff x="4160" y="2952"/>
            <a:chExt cx="12117" cy="3974"/>
          </a:xfrm>
        </p:grpSpPr>
        <p:grpSp>
          <p:nvGrpSpPr>
            <p:cNvPr id="10" name="组合 9"/>
            <p:cNvGrpSpPr/>
            <p:nvPr>
              <p:custDataLst>
                <p:tags r:id="rId4"/>
              </p:custDataLst>
            </p:nvPr>
          </p:nvGrpSpPr>
          <p:grpSpPr>
            <a:xfrm>
              <a:off x="4160" y="2952"/>
              <a:ext cx="2717" cy="3974"/>
              <a:chOff x="387499" y="2815518"/>
              <a:chExt cx="1725448" cy="2523525"/>
            </a:xfrm>
          </p:grpSpPr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499" y="2819043"/>
                <a:ext cx="1725448" cy="2520000"/>
              </a:xfrm>
              <a:prstGeom prst="rect">
                <a:avLst/>
              </a:prstGeom>
            </p:spPr>
          </p:pic>
          <p:sp>
            <p:nvSpPr>
              <p:cNvPr id="12" name="文本框 11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736979" y="2815518"/>
                <a:ext cx="395785" cy="1384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zh-CN" altLang="en-US" sz="300"/>
              </a:p>
            </p:txBody>
          </p:sp>
          <p:sp>
            <p:nvSpPr>
              <p:cNvPr id="13" name="文本框 12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29601" y="3072976"/>
                <a:ext cx="806325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zh-CN" altLang="en-US" sz="600"/>
              </a:p>
            </p:txBody>
          </p:sp>
        </p:grpSp>
        <p:pic>
          <p:nvPicPr>
            <p:cNvPr id="14" name="图片 13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" y="2958"/>
              <a:ext cx="2897" cy="3969"/>
            </a:xfrm>
            <a:prstGeom prst="rect">
              <a:avLst/>
            </a:prstGeom>
          </p:spPr>
        </p:pic>
        <p:pic>
          <p:nvPicPr>
            <p:cNvPr id="15" name="Picture 2" descr="https://ss2.bdstatic.com/70cFvnSh_Q1YnxGkpoWK1HF6hhy/it/u=4090532952,489857964&amp;fm=26&amp;gp=0.jp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053" y="2958"/>
              <a:ext cx="2807" cy="3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https://timgsa.baidu.com/timg?image&amp;quality=80&amp;size=b9999_10000&amp;sec=1601032833629&amp;di=67026a6d94b3f14f0ff466b22699dfa9&amp;imgtype=0&amp;src=http%3A%2F%2Fsrc.onlinedown.net%2FPublic%2Fimages%2Fbigsoftimg%2F340000%2F335001.jpg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999" y="2958"/>
              <a:ext cx="3278" cy="3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635" y="266700"/>
            <a:ext cx="3363595" cy="50609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三、产品说明及其保养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pic>
        <p:nvPicPr>
          <p:cNvPr id="45058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12000" contrast="6000"/>
          </a:blip>
          <a:srcRect l="6052" t="6944" r="5524" b="2754"/>
          <a:stretch>
            <a:fillRect/>
          </a:stretch>
        </p:blipFill>
        <p:spPr>
          <a:xfrm>
            <a:off x="2143125" y="1082040"/>
            <a:ext cx="3366135" cy="56927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5794375" y="1691005"/>
            <a:ext cx="4596130" cy="706120"/>
            <a:chOff x="11615" y="2992"/>
            <a:chExt cx="7238" cy="1112"/>
          </a:xfrm>
        </p:grpSpPr>
        <p:sp>
          <p:nvSpPr>
            <p:cNvPr id="45061" name="AutoShape 6"/>
            <p:cNvSpPr/>
            <p:nvPr>
              <p:custDataLst>
                <p:tags r:id="rId5"/>
              </p:custDataLst>
            </p:nvPr>
          </p:nvSpPr>
          <p:spPr>
            <a:xfrm>
              <a:off x="11615" y="2992"/>
              <a:ext cx="1680" cy="793"/>
            </a:xfrm>
            <a:prstGeom prst="borderCallout1">
              <a:avLst>
                <a:gd name="adj1" fmla="val 22713"/>
                <a:gd name="adj2" fmla="val -7144"/>
                <a:gd name="adj3" fmla="val 15773"/>
                <a:gd name="adj4" fmla="val -67412"/>
              </a:avLst>
            </a:prstGeom>
            <a:noFill/>
            <a:ln w="28575">
              <a:solidFill>
                <a:schemeClr val="accent1"/>
              </a:solidFill>
              <a:miter lim="800000"/>
            </a:ln>
          </p:spPr>
          <p:txBody>
            <a:bodyPr>
              <a:noAutofit/>
            </a:bodyPr>
            <a:lstStyle>
              <a:lvl1pPr marL="342900" indent="-342900" algn="l" defTabSz="457200" rtl="0" eaLnBrk="0" fontAlgn="base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 3" panose="05040102010807070707" pitchFamily="18" charset="2"/>
                <a:buChar char=""/>
                <a:defRPr kumimoji="0" lang="en-US" altLang="en-US" sz="1800" b="0" i="0" u="none" kern="1200" baseline="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 3" panose="05040102010807070707" pitchFamily="18" charset="2"/>
                <a:buChar char=""/>
                <a:defRPr kumimoji="0" lang="en-US" altLang="en-US" sz="1600" b="0" i="0" u="none" kern="1200" baseline="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 3" panose="05040102010807070707" pitchFamily="18" charset="2"/>
                <a:buChar char=""/>
                <a:defRPr kumimoji="0" lang="en-US" altLang="en-US" sz="1400" b="0" i="0" u="none" kern="1200" baseline="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 3" panose="05040102010807070707" pitchFamily="18" charset="2"/>
                <a:buChar char=""/>
                <a:defRPr kumimoji="0" lang="en-US" altLang="en-US" sz="1200" b="0" i="0" u="none" kern="1200" baseline="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 3" panose="05040102010807070707" pitchFamily="18" charset="2"/>
                <a:buChar char=""/>
                <a:defRPr kumimoji="0" lang="en-US" altLang="en-US" sz="1200" b="0" i="0" u="none" kern="1200" baseline="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lang="en-US" altLang="en-US"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lang="en-US" altLang="en-US"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lang="en-US" altLang="en-US"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lang="en-US" altLang="en-US"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2800" spc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黑体" panose="02010609060101010101" charset="-122"/>
                </a:rPr>
                <a:t>标题</a:t>
              </a:r>
              <a:endParaRPr lang="zh-CN" altLang="en-US" sz="2800" spc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  <p:sp>
          <p:nvSpPr>
            <p:cNvPr id="45062" name="Text Box 7"/>
            <p:cNvSpPr/>
            <p:nvPr>
              <p:custDataLst>
                <p:tags r:id="rId6"/>
              </p:custDataLst>
            </p:nvPr>
          </p:nvSpPr>
          <p:spPr>
            <a:xfrm>
              <a:off x="13295" y="2992"/>
              <a:ext cx="5558" cy="1113"/>
            </a:xfrm>
            <a:prstGeom prst="rect">
              <a:avLst/>
            </a:prstGeom>
            <a:noFill/>
            <a:ln>
              <a:solidFill>
                <a:schemeClr val="tx1"/>
              </a:solidFill>
              <a:miter lim="800000"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 3" panose="05040102010807070707" pitchFamily="18" charset="2"/>
                <a:buChar char=""/>
                <a:defRPr kumimoji="0" lang="en-US" altLang="en-US" sz="1800" b="0" i="0" u="none" kern="1200" baseline="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 3" panose="05040102010807070707" pitchFamily="18" charset="2"/>
                <a:buChar char=""/>
                <a:defRPr kumimoji="0" lang="en-US" altLang="en-US" sz="1600" b="0" i="0" u="none" kern="1200" baseline="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 3" panose="05040102010807070707" pitchFamily="18" charset="2"/>
                <a:buChar char=""/>
                <a:defRPr kumimoji="0" lang="en-US" altLang="en-US" sz="1400" b="0" i="0" u="none" kern="1200" baseline="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 3" panose="05040102010807070707" pitchFamily="18" charset="2"/>
                <a:buChar char=""/>
                <a:defRPr kumimoji="0" lang="en-US" altLang="en-US" sz="1200" b="0" i="0" u="none" kern="1200" baseline="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 3" panose="05040102010807070707" pitchFamily="18" charset="2"/>
                <a:buChar char=""/>
                <a:defRPr kumimoji="0" lang="en-US" altLang="en-US" sz="1200" b="0" i="0" u="none" kern="1200" baseline="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lang="en-US" altLang="en-US"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lang="en-US" altLang="en-US"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lang="en-US" altLang="en-US"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lang="en-US" altLang="en-US"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zh-CN" altLang="en-US"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商标、型号、货名以及“说明书”或“使用说明书”</a:t>
              </a:r>
              <a:endPara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3" name="组合 2"/>
          <p:cNvGrpSpPr/>
          <p:nvPr>
            <p:custDataLst>
              <p:tags r:id="rId7"/>
            </p:custDataLst>
          </p:nvPr>
        </p:nvGrpSpPr>
        <p:grpSpPr>
          <a:xfrm>
            <a:off x="5815330" y="3191510"/>
            <a:ext cx="4672330" cy="1014730"/>
            <a:chOff x="11648" y="5355"/>
            <a:chExt cx="7358" cy="1598"/>
          </a:xfrm>
        </p:grpSpPr>
        <p:sp>
          <p:nvSpPr>
            <p:cNvPr id="45059" name="AutoShape 4"/>
            <p:cNvSpPr/>
            <p:nvPr>
              <p:custDataLst>
                <p:tags r:id="rId8"/>
              </p:custDataLst>
            </p:nvPr>
          </p:nvSpPr>
          <p:spPr>
            <a:xfrm>
              <a:off x="11648" y="5848"/>
              <a:ext cx="1647" cy="795"/>
            </a:xfrm>
            <a:prstGeom prst="borderCallout2">
              <a:avLst>
                <a:gd name="adj1" fmla="val 22644"/>
                <a:gd name="adj2" fmla="val -7282"/>
                <a:gd name="adj3" fmla="val 22644"/>
                <a:gd name="adj4" fmla="val -45829"/>
                <a:gd name="adj5" fmla="val 17926"/>
                <a:gd name="adj6" fmla="val -85889"/>
              </a:avLst>
            </a:prstGeom>
            <a:noFill/>
            <a:ln w="38100">
              <a:solidFill>
                <a:srgbClr val="00B050"/>
              </a:solidFill>
              <a:miter lim="800000"/>
            </a:ln>
          </p:spPr>
          <p:txBody>
            <a:bodyPr>
              <a:noAutofit/>
            </a:bodyPr>
            <a:lstStyle>
              <a:lvl1pPr marL="342900" indent="-342900" algn="l" defTabSz="457200" rtl="0" eaLnBrk="0" fontAlgn="base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 3" panose="05040102010807070707" pitchFamily="18" charset="2"/>
                <a:buChar char=""/>
                <a:defRPr kumimoji="0" lang="en-US" altLang="en-US" sz="1800" b="0" i="0" u="none" kern="1200" baseline="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 3" panose="05040102010807070707" pitchFamily="18" charset="2"/>
                <a:buChar char=""/>
                <a:defRPr kumimoji="0" lang="en-US" altLang="en-US" sz="1600" b="0" i="0" u="none" kern="1200" baseline="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 3" panose="05040102010807070707" pitchFamily="18" charset="2"/>
                <a:buChar char=""/>
                <a:defRPr kumimoji="0" lang="en-US" altLang="en-US" sz="1400" b="0" i="0" u="none" kern="1200" baseline="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 3" panose="05040102010807070707" pitchFamily="18" charset="2"/>
                <a:buChar char=""/>
                <a:defRPr kumimoji="0" lang="en-US" altLang="en-US" sz="1200" b="0" i="0" u="none" kern="1200" baseline="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 3" panose="05040102010807070707" pitchFamily="18" charset="2"/>
                <a:buChar char=""/>
                <a:defRPr kumimoji="0" lang="en-US" altLang="en-US" sz="1200" b="0" i="0" u="none" kern="1200" baseline="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lang="en-US" altLang="en-US"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lang="en-US" altLang="en-US"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lang="en-US" altLang="en-US"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lang="en-US" altLang="en-US"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28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黑体" panose="02010609060101010101" charset="-122"/>
                </a:rPr>
                <a:t>正文</a:t>
              </a:r>
              <a:endParaRPr lang="zh-CN" altLang="en-US" sz="280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  <p:sp>
          <p:nvSpPr>
            <p:cNvPr id="45063" name="Text Box 8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3448" y="5355"/>
              <a:ext cx="5558" cy="15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algn="l" defTabSz="457200" rtl="0" eaLnBrk="1" latinLnBrk="0" hangingPunct="1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kumimoji="0" lang="zh-CN" altLang="en-US" sz="2000" b="0" i="0" u="none" strike="noStrike" kern="1200" cap="none" spc="0" normalizeH="0" baseline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一般包括构造、性能、适用范围、技术参数、安装、使用方法、注意事项</a:t>
              </a:r>
              <a:endParaRPr kumimoji="0" lang="zh-CN" altLang="en-US" sz="2000" b="0" i="0"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4" name="组合 3"/>
          <p:cNvGrpSpPr/>
          <p:nvPr>
            <p:custDataLst>
              <p:tags r:id="rId10"/>
            </p:custDataLst>
          </p:nvPr>
        </p:nvGrpSpPr>
        <p:grpSpPr>
          <a:xfrm>
            <a:off x="5912485" y="5253355"/>
            <a:ext cx="4610735" cy="1014730"/>
            <a:chOff x="11801" y="8602"/>
            <a:chExt cx="7261" cy="1598"/>
          </a:xfrm>
        </p:grpSpPr>
        <p:sp>
          <p:nvSpPr>
            <p:cNvPr id="45060" name="AutoShape 5"/>
            <p:cNvSpPr/>
            <p:nvPr>
              <p:custDataLst>
                <p:tags r:id="rId11"/>
              </p:custDataLst>
            </p:nvPr>
          </p:nvSpPr>
          <p:spPr>
            <a:xfrm>
              <a:off x="11801" y="9408"/>
              <a:ext cx="1647" cy="792"/>
            </a:xfrm>
            <a:prstGeom prst="borderCallout2">
              <a:avLst>
                <a:gd name="adj1" fmla="val 22713"/>
                <a:gd name="adj2" fmla="val -7282"/>
                <a:gd name="adj3" fmla="val 22713"/>
                <a:gd name="adj4" fmla="val -58120"/>
                <a:gd name="adj5" fmla="val 22145"/>
                <a:gd name="adj6" fmla="val -70682"/>
              </a:avLst>
            </a:prstGeom>
            <a:noFill/>
            <a:ln w="28575">
              <a:solidFill>
                <a:srgbClr val="FF0000"/>
              </a:solidFill>
              <a:miter lim="800000"/>
            </a:ln>
          </p:spPr>
          <p:txBody>
            <a:bodyPr>
              <a:noAutofit/>
            </a:bodyPr>
            <a:lstStyle>
              <a:lvl1pPr marL="342900" indent="-342900" algn="l" defTabSz="457200" rtl="0" eaLnBrk="0" fontAlgn="base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 3" panose="05040102010807070707" pitchFamily="18" charset="2"/>
                <a:buChar char=""/>
                <a:defRPr kumimoji="0" lang="en-US" altLang="en-US" sz="1800" b="0" i="0" u="none" kern="1200" baseline="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 3" panose="05040102010807070707" pitchFamily="18" charset="2"/>
                <a:buChar char=""/>
                <a:defRPr kumimoji="0" lang="en-US" altLang="en-US" sz="1600" b="0" i="0" u="none" kern="1200" baseline="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 3" panose="05040102010807070707" pitchFamily="18" charset="2"/>
                <a:buChar char=""/>
                <a:defRPr kumimoji="0" lang="en-US" altLang="en-US" sz="1400" b="0" i="0" u="none" kern="1200" baseline="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 3" panose="05040102010807070707" pitchFamily="18" charset="2"/>
                <a:buChar char=""/>
                <a:defRPr kumimoji="0" lang="en-US" altLang="en-US" sz="1200" b="0" i="0" u="none" kern="1200" baseline="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 3" panose="05040102010807070707" pitchFamily="18" charset="2"/>
                <a:buChar char=""/>
                <a:defRPr kumimoji="0" lang="en-US" altLang="en-US" sz="1200" b="0" i="0" u="none" kern="1200" baseline="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lang="en-US" altLang="en-US"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lang="en-US" altLang="en-US"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lang="en-US" altLang="en-US"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lang="en-US" altLang="en-US"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2800" spc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黑体" panose="02010609060101010101" charset="-122"/>
                </a:rPr>
                <a:t>标记</a:t>
              </a:r>
              <a:endParaRPr lang="zh-CN" alt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  <p:sp>
          <p:nvSpPr>
            <p:cNvPr id="45064" name="Text Box 9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3448" y="8602"/>
              <a:ext cx="5615" cy="15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algn="l" defTabSz="457200" rtl="0" eaLnBrk="1" latinLnBrk="0" hangingPunct="1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kumimoji="0" lang="zh-CN" altLang="en-US" sz="2000" b="0" i="0" u="none" strike="noStrike" kern="1200" cap="none" spc="0" normalizeH="0" baseline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商标、厂家名称、地址、电话、邮编、代号或批准文号、照片或图片等</a:t>
              </a:r>
              <a:endParaRPr kumimoji="0" lang="zh-CN" altLang="en-US" sz="2000" b="0" i="0"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45065" name="Rectangle 10"/>
          <p:cNvSpPr/>
          <p:nvPr>
            <p:custDataLst>
              <p:tags r:id="rId13"/>
            </p:custDataLst>
          </p:nvPr>
        </p:nvSpPr>
        <p:spPr>
          <a:xfrm>
            <a:off x="2128520" y="1067435"/>
            <a:ext cx="3529330" cy="118999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</a:ln>
        </p:spPr>
        <p:txBody>
          <a:bodyPr wrap="none" anchor="ctr" anchorCtr="0">
            <a:noAutofit/>
          </a:bodyPr>
          <a:lstStyle>
            <a:lvl1pPr marL="342900" indent="-342900" algn="l" defTabSz="457200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"/>
              <a:defRPr kumimoji="0" lang="en-US" altLang="en-US" sz="1800" b="0" i="0" u="none" kern="1200" baseline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"/>
              <a:defRPr kumimoji="0" lang="en-US" altLang="en-US" sz="1600" b="0" i="0" u="none" kern="1200" baseline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"/>
              <a:defRPr kumimoji="0" lang="en-US" altLang="en-US" sz="1400" b="0" i="0" u="none" kern="1200" baseline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"/>
              <a:defRPr kumimoji="0" lang="en-US" altLang="en-US" sz="1200" b="0" i="0" u="none" kern="1200" baseline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"/>
              <a:defRPr kumimoji="0" lang="en-US" altLang="en-US" sz="1200" b="0" i="0" u="none" kern="1200" baseline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lang="en-US" alt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lang="en-US" alt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lang="en-US" alt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lang="en-US" alt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0"/>
              </a:spcBef>
              <a:buClrTx/>
              <a:buFontTx/>
              <a:buNone/>
            </a:pPr>
            <a:endParaRPr lang="zh-CN" altLang="zh-CN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5066" name="Rectangle 11"/>
          <p:cNvSpPr/>
          <p:nvPr>
            <p:custDataLst>
              <p:tags r:id="rId14"/>
            </p:custDataLst>
          </p:nvPr>
        </p:nvSpPr>
        <p:spPr>
          <a:xfrm>
            <a:off x="2143125" y="2342515"/>
            <a:ext cx="3528695" cy="312293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</a:ln>
        </p:spPr>
        <p:txBody>
          <a:bodyPr wrap="none" anchor="ctr" anchorCtr="0">
            <a:noAutofit/>
          </a:bodyPr>
          <a:lstStyle>
            <a:lvl1pPr marL="342900" indent="-342900" algn="l" defTabSz="457200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"/>
              <a:defRPr kumimoji="0" lang="en-US" altLang="en-US" sz="1800" b="0" i="0" u="none" kern="1200" baseline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"/>
              <a:defRPr kumimoji="0" lang="en-US" altLang="en-US" sz="1600" b="0" i="0" u="none" kern="1200" baseline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"/>
              <a:defRPr kumimoji="0" lang="en-US" altLang="en-US" sz="1400" b="0" i="0" u="none" kern="1200" baseline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"/>
              <a:defRPr kumimoji="0" lang="en-US" altLang="en-US" sz="1200" b="0" i="0" u="none" kern="1200" baseline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"/>
              <a:defRPr kumimoji="0" lang="en-US" altLang="en-US" sz="1200" b="0" i="0" u="none" kern="1200" baseline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lang="en-US" alt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lang="en-US" alt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lang="en-US" alt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lang="en-US" alt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0"/>
              </a:spcBef>
              <a:buClrTx/>
              <a:buFontTx/>
              <a:buNone/>
            </a:pPr>
            <a:endParaRPr lang="zh-CN" altLang="zh-CN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5067" name="Rectangle 12"/>
          <p:cNvSpPr/>
          <p:nvPr>
            <p:custDataLst>
              <p:tags r:id="rId15"/>
            </p:custDataLst>
          </p:nvPr>
        </p:nvSpPr>
        <p:spPr>
          <a:xfrm>
            <a:off x="2128838" y="5550218"/>
            <a:ext cx="3529012" cy="10810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txBody>
          <a:bodyPr wrap="none" anchor="ctr" anchorCtr="0">
            <a:noAutofit/>
          </a:bodyPr>
          <a:lstStyle>
            <a:lvl1pPr marL="342900" indent="-342900" algn="l" defTabSz="457200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"/>
              <a:defRPr kumimoji="0" lang="en-US" altLang="en-US" sz="1800" b="0" i="0" u="none" kern="1200" baseline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"/>
              <a:defRPr kumimoji="0" lang="en-US" altLang="en-US" sz="1600" b="0" i="0" u="none" kern="1200" baseline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"/>
              <a:defRPr kumimoji="0" lang="en-US" altLang="en-US" sz="1400" b="0" i="0" u="none" kern="1200" baseline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"/>
              <a:defRPr kumimoji="0" lang="en-US" altLang="en-US" sz="1200" b="0" i="0" u="none" kern="1200" baseline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"/>
              <a:defRPr kumimoji="0" lang="en-US" altLang="en-US" sz="1200" b="0" i="0" u="none" kern="1200" baseline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lang="en-US" alt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lang="en-US" alt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lang="en-US" alt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lang="en-US" alt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0"/>
              </a:spcBef>
              <a:buClrTx/>
              <a:buFontTx/>
              <a:buNone/>
            </a:pPr>
            <a:endParaRPr lang="zh-CN" altLang="zh-CN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5065" grpId="0" animBg="1"/>
      <p:bldP spid="45066" grpId="0" animBg="1"/>
      <p:bldP spid="4506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635" y="266700"/>
            <a:ext cx="3363595" cy="50609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三、产品说明及其保养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038205" y="2094230"/>
            <a:ext cx="7432680" cy="266954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547495" y="4848233"/>
            <a:ext cx="9349105" cy="1308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120000"/>
              </a:lnSpc>
            </a:pP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</a:rPr>
              <a:t>把要说明的内容分成若干类别，然后按照一定顺序逐项书写。如果内容类别较多，可用数字标上序号，将每类的要点用小标题的方法标出。这种方法的好处是条理清楚、醒目。</a:t>
            </a:r>
            <a:endParaRPr lang="zh-CN" altLang="en-US" sz="2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753894" y="1548102"/>
            <a:ext cx="2568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条款直述式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635" y="266700"/>
            <a:ext cx="3363595" cy="50609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三、产品说明及其保养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642745" y="5230063"/>
            <a:ext cx="9349105" cy="497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120000"/>
              </a:lnSpc>
            </a:pP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</a:rPr>
              <a:t>将要说明的内容归纳成问题，按一定顺序提出并逐一作答。</a:t>
            </a:r>
            <a:endParaRPr lang="zh-CN" altLang="en-US" sz="2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753894" y="1548102"/>
            <a:ext cx="2568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自问自答式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388789" y="1951603"/>
            <a:ext cx="9414421" cy="295479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635" y="266700"/>
            <a:ext cx="3363595" cy="50609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三、产品说明及其保养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545590" y="5553913"/>
            <a:ext cx="9349105" cy="497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>
              <a:lnSpc>
                <a:spcPct val="120000"/>
              </a:lnSpc>
            </a:pPr>
            <a:r>
              <a:rPr lang="zh-CN" altLang="en-US" sz="2200">
                <a:effectLst/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配以插图、表格等，使说明的内容具体直观</a:t>
            </a:r>
            <a:endParaRPr lang="zh-CN" altLang="en-US" sz="2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753894" y="1548102"/>
            <a:ext cx="256862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插图或图表式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2226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22320" y="1223010"/>
            <a:ext cx="5796280" cy="400685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 txBox="1"/>
          <p:nvPr>
            <p:custDataLst>
              <p:tags r:id="rId1"/>
            </p:custDataLst>
          </p:nvPr>
        </p:nvSpPr>
        <p:spPr>
          <a:xfrm>
            <a:off x="1679509" y="1273157"/>
            <a:ext cx="3008380" cy="33164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735" b="1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学习目标</a:t>
            </a:r>
            <a:endParaRPr lang="zh-CN" altLang="en-US" sz="3735" b="1"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cxnSp>
        <p:nvCxnSpPr>
          <p:cNvPr id="6" name="直接连接符 5"/>
          <p:cNvCxnSpPr/>
          <p:nvPr>
            <p:custDataLst>
              <p:tags r:id="rId2"/>
            </p:custDataLst>
          </p:nvPr>
        </p:nvCxnSpPr>
        <p:spPr>
          <a:xfrm>
            <a:off x="1738293" y="1880579"/>
            <a:ext cx="87369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1679509" y="2947597"/>
            <a:ext cx="6350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01</a:t>
            </a:r>
            <a:endParaRPr lang="zh-CN" altLang="en-US" sz="3200"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cxnSp>
        <p:nvCxnSpPr>
          <p:cNvPr id="27" name="直接连接符 26"/>
          <p:cNvCxnSpPr/>
          <p:nvPr>
            <p:custDataLst>
              <p:tags r:id="rId4"/>
            </p:custDataLst>
          </p:nvPr>
        </p:nvCxnSpPr>
        <p:spPr>
          <a:xfrm flipH="1">
            <a:off x="2379504" y="3052793"/>
            <a:ext cx="0" cy="4051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>
            <p:custDataLst>
              <p:tags r:id="rId5"/>
            </p:custDataLst>
          </p:nvPr>
        </p:nvSpPr>
        <p:spPr>
          <a:xfrm>
            <a:off x="1679509" y="4431524"/>
            <a:ext cx="6350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03</a:t>
            </a:r>
            <a:endParaRPr lang="zh-CN" altLang="en-US" sz="3200"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cxnSp>
        <p:nvCxnSpPr>
          <p:cNvPr id="34" name="直接连接符 33"/>
          <p:cNvCxnSpPr/>
          <p:nvPr>
            <p:custDataLst>
              <p:tags r:id="rId6"/>
            </p:custDataLst>
          </p:nvPr>
        </p:nvCxnSpPr>
        <p:spPr>
          <a:xfrm flipH="1">
            <a:off x="2379504" y="4536720"/>
            <a:ext cx="0" cy="4051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>
            <p:custDataLst>
              <p:tags r:id="rId7"/>
            </p:custDataLst>
          </p:nvPr>
        </p:nvSpPr>
        <p:spPr>
          <a:xfrm>
            <a:off x="1679509" y="3685720"/>
            <a:ext cx="6350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02</a:t>
            </a:r>
            <a:endParaRPr lang="zh-CN" altLang="en-US" sz="3200"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cxnSp>
        <p:nvCxnSpPr>
          <p:cNvPr id="37" name="直接连接符 36"/>
          <p:cNvCxnSpPr/>
          <p:nvPr>
            <p:custDataLst>
              <p:tags r:id="rId8"/>
            </p:custDataLst>
          </p:nvPr>
        </p:nvCxnSpPr>
        <p:spPr>
          <a:xfrm flipH="1">
            <a:off x="2379504" y="3790916"/>
            <a:ext cx="0" cy="4051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4"/>
          <p:cNvSpPr txBox="1"/>
          <p:nvPr>
            <p:custDataLst>
              <p:tags r:id="rId9"/>
            </p:custDataLst>
          </p:nvPr>
        </p:nvSpPr>
        <p:spPr>
          <a:xfrm>
            <a:off x="2537460" y="3104727"/>
            <a:ext cx="7810500" cy="3014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 b="1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设计的交流与评价</a:t>
            </a:r>
            <a:endParaRPr lang="zh-CN" altLang="en-US" sz="2400" b="1"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17" name="Text Placeholder 4"/>
          <p:cNvSpPr txBox="1"/>
          <p:nvPr>
            <p:custDataLst>
              <p:tags r:id="rId10"/>
            </p:custDataLst>
          </p:nvPr>
        </p:nvSpPr>
        <p:spPr>
          <a:xfrm>
            <a:off x="2537460" y="4588933"/>
            <a:ext cx="6458373" cy="3014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 b="1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产品的说明、保养及保护创新设计</a:t>
            </a:r>
            <a:endParaRPr lang="zh-CN" altLang="en-US" sz="2400" b="1"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14" name="Text Placeholder 4"/>
          <p:cNvSpPr txBox="1"/>
          <p:nvPr>
            <p:custDataLst>
              <p:tags r:id="rId11"/>
            </p:custDataLst>
          </p:nvPr>
        </p:nvSpPr>
        <p:spPr>
          <a:xfrm>
            <a:off x="2537460" y="3842173"/>
            <a:ext cx="6797887" cy="3014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 b="1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评价报告的撰写</a:t>
            </a:r>
            <a:endParaRPr lang="zh-CN" altLang="en-US" sz="2400" b="1"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31" name="Title 1"/>
          <p:cNvSpPr txBox="1"/>
          <p:nvPr>
            <p:custDataLst>
              <p:tags r:id="rId12"/>
            </p:custDataLst>
          </p:nvPr>
        </p:nvSpPr>
        <p:spPr>
          <a:xfrm>
            <a:off x="9114895" y="1194924"/>
            <a:ext cx="1589617" cy="505884"/>
          </a:xfrm>
          <a:prstGeom prst="rect">
            <a:avLst/>
          </a:prstGeom>
        </p:spPr>
        <p:txBody>
          <a:bodyPr vert="horz" lIns="0" tIns="60960" rIns="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11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r>
              <a:rPr lang="zh-CN" altLang="en-US" sz="1865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sym typeface="Arial" panose="020B0604020202020204"/>
              </a:rPr>
              <a:t>通用技术</a:t>
            </a:r>
            <a:endParaRPr lang="zh-CN" altLang="en-US" sz="1865">
              <a:solidFill>
                <a:schemeClr val="bg1"/>
              </a:solidFill>
              <a:latin typeface="Impact" panose="020B0806030902050204" pitchFamily="34" charset="0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32" name="Shape 38"/>
          <p:cNvSpPr/>
          <p:nvPr>
            <p:custDataLst>
              <p:tags r:id="rId13"/>
            </p:custDataLst>
          </p:nvPr>
        </p:nvSpPr>
        <p:spPr>
          <a:xfrm>
            <a:off x="8730852" y="1124744"/>
            <a:ext cx="672075" cy="579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17" h="19134" extrusionOk="0">
                <a:moveTo>
                  <a:pt x="5102" y="1944"/>
                </a:moveTo>
                <a:cubicBezTo>
                  <a:pt x="971" y="4812"/>
                  <a:pt x="1208" y="9482"/>
                  <a:pt x="1350" y="11210"/>
                </a:cubicBezTo>
                <a:cubicBezTo>
                  <a:pt x="6685" y="3649"/>
                  <a:pt x="14666" y="4016"/>
                  <a:pt x="14666" y="4016"/>
                </a:cubicBezTo>
                <a:cubicBezTo>
                  <a:pt x="14666" y="4016"/>
                  <a:pt x="3354" y="8659"/>
                  <a:pt x="31" y="17966"/>
                </a:cubicBezTo>
                <a:cubicBezTo>
                  <a:pt x="-231" y="18701"/>
                  <a:pt x="1262" y="19657"/>
                  <a:pt x="1603" y="18788"/>
                </a:cubicBezTo>
                <a:cubicBezTo>
                  <a:pt x="2620" y="16199"/>
                  <a:pt x="4039" y="14258"/>
                  <a:pt x="4039" y="14258"/>
                </a:cubicBezTo>
                <a:cubicBezTo>
                  <a:pt x="6130" y="15189"/>
                  <a:pt x="9747" y="16280"/>
                  <a:pt x="12312" y="14121"/>
                </a:cubicBezTo>
                <a:cubicBezTo>
                  <a:pt x="15719" y="11254"/>
                  <a:pt x="15370" y="4897"/>
                  <a:pt x="20233" y="1801"/>
                </a:cubicBezTo>
                <a:cubicBezTo>
                  <a:pt x="21369" y="1079"/>
                  <a:pt x="10701" y="-1943"/>
                  <a:pt x="5102" y="1944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3" grpId="0"/>
      <p:bldP spid="36" grpId="0"/>
      <p:bldP spid="9" grpId="0"/>
      <p:bldP spid="17" grpId="0"/>
      <p:bldP spid="14" grpId="0"/>
      <p:bldP spid="31" grpId="0"/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86"/>
          <p:cNvSpPr/>
          <p:nvPr>
            <p:custDataLst>
              <p:tags r:id="rId1"/>
            </p:custDataLst>
          </p:nvPr>
        </p:nvSpPr>
        <p:spPr>
          <a:xfrm>
            <a:off x="0" y="2296831"/>
            <a:ext cx="12192000" cy="220824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4" name="Text Placeholder 4"/>
          <p:cNvSpPr txBox="1"/>
          <p:nvPr>
            <p:custDataLst>
              <p:tags r:id="rId2"/>
            </p:custDataLst>
          </p:nvPr>
        </p:nvSpPr>
        <p:spPr>
          <a:xfrm>
            <a:off x="9654757" y="2668623"/>
            <a:ext cx="1696971" cy="14401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0665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sym typeface="Arial" panose="020B0604020202020204"/>
              </a:rPr>
              <a:t>04</a:t>
            </a:r>
            <a:endParaRPr lang="en-GB" sz="7200">
              <a:solidFill>
                <a:schemeClr val="bg1"/>
              </a:solidFill>
              <a:latin typeface="Impact" panose="020B0806030902050204" pitchFamily="34" charset="0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4600475" y="3068233"/>
            <a:ext cx="4869029" cy="666115"/>
          </a:xfrm>
          <a:prstGeom prst="rect">
            <a:avLst/>
          </a:prstGeom>
          <a:noFill/>
        </p:spPr>
        <p:txBody>
          <a:bodyPr wrap="square" lIns="91445" tIns="45721" rIns="91445" bIns="45721" rtlCol="0">
            <a:spAutoFit/>
          </a:bodyPr>
          <a:lstStyle/>
          <a:p>
            <a:pPr algn="ctr" eaLnBrk="0" hangingPunct="0"/>
            <a:r>
              <a:rPr lang="zh-CN" altLang="en-US" sz="3735" b="1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保护创新设计</a:t>
            </a:r>
            <a:endParaRPr lang="zh-CN" altLang="en-US" sz="3735" b="1"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27" name="组合 26"/>
          <p:cNvGrpSpPr/>
          <p:nvPr>
            <p:custDataLst>
              <p:tags r:id="rId4"/>
            </p:custDataLst>
          </p:nvPr>
        </p:nvGrpSpPr>
        <p:grpSpPr>
          <a:xfrm>
            <a:off x="1103447" y="2007453"/>
            <a:ext cx="2795119" cy="2785655"/>
            <a:chOff x="755650" y="852488"/>
            <a:chExt cx="2344738" cy="2336800"/>
          </a:xfrm>
        </p:grpSpPr>
        <p:sp>
          <p:nvSpPr>
            <p:cNvPr id="24" name="Freeform 5"/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755650" y="852488"/>
              <a:ext cx="2344738" cy="2336800"/>
            </a:xfrm>
            <a:custGeom>
              <a:avLst/>
              <a:gdLst>
                <a:gd name="T0" fmla="*/ 325 w 3063"/>
                <a:gd name="T1" fmla="*/ 1531 h 3056"/>
                <a:gd name="T2" fmla="*/ 1531 w 3063"/>
                <a:gd name="T3" fmla="*/ 325 h 3056"/>
                <a:gd name="T4" fmla="*/ 2738 w 3063"/>
                <a:gd name="T5" fmla="*/ 1531 h 3056"/>
                <a:gd name="T6" fmla="*/ 1531 w 3063"/>
                <a:gd name="T7" fmla="*/ 2737 h 3056"/>
                <a:gd name="T8" fmla="*/ 325 w 3063"/>
                <a:gd name="T9" fmla="*/ 1531 h 3056"/>
                <a:gd name="T10" fmla="*/ 1291 w 3063"/>
                <a:gd name="T11" fmla="*/ 246 h 3056"/>
                <a:gd name="T12" fmla="*/ 1115 w 3063"/>
                <a:gd name="T13" fmla="*/ 57 h 3056"/>
                <a:gd name="T14" fmla="*/ 846 w 3063"/>
                <a:gd name="T15" fmla="*/ 162 h 3056"/>
                <a:gd name="T16" fmla="*/ 843 w 3063"/>
                <a:gd name="T17" fmla="*/ 419 h 3056"/>
                <a:gd name="T18" fmla="*/ 611 w 3063"/>
                <a:gd name="T19" fmla="*/ 307 h 3056"/>
                <a:gd name="T20" fmla="*/ 398 w 3063"/>
                <a:gd name="T21" fmla="*/ 502 h 3056"/>
                <a:gd name="T22" fmla="*/ 488 w 3063"/>
                <a:gd name="T23" fmla="*/ 743 h 3056"/>
                <a:gd name="T24" fmla="*/ 231 w 3063"/>
                <a:gd name="T25" fmla="*/ 722 h 3056"/>
                <a:gd name="T26" fmla="*/ 102 w 3063"/>
                <a:gd name="T27" fmla="*/ 981 h 3056"/>
                <a:gd name="T28" fmla="*/ 274 w 3063"/>
                <a:gd name="T29" fmla="*/ 1173 h 3056"/>
                <a:gd name="T30" fmla="*/ 27 w 3063"/>
                <a:gd name="T31" fmla="*/ 1247 h 3056"/>
                <a:gd name="T32" fmla="*/ 0 w 3063"/>
                <a:gd name="T33" fmla="*/ 1531 h 3056"/>
                <a:gd name="T34" fmla="*/ 0 w 3063"/>
                <a:gd name="T35" fmla="*/ 1535 h 3056"/>
                <a:gd name="T36" fmla="*/ 229 w 3063"/>
                <a:gd name="T37" fmla="*/ 1652 h 3056"/>
                <a:gd name="T38" fmla="*/ 26 w 3063"/>
                <a:gd name="T39" fmla="*/ 1809 h 3056"/>
                <a:gd name="T40" fmla="*/ 105 w 3063"/>
                <a:gd name="T41" fmla="*/ 2087 h 3056"/>
                <a:gd name="T42" fmla="*/ 361 w 3063"/>
                <a:gd name="T43" fmla="*/ 2114 h 3056"/>
                <a:gd name="T44" fmla="*/ 228 w 3063"/>
                <a:gd name="T45" fmla="*/ 2334 h 3056"/>
                <a:gd name="T46" fmla="*/ 402 w 3063"/>
                <a:gd name="T47" fmla="*/ 2565 h 3056"/>
                <a:gd name="T48" fmla="*/ 651 w 3063"/>
                <a:gd name="T49" fmla="*/ 2498 h 3056"/>
                <a:gd name="T50" fmla="*/ 606 w 3063"/>
                <a:gd name="T51" fmla="*/ 2751 h 3056"/>
                <a:gd name="T52" fmla="*/ 852 w 3063"/>
                <a:gd name="T53" fmla="*/ 2904 h 3056"/>
                <a:gd name="T54" fmla="*/ 1059 w 3063"/>
                <a:gd name="T55" fmla="*/ 2751 h 3056"/>
                <a:gd name="T56" fmla="*/ 1109 w 3063"/>
                <a:gd name="T57" fmla="*/ 3003 h 3056"/>
                <a:gd name="T58" fmla="*/ 1394 w 3063"/>
                <a:gd name="T59" fmla="*/ 3056 h 3056"/>
                <a:gd name="T60" fmla="*/ 1531 w 3063"/>
                <a:gd name="T61" fmla="*/ 2839 h 3056"/>
                <a:gd name="T62" fmla="*/ 1669 w 3063"/>
                <a:gd name="T63" fmla="*/ 3056 h 3056"/>
                <a:gd name="T64" fmla="*/ 1954 w 3063"/>
                <a:gd name="T65" fmla="*/ 3003 h 3056"/>
                <a:gd name="T66" fmla="*/ 2004 w 3063"/>
                <a:gd name="T67" fmla="*/ 2751 h 3056"/>
                <a:gd name="T68" fmla="*/ 2211 w 3063"/>
                <a:gd name="T69" fmla="*/ 2904 h 3056"/>
                <a:gd name="T70" fmla="*/ 2457 w 3063"/>
                <a:gd name="T71" fmla="*/ 2751 h 3056"/>
                <a:gd name="T72" fmla="*/ 2412 w 3063"/>
                <a:gd name="T73" fmla="*/ 2498 h 3056"/>
                <a:gd name="T74" fmla="*/ 2661 w 3063"/>
                <a:gd name="T75" fmla="*/ 2565 h 3056"/>
                <a:gd name="T76" fmla="*/ 2835 w 3063"/>
                <a:gd name="T77" fmla="*/ 2334 h 3056"/>
                <a:gd name="T78" fmla="*/ 2702 w 3063"/>
                <a:gd name="T79" fmla="*/ 2114 h 3056"/>
                <a:gd name="T80" fmla="*/ 2958 w 3063"/>
                <a:gd name="T81" fmla="*/ 2087 h 3056"/>
                <a:gd name="T82" fmla="*/ 3037 w 3063"/>
                <a:gd name="T83" fmla="*/ 1809 h 3056"/>
                <a:gd name="T84" fmla="*/ 2834 w 3063"/>
                <a:gd name="T85" fmla="*/ 1652 h 3056"/>
                <a:gd name="T86" fmla="*/ 3063 w 3063"/>
                <a:gd name="T87" fmla="*/ 1535 h 3056"/>
                <a:gd name="T88" fmla="*/ 3063 w 3063"/>
                <a:gd name="T89" fmla="*/ 1531 h 3056"/>
                <a:gd name="T90" fmla="*/ 3036 w 3063"/>
                <a:gd name="T91" fmla="*/ 1247 h 3056"/>
                <a:gd name="T92" fmla="*/ 2789 w 3063"/>
                <a:gd name="T93" fmla="*/ 1173 h 3056"/>
                <a:gd name="T94" fmla="*/ 2961 w 3063"/>
                <a:gd name="T95" fmla="*/ 981 h 3056"/>
                <a:gd name="T96" fmla="*/ 2832 w 3063"/>
                <a:gd name="T97" fmla="*/ 722 h 3056"/>
                <a:gd name="T98" fmla="*/ 2575 w 3063"/>
                <a:gd name="T99" fmla="*/ 743 h 3056"/>
                <a:gd name="T100" fmla="*/ 2665 w 3063"/>
                <a:gd name="T101" fmla="*/ 502 h 3056"/>
                <a:gd name="T102" fmla="*/ 2451 w 3063"/>
                <a:gd name="T103" fmla="*/ 307 h 3056"/>
                <a:gd name="T104" fmla="*/ 2220 w 3063"/>
                <a:gd name="T105" fmla="*/ 419 h 3056"/>
                <a:gd name="T106" fmla="*/ 2217 w 3063"/>
                <a:gd name="T107" fmla="*/ 162 h 3056"/>
                <a:gd name="T108" fmla="*/ 1948 w 3063"/>
                <a:gd name="T109" fmla="*/ 57 h 3056"/>
                <a:gd name="T110" fmla="*/ 1772 w 3063"/>
                <a:gd name="T111" fmla="*/ 246 h 3056"/>
                <a:gd name="T112" fmla="*/ 1676 w 3063"/>
                <a:gd name="T113" fmla="*/ 7 h 3056"/>
                <a:gd name="T114" fmla="*/ 1531 w 3063"/>
                <a:gd name="T115" fmla="*/ 0 h 3056"/>
                <a:gd name="T116" fmla="*/ 1387 w 3063"/>
                <a:gd name="T117" fmla="*/ 7 h 3056"/>
                <a:gd name="T118" fmla="*/ 1291 w 3063"/>
                <a:gd name="T119" fmla="*/ 246 h 3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063" h="3056">
                  <a:moveTo>
                    <a:pt x="325" y="1531"/>
                  </a:moveTo>
                  <a:cubicBezTo>
                    <a:pt x="325" y="865"/>
                    <a:pt x="865" y="325"/>
                    <a:pt x="1531" y="325"/>
                  </a:cubicBezTo>
                  <a:cubicBezTo>
                    <a:pt x="2198" y="325"/>
                    <a:pt x="2738" y="865"/>
                    <a:pt x="2738" y="1531"/>
                  </a:cubicBezTo>
                  <a:cubicBezTo>
                    <a:pt x="2738" y="2197"/>
                    <a:pt x="2198" y="2737"/>
                    <a:pt x="1531" y="2737"/>
                  </a:cubicBezTo>
                  <a:cubicBezTo>
                    <a:pt x="865" y="2737"/>
                    <a:pt x="325" y="2197"/>
                    <a:pt x="325" y="1531"/>
                  </a:cubicBezTo>
                  <a:close/>
                  <a:moveTo>
                    <a:pt x="1291" y="246"/>
                  </a:moveTo>
                  <a:cubicBezTo>
                    <a:pt x="1115" y="57"/>
                    <a:pt x="1115" y="57"/>
                    <a:pt x="1115" y="57"/>
                  </a:cubicBezTo>
                  <a:cubicBezTo>
                    <a:pt x="1022" y="84"/>
                    <a:pt x="932" y="119"/>
                    <a:pt x="846" y="162"/>
                  </a:cubicBezTo>
                  <a:cubicBezTo>
                    <a:pt x="843" y="419"/>
                    <a:pt x="843" y="419"/>
                    <a:pt x="843" y="419"/>
                  </a:cubicBezTo>
                  <a:cubicBezTo>
                    <a:pt x="611" y="307"/>
                    <a:pt x="611" y="307"/>
                    <a:pt x="611" y="307"/>
                  </a:cubicBezTo>
                  <a:cubicBezTo>
                    <a:pt x="534" y="365"/>
                    <a:pt x="463" y="431"/>
                    <a:pt x="398" y="502"/>
                  </a:cubicBezTo>
                  <a:cubicBezTo>
                    <a:pt x="488" y="743"/>
                    <a:pt x="488" y="743"/>
                    <a:pt x="488" y="743"/>
                  </a:cubicBezTo>
                  <a:cubicBezTo>
                    <a:pt x="231" y="722"/>
                    <a:pt x="231" y="722"/>
                    <a:pt x="231" y="722"/>
                  </a:cubicBezTo>
                  <a:cubicBezTo>
                    <a:pt x="181" y="804"/>
                    <a:pt x="137" y="890"/>
                    <a:pt x="102" y="981"/>
                  </a:cubicBezTo>
                  <a:cubicBezTo>
                    <a:pt x="274" y="1173"/>
                    <a:pt x="274" y="1173"/>
                    <a:pt x="274" y="1173"/>
                  </a:cubicBezTo>
                  <a:cubicBezTo>
                    <a:pt x="27" y="1247"/>
                    <a:pt x="27" y="1247"/>
                    <a:pt x="27" y="1247"/>
                  </a:cubicBezTo>
                  <a:cubicBezTo>
                    <a:pt x="9" y="1339"/>
                    <a:pt x="0" y="1434"/>
                    <a:pt x="0" y="1531"/>
                  </a:cubicBezTo>
                  <a:cubicBezTo>
                    <a:pt x="0" y="1532"/>
                    <a:pt x="0" y="1533"/>
                    <a:pt x="0" y="1535"/>
                  </a:cubicBezTo>
                  <a:cubicBezTo>
                    <a:pt x="229" y="1652"/>
                    <a:pt x="229" y="1652"/>
                    <a:pt x="229" y="1652"/>
                  </a:cubicBezTo>
                  <a:cubicBezTo>
                    <a:pt x="26" y="1809"/>
                    <a:pt x="26" y="1809"/>
                    <a:pt x="26" y="1809"/>
                  </a:cubicBezTo>
                  <a:cubicBezTo>
                    <a:pt x="43" y="1906"/>
                    <a:pt x="70" y="1999"/>
                    <a:pt x="105" y="2087"/>
                  </a:cubicBezTo>
                  <a:cubicBezTo>
                    <a:pt x="361" y="2114"/>
                    <a:pt x="361" y="2114"/>
                    <a:pt x="361" y="2114"/>
                  </a:cubicBezTo>
                  <a:cubicBezTo>
                    <a:pt x="228" y="2334"/>
                    <a:pt x="228" y="2334"/>
                    <a:pt x="228" y="2334"/>
                  </a:cubicBezTo>
                  <a:cubicBezTo>
                    <a:pt x="279" y="2417"/>
                    <a:pt x="337" y="2494"/>
                    <a:pt x="402" y="2565"/>
                  </a:cubicBezTo>
                  <a:cubicBezTo>
                    <a:pt x="651" y="2498"/>
                    <a:pt x="651" y="2498"/>
                    <a:pt x="651" y="2498"/>
                  </a:cubicBezTo>
                  <a:cubicBezTo>
                    <a:pt x="606" y="2751"/>
                    <a:pt x="606" y="2751"/>
                    <a:pt x="606" y="2751"/>
                  </a:cubicBezTo>
                  <a:cubicBezTo>
                    <a:pt x="683" y="2809"/>
                    <a:pt x="765" y="2860"/>
                    <a:pt x="852" y="2904"/>
                  </a:cubicBezTo>
                  <a:cubicBezTo>
                    <a:pt x="1059" y="2751"/>
                    <a:pt x="1059" y="2751"/>
                    <a:pt x="1059" y="2751"/>
                  </a:cubicBezTo>
                  <a:cubicBezTo>
                    <a:pt x="1109" y="3003"/>
                    <a:pt x="1109" y="3003"/>
                    <a:pt x="1109" y="3003"/>
                  </a:cubicBezTo>
                  <a:cubicBezTo>
                    <a:pt x="1201" y="3030"/>
                    <a:pt x="1296" y="3048"/>
                    <a:pt x="1394" y="3056"/>
                  </a:cubicBezTo>
                  <a:cubicBezTo>
                    <a:pt x="1531" y="2839"/>
                    <a:pt x="1531" y="2839"/>
                    <a:pt x="1531" y="2839"/>
                  </a:cubicBezTo>
                  <a:cubicBezTo>
                    <a:pt x="1669" y="3056"/>
                    <a:pt x="1669" y="3056"/>
                    <a:pt x="1669" y="3056"/>
                  </a:cubicBezTo>
                  <a:cubicBezTo>
                    <a:pt x="1767" y="3048"/>
                    <a:pt x="1862" y="3030"/>
                    <a:pt x="1954" y="3003"/>
                  </a:cubicBezTo>
                  <a:cubicBezTo>
                    <a:pt x="2004" y="2751"/>
                    <a:pt x="2004" y="2751"/>
                    <a:pt x="2004" y="2751"/>
                  </a:cubicBezTo>
                  <a:cubicBezTo>
                    <a:pt x="2211" y="2904"/>
                    <a:pt x="2211" y="2904"/>
                    <a:pt x="2211" y="2904"/>
                  </a:cubicBezTo>
                  <a:cubicBezTo>
                    <a:pt x="2298" y="2860"/>
                    <a:pt x="2380" y="2809"/>
                    <a:pt x="2457" y="2751"/>
                  </a:cubicBezTo>
                  <a:cubicBezTo>
                    <a:pt x="2412" y="2498"/>
                    <a:pt x="2412" y="2498"/>
                    <a:pt x="2412" y="2498"/>
                  </a:cubicBezTo>
                  <a:cubicBezTo>
                    <a:pt x="2661" y="2565"/>
                    <a:pt x="2661" y="2565"/>
                    <a:pt x="2661" y="2565"/>
                  </a:cubicBezTo>
                  <a:cubicBezTo>
                    <a:pt x="2726" y="2494"/>
                    <a:pt x="2784" y="2417"/>
                    <a:pt x="2835" y="2334"/>
                  </a:cubicBezTo>
                  <a:cubicBezTo>
                    <a:pt x="2702" y="2114"/>
                    <a:pt x="2702" y="2114"/>
                    <a:pt x="2702" y="2114"/>
                  </a:cubicBezTo>
                  <a:cubicBezTo>
                    <a:pt x="2958" y="2087"/>
                    <a:pt x="2958" y="2087"/>
                    <a:pt x="2958" y="2087"/>
                  </a:cubicBezTo>
                  <a:cubicBezTo>
                    <a:pt x="2993" y="1999"/>
                    <a:pt x="3020" y="1906"/>
                    <a:pt x="3037" y="1809"/>
                  </a:cubicBezTo>
                  <a:cubicBezTo>
                    <a:pt x="2834" y="1652"/>
                    <a:pt x="2834" y="1652"/>
                    <a:pt x="2834" y="1652"/>
                  </a:cubicBezTo>
                  <a:cubicBezTo>
                    <a:pt x="3063" y="1535"/>
                    <a:pt x="3063" y="1535"/>
                    <a:pt x="3063" y="1535"/>
                  </a:cubicBezTo>
                  <a:cubicBezTo>
                    <a:pt x="3063" y="1533"/>
                    <a:pt x="3063" y="1532"/>
                    <a:pt x="3063" y="1531"/>
                  </a:cubicBezTo>
                  <a:cubicBezTo>
                    <a:pt x="3063" y="1434"/>
                    <a:pt x="3054" y="1339"/>
                    <a:pt x="3036" y="1247"/>
                  </a:cubicBezTo>
                  <a:cubicBezTo>
                    <a:pt x="2789" y="1173"/>
                    <a:pt x="2789" y="1173"/>
                    <a:pt x="2789" y="1173"/>
                  </a:cubicBezTo>
                  <a:cubicBezTo>
                    <a:pt x="2961" y="981"/>
                    <a:pt x="2961" y="981"/>
                    <a:pt x="2961" y="981"/>
                  </a:cubicBezTo>
                  <a:cubicBezTo>
                    <a:pt x="2926" y="890"/>
                    <a:pt x="2883" y="804"/>
                    <a:pt x="2832" y="722"/>
                  </a:cubicBezTo>
                  <a:cubicBezTo>
                    <a:pt x="2575" y="743"/>
                    <a:pt x="2575" y="743"/>
                    <a:pt x="2575" y="743"/>
                  </a:cubicBezTo>
                  <a:cubicBezTo>
                    <a:pt x="2665" y="502"/>
                    <a:pt x="2665" y="502"/>
                    <a:pt x="2665" y="502"/>
                  </a:cubicBezTo>
                  <a:cubicBezTo>
                    <a:pt x="2600" y="431"/>
                    <a:pt x="2529" y="365"/>
                    <a:pt x="2451" y="307"/>
                  </a:cubicBezTo>
                  <a:cubicBezTo>
                    <a:pt x="2220" y="419"/>
                    <a:pt x="2220" y="419"/>
                    <a:pt x="2220" y="419"/>
                  </a:cubicBezTo>
                  <a:cubicBezTo>
                    <a:pt x="2217" y="162"/>
                    <a:pt x="2217" y="162"/>
                    <a:pt x="2217" y="162"/>
                  </a:cubicBezTo>
                  <a:cubicBezTo>
                    <a:pt x="2131" y="119"/>
                    <a:pt x="2041" y="84"/>
                    <a:pt x="1948" y="57"/>
                  </a:cubicBezTo>
                  <a:cubicBezTo>
                    <a:pt x="1772" y="246"/>
                    <a:pt x="1772" y="246"/>
                    <a:pt x="1772" y="246"/>
                  </a:cubicBezTo>
                  <a:cubicBezTo>
                    <a:pt x="1676" y="7"/>
                    <a:pt x="1676" y="7"/>
                    <a:pt x="1676" y="7"/>
                  </a:cubicBezTo>
                  <a:cubicBezTo>
                    <a:pt x="1628" y="2"/>
                    <a:pt x="1580" y="0"/>
                    <a:pt x="1531" y="0"/>
                  </a:cubicBezTo>
                  <a:cubicBezTo>
                    <a:pt x="1483" y="0"/>
                    <a:pt x="1435" y="2"/>
                    <a:pt x="1387" y="7"/>
                  </a:cubicBezTo>
                  <a:lnTo>
                    <a:pt x="1291" y="24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5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292225" y="1420813"/>
              <a:ext cx="1268413" cy="1241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6" name="Freeform 7"/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1295400" y="1473201"/>
              <a:ext cx="1263650" cy="1104900"/>
            </a:xfrm>
            <a:custGeom>
              <a:avLst/>
              <a:gdLst>
                <a:gd name="T0" fmla="*/ 1087 w 1650"/>
                <a:gd name="T1" fmla="*/ 1248 h 1445"/>
                <a:gd name="T2" fmla="*/ 1090 w 1650"/>
                <a:gd name="T3" fmla="*/ 1249 h 1445"/>
                <a:gd name="T4" fmla="*/ 1102 w 1650"/>
                <a:gd name="T5" fmla="*/ 1246 h 1445"/>
                <a:gd name="T6" fmla="*/ 1096 w 1650"/>
                <a:gd name="T7" fmla="*/ 1234 h 1445"/>
                <a:gd name="T8" fmla="*/ 1099 w 1650"/>
                <a:gd name="T9" fmla="*/ 1230 h 1445"/>
                <a:gd name="T10" fmla="*/ 1624 w 1650"/>
                <a:gd name="T11" fmla="*/ 904 h 1445"/>
                <a:gd name="T12" fmla="*/ 47 w 1650"/>
                <a:gd name="T13" fmla="*/ 668 h 1445"/>
                <a:gd name="T14" fmla="*/ 7 w 1650"/>
                <a:gd name="T15" fmla="*/ 643 h 1445"/>
                <a:gd name="T16" fmla="*/ 9 w 1650"/>
                <a:gd name="T17" fmla="*/ 747 h 1445"/>
                <a:gd name="T18" fmla="*/ 880 w 1650"/>
                <a:gd name="T19" fmla="*/ 583 h 1445"/>
                <a:gd name="T20" fmla="*/ 740 w 1650"/>
                <a:gd name="T21" fmla="*/ 410 h 1445"/>
                <a:gd name="T22" fmla="*/ 1216 w 1650"/>
                <a:gd name="T23" fmla="*/ 522 h 1445"/>
                <a:gd name="T24" fmla="*/ 1198 w 1650"/>
                <a:gd name="T25" fmla="*/ 507 h 1445"/>
                <a:gd name="T26" fmla="*/ 675 w 1650"/>
                <a:gd name="T27" fmla="*/ 509 h 1445"/>
                <a:gd name="T28" fmla="*/ 707 w 1650"/>
                <a:gd name="T29" fmla="*/ 504 h 1445"/>
                <a:gd name="T30" fmla="*/ 710 w 1650"/>
                <a:gd name="T31" fmla="*/ 501 h 1445"/>
                <a:gd name="T32" fmla="*/ 805 w 1650"/>
                <a:gd name="T33" fmla="*/ 478 h 1445"/>
                <a:gd name="T34" fmla="*/ 798 w 1650"/>
                <a:gd name="T35" fmla="*/ 478 h 1445"/>
                <a:gd name="T36" fmla="*/ 800 w 1650"/>
                <a:gd name="T37" fmla="*/ 478 h 1445"/>
                <a:gd name="T38" fmla="*/ 801 w 1650"/>
                <a:gd name="T39" fmla="*/ 478 h 1445"/>
                <a:gd name="T40" fmla="*/ 806 w 1650"/>
                <a:gd name="T41" fmla="*/ 443 h 1445"/>
                <a:gd name="T42" fmla="*/ 936 w 1650"/>
                <a:gd name="T43" fmla="*/ 312 h 1445"/>
                <a:gd name="T44" fmla="*/ 980 w 1650"/>
                <a:gd name="T45" fmla="*/ 289 h 1445"/>
                <a:gd name="T46" fmla="*/ 1002 w 1650"/>
                <a:gd name="T47" fmla="*/ 294 h 1445"/>
                <a:gd name="T48" fmla="*/ 1032 w 1650"/>
                <a:gd name="T49" fmla="*/ 228 h 1445"/>
                <a:gd name="T50" fmla="*/ 1031 w 1650"/>
                <a:gd name="T51" fmla="*/ 227 h 1445"/>
                <a:gd name="T52" fmla="*/ 878 w 1650"/>
                <a:gd name="T53" fmla="*/ 333 h 1445"/>
                <a:gd name="T54" fmla="*/ 1122 w 1650"/>
                <a:gd name="T55" fmla="*/ 486 h 1445"/>
                <a:gd name="T56" fmla="*/ 840 w 1650"/>
                <a:gd name="T57" fmla="*/ 120 h 1445"/>
                <a:gd name="T58" fmla="*/ 879 w 1650"/>
                <a:gd name="T59" fmla="*/ 104 h 1445"/>
                <a:gd name="T60" fmla="*/ 536 w 1650"/>
                <a:gd name="T61" fmla="*/ 202 h 1445"/>
                <a:gd name="T62" fmla="*/ 530 w 1650"/>
                <a:gd name="T63" fmla="*/ 201 h 1445"/>
                <a:gd name="T64" fmla="*/ 617 w 1650"/>
                <a:gd name="T65" fmla="*/ 160 h 1445"/>
                <a:gd name="T66" fmla="*/ 612 w 1650"/>
                <a:gd name="T67" fmla="*/ 188 h 1445"/>
                <a:gd name="T68" fmla="*/ 1073 w 1650"/>
                <a:gd name="T69" fmla="*/ 700 h 1445"/>
                <a:gd name="T70" fmla="*/ 611 w 1650"/>
                <a:gd name="T71" fmla="*/ 657 h 1445"/>
                <a:gd name="T72" fmla="*/ 1200 w 1650"/>
                <a:gd name="T73" fmla="*/ 560 h 1445"/>
                <a:gd name="T74" fmla="*/ 348 w 1650"/>
                <a:gd name="T75" fmla="*/ 148 h 1445"/>
                <a:gd name="T76" fmla="*/ 136 w 1650"/>
                <a:gd name="T77" fmla="*/ 348 h 1445"/>
                <a:gd name="T78" fmla="*/ 157 w 1650"/>
                <a:gd name="T79" fmla="*/ 360 h 1445"/>
                <a:gd name="T80" fmla="*/ 161 w 1650"/>
                <a:gd name="T81" fmla="*/ 364 h 1445"/>
                <a:gd name="T82" fmla="*/ 199 w 1650"/>
                <a:gd name="T83" fmla="*/ 261 h 1445"/>
                <a:gd name="T84" fmla="*/ 152 w 1650"/>
                <a:gd name="T85" fmla="*/ 328 h 1445"/>
                <a:gd name="T86" fmla="*/ 208 w 1650"/>
                <a:gd name="T87" fmla="*/ 217 h 1445"/>
                <a:gd name="T88" fmla="*/ 315 w 1650"/>
                <a:gd name="T89" fmla="*/ 239 h 1445"/>
                <a:gd name="T90" fmla="*/ 324 w 1650"/>
                <a:gd name="T91" fmla="*/ 235 h 1445"/>
                <a:gd name="T92" fmla="*/ 318 w 1650"/>
                <a:gd name="T93" fmla="*/ 109 h 1445"/>
                <a:gd name="T94" fmla="*/ 394 w 1650"/>
                <a:gd name="T95" fmla="*/ 64 h 1445"/>
                <a:gd name="T96" fmla="*/ 451 w 1650"/>
                <a:gd name="T97" fmla="*/ 27 h 1445"/>
                <a:gd name="T98" fmla="*/ 447 w 1650"/>
                <a:gd name="T99" fmla="*/ 55 h 1445"/>
                <a:gd name="T100" fmla="*/ 466 w 1650"/>
                <a:gd name="T101" fmla="*/ 72 h 1445"/>
                <a:gd name="T102" fmla="*/ 1387 w 1650"/>
                <a:gd name="T103" fmla="*/ 395 h 1445"/>
                <a:gd name="T104" fmla="*/ 1435 w 1650"/>
                <a:gd name="T105" fmla="*/ 253 h 1445"/>
                <a:gd name="T106" fmla="*/ 1187 w 1650"/>
                <a:gd name="T107" fmla="*/ 176 h 1445"/>
                <a:gd name="T108" fmla="*/ 1186 w 1650"/>
                <a:gd name="T109" fmla="*/ 177 h 1445"/>
                <a:gd name="T110" fmla="*/ 1183 w 1650"/>
                <a:gd name="T111" fmla="*/ 178 h 1445"/>
                <a:gd name="T112" fmla="*/ 1220 w 1650"/>
                <a:gd name="T113" fmla="*/ 55 h 1445"/>
                <a:gd name="T114" fmla="*/ 1169 w 1650"/>
                <a:gd name="T115" fmla="*/ 114 h 1445"/>
                <a:gd name="T116" fmla="*/ 1184 w 1650"/>
                <a:gd name="T117" fmla="*/ 119 h 1445"/>
                <a:gd name="T118" fmla="*/ 1211 w 1650"/>
                <a:gd name="T119" fmla="*/ 46 h 1445"/>
                <a:gd name="T120" fmla="*/ 1288 w 1650"/>
                <a:gd name="T121" fmla="*/ 452 h 1445"/>
                <a:gd name="T122" fmla="*/ 1114 w 1650"/>
                <a:gd name="T123" fmla="*/ 44 h 1445"/>
                <a:gd name="T124" fmla="*/ 526 w 1650"/>
                <a:gd name="T125" fmla="*/ 82 h 1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50" h="1445">
                  <a:moveTo>
                    <a:pt x="1237" y="1254"/>
                  </a:moveTo>
                  <a:cubicBezTo>
                    <a:pt x="1246" y="1246"/>
                    <a:pt x="1246" y="1246"/>
                    <a:pt x="1246" y="1246"/>
                  </a:cubicBezTo>
                  <a:cubicBezTo>
                    <a:pt x="1237" y="1254"/>
                    <a:pt x="1237" y="1254"/>
                    <a:pt x="1237" y="1254"/>
                  </a:cubicBezTo>
                  <a:moveTo>
                    <a:pt x="1246" y="1246"/>
                  </a:moveTo>
                  <a:cubicBezTo>
                    <a:pt x="1247" y="1244"/>
                    <a:pt x="1247" y="1241"/>
                    <a:pt x="1248" y="1239"/>
                  </a:cubicBezTo>
                  <a:cubicBezTo>
                    <a:pt x="1248" y="1218"/>
                    <a:pt x="1248" y="1218"/>
                    <a:pt x="1248" y="1218"/>
                  </a:cubicBezTo>
                  <a:cubicBezTo>
                    <a:pt x="1246" y="1219"/>
                    <a:pt x="1244" y="1219"/>
                    <a:pt x="1242" y="1220"/>
                  </a:cubicBezTo>
                  <a:cubicBezTo>
                    <a:pt x="1231" y="1235"/>
                    <a:pt x="1231" y="1235"/>
                    <a:pt x="1231" y="1235"/>
                  </a:cubicBezTo>
                  <a:cubicBezTo>
                    <a:pt x="1222" y="1244"/>
                    <a:pt x="1222" y="1244"/>
                    <a:pt x="1222" y="1244"/>
                  </a:cubicBezTo>
                  <a:cubicBezTo>
                    <a:pt x="1214" y="1252"/>
                    <a:pt x="1214" y="1252"/>
                    <a:pt x="1214" y="1252"/>
                  </a:cubicBezTo>
                  <a:cubicBezTo>
                    <a:pt x="1205" y="1260"/>
                    <a:pt x="1205" y="1260"/>
                    <a:pt x="1205" y="1260"/>
                  </a:cubicBezTo>
                  <a:cubicBezTo>
                    <a:pt x="1199" y="1261"/>
                    <a:pt x="1192" y="1262"/>
                    <a:pt x="1186" y="1263"/>
                  </a:cubicBezTo>
                  <a:cubicBezTo>
                    <a:pt x="1182" y="1275"/>
                    <a:pt x="1179" y="1286"/>
                    <a:pt x="1175" y="1297"/>
                  </a:cubicBezTo>
                  <a:cubicBezTo>
                    <a:pt x="1171" y="1307"/>
                    <a:pt x="1170" y="1309"/>
                    <a:pt x="1161" y="1317"/>
                  </a:cubicBezTo>
                  <a:cubicBezTo>
                    <a:pt x="1158" y="1319"/>
                    <a:pt x="1154" y="1322"/>
                    <a:pt x="1153" y="1325"/>
                  </a:cubicBezTo>
                  <a:cubicBezTo>
                    <a:pt x="1151" y="1333"/>
                    <a:pt x="1153" y="1345"/>
                    <a:pt x="1153" y="1354"/>
                  </a:cubicBezTo>
                  <a:cubicBezTo>
                    <a:pt x="1168" y="1348"/>
                    <a:pt x="1179" y="1344"/>
                    <a:pt x="1191" y="1332"/>
                  </a:cubicBezTo>
                  <a:cubicBezTo>
                    <a:pt x="1196" y="1328"/>
                    <a:pt x="1200" y="1319"/>
                    <a:pt x="1203" y="1315"/>
                  </a:cubicBezTo>
                  <a:cubicBezTo>
                    <a:pt x="1213" y="1296"/>
                    <a:pt x="1218" y="1290"/>
                    <a:pt x="1230" y="1276"/>
                  </a:cubicBezTo>
                  <a:cubicBezTo>
                    <a:pt x="1233" y="1269"/>
                    <a:pt x="1235" y="1261"/>
                    <a:pt x="1237" y="1254"/>
                  </a:cubicBezTo>
                  <a:cubicBezTo>
                    <a:pt x="1246" y="1246"/>
                    <a:pt x="1246" y="1246"/>
                    <a:pt x="1246" y="1246"/>
                  </a:cubicBezTo>
                  <a:moveTo>
                    <a:pt x="1205" y="1260"/>
                  </a:moveTo>
                  <a:cubicBezTo>
                    <a:pt x="1214" y="1252"/>
                    <a:pt x="1214" y="1252"/>
                    <a:pt x="1214" y="1252"/>
                  </a:cubicBezTo>
                  <a:cubicBezTo>
                    <a:pt x="1205" y="1260"/>
                    <a:pt x="1205" y="1260"/>
                    <a:pt x="1205" y="1260"/>
                  </a:cubicBezTo>
                  <a:moveTo>
                    <a:pt x="1222" y="1244"/>
                  </a:moveTo>
                  <a:cubicBezTo>
                    <a:pt x="1214" y="1252"/>
                    <a:pt x="1214" y="1252"/>
                    <a:pt x="1214" y="1252"/>
                  </a:cubicBezTo>
                  <a:cubicBezTo>
                    <a:pt x="1222" y="1244"/>
                    <a:pt x="1222" y="1244"/>
                    <a:pt x="1222" y="1244"/>
                  </a:cubicBezTo>
                  <a:moveTo>
                    <a:pt x="1231" y="1235"/>
                  </a:moveTo>
                  <a:cubicBezTo>
                    <a:pt x="1222" y="1244"/>
                    <a:pt x="1222" y="1244"/>
                    <a:pt x="1222" y="1244"/>
                  </a:cubicBezTo>
                  <a:cubicBezTo>
                    <a:pt x="1231" y="1235"/>
                    <a:pt x="1231" y="1235"/>
                    <a:pt x="1231" y="1235"/>
                  </a:cubicBezTo>
                  <a:moveTo>
                    <a:pt x="1242" y="1220"/>
                  </a:moveTo>
                  <a:cubicBezTo>
                    <a:pt x="1231" y="1235"/>
                    <a:pt x="1231" y="1235"/>
                    <a:pt x="1231" y="1235"/>
                  </a:cubicBezTo>
                  <a:cubicBezTo>
                    <a:pt x="1242" y="1220"/>
                    <a:pt x="1242" y="1220"/>
                    <a:pt x="1242" y="1220"/>
                  </a:cubicBezTo>
                  <a:cubicBezTo>
                    <a:pt x="1244" y="1219"/>
                    <a:pt x="1246" y="1219"/>
                    <a:pt x="1248" y="1218"/>
                  </a:cubicBezTo>
                  <a:cubicBezTo>
                    <a:pt x="1246" y="1219"/>
                    <a:pt x="1244" y="1219"/>
                    <a:pt x="1242" y="1220"/>
                  </a:cubicBezTo>
                  <a:moveTo>
                    <a:pt x="336" y="1197"/>
                  </a:moveTo>
                  <a:cubicBezTo>
                    <a:pt x="351" y="1166"/>
                    <a:pt x="351" y="1166"/>
                    <a:pt x="351" y="1166"/>
                  </a:cubicBezTo>
                  <a:cubicBezTo>
                    <a:pt x="351" y="1164"/>
                    <a:pt x="351" y="1164"/>
                    <a:pt x="351" y="1164"/>
                  </a:cubicBezTo>
                  <a:cubicBezTo>
                    <a:pt x="275" y="1148"/>
                    <a:pt x="209" y="1128"/>
                    <a:pt x="156" y="1105"/>
                  </a:cubicBezTo>
                  <a:cubicBezTo>
                    <a:pt x="195" y="1226"/>
                    <a:pt x="262" y="1327"/>
                    <a:pt x="350" y="1401"/>
                  </a:cubicBezTo>
                  <a:cubicBezTo>
                    <a:pt x="351" y="1401"/>
                    <a:pt x="352" y="1401"/>
                    <a:pt x="353" y="1402"/>
                  </a:cubicBezTo>
                  <a:cubicBezTo>
                    <a:pt x="351" y="1396"/>
                    <a:pt x="351" y="1396"/>
                    <a:pt x="351" y="1396"/>
                  </a:cubicBezTo>
                  <a:cubicBezTo>
                    <a:pt x="353" y="1402"/>
                    <a:pt x="353" y="1402"/>
                    <a:pt x="353" y="1402"/>
                  </a:cubicBezTo>
                  <a:cubicBezTo>
                    <a:pt x="355" y="1403"/>
                    <a:pt x="357" y="1404"/>
                    <a:pt x="360" y="1404"/>
                  </a:cubicBezTo>
                  <a:cubicBezTo>
                    <a:pt x="350" y="1393"/>
                    <a:pt x="350" y="1393"/>
                    <a:pt x="350" y="1393"/>
                  </a:cubicBezTo>
                  <a:cubicBezTo>
                    <a:pt x="329" y="1376"/>
                    <a:pt x="329" y="1376"/>
                    <a:pt x="329" y="1376"/>
                  </a:cubicBezTo>
                  <a:cubicBezTo>
                    <a:pt x="340" y="1380"/>
                    <a:pt x="340" y="1380"/>
                    <a:pt x="340" y="1380"/>
                  </a:cubicBezTo>
                  <a:cubicBezTo>
                    <a:pt x="342" y="1381"/>
                    <a:pt x="345" y="1381"/>
                    <a:pt x="347" y="1382"/>
                  </a:cubicBezTo>
                  <a:cubicBezTo>
                    <a:pt x="340" y="1369"/>
                    <a:pt x="340" y="1369"/>
                    <a:pt x="340" y="1369"/>
                  </a:cubicBezTo>
                  <a:cubicBezTo>
                    <a:pt x="339" y="1371"/>
                    <a:pt x="340" y="1373"/>
                    <a:pt x="340" y="1375"/>
                  </a:cubicBezTo>
                  <a:cubicBezTo>
                    <a:pt x="338" y="1375"/>
                    <a:pt x="336" y="1375"/>
                    <a:pt x="335" y="1374"/>
                  </a:cubicBezTo>
                  <a:cubicBezTo>
                    <a:pt x="329" y="1372"/>
                    <a:pt x="323" y="1370"/>
                    <a:pt x="318" y="1367"/>
                  </a:cubicBezTo>
                  <a:cubicBezTo>
                    <a:pt x="323" y="1370"/>
                    <a:pt x="329" y="1372"/>
                    <a:pt x="335" y="1374"/>
                  </a:cubicBezTo>
                  <a:cubicBezTo>
                    <a:pt x="337" y="1375"/>
                    <a:pt x="337" y="1375"/>
                    <a:pt x="337" y="1375"/>
                  </a:cubicBezTo>
                  <a:cubicBezTo>
                    <a:pt x="338" y="1375"/>
                    <a:pt x="338" y="1375"/>
                    <a:pt x="339" y="1376"/>
                  </a:cubicBezTo>
                  <a:cubicBezTo>
                    <a:pt x="341" y="1372"/>
                    <a:pt x="341" y="1372"/>
                    <a:pt x="333" y="1351"/>
                  </a:cubicBezTo>
                  <a:cubicBezTo>
                    <a:pt x="328" y="1337"/>
                    <a:pt x="328" y="1337"/>
                    <a:pt x="323" y="1330"/>
                  </a:cubicBezTo>
                  <a:cubicBezTo>
                    <a:pt x="324" y="1331"/>
                    <a:pt x="325" y="1333"/>
                    <a:pt x="326" y="1334"/>
                  </a:cubicBezTo>
                  <a:cubicBezTo>
                    <a:pt x="328" y="1337"/>
                    <a:pt x="328" y="1337"/>
                    <a:pt x="333" y="1351"/>
                  </a:cubicBezTo>
                  <a:cubicBezTo>
                    <a:pt x="333" y="1348"/>
                    <a:pt x="334" y="1345"/>
                    <a:pt x="335" y="1342"/>
                  </a:cubicBezTo>
                  <a:cubicBezTo>
                    <a:pt x="328" y="1331"/>
                    <a:pt x="328" y="1331"/>
                    <a:pt x="328" y="1331"/>
                  </a:cubicBezTo>
                  <a:cubicBezTo>
                    <a:pt x="326" y="1329"/>
                    <a:pt x="325" y="1327"/>
                    <a:pt x="324" y="1325"/>
                  </a:cubicBezTo>
                  <a:cubicBezTo>
                    <a:pt x="321" y="1321"/>
                    <a:pt x="318" y="1317"/>
                    <a:pt x="316" y="1313"/>
                  </a:cubicBezTo>
                  <a:cubicBezTo>
                    <a:pt x="323" y="1299"/>
                    <a:pt x="323" y="1299"/>
                    <a:pt x="323" y="1299"/>
                  </a:cubicBezTo>
                  <a:cubicBezTo>
                    <a:pt x="320" y="1299"/>
                    <a:pt x="316" y="1298"/>
                    <a:pt x="313" y="1297"/>
                  </a:cubicBezTo>
                  <a:cubicBezTo>
                    <a:pt x="313" y="1313"/>
                    <a:pt x="313" y="1313"/>
                    <a:pt x="313" y="1313"/>
                  </a:cubicBezTo>
                  <a:cubicBezTo>
                    <a:pt x="319" y="1324"/>
                    <a:pt x="319" y="1324"/>
                    <a:pt x="319" y="1324"/>
                  </a:cubicBezTo>
                  <a:cubicBezTo>
                    <a:pt x="313" y="1313"/>
                    <a:pt x="313" y="1313"/>
                    <a:pt x="313" y="1313"/>
                  </a:cubicBezTo>
                  <a:cubicBezTo>
                    <a:pt x="313" y="1297"/>
                    <a:pt x="313" y="1297"/>
                    <a:pt x="313" y="1297"/>
                  </a:cubicBezTo>
                  <a:cubicBezTo>
                    <a:pt x="316" y="1298"/>
                    <a:pt x="320" y="1299"/>
                    <a:pt x="323" y="1299"/>
                  </a:cubicBezTo>
                  <a:cubicBezTo>
                    <a:pt x="324" y="1300"/>
                    <a:pt x="326" y="1300"/>
                    <a:pt x="327" y="1301"/>
                  </a:cubicBezTo>
                  <a:cubicBezTo>
                    <a:pt x="328" y="1296"/>
                    <a:pt x="328" y="1296"/>
                    <a:pt x="328" y="1296"/>
                  </a:cubicBezTo>
                  <a:cubicBezTo>
                    <a:pt x="335" y="1298"/>
                    <a:pt x="342" y="1299"/>
                    <a:pt x="348" y="1301"/>
                  </a:cubicBezTo>
                  <a:cubicBezTo>
                    <a:pt x="337" y="1249"/>
                    <a:pt x="336" y="1244"/>
                    <a:pt x="333" y="1203"/>
                  </a:cubicBezTo>
                  <a:cubicBezTo>
                    <a:pt x="336" y="1197"/>
                    <a:pt x="336" y="1197"/>
                    <a:pt x="336" y="119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8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9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90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90" y="1248"/>
                    <a:pt x="1090" y="1248"/>
                    <a:pt x="1090" y="1248"/>
                  </a:cubicBezTo>
                  <a:moveTo>
                    <a:pt x="1090" y="1248"/>
                  </a:moveTo>
                  <a:cubicBezTo>
                    <a:pt x="1090" y="1249"/>
                    <a:pt x="1090" y="1249"/>
                    <a:pt x="1090" y="1249"/>
                  </a:cubicBezTo>
                  <a:cubicBezTo>
                    <a:pt x="1090" y="1249"/>
                    <a:pt x="1090" y="1249"/>
                    <a:pt x="1090" y="1248"/>
                  </a:cubicBezTo>
                  <a:moveTo>
                    <a:pt x="1090" y="1249"/>
                  </a:moveTo>
                  <a:cubicBezTo>
                    <a:pt x="1090" y="1249"/>
                    <a:pt x="1090" y="1249"/>
                    <a:pt x="1090" y="1249"/>
                  </a:cubicBezTo>
                  <a:cubicBezTo>
                    <a:pt x="1090" y="1249"/>
                    <a:pt x="1090" y="1249"/>
                    <a:pt x="1090" y="1249"/>
                  </a:cubicBezTo>
                  <a:moveTo>
                    <a:pt x="1090" y="1249"/>
                  </a:moveTo>
                  <a:cubicBezTo>
                    <a:pt x="1091" y="1249"/>
                    <a:pt x="1091" y="1249"/>
                    <a:pt x="1091" y="1249"/>
                  </a:cubicBezTo>
                  <a:cubicBezTo>
                    <a:pt x="1091" y="1249"/>
                    <a:pt x="1091" y="1249"/>
                    <a:pt x="1091" y="1249"/>
                  </a:cubicBezTo>
                  <a:moveTo>
                    <a:pt x="1091" y="1249"/>
                  </a:moveTo>
                  <a:cubicBezTo>
                    <a:pt x="1091" y="1250"/>
                    <a:pt x="1091" y="1250"/>
                    <a:pt x="1091" y="1250"/>
                  </a:cubicBezTo>
                  <a:cubicBezTo>
                    <a:pt x="1091" y="1249"/>
                    <a:pt x="1091" y="1249"/>
                    <a:pt x="1091" y="1249"/>
                  </a:cubicBezTo>
                  <a:moveTo>
                    <a:pt x="1091" y="1250"/>
                  </a:moveTo>
                  <a:cubicBezTo>
                    <a:pt x="1091" y="1250"/>
                    <a:pt x="1091" y="1250"/>
                    <a:pt x="1091" y="1250"/>
                  </a:cubicBezTo>
                  <a:cubicBezTo>
                    <a:pt x="1091" y="1250"/>
                    <a:pt x="1091" y="1250"/>
                    <a:pt x="1091" y="1250"/>
                  </a:cubicBezTo>
                  <a:moveTo>
                    <a:pt x="1091" y="1250"/>
                  </a:moveTo>
                  <a:cubicBezTo>
                    <a:pt x="1092" y="1251"/>
                    <a:pt x="1092" y="1251"/>
                    <a:pt x="1092" y="1251"/>
                  </a:cubicBezTo>
                  <a:cubicBezTo>
                    <a:pt x="1092" y="1251"/>
                    <a:pt x="1092" y="1251"/>
                    <a:pt x="1091" y="1250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1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3" y="1252"/>
                    <a:pt x="1093" y="1252"/>
                    <a:pt x="1093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3" y="1252"/>
                  </a:moveTo>
                  <a:cubicBezTo>
                    <a:pt x="1093" y="1252"/>
                    <a:pt x="1093" y="1252"/>
                    <a:pt x="1093" y="1252"/>
                  </a:cubicBezTo>
                  <a:cubicBezTo>
                    <a:pt x="1093" y="1252"/>
                    <a:pt x="1093" y="1252"/>
                    <a:pt x="1093" y="1252"/>
                  </a:cubicBezTo>
                  <a:moveTo>
                    <a:pt x="1093" y="1252"/>
                  </a:moveTo>
                  <a:cubicBezTo>
                    <a:pt x="1093" y="1252"/>
                    <a:pt x="1093" y="1252"/>
                    <a:pt x="1093" y="1252"/>
                  </a:cubicBezTo>
                  <a:cubicBezTo>
                    <a:pt x="1093" y="1252"/>
                    <a:pt x="1093" y="1252"/>
                    <a:pt x="1093" y="1252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4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4"/>
                  </a:moveTo>
                  <a:cubicBezTo>
                    <a:pt x="1093" y="1254"/>
                    <a:pt x="1093" y="1254"/>
                    <a:pt x="1093" y="1254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4"/>
                  </a:moveTo>
                  <a:cubicBezTo>
                    <a:pt x="1093" y="1254"/>
                    <a:pt x="1093" y="1254"/>
                    <a:pt x="1093" y="1254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4"/>
                  </a:moveTo>
                  <a:cubicBezTo>
                    <a:pt x="1093" y="1254"/>
                    <a:pt x="1093" y="1254"/>
                    <a:pt x="1093" y="1254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4"/>
                  </a:moveTo>
                  <a:cubicBezTo>
                    <a:pt x="1093" y="1254"/>
                    <a:pt x="1093" y="1254"/>
                    <a:pt x="1093" y="1254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4"/>
                  </a:moveTo>
                  <a:cubicBezTo>
                    <a:pt x="1093" y="1255"/>
                    <a:pt x="1093" y="1255"/>
                    <a:pt x="1093" y="1255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5"/>
                  </a:moveTo>
                  <a:cubicBezTo>
                    <a:pt x="1093" y="1255"/>
                    <a:pt x="1093" y="1255"/>
                    <a:pt x="1093" y="1255"/>
                  </a:cubicBezTo>
                  <a:cubicBezTo>
                    <a:pt x="1093" y="1255"/>
                    <a:pt x="1093" y="1255"/>
                    <a:pt x="1093" y="1255"/>
                  </a:cubicBezTo>
                  <a:moveTo>
                    <a:pt x="1094" y="1255"/>
                  </a:moveTo>
                  <a:cubicBezTo>
                    <a:pt x="1093" y="1255"/>
                    <a:pt x="1093" y="1255"/>
                    <a:pt x="1093" y="1255"/>
                  </a:cubicBezTo>
                  <a:cubicBezTo>
                    <a:pt x="1094" y="1255"/>
                    <a:pt x="1094" y="1255"/>
                    <a:pt x="1094" y="1255"/>
                  </a:cubicBezTo>
                  <a:moveTo>
                    <a:pt x="1094" y="1255"/>
                  </a:moveTo>
                  <a:cubicBezTo>
                    <a:pt x="1101" y="1246"/>
                    <a:pt x="1101" y="1246"/>
                    <a:pt x="1101" y="1246"/>
                  </a:cubicBezTo>
                  <a:cubicBezTo>
                    <a:pt x="1099" y="1249"/>
                    <a:pt x="1096" y="1253"/>
                    <a:pt x="1094" y="1255"/>
                  </a:cubicBezTo>
                  <a:moveTo>
                    <a:pt x="1101" y="1246"/>
                  </a:moveTo>
                  <a:cubicBezTo>
                    <a:pt x="1101" y="1246"/>
                    <a:pt x="1101" y="1246"/>
                    <a:pt x="1101" y="1246"/>
                  </a:cubicBezTo>
                  <a:cubicBezTo>
                    <a:pt x="1101" y="1246"/>
                    <a:pt x="1101" y="1246"/>
                    <a:pt x="1101" y="1246"/>
                  </a:cubicBezTo>
                  <a:moveTo>
                    <a:pt x="1101" y="1246"/>
                  </a:moveTo>
                  <a:cubicBezTo>
                    <a:pt x="1101" y="1246"/>
                    <a:pt x="1101" y="1246"/>
                    <a:pt x="1101" y="1246"/>
                  </a:cubicBezTo>
                  <a:cubicBezTo>
                    <a:pt x="1101" y="1246"/>
                    <a:pt x="1101" y="1246"/>
                    <a:pt x="1101" y="1246"/>
                  </a:cubicBezTo>
                  <a:moveTo>
                    <a:pt x="1101" y="1246"/>
                  </a:moveTo>
                  <a:cubicBezTo>
                    <a:pt x="1101" y="1246"/>
                    <a:pt x="1101" y="1246"/>
                    <a:pt x="1101" y="1246"/>
                  </a:cubicBezTo>
                  <a:cubicBezTo>
                    <a:pt x="1101" y="1246"/>
                    <a:pt x="1101" y="1246"/>
                    <a:pt x="1101" y="1246"/>
                  </a:cubicBezTo>
                  <a:moveTo>
                    <a:pt x="1102" y="1246"/>
                  </a:moveTo>
                  <a:cubicBezTo>
                    <a:pt x="1101" y="1246"/>
                    <a:pt x="1101" y="1246"/>
                    <a:pt x="1101" y="1246"/>
                  </a:cubicBezTo>
                  <a:cubicBezTo>
                    <a:pt x="1102" y="1246"/>
                    <a:pt x="1102" y="1246"/>
                    <a:pt x="1102" y="1246"/>
                  </a:cubicBezTo>
                  <a:moveTo>
                    <a:pt x="1102" y="1246"/>
                  </a:moveTo>
                  <a:cubicBezTo>
                    <a:pt x="1102" y="1246"/>
                    <a:pt x="1102" y="1246"/>
                    <a:pt x="1102" y="1246"/>
                  </a:cubicBezTo>
                  <a:cubicBezTo>
                    <a:pt x="1102" y="1246"/>
                    <a:pt x="1102" y="1246"/>
                    <a:pt x="1102" y="1246"/>
                  </a:cubicBezTo>
                  <a:moveTo>
                    <a:pt x="1102" y="1246"/>
                  </a:moveTo>
                  <a:cubicBezTo>
                    <a:pt x="1102" y="1246"/>
                    <a:pt x="1102" y="1246"/>
                    <a:pt x="1102" y="1246"/>
                  </a:cubicBezTo>
                  <a:cubicBezTo>
                    <a:pt x="1102" y="1246"/>
                    <a:pt x="1102" y="1246"/>
                    <a:pt x="1102" y="1246"/>
                  </a:cubicBezTo>
                  <a:moveTo>
                    <a:pt x="1102" y="1246"/>
                  </a:moveTo>
                  <a:cubicBezTo>
                    <a:pt x="1102" y="1246"/>
                    <a:pt x="1102" y="1246"/>
                    <a:pt x="1102" y="1246"/>
                  </a:cubicBezTo>
                  <a:cubicBezTo>
                    <a:pt x="1102" y="1246"/>
                    <a:pt x="1102" y="1246"/>
                    <a:pt x="1102" y="1246"/>
                  </a:cubicBezTo>
                  <a:cubicBezTo>
                    <a:pt x="1102" y="1246"/>
                    <a:pt x="1102" y="1246"/>
                    <a:pt x="1102" y="1246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7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7" y="1234"/>
                    <a:pt x="1097" y="1234"/>
                    <a:pt x="1097" y="1234"/>
                  </a:cubicBezTo>
                  <a:moveTo>
                    <a:pt x="1097" y="1233"/>
                  </a:moveTo>
                  <a:cubicBezTo>
                    <a:pt x="1097" y="1233"/>
                    <a:pt x="1097" y="1233"/>
                    <a:pt x="1097" y="1234"/>
                  </a:cubicBezTo>
                  <a:cubicBezTo>
                    <a:pt x="1097" y="1233"/>
                    <a:pt x="1097" y="1233"/>
                    <a:pt x="1097" y="1233"/>
                  </a:cubicBezTo>
                  <a:moveTo>
                    <a:pt x="1097" y="1233"/>
                  </a:moveTo>
                  <a:cubicBezTo>
                    <a:pt x="1097" y="1233"/>
                    <a:pt x="1097" y="1233"/>
                    <a:pt x="1097" y="1233"/>
                  </a:cubicBezTo>
                  <a:cubicBezTo>
                    <a:pt x="1097" y="1233"/>
                    <a:pt x="1097" y="1233"/>
                    <a:pt x="1097" y="1233"/>
                  </a:cubicBezTo>
                  <a:moveTo>
                    <a:pt x="1097" y="1233"/>
                  </a:moveTo>
                  <a:cubicBezTo>
                    <a:pt x="1097" y="1233"/>
                    <a:pt x="1097" y="1233"/>
                    <a:pt x="1097" y="1233"/>
                  </a:cubicBezTo>
                  <a:cubicBezTo>
                    <a:pt x="1097" y="1233"/>
                    <a:pt x="1097" y="1233"/>
                    <a:pt x="1097" y="1233"/>
                  </a:cubicBezTo>
                  <a:moveTo>
                    <a:pt x="1097" y="1233"/>
                  </a:moveTo>
                  <a:cubicBezTo>
                    <a:pt x="1097" y="1233"/>
                    <a:pt x="1097" y="1233"/>
                    <a:pt x="1097" y="1233"/>
                  </a:cubicBezTo>
                  <a:cubicBezTo>
                    <a:pt x="1097" y="1233"/>
                    <a:pt x="1097" y="1233"/>
                    <a:pt x="1097" y="1233"/>
                  </a:cubicBezTo>
                  <a:moveTo>
                    <a:pt x="1097" y="1233"/>
                  </a:moveTo>
                  <a:cubicBezTo>
                    <a:pt x="1097" y="1233"/>
                    <a:pt x="1097" y="1233"/>
                    <a:pt x="1097" y="1233"/>
                  </a:cubicBezTo>
                  <a:cubicBezTo>
                    <a:pt x="1097" y="1233"/>
                    <a:pt x="1097" y="1233"/>
                    <a:pt x="1097" y="1233"/>
                  </a:cubicBezTo>
                  <a:moveTo>
                    <a:pt x="1097" y="1232"/>
                  </a:moveTo>
                  <a:cubicBezTo>
                    <a:pt x="1097" y="1233"/>
                    <a:pt x="1097" y="1233"/>
                    <a:pt x="1097" y="1233"/>
                  </a:cubicBezTo>
                  <a:cubicBezTo>
                    <a:pt x="1097" y="1232"/>
                    <a:pt x="1097" y="1232"/>
                    <a:pt x="1097" y="1232"/>
                  </a:cubicBezTo>
                  <a:moveTo>
                    <a:pt x="1097" y="1232"/>
                  </a:moveTo>
                  <a:cubicBezTo>
                    <a:pt x="1097" y="1232"/>
                    <a:pt x="1097" y="1232"/>
                    <a:pt x="1097" y="1232"/>
                  </a:cubicBezTo>
                  <a:cubicBezTo>
                    <a:pt x="1097" y="1232"/>
                    <a:pt x="1097" y="1232"/>
                    <a:pt x="1097" y="1232"/>
                  </a:cubicBezTo>
                  <a:moveTo>
                    <a:pt x="1097" y="1232"/>
                  </a:moveTo>
                  <a:cubicBezTo>
                    <a:pt x="1097" y="1232"/>
                    <a:pt x="1097" y="1232"/>
                    <a:pt x="1097" y="1232"/>
                  </a:cubicBezTo>
                  <a:cubicBezTo>
                    <a:pt x="1097" y="1232"/>
                    <a:pt x="1097" y="1232"/>
                    <a:pt x="1097" y="1232"/>
                  </a:cubicBezTo>
                  <a:moveTo>
                    <a:pt x="1097" y="1232"/>
                  </a:moveTo>
                  <a:cubicBezTo>
                    <a:pt x="1097" y="1232"/>
                    <a:pt x="1097" y="1232"/>
                    <a:pt x="1097" y="1232"/>
                  </a:cubicBezTo>
                  <a:cubicBezTo>
                    <a:pt x="1097" y="1232"/>
                    <a:pt x="1097" y="1232"/>
                    <a:pt x="1097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7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2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9" y="1231"/>
                  </a:moveTo>
                  <a:cubicBezTo>
                    <a:pt x="1099" y="1231"/>
                    <a:pt x="1099" y="1231"/>
                    <a:pt x="1098" y="1231"/>
                  </a:cubicBezTo>
                  <a:cubicBezTo>
                    <a:pt x="1099" y="1231"/>
                    <a:pt x="1099" y="1231"/>
                    <a:pt x="1099" y="1231"/>
                  </a:cubicBezTo>
                  <a:moveTo>
                    <a:pt x="1099" y="1230"/>
                  </a:moveTo>
                  <a:cubicBezTo>
                    <a:pt x="1099" y="1231"/>
                    <a:pt x="1099" y="1231"/>
                    <a:pt x="1099" y="1231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29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29"/>
                    <a:pt x="1099" y="1229"/>
                    <a:pt x="1099" y="1229"/>
                  </a:cubicBezTo>
                  <a:moveTo>
                    <a:pt x="1099" y="1229"/>
                  </a:moveTo>
                  <a:cubicBezTo>
                    <a:pt x="1099" y="1229"/>
                    <a:pt x="1099" y="1229"/>
                    <a:pt x="1099" y="1229"/>
                  </a:cubicBezTo>
                  <a:cubicBezTo>
                    <a:pt x="1099" y="1229"/>
                    <a:pt x="1099" y="1229"/>
                    <a:pt x="1099" y="1229"/>
                  </a:cubicBezTo>
                  <a:moveTo>
                    <a:pt x="1100" y="1229"/>
                  </a:moveTo>
                  <a:cubicBezTo>
                    <a:pt x="1100" y="1229"/>
                    <a:pt x="1100" y="1229"/>
                    <a:pt x="1099" y="1229"/>
                  </a:cubicBezTo>
                  <a:cubicBezTo>
                    <a:pt x="1100" y="1229"/>
                    <a:pt x="1100" y="1229"/>
                    <a:pt x="1100" y="1229"/>
                  </a:cubicBezTo>
                  <a:moveTo>
                    <a:pt x="1100" y="1229"/>
                  </a:moveTo>
                  <a:cubicBezTo>
                    <a:pt x="1100" y="1229"/>
                    <a:pt x="1100" y="1229"/>
                    <a:pt x="1100" y="1229"/>
                  </a:cubicBezTo>
                  <a:cubicBezTo>
                    <a:pt x="1100" y="1229"/>
                    <a:pt x="1100" y="1229"/>
                    <a:pt x="1100" y="1229"/>
                  </a:cubicBezTo>
                  <a:moveTo>
                    <a:pt x="1100" y="1228"/>
                  </a:moveTo>
                  <a:cubicBezTo>
                    <a:pt x="1100" y="1228"/>
                    <a:pt x="1100" y="1228"/>
                    <a:pt x="1100" y="1229"/>
                  </a:cubicBezTo>
                  <a:cubicBezTo>
                    <a:pt x="1100" y="1228"/>
                    <a:pt x="1100" y="1228"/>
                    <a:pt x="1100" y="1228"/>
                  </a:cubicBezTo>
                  <a:moveTo>
                    <a:pt x="1100" y="1228"/>
                  </a:moveTo>
                  <a:cubicBezTo>
                    <a:pt x="1100" y="1228"/>
                    <a:pt x="1100" y="1228"/>
                    <a:pt x="1100" y="1228"/>
                  </a:cubicBezTo>
                  <a:cubicBezTo>
                    <a:pt x="1100" y="1228"/>
                    <a:pt x="1100" y="1228"/>
                    <a:pt x="1100" y="1228"/>
                  </a:cubicBezTo>
                  <a:moveTo>
                    <a:pt x="1100" y="1228"/>
                  </a:moveTo>
                  <a:cubicBezTo>
                    <a:pt x="1100" y="1228"/>
                    <a:pt x="1100" y="1228"/>
                    <a:pt x="1100" y="1228"/>
                  </a:cubicBezTo>
                  <a:cubicBezTo>
                    <a:pt x="1100" y="1228"/>
                    <a:pt x="1100" y="1228"/>
                    <a:pt x="1100" y="1228"/>
                  </a:cubicBezTo>
                  <a:moveTo>
                    <a:pt x="1100" y="1228"/>
                  </a:moveTo>
                  <a:cubicBezTo>
                    <a:pt x="1100" y="1228"/>
                    <a:pt x="1100" y="1228"/>
                    <a:pt x="1100" y="1228"/>
                  </a:cubicBezTo>
                  <a:cubicBezTo>
                    <a:pt x="1100" y="1228"/>
                    <a:pt x="1100" y="1228"/>
                    <a:pt x="1100" y="1228"/>
                  </a:cubicBezTo>
                  <a:moveTo>
                    <a:pt x="1100" y="1228"/>
                  </a:moveTo>
                  <a:cubicBezTo>
                    <a:pt x="1100" y="1228"/>
                    <a:pt x="1100" y="1228"/>
                    <a:pt x="1100" y="1228"/>
                  </a:cubicBezTo>
                  <a:cubicBezTo>
                    <a:pt x="1100" y="1228"/>
                    <a:pt x="1100" y="1228"/>
                    <a:pt x="1100" y="1228"/>
                  </a:cubicBezTo>
                  <a:moveTo>
                    <a:pt x="1100" y="1227"/>
                  </a:moveTo>
                  <a:cubicBezTo>
                    <a:pt x="1100" y="1228"/>
                    <a:pt x="1100" y="1228"/>
                    <a:pt x="1100" y="1228"/>
                  </a:cubicBezTo>
                  <a:cubicBezTo>
                    <a:pt x="1100" y="1227"/>
                    <a:pt x="1100" y="1227"/>
                    <a:pt x="1100" y="1227"/>
                  </a:cubicBezTo>
                  <a:moveTo>
                    <a:pt x="1101" y="1227"/>
                  </a:moveTo>
                  <a:cubicBezTo>
                    <a:pt x="1101" y="1227"/>
                    <a:pt x="1101" y="1227"/>
                    <a:pt x="1100" y="1227"/>
                  </a:cubicBezTo>
                  <a:cubicBezTo>
                    <a:pt x="1101" y="1227"/>
                    <a:pt x="1101" y="1227"/>
                    <a:pt x="1101" y="1227"/>
                  </a:cubicBezTo>
                  <a:moveTo>
                    <a:pt x="1101" y="1226"/>
                  </a:moveTo>
                  <a:cubicBezTo>
                    <a:pt x="1101" y="1227"/>
                    <a:pt x="1101" y="1227"/>
                    <a:pt x="1101" y="1227"/>
                  </a:cubicBezTo>
                  <a:cubicBezTo>
                    <a:pt x="1101" y="1226"/>
                    <a:pt x="1101" y="1226"/>
                    <a:pt x="1101" y="1226"/>
                  </a:cubicBezTo>
                  <a:moveTo>
                    <a:pt x="1101" y="1226"/>
                  </a:moveTo>
                  <a:cubicBezTo>
                    <a:pt x="1101" y="1226"/>
                    <a:pt x="1101" y="1226"/>
                    <a:pt x="1101" y="1226"/>
                  </a:cubicBezTo>
                  <a:cubicBezTo>
                    <a:pt x="1101" y="1226"/>
                    <a:pt x="1101" y="1226"/>
                    <a:pt x="1101" y="1226"/>
                  </a:cubicBezTo>
                  <a:moveTo>
                    <a:pt x="1101" y="1226"/>
                  </a:moveTo>
                  <a:cubicBezTo>
                    <a:pt x="1101" y="1226"/>
                    <a:pt x="1101" y="1226"/>
                    <a:pt x="1101" y="1226"/>
                  </a:cubicBezTo>
                  <a:cubicBezTo>
                    <a:pt x="1101" y="1226"/>
                    <a:pt x="1101" y="1226"/>
                    <a:pt x="1101" y="1226"/>
                  </a:cubicBezTo>
                  <a:moveTo>
                    <a:pt x="1144" y="1268"/>
                  </a:moveTo>
                  <a:cubicBezTo>
                    <a:pt x="1149" y="1249"/>
                    <a:pt x="1155" y="1223"/>
                    <a:pt x="1159" y="1203"/>
                  </a:cubicBezTo>
                  <a:cubicBezTo>
                    <a:pt x="1156" y="1189"/>
                    <a:pt x="1156" y="1189"/>
                    <a:pt x="1156" y="1189"/>
                  </a:cubicBezTo>
                  <a:cubicBezTo>
                    <a:pt x="1121" y="1193"/>
                    <a:pt x="1086" y="1197"/>
                    <a:pt x="1050" y="1200"/>
                  </a:cubicBezTo>
                  <a:cubicBezTo>
                    <a:pt x="987" y="1205"/>
                    <a:pt x="923" y="1208"/>
                    <a:pt x="859" y="1209"/>
                  </a:cubicBezTo>
                  <a:cubicBezTo>
                    <a:pt x="859" y="1214"/>
                    <a:pt x="859" y="1218"/>
                    <a:pt x="859" y="1224"/>
                  </a:cubicBezTo>
                  <a:cubicBezTo>
                    <a:pt x="859" y="1229"/>
                    <a:pt x="859" y="1234"/>
                    <a:pt x="859" y="1239"/>
                  </a:cubicBezTo>
                  <a:cubicBezTo>
                    <a:pt x="858" y="1252"/>
                    <a:pt x="845" y="1261"/>
                    <a:pt x="844" y="1275"/>
                  </a:cubicBezTo>
                  <a:cubicBezTo>
                    <a:pt x="843" y="1282"/>
                    <a:pt x="843" y="1289"/>
                    <a:pt x="843" y="1296"/>
                  </a:cubicBezTo>
                  <a:cubicBezTo>
                    <a:pt x="844" y="1313"/>
                    <a:pt x="846" y="1322"/>
                    <a:pt x="865" y="1347"/>
                  </a:cubicBezTo>
                  <a:cubicBezTo>
                    <a:pt x="875" y="1361"/>
                    <a:pt x="873" y="1379"/>
                    <a:pt x="878" y="1394"/>
                  </a:cubicBezTo>
                  <a:cubicBezTo>
                    <a:pt x="882" y="1405"/>
                    <a:pt x="884" y="1409"/>
                    <a:pt x="887" y="1416"/>
                  </a:cubicBezTo>
                  <a:cubicBezTo>
                    <a:pt x="898" y="1440"/>
                    <a:pt x="906" y="1442"/>
                    <a:pt x="909" y="1442"/>
                  </a:cubicBezTo>
                  <a:cubicBezTo>
                    <a:pt x="921" y="1442"/>
                    <a:pt x="933" y="1442"/>
                    <a:pt x="945" y="1441"/>
                  </a:cubicBezTo>
                  <a:cubicBezTo>
                    <a:pt x="977" y="1437"/>
                    <a:pt x="1008" y="1413"/>
                    <a:pt x="1023" y="1398"/>
                  </a:cubicBezTo>
                  <a:cubicBezTo>
                    <a:pt x="1033" y="1390"/>
                    <a:pt x="1036" y="1376"/>
                    <a:pt x="1045" y="1367"/>
                  </a:cubicBezTo>
                  <a:cubicBezTo>
                    <a:pt x="1054" y="1359"/>
                    <a:pt x="1068" y="1360"/>
                    <a:pt x="1075" y="1350"/>
                  </a:cubicBezTo>
                  <a:cubicBezTo>
                    <a:pt x="1079" y="1343"/>
                    <a:pt x="1079" y="1343"/>
                    <a:pt x="1079" y="1316"/>
                  </a:cubicBezTo>
                  <a:cubicBezTo>
                    <a:pt x="1099" y="1302"/>
                    <a:pt x="1131" y="1288"/>
                    <a:pt x="1144" y="1268"/>
                  </a:cubicBezTo>
                  <a:moveTo>
                    <a:pt x="1607" y="1008"/>
                  </a:moveTo>
                  <a:cubicBezTo>
                    <a:pt x="1610" y="1001"/>
                    <a:pt x="1610" y="1001"/>
                    <a:pt x="1610" y="1001"/>
                  </a:cubicBezTo>
                  <a:cubicBezTo>
                    <a:pt x="1605" y="1010"/>
                    <a:pt x="1605" y="1010"/>
                    <a:pt x="1605" y="1010"/>
                  </a:cubicBezTo>
                  <a:cubicBezTo>
                    <a:pt x="1607" y="1008"/>
                    <a:pt x="1607" y="1008"/>
                    <a:pt x="1607" y="1008"/>
                  </a:cubicBezTo>
                  <a:moveTo>
                    <a:pt x="1610" y="1001"/>
                  </a:moveTo>
                  <a:cubicBezTo>
                    <a:pt x="1615" y="985"/>
                    <a:pt x="1615" y="985"/>
                    <a:pt x="1615" y="985"/>
                  </a:cubicBezTo>
                  <a:cubicBezTo>
                    <a:pt x="1613" y="988"/>
                    <a:pt x="1612" y="992"/>
                    <a:pt x="1610" y="994"/>
                  </a:cubicBezTo>
                  <a:cubicBezTo>
                    <a:pt x="1614" y="978"/>
                    <a:pt x="1619" y="960"/>
                    <a:pt x="1623" y="942"/>
                  </a:cubicBezTo>
                  <a:cubicBezTo>
                    <a:pt x="1621" y="933"/>
                    <a:pt x="1621" y="933"/>
                    <a:pt x="1621" y="933"/>
                  </a:cubicBezTo>
                  <a:cubicBezTo>
                    <a:pt x="1621" y="930"/>
                    <a:pt x="1622" y="927"/>
                    <a:pt x="1622" y="924"/>
                  </a:cubicBezTo>
                  <a:cubicBezTo>
                    <a:pt x="1622" y="917"/>
                    <a:pt x="1622" y="917"/>
                    <a:pt x="1622" y="917"/>
                  </a:cubicBezTo>
                  <a:cubicBezTo>
                    <a:pt x="1621" y="912"/>
                    <a:pt x="1621" y="912"/>
                    <a:pt x="1621" y="912"/>
                  </a:cubicBezTo>
                  <a:cubicBezTo>
                    <a:pt x="1622" y="904"/>
                    <a:pt x="1622" y="904"/>
                    <a:pt x="1622" y="904"/>
                  </a:cubicBezTo>
                  <a:cubicBezTo>
                    <a:pt x="1618" y="893"/>
                    <a:pt x="1614" y="879"/>
                    <a:pt x="1610" y="869"/>
                  </a:cubicBezTo>
                  <a:cubicBezTo>
                    <a:pt x="1611" y="896"/>
                    <a:pt x="1612" y="932"/>
                    <a:pt x="1610" y="959"/>
                  </a:cubicBezTo>
                  <a:cubicBezTo>
                    <a:pt x="1610" y="968"/>
                    <a:pt x="1611" y="980"/>
                    <a:pt x="1610" y="988"/>
                  </a:cubicBezTo>
                  <a:cubicBezTo>
                    <a:pt x="1610" y="980"/>
                    <a:pt x="1611" y="968"/>
                    <a:pt x="1610" y="959"/>
                  </a:cubicBezTo>
                  <a:cubicBezTo>
                    <a:pt x="1610" y="972"/>
                    <a:pt x="1609" y="990"/>
                    <a:pt x="1607" y="1003"/>
                  </a:cubicBezTo>
                  <a:cubicBezTo>
                    <a:pt x="1605" y="1010"/>
                    <a:pt x="1605" y="1010"/>
                    <a:pt x="1605" y="1010"/>
                  </a:cubicBezTo>
                  <a:cubicBezTo>
                    <a:pt x="1610" y="1001"/>
                    <a:pt x="1610" y="1001"/>
                    <a:pt x="1610" y="1001"/>
                  </a:cubicBezTo>
                  <a:moveTo>
                    <a:pt x="1640" y="885"/>
                  </a:moveTo>
                  <a:cubicBezTo>
                    <a:pt x="1643" y="859"/>
                    <a:pt x="1648" y="826"/>
                    <a:pt x="1650" y="800"/>
                  </a:cubicBezTo>
                  <a:cubicBezTo>
                    <a:pt x="1650" y="800"/>
                    <a:pt x="1650" y="801"/>
                    <a:pt x="1650" y="801"/>
                  </a:cubicBezTo>
                  <a:cubicBezTo>
                    <a:pt x="1648" y="826"/>
                    <a:pt x="1643" y="860"/>
                    <a:pt x="1638" y="885"/>
                  </a:cubicBezTo>
                  <a:cubicBezTo>
                    <a:pt x="1638" y="879"/>
                    <a:pt x="1638" y="879"/>
                    <a:pt x="1638" y="879"/>
                  </a:cubicBezTo>
                  <a:cubicBezTo>
                    <a:pt x="1631" y="916"/>
                    <a:pt x="1631" y="916"/>
                    <a:pt x="1631" y="916"/>
                  </a:cubicBezTo>
                  <a:cubicBezTo>
                    <a:pt x="1631" y="920"/>
                    <a:pt x="1631" y="920"/>
                    <a:pt x="1631" y="920"/>
                  </a:cubicBezTo>
                  <a:cubicBezTo>
                    <a:pt x="1633" y="912"/>
                    <a:pt x="1634" y="904"/>
                    <a:pt x="1636" y="897"/>
                  </a:cubicBezTo>
                  <a:cubicBezTo>
                    <a:pt x="1635" y="898"/>
                    <a:pt x="1635" y="899"/>
                    <a:pt x="1635" y="900"/>
                  </a:cubicBezTo>
                  <a:cubicBezTo>
                    <a:pt x="1631" y="924"/>
                    <a:pt x="1631" y="924"/>
                    <a:pt x="1630" y="931"/>
                  </a:cubicBezTo>
                  <a:cubicBezTo>
                    <a:pt x="1640" y="885"/>
                    <a:pt x="1640" y="885"/>
                    <a:pt x="1640" y="885"/>
                  </a:cubicBezTo>
                  <a:moveTo>
                    <a:pt x="1622" y="917"/>
                  </a:moveTo>
                  <a:cubicBezTo>
                    <a:pt x="1622" y="924"/>
                    <a:pt x="1622" y="924"/>
                    <a:pt x="1622" y="924"/>
                  </a:cubicBezTo>
                  <a:cubicBezTo>
                    <a:pt x="1622" y="917"/>
                    <a:pt x="1622" y="917"/>
                    <a:pt x="1622" y="917"/>
                  </a:cubicBezTo>
                  <a:moveTo>
                    <a:pt x="1624" y="904"/>
                  </a:moveTo>
                  <a:cubicBezTo>
                    <a:pt x="1627" y="904"/>
                    <a:pt x="1627" y="904"/>
                    <a:pt x="1627" y="904"/>
                  </a:cubicBezTo>
                  <a:cubicBezTo>
                    <a:pt x="1632" y="853"/>
                    <a:pt x="1632" y="853"/>
                    <a:pt x="1632" y="853"/>
                  </a:cubicBezTo>
                  <a:cubicBezTo>
                    <a:pt x="1628" y="839"/>
                    <a:pt x="1628" y="839"/>
                    <a:pt x="1628" y="839"/>
                  </a:cubicBezTo>
                  <a:cubicBezTo>
                    <a:pt x="1628" y="840"/>
                    <a:pt x="1627" y="841"/>
                    <a:pt x="1627" y="842"/>
                  </a:cubicBezTo>
                  <a:cubicBezTo>
                    <a:pt x="1625" y="835"/>
                    <a:pt x="1625" y="835"/>
                    <a:pt x="1625" y="835"/>
                  </a:cubicBezTo>
                  <a:cubicBezTo>
                    <a:pt x="1624" y="835"/>
                    <a:pt x="1624" y="836"/>
                    <a:pt x="1623" y="837"/>
                  </a:cubicBezTo>
                  <a:cubicBezTo>
                    <a:pt x="1624" y="869"/>
                    <a:pt x="1624" y="869"/>
                    <a:pt x="1624" y="869"/>
                  </a:cubicBezTo>
                  <a:cubicBezTo>
                    <a:pt x="1624" y="873"/>
                    <a:pt x="1624" y="876"/>
                    <a:pt x="1623" y="879"/>
                  </a:cubicBezTo>
                  <a:cubicBezTo>
                    <a:pt x="1625" y="900"/>
                    <a:pt x="1625" y="900"/>
                    <a:pt x="1625" y="900"/>
                  </a:cubicBezTo>
                  <a:cubicBezTo>
                    <a:pt x="1627" y="890"/>
                    <a:pt x="1627" y="890"/>
                    <a:pt x="1627" y="890"/>
                  </a:cubicBezTo>
                  <a:cubicBezTo>
                    <a:pt x="1625" y="900"/>
                    <a:pt x="1625" y="900"/>
                    <a:pt x="1625" y="900"/>
                  </a:cubicBezTo>
                  <a:cubicBezTo>
                    <a:pt x="1623" y="879"/>
                    <a:pt x="1623" y="879"/>
                    <a:pt x="1623" y="879"/>
                  </a:cubicBezTo>
                  <a:cubicBezTo>
                    <a:pt x="1622" y="904"/>
                    <a:pt x="1622" y="904"/>
                    <a:pt x="1622" y="904"/>
                  </a:cubicBezTo>
                  <a:cubicBezTo>
                    <a:pt x="1621" y="912"/>
                    <a:pt x="1621" y="912"/>
                    <a:pt x="1621" y="912"/>
                  </a:cubicBezTo>
                  <a:cubicBezTo>
                    <a:pt x="1622" y="917"/>
                    <a:pt x="1622" y="917"/>
                    <a:pt x="1622" y="917"/>
                  </a:cubicBezTo>
                  <a:cubicBezTo>
                    <a:pt x="1622" y="909"/>
                    <a:pt x="1622" y="909"/>
                    <a:pt x="1622" y="909"/>
                  </a:cubicBezTo>
                  <a:cubicBezTo>
                    <a:pt x="1624" y="904"/>
                    <a:pt x="1624" y="904"/>
                    <a:pt x="1624" y="904"/>
                  </a:cubicBezTo>
                  <a:moveTo>
                    <a:pt x="1532" y="904"/>
                  </a:moveTo>
                  <a:cubicBezTo>
                    <a:pt x="1545" y="907"/>
                    <a:pt x="1545" y="907"/>
                    <a:pt x="1545" y="907"/>
                  </a:cubicBezTo>
                  <a:cubicBezTo>
                    <a:pt x="1541" y="882"/>
                    <a:pt x="1541" y="882"/>
                    <a:pt x="1541" y="882"/>
                  </a:cubicBezTo>
                  <a:cubicBezTo>
                    <a:pt x="1541" y="876"/>
                    <a:pt x="1542" y="870"/>
                    <a:pt x="1542" y="863"/>
                  </a:cubicBezTo>
                  <a:cubicBezTo>
                    <a:pt x="1539" y="865"/>
                    <a:pt x="1536" y="866"/>
                    <a:pt x="1533" y="867"/>
                  </a:cubicBezTo>
                  <a:cubicBezTo>
                    <a:pt x="1533" y="880"/>
                    <a:pt x="1533" y="892"/>
                    <a:pt x="1532" y="904"/>
                  </a:cubicBezTo>
                  <a:cubicBezTo>
                    <a:pt x="1535" y="903"/>
                    <a:pt x="1538" y="902"/>
                    <a:pt x="1540" y="901"/>
                  </a:cubicBezTo>
                  <a:cubicBezTo>
                    <a:pt x="1538" y="902"/>
                    <a:pt x="1535" y="903"/>
                    <a:pt x="1532" y="904"/>
                  </a:cubicBezTo>
                  <a:moveTo>
                    <a:pt x="1625" y="835"/>
                  </a:moveTo>
                  <a:cubicBezTo>
                    <a:pt x="1625" y="828"/>
                    <a:pt x="1625" y="822"/>
                    <a:pt x="1625" y="816"/>
                  </a:cubicBezTo>
                  <a:cubicBezTo>
                    <a:pt x="1624" y="808"/>
                    <a:pt x="1624" y="808"/>
                    <a:pt x="1624" y="808"/>
                  </a:cubicBezTo>
                  <a:cubicBezTo>
                    <a:pt x="1621" y="829"/>
                    <a:pt x="1621" y="829"/>
                    <a:pt x="1621" y="829"/>
                  </a:cubicBezTo>
                  <a:cubicBezTo>
                    <a:pt x="1623" y="837"/>
                    <a:pt x="1623" y="837"/>
                    <a:pt x="1623" y="837"/>
                  </a:cubicBezTo>
                  <a:cubicBezTo>
                    <a:pt x="1624" y="836"/>
                    <a:pt x="1624" y="835"/>
                    <a:pt x="1625" y="835"/>
                  </a:cubicBezTo>
                  <a:moveTo>
                    <a:pt x="56" y="823"/>
                  </a:moveTo>
                  <a:cubicBezTo>
                    <a:pt x="60" y="806"/>
                    <a:pt x="60" y="806"/>
                    <a:pt x="60" y="806"/>
                  </a:cubicBezTo>
                  <a:cubicBezTo>
                    <a:pt x="57" y="783"/>
                    <a:pt x="57" y="783"/>
                    <a:pt x="57" y="783"/>
                  </a:cubicBezTo>
                  <a:cubicBezTo>
                    <a:pt x="50" y="800"/>
                    <a:pt x="50" y="800"/>
                    <a:pt x="50" y="800"/>
                  </a:cubicBezTo>
                  <a:cubicBezTo>
                    <a:pt x="53" y="830"/>
                    <a:pt x="53" y="830"/>
                    <a:pt x="53" y="830"/>
                  </a:cubicBezTo>
                  <a:cubicBezTo>
                    <a:pt x="56" y="823"/>
                    <a:pt x="56" y="823"/>
                    <a:pt x="56" y="823"/>
                  </a:cubicBezTo>
                  <a:moveTo>
                    <a:pt x="1499" y="843"/>
                  </a:moveTo>
                  <a:cubicBezTo>
                    <a:pt x="1507" y="850"/>
                    <a:pt x="1507" y="850"/>
                    <a:pt x="1507" y="850"/>
                  </a:cubicBezTo>
                  <a:cubicBezTo>
                    <a:pt x="1497" y="826"/>
                    <a:pt x="1497" y="826"/>
                    <a:pt x="1497" y="826"/>
                  </a:cubicBezTo>
                  <a:cubicBezTo>
                    <a:pt x="1499" y="843"/>
                    <a:pt x="1499" y="843"/>
                    <a:pt x="1499" y="843"/>
                  </a:cubicBezTo>
                  <a:moveTo>
                    <a:pt x="1624" y="748"/>
                  </a:moveTo>
                  <a:cubicBezTo>
                    <a:pt x="1628" y="758"/>
                    <a:pt x="1634" y="772"/>
                    <a:pt x="1638" y="782"/>
                  </a:cubicBezTo>
                  <a:cubicBezTo>
                    <a:pt x="1634" y="769"/>
                    <a:pt x="1629" y="751"/>
                    <a:pt x="1623" y="738"/>
                  </a:cubicBezTo>
                  <a:cubicBezTo>
                    <a:pt x="1621" y="773"/>
                    <a:pt x="1621" y="773"/>
                    <a:pt x="1621" y="773"/>
                  </a:cubicBezTo>
                  <a:cubicBezTo>
                    <a:pt x="1621" y="784"/>
                    <a:pt x="1621" y="790"/>
                    <a:pt x="1620" y="808"/>
                  </a:cubicBezTo>
                  <a:cubicBezTo>
                    <a:pt x="1619" y="820"/>
                    <a:pt x="1619" y="823"/>
                    <a:pt x="1621" y="829"/>
                  </a:cubicBezTo>
                  <a:cubicBezTo>
                    <a:pt x="1621" y="823"/>
                    <a:pt x="1623" y="815"/>
                    <a:pt x="1624" y="808"/>
                  </a:cubicBezTo>
                  <a:cubicBezTo>
                    <a:pt x="1624" y="748"/>
                    <a:pt x="1624" y="748"/>
                    <a:pt x="1624" y="748"/>
                  </a:cubicBezTo>
                  <a:moveTo>
                    <a:pt x="1612" y="722"/>
                  </a:moveTo>
                  <a:cubicBezTo>
                    <a:pt x="1616" y="738"/>
                    <a:pt x="1616" y="738"/>
                    <a:pt x="1616" y="738"/>
                  </a:cubicBezTo>
                  <a:cubicBezTo>
                    <a:pt x="1609" y="711"/>
                    <a:pt x="1609" y="711"/>
                    <a:pt x="1609" y="711"/>
                  </a:cubicBezTo>
                  <a:cubicBezTo>
                    <a:pt x="1607" y="725"/>
                    <a:pt x="1607" y="725"/>
                    <a:pt x="1607" y="725"/>
                  </a:cubicBezTo>
                  <a:cubicBezTo>
                    <a:pt x="1612" y="722"/>
                    <a:pt x="1612" y="722"/>
                    <a:pt x="1612" y="722"/>
                  </a:cubicBezTo>
                  <a:moveTo>
                    <a:pt x="41" y="702"/>
                  </a:moveTo>
                  <a:cubicBezTo>
                    <a:pt x="42" y="696"/>
                    <a:pt x="43" y="691"/>
                    <a:pt x="44" y="684"/>
                  </a:cubicBezTo>
                  <a:cubicBezTo>
                    <a:pt x="42" y="683"/>
                    <a:pt x="41" y="681"/>
                    <a:pt x="39" y="680"/>
                  </a:cubicBezTo>
                  <a:cubicBezTo>
                    <a:pt x="38" y="686"/>
                    <a:pt x="38" y="692"/>
                    <a:pt x="36" y="698"/>
                  </a:cubicBezTo>
                  <a:cubicBezTo>
                    <a:pt x="38" y="700"/>
                    <a:pt x="40" y="701"/>
                    <a:pt x="41" y="702"/>
                  </a:cubicBezTo>
                  <a:moveTo>
                    <a:pt x="92" y="737"/>
                  </a:moveTo>
                  <a:cubicBezTo>
                    <a:pt x="92" y="731"/>
                    <a:pt x="93" y="724"/>
                    <a:pt x="94" y="719"/>
                  </a:cubicBezTo>
                  <a:cubicBezTo>
                    <a:pt x="93" y="718"/>
                    <a:pt x="92" y="717"/>
                    <a:pt x="90" y="716"/>
                  </a:cubicBezTo>
                  <a:cubicBezTo>
                    <a:pt x="89" y="715"/>
                    <a:pt x="88" y="715"/>
                    <a:pt x="87" y="714"/>
                  </a:cubicBezTo>
                  <a:cubicBezTo>
                    <a:pt x="86" y="720"/>
                    <a:pt x="85" y="727"/>
                    <a:pt x="84" y="732"/>
                  </a:cubicBezTo>
                  <a:cubicBezTo>
                    <a:pt x="85" y="734"/>
                    <a:pt x="87" y="734"/>
                    <a:pt x="88" y="735"/>
                  </a:cubicBezTo>
                  <a:cubicBezTo>
                    <a:pt x="89" y="735"/>
                    <a:pt x="90" y="736"/>
                    <a:pt x="92" y="737"/>
                  </a:cubicBezTo>
                  <a:moveTo>
                    <a:pt x="78" y="719"/>
                  </a:moveTo>
                  <a:cubicBezTo>
                    <a:pt x="79" y="713"/>
                    <a:pt x="80" y="707"/>
                    <a:pt x="81" y="701"/>
                  </a:cubicBezTo>
                  <a:cubicBezTo>
                    <a:pt x="79" y="699"/>
                    <a:pt x="77" y="698"/>
                    <a:pt x="75" y="697"/>
                  </a:cubicBezTo>
                  <a:cubicBezTo>
                    <a:pt x="73" y="702"/>
                    <a:pt x="73" y="709"/>
                    <a:pt x="72" y="715"/>
                  </a:cubicBezTo>
                  <a:cubicBezTo>
                    <a:pt x="74" y="716"/>
                    <a:pt x="76" y="718"/>
                    <a:pt x="78" y="719"/>
                  </a:cubicBezTo>
                  <a:moveTo>
                    <a:pt x="1635" y="654"/>
                  </a:moveTo>
                  <a:cubicBezTo>
                    <a:pt x="1635" y="627"/>
                    <a:pt x="1635" y="627"/>
                    <a:pt x="1635" y="627"/>
                  </a:cubicBezTo>
                  <a:cubicBezTo>
                    <a:pt x="1633" y="620"/>
                    <a:pt x="1633" y="620"/>
                    <a:pt x="1633" y="620"/>
                  </a:cubicBezTo>
                  <a:cubicBezTo>
                    <a:pt x="1635" y="654"/>
                    <a:pt x="1635" y="654"/>
                    <a:pt x="1635" y="654"/>
                  </a:cubicBezTo>
                  <a:moveTo>
                    <a:pt x="72" y="715"/>
                  </a:moveTo>
                  <a:cubicBezTo>
                    <a:pt x="73" y="709"/>
                    <a:pt x="73" y="702"/>
                    <a:pt x="75" y="697"/>
                  </a:cubicBezTo>
                  <a:cubicBezTo>
                    <a:pt x="70" y="694"/>
                    <a:pt x="66" y="691"/>
                    <a:pt x="62" y="688"/>
                  </a:cubicBezTo>
                  <a:cubicBezTo>
                    <a:pt x="66" y="691"/>
                    <a:pt x="70" y="694"/>
                    <a:pt x="75" y="697"/>
                  </a:cubicBezTo>
                  <a:cubicBezTo>
                    <a:pt x="76" y="685"/>
                    <a:pt x="76" y="685"/>
                    <a:pt x="71" y="683"/>
                  </a:cubicBezTo>
                  <a:cubicBezTo>
                    <a:pt x="64" y="681"/>
                    <a:pt x="64" y="681"/>
                    <a:pt x="54" y="661"/>
                  </a:cubicBezTo>
                  <a:cubicBezTo>
                    <a:pt x="54" y="661"/>
                    <a:pt x="54" y="661"/>
                    <a:pt x="54" y="661"/>
                  </a:cubicBezTo>
                  <a:cubicBezTo>
                    <a:pt x="50" y="669"/>
                    <a:pt x="48" y="671"/>
                    <a:pt x="47" y="665"/>
                  </a:cubicBezTo>
                  <a:cubicBezTo>
                    <a:pt x="46" y="661"/>
                    <a:pt x="45" y="657"/>
                    <a:pt x="44" y="653"/>
                  </a:cubicBezTo>
                  <a:cubicBezTo>
                    <a:pt x="44" y="659"/>
                    <a:pt x="44" y="667"/>
                    <a:pt x="43" y="673"/>
                  </a:cubicBezTo>
                  <a:cubicBezTo>
                    <a:pt x="45" y="674"/>
                    <a:pt x="47" y="676"/>
                    <a:pt x="48" y="677"/>
                  </a:cubicBezTo>
                  <a:cubicBezTo>
                    <a:pt x="59" y="689"/>
                    <a:pt x="59" y="689"/>
                    <a:pt x="59" y="689"/>
                  </a:cubicBezTo>
                  <a:cubicBezTo>
                    <a:pt x="50" y="700"/>
                    <a:pt x="50" y="700"/>
                    <a:pt x="50" y="700"/>
                  </a:cubicBezTo>
                  <a:cubicBezTo>
                    <a:pt x="53" y="702"/>
                    <a:pt x="56" y="704"/>
                    <a:pt x="59" y="706"/>
                  </a:cubicBezTo>
                  <a:cubicBezTo>
                    <a:pt x="63" y="709"/>
                    <a:pt x="67" y="712"/>
                    <a:pt x="72" y="715"/>
                  </a:cubicBezTo>
                  <a:moveTo>
                    <a:pt x="1483" y="773"/>
                  </a:moveTo>
                  <a:cubicBezTo>
                    <a:pt x="1480" y="751"/>
                    <a:pt x="1478" y="729"/>
                    <a:pt x="1473" y="708"/>
                  </a:cubicBezTo>
                  <a:cubicBezTo>
                    <a:pt x="1466" y="720"/>
                    <a:pt x="1466" y="720"/>
                    <a:pt x="1466" y="720"/>
                  </a:cubicBezTo>
                  <a:cubicBezTo>
                    <a:pt x="1483" y="773"/>
                    <a:pt x="1483" y="773"/>
                    <a:pt x="1483" y="773"/>
                  </a:cubicBezTo>
                  <a:moveTo>
                    <a:pt x="1560" y="671"/>
                  </a:moveTo>
                  <a:cubicBezTo>
                    <a:pt x="1560" y="670"/>
                    <a:pt x="1560" y="668"/>
                    <a:pt x="1560" y="667"/>
                  </a:cubicBezTo>
                  <a:cubicBezTo>
                    <a:pt x="1560" y="667"/>
                    <a:pt x="1560" y="668"/>
                    <a:pt x="1560" y="668"/>
                  </a:cubicBezTo>
                  <a:cubicBezTo>
                    <a:pt x="1559" y="673"/>
                    <a:pt x="1550" y="722"/>
                    <a:pt x="1549" y="734"/>
                  </a:cubicBezTo>
                  <a:cubicBezTo>
                    <a:pt x="1560" y="700"/>
                    <a:pt x="1560" y="700"/>
                    <a:pt x="1560" y="671"/>
                  </a:cubicBezTo>
                  <a:moveTo>
                    <a:pt x="1632" y="599"/>
                  </a:moveTo>
                  <a:cubicBezTo>
                    <a:pt x="1629" y="579"/>
                    <a:pt x="1629" y="579"/>
                    <a:pt x="1629" y="579"/>
                  </a:cubicBezTo>
                  <a:cubicBezTo>
                    <a:pt x="1631" y="603"/>
                    <a:pt x="1631" y="603"/>
                    <a:pt x="1631" y="603"/>
                  </a:cubicBezTo>
                  <a:cubicBezTo>
                    <a:pt x="1632" y="599"/>
                    <a:pt x="1632" y="599"/>
                    <a:pt x="1632" y="599"/>
                  </a:cubicBezTo>
                  <a:moveTo>
                    <a:pt x="54" y="661"/>
                  </a:moveTo>
                  <a:cubicBezTo>
                    <a:pt x="46" y="632"/>
                    <a:pt x="46" y="632"/>
                    <a:pt x="46" y="632"/>
                  </a:cubicBezTo>
                  <a:cubicBezTo>
                    <a:pt x="45" y="631"/>
                    <a:pt x="43" y="629"/>
                    <a:pt x="42" y="628"/>
                  </a:cubicBezTo>
                  <a:cubicBezTo>
                    <a:pt x="41" y="603"/>
                    <a:pt x="41" y="603"/>
                    <a:pt x="41" y="603"/>
                  </a:cubicBezTo>
                  <a:cubicBezTo>
                    <a:pt x="39" y="602"/>
                    <a:pt x="38" y="601"/>
                    <a:pt x="37" y="599"/>
                  </a:cubicBezTo>
                  <a:cubicBezTo>
                    <a:pt x="36" y="598"/>
                    <a:pt x="35" y="597"/>
                    <a:pt x="35" y="597"/>
                  </a:cubicBezTo>
                  <a:cubicBezTo>
                    <a:pt x="34" y="597"/>
                    <a:pt x="34" y="597"/>
                    <a:pt x="28" y="611"/>
                  </a:cubicBezTo>
                  <a:cubicBezTo>
                    <a:pt x="30" y="613"/>
                    <a:pt x="31" y="615"/>
                    <a:pt x="33" y="617"/>
                  </a:cubicBezTo>
                  <a:cubicBezTo>
                    <a:pt x="35" y="620"/>
                    <a:pt x="35" y="620"/>
                    <a:pt x="44" y="653"/>
                  </a:cubicBezTo>
                  <a:cubicBezTo>
                    <a:pt x="47" y="667"/>
                    <a:pt x="47" y="667"/>
                    <a:pt x="47" y="668"/>
                  </a:cubicBezTo>
                  <a:cubicBezTo>
                    <a:pt x="49" y="670"/>
                    <a:pt x="50" y="667"/>
                    <a:pt x="51" y="666"/>
                  </a:cubicBezTo>
                  <a:cubicBezTo>
                    <a:pt x="52" y="665"/>
                    <a:pt x="52" y="665"/>
                    <a:pt x="54" y="661"/>
                  </a:cubicBezTo>
                  <a:moveTo>
                    <a:pt x="1631" y="562"/>
                  </a:moveTo>
                  <a:cubicBezTo>
                    <a:pt x="1630" y="556"/>
                    <a:pt x="1629" y="550"/>
                    <a:pt x="1627" y="544"/>
                  </a:cubicBezTo>
                  <a:cubicBezTo>
                    <a:pt x="1630" y="558"/>
                    <a:pt x="1630" y="558"/>
                    <a:pt x="1630" y="558"/>
                  </a:cubicBezTo>
                  <a:cubicBezTo>
                    <a:pt x="1631" y="562"/>
                    <a:pt x="1631" y="562"/>
                    <a:pt x="1631" y="562"/>
                  </a:cubicBezTo>
                  <a:moveTo>
                    <a:pt x="1460" y="743"/>
                  </a:moveTo>
                  <a:cubicBezTo>
                    <a:pt x="1462" y="732"/>
                    <a:pt x="1462" y="732"/>
                    <a:pt x="1462" y="732"/>
                  </a:cubicBezTo>
                  <a:cubicBezTo>
                    <a:pt x="1433" y="693"/>
                    <a:pt x="1433" y="693"/>
                    <a:pt x="1433" y="693"/>
                  </a:cubicBezTo>
                  <a:cubicBezTo>
                    <a:pt x="1424" y="695"/>
                    <a:pt x="1424" y="695"/>
                    <a:pt x="1424" y="695"/>
                  </a:cubicBezTo>
                  <a:cubicBezTo>
                    <a:pt x="1425" y="696"/>
                    <a:pt x="1425" y="696"/>
                    <a:pt x="1425" y="696"/>
                  </a:cubicBezTo>
                  <a:cubicBezTo>
                    <a:pt x="1437" y="708"/>
                    <a:pt x="1446" y="720"/>
                    <a:pt x="1460" y="743"/>
                  </a:cubicBezTo>
                  <a:moveTo>
                    <a:pt x="1630" y="558"/>
                  </a:moveTo>
                  <a:cubicBezTo>
                    <a:pt x="1627" y="544"/>
                    <a:pt x="1627" y="544"/>
                    <a:pt x="1627" y="544"/>
                  </a:cubicBezTo>
                  <a:cubicBezTo>
                    <a:pt x="1621" y="526"/>
                    <a:pt x="1621" y="526"/>
                    <a:pt x="1621" y="526"/>
                  </a:cubicBezTo>
                  <a:cubicBezTo>
                    <a:pt x="1630" y="558"/>
                    <a:pt x="1630" y="558"/>
                    <a:pt x="1630" y="558"/>
                  </a:cubicBezTo>
                  <a:moveTo>
                    <a:pt x="50" y="499"/>
                  </a:moveTo>
                  <a:cubicBezTo>
                    <a:pt x="52" y="494"/>
                    <a:pt x="54" y="488"/>
                    <a:pt x="57" y="482"/>
                  </a:cubicBezTo>
                  <a:cubicBezTo>
                    <a:pt x="56" y="482"/>
                    <a:pt x="56" y="481"/>
                    <a:pt x="56" y="480"/>
                  </a:cubicBezTo>
                  <a:cubicBezTo>
                    <a:pt x="55" y="479"/>
                    <a:pt x="55" y="478"/>
                    <a:pt x="55" y="476"/>
                  </a:cubicBezTo>
                  <a:cubicBezTo>
                    <a:pt x="51" y="482"/>
                    <a:pt x="51" y="482"/>
                    <a:pt x="51" y="482"/>
                  </a:cubicBezTo>
                  <a:cubicBezTo>
                    <a:pt x="49" y="488"/>
                    <a:pt x="46" y="494"/>
                    <a:pt x="44" y="499"/>
                  </a:cubicBezTo>
                  <a:cubicBezTo>
                    <a:pt x="45" y="502"/>
                    <a:pt x="45" y="504"/>
                    <a:pt x="46" y="506"/>
                  </a:cubicBezTo>
                  <a:cubicBezTo>
                    <a:pt x="50" y="499"/>
                    <a:pt x="50" y="499"/>
                    <a:pt x="50" y="499"/>
                  </a:cubicBezTo>
                  <a:moveTo>
                    <a:pt x="50" y="1002"/>
                  </a:moveTo>
                  <a:cubicBezTo>
                    <a:pt x="48" y="996"/>
                    <a:pt x="46" y="991"/>
                    <a:pt x="45" y="985"/>
                  </a:cubicBezTo>
                  <a:cubicBezTo>
                    <a:pt x="46" y="991"/>
                    <a:pt x="48" y="996"/>
                    <a:pt x="50" y="1002"/>
                  </a:cubicBezTo>
                  <a:moveTo>
                    <a:pt x="50" y="1002"/>
                  </a:moveTo>
                  <a:cubicBezTo>
                    <a:pt x="51" y="1003"/>
                    <a:pt x="52" y="1005"/>
                    <a:pt x="54" y="1006"/>
                  </a:cubicBezTo>
                  <a:cubicBezTo>
                    <a:pt x="52" y="1005"/>
                    <a:pt x="51" y="1003"/>
                    <a:pt x="50" y="1002"/>
                  </a:cubicBezTo>
                  <a:moveTo>
                    <a:pt x="36" y="817"/>
                  </a:moveTo>
                  <a:cubicBezTo>
                    <a:pt x="34" y="824"/>
                    <a:pt x="34" y="824"/>
                    <a:pt x="34" y="824"/>
                  </a:cubicBezTo>
                  <a:cubicBezTo>
                    <a:pt x="36" y="817"/>
                    <a:pt x="36" y="817"/>
                    <a:pt x="36" y="817"/>
                  </a:cubicBezTo>
                  <a:cubicBezTo>
                    <a:pt x="39" y="800"/>
                    <a:pt x="39" y="800"/>
                    <a:pt x="39" y="800"/>
                  </a:cubicBezTo>
                  <a:cubicBezTo>
                    <a:pt x="36" y="817"/>
                    <a:pt x="36" y="817"/>
                    <a:pt x="36" y="817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2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69" y="476"/>
                  </a:moveTo>
                  <a:cubicBezTo>
                    <a:pt x="72" y="468"/>
                    <a:pt x="76" y="459"/>
                    <a:pt x="80" y="451"/>
                  </a:cubicBezTo>
                  <a:cubicBezTo>
                    <a:pt x="76" y="459"/>
                    <a:pt x="72" y="468"/>
                    <a:pt x="69" y="476"/>
                  </a:cubicBezTo>
                  <a:cubicBezTo>
                    <a:pt x="72" y="468"/>
                    <a:pt x="76" y="459"/>
                    <a:pt x="80" y="451"/>
                  </a:cubicBezTo>
                  <a:cubicBezTo>
                    <a:pt x="76" y="459"/>
                    <a:pt x="72" y="468"/>
                    <a:pt x="69" y="476"/>
                  </a:cubicBezTo>
                  <a:moveTo>
                    <a:pt x="71" y="480"/>
                  </a:moveTo>
                  <a:cubicBezTo>
                    <a:pt x="70" y="479"/>
                    <a:pt x="69" y="478"/>
                    <a:pt x="69" y="476"/>
                  </a:cubicBezTo>
                  <a:cubicBezTo>
                    <a:pt x="69" y="478"/>
                    <a:pt x="70" y="479"/>
                    <a:pt x="71" y="480"/>
                  </a:cubicBezTo>
                  <a:moveTo>
                    <a:pt x="75" y="472"/>
                  </a:moveTo>
                  <a:cubicBezTo>
                    <a:pt x="77" y="467"/>
                    <a:pt x="80" y="461"/>
                    <a:pt x="83" y="455"/>
                  </a:cubicBezTo>
                  <a:cubicBezTo>
                    <a:pt x="80" y="461"/>
                    <a:pt x="77" y="467"/>
                    <a:pt x="75" y="472"/>
                  </a:cubicBezTo>
                  <a:moveTo>
                    <a:pt x="71" y="480"/>
                  </a:moveTo>
                  <a:cubicBezTo>
                    <a:pt x="76" y="474"/>
                    <a:pt x="76" y="474"/>
                    <a:pt x="76" y="474"/>
                  </a:cubicBezTo>
                  <a:cubicBezTo>
                    <a:pt x="71" y="480"/>
                    <a:pt x="71" y="480"/>
                    <a:pt x="71" y="480"/>
                  </a:cubicBezTo>
                  <a:moveTo>
                    <a:pt x="76" y="474"/>
                  </a:moveTo>
                  <a:cubicBezTo>
                    <a:pt x="76" y="473"/>
                    <a:pt x="75" y="473"/>
                    <a:pt x="75" y="472"/>
                  </a:cubicBezTo>
                  <a:cubicBezTo>
                    <a:pt x="75" y="473"/>
                    <a:pt x="76" y="473"/>
                    <a:pt x="76" y="474"/>
                  </a:cubicBezTo>
                  <a:moveTo>
                    <a:pt x="156" y="1105"/>
                  </a:moveTo>
                  <a:cubicBezTo>
                    <a:pt x="136" y="1039"/>
                    <a:pt x="123" y="967"/>
                    <a:pt x="121" y="890"/>
                  </a:cubicBezTo>
                  <a:cubicBezTo>
                    <a:pt x="111" y="869"/>
                    <a:pt x="111" y="869"/>
                    <a:pt x="117" y="849"/>
                  </a:cubicBezTo>
                  <a:cubicBezTo>
                    <a:pt x="92" y="844"/>
                    <a:pt x="92" y="844"/>
                    <a:pt x="92" y="844"/>
                  </a:cubicBezTo>
                  <a:cubicBezTo>
                    <a:pt x="88" y="842"/>
                    <a:pt x="84" y="840"/>
                    <a:pt x="80" y="838"/>
                  </a:cubicBezTo>
                  <a:cubicBezTo>
                    <a:pt x="79" y="837"/>
                    <a:pt x="78" y="837"/>
                    <a:pt x="77" y="836"/>
                  </a:cubicBezTo>
                  <a:cubicBezTo>
                    <a:pt x="60" y="806"/>
                    <a:pt x="60" y="806"/>
                    <a:pt x="60" y="806"/>
                  </a:cubicBezTo>
                  <a:cubicBezTo>
                    <a:pt x="56" y="823"/>
                    <a:pt x="56" y="823"/>
                    <a:pt x="56" y="823"/>
                  </a:cubicBezTo>
                  <a:cubicBezTo>
                    <a:pt x="60" y="844"/>
                    <a:pt x="60" y="844"/>
                    <a:pt x="60" y="844"/>
                  </a:cubicBezTo>
                  <a:cubicBezTo>
                    <a:pt x="56" y="823"/>
                    <a:pt x="56" y="823"/>
                    <a:pt x="56" y="823"/>
                  </a:cubicBezTo>
                  <a:cubicBezTo>
                    <a:pt x="53" y="830"/>
                    <a:pt x="53" y="830"/>
                    <a:pt x="53" y="830"/>
                  </a:cubicBezTo>
                  <a:cubicBezTo>
                    <a:pt x="50" y="800"/>
                    <a:pt x="50" y="800"/>
                    <a:pt x="50" y="800"/>
                  </a:cubicBezTo>
                  <a:cubicBezTo>
                    <a:pt x="49" y="798"/>
                    <a:pt x="47" y="796"/>
                    <a:pt x="45" y="795"/>
                  </a:cubicBezTo>
                  <a:cubicBezTo>
                    <a:pt x="44" y="798"/>
                    <a:pt x="44" y="801"/>
                    <a:pt x="44" y="805"/>
                  </a:cubicBezTo>
                  <a:cubicBezTo>
                    <a:pt x="44" y="801"/>
                    <a:pt x="44" y="798"/>
                    <a:pt x="45" y="795"/>
                  </a:cubicBezTo>
                  <a:cubicBezTo>
                    <a:pt x="39" y="800"/>
                    <a:pt x="39" y="800"/>
                    <a:pt x="39" y="800"/>
                  </a:cubicBezTo>
                  <a:cubicBezTo>
                    <a:pt x="36" y="817"/>
                    <a:pt x="36" y="817"/>
                    <a:pt x="36" y="817"/>
                  </a:cubicBezTo>
                  <a:cubicBezTo>
                    <a:pt x="34" y="824"/>
                    <a:pt x="34" y="824"/>
                    <a:pt x="34" y="824"/>
                  </a:cubicBezTo>
                  <a:cubicBezTo>
                    <a:pt x="30" y="812"/>
                    <a:pt x="30" y="812"/>
                    <a:pt x="22" y="804"/>
                  </a:cubicBezTo>
                  <a:cubicBezTo>
                    <a:pt x="22" y="805"/>
                    <a:pt x="21" y="807"/>
                    <a:pt x="20" y="808"/>
                  </a:cubicBezTo>
                  <a:cubicBezTo>
                    <a:pt x="20" y="810"/>
                    <a:pt x="19" y="809"/>
                    <a:pt x="18" y="809"/>
                  </a:cubicBezTo>
                  <a:cubicBezTo>
                    <a:pt x="13" y="783"/>
                    <a:pt x="13" y="783"/>
                    <a:pt x="13" y="783"/>
                  </a:cubicBezTo>
                  <a:cubicBezTo>
                    <a:pt x="13" y="780"/>
                    <a:pt x="13" y="777"/>
                    <a:pt x="13" y="774"/>
                  </a:cubicBezTo>
                  <a:cubicBezTo>
                    <a:pt x="13" y="761"/>
                    <a:pt x="14" y="748"/>
                    <a:pt x="15" y="736"/>
                  </a:cubicBezTo>
                  <a:cubicBezTo>
                    <a:pt x="15" y="730"/>
                    <a:pt x="16" y="724"/>
                    <a:pt x="16" y="718"/>
                  </a:cubicBezTo>
                  <a:cubicBezTo>
                    <a:pt x="17" y="697"/>
                    <a:pt x="17" y="697"/>
                    <a:pt x="17" y="697"/>
                  </a:cubicBezTo>
                  <a:cubicBezTo>
                    <a:pt x="16" y="695"/>
                    <a:pt x="14" y="694"/>
                    <a:pt x="14" y="692"/>
                  </a:cubicBezTo>
                  <a:cubicBezTo>
                    <a:pt x="8" y="681"/>
                    <a:pt x="8" y="681"/>
                    <a:pt x="8" y="681"/>
                  </a:cubicBezTo>
                  <a:cubicBezTo>
                    <a:pt x="12" y="664"/>
                    <a:pt x="17" y="640"/>
                    <a:pt x="22" y="623"/>
                  </a:cubicBezTo>
                  <a:cubicBezTo>
                    <a:pt x="22" y="613"/>
                    <a:pt x="22" y="613"/>
                    <a:pt x="22" y="613"/>
                  </a:cubicBezTo>
                  <a:cubicBezTo>
                    <a:pt x="11" y="656"/>
                    <a:pt x="11" y="656"/>
                    <a:pt x="6" y="691"/>
                  </a:cubicBezTo>
                  <a:cubicBezTo>
                    <a:pt x="7" y="685"/>
                    <a:pt x="8" y="678"/>
                    <a:pt x="9" y="672"/>
                  </a:cubicBezTo>
                  <a:cubicBezTo>
                    <a:pt x="12" y="652"/>
                    <a:pt x="12" y="652"/>
                    <a:pt x="22" y="613"/>
                  </a:cubicBezTo>
                  <a:cubicBezTo>
                    <a:pt x="21" y="611"/>
                    <a:pt x="20" y="609"/>
                    <a:pt x="19" y="606"/>
                  </a:cubicBezTo>
                  <a:cubicBezTo>
                    <a:pt x="10" y="636"/>
                    <a:pt x="10" y="636"/>
                    <a:pt x="10" y="636"/>
                  </a:cubicBezTo>
                  <a:cubicBezTo>
                    <a:pt x="9" y="633"/>
                    <a:pt x="8" y="630"/>
                    <a:pt x="7" y="627"/>
                  </a:cubicBezTo>
                  <a:cubicBezTo>
                    <a:pt x="7" y="625"/>
                    <a:pt x="7" y="624"/>
                    <a:pt x="7" y="622"/>
                  </a:cubicBezTo>
                  <a:cubicBezTo>
                    <a:pt x="16" y="567"/>
                    <a:pt x="16" y="567"/>
                    <a:pt x="16" y="567"/>
                  </a:cubicBezTo>
                  <a:cubicBezTo>
                    <a:pt x="19" y="555"/>
                    <a:pt x="22" y="543"/>
                    <a:pt x="25" y="532"/>
                  </a:cubicBezTo>
                  <a:cubicBezTo>
                    <a:pt x="39" y="490"/>
                    <a:pt x="39" y="490"/>
                    <a:pt x="39" y="490"/>
                  </a:cubicBezTo>
                  <a:cubicBezTo>
                    <a:pt x="49" y="474"/>
                    <a:pt x="49" y="474"/>
                    <a:pt x="49" y="474"/>
                  </a:cubicBezTo>
                  <a:cubicBezTo>
                    <a:pt x="50" y="477"/>
                    <a:pt x="50" y="480"/>
                    <a:pt x="51" y="482"/>
                  </a:cubicBezTo>
                  <a:cubicBezTo>
                    <a:pt x="55" y="476"/>
                    <a:pt x="55" y="476"/>
                    <a:pt x="55" y="476"/>
                  </a:cubicBezTo>
                  <a:cubicBezTo>
                    <a:pt x="55" y="478"/>
                    <a:pt x="55" y="479"/>
                    <a:pt x="56" y="480"/>
                  </a:cubicBezTo>
                  <a:cubicBezTo>
                    <a:pt x="56" y="481"/>
                    <a:pt x="56" y="482"/>
                    <a:pt x="57" y="482"/>
                  </a:cubicBezTo>
                  <a:cubicBezTo>
                    <a:pt x="58" y="490"/>
                    <a:pt x="60" y="500"/>
                    <a:pt x="62" y="507"/>
                  </a:cubicBezTo>
                  <a:cubicBezTo>
                    <a:pt x="51" y="557"/>
                    <a:pt x="51" y="557"/>
                    <a:pt x="51" y="557"/>
                  </a:cubicBezTo>
                  <a:cubicBezTo>
                    <a:pt x="50" y="563"/>
                    <a:pt x="48" y="569"/>
                    <a:pt x="46" y="575"/>
                  </a:cubicBezTo>
                  <a:cubicBezTo>
                    <a:pt x="47" y="576"/>
                    <a:pt x="48" y="578"/>
                    <a:pt x="50" y="579"/>
                  </a:cubicBezTo>
                  <a:cubicBezTo>
                    <a:pt x="76" y="488"/>
                    <a:pt x="76" y="488"/>
                    <a:pt x="111" y="463"/>
                  </a:cubicBezTo>
                  <a:cubicBezTo>
                    <a:pt x="114" y="456"/>
                    <a:pt x="118" y="448"/>
                    <a:pt x="122" y="441"/>
                  </a:cubicBezTo>
                  <a:cubicBezTo>
                    <a:pt x="121" y="440"/>
                    <a:pt x="120" y="439"/>
                    <a:pt x="118" y="438"/>
                  </a:cubicBezTo>
                  <a:cubicBezTo>
                    <a:pt x="115" y="443"/>
                    <a:pt x="115" y="443"/>
                    <a:pt x="115" y="443"/>
                  </a:cubicBezTo>
                  <a:cubicBezTo>
                    <a:pt x="118" y="438"/>
                    <a:pt x="118" y="438"/>
                    <a:pt x="118" y="438"/>
                  </a:cubicBezTo>
                  <a:cubicBezTo>
                    <a:pt x="88" y="409"/>
                    <a:pt x="83" y="379"/>
                    <a:pt x="99" y="351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61" y="426"/>
                    <a:pt x="58" y="430"/>
                    <a:pt x="42" y="475"/>
                  </a:cubicBezTo>
                  <a:cubicBezTo>
                    <a:pt x="17" y="555"/>
                    <a:pt x="16" y="558"/>
                    <a:pt x="8" y="605"/>
                  </a:cubicBezTo>
                  <a:cubicBezTo>
                    <a:pt x="3" y="636"/>
                    <a:pt x="3" y="636"/>
                    <a:pt x="3" y="636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2" y="665"/>
                    <a:pt x="2" y="665"/>
                    <a:pt x="2" y="665"/>
                  </a:cubicBezTo>
                  <a:cubicBezTo>
                    <a:pt x="2" y="680"/>
                    <a:pt x="2" y="701"/>
                    <a:pt x="3" y="716"/>
                  </a:cubicBezTo>
                  <a:cubicBezTo>
                    <a:pt x="4" y="718"/>
                    <a:pt x="4" y="719"/>
                    <a:pt x="5" y="721"/>
                  </a:cubicBezTo>
                  <a:cubicBezTo>
                    <a:pt x="6" y="729"/>
                    <a:pt x="6" y="729"/>
                    <a:pt x="6" y="729"/>
                  </a:cubicBezTo>
                  <a:cubicBezTo>
                    <a:pt x="7" y="743"/>
                    <a:pt x="7" y="743"/>
                    <a:pt x="11" y="752"/>
                  </a:cubicBezTo>
                  <a:cubicBezTo>
                    <a:pt x="10" y="750"/>
                    <a:pt x="9" y="748"/>
                    <a:pt x="9" y="747"/>
                  </a:cubicBezTo>
                  <a:cubicBezTo>
                    <a:pt x="7" y="742"/>
                    <a:pt x="7" y="742"/>
                    <a:pt x="5" y="721"/>
                  </a:cubicBezTo>
                  <a:cubicBezTo>
                    <a:pt x="4" y="719"/>
                    <a:pt x="4" y="718"/>
                    <a:pt x="3" y="716"/>
                  </a:cubicBezTo>
                  <a:cubicBezTo>
                    <a:pt x="6" y="765"/>
                    <a:pt x="6" y="765"/>
                    <a:pt x="7" y="784"/>
                  </a:cubicBezTo>
                  <a:cubicBezTo>
                    <a:pt x="8" y="785"/>
                    <a:pt x="9" y="786"/>
                    <a:pt x="10" y="788"/>
                  </a:cubicBezTo>
                  <a:cubicBezTo>
                    <a:pt x="9" y="775"/>
                    <a:pt x="9" y="775"/>
                    <a:pt x="9" y="775"/>
                  </a:cubicBezTo>
                  <a:cubicBezTo>
                    <a:pt x="10" y="788"/>
                    <a:pt x="10" y="788"/>
                    <a:pt x="10" y="788"/>
                  </a:cubicBezTo>
                  <a:cubicBezTo>
                    <a:pt x="10" y="789"/>
                    <a:pt x="11" y="789"/>
                    <a:pt x="11" y="790"/>
                  </a:cubicBezTo>
                  <a:cubicBezTo>
                    <a:pt x="13" y="804"/>
                    <a:pt x="13" y="804"/>
                    <a:pt x="13" y="804"/>
                  </a:cubicBezTo>
                  <a:cubicBezTo>
                    <a:pt x="14" y="796"/>
                    <a:pt x="14" y="796"/>
                    <a:pt x="14" y="796"/>
                  </a:cubicBezTo>
                  <a:cubicBezTo>
                    <a:pt x="13" y="804"/>
                    <a:pt x="13" y="804"/>
                    <a:pt x="13" y="804"/>
                  </a:cubicBezTo>
                  <a:cubicBezTo>
                    <a:pt x="11" y="790"/>
                    <a:pt x="11" y="790"/>
                    <a:pt x="11" y="790"/>
                  </a:cubicBezTo>
                  <a:cubicBezTo>
                    <a:pt x="13" y="811"/>
                    <a:pt x="13" y="811"/>
                    <a:pt x="13" y="811"/>
                  </a:cubicBezTo>
                  <a:cubicBezTo>
                    <a:pt x="15" y="814"/>
                    <a:pt x="17" y="816"/>
                    <a:pt x="18" y="818"/>
                  </a:cubicBezTo>
                  <a:cubicBezTo>
                    <a:pt x="23" y="832"/>
                    <a:pt x="23" y="832"/>
                    <a:pt x="23" y="832"/>
                  </a:cubicBezTo>
                  <a:cubicBezTo>
                    <a:pt x="22" y="812"/>
                    <a:pt x="22" y="812"/>
                    <a:pt x="22" y="812"/>
                  </a:cubicBezTo>
                  <a:cubicBezTo>
                    <a:pt x="29" y="829"/>
                    <a:pt x="29" y="829"/>
                    <a:pt x="29" y="829"/>
                  </a:cubicBezTo>
                  <a:cubicBezTo>
                    <a:pt x="31" y="846"/>
                    <a:pt x="32" y="861"/>
                    <a:pt x="34" y="878"/>
                  </a:cubicBezTo>
                  <a:cubicBezTo>
                    <a:pt x="34" y="881"/>
                    <a:pt x="35" y="884"/>
                    <a:pt x="35" y="887"/>
                  </a:cubicBezTo>
                  <a:cubicBezTo>
                    <a:pt x="37" y="910"/>
                    <a:pt x="33" y="933"/>
                    <a:pt x="37" y="957"/>
                  </a:cubicBezTo>
                  <a:cubicBezTo>
                    <a:pt x="38" y="958"/>
                    <a:pt x="39" y="960"/>
                    <a:pt x="41" y="961"/>
                  </a:cubicBezTo>
                  <a:cubicBezTo>
                    <a:pt x="39" y="960"/>
                    <a:pt x="38" y="958"/>
                    <a:pt x="37" y="957"/>
                  </a:cubicBezTo>
                  <a:cubicBezTo>
                    <a:pt x="43" y="976"/>
                    <a:pt x="43" y="976"/>
                    <a:pt x="43" y="976"/>
                  </a:cubicBezTo>
                  <a:cubicBezTo>
                    <a:pt x="39" y="994"/>
                    <a:pt x="56" y="1026"/>
                    <a:pt x="67" y="1048"/>
                  </a:cubicBezTo>
                  <a:cubicBezTo>
                    <a:pt x="66" y="1047"/>
                    <a:pt x="66" y="1046"/>
                    <a:pt x="65" y="1044"/>
                  </a:cubicBezTo>
                  <a:cubicBezTo>
                    <a:pt x="60" y="1031"/>
                    <a:pt x="55" y="1021"/>
                    <a:pt x="48" y="1002"/>
                  </a:cubicBezTo>
                  <a:cubicBezTo>
                    <a:pt x="56" y="1024"/>
                    <a:pt x="62" y="1037"/>
                    <a:pt x="67" y="1048"/>
                  </a:cubicBezTo>
                  <a:cubicBezTo>
                    <a:pt x="80" y="1061"/>
                    <a:pt x="96" y="1074"/>
                    <a:pt x="118" y="1085"/>
                  </a:cubicBezTo>
                  <a:cubicBezTo>
                    <a:pt x="130" y="1092"/>
                    <a:pt x="143" y="1099"/>
                    <a:pt x="156" y="1105"/>
                  </a:cubicBezTo>
                  <a:moveTo>
                    <a:pt x="1605" y="476"/>
                  </a:moveTo>
                  <a:cubicBezTo>
                    <a:pt x="1603" y="470"/>
                    <a:pt x="1601" y="465"/>
                    <a:pt x="1599" y="459"/>
                  </a:cubicBezTo>
                  <a:cubicBezTo>
                    <a:pt x="1589" y="436"/>
                    <a:pt x="1589" y="436"/>
                    <a:pt x="1589" y="436"/>
                  </a:cubicBezTo>
                  <a:cubicBezTo>
                    <a:pt x="1591" y="445"/>
                    <a:pt x="1591" y="445"/>
                    <a:pt x="1591" y="445"/>
                  </a:cubicBezTo>
                  <a:cubicBezTo>
                    <a:pt x="1589" y="436"/>
                    <a:pt x="1589" y="436"/>
                    <a:pt x="1589" y="436"/>
                  </a:cubicBezTo>
                  <a:cubicBezTo>
                    <a:pt x="1573" y="407"/>
                    <a:pt x="1573" y="407"/>
                    <a:pt x="1573" y="407"/>
                  </a:cubicBezTo>
                  <a:cubicBezTo>
                    <a:pt x="1565" y="388"/>
                    <a:pt x="1565" y="388"/>
                    <a:pt x="1565" y="388"/>
                  </a:cubicBezTo>
                  <a:cubicBezTo>
                    <a:pt x="1558" y="374"/>
                    <a:pt x="1558" y="374"/>
                    <a:pt x="1558" y="374"/>
                  </a:cubicBezTo>
                  <a:cubicBezTo>
                    <a:pt x="1569" y="435"/>
                    <a:pt x="1483" y="494"/>
                    <a:pt x="1319" y="535"/>
                  </a:cubicBezTo>
                  <a:cubicBezTo>
                    <a:pt x="1336" y="587"/>
                    <a:pt x="1351" y="640"/>
                    <a:pt x="1361" y="694"/>
                  </a:cubicBezTo>
                  <a:cubicBezTo>
                    <a:pt x="1382" y="688"/>
                    <a:pt x="1402" y="683"/>
                    <a:pt x="1420" y="677"/>
                  </a:cubicBezTo>
                  <a:cubicBezTo>
                    <a:pt x="1422" y="683"/>
                    <a:pt x="1423" y="689"/>
                    <a:pt x="1424" y="695"/>
                  </a:cubicBezTo>
                  <a:cubicBezTo>
                    <a:pt x="1433" y="693"/>
                    <a:pt x="1433" y="693"/>
                    <a:pt x="1433" y="693"/>
                  </a:cubicBezTo>
                  <a:cubicBezTo>
                    <a:pt x="1462" y="732"/>
                    <a:pt x="1462" y="732"/>
                    <a:pt x="1462" y="732"/>
                  </a:cubicBezTo>
                  <a:cubicBezTo>
                    <a:pt x="1466" y="720"/>
                    <a:pt x="1466" y="720"/>
                    <a:pt x="1466" y="720"/>
                  </a:cubicBezTo>
                  <a:cubicBezTo>
                    <a:pt x="1473" y="708"/>
                    <a:pt x="1473" y="708"/>
                    <a:pt x="1473" y="708"/>
                  </a:cubicBezTo>
                  <a:cubicBezTo>
                    <a:pt x="1478" y="729"/>
                    <a:pt x="1480" y="751"/>
                    <a:pt x="1483" y="773"/>
                  </a:cubicBezTo>
                  <a:cubicBezTo>
                    <a:pt x="1497" y="826"/>
                    <a:pt x="1497" y="826"/>
                    <a:pt x="1497" y="826"/>
                  </a:cubicBezTo>
                  <a:cubicBezTo>
                    <a:pt x="1507" y="850"/>
                    <a:pt x="1507" y="850"/>
                    <a:pt x="1507" y="850"/>
                  </a:cubicBezTo>
                  <a:cubicBezTo>
                    <a:pt x="1514" y="899"/>
                    <a:pt x="1514" y="899"/>
                    <a:pt x="1514" y="899"/>
                  </a:cubicBezTo>
                  <a:cubicBezTo>
                    <a:pt x="1533" y="848"/>
                    <a:pt x="1533" y="848"/>
                    <a:pt x="1533" y="848"/>
                  </a:cubicBezTo>
                  <a:cubicBezTo>
                    <a:pt x="1531" y="784"/>
                    <a:pt x="1531" y="784"/>
                    <a:pt x="1531" y="784"/>
                  </a:cubicBezTo>
                  <a:cubicBezTo>
                    <a:pt x="1549" y="734"/>
                    <a:pt x="1549" y="734"/>
                    <a:pt x="1549" y="734"/>
                  </a:cubicBezTo>
                  <a:cubicBezTo>
                    <a:pt x="1551" y="715"/>
                    <a:pt x="1559" y="672"/>
                    <a:pt x="1560" y="667"/>
                  </a:cubicBezTo>
                  <a:cubicBezTo>
                    <a:pt x="1563" y="665"/>
                    <a:pt x="1566" y="663"/>
                    <a:pt x="1569" y="661"/>
                  </a:cubicBezTo>
                  <a:cubicBezTo>
                    <a:pt x="1573" y="650"/>
                    <a:pt x="1573" y="650"/>
                    <a:pt x="1573" y="650"/>
                  </a:cubicBezTo>
                  <a:cubicBezTo>
                    <a:pt x="1593" y="685"/>
                    <a:pt x="1593" y="685"/>
                    <a:pt x="1593" y="685"/>
                  </a:cubicBezTo>
                  <a:cubicBezTo>
                    <a:pt x="1587" y="668"/>
                    <a:pt x="1579" y="645"/>
                    <a:pt x="1572" y="629"/>
                  </a:cubicBezTo>
                  <a:cubicBezTo>
                    <a:pt x="1565" y="643"/>
                    <a:pt x="1565" y="643"/>
                    <a:pt x="1565" y="643"/>
                  </a:cubicBezTo>
                  <a:cubicBezTo>
                    <a:pt x="1572" y="629"/>
                    <a:pt x="1572" y="629"/>
                    <a:pt x="1572" y="629"/>
                  </a:cubicBezTo>
                  <a:cubicBezTo>
                    <a:pt x="1578" y="645"/>
                    <a:pt x="1588" y="668"/>
                    <a:pt x="1593" y="685"/>
                  </a:cubicBezTo>
                  <a:cubicBezTo>
                    <a:pt x="1607" y="725"/>
                    <a:pt x="1607" y="725"/>
                    <a:pt x="1607" y="725"/>
                  </a:cubicBezTo>
                  <a:cubicBezTo>
                    <a:pt x="1609" y="711"/>
                    <a:pt x="1609" y="711"/>
                    <a:pt x="1609" y="711"/>
                  </a:cubicBezTo>
                  <a:cubicBezTo>
                    <a:pt x="1616" y="738"/>
                    <a:pt x="1616" y="738"/>
                    <a:pt x="1616" y="738"/>
                  </a:cubicBezTo>
                  <a:cubicBezTo>
                    <a:pt x="1616" y="741"/>
                    <a:pt x="1617" y="744"/>
                    <a:pt x="1617" y="747"/>
                  </a:cubicBezTo>
                  <a:cubicBezTo>
                    <a:pt x="1620" y="754"/>
                    <a:pt x="1620" y="754"/>
                    <a:pt x="1620" y="754"/>
                  </a:cubicBezTo>
                  <a:cubicBezTo>
                    <a:pt x="1620" y="760"/>
                    <a:pt x="1621" y="767"/>
                    <a:pt x="1621" y="773"/>
                  </a:cubicBezTo>
                  <a:cubicBezTo>
                    <a:pt x="1623" y="738"/>
                    <a:pt x="1623" y="738"/>
                    <a:pt x="1623" y="738"/>
                  </a:cubicBezTo>
                  <a:cubicBezTo>
                    <a:pt x="1628" y="751"/>
                    <a:pt x="1634" y="768"/>
                    <a:pt x="1638" y="782"/>
                  </a:cubicBezTo>
                  <a:cubicBezTo>
                    <a:pt x="1644" y="762"/>
                    <a:pt x="1644" y="762"/>
                    <a:pt x="1644" y="762"/>
                  </a:cubicBezTo>
                  <a:cubicBezTo>
                    <a:pt x="1645" y="741"/>
                    <a:pt x="1645" y="741"/>
                    <a:pt x="1645" y="741"/>
                  </a:cubicBezTo>
                  <a:cubicBezTo>
                    <a:pt x="1644" y="762"/>
                    <a:pt x="1644" y="762"/>
                    <a:pt x="1644" y="762"/>
                  </a:cubicBezTo>
                  <a:cubicBezTo>
                    <a:pt x="1646" y="748"/>
                    <a:pt x="1646" y="748"/>
                    <a:pt x="1646" y="748"/>
                  </a:cubicBezTo>
                  <a:cubicBezTo>
                    <a:pt x="1646" y="742"/>
                    <a:pt x="1645" y="735"/>
                    <a:pt x="1645" y="729"/>
                  </a:cubicBezTo>
                  <a:cubicBezTo>
                    <a:pt x="1644" y="717"/>
                    <a:pt x="1644" y="711"/>
                    <a:pt x="1643" y="704"/>
                  </a:cubicBezTo>
                  <a:cubicBezTo>
                    <a:pt x="1642" y="700"/>
                    <a:pt x="1642" y="697"/>
                    <a:pt x="1641" y="694"/>
                  </a:cubicBezTo>
                  <a:cubicBezTo>
                    <a:pt x="1640" y="690"/>
                    <a:pt x="1640" y="690"/>
                    <a:pt x="1640" y="690"/>
                  </a:cubicBezTo>
                  <a:cubicBezTo>
                    <a:pt x="1627" y="643"/>
                    <a:pt x="1627" y="643"/>
                    <a:pt x="1627" y="613"/>
                  </a:cubicBezTo>
                  <a:cubicBezTo>
                    <a:pt x="1628" y="615"/>
                    <a:pt x="1630" y="618"/>
                    <a:pt x="1631" y="620"/>
                  </a:cubicBezTo>
                  <a:cubicBezTo>
                    <a:pt x="1630" y="608"/>
                    <a:pt x="1630" y="608"/>
                    <a:pt x="1630" y="608"/>
                  </a:cubicBezTo>
                  <a:cubicBezTo>
                    <a:pt x="1624" y="603"/>
                    <a:pt x="1624" y="603"/>
                    <a:pt x="1624" y="603"/>
                  </a:cubicBezTo>
                  <a:cubicBezTo>
                    <a:pt x="1625" y="609"/>
                    <a:pt x="1625" y="609"/>
                    <a:pt x="1625" y="609"/>
                  </a:cubicBezTo>
                  <a:cubicBezTo>
                    <a:pt x="1625" y="635"/>
                    <a:pt x="1626" y="639"/>
                    <a:pt x="1629" y="659"/>
                  </a:cubicBezTo>
                  <a:cubicBezTo>
                    <a:pt x="1628" y="656"/>
                    <a:pt x="1628" y="653"/>
                    <a:pt x="1627" y="650"/>
                  </a:cubicBezTo>
                  <a:cubicBezTo>
                    <a:pt x="1626" y="638"/>
                    <a:pt x="1626" y="638"/>
                    <a:pt x="1624" y="603"/>
                  </a:cubicBezTo>
                  <a:cubicBezTo>
                    <a:pt x="1626" y="604"/>
                    <a:pt x="1628" y="607"/>
                    <a:pt x="1630" y="608"/>
                  </a:cubicBezTo>
                  <a:cubicBezTo>
                    <a:pt x="1630" y="606"/>
                    <a:pt x="1630" y="605"/>
                    <a:pt x="1631" y="603"/>
                  </a:cubicBezTo>
                  <a:cubicBezTo>
                    <a:pt x="1629" y="579"/>
                    <a:pt x="1629" y="579"/>
                    <a:pt x="1629" y="579"/>
                  </a:cubicBezTo>
                  <a:cubicBezTo>
                    <a:pt x="1630" y="576"/>
                    <a:pt x="1630" y="573"/>
                    <a:pt x="1630" y="571"/>
                  </a:cubicBezTo>
                  <a:cubicBezTo>
                    <a:pt x="1624" y="542"/>
                    <a:pt x="1614" y="506"/>
                    <a:pt x="1606" y="478"/>
                  </a:cubicBezTo>
                  <a:cubicBezTo>
                    <a:pt x="1614" y="506"/>
                    <a:pt x="1624" y="542"/>
                    <a:pt x="1630" y="571"/>
                  </a:cubicBezTo>
                  <a:cubicBezTo>
                    <a:pt x="1623" y="542"/>
                    <a:pt x="1615" y="504"/>
                    <a:pt x="1605" y="476"/>
                  </a:cubicBezTo>
                  <a:moveTo>
                    <a:pt x="1565" y="388"/>
                  </a:moveTo>
                  <a:cubicBezTo>
                    <a:pt x="1557" y="371"/>
                    <a:pt x="1557" y="371"/>
                    <a:pt x="1557" y="371"/>
                  </a:cubicBezTo>
                  <a:cubicBezTo>
                    <a:pt x="1557" y="372"/>
                    <a:pt x="1558" y="373"/>
                    <a:pt x="1558" y="374"/>
                  </a:cubicBezTo>
                  <a:cubicBezTo>
                    <a:pt x="1565" y="388"/>
                    <a:pt x="1565" y="388"/>
                    <a:pt x="1565" y="388"/>
                  </a:cubicBezTo>
                  <a:moveTo>
                    <a:pt x="1552" y="356"/>
                  </a:moveTo>
                  <a:cubicBezTo>
                    <a:pt x="1550" y="353"/>
                    <a:pt x="1550" y="353"/>
                    <a:pt x="1550" y="353"/>
                  </a:cubicBezTo>
                  <a:cubicBezTo>
                    <a:pt x="1551" y="355"/>
                    <a:pt x="1552" y="356"/>
                    <a:pt x="1553" y="357"/>
                  </a:cubicBezTo>
                  <a:cubicBezTo>
                    <a:pt x="1553" y="359"/>
                    <a:pt x="1554" y="361"/>
                    <a:pt x="1555" y="363"/>
                  </a:cubicBezTo>
                  <a:cubicBezTo>
                    <a:pt x="1560" y="370"/>
                    <a:pt x="1564" y="378"/>
                    <a:pt x="1568" y="386"/>
                  </a:cubicBezTo>
                  <a:cubicBezTo>
                    <a:pt x="1567" y="385"/>
                    <a:pt x="1567" y="385"/>
                    <a:pt x="1567" y="384"/>
                  </a:cubicBezTo>
                  <a:cubicBezTo>
                    <a:pt x="1552" y="356"/>
                    <a:pt x="1552" y="356"/>
                    <a:pt x="1552" y="356"/>
                  </a:cubicBezTo>
                  <a:moveTo>
                    <a:pt x="631" y="580"/>
                  </a:moveTo>
                  <a:cubicBezTo>
                    <a:pt x="637" y="580"/>
                    <a:pt x="642" y="581"/>
                    <a:pt x="647" y="581"/>
                  </a:cubicBezTo>
                  <a:cubicBezTo>
                    <a:pt x="642" y="576"/>
                    <a:pt x="642" y="576"/>
                    <a:pt x="642" y="576"/>
                  </a:cubicBezTo>
                  <a:cubicBezTo>
                    <a:pt x="628" y="576"/>
                    <a:pt x="628" y="576"/>
                    <a:pt x="628" y="576"/>
                  </a:cubicBezTo>
                  <a:cubicBezTo>
                    <a:pt x="631" y="580"/>
                    <a:pt x="631" y="580"/>
                    <a:pt x="631" y="580"/>
                  </a:cubicBezTo>
                  <a:moveTo>
                    <a:pt x="880" y="584"/>
                  </a:moveTo>
                  <a:cubicBezTo>
                    <a:pt x="880" y="580"/>
                    <a:pt x="875" y="577"/>
                    <a:pt x="873" y="575"/>
                  </a:cubicBezTo>
                  <a:cubicBezTo>
                    <a:pt x="865" y="575"/>
                    <a:pt x="858" y="575"/>
                    <a:pt x="851" y="575"/>
                  </a:cubicBezTo>
                  <a:cubicBezTo>
                    <a:pt x="851" y="575"/>
                    <a:pt x="855" y="580"/>
                    <a:pt x="861" y="588"/>
                  </a:cubicBezTo>
                  <a:cubicBezTo>
                    <a:pt x="867" y="588"/>
                    <a:pt x="874" y="587"/>
                    <a:pt x="880" y="587"/>
                  </a:cubicBezTo>
                  <a:cubicBezTo>
                    <a:pt x="880" y="586"/>
                    <a:pt x="880" y="585"/>
                    <a:pt x="880" y="584"/>
                  </a:cubicBezTo>
                  <a:moveTo>
                    <a:pt x="880" y="583"/>
                  </a:moveTo>
                  <a:cubicBezTo>
                    <a:pt x="894" y="574"/>
                    <a:pt x="894" y="574"/>
                    <a:pt x="894" y="574"/>
                  </a:cubicBezTo>
                  <a:cubicBezTo>
                    <a:pt x="879" y="557"/>
                    <a:pt x="879" y="557"/>
                    <a:pt x="879" y="557"/>
                  </a:cubicBezTo>
                  <a:cubicBezTo>
                    <a:pt x="873" y="575"/>
                    <a:pt x="873" y="575"/>
                    <a:pt x="873" y="575"/>
                  </a:cubicBezTo>
                  <a:cubicBezTo>
                    <a:pt x="880" y="583"/>
                    <a:pt x="880" y="583"/>
                    <a:pt x="880" y="583"/>
                  </a:cubicBezTo>
                  <a:moveTo>
                    <a:pt x="816" y="566"/>
                  </a:moveTo>
                  <a:cubicBezTo>
                    <a:pt x="816" y="557"/>
                    <a:pt x="816" y="548"/>
                    <a:pt x="816" y="539"/>
                  </a:cubicBezTo>
                  <a:cubicBezTo>
                    <a:pt x="814" y="539"/>
                    <a:pt x="811" y="539"/>
                    <a:pt x="810" y="539"/>
                  </a:cubicBezTo>
                  <a:cubicBezTo>
                    <a:pt x="809" y="548"/>
                    <a:pt x="809" y="557"/>
                    <a:pt x="809" y="566"/>
                  </a:cubicBezTo>
                  <a:cubicBezTo>
                    <a:pt x="811" y="566"/>
                    <a:pt x="814" y="566"/>
                    <a:pt x="816" y="566"/>
                  </a:cubicBezTo>
                  <a:moveTo>
                    <a:pt x="954" y="545"/>
                  </a:moveTo>
                  <a:cubicBezTo>
                    <a:pt x="968" y="535"/>
                    <a:pt x="968" y="535"/>
                    <a:pt x="968" y="535"/>
                  </a:cubicBezTo>
                  <a:cubicBezTo>
                    <a:pt x="961" y="536"/>
                    <a:pt x="954" y="536"/>
                    <a:pt x="947" y="537"/>
                  </a:cubicBezTo>
                  <a:cubicBezTo>
                    <a:pt x="948" y="566"/>
                    <a:pt x="948" y="566"/>
                    <a:pt x="948" y="566"/>
                  </a:cubicBezTo>
                  <a:cubicBezTo>
                    <a:pt x="920" y="547"/>
                    <a:pt x="920" y="547"/>
                    <a:pt x="920" y="547"/>
                  </a:cubicBezTo>
                  <a:cubicBezTo>
                    <a:pt x="946" y="585"/>
                    <a:pt x="946" y="585"/>
                    <a:pt x="946" y="585"/>
                  </a:cubicBezTo>
                  <a:cubicBezTo>
                    <a:pt x="949" y="585"/>
                    <a:pt x="952" y="585"/>
                    <a:pt x="956" y="584"/>
                  </a:cubicBezTo>
                  <a:cubicBezTo>
                    <a:pt x="965" y="581"/>
                    <a:pt x="965" y="581"/>
                    <a:pt x="965" y="581"/>
                  </a:cubicBezTo>
                  <a:cubicBezTo>
                    <a:pt x="954" y="545"/>
                    <a:pt x="954" y="545"/>
                    <a:pt x="954" y="545"/>
                  </a:cubicBezTo>
                  <a:moveTo>
                    <a:pt x="912" y="557"/>
                  </a:moveTo>
                  <a:cubicBezTo>
                    <a:pt x="912" y="556"/>
                    <a:pt x="913" y="556"/>
                    <a:pt x="914" y="556"/>
                  </a:cubicBezTo>
                  <a:cubicBezTo>
                    <a:pt x="909" y="550"/>
                    <a:pt x="903" y="543"/>
                    <a:pt x="899" y="538"/>
                  </a:cubicBezTo>
                  <a:cubicBezTo>
                    <a:pt x="897" y="538"/>
                    <a:pt x="894" y="538"/>
                    <a:pt x="892" y="538"/>
                  </a:cubicBezTo>
                  <a:cubicBezTo>
                    <a:pt x="885" y="548"/>
                    <a:pt x="885" y="548"/>
                    <a:pt x="885" y="548"/>
                  </a:cubicBezTo>
                  <a:cubicBezTo>
                    <a:pt x="871" y="539"/>
                    <a:pt x="871" y="539"/>
                    <a:pt x="871" y="539"/>
                  </a:cubicBezTo>
                  <a:cubicBezTo>
                    <a:pt x="850" y="530"/>
                    <a:pt x="850" y="530"/>
                    <a:pt x="850" y="530"/>
                  </a:cubicBezTo>
                  <a:cubicBezTo>
                    <a:pt x="872" y="548"/>
                    <a:pt x="872" y="548"/>
                    <a:pt x="872" y="548"/>
                  </a:cubicBezTo>
                  <a:cubicBezTo>
                    <a:pt x="879" y="557"/>
                    <a:pt x="879" y="557"/>
                    <a:pt x="879" y="557"/>
                  </a:cubicBezTo>
                  <a:cubicBezTo>
                    <a:pt x="894" y="574"/>
                    <a:pt x="894" y="574"/>
                    <a:pt x="894" y="574"/>
                  </a:cubicBezTo>
                  <a:cubicBezTo>
                    <a:pt x="892" y="556"/>
                    <a:pt x="892" y="556"/>
                    <a:pt x="892" y="556"/>
                  </a:cubicBezTo>
                  <a:cubicBezTo>
                    <a:pt x="894" y="574"/>
                    <a:pt x="894" y="574"/>
                    <a:pt x="894" y="574"/>
                  </a:cubicBezTo>
                  <a:cubicBezTo>
                    <a:pt x="898" y="568"/>
                    <a:pt x="900" y="564"/>
                    <a:pt x="902" y="560"/>
                  </a:cubicBezTo>
                  <a:cubicBezTo>
                    <a:pt x="898" y="561"/>
                    <a:pt x="900" y="559"/>
                    <a:pt x="900" y="559"/>
                  </a:cubicBezTo>
                  <a:cubicBezTo>
                    <a:pt x="901" y="557"/>
                    <a:pt x="902" y="557"/>
                    <a:pt x="903" y="557"/>
                  </a:cubicBezTo>
                  <a:cubicBezTo>
                    <a:pt x="903" y="557"/>
                    <a:pt x="903" y="558"/>
                    <a:pt x="902" y="560"/>
                  </a:cubicBezTo>
                  <a:cubicBezTo>
                    <a:pt x="903" y="560"/>
                    <a:pt x="905" y="560"/>
                    <a:pt x="912" y="557"/>
                  </a:cubicBezTo>
                  <a:moveTo>
                    <a:pt x="910" y="522"/>
                  </a:moveTo>
                  <a:cubicBezTo>
                    <a:pt x="919" y="529"/>
                    <a:pt x="919" y="529"/>
                    <a:pt x="919" y="529"/>
                  </a:cubicBezTo>
                  <a:cubicBezTo>
                    <a:pt x="912" y="519"/>
                    <a:pt x="912" y="519"/>
                    <a:pt x="912" y="519"/>
                  </a:cubicBezTo>
                  <a:cubicBezTo>
                    <a:pt x="904" y="511"/>
                    <a:pt x="904" y="511"/>
                    <a:pt x="904" y="511"/>
                  </a:cubicBezTo>
                  <a:cubicBezTo>
                    <a:pt x="910" y="522"/>
                    <a:pt x="910" y="522"/>
                    <a:pt x="910" y="522"/>
                  </a:cubicBezTo>
                  <a:moveTo>
                    <a:pt x="816" y="566"/>
                  </a:moveTo>
                  <a:cubicBezTo>
                    <a:pt x="816" y="557"/>
                    <a:pt x="816" y="548"/>
                    <a:pt x="816" y="539"/>
                  </a:cubicBezTo>
                  <a:cubicBezTo>
                    <a:pt x="816" y="548"/>
                    <a:pt x="816" y="557"/>
                    <a:pt x="816" y="566"/>
                  </a:cubicBezTo>
                  <a:moveTo>
                    <a:pt x="816" y="539"/>
                  </a:moveTo>
                  <a:cubicBezTo>
                    <a:pt x="823" y="522"/>
                    <a:pt x="823" y="522"/>
                    <a:pt x="823" y="522"/>
                  </a:cubicBezTo>
                  <a:cubicBezTo>
                    <a:pt x="810" y="512"/>
                    <a:pt x="810" y="512"/>
                    <a:pt x="810" y="512"/>
                  </a:cubicBezTo>
                  <a:cubicBezTo>
                    <a:pt x="804" y="523"/>
                    <a:pt x="804" y="523"/>
                    <a:pt x="804" y="523"/>
                  </a:cubicBezTo>
                  <a:cubicBezTo>
                    <a:pt x="810" y="539"/>
                    <a:pt x="810" y="539"/>
                    <a:pt x="810" y="539"/>
                  </a:cubicBezTo>
                  <a:cubicBezTo>
                    <a:pt x="811" y="539"/>
                    <a:pt x="814" y="539"/>
                    <a:pt x="816" y="539"/>
                  </a:cubicBezTo>
                  <a:moveTo>
                    <a:pt x="776" y="512"/>
                  </a:moveTo>
                  <a:cubicBezTo>
                    <a:pt x="776" y="509"/>
                    <a:pt x="777" y="506"/>
                    <a:pt x="777" y="503"/>
                  </a:cubicBezTo>
                  <a:cubicBezTo>
                    <a:pt x="770" y="503"/>
                    <a:pt x="763" y="503"/>
                    <a:pt x="757" y="503"/>
                  </a:cubicBezTo>
                  <a:cubicBezTo>
                    <a:pt x="747" y="528"/>
                    <a:pt x="747" y="528"/>
                    <a:pt x="747" y="528"/>
                  </a:cubicBezTo>
                  <a:cubicBezTo>
                    <a:pt x="733" y="530"/>
                    <a:pt x="726" y="533"/>
                    <a:pt x="720" y="540"/>
                  </a:cubicBezTo>
                  <a:cubicBezTo>
                    <a:pt x="716" y="544"/>
                    <a:pt x="713" y="552"/>
                    <a:pt x="710" y="559"/>
                  </a:cubicBezTo>
                  <a:cubicBezTo>
                    <a:pt x="706" y="571"/>
                    <a:pt x="703" y="576"/>
                    <a:pt x="699" y="584"/>
                  </a:cubicBezTo>
                  <a:cubicBezTo>
                    <a:pt x="700" y="584"/>
                    <a:pt x="701" y="584"/>
                    <a:pt x="703" y="584"/>
                  </a:cubicBezTo>
                  <a:cubicBezTo>
                    <a:pt x="724" y="547"/>
                    <a:pt x="724" y="547"/>
                    <a:pt x="725" y="546"/>
                  </a:cubicBezTo>
                  <a:cubicBezTo>
                    <a:pt x="730" y="539"/>
                    <a:pt x="734" y="535"/>
                    <a:pt x="739" y="537"/>
                  </a:cubicBezTo>
                  <a:cubicBezTo>
                    <a:pt x="747" y="540"/>
                    <a:pt x="748" y="540"/>
                    <a:pt x="756" y="511"/>
                  </a:cubicBezTo>
                  <a:cubicBezTo>
                    <a:pt x="763" y="512"/>
                    <a:pt x="769" y="512"/>
                    <a:pt x="776" y="512"/>
                  </a:cubicBezTo>
                  <a:moveTo>
                    <a:pt x="776" y="512"/>
                  </a:moveTo>
                  <a:cubicBezTo>
                    <a:pt x="790" y="504"/>
                    <a:pt x="790" y="504"/>
                    <a:pt x="790" y="504"/>
                  </a:cubicBezTo>
                  <a:cubicBezTo>
                    <a:pt x="785" y="504"/>
                    <a:pt x="781" y="503"/>
                    <a:pt x="777" y="503"/>
                  </a:cubicBezTo>
                  <a:cubicBezTo>
                    <a:pt x="777" y="506"/>
                    <a:pt x="776" y="509"/>
                    <a:pt x="776" y="512"/>
                  </a:cubicBezTo>
                  <a:moveTo>
                    <a:pt x="1010" y="497"/>
                  </a:moveTo>
                  <a:cubicBezTo>
                    <a:pt x="1009" y="491"/>
                    <a:pt x="1009" y="486"/>
                    <a:pt x="1008" y="480"/>
                  </a:cubicBezTo>
                  <a:cubicBezTo>
                    <a:pt x="998" y="507"/>
                    <a:pt x="998" y="507"/>
                    <a:pt x="998" y="507"/>
                  </a:cubicBezTo>
                  <a:cubicBezTo>
                    <a:pt x="1010" y="497"/>
                    <a:pt x="1010" y="497"/>
                    <a:pt x="1010" y="497"/>
                  </a:cubicBezTo>
                  <a:moveTo>
                    <a:pt x="856" y="478"/>
                  </a:moveTo>
                  <a:cubicBezTo>
                    <a:pt x="883" y="503"/>
                    <a:pt x="883" y="503"/>
                    <a:pt x="883" y="503"/>
                  </a:cubicBezTo>
                  <a:cubicBezTo>
                    <a:pt x="869" y="478"/>
                    <a:pt x="869" y="478"/>
                    <a:pt x="869" y="478"/>
                  </a:cubicBezTo>
                  <a:cubicBezTo>
                    <a:pt x="865" y="478"/>
                    <a:pt x="860" y="478"/>
                    <a:pt x="856" y="478"/>
                  </a:cubicBezTo>
                  <a:moveTo>
                    <a:pt x="1067" y="483"/>
                  </a:moveTo>
                  <a:cubicBezTo>
                    <a:pt x="1067" y="477"/>
                    <a:pt x="1065" y="472"/>
                    <a:pt x="1064" y="466"/>
                  </a:cubicBezTo>
                  <a:cubicBezTo>
                    <a:pt x="1062" y="466"/>
                    <a:pt x="1060" y="467"/>
                    <a:pt x="1057" y="467"/>
                  </a:cubicBezTo>
                  <a:cubicBezTo>
                    <a:pt x="1053" y="476"/>
                    <a:pt x="1053" y="476"/>
                    <a:pt x="1053" y="476"/>
                  </a:cubicBezTo>
                  <a:cubicBezTo>
                    <a:pt x="1067" y="483"/>
                    <a:pt x="1067" y="483"/>
                    <a:pt x="1067" y="483"/>
                  </a:cubicBezTo>
                  <a:moveTo>
                    <a:pt x="1057" y="467"/>
                  </a:moveTo>
                  <a:cubicBezTo>
                    <a:pt x="1057" y="464"/>
                    <a:pt x="1056" y="461"/>
                    <a:pt x="1055" y="458"/>
                  </a:cubicBezTo>
                  <a:cubicBezTo>
                    <a:pt x="1052" y="458"/>
                    <a:pt x="1047" y="459"/>
                    <a:pt x="1043" y="459"/>
                  </a:cubicBezTo>
                  <a:cubicBezTo>
                    <a:pt x="1053" y="476"/>
                    <a:pt x="1053" y="476"/>
                    <a:pt x="1053" y="476"/>
                  </a:cubicBezTo>
                  <a:cubicBezTo>
                    <a:pt x="1057" y="467"/>
                    <a:pt x="1057" y="467"/>
                    <a:pt x="1057" y="467"/>
                  </a:cubicBezTo>
                  <a:moveTo>
                    <a:pt x="297" y="387"/>
                  </a:moveTo>
                  <a:cubicBezTo>
                    <a:pt x="302" y="398"/>
                    <a:pt x="302" y="398"/>
                    <a:pt x="302" y="398"/>
                  </a:cubicBezTo>
                  <a:cubicBezTo>
                    <a:pt x="306" y="380"/>
                    <a:pt x="306" y="380"/>
                    <a:pt x="306" y="380"/>
                  </a:cubicBezTo>
                  <a:cubicBezTo>
                    <a:pt x="297" y="387"/>
                    <a:pt x="297" y="387"/>
                    <a:pt x="297" y="387"/>
                  </a:cubicBezTo>
                  <a:moveTo>
                    <a:pt x="297" y="387"/>
                  </a:moveTo>
                  <a:cubicBezTo>
                    <a:pt x="306" y="380"/>
                    <a:pt x="306" y="380"/>
                    <a:pt x="306" y="380"/>
                  </a:cubicBezTo>
                  <a:cubicBezTo>
                    <a:pt x="311" y="363"/>
                    <a:pt x="311" y="363"/>
                    <a:pt x="311" y="363"/>
                  </a:cubicBezTo>
                  <a:cubicBezTo>
                    <a:pt x="307" y="362"/>
                    <a:pt x="303" y="360"/>
                    <a:pt x="299" y="359"/>
                  </a:cubicBezTo>
                  <a:cubicBezTo>
                    <a:pt x="301" y="350"/>
                    <a:pt x="301" y="350"/>
                    <a:pt x="301" y="350"/>
                  </a:cubicBezTo>
                  <a:cubicBezTo>
                    <a:pt x="298" y="349"/>
                    <a:pt x="296" y="348"/>
                    <a:pt x="293" y="346"/>
                  </a:cubicBezTo>
                  <a:cubicBezTo>
                    <a:pt x="272" y="366"/>
                    <a:pt x="272" y="366"/>
                    <a:pt x="272" y="366"/>
                  </a:cubicBezTo>
                  <a:cubicBezTo>
                    <a:pt x="280" y="372"/>
                    <a:pt x="290" y="381"/>
                    <a:pt x="297" y="387"/>
                  </a:cubicBezTo>
                  <a:moveTo>
                    <a:pt x="720" y="415"/>
                  </a:moveTo>
                  <a:cubicBezTo>
                    <a:pt x="720" y="413"/>
                    <a:pt x="721" y="410"/>
                    <a:pt x="721" y="407"/>
                  </a:cubicBezTo>
                  <a:cubicBezTo>
                    <a:pt x="700" y="389"/>
                    <a:pt x="700" y="389"/>
                    <a:pt x="700" y="389"/>
                  </a:cubicBezTo>
                  <a:cubicBezTo>
                    <a:pt x="690" y="414"/>
                    <a:pt x="690" y="414"/>
                    <a:pt x="690" y="414"/>
                  </a:cubicBezTo>
                  <a:cubicBezTo>
                    <a:pt x="700" y="415"/>
                    <a:pt x="710" y="415"/>
                    <a:pt x="720" y="415"/>
                  </a:cubicBezTo>
                  <a:moveTo>
                    <a:pt x="740" y="410"/>
                  </a:moveTo>
                  <a:cubicBezTo>
                    <a:pt x="753" y="390"/>
                    <a:pt x="753" y="390"/>
                    <a:pt x="753" y="390"/>
                  </a:cubicBezTo>
                  <a:cubicBezTo>
                    <a:pt x="747" y="384"/>
                    <a:pt x="747" y="384"/>
                    <a:pt x="747" y="384"/>
                  </a:cubicBezTo>
                  <a:cubicBezTo>
                    <a:pt x="747" y="386"/>
                    <a:pt x="747" y="386"/>
                    <a:pt x="747" y="386"/>
                  </a:cubicBezTo>
                  <a:cubicBezTo>
                    <a:pt x="741" y="405"/>
                    <a:pt x="741" y="405"/>
                    <a:pt x="740" y="406"/>
                  </a:cubicBezTo>
                  <a:cubicBezTo>
                    <a:pt x="739" y="406"/>
                    <a:pt x="737" y="407"/>
                    <a:pt x="737" y="407"/>
                  </a:cubicBezTo>
                  <a:cubicBezTo>
                    <a:pt x="731" y="407"/>
                    <a:pt x="726" y="407"/>
                    <a:pt x="721" y="407"/>
                  </a:cubicBezTo>
                  <a:cubicBezTo>
                    <a:pt x="721" y="410"/>
                    <a:pt x="720" y="413"/>
                    <a:pt x="720" y="415"/>
                  </a:cubicBezTo>
                  <a:cubicBezTo>
                    <a:pt x="737" y="425"/>
                    <a:pt x="737" y="425"/>
                    <a:pt x="737" y="425"/>
                  </a:cubicBezTo>
                  <a:cubicBezTo>
                    <a:pt x="745" y="418"/>
                    <a:pt x="745" y="418"/>
                    <a:pt x="745" y="418"/>
                  </a:cubicBezTo>
                  <a:cubicBezTo>
                    <a:pt x="751" y="408"/>
                    <a:pt x="751" y="408"/>
                    <a:pt x="751" y="408"/>
                  </a:cubicBezTo>
                  <a:cubicBezTo>
                    <a:pt x="743" y="418"/>
                    <a:pt x="743" y="418"/>
                    <a:pt x="743" y="418"/>
                  </a:cubicBezTo>
                  <a:cubicBezTo>
                    <a:pt x="740" y="410"/>
                    <a:pt x="740" y="410"/>
                    <a:pt x="740" y="410"/>
                  </a:cubicBezTo>
                  <a:moveTo>
                    <a:pt x="664" y="395"/>
                  </a:moveTo>
                  <a:cubicBezTo>
                    <a:pt x="677" y="388"/>
                    <a:pt x="677" y="388"/>
                    <a:pt x="677" y="388"/>
                  </a:cubicBezTo>
                  <a:cubicBezTo>
                    <a:pt x="680" y="359"/>
                    <a:pt x="680" y="359"/>
                    <a:pt x="680" y="359"/>
                  </a:cubicBezTo>
                  <a:cubicBezTo>
                    <a:pt x="654" y="386"/>
                    <a:pt x="654" y="386"/>
                    <a:pt x="654" y="386"/>
                  </a:cubicBezTo>
                  <a:cubicBezTo>
                    <a:pt x="654" y="389"/>
                    <a:pt x="653" y="392"/>
                    <a:pt x="652" y="395"/>
                  </a:cubicBezTo>
                  <a:cubicBezTo>
                    <a:pt x="656" y="395"/>
                    <a:pt x="660" y="395"/>
                    <a:pt x="664" y="395"/>
                  </a:cubicBezTo>
                  <a:moveTo>
                    <a:pt x="687" y="364"/>
                  </a:moveTo>
                  <a:cubicBezTo>
                    <a:pt x="688" y="361"/>
                    <a:pt x="688" y="358"/>
                    <a:pt x="688" y="356"/>
                  </a:cubicBezTo>
                  <a:cubicBezTo>
                    <a:pt x="659" y="362"/>
                    <a:pt x="659" y="362"/>
                    <a:pt x="659" y="362"/>
                  </a:cubicBezTo>
                  <a:cubicBezTo>
                    <a:pt x="658" y="370"/>
                    <a:pt x="656" y="378"/>
                    <a:pt x="654" y="386"/>
                  </a:cubicBezTo>
                  <a:cubicBezTo>
                    <a:pt x="680" y="359"/>
                    <a:pt x="680" y="359"/>
                    <a:pt x="680" y="359"/>
                  </a:cubicBezTo>
                  <a:cubicBezTo>
                    <a:pt x="677" y="388"/>
                    <a:pt x="677" y="388"/>
                    <a:pt x="677" y="388"/>
                  </a:cubicBezTo>
                  <a:cubicBezTo>
                    <a:pt x="687" y="364"/>
                    <a:pt x="687" y="364"/>
                    <a:pt x="687" y="364"/>
                  </a:cubicBezTo>
                  <a:moveTo>
                    <a:pt x="301" y="350"/>
                  </a:moveTo>
                  <a:cubicBezTo>
                    <a:pt x="299" y="359"/>
                    <a:pt x="299" y="359"/>
                    <a:pt x="299" y="359"/>
                  </a:cubicBezTo>
                  <a:cubicBezTo>
                    <a:pt x="301" y="350"/>
                    <a:pt x="301" y="350"/>
                    <a:pt x="301" y="350"/>
                  </a:cubicBezTo>
                  <a:moveTo>
                    <a:pt x="301" y="350"/>
                  </a:moveTo>
                  <a:cubicBezTo>
                    <a:pt x="326" y="320"/>
                    <a:pt x="326" y="320"/>
                    <a:pt x="326" y="320"/>
                  </a:cubicBezTo>
                  <a:cubicBezTo>
                    <a:pt x="334" y="289"/>
                    <a:pt x="334" y="289"/>
                    <a:pt x="334" y="289"/>
                  </a:cubicBezTo>
                  <a:cubicBezTo>
                    <a:pt x="328" y="279"/>
                    <a:pt x="328" y="279"/>
                    <a:pt x="328" y="279"/>
                  </a:cubicBezTo>
                  <a:cubicBezTo>
                    <a:pt x="314" y="296"/>
                    <a:pt x="300" y="315"/>
                    <a:pt x="287" y="334"/>
                  </a:cubicBezTo>
                  <a:cubicBezTo>
                    <a:pt x="288" y="334"/>
                    <a:pt x="288" y="334"/>
                    <a:pt x="288" y="334"/>
                  </a:cubicBezTo>
                  <a:cubicBezTo>
                    <a:pt x="302" y="321"/>
                    <a:pt x="302" y="321"/>
                    <a:pt x="302" y="321"/>
                  </a:cubicBezTo>
                  <a:cubicBezTo>
                    <a:pt x="317" y="326"/>
                    <a:pt x="317" y="326"/>
                    <a:pt x="317" y="326"/>
                  </a:cubicBezTo>
                  <a:cubicBezTo>
                    <a:pt x="302" y="321"/>
                    <a:pt x="302" y="321"/>
                    <a:pt x="302" y="321"/>
                  </a:cubicBezTo>
                  <a:cubicBezTo>
                    <a:pt x="288" y="334"/>
                    <a:pt x="288" y="334"/>
                    <a:pt x="288" y="334"/>
                  </a:cubicBezTo>
                  <a:cubicBezTo>
                    <a:pt x="307" y="333"/>
                    <a:pt x="307" y="333"/>
                    <a:pt x="307" y="333"/>
                  </a:cubicBezTo>
                  <a:cubicBezTo>
                    <a:pt x="293" y="346"/>
                    <a:pt x="293" y="346"/>
                    <a:pt x="293" y="346"/>
                  </a:cubicBezTo>
                  <a:cubicBezTo>
                    <a:pt x="296" y="348"/>
                    <a:pt x="298" y="349"/>
                    <a:pt x="301" y="350"/>
                  </a:cubicBezTo>
                  <a:moveTo>
                    <a:pt x="723" y="350"/>
                  </a:moveTo>
                  <a:cubicBezTo>
                    <a:pt x="719" y="350"/>
                    <a:pt x="716" y="350"/>
                    <a:pt x="712" y="349"/>
                  </a:cubicBezTo>
                  <a:cubicBezTo>
                    <a:pt x="716" y="350"/>
                    <a:pt x="719" y="350"/>
                    <a:pt x="723" y="350"/>
                  </a:cubicBezTo>
                  <a:moveTo>
                    <a:pt x="712" y="349"/>
                  </a:moveTo>
                  <a:cubicBezTo>
                    <a:pt x="716" y="350"/>
                    <a:pt x="719" y="350"/>
                    <a:pt x="723" y="350"/>
                  </a:cubicBezTo>
                  <a:cubicBezTo>
                    <a:pt x="719" y="350"/>
                    <a:pt x="716" y="350"/>
                    <a:pt x="712" y="349"/>
                  </a:cubicBezTo>
                  <a:moveTo>
                    <a:pt x="727" y="358"/>
                  </a:moveTo>
                  <a:cubicBezTo>
                    <a:pt x="723" y="350"/>
                    <a:pt x="723" y="350"/>
                    <a:pt x="723" y="350"/>
                  </a:cubicBezTo>
                  <a:cubicBezTo>
                    <a:pt x="727" y="358"/>
                    <a:pt x="727" y="358"/>
                    <a:pt x="727" y="358"/>
                  </a:cubicBezTo>
                  <a:moveTo>
                    <a:pt x="732" y="366"/>
                  </a:moveTo>
                  <a:cubicBezTo>
                    <a:pt x="727" y="358"/>
                    <a:pt x="727" y="358"/>
                    <a:pt x="727" y="358"/>
                  </a:cubicBezTo>
                  <a:cubicBezTo>
                    <a:pt x="732" y="366"/>
                    <a:pt x="732" y="366"/>
                    <a:pt x="732" y="366"/>
                  </a:cubicBezTo>
                  <a:moveTo>
                    <a:pt x="732" y="366"/>
                  </a:moveTo>
                  <a:cubicBezTo>
                    <a:pt x="737" y="375"/>
                    <a:pt x="737" y="375"/>
                    <a:pt x="737" y="375"/>
                  </a:cubicBezTo>
                  <a:cubicBezTo>
                    <a:pt x="732" y="366"/>
                    <a:pt x="732" y="366"/>
                    <a:pt x="732" y="366"/>
                  </a:cubicBezTo>
                  <a:moveTo>
                    <a:pt x="746" y="388"/>
                  </a:moveTo>
                  <a:cubicBezTo>
                    <a:pt x="746" y="387"/>
                    <a:pt x="747" y="385"/>
                    <a:pt x="747" y="384"/>
                  </a:cubicBezTo>
                  <a:cubicBezTo>
                    <a:pt x="744" y="381"/>
                    <a:pt x="740" y="377"/>
                    <a:pt x="737" y="375"/>
                  </a:cubicBezTo>
                  <a:cubicBezTo>
                    <a:pt x="732" y="366"/>
                    <a:pt x="732" y="366"/>
                    <a:pt x="732" y="366"/>
                  </a:cubicBezTo>
                  <a:cubicBezTo>
                    <a:pt x="727" y="358"/>
                    <a:pt x="727" y="358"/>
                    <a:pt x="727" y="358"/>
                  </a:cubicBezTo>
                  <a:cubicBezTo>
                    <a:pt x="723" y="350"/>
                    <a:pt x="723" y="350"/>
                    <a:pt x="723" y="350"/>
                  </a:cubicBezTo>
                  <a:cubicBezTo>
                    <a:pt x="719" y="350"/>
                    <a:pt x="716" y="350"/>
                    <a:pt x="712" y="349"/>
                  </a:cubicBezTo>
                  <a:cubicBezTo>
                    <a:pt x="716" y="350"/>
                    <a:pt x="719" y="350"/>
                    <a:pt x="723" y="350"/>
                  </a:cubicBezTo>
                  <a:cubicBezTo>
                    <a:pt x="724" y="342"/>
                    <a:pt x="725" y="334"/>
                    <a:pt x="727" y="326"/>
                  </a:cubicBezTo>
                  <a:cubicBezTo>
                    <a:pt x="723" y="326"/>
                    <a:pt x="720" y="325"/>
                    <a:pt x="716" y="325"/>
                  </a:cubicBezTo>
                  <a:cubicBezTo>
                    <a:pt x="714" y="325"/>
                    <a:pt x="713" y="325"/>
                    <a:pt x="711" y="325"/>
                  </a:cubicBezTo>
                  <a:cubicBezTo>
                    <a:pt x="720" y="334"/>
                    <a:pt x="720" y="334"/>
                    <a:pt x="720" y="334"/>
                  </a:cubicBezTo>
                  <a:cubicBezTo>
                    <a:pt x="711" y="325"/>
                    <a:pt x="711" y="325"/>
                    <a:pt x="711" y="325"/>
                  </a:cubicBezTo>
                  <a:cubicBezTo>
                    <a:pt x="707" y="325"/>
                    <a:pt x="703" y="325"/>
                    <a:pt x="700" y="324"/>
                  </a:cubicBezTo>
                  <a:cubicBezTo>
                    <a:pt x="699" y="330"/>
                    <a:pt x="698" y="335"/>
                    <a:pt x="697" y="340"/>
                  </a:cubicBezTo>
                  <a:cubicBezTo>
                    <a:pt x="702" y="352"/>
                    <a:pt x="710" y="362"/>
                    <a:pt x="714" y="374"/>
                  </a:cubicBezTo>
                  <a:cubicBezTo>
                    <a:pt x="712" y="376"/>
                    <a:pt x="709" y="379"/>
                    <a:pt x="707" y="381"/>
                  </a:cubicBezTo>
                  <a:cubicBezTo>
                    <a:pt x="700" y="389"/>
                    <a:pt x="700" y="389"/>
                    <a:pt x="700" y="389"/>
                  </a:cubicBezTo>
                  <a:cubicBezTo>
                    <a:pt x="721" y="407"/>
                    <a:pt x="721" y="407"/>
                    <a:pt x="721" y="407"/>
                  </a:cubicBezTo>
                  <a:cubicBezTo>
                    <a:pt x="739" y="406"/>
                    <a:pt x="739" y="406"/>
                    <a:pt x="740" y="406"/>
                  </a:cubicBezTo>
                  <a:cubicBezTo>
                    <a:pt x="741" y="405"/>
                    <a:pt x="741" y="405"/>
                    <a:pt x="746" y="388"/>
                  </a:cubicBezTo>
                  <a:moveTo>
                    <a:pt x="700" y="324"/>
                  </a:moveTo>
                  <a:cubicBezTo>
                    <a:pt x="703" y="325"/>
                    <a:pt x="707" y="325"/>
                    <a:pt x="711" y="325"/>
                  </a:cubicBezTo>
                  <a:cubicBezTo>
                    <a:pt x="707" y="317"/>
                    <a:pt x="707" y="317"/>
                    <a:pt x="707" y="317"/>
                  </a:cubicBezTo>
                  <a:cubicBezTo>
                    <a:pt x="700" y="324"/>
                    <a:pt x="700" y="324"/>
                    <a:pt x="700" y="324"/>
                  </a:cubicBezTo>
                  <a:moveTo>
                    <a:pt x="835" y="329"/>
                  </a:moveTo>
                  <a:cubicBezTo>
                    <a:pt x="836" y="329"/>
                    <a:pt x="838" y="329"/>
                    <a:pt x="840" y="329"/>
                  </a:cubicBezTo>
                  <a:cubicBezTo>
                    <a:pt x="833" y="306"/>
                    <a:pt x="833" y="306"/>
                    <a:pt x="833" y="306"/>
                  </a:cubicBezTo>
                  <a:cubicBezTo>
                    <a:pt x="824" y="313"/>
                    <a:pt x="824" y="313"/>
                    <a:pt x="824" y="313"/>
                  </a:cubicBezTo>
                  <a:cubicBezTo>
                    <a:pt x="829" y="321"/>
                    <a:pt x="829" y="321"/>
                    <a:pt x="829" y="321"/>
                  </a:cubicBezTo>
                  <a:cubicBezTo>
                    <a:pt x="835" y="329"/>
                    <a:pt x="835" y="329"/>
                    <a:pt x="835" y="329"/>
                  </a:cubicBezTo>
                  <a:moveTo>
                    <a:pt x="818" y="314"/>
                  </a:moveTo>
                  <a:cubicBezTo>
                    <a:pt x="818" y="314"/>
                    <a:pt x="818" y="314"/>
                    <a:pt x="818" y="313"/>
                  </a:cubicBezTo>
                  <a:cubicBezTo>
                    <a:pt x="812" y="316"/>
                    <a:pt x="803" y="320"/>
                    <a:pt x="797" y="323"/>
                  </a:cubicBezTo>
                  <a:cubicBezTo>
                    <a:pt x="792" y="305"/>
                    <a:pt x="792" y="305"/>
                    <a:pt x="792" y="305"/>
                  </a:cubicBezTo>
                  <a:cubicBezTo>
                    <a:pt x="792" y="306"/>
                    <a:pt x="792" y="306"/>
                    <a:pt x="792" y="306"/>
                  </a:cubicBezTo>
                  <a:cubicBezTo>
                    <a:pt x="794" y="324"/>
                    <a:pt x="794" y="324"/>
                    <a:pt x="797" y="326"/>
                  </a:cubicBezTo>
                  <a:cubicBezTo>
                    <a:pt x="800" y="330"/>
                    <a:pt x="811" y="328"/>
                    <a:pt x="813" y="326"/>
                  </a:cubicBezTo>
                  <a:cubicBezTo>
                    <a:pt x="814" y="325"/>
                    <a:pt x="814" y="324"/>
                    <a:pt x="815" y="321"/>
                  </a:cubicBezTo>
                  <a:cubicBezTo>
                    <a:pt x="816" y="319"/>
                    <a:pt x="817" y="317"/>
                    <a:pt x="818" y="314"/>
                  </a:cubicBezTo>
                  <a:moveTo>
                    <a:pt x="654" y="244"/>
                  </a:moveTo>
                  <a:cubicBezTo>
                    <a:pt x="655" y="244"/>
                    <a:pt x="657" y="244"/>
                    <a:pt x="658" y="244"/>
                  </a:cubicBezTo>
                  <a:cubicBezTo>
                    <a:pt x="659" y="241"/>
                    <a:pt x="661" y="235"/>
                    <a:pt x="662" y="231"/>
                  </a:cubicBezTo>
                  <a:cubicBezTo>
                    <a:pt x="653" y="222"/>
                    <a:pt x="653" y="222"/>
                    <a:pt x="653" y="222"/>
                  </a:cubicBezTo>
                  <a:cubicBezTo>
                    <a:pt x="625" y="226"/>
                    <a:pt x="625" y="226"/>
                    <a:pt x="625" y="226"/>
                  </a:cubicBezTo>
                  <a:cubicBezTo>
                    <a:pt x="622" y="226"/>
                    <a:pt x="619" y="225"/>
                    <a:pt x="617" y="225"/>
                  </a:cubicBezTo>
                  <a:cubicBezTo>
                    <a:pt x="606" y="238"/>
                    <a:pt x="606" y="238"/>
                    <a:pt x="606" y="238"/>
                  </a:cubicBezTo>
                  <a:cubicBezTo>
                    <a:pt x="607" y="238"/>
                    <a:pt x="609" y="239"/>
                    <a:pt x="610" y="239"/>
                  </a:cubicBezTo>
                  <a:cubicBezTo>
                    <a:pt x="609" y="241"/>
                    <a:pt x="608" y="243"/>
                    <a:pt x="607" y="246"/>
                  </a:cubicBezTo>
                  <a:cubicBezTo>
                    <a:pt x="610" y="248"/>
                    <a:pt x="612" y="252"/>
                    <a:pt x="616" y="254"/>
                  </a:cubicBezTo>
                  <a:cubicBezTo>
                    <a:pt x="617" y="255"/>
                    <a:pt x="621" y="256"/>
                    <a:pt x="623" y="255"/>
                  </a:cubicBezTo>
                  <a:cubicBezTo>
                    <a:pt x="626" y="255"/>
                    <a:pt x="629" y="254"/>
                    <a:pt x="634" y="251"/>
                  </a:cubicBezTo>
                  <a:cubicBezTo>
                    <a:pt x="640" y="248"/>
                    <a:pt x="645" y="246"/>
                    <a:pt x="654" y="244"/>
                  </a:cubicBezTo>
                  <a:moveTo>
                    <a:pt x="1066" y="191"/>
                  </a:moveTo>
                  <a:cubicBezTo>
                    <a:pt x="1065" y="190"/>
                    <a:pt x="1065" y="189"/>
                    <a:pt x="1065" y="189"/>
                  </a:cubicBezTo>
                  <a:cubicBezTo>
                    <a:pt x="1065" y="189"/>
                    <a:pt x="1063" y="188"/>
                    <a:pt x="1063" y="189"/>
                  </a:cubicBezTo>
                  <a:cubicBezTo>
                    <a:pt x="1062" y="189"/>
                    <a:pt x="1065" y="192"/>
                    <a:pt x="1066" y="192"/>
                  </a:cubicBezTo>
                  <a:cubicBezTo>
                    <a:pt x="1067" y="192"/>
                    <a:pt x="1066" y="191"/>
                    <a:pt x="1066" y="191"/>
                  </a:cubicBezTo>
                  <a:moveTo>
                    <a:pt x="483" y="157"/>
                  </a:moveTo>
                  <a:cubicBezTo>
                    <a:pt x="498" y="146"/>
                    <a:pt x="498" y="146"/>
                    <a:pt x="498" y="146"/>
                  </a:cubicBezTo>
                  <a:cubicBezTo>
                    <a:pt x="497" y="146"/>
                    <a:pt x="497" y="145"/>
                    <a:pt x="496" y="145"/>
                  </a:cubicBezTo>
                  <a:cubicBezTo>
                    <a:pt x="493" y="144"/>
                    <a:pt x="490" y="143"/>
                    <a:pt x="488" y="142"/>
                  </a:cubicBezTo>
                  <a:cubicBezTo>
                    <a:pt x="478" y="155"/>
                    <a:pt x="478" y="155"/>
                    <a:pt x="478" y="155"/>
                  </a:cubicBezTo>
                  <a:cubicBezTo>
                    <a:pt x="483" y="157"/>
                    <a:pt x="483" y="157"/>
                    <a:pt x="483" y="157"/>
                  </a:cubicBezTo>
                  <a:moveTo>
                    <a:pt x="1193" y="530"/>
                  </a:moveTo>
                  <a:cubicBezTo>
                    <a:pt x="1191" y="524"/>
                    <a:pt x="1190" y="517"/>
                    <a:pt x="1188" y="512"/>
                  </a:cubicBezTo>
                  <a:cubicBezTo>
                    <a:pt x="1190" y="517"/>
                    <a:pt x="1191" y="524"/>
                    <a:pt x="1193" y="530"/>
                  </a:cubicBezTo>
                  <a:moveTo>
                    <a:pt x="1193" y="530"/>
                  </a:moveTo>
                  <a:cubicBezTo>
                    <a:pt x="1216" y="522"/>
                    <a:pt x="1216" y="522"/>
                    <a:pt x="1216" y="522"/>
                  </a:cubicBezTo>
                  <a:cubicBezTo>
                    <a:pt x="1193" y="530"/>
                    <a:pt x="1193" y="530"/>
                    <a:pt x="1193" y="530"/>
                  </a:cubicBezTo>
                  <a:moveTo>
                    <a:pt x="1152" y="508"/>
                  </a:moveTo>
                  <a:cubicBezTo>
                    <a:pt x="1147" y="509"/>
                    <a:pt x="1147" y="509"/>
                    <a:pt x="1147" y="509"/>
                  </a:cubicBezTo>
                  <a:cubicBezTo>
                    <a:pt x="1149" y="509"/>
                    <a:pt x="1150" y="509"/>
                    <a:pt x="1152" y="508"/>
                  </a:cubicBezTo>
                  <a:moveTo>
                    <a:pt x="1156" y="507"/>
                  </a:moveTo>
                  <a:cubicBezTo>
                    <a:pt x="1155" y="507"/>
                    <a:pt x="1153" y="508"/>
                    <a:pt x="1152" y="508"/>
                  </a:cubicBezTo>
                  <a:cubicBezTo>
                    <a:pt x="1153" y="508"/>
                    <a:pt x="1155" y="507"/>
                    <a:pt x="1156" y="507"/>
                  </a:cubicBezTo>
                  <a:moveTo>
                    <a:pt x="1159" y="507"/>
                  </a:moveTo>
                  <a:cubicBezTo>
                    <a:pt x="1158" y="507"/>
                    <a:pt x="1157" y="507"/>
                    <a:pt x="1156" y="507"/>
                  </a:cubicBezTo>
                  <a:cubicBezTo>
                    <a:pt x="1157" y="507"/>
                    <a:pt x="1158" y="507"/>
                    <a:pt x="1159" y="507"/>
                  </a:cubicBezTo>
                  <a:moveTo>
                    <a:pt x="1163" y="506"/>
                  </a:moveTo>
                  <a:cubicBezTo>
                    <a:pt x="1162" y="506"/>
                    <a:pt x="1160" y="506"/>
                    <a:pt x="1159" y="507"/>
                  </a:cubicBezTo>
                  <a:cubicBezTo>
                    <a:pt x="1160" y="506"/>
                    <a:pt x="1162" y="506"/>
                    <a:pt x="1163" y="506"/>
                  </a:cubicBezTo>
                  <a:moveTo>
                    <a:pt x="1166" y="505"/>
                  </a:moveTo>
                  <a:cubicBezTo>
                    <a:pt x="1165" y="505"/>
                    <a:pt x="1163" y="506"/>
                    <a:pt x="1163" y="506"/>
                  </a:cubicBezTo>
                  <a:cubicBezTo>
                    <a:pt x="1163" y="506"/>
                    <a:pt x="1165" y="505"/>
                    <a:pt x="1166" y="505"/>
                  </a:cubicBezTo>
                  <a:moveTo>
                    <a:pt x="1168" y="504"/>
                  </a:moveTo>
                  <a:cubicBezTo>
                    <a:pt x="1167" y="504"/>
                    <a:pt x="1166" y="504"/>
                    <a:pt x="1166" y="505"/>
                  </a:cubicBezTo>
                  <a:cubicBezTo>
                    <a:pt x="1166" y="504"/>
                    <a:pt x="1167" y="504"/>
                    <a:pt x="1168" y="504"/>
                  </a:cubicBezTo>
                  <a:moveTo>
                    <a:pt x="1170" y="502"/>
                  </a:moveTo>
                  <a:cubicBezTo>
                    <a:pt x="1170" y="503"/>
                    <a:pt x="1169" y="503"/>
                    <a:pt x="1168" y="504"/>
                  </a:cubicBezTo>
                  <a:cubicBezTo>
                    <a:pt x="1169" y="503"/>
                    <a:pt x="1170" y="503"/>
                    <a:pt x="1170" y="502"/>
                  </a:cubicBezTo>
                  <a:moveTo>
                    <a:pt x="1172" y="502"/>
                  </a:moveTo>
                  <a:cubicBezTo>
                    <a:pt x="1172" y="502"/>
                    <a:pt x="1171" y="502"/>
                    <a:pt x="1170" y="502"/>
                  </a:cubicBezTo>
                  <a:cubicBezTo>
                    <a:pt x="1171" y="502"/>
                    <a:pt x="1172" y="502"/>
                    <a:pt x="1172" y="502"/>
                  </a:cubicBezTo>
                  <a:moveTo>
                    <a:pt x="1174" y="501"/>
                  </a:moveTo>
                  <a:cubicBezTo>
                    <a:pt x="1174" y="501"/>
                    <a:pt x="1173" y="501"/>
                    <a:pt x="1172" y="502"/>
                  </a:cubicBezTo>
                  <a:cubicBezTo>
                    <a:pt x="1173" y="501"/>
                    <a:pt x="1174" y="501"/>
                    <a:pt x="1174" y="501"/>
                  </a:cubicBezTo>
                  <a:moveTo>
                    <a:pt x="1175" y="500"/>
                  </a:moveTo>
                  <a:cubicBezTo>
                    <a:pt x="1175" y="500"/>
                    <a:pt x="1175" y="500"/>
                    <a:pt x="1174" y="501"/>
                  </a:cubicBezTo>
                  <a:cubicBezTo>
                    <a:pt x="1175" y="500"/>
                    <a:pt x="1175" y="500"/>
                    <a:pt x="1175" y="500"/>
                  </a:cubicBezTo>
                  <a:moveTo>
                    <a:pt x="1175" y="500"/>
                  </a:moveTo>
                  <a:cubicBezTo>
                    <a:pt x="1176" y="499"/>
                    <a:pt x="1177" y="499"/>
                    <a:pt x="1177" y="499"/>
                  </a:cubicBezTo>
                  <a:cubicBezTo>
                    <a:pt x="1177" y="499"/>
                    <a:pt x="1176" y="499"/>
                    <a:pt x="1175" y="500"/>
                  </a:cubicBezTo>
                  <a:moveTo>
                    <a:pt x="1177" y="499"/>
                  </a:moveTo>
                  <a:cubicBezTo>
                    <a:pt x="1178" y="499"/>
                    <a:pt x="1178" y="499"/>
                    <a:pt x="1178" y="498"/>
                  </a:cubicBezTo>
                  <a:cubicBezTo>
                    <a:pt x="1178" y="499"/>
                    <a:pt x="1178" y="499"/>
                    <a:pt x="1177" y="499"/>
                  </a:cubicBezTo>
                  <a:moveTo>
                    <a:pt x="1178" y="498"/>
                  </a:moveTo>
                  <a:cubicBezTo>
                    <a:pt x="1179" y="498"/>
                    <a:pt x="1179" y="497"/>
                    <a:pt x="1179" y="497"/>
                  </a:cubicBezTo>
                  <a:cubicBezTo>
                    <a:pt x="1179" y="497"/>
                    <a:pt x="1179" y="498"/>
                    <a:pt x="1178" y="498"/>
                  </a:cubicBezTo>
                  <a:moveTo>
                    <a:pt x="1179" y="497"/>
                  </a:moveTo>
                  <a:cubicBezTo>
                    <a:pt x="1180" y="497"/>
                    <a:pt x="1180" y="497"/>
                    <a:pt x="1181" y="497"/>
                  </a:cubicBezTo>
                  <a:cubicBezTo>
                    <a:pt x="1180" y="497"/>
                    <a:pt x="1180" y="497"/>
                    <a:pt x="1179" y="497"/>
                  </a:cubicBezTo>
                  <a:moveTo>
                    <a:pt x="1181" y="497"/>
                  </a:moveTo>
                  <a:cubicBezTo>
                    <a:pt x="1181" y="497"/>
                    <a:pt x="1182" y="497"/>
                    <a:pt x="1182" y="497"/>
                  </a:cubicBezTo>
                  <a:cubicBezTo>
                    <a:pt x="1182" y="497"/>
                    <a:pt x="1181" y="497"/>
                    <a:pt x="1181" y="497"/>
                  </a:cubicBezTo>
                  <a:moveTo>
                    <a:pt x="1182" y="497"/>
                  </a:moveTo>
                  <a:cubicBezTo>
                    <a:pt x="1182" y="496"/>
                    <a:pt x="1182" y="496"/>
                    <a:pt x="1183" y="496"/>
                  </a:cubicBezTo>
                  <a:cubicBezTo>
                    <a:pt x="1182" y="496"/>
                    <a:pt x="1182" y="496"/>
                    <a:pt x="1182" y="497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4" y="496"/>
                  </a:moveTo>
                  <a:cubicBezTo>
                    <a:pt x="1184" y="496"/>
                    <a:pt x="1184" y="496"/>
                    <a:pt x="1183" y="496"/>
                  </a:cubicBezTo>
                  <a:cubicBezTo>
                    <a:pt x="1184" y="496"/>
                    <a:pt x="1184" y="496"/>
                    <a:pt x="1184" y="496"/>
                  </a:cubicBezTo>
                  <a:moveTo>
                    <a:pt x="1186" y="497"/>
                  </a:moveTo>
                  <a:cubicBezTo>
                    <a:pt x="1185" y="497"/>
                    <a:pt x="1185" y="496"/>
                    <a:pt x="1184" y="496"/>
                  </a:cubicBezTo>
                  <a:cubicBezTo>
                    <a:pt x="1185" y="496"/>
                    <a:pt x="1185" y="497"/>
                    <a:pt x="1186" y="497"/>
                  </a:cubicBezTo>
                  <a:moveTo>
                    <a:pt x="1186" y="497"/>
                  </a:moveTo>
                  <a:cubicBezTo>
                    <a:pt x="1186" y="497"/>
                    <a:pt x="1186" y="497"/>
                    <a:pt x="1186" y="497"/>
                  </a:cubicBezTo>
                  <a:cubicBezTo>
                    <a:pt x="1186" y="497"/>
                    <a:pt x="1186" y="497"/>
                    <a:pt x="1186" y="497"/>
                  </a:cubicBezTo>
                  <a:moveTo>
                    <a:pt x="1188" y="498"/>
                  </a:moveTo>
                  <a:cubicBezTo>
                    <a:pt x="1188" y="498"/>
                    <a:pt x="1187" y="497"/>
                    <a:pt x="1186" y="497"/>
                  </a:cubicBezTo>
                  <a:cubicBezTo>
                    <a:pt x="1187" y="497"/>
                    <a:pt x="1188" y="498"/>
                    <a:pt x="1188" y="498"/>
                  </a:cubicBezTo>
                  <a:moveTo>
                    <a:pt x="1190" y="499"/>
                  </a:moveTo>
                  <a:cubicBezTo>
                    <a:pt x="1190" y="499"/>
                    <a:pt x="1189" y="499"/>
                    <a:pt x="1188" y="498"/>
                  </a:cubicBezTo>
                  <a:cubicBezTo>
                    <a:pt x="1189" y="499"/>
                    <a:pt x="1190" y="499"/>
                    <a:pt x="1190" y="499"/>
                  </a:cubicBezTo>
                  <a:moveTo>
                    <a:pt x="1192" y="501"/>
                  </a:moveTo>
                  <a:cubicBezTo>
                    <a:pt x="1191" y="501"/>
                    <a:pt x="1190" y="500"/>
                    <a:pt x="1190" y="499"/>
                  </a:cubicBezTo>
                  <a:cubicBezTo>
                    <a:pt x="1190" y="500"/>
                    <a:pt x="1191" y="501"/>
                    <a:pt x="1192" y="501"/>
                  </a:cubicBezTo>
                  <a:moveTo>
                    <a:pt x="1194" y="503"/>
                  </a:moveTo>
                  <a:cubicBezTo>
                    <a:pt x="1193" y="502"/>
                    <a:pt x="1192" y="502"/>
                    <a:pt x="1192" y="501"/>
                  </a:cubicBezTo>
                  <a:cubicBezTo>
                    <a:pt x="1192" y="502"/>
                    <a:pt x="1193" y="502"/>
                    <a:pt x="1194" y="503"/>
                  </a:cubicBezTo>
                  <a:moveTo>
                    <a:pt x="1196" y="506"/>
                  </a:moveTo>
                  <a:cubicBezTo>
                    <a:pt x="1196" y="505"/>
                    <a:pt x="1195" y="504"/>
                    <a:pt x="1194" y="503"/>
                  </a:cubicBezTo>
                  <a:cubicBezTo>
                    <a:pt x="1195" y="504"/>
                    <a:pt x="1196" y="505"/>
                    <a:pt x="1196" y="506"/>
                  </a:cubicBezTo>
                  <a:moveTo>
                    <a:pt x="1197" y="506"/>
                  </a:moveTo>
                  <a:cubicBezTo>
                    <a:pt x="1196" y="506"/>
                    <a:pt x="1196" y="506"/>
                    <a:pt x="1196" y="506"/>
                  </a:cubicBezTo>
                  <a:cubicBezTo>
                    <a:pt x="1196" y="506"/>
                    <a:pt x="1196" y="506"/>
                    <a:pt x="1197" y="506"/>
                  </a:cubicBezTo>
                  <a:moveTo>
                    <a:pt x="1197" y="506"/>
                  </a:moveTo>
                  <a:cubicBezTo>
                    <a:pt x="1197" y="506"/>
                    <a:pt x="1197" y="506"/>
                    <a:pt x="1197" y="506"/>
                  </a:cubicBezTo>
                  <a:cubicBezTo>
                    <a:pt x="1197" y="506"/>
                    <a:pt x="1197" y="506"/>
                    <a:pt x="1197" y="506"/>
                  </a:cubicBezTo>
                  <a:moveTo>
                    <a:pt x="1197" y="506"/>
                  </a:moveTo>
                  <a:cubicBezTo>
                    <a:pt x="1197" y="507"/>
                    <a:pt x="1197" y="507"/>
                    <a:pt x="1197" y="507"/>
                  </a:cubicBezTo>
                  <a:cubicBezTo>
                    <a:pt x="1197" y="507"/>
                    <a:pt x="1197" y="507"/>
                    <a:pt x="1197" y="506"/>
                  </a:cubicBezTo>
                  <a:moveTo>
                    <a:pt x="1198" y="507"/>
                  </a:moveTo>
                  <a:cubicBezTo>
                    <a:pt x="1197" y="507"/>
                    <a:pt x="1197" y="507"/>
                    <a:pt x="1197" y="507"/>
                  </a:cubicBezTo>
                  <a:cubicBezTo>
                    <a:pt x="1198" y="507"/>
                    <a:pt x="1198" y="507"/>
                    <a:pt x="1198" y="507"/>
                  </a:cubicBezTo>
                  <a:moveTo>
                    <a:pt x="1198" y="507"/>
                  </a:moveTo>
                  <a:cubicBezTo>
                    <a:pt x="1198" y="507"/>
                    <a:pt x="1198" y="507"/>
                    <a:pt x="1198" y="507"/>
                  </a:cubicBezTo>
                  <a:cubicBezTo>
                    <a:pt x="1198" y="507"/>
                    <a:pt x="1198" y="507"/>
                    <a:pt x="1198" y="507"/>
                  </a:cubicBezTo>
                  <a:moveTo>
                    <a:pt x="1198" y="507"/>
                  </a:moveTo>
                  <a:cubicBezTo>
                    <a:pt x="1198" y="507"/>
                    <a:pt x="1198" y="507"/>
                    <a:pt x="1198" y="508"/>
                  </a:cubicBezTo>
                  <a:cubicBezTo>
                    <a:pt x="1198" y="507"/>
                    <a:pt x="1198" y="507"/>
                    <a:pt x="1198" y="507"/>
                  </a:cubicBezTo>
                  <a:moveTo>
                    <a:pt x="1198" y="508"/>
                  </a:moveTo>
                  <a:cubicBezTo>
                    <a:pt x="1198" y="508"/>
                    <a:pt x="1199" y="508"/>
                    <a:pt x="1199" y="508"/>
                  </a:cubicBezTo>
                  <a:cubicBezTo>
                    <a:pt x="1199" y="508"/>
                    <a:pt x="1199" y="508"/>
                    <a:pt x="1199" y="508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8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10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10"/>
                  </a:cubicBezTo>
                  <a:moveTo>
                    <a:pt x="1199" y="510"/>
                  </a:moveTo>
                  <a:cubicBezTo>
                    <a:pt x="1199" y="510"/>
                    <a:pt x="1199" y="510"/>
                    <a:pt x="1199" y="510"/>
                  </a:cubicBezTo>
                  <a:cubicBezTo>
                    <a:pt x="1199" y="510"/>
                    <a:pt x="1199" y="510"/>
                    <a:pt x="1199" y="510"/>
                  </a:cubicBezTo>
                  <a:moveTo>
                    <a:pt x="1199" y="510"/>
                  </a:moveTo>
                  <a:cubicBezTo>
                    <a:pt x="1199" y="510"/>
                    <a:pt x="1199" y="510"/>
                    <a:pt x="1199" y="510"/>
                  </a:cubicBezTo>
                  <a:cubicBezTo>
                    <a:pt x="1199" y="510"/>
                    <a:pt x="1199" y="510"/>
                    <a:pt x="1199" y="510"/>
                  </a:cubicBezTo>
                  <a:moveTo>
                    <a:pt x="1199" y="510"/>
                  </a:moveTo>
                  <a:cubicBezTo>
                    <a:pt x="1199" y="510"/>
                    <a:pt x="1199" y="510"/>
                    <a:pt x="1199" y="510"/>
                  </a:cubicBezTo>
                  <a:cubicBezTo>
                    <a:pt x="1199" y="510"/>
                    <a:pt x="1199" y="510"/>
                    <a:pt x="1199" y="510"/>
                  </a:cubicBezTo>
                  <a:moveTo>
                    <a:pt x="1199" y="510"/>
                  </a:moveTo>
                  <a:cubicBezTo>
                    <a:pt x="1199" y="510"/>
                    <a:pt x="1199" y="510"/>
                    <a:pt x="1199" y="510"/>
                  </a:cubicBezTo>
                  <a:cubicBezTo>
                    <a:pt x="1199" y="510"/>
                    <a:pt x="1199" y="510"/>
                    <a:pt x="1199" y="510"/>
                  </a:cubicBezTo>
                  <a:moveTo>
                    <a:pt x="1200" y="510"/>
                  </a:moveTo>
                  <a:cubicBezTo>
                    <a:pt x="1199" y="510"/>
                    <a:pt x="1199" y="510"/>
                    <a:pt x="1199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1200" y="510"/>
                  </a:moveTo>
                  <a:cubicBezTo>
                    <a:pt x="1200" y="510"/>
                    <a:pt x="1200" y="510"/>
                    <a:pt x="1200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1200" y="510"/>
                  </a:moveTo>
                  <a:cubicBezTo>
                    <a:pt x="1200" y="510"/>
                    <a:pt x="1200" y="510"/>
                    <a:pt x="1200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1200" y="510"/>
                  </a:moveTo>
                  <a:cubicBezTo>
                    <a:pt x="1200" y="510"/>
                    <a:pt x="1200" y="510"/>
                    <a:pt x="1200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1200" y="510"/>
                  </a:moveTo>
                  <a:cubicBezTo>
                    <a:pt x="1200" y="510"/>
                    <a:pt x="1200" y="510"/>
                    <a:pt x="1200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1200" y="510"/>
                  </a:moveTo>
                  <a:cubicBezTo>
                    <a:pt x="1200" y="510"/>
                    <a:pt x="1200" y="510"/>
                    <a:pt x="1200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676" y="509"/>
                  </a:moveTo>
                  <a:cubicBezTo>
                    <a:pt x="676" y="509"/>
                    <a:pt x="676" y="509"/>
                    <a:pt x="676" y="509"/>
                  </a:cubicBezTo>
                  <a:cubicBezTo>
                    <a:pt x="676" y="509"/>
                    <a:pt x="676" y="509"/>
                    <a:pt x="676" y="509"/>
                  </a:cubicBezTo>
                  <a:moveTo>
                    <a:pt x="676" y="509"/>
                  </a:moveTo>
                  <a:cubicBezTo>
                    <a:pt x="676" y="509"/>
                    <a:pt x="676" y="509"/>
                    <a:pt x="676" y="509"/>
                  </a:cubicBezTo>
                  <a:cubicBezTo>
                    <a:pt x="676" y="509"/>
                    <a:pt x="676" y="509"/>
                    <a:pt x="676" y="509"/>
                  </a:cubicBezTo>
                  <a:moveTo>
                    <a:pt x="676" y="509"/>
                  </a:moveTo>
                  <a:cubicBezTo>
                    <a:pt x="676" y="509"/>
                    <a:pt x="676" y="509"/>
                    <a:pt x="676" y="509"/>
                  </a:cubicBezTo>
                  <a:cubicBezTo>
                    <a:pt x="676" y="509"/>
                    <a:pt x="676" y="509"/>
                    <a:pt x="676" y="509"/>
                  </a:cubicBezTo>
                  <a:moveTo>
                    <a:pt x="676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6" y="509"/>
                    <a:pt x="676" y="509"/>
                    <a:pt x="676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2" y="509"/>
                  </a:moveTo>
                  <a:cubicBezTo>
                    <a:pt x="671" y="509"/>
                    <a:pt x="671" y="509"/>
                    <a:pt x="671" y="509"/>
                  </a:cubicBezTo>
                  <a:cubicBezTo>
                    <a:pt x="672" y="509"/>
                    <a:pt x="672" y="509"/>
                    <a:pt x="672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4" y="509"/>
                    <a:pt x="673" y="509"/>
                    <a:pt x="672" y="509"/>
                  </a:cubicBezTo>
                  <a:cubicBezTo>
                    <a:pt x="672" y="509"/>
                    <a:pt x="674" y="509"/>
                    <a:pt x="675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5" y="509"/>
                    <a:pt x="675" y="509"/>
                    <a:pt x="675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5" y="509"/>
                    <a:pt x="675" y="509"/>
                    <a:pt x="675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5" y="509"/>
                    <a:pt x="675" y="509"/>
                    <a:pt x="675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5" y="509"/>
                    <a:pt x="675" y="509"/>
                    <a:pt x="675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5" y="509"/>
                    <a:pt x="675" y="509"/>
                    <a:pt x="675" y="509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7" y="506"/>
                  </a:moveTo>
                  <a:cubicBezTo>
                    <a:pt x="647" y="506"/>
                    <a:pt x="647" y="506"/>
                    <a:pt x="646" y="506"/>
                  </a:cubicBez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moveTo>
                    <a:pt x="647" y="506"/>
                  </a:move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moveTo>
                    <a:pt x="647" y="506"/>
                  </a:move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moveTo>
                    <a:pt x="647" y="506"/>
                  </a:move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moveTo>
                    <a:pt x="647" y="506"/>
                  </a:move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7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8" y="503"/>
                  </a:moveTo>
                  <a:cubicBezTo>
                    <a:pt x="708" y="503"/>
                    <a:pt x="708" y="503"/>
                    <a:pt x="708" y="503"/>
                  </a:cubicBezTo>
                  <a:cubicBezTo>
                    <a:pt x="708" y="503"/>
                    <a:pt x="708" y="503"/>
                    <a:pt x="708" y="503"/>
                  </a:cubicBezTo>
                  <a:moveTo>
                    <a:pt x="708" y="502"/>
                  </a:moveTo>
                  <a:cubicBezTo>
                    <a:pt x="708" y="503"/>
                    <a:pt x="708" y="503"/>
                    <a:pt x="708" y="503"/>
                  </a:cubicBezTo>
                  <a:cubicBezTo>
                    <a:pt x="708" y="502"/>
                    <a:pt x="708" y="502"/>
                    <a:pt x="708" y="502"/>
                  </a:cubicBezTo>
                  <a:moveTo>
                    <a:pt x="708" y="502"/>
                  </a:moveTo>
                  <a:cubicBezTo>
                    <a:pt x="708" y="502"/>
                    <a:pt x="708" y="502"/>
                    <a:pt x="708" y="502"/>
                  </a:cubicBezTo>
                  <a:cubicBezTo>
                    <a:pt x="708" y="502"/>
                    <a:pt x="708" y="502"/>
                    <a:pt x="708" y="502"/>
                  </a:cubicBezTo>
                  <a:moveTo>
                    <a:pt x="708" y="502"/>
                  </a:moveTo>
                  <a:cubicBezTo>
                    <a:pt x="708" y="502"/>
                    <a:pt x="708" y="502"/>
                    <a:pt x="708" y="502"/>
                  </a:cubicBezTo>
                  <a:cubicBezTo>
                    <a:pt x="708" y="502"/>
                    <a:pt x="708" y="502"/>
                    <a:pt x="708" y="502"/>
                  </a:cubicBezTo>
                  <a:moveTo>
                    <a:pt x="709" y="502"/>
                  </a:moveTo>
                  <a:cubicBezTo>
                    <a:pt x="708" y="502"/>
                    <a:pt x="708" y="502"/>
                    <a:pt x="708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10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1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1" y="501"/>
                  </a:moveTo>
                  <a:cubicBezTo>
                    <a:pt x="711" y="501"/>
                    <a:pt x="711" y="501"/>
                    <a:pt x="711" y="501"/>
                  </a:cubicBezTo>
                  <a:cubicBezTo>
                    <a:pt x="711" y="501"/>
                    <a:pt x="711" y="501"/>
                    <a:pt x="711" y="501"/>
                  </a:cubicBezTo>
                  <a:cubicBezTo>
                    <a:pt x="711" y="501"/>
                    <a:pt x="711" y="501"/>
                    <a:pt x="711" y="501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9" y="478"/>
                    <a:pt x="819" y="478"/>
                    <a:pt x="819" y="478"/>
                  </a:cubicBez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05" y="478"/>
                  </a:moveTo>
                  <a:cubicBezTo>
                    <a:pt x="805" y="478"/>
                    <a:pt x="805" y="478"/>
                    <a:pt x="805" y="478"/>
                  </a:cubicBezTo>
                  <a:cubicBezTo>
                    <a:pt x="805" y="478"/>
                    <a:pt x="805" y="478"/>
                    <a:pt x="805" y="478"/>
                  </a:cubicBezTo>
                  <a:moveTo>
                    <a:pt x="805" y="478"/>
                  </a:moveTo>
                  <a:cubicBezTo>
                    <a:pt x="805" y="478"/>
                    <a:pt x="805" y="478"/>
                    <a:pt x="805" y="478"/>
                  </a:cubicBezTo>
                  <a:cubicBezTo>
                    <a:pt x="805" y="478"/>
                    <a:pt x="805" y="478"/>
                    <a:pt x="805" y="478"/>
                  </a:cubicBezTo>
                  <a:moveTo>
                    <a:pt x="805" y="478"/>
                  </a:moveTo>
                  <a:cubicBezTo>
                    <a:pt x="805" y="478"/>
                    <a:pt x="805" y="478"/>
                    <a:pt x="805" y="478"/>
                  </a:cubicBezTo>
                  <a:cubicBezTo>
                    <a:pt x="805" y="478"/>
                    <a:pt x="805" y="478"/>
                    <a:pt x="805" y="478"/>
                  </a:cubicBezTo>
                  <a:moveTo>
                    <a:pt x="806" y="478"/>
                  </a:moveTo>
                  <a:cubicBezTo>
                    <a:pt x="805" y="478"/>
                    <a:pt x="805" y="478"/>
                    <a:pt x="805" y="478"/>
                  </a:cubicBezTo>
                  <a:cubicBezTo>
                    <a:pt x="806" y="478"/>
                    <a:pt x="806" y="478"/>
                    <a:pt x="806" y="478"/>
                  </a:cubicBezTo>
                  <a:moveTo>
                    <a:pt x="806" y="478"/>
                  </a:moveTo>
                  <a:cubicBezTo>
                    <a:pt x="806" y="478"/>
                    <a:pt x="806" y="478"/>
                    <a:pt x="806" y="478"/>
                  </a:cubicBezTo>
                  <a:cubicBezTo>
                    <a:pt x="806" y="478"/>
                    <a:pt x="806" y="478"/>
                    <a:pt x="806" y="478"/>
                  </a:cubicBezTo>
                  <a:moveTo>
                    <a:pt x="806" y="478"/>
                  </a:moveTo>
                  <a:cubicBezTo>
                    <a:pt x="806" y="478"/>
                    <a:pt x="806" y="478"/>
                    <a:pt x="806" y="478"/>
                  </a:cubicBezTo>
                  <a:cubicBezTo>
                    <a:pt x="806" y="478"/>
                    <a:pt x="806" y="478"/>
                    <a:pt x="806" y="478"/>
                  </a:cubicBezTo>
                  <a:moveTo>
                    <a:pt x="806" y="478"/>
                  </a:moveTo>
                  <a:cubicBezTo>
                    <a:pt x="806" y="478"/>
                    <a:pt x="806" y="478"/>
                    <a:pt x="806" y="478"/>
                  </a:cubicBezTo>
                  <a:cubicBezTo>
                    <a:pt x="806" y="478"/>
                    <a:pt x="806" y="478"/>
                    <a:pt x="806" y="478"/>
                  </a:cubicBezTo>
                  <a:moveTo>
                    <a:pt x="806" y="478"/>
                  </a:moveTo>
                  <a:cubicBezTo>
                    <a:pt x="806" y="478"/>
                    <a:pt x="806" y="478"/>
                    <a:pt x="806" y="478"/>
                  </a:cubicBezTo>
                  <a:cubicBezTo>
                    <a:pt x="806" y="478"/>
                    <a:pt x="806" y="478"/>
                    <a:pt x="806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8" y="478"/>
                    <a:pt x="808" y="478"/>
                    <a:pt x="808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8" y="478"/>
                  </a:moveTo>
                  <a:cubicBezTo>
                    <a:pt x="808" y="478"/>
                    <a:pt x="808" y="478"/>
                    <a:pt x="808" y="478"/>
                  </a:cubicBezTo>
                  <a:cubicBezTo>
                    <a:pt x="808" y="478"/>
                    <a:pt x="808" y="478"/>
                    <a:pt x="808" y="478"/>
                  </a:cubicBezTo>
                  <a:moveTo>
                    <a:pt x="808" y="478"/>
                  </a:moveTo>
                  <a:cubicBezTo>
                    <a:pt x="808" y="478"/>
                    <a:pt x="808" y="478"/>
                    <a:pt x="808" y="478"/>
                  </a:cubicBezTo>
                  <a:cubicBezTo>
                    <a:pt x="808" y="478"/>
                    <a:pt x="808" y="478"/>
                    <a:pt x="808" y="478"/>
                  </a:cubicBezTo>
                  <a:moveTo>
                    <a:pt x="808" y="478"/>
                  </a:moveTo>
                  <a:cubicBezTo>
                    <a:pt x="808" y="478"/>
                    <a:pt x="808" y="478"/>
                    <a:pt x="808" y="478"/>
                  </a:cubicBezTo>
                  <a:cubicBezTo>
                    <a:pt x="808" y="478"/>
                    <a:pt x="808" y="478"/>
                    <a:pt x="808" y="478"/>
                  </a:cubicBezTo>
                  <a:moveTo>
                    <a:pt x="808" y="478"/>
                  </a:moveTo>
                  <a:cubicBezTo>
                    <a:pt x="808" y="478"/>
                    <a:pt x="808" y="478"/>
                    <a:pt x="808" y="478"/>
                  </a:cubicBezTo>
                  <a:cubicBezTo>
                    <a:pt x="808" y="478"/>
                    <a:pt x="808" y="478"/>
                    <a:pt x="808" y="478"/>
                  </a:cubicBezTo>
                  <a:moveTo>
                    <a:pt x="808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08" y="478"/>
                    <a:pt x="808" y="478"/>
                    <a:pt x="808" y="478"/>
                  </a:cubicBezTo>
                  <a:moveTo>
                    <a:pt x="809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09" y="478"/>
                    <a:pt x="809" y="478"/>
                    <a:pt x="809" y="478"/>
                  </a:cubicBezTo>
                  <a:moveTo>
                    <a:pt x="809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09" y="478"/>
                    <a:pt x="809" y="478"/>
                    <a:pt x="809" y="478"/>
                  </a:cubicBezTo>
                  <a:moveTo>
                    <a:pt x="809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09" y="478"/>
                    <a:pt x="809" y="478"/>
                    <a:pt x="809" y="478"/>
                  </a:cubicBezTo>
                  <a:moveTo>
                    <a:pt x="809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09" y="478"/>
                    <a:pt x="809" y="478"/>
                    <a:pt x="809" y="478"/>
                  </a:cubicBezTo>
                  <a:moveTo>
                    <a:pt x="810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810" y="478"/>
                  </a:move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810" y="478"/>
                  </a:move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810" y="478"/>
                  </a:move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810" y="478"/>
                  </a:move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810" y="478"/>
                  </a:move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8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791" y="426"/>
                  </a:moveTo>
                  <a:cubicBezTo>
                    <a:pt x="792" y="426"/>
                    <a:pt x="792" y="426"/>
                    <a:pt x="793" y="426"/>
                  </a:cubicBezTo>
                  <a:cubicBezTo>
                    <a:pt x="792" y="426"/>
                    <a:pt x="792" y="426"/>
                    <a:pt x="791" y="426"/>
                  </a:cubicBezTo>
                  <a:moveTo>
                    <a:pt x="794" y="427"/>
                  </a:moveTo>
                  <a:cubicBezTo>
                    <a:pt x="793" y="427"/>
                    <a:pt x="793" y="426"/>
                    <a:pt x="793" y="426"/>
                  </a:cubicBezTo>
                  <a:cubicBezTo>
                    <a:pt x="793" y="426"/>
                    <a:pt x="793" y="427"/>
                    <a:pt x="794" y="427"/>
                  </a:cubicBezTo>
                  <a:moveTo>
                    <a:pt x="794" y="427"/>
                  </a:moveTo>
                  <a:cubicBezTo>
                    <a:pt x="794" y="427"/>
                    <a:pt x="795" y="427"/>
                    <a:pt x="795" y="428"/>
                  </a:cubicBezTo>
                  <a:cubicBezTo>
                    <a:pt x="795" y="427"/>
                    <a:pt x="794" y="427"/>
                    <a:pt x="794" y="427"/>
                  </a:cubicBezTo>
                  <a:moveTo>
                    <a:pt x="795" y="428"/>
                  </a:moveTo>
                  <a:cubicBezTo>
                    <a:pt x="795" y="428"/>
                    <a:pt x="796" y="428"/>
                    <a:pt x="796" y="428"/>
                  </a:cubicBezTo>
                  <a:cubicBezTo>
                    <a:pt x="796" y="428"/>
                    <a:pt x="795" y="428"/>
                    <a:pt x="795" y="428"/>
                  </a:cubicBezTo>
                  <a:moveTo>
                    <a:pt x="796" y="428"/>
                  </a:moveTo>
                  <a:cubicBezTo>
                    <a:pt x="796" y="428"/>
                    <a:pt x="797" y="429"/>
                    <a:pt x="797" y="429"/>
                  </a:cubicBezTo>
                  <a:cubicBezTo>
                    <a:pt x="797" y="429"/>
                    <a:pt x="796" y="428"/>
                    <a:pt x="796" y="428"/>
                  </a:cubicBezTo>
                  <a:moveTo>
                    <a:pt x="797" y="429"/>
                  </a:moveTo>
                  <a:cubicBezTo>
                    <a:pt x="797" y="429"/>
                    <a:pt x="798" y="429"/>
                    <a:pt x="798" y="430"/>
                  </a:cubicBezTo>
                  <a:cubicBezTo>
                    <a:pt x="798" y="429"/>
                    <a:pt x="797" y="429"/>
                    <a:pt x="797" y="429"/>
                  </a:cubicBezTo>
                  <a:moveTo>
                    <a:pt x="798" y="430"/>
                  </a:moveTo>
                  <a:cubicBezTo>
                    <a:pt x="798" y="430"/>
                    <a:pt x="799" y="430"/>
                    <a:pt x="799" y="430"/>
                  </a:cubicBezTo>
                  <a:cubicBezTo>
                    <a:pt x="799" y="430"/>
                    <a:pt x="798" y="430"/>
                    <a:pt x="798" y="430"/>
                  </a:cubicBezTo>
                  <a:moveTo>
                    <a:pt x="799" y="430"/>
                  </a:moveTo>
                  <a:cubicBezTo>
                    <a:pt x="799" y="431"/>
                    <a:pt x="800" y="431"/>
                    <a:pt x="800" y="431"/>
                  </a:cubicBezTo>
                  <a:cubicBezTo>
                    <a:pt x="800" y="431"/>
                    <a:pt x="799" y="431"/>
                    <a:pt x="799" y="430"/>
                  </a:cubicBezTo>
                  <a:moveTo>
                    <a:pt x="800" y="431"/>
                  </a:moveTo>
                  <a:cubicBezTo>
                    <a:pt x="800" y="431"/>
                    <a:pt x="800" y="432"/>
                    <a:pt x="800" y="432"/>
                  </a:cubicBezTo>
                  <a:cubicBezTo>
                    <a:pt x="800" y="432"/>
                    <a:pt x="800" y="431"/>
                    <a:pt x="800" y="431"/>
                  </a:cubicBezTo>
                  <a:moveTo>
                    <a:pt x="800" y="432"/>
                  </a:moveTo>
                  <a:cubicBezTo>
                    <a:pt x="801" y="432"/>
                    <a:pt x="801" y="432"/>
                    <a:pt x="801" y="432"/>
                  </a:cubicBezTo>
                  <a:cubicBezTo>
                    <a:pt x="801" y="432"/>
                    <a:pt x="801" y="432"/>
                    <a:pt x="800" y="432"/>
                  </a:cubicBezTo>
                  <a:moveTo>
                    <a:pt x="802" y="433"/>
                  </a:moveTo>
                  <a:cubicBezTo>
                    <a:pt x="801" y="432"/>
                    <a:pt x="801" y="432"/>
                    <a:pt x="801" y="432"/>
                  </a:cubicBezTo>
                  <a:cubicBezTo>
                    <a:pt x="802" y="433"/>
                    <a:pt x="802" y="433"/>
                    <a:pt x="802" y="433"/>
                  </a:cubicBezTo>
                  <a:moveTo>
                    <a:pt x="802" y="433"/>
                  </a:moveTo>
                  <a:cubicBezTo>
                    <a:pt x="802" y="433"/>
                    <a:pt x="802" y="433"/>
                    <a:pt x="802" y="433"/>
                  </a:cubicBezTo>
                  <a:cubicBezTo>
                    <a:pt x="802" y="433"/>
                    <a:pt x="802" y="433"/>
                    <a:pt x="802" y="433"/>
                  </a:cubicBezTo>
                  <a:moveTo>
                    <a:pt x="802" y="433"/>
                  </a:moveTo>
                  <a:cubicBezTo>
                    <a:pt x="803" y="434"/>
                    <a:pt x="803" y="434"/>
                    <a:pt x="803" y="434"/>
                  </a:cubicBezTo>
                  <a:cubicBezTo>
                    <a:pt x="803" y="434"/>
                    <a:pt x="803" y="434"/>
                    <a:pt x="802" y="433"/>
                  </a:cubicBezTo>
                  <a:moveTo>
                    <a:pt x="803" y="434"/>
                  </a:moveTo>
                  <a:cubicBezTo>
                    <a:pt x="803" y="434"/>
                    <a:pt x="803" y="434"/>
                    <a:pt x="803" y="435"/>
                  </a:cubicBezTo>
                  <a:cubicBezTo>
                    <a:pt x="803" y="434"/>
                    <a:pt x="803" y="434"/>
                    <a:pt x="803" y="434"/>
                  </a:cubicBezTo>
                  <a:moveTo>
                    <a:pt x="803" y="435"/>
                  </a:moveTo>
                  <a:cubicBezTo>
                    <a:pt x="803" y="435"/>
                    <a:pt x="804" y="435"/>
                    <a:pt x="804" y="435"/>
                  </a:cubicBezTo>
                  <a:cubicBezTo>
                    <a:pt x="804" y="435"/>
                    <a:pt x="803" y="435"/>
                    <a:pt x="803" y="435"/>
                  </a:cubicBezTo>
                  <a:moveTo>
                    <a:pt x="804" y="435"/>
                  </a:moveTo>
                  <a:cubicBezTo>
                    <a:pt x="804" y="435"/>
                    <a:pt x="804" y="436"/>
                    <a:pt x="804" y="436"/>
                  </a:cubicBezTo>
                  <a:cubicBezTo>
                    <a:pt x="804" y="436"/>
                    <a:pt x="804" y="435"/>
                    <a:pt x="804" y="435"/>
                  </a:cubicBezTo>
                  <a:moveTo>
                    <a:pt x="804" y="436"/>
                  </a:moveTo>
                  <a:cubicBezTo>
                    <a:pt x="804" y="436"/>
                    <a:pt x="804" y="436"/>
                    <a:pt x="804" y="436"/>
                  </a:cubicBezTo>
                  <a:cubicBezTo>
                    <a:pt x="804" y="436"/>
                    <a:pt x="804" y="436"/>
                    <a:pt x="804" y="436"/>
                  </a:cubicBezTo>
                  <a:moveTo>
                    <a:pt x="804" y="436"/>
                  </a:moveTo>
                  <a:cubicBezTo>
                    <a:pt x="804" y="436"/>
                    <a:pt x="805" y="436"/>
                    <a:pt x="805" y="437"/>
                  </a:cubicBezTo>
                  <a:cubicBezTo>
                    <a:pt x="805" y="436"/>
                    <a:pt x="804" y="436"/>
                    <a:pt x="804" y="436"/>
                  </a:cubicBezTo>
                  <a:moveTo>
                    <a:pt x="805" y="437"/>
                  </a:moveTo>
                  <a:cubicBezTo>
                    <a:pt x="805" y="437"/>
                    <a:pt x="805" y="437"/>
                    <a:pt x="805" y="437"/>
                  </a:cubicBezTo>
                  <a:cubicBezTo>
                    <a:pt x="805" y="437"/>
                    <a:pt x="805" y="437"/>
                    <a:pt x="805" y="437"/>
                  </a:cubicBezTo>
                  <a:moveTo>
                    <a:pt x="805" y="437"/>
                  </a:moveTo>
                  <a:cubicBezTo>
                    <a:pt x="805" y="437"/>
                    <a:pt x="805" y="437"/>
                    <a:pt x="805" y="437"/>
                  </a:cubicBezTo>
                  <a:cubicBezTo>
                    <a:pt x="805" y="437"/>
                    <a:pt x="805" y="437"/>
                    <a:pt x="805" y="437"/>
                  </a:cubicBezTo>
                  <a:moveTo>
                    <a:pt x="805" y="437"/>
                  </a:moveTo>
                  <a:cubicBezTo>
                    <a:pt x="805" y="438"/>
                    <a:pt x="805" y="438"/>
                    <a:pt x="805" y="438"/>
                  </a:cubicBezTo>
                  <a:cubicBezTo>
                    <a:pt x="805" y="437"/>
                    <a:pt x="805" y="437"/>
                    <a:pt x="805" y="437"/>
                  </a:cubicBezTo>
                  <a:moveTo>
                    <a:pt x="806" y="438"/>
                  </a:moveTo>
                  <a:cubicBezTo>
                    <a:pt x="806" y="438"/>
                    <a:pt x="805" y="438"/>
                    <a:pt x="805" y="438"/>
                  </a:cubicBezTo>
                  <a:cubicBezTo>
                    <a:pt x="805" y="438"/>
                    <a:pt x="806" y="438"/>
                    <a:pt x="806" y="438"/>
                  </a:cubicBezTo>
                  <a:moveTo>
                    <a:pt x="806" y="439"/>
                  </a:moveTo>
                  <a:cubicBezTo>
                    <a:pt x="806" y="439"/>
                    <a:pt x="806" y="439"/>
                    <a:pt x="806" y="438"/>
                  </a:cubicBezTo>
                  <a:cubicBezTo>
                    <a:pt x="806" y="439"/>
                    <a:pt x="806" y="439"/>
                    <a:pt x="806" y="439"/>
                  </a:cubicBezTo>
                  <a:moveTo>
                    <a:pt x="806" y="439"/>
                  </a:moveTo>
                  <a:cubicBezTo>
                    <a:pt x="806" y="439"/>
                    <a:pt x="806" y="439"/>
                    <a:pt x="806" y="439"/>
                  </a:cubicBezTo>
                  <a:cubicBezTo>
                    <a:pt x="806" y="439"/>
                    <a:pt x="806" y="439"/>
                    <a:pt x="806" y="439"/>
                  </a:cubicBezTo>
                  <a:moveTo>
                    <a:pt x="806" y="440"/>
                  </a:moveTo>
                  <a:cubicBezTo>
                    <a:pt x="806" y="440"/>
                    <a:pt x="806" y="439"/>
                    <a:pt x="806" y="439"/>
                  </a:cubicBezTo>
                  <a:cubicBezTo>
                    <a:pt x="806" y="439"/>
                    <a:pt x="806" y="440"/>
                    <a:pt x="806" y="440"/>
                  </a:cubicBezTo>
                  <a:moveTo>
                    <a:pt x="806" y="440"/>
                  </a:moveTo>
                  <a:cubicBezTo>
                    <a:pt x="806" y="440"/>
                    <a:pt x="806" y="440"/>
                    <a:pt x="806" y="440"/>
                  </a:cubicBezTo>
                  <a:cubicBezTo>
                    <a:pt x="806" y="440"/>
                    <a:pt x="806" y="440"/>
                    <a:pt x="806" y="440"/>
                  </a:cubicBezTo>
                  <a:moveTo>
                    <a:pt x="806" y="440"/>
                  </a:moveTo>
                  <a:cubicBezTo>
                    <a:pt x="806" y="440"/>
                    <a:pt x="806" y="440"/>
                    <a:pt x="806" y="440"/>
                  </a:cubicBezTo>
                  <a:cubicBezTo>
                    <a:pt x="806" y="440"/>
                    <a:pt x="806" y="440"/>
                    <a:pt x="806" y="440"/>
                  </a:cubicBezTo>
                  <a:moveTo>
                    <a:pt x="806" y="440"/>
                  </a:moveTo>
                  <a:cubicBezTo>
                    <a:pt x="806" y="441"/>
                    <a:pt x="806" y="441"/>
                    <a:pt x="806" y="441"/>
                  </a:cubicBezTo>
                  <a:cubicBezTo>
                    <a:pt x="806" y="440"/>
                    <a:pt x="806" y="440"/>
                    <a:pt x="806" y="440"/>
                  </a:cubicBezTo>
                  <a:moveTo>
                    <a:pt x="806" y="441"/>
                  </a:moveTo>
                  <a:cubicBezTo>
                    <a:pt x="806" y="441"/>
                    <a:pt x="806" y="441"/>
                    <a:pt x="806" y="441"/>
                  </a:cubicBezTo>
                  <a:cubicBezTo>
                    <a:pt x="806" y="441"/>
                    <a:pt x="806" y="441"/>
                    <a:pt x="806" y="441"/>
                  </a:cubicBezTo>
                  <a:moveTo>
                    <a:pt x="806" y="442"/>
                  </a:moveTo>
                  <a:cubicBezTo>
                    <a:pt x="806" y="442"/>
                    <a:pt x="806" y="442"/>
                    <a:pt x="806" y="441"/>
                  </a:cubicBezTo>
                  <a:cubicBezTo>
                    <a:pt x="806" y="442"/>
                    <a:pt x="806" y="442"/>
                    <a:pt x="806" y="442"/>
                  </a:cubicBezTo>
                  <a:moveTo>
                    <a:pt x="806" y="442"/>
                  </a:moveTo>
                  <a:cubicBezTo>
                    <a:pt x="806" y="442"/>
                    <a:pt x="806" y="442"/>
                    <a:pt x="806" y="442"/>
                  </a:cubicBezTo>
                  <a:cubicBezTo>
                    <a:pt x="806" y="442"/>
                    <a:pt x="806" y="442"/>
                    <a:pt x="806" y="442"/>
                  </a:cubicBezTo>
                  <a:moveTo>
                    <a:pt x="806" y="443"/>
                  </a:moveTo>
                  <a:cubicBezTo>
                    <a:pt x="806" y="442"/>
                    <a:pt x="806" y="442"/>
                    <a:pt x="806" y="442"/>
                  </a:cubicBezTo>
                  <a:cubicBezTo>
                    <a:pt x="806" y="443"/>
                    <a:pt x="806" y="443"/>
                    <a:pt x="806" y="443"/>
                  </a:cubicBezTo>
                  <a:moveTo>
                    <a:pt x="807" y="443"/>
                  </a:moveTo>
                  <a:cubicBezTo>
                    <a:pt x="807" y="443"/>
                    <a:pt x="807" y="443"/>
                    <a:pt x="807" y="443"/>
                  </a:cubicBezTo>
                  <a:cubicBezTo>
                    <a:pt x="807" y="443"/>
                    <a:pt x="807" y="443"/>
                    <a:pt x="807" y="443"/>
                  </a:cubicBezTo>
                  <a:moveTo>
                    <a:pt x="807" y="444"/>
                  </a:moveTo>
                  <a:cubicBezTo>
                    <a:pt x="807" y="443"/>
                    <a:pt x="807" y="443"/>
                    <a:pt x="807" y="443"/>
                  </a:cubicBezTo>
                  <a:cubicBezTo>
                    <a:pt x="807" y="443"/>
                    <a:pt x="807" y="443"/>
                    <a:pt x="807" y="443"/>
                  </a:cubicBezTo>
                  <a:moveTo>
                    <a:pt x="807" y="444"/>
                  </a:moveTo>
                  <a:cubicBezTo>
                    <a:pt x="807" y="444"/>
                    <a:pt x="807" y="444"/>
                    <a:pt x="807" y="444"/>
                  </a:cubicBezTo>
                  <a:cubicBezTo>
                    <a:pt x="807" y="444"/>
                    <a:pt x="807" y="444"/>
                    <a:pt x="807" y="444"/>
                  </a:cubicBezTo>
                  <a:moveTo>
                    <a:pt x="807" y="444"/>
                  </a:moveTo>
                  <a:cubicBezTo>
                    <a:pt x="807" y="444"/>
                    <a:pt x="807" y="444"/>
                    <a:pt x="807" y="444"/>
                  </a:cubicBezTo>
                  <a:cubicBezTo>
                    <a:pt x="807" y="444"/>
                    <a:pt x="807" y="444"/>
                    <a:pt x="807" y="444"/>
                  </a:cubicBezTo>
                  <a:moveTo>
                    <a:pt x="807" y="445"/>
                  </a:moveTo>
                  <a:cubicBezTo>
                    <a:pt x="807" y="444"/>
                    <a:pt x="807" y="444"/>
                    <a:pt x="807" y="444"/>
                  </a:cubicBezTo>
                  <a:cubicBezTo>
                    <a:pt x="807" y="445"/>
                    <a:pt x="807" y="445"/>
                    <a:pt x="807" y="445"/>
                  </a:cubicBezTo>
                  <a:moveTo>
                    <a:pt x="807" y="445"/>
                  </a:moveTo>
                  <a:cubicBezTo>
                    <a:pt x="807" y="445"/>
                    <a:pt x="807" y="445"/>
                    <a:pt x="807" y="445"/>
                  </a:cubicBezTo>
                  <a:cubicBezTo>
                    <a:pt x="807" y="445"/>
                    <a:pt x="807" y="445"/>
                    <a:pt x="807" y="445"/>
                  </a:cubicBezTo>
                  <a:moveTo>
                    <a:pt x="807" y="445"/>
                  </a:moveTo>
                  <a:cubicBezTo>
                    <a:pt x="807" y="445"/>
                    <a:pt x="807" y="445"/>
                    <a:pt x="807" y="445"/>
                  </a:cubicBezTo>
                  <a:cubicBezTo>
                    <a:pt x="807" y="445"/>
                    <a:pt x="807" y="445"/>
                    <a:pt x="807" y="445"/>
                  </a:cubicBezTo>
                  <a:moveTo>
                    <a:pt x="807" y="446"/>
                  </a:moveTo>
                  <a:cubicBezTo>
                    <a:pt x="807" y="445"/>
                    <a:pt x="807" y="445"/>
                    <a:pt x="807" y="445"/>
                  </a:cubicBezTo>
                  <a:cubicBezTo>
                    <a:pt x="807" y="446"/>
                    <a:pt x="807" y="446"/>
                    <a:pt x="807" y="446"/>
                  </a:cubicBezTo>
                  <a:moveTo>
                    <a:pt x="808" y="446"/>
                  </a:moveTo>
                  <a:cubicBezTo>
                    <a:pt x="807" y="446"/>
                    <a:pt x="807" y="446"/>
                    <a:pt x="807" y="446"/>
                  </a:cubicBezTo>
                  <a:cubicBezTo>
                    <a:pt x="807" y="446"/>
                    <a:pt x="807" y="446"/>
                    <a:pt x="808" y="446"/>
                  </a:cubicBezTo>
                  <a:moveTo>
                    <a:pt x="808" y="446"/>
                  </a:moveTo>
                  <a:cubicBezTo>
                    <a:pt x="808" y="446"/>
                    <a:pt x="808" y="446"/>
                    <a:pt x="808" y="446"/>
                  </a:cubicBezTo>
                  <a:cubicBezTo>
                    <a:pt x="808" y="446"/>
                    <a:pt x="808" y="446"/>
                    <a:pt x="808" y="446"/>
                  </a:cubicBezTo>
                  <a:moveTo>
                    <a:pt x="808" y="447"/>
                  </a:moveTo>
                  <a:cubicBezTo>
                    <a:pt x="808" y="446"/>
                    <a:pt x="808" y="446"/>
                    <a:pt x="808" y="446"/>
                  </a:cubicBezTo>
                  <a:cubicBezTo>
                    <a:pt x="808" y="447"/>
                    <a:pt x="808" y="447"/>
                    <a:pt x="808" y="447"/>
                  </a:cubicBezTo>
                  <a:moveTo>
                    <a:pt x="809" y="447"/>
                  </a:moveTo>
                  <a:cubicBezTo>
                    <a:pt x="808" y="447"/>
                    <a:pt x="808" y="447"/>
                    <a:pt x="808" y="447"/>
                  </a:cubicBezTo>
                  <a:cubicBezTo>
                    <a:pt x="809" y="447"/>
                    <a:pt x="809" y="447"/>
                    <a:pt x="809" y="447"/>
                  </a:cubicBezTo>
                  <a:moveTo>
                    <a:pt x="809" y="447"/>
                  </a:moveTo>
                  <a:cubicBezTo>
                    <a:pt x="809" y="447"/>
                    <a:pt x="809" y="447"/>
                    <a:pt x="809" y="447"/>
                  </a:cubicBezTo>
                  <a:cubicBezTo>
                    <a:pt x="809" y="447"/>
                    <a:pt x="809" y="447"/>
                    <a:pt x="809" y="447"/>
                  </a:cubicBezTo>
                  <a:moveTo>
                    <a:pt x="810" y="447"/>
                  </a:moveTo>
                  <a:cubicBezTo>
                    <a:pt x="809" y="447"/>
                    <a:pt x="809" y="447"/>
                    <a:pt x="809" y="447"/>
                  </a:cubicBezTo>
                  <a:cubicBezTo>
                    <a:pt x="809" y="447"/>
                    <a:pt x="809" y="447"/>
                    <a:pt x="810" y="447"/>
                  </a:cubicBezTo>
                  <a:moveTo>
                    <a:pt x="810" y="447"/>
                  </a:moveTo>
                  <a:cubicBezTo>
                    <a:pt x="810" y="447"/>
                    <a:pt x="810" y="447"/>
                    <a:pt x="810" y="447"/>
                  </a:cubicBezTo>
                  <a:cubicBezTo>
                    <a:pt x="810" y="447"/>
                    <a:pt x="810" y="447"/>
                    <a:pt x="810" y="447"/>
                  </a:cubicBezTo>
                  <a:moveTo>
                    <a:pt x="811" y="448"/>
                  </a:moveTo>
                  <a:cubicBezTo>
                    <a:pt x="810" y="448"/>
                    <a:pt x="810" y="448"/>
                    <a:pt x="810" y="447"/>
                  </a:cubicBezTo>
                  <a:cubicBezTo>
                    <a:pt x="810" y="448"/>
                    <a:pt x="810" y="448"/>
                    <a:pt x="811" y="448"/>
                  </a:cubicBezTo>
                  <a:moveTo>
                    <a:pt x="811" y="448"/>
                  </a:moveTo>
                  <a:cubicBezTo>
                    <a:pt x="811" y="448"/>
                    <a:pt x="811" y="448"/>
                    <a:pt x="811" y="448"/>
                  </a:cubicBezTo>
                  <a:cubicBezTo>
                    <a:pt x="811" y="448"/>
                    <a:pt x="811" y="448"/>
                    <a:pt x="811" y="448"/>
                  </a:cubicBezTo>
                  <a:moveTo>
                    <a:pt x="812" y="448"/>
                  </a:moveTo>
                  <a:cubicBezTo>
                    <a:pt x="811" y="448"/>
                    <a:pt x="811" y="448"/>
                    <a:pt x="811" y="448"/>
                  </a:cubicBezTo>
                  <a:cubicBezTo>
                    <a:pt x="811" y="448"/>
                    <a:pt x="811" y="448"/>
                    <a:pt x="812" y="448"/>
                  </a:cubicBezTo>
                  <a:moveTo>
                    <a:pt x="812" y="448"/>
                  </a:moveTo>
                  <a:cubicBezTo>
                    <a:pt x="812" y="448"/>
                    <a:pt x="812" y="448"/>
                    <a:pt x="812" y="448"/>
                  </a:cubicBezTo>
                  <a:cubicBezTo>
                    <a:pt x="812" y="448"/>
                    <a:pt x="812" y="448"/>
                    <a:pt x="812" y="448"/>
                  </a:cubicBezTo>
                  <a:moveTo>
                    <a:pt x="813" y="449"/>
                  </a:moveTo>
                  <a:cubicBezTo>
                    <a:pt x="813" y="449"/>
                    <a:pt x="813" y="449"/>
                    <a:pt x="812" y="448"/>
                  </a:cubicBezTo>
                  <a:cubicBezTo>
                    <a:pt x="813" y="449"/>
                    <a:pt x="813" y="449"/>
                    <a:pt x="813" y="449"/>
                  </a:cubicBezTo>
                  <a:moveTo>
                    <a:pt x="814" y="449"/>
                  </a:moveTo>
                  <a:cubicBezTo>
                    <a:pt x="814" y="449"/>
                    <a:pt x="814" y="449"/>
                    <a:pt x="813" y="449"/>
                  </a:cubicBezTo>
                  <a:cubicBezTo>
                    <a:pt x="814" y="449"/>
                    <a:pt x="814" y="449"/>
                    <a:pt x="814" y="449"/>
                  </a:cubicBezTo>
                  <a:moveTo>
                    <a:pt x="815" y="449"/>
                  </a:moveTo>
                  <a:cubicBezTo>
                    <a:pt x="815" y="449"/>
                    <a:pt x="815" y="449"/>
                    <a:pt x="814" y="449"/>
                  </a:cubicBezTo>
                  <a:cubicBezTo>
                    <a:pt x="815" y="449"/>
                    <a:pt x="815" y="449"/>
                    <a:pt x="815" y="449"/>
                  </a:cubicBezTo>
                  <a:moveTo>
                    <a:pt x="816" y="450"/>
                  </a:moveTo>
                  <a:cubicBezTo>
                    <a:pt x="816" y="450"/>
                    <a:pt x="815" y="449"/>
                    <a:pt x="815" y="449"/>
                  </a:cubicBezTo>
                  <a:cubicBezTo>
                    <a:pt x="815" y="449"/>
                    <a:pt x="816" y="450"/>
                    <a:pt x="816" y="450"/>
                  </a:cubicBezTo>
                  <a:moveTo>
                    <a:pt x="817" y="450"/>
                  </a:moveTo>
                  <a:cubicBezTo>
                    <a:pt x="817" y="450"/>
                    <a:pt x="817" y="450"/>
                    <a:pt x="816" y="450"/>
                  </a:cubicBezTo>
                  <a:cubicBezTo>
                    <a:pt x="817" y="450"/>
                    <a:pt x="817" y="450"/>
                    <a:pt x="817" y="450"/>
                  </a:cubicBezTo>
                  <a:moveTo>
                    <a:pt x="819" y="450"/>
                  </a:moveTo>
                  <a:cubicBezTo>
                    <a:pt x="818" y="450"/>
                    <a:pt x="818" y="450"/>
                    <a:pt x="817" y="450"/>
                  </a:cubicBezTo>
                  <a:cubicBezTo>
                    <a:pt x="818" y="450"/>
                    <a:pt x="818" y="450"/>
                    <a:pt x="819" y="450"/>
                  </a:cubicBezTo>
                  <a:moveTo>
                    <a:pt x="820" y="451"/>
                  </a:moveTo>
                  <a:cubicBezTo>
                    <a:pt x="819" y="450"/>
                    <a:pt x="819" y="450"/>
                    <a:pt x="819" y="450"/>
                  </a:cubicBezTo>
                  <a:cubicBezTo>
                    <a:pt x="819" y="450"/>
                    <a:pt x="819" y="450"/>
                    <a:pt x="820" y="451"/>
                  </a:cubicBezTo>
                  <a:moveTo>
                    <a:pt x="821" y="451"/>
                  </a:moveTo>
                  <a:cubicBezTo>
                    <a:pt x="821" y="451"/>
                    <a:pt x="820" y="451"/>
                    <a:pt x="820" y="451"/>
                  </a:cubicBezTo>
                  <a:cubicBezTo>
                    <a:pt x="820" y="451"/>
                    <a:pt x="821" y="451"/>
                    <a:pt x="821" y="451"/>
                  </a:cubicBezTo>
                  <a:moveTo>
                    <a:pt x="823" y="451"/>
                  </a:moveTo>
                  <a:cubicBezTo>
                    <a:pt x="822" y="451"/>
                    <a:pt x="822" y="451"/>
                    <a:pt x="821" y="451"/>
                  </a:cubicBezTo>
                  <a:cubicBezTo>
                    <a:pt x="822" y="451"/>
                    <a:pt x="822" y="451"/>
                    <a:pt x="823" y="451"/>
                  </a:cubicBezTo>
                  <a:moveTo>
                    <a:pt x="824" y="451"/>
                  </a:moveTo>
                  <a:cubicBezTo>
                    <a:pt x="824" y="451"/>
                    <a:pt x="823" y="451"/>
                    <a:pt x="823" y="451"/>
                  </a:cubicBezTo>
                  <a:cubicBezTo>
                    <a:pt x="823" y="451"/>
                    <a:pt x="824" y="451"/>
                    <a:pt x="824" y="451"/>
                  </a:cubicBezTo>
                  <a:moveTo>
                    <a:pt x="826" y="452"/>
                  </a:moveTo>
                  <a:cubicBezTo>
                    <a:pt x="825" y="451"/>
                    <a:pt x="825" y="451"/>
                    <a:pt x="824" y="451"/>
                  </a:cubicBezTo>
                  <a:cubicBezTo>
                    <a:pt x="825" y="451"/>
                    <a:pt x="825" y="451"/>
                    <a:pt x="826" y="452"/>
                  </a:cubicBezTo>
                  <a:moveTo>
                    <a:pt x="828" y="452"/>
                  </a:moveTo>
                  <a:cubicBezTo>
                    <a:pt x="827" y="452"/>
                    <a:pt x="827" y="452"/>
                    <a:pt x="826" y="452"/>
                  </a:cubicBezTo>
                  <a:cubicBezTo>
                    <a:pt x="827" y="452"/>
                    <a:pt x="827" y="452"/>
                    <a:pt x="828" y="452"/>
                  </a:cubicBezTo>
                  <a:moveTo>
                    <a:pt x="828" y="452"/>
                  </a:moveTo>
                  <a:cubicBezTo>
                    <a:pt x="830" y="452"/>
                    <a:pt x="830" y="452"/>
                    <a:pt x="830" y="452"/>
                  </a:cubicBezTo>
                  <a:cubicBezTo>
                    <a:pt x="829" y="452"/>
                    <a:pt x="828" y="452"/>
                    <a:pt x="828" y="452"/>
                  </a:cubicBezTo>
                  <a:moveTo>
                    <a:pt x="936" y="311"/>
                  </a:moveTo>
                  <a:cubicBezTo>
                    <a:pt x="936" y="311"/>
                    <a:pt x="936" y="311"/>
                    <a:pt x="936" y="311"/>
                  </a:cubicBezTo>
                  <a:cubicBezTo>
                    <a:pt x="936" y="311"/>
                    <a:pt x="936" y="311"/>
                    <a:pt x="936" y="311"/>
                  </a:cubicBezTo>
                  <a:moveTo>
                    <a:pt x="936" y="311"/>
                  </a:moveTo>
                  <a:cubicBezTo>
                    <a:pt x="936" y="311"/>
                    <a:pt x="936" y="311"/>
                    <a:pt x="936" y="311"/>
                  </a:cubicBezTo>
                  <a:cubicBezTo>
                    <a:pt x="936" y="311"/>
                    <a:pt x="936" y="311"/>
                    <a:pt x="936" y="311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1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7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7" y="312"/>
                  </a:moveTo>
                  <a:cubicBezTo>
                    <a:pt x="937" y="312"/>
                    <a:pt x="937" y="312"/>
                    <a:pt x="937" y="312"/>
                  </a:cubicBezTo>
                  <a:cubicBezTo>
                    <a:pt x="937" y="312"/>
                    <a:pt x="937" y="312"/>
                    <a:pt x="937" y="312"/>
                  </a:cubicBezTo>
                  <a:moveTo>
                    <a:pt x="937" y="313"/>
                  </a:moveTo>
                  <a:cubicBezTo>
                    <a:pt x="937" y="312"/>
                    <a:pt x="937" y="312"/>
                    <a:pt x="937" y="312"/>
                  </a:cubicBezTo>
                  <a:cubicBezTo>
                    <a:pt x="937" y="313"/>
                    <a:pt x="937" y="313"/>
                    <a:pt x="937" y="313"/>
                  </a:cubicBezTo>
                  <a:moveTo>
                    <a:pt x="937" y="313"/>
                  </a:moveTo>
                  <a:cubicBezTo>
                    <a:pt x="937" y="313"/>
                    <a:pt x="937" y="313"/>
                    <a:pt x="937" y="313"/>
                  </a:cubicBezTo>
                  <a:cubicBezTo>
                    <a:pt x="937" y="313"/>
                    <a:pt x="937" y="313"/>
                    <a:pt x="937" y="313"/>
                  </a:cubicBezTo>
                  <a:moveTo>
                    <a:pt x="937" y="313"/>
                  </a:moveTo>
                  <a:cubicBezTo>
                    <a:pt x="937" y="313"/>
                    <a:pt x="937" y="313"/>
                    <a:pt x="937" y="313"/>
                  </a:cubicBezTo>
                  <a:cubicBezTo>
                    <a:pt x="937" y="313"/>
                    <a:pt x="937" y="313"/>
                    <a:pt x="937" y="313"/>
                  </a:cubicBezTo>
                  <a:moveTo>
                    <a:pt x="937" y="313"/>
                  </a:moveTo>
                  <a:cubicBezTo>
                    <a:pt x="937" y="314"/>
                    <a:pt x="937" y="314"/>
                    <a:pt x="937" y="314"/>
                  </a:cubicBezTo>
                  <a:cubicBezTo>
                    <a:pt x="937" y="313"/>
                    <a:pt x="937" y="313"/>
                    <a:pt x="937" y="313"/>
                  </a:cubicBezTo>
                  <a:moveTo>
                    <a:pt x="938" y="315"/>
                  </a:moveTo>
                  <a:cubicBezTo>
                    <a:pt x="938" y="314"/>
                    <a:pt x="937" y="314"/>
                    <a:pt x="937" y="314"/>
                  </a:cubicBezTo>
                  <a:cubicBezTo>
                    <a:pt x="937" y="314"/>
                    <a:pt x="938" y="314"/>
                    <a:pt x="938" y="315"/>
                  </a:cubicBezTo>
                  <a:moveTo>
                    <a:pt x="938" y="315"/>
                  </a:moveTo>
                  <a:cubicBezTo>
                    <a:pt x="938" y="315"/>
                    <a:pt x="938" y="316"/>
                    <a:pt x="938" y="316"/>
                  </a:cubicBezTo>
                  <a:cubicBezTo>
                    <a:pt x="938" y="316"/>
                    <a:pt x="938" y="315"/>
                    <a:pt x="938" y="315"/>
                  </a:cubicBezTo>
                  <a:moveTo>
                    <a:pt x="938" y="316"/>
                  </a:moveTo>
                  <a:cubicBezTo>
                    <a:pt x="938" y="316"/>
                    <a:pt x="939" y="317"/>
                    <a:pt x="939" y="317"/>
                  </a:cubicBezTo>
                  <a:cubicBezTo>
                    <a:pt x="939" y="317"/>
                    <a:pt x="938" y="316"/>
                    <a:pt x="938" y="316"/>
                  </a:cubicBezTo>
                  <a:moveTo>
                    <a:pt x="939" y="317"/>
                  </a:moveTo>
                  <a:cubicBezTo>
                    <a:pt x="939" y="317"/>
                    <a:pt x="939" y="318"/>
                    <a:pt x="939" y="318"/>
                  </a:cubicBezTo>
                  <a:cubicBezTo>
                    <a:pt x="939" y="318"/>
                    <a:pt x="939" y="317"/>
                    <a:pt x="939" y="317"/>
                  </a:cubicBezTo>
                  <a:moveTo>
                    <a:pt x="939" y="318"/>
                  </a:moveTo>
                  <a:cubicBezTo>
                    <a:pt x="940" y="319"/>
                    <a:pt x="940" y="319"/>
                    <a:pt x="940" y="320"/>
                  </a:cubicBezTo>
                  <a:cubicBezTo>
                    <a:pt x="940" y="319"/>
                    <a:pt x="940" y="319"/>
                    <a:pt x="939" y="318"/>
                  </a:cubicBezTo>
                  <a:moveTo>
                    <a:pt x="941" y="321"/>
                  </a:moveTo>
                  <a:cubicBezTo>
                    <a:pt x="940" y="321"/>
                    <a:pt x="940" y="320"/>
                    <a:pt x="940" y="320"/>
                  </a:cubicBezTo>
                  <a:cubicBezTo>
                    <a:pt x="940" y="320"/>
                    <a:pt x="940" y="321"/>
                    <a:pt x="941" y="321"/>
                  </a:cubicBezTo>
                  <a:moveTo>
                    <a:pt x="941" y="322"/>
                  </a:moveTo>
                  <a:cubicBezTo>
                    <a:pt x="941" y="322"/>
                    <a:pt x="941" y="321"/>
                    <a:pt x="941" y="321"/>
                  </a:cubicBezTo>
                  <a:cubicBezTo>
                    <a:pt x="941" y="321"/>
                    <a:pt x="941" y="322"/>
                    <a:pt x="941" y="322"/>
                  </a:cubicBezTo>
                  <a:moveTo>
                    <a:pt x="941" y="323"/>
                  </a:moveTo>
                  <a:cubicBezTo>
                    <a:pt x="941" y="323"/>
                    <a:pt x="941" y="322"/>
                    <a:pt x="941" y="322"/>
                  </a:cubicBezTo>
                  <a:cubicBezTo>
                    <a:pt x="941" y="322"/>
                    <a:pt x="941" y="323"/>
                    <a:pt x="941" y="323"/>
                  </a:cubicBezTo>
                  <a:moveTo>
                    <a:pt x="941" y="323"/>
                  </a:moveTo>
                  <a:cubicBezTo>
                    <a:pt x="941" y="323"/>
                    <a:pt x="941" y="324"/>
                    <a:pt x="942" y="324"/>
                  </a:cubicBezTo>
                  <a:cubicBezTo>
                    <a:pt x="941" y="324"/>
                    <a:pt x="941" y="323"/>
                    <a:pt x="941" y="323"/>
                  </a:cubicBezTo>
                  <a:moveTo>
                    <a:pt x="942" y="324"/>
                  </a:moveTo>
                  <a:cubicBezTo>
                    <a:pt x="942" y="324"/>
                    <a:pt x="942" y="324"/>
                    <a:pt x="942" y="325"/>
                  </a:cubicBezTo>
                  <a:cubicBezTo>
                    <a:pt x="942" y="324"/>
                    <a:pt x="942" y="324"/>
                    <a:pt x="942" y="324"/>
                  </a:cubicBezTo>
                  <a:moveTo>
                    <a:pt x="942" y="325"/>
                  </a:moveTo>
                  <a:cubicBezTo>
                    <a:pt x="942" y="325"/>
                    <a:pt x="942" y="325"/>
                    <a:pt x="942" y="325"/>
                  </a:cubicBezTo>
                  <a:cubicBezTo>
                    <a:pt x="942" y="325"/>
                    <a:pt x="942" y="325"/>
                    <a:pt x="942" y="325"/>
                  </a:cubicBezTo>
                  <a:moveTo>
                    <a:pt x="943" y="327"/>
                  </a:moveTo>
                  <a:cubicBezTo>
                    <a:pt x="942" y="326"/>
                    <a:pt x="942" y="326"/>
                    <a:pt x="942" y="325"/>
                  </a:cubicBezTo>
                  <a:cubicBezTo>
                    <a:pt x="942" y="326"/>
                    <a:pt x="942" y="326"/>
                    <a:pt x="943" y="327"/>
                  </a:cubicBezTo>
                  <a:moveTo>
                    <a:pt x="943" y="328"/>
                  </a:moveTo>
                  <a:cubicBezTo>
                    <a:pt x="943" y="327"/>
                    <a:pt x="943" y="327"/>
                    <a:pt x="943" y="327"/>
                  </a:cubicBezTo>
                  <a:cubicBezTo>
                    <a:pt x="943" y="327"/>
                    <a:pt x="943" y="327"/>
                    <a:pt x="943" y="328"/>
                  </a:cubicBezTo>
                  <a:moveTo>
                    <a:pt x="943" y="328"/>
                  </a:moveTo>
                  <a:cubicBezTo>
                    <a:pt x="943" y="328"/>
                    <a:pt x="943" y="328"/>
                    <a:pt x="943" y="328"/>
                  </a:cubicBezTo>
                  <a:cubicBezTo>
                    <a:pt x="943" y="328"/>
                    <a:pt x="943" y="328"/>
                    <a:pt x="943" y="328"/>
                  </a:cubicBezTo>
                  <a:moveTo>
                    <a:pt x="943" y="329"/>
                  </a:moveTo>
                  <a:cubicBezTo>
                    <a:pt x="943" y="329"/>
                    <a:pt x="943" y="328"/>
                    <a:pt x="943" y="328"/>
                  </a:cubicBezTo>
                  <a:cubicBezTo>
                    <a:pt x="943" y="329"/>
                    <a:pt x="943" y="329"/>
                    <a:pt x="943" y="330"/>
                  </a:cubicBezTo>
                  <a:cubicBezTo>
                    <a:pt x="943" y="330"/>
                    <a:pt x="943" y="329"/>
                    <a:pt x="943" y="329"/>
                  </a:cubicBezTo>
                  <a:moveTo>
                    <a:pt x="975" y="276"/>
                  </a:moveTo>
                  <a:cubicBezTo>
                    <a:pt x="976" y="278"/>
                    <a:pt x="976" y="278"/>
                    <a:pt x="976" y="278"/>
                  </a:cubicBezTo>
                  <a:cubicBezTo>
                    <a:pt x="975" y="277"/>
                    <a:pt x="975" y="277"/>
                    <a:pt x="975" y="276"/>
                  </a:cubicBezTo>
                  <a:moveTo>
                    <a:pt x="976" y="279"/>
                  </a:moveTo>
                  <a:cubicBezTo>
                    <a:pt x="976" y="279"/>
                    <a:pt x="976" y="278"/>
                    <a:pt x="976" y="278"/>
                  </a:cubicBezTo>
                  <a:cubicBezTo>
                    <a:pt x="976" y="278"/>
                    <a:pt x="976" y="279"/>
                    <a:pt x="976" y="279"/>
                  </a:cubicBezTo>
                  <a:moveTo>
                    <a:pt x="976" y="280"/>
                  </a:moveTo>
                  <a:cubicBezTo>
                    <a:pt x="976" y="280"/>
                    <a:pt x="976" y="279"/>
                    <a:pt x="976" y="279"/>
                  </a:cubicBezTo>
                  <a:cubicBezTo>
                    <a:pt x="976" y="279"/>
                    <a:pt x="976" y="280"/>
                    <a:pt x="976" y="280"/>
                  </a:cubicBezTo>
                  <a:moveTo>
                    <a:pt x="976" y="280"/>
                  </a:moveTo>
                  <a:cubicBezTo>
                    <a:pt x="976" y="280"/>
                    <a:pt x="977" y="281"/>
                    <a:pt x="977" y="281"/>
                  </a:cubicBezTo>
                  <a:cubicBezTo>
                    <a:pt x="977" y="281"/>
                    <a:pt x="976" y="280"/>
                    <a:pt x="976" y="280"/>
                  </a:cubicBezTo>
                  <a:moveTo>
                    <a:pt x="977" y="281"/>
                  </a:moveTo>
                  <a:cubicBezTo>
                    <a:pt x="977" y="281"/>
                    <a:pt x="977" y="282"/>
                    <a:pt x="977" y="282"/>
                  </a:cubicBezTo>
                  <a:cubicBezTo>
                    <a:pt x="977" y="282"/>
                    <a:pt x="977" y="281"/>
                    <a:pt x="977" y="281"/>
                  </a:cubicBezTo>
                  <a:moveTo>
                    <a:pt x="978" y="283"/>
                  </a:moveTo>
                  <a:cubicBezTo>
                    <a:pt x="977" y="283"/>
                    <a:pt x="977" y="282"/>
                    <a:pt x="977" y="282"/>
                  </a:cubicBezTo>
                  <a:cubicBezTo>
                    <a:pt x="977" y="282"/>
                    <a:pt x="977" y="283"/>
                    <a:pt x="978" y="283"/>
                  </a:cubicBezTo>
                  <a:moveTo>
                    <a:pt x="978" y="284"/>
                  </a:moveTo>
                  <a:cubicBezTo>
                    <a:pt x="978" y="283"/>
                    <a:pt x="978" y="283"/>
                    <a:pt x="978" y="283"/>
                  </a:cubicBezTo>
                  <a:cubicBezTo>
                    <a:pt x="978" y="283"/>
                    <a:pt x="978" y="283"/>
                    <a:pt x="978" y="284"/>
                  </a:cubicBezTo>
                  <a:moveTo>
                    <a:pt x="978" y="285"/>
                  </a:moveTo>
                  <a:cubicBezTo>
                    <a:pt x="978" y="284"/>
                    <a:pt x="978" y="284"/>
                    <a:pt x="978" y="284"/>
                  </a:cubicBezTo>
                  <a:cubicBezTo>
                    <a:pt x="978" y="284"/>
                    <a:pt x="978" y="284"/>
                    <a:pt x="978" y="285"/>
                  </a:cubicBezTo>
                  <a:moveTo>
                    <a:pt x="979" y="286"/>
                  </a:moveTo>
                  <a:cubicBezTo>
                    <a:pt x="979" y="285"/>
                    <a:pt x="979" y="285"/>
                    <a:pt x="978" y="285"/>
                  </a:cubicBezTo>
                  <a:cubicBezTo>
                    <a:pt x="979" y="285"/>
                    <a:pt x="979" y="285"/>
                    <a:pt x="979" y="286"/>
                  </a:cubicBezTo>
                  <a:moveTo>
                    <a:pt x="979" y="287"/>
                  </a:moveTo>
                  <a:cubicBezTo>
                    <a:pt x="979" y="286"/>
                    <a:pt x="979" y="286"/>
                    <a:pt x="979" y="286"/>
                  </a:cubicBezTo>
                  <a:cubicBezTo>
                    <a:pt x="979" y="286"/>
                    <a:pt x="979" y="286"/>
                    <a:pt x="979" y="287"/>
                  </a:cubicBezTo>
                  <a:moveTo>
                    <a:pt x="980" y="288"/>
                  </a:moveTo>
                  <a:cubicBezTo>
                    <a:pt x="979" y="288"/>
                    <a:pt x="979" y="287"/>
                    <a:pt x="979" y="287"/>
                  </a:cubicBezTo>
                  <a:cubicBezTo>
                    <a:pt x="979" y="287"/>
                    <a:pt x="979" y="288"/>
                    <a:pt x="980" y="288"/>
                  </a:cubicBezTo>
                  <a:moveTo>
                    <a:pt x="980" y="289"/>
                  </a:moveTo>
                  <a:cubicBezTo>
                    <a:pt x="980" y="288"/>
                    <a:pt x="980" y="288"/>
                    <a:pt x="980" y="288"/>
                  </a:cubicBezTo>
                  <a:cubicBezTo>
                    <a:pt x="980" y="288"/>
                    <a:pt x="980" y="288"/>
                    <a:pt x="980" y="289"/>
                  </a:cubicBezTo>
                  <a:moveTo>
                    <a:pt x="980" y="289"/>
                  </a:moveTo>
                  <a:cubicBezTo>
                    <a:pt x="980" y="289"/>
                    <a:pt x="980" y="289"/>
                    <a:pt x="980" y="289"/>
                  </a:cubicBezTo>
                  <a:cubicBezTo>
                    <a:pt x="980" y="289"/>
                    <a:pt x="980" y="289"/>
                    <a:pt x="980" y="289"/>
                  </a:cubicBezTo>
                  <a:moveTo>
                    <a:pt x="981" y="290"/>
                  </a:moveTo>
                  <a:cubicBezTo>
                    <a:pt x="981" y="290"/>
                    <a:pt x="980" y="290"/>
                    <a:pt x="980" y="289"/>
                  </a:cubicBezTo>
                  <a:cubicBezTo>
                    <a:pt x="980" y="290"/>
                    <a:pt x="981" y="290"/>
                    <a:pt x="981" y="290"/>
                  </a:cubicBezTo>
                  <a:moveTo>
                    <a:pt x="981" y="291"/>
                  </a:moveTo>
                  <a:cubicBezTo>
                    <a:pt x="981" y="291"/>
                    <a:pt x="981" y="291"/>
                    <a:pt x="981" y="290"/>
                  </a:cubicBezTo>
                  <a:cubicBezTo>
                    <a:pt x="981" y="291"/>
                    <a:pt x="981" y="291"/>
                    <a:pt x="981" y="291"/>
                  </a:cubicBezTo>
                  <a:moveTo>
                    <a:pt x="981" y="292"/>
                  </a:moveTo>
                  <a:cubicBezTo>
                    <a:pt x="981" y="292"/>
                    <a:pt x="981" y="292"/>
                    <a:pt x="981" y="291"/>
                  </a:cubicBezTo>
                  <a:cubicBezTo>
                    <a:pt x="981" y="292"/>
                    <a:pt x="981" y="292"/>
                    <a:pt x="981" y="292"/>
                  </a:cubicBezTo>
                  <a:moveTo>
                    <a:pt x="982" y="293"/>
                  </a:moveTo>
                  <a:cubicBezTo>
                    <a:pt x="982" y="292"/>
                    <a:pt x="982" y="292"/>
                    <a:pt x="981" y="292"/>
                  </a:cubicBezTo>
                  <a:cubicBezTo>
                    <a:pt x="982" y="292"/>
                    <a:pt x="982" y="292"/>
                    <a:pt x="982" y="293"/>
                  </a:cubicBezTo>
                  <a:moveTo>
                    <a:pt x="983" y="294"/>
                  </a:moveTo>
                  <a:cubicBezTo>
                    <a:pt x="982" y="293"/>
                    <a:pt x="982" y="293"/>
                    <a:pt x="982" y="293"/>
                  </a:cubicBezTo>
                  <a:cubicBezTo>
                    <a:pt x="982" y="293"/>
                    <a:pt x="982" y="293"/>
                    <a:pt x="983" y="294"/>
                  </a:cubicBezTo>
                  <a:moveTo>
                    <a:pt x="983" y="294"/>
                  </a:moveTo>
                  <a:cubicBezTo>
                    <a:pt x="983" y="294"/>
                    <a:pt x="983" y="294"/>
                    <a:pt x="983" y="294"/>
                  </a:cubicBezTo>
                  <a:cubicBezTo>
                    <a:pt x="983" y="294"/>
                    <a:pt x="983" y="294"/>
                    <a:pt x="983" y="294"/>
                  </a:cubicBezTo>
                  <a:moveTo>
                    <a:pt x="984" y="295"/>
                  </a:moveTo>
                  <a:cubicBezTo>
                    <a:pt x="983" y="294"/>
                    <a:pt x="983" y="294"/>
                    <a:pt x="983" y="294"/>
                  </a:cubicBezTo>
                  <a:cubicBezTo>
                    <a:pt x="983" y="294"/>
                    <a:pt x="983" y="294"/>
                    <a:pt x="984" y="295"/>
                  </a:cubicBezTo>
                  <a:moveTo>
                    <a:pt x="984" y="295"/>
                  </a:moveTo>
                  <a:cubicBezTo>
                    <a:pt x="984" y="295"/>
                    <a:pt x="984" y="295"/>
                    <a:pt x="984" y="295"/>
                  </a:cubicBezTo>
                  <a:cubicBezTo>
                    <a:pt x="984" y="295"/>
                    <a:pt x="984" y="295"/>
                    <a:pt x="984" y="295"/>
                  </a:cubicBezTo>
                  <a:moveTo>
                    <a:pt x="984" y="296"/>
                  </a:moveTo>
                  <a:cubicBezTo>
                    <a:pt x="984" y="296"/>
                    <a:pt x="984" y="296"/>
                    <a:pt x="984" y="295"/>
                  </a:cubicBezTo>
                  <a:cubicBezTo>
                    <a:pt x="984" y="296"/>
                    <a:pt x="984" y="296"/>
                    <a:pt x="984" y="296"/>
                  </a:cubicBezTo>
                  <a:moveTo>
                    <a:pt x="985" y="296"/>
                  </a:moveTo>
                  <a:cubicBezTo>
                    <a:pt x="985" y="296"/>
                    <a:pt x="985" y="296"/>
                    <a:pt x="984" y="296"/>
                  </a:cubicBezTo>
                  <a:cubicBezTo>
                    <a:pt x="985" y="296"/>
                    <a:pt x="985" y="296"/>
                    <a:pt x="985" y="296"/>
                  </a:cubicBezTo>
                  <a:moveTo>
                    <a:pt x="986" y="297"/>
                  </a:moveTo>
                  <a:cubicBezTo>
                    <a:pt x="986" y="297"/>
                    <a:pt x="985" y="296"/>
                    <a:pt x="985" y="296"/>
                  </a:cubicBezTo>
                  <a:cubicBezTo>
                    <a:pt x="985" y="296"/>
                    <a:pt x="986" y="297"/>
                    <a:pt x="986" y="297"/>
                  </a:cubicBezTo>
                  <a:moveTo>
                    <a:pt x="986" y="297"/>
                  </a:moveTo>
                  <a:cubicBezTo>
                    <a:pt x="986" y="297"/>
                    <a:pt x="986" y="297"/>
                    <a:pt x="986" y="297"/>
                  </a:cubicBezTo>
                  <a:cubicBezTo>
                    <a:pt x="986" y="297"/>
                    <a:pt x="986" y="297"/>
                    <a:pt x="986" y="297"/>
                  </a:cubicBezTo>
                  <a:moveTo>
                    <a:pt x="987" y="298"/>
                  </a:moveTo>
                  <a:cubicBezTo>
                    <a:pt x="987" y="297"/>
                    <a:pt x="987" y="297"/>
                    <a:pt x="986" y="297"/>
                  </a:cubicBezTo>
                  <a:cubicBezTo>
                    <a:pt x="987" y="297"/>
                    <a:pt x="987" y="297"/>
                    <a:pt x="987" y="298"/>
                  </a:cubicBezTo>
                  <a:moveTo>
                    <a:pt x="987" y="298"/>
                  </a:moveTo>
                  <a:cubicBezTo>
                    <a:pt x="987" y="298"/>
                    <a:pt x="987" y="298"/>
                    <a:pt x="987" y="298"/>
                  </a:cubicBezTo>
                  <a:cubicBezTo>
                    <a:pt x="987" y="298"/>
                    <a:pt x="987" y="298"/>
                    <a:pt x="987" y="298"/>
                  </a:cubicBezTo>
                  <a:moveTo>
                    <a:pt x="988" y="298"/>
                  </a:moveTo>
                  <a:cubicBezTo>
                    <a:pt x="988" y="298"/>
                    <a:pt x="988" y="298"/>
                    <a:pt x="987" y="298"/>
                  </a:cubicBezTo>
                  <a:cubicBezTo>
                    <a:pt x="988" y="298"/>
                    <a:pt x="988" y="298"/>
                    <a:pt x="988" y="298"/>
                  </a:cubicBezTo>
                  <a:moveTo>
                    <a:pt x="989" y="298"/>
                  </a:moveTo>
                  <a:cubicBezTo>
                    <a:pt x="989" y="298"/>
                    <a:pt x="989" y="298"/>
                    <a:pt x="988" y="298"/>
                  </a:cubicBezTo>
                  <a:cubicBezTo>
                    <a:pt x="989" y="298"/>
                    <a:pt x="989" y="298"/>
                    <a:pt x="989" y="298"/>
                  </a:cubicBezTo>
                  <a:moveTo>
                    <a:pt x="990" y="298"/>
                  </a:moveTo>
                  <a:cubicBezTo>
                    <a:pt x="990" y="298"/>
                    <a:pt x="989" y="298"/>
                    <a:pt x="989" y="298"/>
                  </a:cubicBezTo>
                  <a:cubicBezTo>
                    <a:pt x="989" y="298"/>
                    <a:pt x="990" y="298"/>
                    <a:pt x="990" y="298"/>
                  </a:cubicBezTo>
                  <a:moveTo>
                    <a:pt x="991" y="298"/>
                  </a:moveTo>
                  <a:cubicBezTo>
                    <a:pt x="991" y="298"/>
                    <a:pt x="990" y="298"/>
                    <a:pt x="990" y="298"/>
                  </a:cubicBezTo>
                  <a:cubicBezTo>
                    <a:pt x="990" y="298"/>
                    <a:pt x="991" y="298"/>
                    <a:pt x="991" y="298"/>
                  </a:cubicBezTo>
                  <a:moveTo>
                    <a:pt x="991" y="298"/>
                  </a:moveTo>
                  <a:cubicBezTo>
                    <a:pt x="991" y="298"/>
                    <a:pt x="991" y="298"/>
                    <a:pt x="991" y="298"/>
                  </a:cubicBezTo>
                  <a:cubicBezTo>
                    <a:pt x="991" y="298"/>
                    <a:pt x="991" y="298"/>
                    <a:pt x="991" y="298"/>
                  </a:cubicBezTo>
                  <a:moveTo>
                    <a:pt x="993" y="298"/>
                  </a:moveTo>
                  <a:cubicBezTo>
                    <a:pt x="992" y="298"/>
                    <a:pt x="992" y="298"/>
                    <a:pt x="991" y="298"/>
                  </a:cubicBezTo>
                  <a:cubicBezTo>
                    <a:pt x="992" y="298"/>
                    <a:pt x="992" y="298"/>
                    <a:pt x="993" y="298"/>
                  </a:cubicBezTo>
                  <a:moveTo>
                    <a:pt x="994" y="298"/>
                  </a:moveTo>
                  <a:cubicBezTo>
                    <a:pt x="994" y="298"/>
                    <a:pt x="993" y="298"/>
                    <a:pt x="993" y="298"/>
                  </a:cubicBezTo>
                  <a:cubicBezTo>
                    <a:pt x="993" y="298"/>
                    <a:pt x="994" y="298"/>
                    <a:pt x="994" y="298"/>
                  </a:cubicBezTo>
                  <a:moveTo>
                    <a:pt x="995" y="298"/>
                  </a:moveTo>
                  <a:cubicBezTo>
                    <a:pt x="995" y="298"/>
                    <a:pt x="994" y="298"/>
                    <a:pt x="994" y="298"/>
                  </a:cubicBezTo>
                  <a:cubicBezTo>
                    <a:pt x="994" y="298"/>
                    <a:pt x="995" y="298"/>
                    <a:pt x="995" y="298"/>
                  </a:cubicBezTo>
                  <a:moveTo>
                    <a:pt x="996" y="298"/>
                  </a:moveTo>
                  <a:cubicBezTo>
                    <a:pt x="996" y="298"/>
                    <a:pt x="995" y="298"/>
                    <a:pt x="995" y="298"/>
                  </a:cubicBezTo>
                  <a:cubicBezTo>
                    <a:pt x="995" y="298"/>
                    <a:pt x="996" y="298"/>
                    <a:pt x="996" y="298"/>
                  </a:cubicBezTo>
                  <a:moveTo>
                    <a:pt x="997" y="298"/>
                  </a:moveTo>
                  <a:cubicBezTo>
                    <a:pt x="997" y="298"/>
                    <a:pt x="997" y="298"/>
                    <a:pt x="996" y="298"/>
                  </a:cubicBezTo>
                  <a:cubicBezTo>
                    <a:pt x="997" y="298"/>
                    <a:pt x="997" y="298"/>
                    <a:pt x="997" y="298"/>
                  </a:cubicBezTo>
                  <a:moveTo>
                    <a:pt x="998" y="297"/>
                  </a:moveTo>
                  <a:cubicBezTo>
                    <a:pt x="997" y="297"/>
                    <a:pt x="997" y="297"/>
                    <a:pt x="997" y="298"/>
                  </a:cubicBezTo>
                  <a:cubicBezTo>
                    <a:pt x="997" y="297"/>
                    <a:pt x="997" y="297"/>
                    <a:pt x="998" y="297"/>
                  </a:cubicBezTo>
                  <a:moveTo>
                    <a:pt x="998" y="297"/>
                  </a:moveTo>
                  <a:cubicBezTo>
                    <a:pt x="998" y="297"/>
                    <a:pt x="998" y="297"/>
                    <a:pt x="998" y="297"/>
                  </a:cubicBezTo>
                  <a:cubicBezTo>
                    <a:pt x="998" y="297"/>
                    <a:pt x="998" y="297"/>
                    <a:pt x="998" y="297"/>
                  </a:cubicBezTo>
                  <a:moveTo>
                    <a:pt x="999" y="297"/>
                  </a:moveTo>
                  <a:cubicBezTo>
                    <a:pt x="999" y="297"/>
                    <a:pt x="999" y="297"/>
                    <a:pt x="998" y="297"/>
                  </a:cubicBezTo>
                  <a:cubicBezTo>
                    <a:pt x="999" y="297"/>
                    <a:pt x="999" y="297"/>
                    <a:pt x="999" y="297"/>
                  </a:cubicBezTo>
                  <a:moveTo>
                    <a:pt x="999" y="296"/>
                  </a:moveTo>
                  <a:cubicBezTo>
                    <a:pt x="999" y="296"/>
                    <a:pt x="999" y="297"/>
                    <a:pt x="999" y="297"/>
                  </a:cubicBezTo>
                  <a:cubicBezTo>
                    <a:pt x="999" y="297"/>
                    <a:pt x="999" y="297"/>
                    <a:pt x="999" y="297"/>
                  </a:cubicBezTo>
                  <a:moveTo>
                    <a:pt x="1000" y="296"/>
                  </a:moveTo>
                  <a:cubicBezTo>
                    <a:pt x="1000" y="296"/>
                    <a:pt x="1000" y="296"/>
                    <a:pt x="1000" y="296"/>
                  </a:cubicBezTo>
                  <a:cubicBezTo>
                    <a:pt x="1000" y="296"/>
                    <a:pt x="1000" y="296"/>
                    <a:pt x="1000" y="296"/>
                  </a:cubicBezTo>
                  <a:moveTo>
                    <a:pt x="1000" y="296"/>
                  </a:moveTo>
                  <a:cubicBezTo>
                    <a:pt x="1000" y="296"/>
                    <a:pt x="1000" y="296"/>
                    <a:pt x="1000" y="296"/>
                  </a:cubicBezTo>
                  <a:cubicBezTo>
                    <a:pt x="1000" y="296"/>
                    <a:pt x="1000" y="296"/>
                    <a:pt x="1000" y="296"/>
                  </a:cubicBezTo>
                  <a:moveTo>
                    <a:pt x="1001" y="296"/>
                  </a:moveTo>
                  <a:cubicBezTo>
                    <a:pt x="1000" y="296"/>
                    <a:pt x="1000" y="296"/>
                    <a:pt x="1000" y="296"/>
                  </a:cubicBezTo>
                  <a:cubicBezTo>
                    <a:pt x="1001" y="296"/>
                    <a:pt x="1001" y="296"/>
                    <a:pt x="1001" y="296"/>
                  </a:cubicBezTo>
                  <a:moveTo>
                    <a:pt x="1001" y="295"/>
                  </a:moveTo>
                  <a:cubicBezTo>
                    <a:pt x="1001" y="296"/>
                    <a:pt x="1001" y="296"/>
                    <a:pt x="1001" y="296"/>
                  </a:cubicBezTo>
                  <a:cubicBezTo>
                    <a:pt x="1001" y="295"/>
                    <a:pt x="1001" y="295"/>
                    <a:pt x="1001" y="295"/>
                  </a:cubicBezTo>
                  <a:moveTo>
                    <a:pt x="1001" y="295"/>
                  </a:moveTo>
                  <a:cubicBezTo>
                    <a:pt x="1001" y="295"/>
                    <a:pt x="1001" y="295"/>
                    <a:pt x="1001" y="295"/>
                  </a:cubicBezTo>
                  <a:cubicBezTo>
                    <a:pt x="1001" y="295"/>
                    <a:pt x="1001" y="295"/>
                    <a:pt x="1001" y="295"/>
                  </a:cubicBezTo>
                  <a:moveTo>
                    <a:pt x="1001" y="294"/>
                  </a:moveTo>
                  <a:cubicBezTo>
                    <a:pt x="1001" y="295"/>
                    <a:pt x="1001" y="295"/>
                    <a:pt x="1001" y="295"/>
                  </a:cubicBezTo>
                  <a:cubicBezTo>
                    <a:pt x="1001" y="295"/>
                    <a:pt x="1001" y="295"/>
                    <a:pt x="1001" y="294"/>
                  </a:cubicBezTo>
                  <a:moveTo>
                    <a:pt x="1002" y="294"/>
                  </a:moveTo>
                  <a:cubicBezTo>
                    <a:pt x="1002" y="294"/>
                    <a:pt x="1001" y="294"/>
                    <a:pt x="1001" y="294"/>
                  </a:cubicBezTo>
                  <a:cubicBezTo>
                    <a:pt x="1001" y="294"/>
                    <a:pt x="1002" y="294"/>
                    <a:pt x="1002" y="294"/>
                  </a:cubicBezTo>
                  <a:moveTo>
                    <a:pt x="1002" y="294"/>
                  </a:moveTo>
                  <a:cubicBezTo>
                    <a:pt x="1002" y="294"/>
                    <a:pt x="1002" y="294"/>
                    <a:pt x="1002" y="294"/>
                  </a:cubicBezTo>
                  <a:cubicBezTo>
                    <a:pt x="1002" y="294"/>
                    <a:pt x="1002" y="294"/>
                    <a:pt x="1002" y="294"/>
                  </a:cubicBezTo>
                  <a:moveTo>
                    <a:pt x="1002" y="293"/>
                  </a:moveTo>
                  <a:cubicBezTo>
                    <a:pt x="1002" y="293"/>
                    <a:pt x="1002" y="294"/>
                    <a:pt x="1002" y="294"/>
                  </a:cubicBezTo>
                  <a:cubicBezTo>
                    <a:pt x="1002" y="294"/>
                    <a:pt x="1002" y="293"/>
                    <a:pt x="1002" y="293"/>
                  </a:cubicBezTo>
                  <a:moveTo>
                    <a:pt x="1002" y="292"/>
                  </a:moveTo>
                  <a:cubicBezTo>
                    <a:pt x="1002" y="292"/>
                    <a:pt x="1002" y="293"/>
                    <a:pt x="1002" y="293"/>
                  </a:cubicBezTo>
                  <a:cubicBezTo>
                    <a:pt x="1002" y="293"/>
                    <a:pt x="1002" y="292"/>
                    <a:pt x="1002" y="292"/>
                  </a:cubicBezTo>
                  <a:moveTo>
                    <a:pt x="1002" y="292"/>
                  </a:moveTo>
                  <a:cubicBezTo>
                    <a:pt x="1002" y="292"/>
                    <a:pt x="1002" y="292"/>
                    <a:pt x="1002" y="292"/>
                  </a:cubicBezTo>
                  <a:cubicBezTo>
                    <a:pt x="1002" y="292"/>
                    <a:pt x="1002" y="292"/>
                    <a:pt x="1002" y="292"/>
                  </a:cubicBezTo>
                  <a:moveTo>
                    <a:pt x="1002" y="291"/>
                  </a:moveTo>
                  <a:cubicBezTo>
                    <a:pt x="1002" y="291"/>
                    <a:pt x="1002" y="292"/>
                    <a:pt x="1002" y="292"/>
                  </a:cubicBezTo>
                  <a:cubicBezTo>
                    <a:pt x="1002" y="292"/>
                    <a:pt x="1002" y="291"/>
                    <a:pt x="1002" y="291"/>
                  </a:cubicBezTo>
                  <a:moveTo>
                    <a:pt x="1002" y="290"/>
                  </a:moveTo>
                  <a:cubicBezTo>
                    <a:pt x="1002" y="291"/>
                    <a:pt x="1002" y="291"/>
                    <a:pt x="1002" y="291"/>
                  </a:cubicBezTo>
                  <a:cubicBezTo>
                    <a:pt x="1002" y="291"/>
                    <a:pt x="1002" y="291"/>
                    <a:pt x="1002" y="290"/>
                  </a:cubicBezTo>
                  <a:moveTo>
                    <a:pt x="1002" y="290"/>
                  </a:moveTo>
                  <a:cubicBezTo>
                    <a:pt x="1002" y="290"/>
                    <a:pt x="1002" y="290"/>
                    <a:pt x="1002" y="289"/>
                  </a:cubicBezTo>
                  <a:cubicBezTo>
                    <a:pt x="1002" y="290"/>
                    <a:pt x="1002" y="290"/>
                    <a:pt x="1002" y="290"/>
                  </a:cubicBezTo>
                  <a:moveTo>
                    <a:pt x="1002" y="289"/>
                  </a:moveTo>
                  <a:cubicBezTo>
                    <a:pt x="1002" y="289"/>
                    <a:pt x="1002" y="289"/>
                    <a:pt x="1002" y="289"/>
                  </a:cubicBezTo>
                  <a:cubicBezTo>
                    <a:pt x="1002" y="289"/>
                    <a:pt x="1002" y="289"/>
                    <a:pt x="1002" y="289"/>
                  </a:cubicBezTo>
                  <a:moveTo>
                    <a:pt x="1002" y="288"/>
                  </a:moveTo>
                  <a:cubicBezTo>
                    <a:pt x="1002" y="288"/>
                    <a:pt x="1002" y="288"/>
                    <a:pt x="1002" y="289"/>
                  </a:cubicBezTo>
                  <a:cubicBezTo>
                    <a:pt x="1002" y="288"/>
                    <a:pt x="1002" y="288"/>
                    <a:pt x="1002" y="288"/>
                  </a:cubicBezTo>
                  <a:moveTo>
                    <a:pt x="1002" y="288"/>
                  </a:moveTo>
                  <a:cubicBezTo>
                    <a:pt x="1002" y="288"/>
                    <a:pt x="1002" y="287"/>
                    <a:pt x="1002" y="287"/>
                  </a:cubicBezTo>
                  <a:cubicBezTo>
                    <a:pt x="1002" y="287"/>
                    <a:pt x="1002" y="288"/>
                    <a:pt x="1002" y="288"/>
                  </a:cubicBezTo>
                  <a:moveTo>
                    <a:pt x="1002" y="286"/>
                  </a:moveTo>
                  <a:cubicBezTo>
                    <a:pt x="1002" y="286"/>
                    <a:pt x="1002" y="286"/>
                    <a:pt x="1002" y="287"/>
                  </a:cubicBezTo>
                  <a:cubicBezTo>
                    <a:pt x="1002" y="286"/>
                    <a:pt x="1002" y="286"/>
                    <a:pt x="1002" y="286"/>
                  </a:cubicBezTo>
                  <a:moveTo>
                    <a:pt x="1002" y="286"/>
                  </a:moveTo>
                  <a:cubicBezTo>
                    <a:pt x="1002" y="285"/>
                    <a:pt x="1002" y="285"/>
                    <a:pt x="1002" y="284"/>
                  </a:cubicBezTo>
                  <a:cubicBezTo>
                    <a:pt x="1002" y="285"/>
                    <a:pt x="1002" y="285"/>
                    <a:pt x="1002" y="286"/>
                  </a:cubicBezTo>
                  <a:moveTo>
                    <a:pt x="1002" y="283"/>
                  </a:moveTo>
                  <a:cubicBezTo>
                    <a:pt x="1002" y="284"/>
                    <a:pt x="1002" y="284"/>
                    <a:pt x="1002" y="284"/>
                  </a:cubicBezTo>
                  <a:cubicBezTo>
                    <a:pt x="1002" y="284"/>
                    <a:pt x="1002" y="284"/>
                    <a:pt x="1002" y="283"/>
                  </a:cubicBezTo>
                  <a:moveTo>
                    <a:pt x="1002" y="283"/>
                  </a:moveTo>
                  <a:cubicBezTo>
                    <a:pt x="1002" y="283"/>
                    <a:pt x="1002" y="283"/>
                    <a:pt x="1002" y="283"/>
                  </a:cubicBezTo>
                  <a:cubicBezTo>
                    <a:pt x="1002" y="283"/>
                    <a:pt x="1002" y="283"/>
                    <a:pt x="1002" y="283"/>
                  </a:cubicBezTo>
                  <a:moveTo>
                    <a:pt x="1002" y="281"/>
                  </a:moveTo>
                  <a:cubicBezTo>
                    <a:pt x="1002" y="281"/>
                    <a:pt x="1002" y="280"/>
                    <a:pt x="1002" y="280"/>
                  </a:cubicBezTo>
                  <a:cubicBezTo>
                    <a:pt x="1002" y="280"/>
                    <a:pt x="1002" y="282"/>
                    <a:pt x="1002" y="281"/>
                  </a:cubicBezTo>
                  <a:cubicBezTo>
                    <a:pt x="1002" y="282"/>
                    <a:pt x="1002" y="282"/>
                    <a:pt x="1002" y="283"/>
                  </a:cubicBezTo>
                  <a:cubicBezTo>
                    <a:pt x="1002" y="282"/>
                    <a:pt x="1002" y="282"/>
                    <a:pt x="1002" y="281"/>
                  </a:cubicBezTo>
                  <a:moveTo>
                    <a:pt x="1017" y="280"/>
                  </a:moveTo>
                  <a:cubicBezTo>
                    <a:pt x="1005" y="273"/>
                    <a:pt x="1005" y="273"/>
                    <a:pt x="1005" y="273"/>
                  </a:cubicBezTo>
                  <a:cubicBezTo>
                    <a:pt x="1008" y="257"/>
                    <a:pt x="1008" y="257"/>
                    <a:pt x="1008" y="257"/>
                  </a:cubicBezTo>
                  <a:cubicBezTo>
                    <a:pt x="1020" y="272"/>
                    <a:pt x="1020" y="272"/>
                    <a:pt x="1020" y="272"/>
                  </a:cubicBezTo>
                  <a:cubicBezTo>
                    <a:pt x="1017" y="280"/>
                    <a:pt x="1017" y="280"/>
                    <a:pt x="1017" y="280"/>
                  </a:cubicBezTo>
                  <a:cubicBezTo>
                    <a:pt x="1030" y="286"/>
                    <a:pt x="1030" y="286"/>
                    <a:pt x="1030" y="286"/>
                  </a:cubicBezTo>
                  <a:cubicBezTo>
                    <a:pt x="1017" y="280"/>
                    <a:pt x="1017" y="280"/>
                    <a:pt x="1017" y="280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8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7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28" y="233"/>
                  </a:moveTo>
                  <a:cubicBezTo>
                    <a:pt x="1024" y="234"/>
                    <a:pt x="1019" y="235"/>
                    <a:pt x="1015" y="235"/>
                  </a:cubicBezTo>
                  <a:cubicBezTo>
                    <a:pt x="1013" y="235"/>
                    <a:pt x="1010" y="236"/>
                    <a:pt x="1009" y="237"/>
                  </a:cubicBezTo>
                  <a:cubicBezTo>
                    <a:pt x="1008" y="237"/>
                    <a:pt x="1008" y="237"/>
                    <a:pt x="1004" y="244"/>
                  </a:cubicBezTo>
                  <a:cubicBezTo>
                    <a:pt x="1005" y="246"/>
                    <a:pt x="1006" y="249"/>
                    <a:pt x="1007" y="251"/>
                  </a:cubicBezTo>
                  <a:cubicBezTo>
                    <a:pt x="1006" y="249"/>
                    <a:pt x="1005" y="246"/>
                    <a:pt x="1004" y="244"/>
                  </a:cubicBezTo>
                  <a:cubicBezTo>
                    <a:pt x="1002" y="244"/>
                    <a:pt x="1001" y="244"/>
                    <a:pt x="999" y="244"/>
                  </a:cubicBezTo>
                  <a:cubicBezTo>
                    <a:pt x="997" y="240"/>
                    <a:pt x="996" y="235"/>
                    <a:pt x="994" y="230"/>
                  </a:cubicBezTo>
                  <a:cubicBezTo>
                    <a:pt x="992" y="230"/>
                    <a:pt x="991" y="230"/>
                    <a:pt x="989" y="230"/>
                  </a:cubicBezTo>
                  <a:cubicBezTo>
                    <a:pt x="991" y="230"/>
                    <a:pt x="992" y="230"/>
                    <a:pt x="994" y="230"/>
                  </a:cubicBezTo>
                  <a:cubicBezTo>
                    <a:pt x="1004" y="229"/>
                    <a:pt x="1015" y="228"/>
                    <a:pt x="1025" y="226"/>
                  </a:cubicBezTo>
                  <a:cubicBezTo>
                    <a:pt x="1026" y="229"/>
                    <a:pt x="1027" y="231"/>
                    <a:pt x="1028" y="233"/>
                  </a:cubicBezTo>
                  <a:moveTo>
                    <a:pt x="1032" y="226"/>
                  </a:moveTo>
                  <a:cubicBezTo>
                    <a:pt x="1032" y="226"/>
                    <a:pt x="1032" y="225"/>
                    <a:pt x="1032" y="225"/>
                  </a:cubicBezTo>
                  <a:cubicBezTo>
                    <a:pt x="1032" y="225"/>
                    <a:pt x="1032" y="226"/>
                    <a:pt x="1032" y="226"/>
                  </a:cubicBezTo>
                  <a:cubicBezTo>
                    <a:pt x="1032" y="226"/>
                    <a:pt x="1032" y="226"/>
                    <a:pt x="1032" y="226"/>
                  </a:cubicBezTo>
                  <a:moveTo>
                    <a:pt x="1031" y="225"/>
                  </a:moveTo>
                  <a:cubicBezTo>
                    <a:pt x="1031" y="225"/>
                    <a:pt x="1030" y="226"/>
                    <a:pt x="1031" y="227"/>
                  </a:cubicBezTo>
                  <a:cubicBezTo>
                    <a:pt x="1031" y="226"/>
                    <a:pt x="1030" y="226"/>
                    <a:pt x="1031" y="225"/>
                  </a:cubicBezTo>
                  <a:cubicBezTo>
                    <a:pt x="1031" y="225"/>
                    <a:pt x="1031" y="225"/>
                    <a:pt x="1031" y="225"/>
                  </a:cubicBezTo>
                  <a:moveTo>
                    <a:pt x="829" y="337"/>
                  </a:moveTo>
                  <a:cubicBezTo>
                    <a:pt x="829" y="334"/>
                    <a:pt x="829" y="331"/>
                    <a:pt x="829" y="329"/>
                  </a:cubicBezTo>
                  <a:cubicBezTo>
                    <a:pt x="819" y="329"/>
                    <a:pt x="819" y="329"/>
                    <a:pt x="819" y="329"/>
                  </a:cubicBezTo>
                  <a:cubicBezTo>
                    <a:pt x="812" y="345"/>
                    <a:pt x="812" y="345"/>
                    <a:pt x="812" y="345"/>
                  </a:cubicBezTo>
                  <a:cubicBezTo>
                    <a:pt x="823" y="337"/>
                    <a:pt x="823" y="337"/>
                    <a:pt x="823" y="337"/>
                  </a:cubicBezTo>
                  <a:cubicBezTo>
                    <a:pt x="823" y="342"/>
                    <a:pt x="823" y="347"/>
                    <a:pt x="823" y="353"/>
                  </a:cubicBezTo>
                  <a:cubicBezTo>
                    <a:pt x="829" y="337"/>
                    <a:pt x="829" y="337"/>
                    <a:pt x="829" y="337"/>
                  </a:cubicBezTo>
                  <a:moveTo>
                    <a:pt x="1008" y="578"/>
                  </a:moveTo>
                  <a:cubicBezTo>
                    <a:pt x="999" y="560"/>
                    <a:pt x="999" y="560"/>
                    <a:pt x="999" y="560"/>
                  </a:cubicBezTo>
                  <a:cubicBezTo>
                    <a:pt x="1008" y="578"/>
                    <a:pt x="1008" y="578"/>
                    <a:pt x="1008" y="578"/>
                  </a:cubicBezTo>
                  <a:moveTo>
                    <a:pt x="1008" y="480"/>
                  </a:moveTo>
                  <a:cubicBezTo>
                    <a:pt x="1013" y="470"/>
                    <a:pt x="1013" y="470"/>
                    <a:pt x="1013" y="470"/>
                  </a:cubicBezTo>
                  <a:cubicBezTo>
                    <a:pt x="1008" y="480"/>
                    <a:pt x="1008" y="480"/>
                    <a:pt x="1008" y="480"/>
                  </a:cubicBezTo>
                  <a:moveTo>
                    <a:pt x="1024" y="461"/>
                  </a:moveTo>
                  <a:cubicBezTo>
                    <a:pt x="1013" y="470"/>
                    <a:pt x="1013" y="470"/>
                    <a:pt x="1013" y="470"/>
                  </a:cubicBezTo>
                  <a:cubicBezTo>
                    <a:pt x="1024" y="461"/>
                    <a:pt x="1024" y="461"/>
                    <a:pt x="1024" y="461"/>
                  </a:cubicBezTo>
                  <a:moveTo>
                    <a:pt x="1273" y="419"/>
                  </a:moveTo>
                  <a:cubicBezTo>
                    <a:pt x="1233" y="329"/>
                    <a:pt x="1182" y="248"/>
                    <a:pt x="1124" y="179"/>
                  </a:cubicBezTo>
                  <a:cubicBezTo>
                    <a:pt x="1123" y="179"/>
                    <a:pt x="1122" y="179"/>
                    <a:pt x="1120" y="179"/>
                  </a:cubicBezTo>
                  <a:cubicBezTo>
                    <a:pt x="1114" y="181"/>
                    <a:pt x="1107" y="182"/>
                    <a:pt x="1100" y="184"/>
                  </a:cubicBezTo>
                  <a:cubicBezTo>
                    <a:pt x="1091" y="186"/>
                    <a:pt x="1081" y="188"/>
                    <a:pt x="1072" y="190"/>
                  </a:cubicBezTo>
                  <a:cubicBezTo>
                    <a:pt x="1068" y="186"/>
                    <a:pt x="1066" y="181"/>
                    <a:pt x="1063" y="177"/>
                  </a:cubicBezTo>
                  <a:cubicBezTo>
                    <a:pt x="1060" y="178"/>
                    <a:pt x="1058" y="178"/>
                    <a:pt x="1055" y="178"/>
                  </a:cubicBezTo>
                  <a:cubicBezTo>
                    <a:pt x="1065" y="189"/>
                    <a:pt x="1065" y="189"/>
                    <a:pt x="1075" y="197"/>
                  </a:cubicBezTo>
                  <a:cubicBezTo>
                    <a:pt x="1075" y="197"/>
                    <a:pt x="1073" y="197"/>
                    <a:pt x="1072" y="197"/>
                  </a:cubicBezTo>
                  <a:cubicBezTo>
                    <a:pt x="1056" y="207"/>
                    <a:pt x="1056" y="207"/>
                    <a:pt x="1056" y="207"/>
                  </a:cubicBezTo>
                  <a:cubicBezTo>
                    <a:pt x="1054" y="203"/>
                    <a:pt x="1051" y="198"/>
                    <a:pt x="1048" y="194"/>
                  </a:cubicBezTo>
                  <a:cubicBezTo>
                    <a:pt x="1053" y="208"/>
                    <a:pt x="1053" y="208"/>
                    <a:pt x="1053" y="208"/>
                  </a:cubicBezTo>
                  <a:cubicBezTo>
                    <a:pt x="1048" y="194"/>
                    <a:pt x="1048" y="194"/>
                    <a:pt x="1048" y="194"/>
                  </a:cubicBezTo>
                  <a:cubicBezTo>
                    <a:pt x="1046" y="194"/>
                    <a:pt x="1043" y="195"/>
                    <a:pt x="1040" y="195"/>
                  </a:cubicBezTo>
                  <a:cubicBezTo>
                    <a:pt x="1045" y="202"/>
                    <a:pt x="1048" y="209"/>
                    <a:pt x="1052" y="215"/>
                  </a:cubicBezTo>
                  <a:cubicBezTo>
                    <a:pt x="1047" y="216"/>
                    <a:pt x="1041" y="217"/>
                    <a:pt x="1035" y="218"/>
                  </a:cubicBezTo>
                  <a:cubicBezTo>
                    <a:pt x="1034" y="218"/>
                    <a:pt x="1032" y="218"/>
                    <a:pt x="1031" y="218"/>
                  </a:cubicBezTo>
                  <a:cubicBezTo>
                    <a:pt x="1031" y="218"/>
                    <a:pt x="1031" y="218"/>
                    <a:pt x="1031" y="218"/>
                  </a:cubicBezTo>
                  <a:cubicBezTo>
                    <a:pt x="1018" y="220"/>
                    <a:pt x="1004" y="222"/>
                    <a:pt x="991" y="223"/>
                  </a:cubicBezTo>
                  <a:cubicBezTo>
                    <a:pt x="989" y="230"/>
                    <a:pt x="989" y="230"/>
                    <a:pt x="989" y="230"/>
                  </a:cubicBezTo>
                  <a:cubicBezTo>
                    <a:pt x="991" y="223"/>
                    <a:pt x="991" y="223"/>
                    <a:pt x="991" y="223"/>
                  </a:cubicBezTo>
                  <a:cubicBezTo>
                    <a:pt x="971" y="221"/>
                    <a:pt x="971" y="221"/>
                    <a:pt x="971" y="221"/>
                  </a:cubicBezTo>
                  <a:cubicBezTo>
                    <a:pt x="991" y="223"/>
                    <a:pt x="991" y="223"/>
                    <a:pt x="991" y="223"/>
                  </a:cubicBezTo>
                  <a:cubicBezTo>
                    <a:pt x="1004" y="222"/>
                    <a:pt x="1018" y="220"/>
                    <a:pt x="1031" y="218"/>
                  </a:cubicBezTo>
                  <a:cubicBezTo>
                    <a:pt x="999" y="201"/>
                    <a:pt x="999" y="201"/>
                    <a:pt x="999" y="201"/>
                  </a:cubicBezTo>
                  <a:cubicBezTo>
                    <a:pt x="988" y="195"/>
                    <a:pt x="988" y="195"/>
                    <a:pt x="988" y="195"/>
                  </a:cubicBezTo>
                  <a:cubicBezTo>
                    <a:pt x="966" y="196"/>
                    <a:pt x="944" y="187"/>
                    <a:pt x="922" y="187"/>
                  </a:cubicBezTo>
                  <a:cubicBezTo>
                    <a:pt x="921" y="187"/>
                    <a:pt x="919" y="187"/>
                    <a:pt x="918" y="187"/>
                  </a:cubicBezTo>
                  <a:cubicBezTo>
                    <a:pt x="911" y="188"/>
                    <a:pt x="911" y="188"/>
                    <a:pt x="902" y="193"/>
                  </a:cubicBezTo>
                  <a:cubicBezTo>
                    <a:pt x="908" y="196"/>
                    <a:pt x="916" y="199"/>
                    <a:pt x="922" y="201"/>
                  </a:cubicBezTo>
                  <a:cubicBezTo>
                    <a:pt x="899" y="195"/>
                    <a:pt x="899" y="195"/>
                    <a:pt x="899" y="195"/>
                  </a:cubicBezTo>
                  <a:cubicBezTo>
                    <a:pt x="872" y="210"/>
                    <a:pt x="872" y="210"/>
                    <a:pt x="872" y="210"/>
                  </a:cubicBezTo>
                  <a:cubicBezTo>
                    <a:pt x="868" y="217"/>
                    <a:pt x="868" y="217"/>
                    <a:pt x="868" y="217"/>
                  </a:cubicBezTo>
                  <a:cubicBezTo>
                    <a:pt x="860" y="224"/>
                    <a:pt x="860" y="224"/>
                    <a:pt x="860" y="224"/>
                  </a:cubicBezTo>
                  <a:cubicBezTo>
                    <a:pt x="851" y="224"/>
                    <a:pt x="851" y="224"/>
                    <a:pt x="851" y="224"/>
                  </a:cubicBezTo>
                  <a:cubicBezTo>
                    <a:pt x="847" y="231"/>
                    <a:pt x="847" y="231"/>
                    <a:pt x="847" y="231"/>
                  </a:cubicBezTo>
                  <a:cubicBezTo>
                    <a:pt x="843" y="246"/>
                    <a:pt x="843" y="246"/>
                    <a:pt x="843" y="246"/>
                  </a:cubicBezTo>
                  <a:cubicBezTo>
                    <a:pt x="829" y="253"/>
                    <a:pt x="829" y="253"/>
                    <a:pt x="829" y="253"/>
                  </a:cubicBezTo>
                  <a:cubicBezTo>
                    <a:pt x="823" y="259"/>
                    <a:pt x="823" y="259"/>
                    <a:pt x="823" y="259"/>
                  </a:cubicBezTo>
                  <a:cubicBezTo>
                    <a:pt x="819" y="268"/>
                    <a:pt x="819" y="268"/>
                    <a:pt x="819" y="268"/>
                  </a:cubicBezTo>
                  <a:cubicBezTo>
                    <a:pt x="809" y="275"/>
                    <a:pt x="809" y="275"/>
                    <a:pt x="809" y="275"/>
                  </a:cubicBezTo>
                  <a:cubicBezTo>
                    <a:pt x="806" y="275"/>
                    <a:pt x="802" y="275"/>
                    <a:pt x="799" y="275"/>
                  </a:cubicBezTo>
                  <a:cubicBezTo>
                    <a:pt x="789" y="283"/>
                    <a:pt x="789" y="283"/>
                    <a:pt x="789" y="283"/>
                  </a:cubicBezTo>
                  <a:cubicBezTo>
                    <a:pt x="788" y="297"/>
                    <a:pt x="788" y="297"/>
                    <a:pt x="788" y="297"/>
                  </a:cubicBezTo>
                  <a:cubicBezTo>
                    <a:pt x="789" y="297"/>
                    <a:pt x="791" y="297"/>
                    <a:pt x="793" y="297"/>
                  </a:cubicBezTo>
                  <a:cubicBezTo>
                    <a:pt x="793" y="300"/>
                    <a:pt x="793" y="302"/>
                    <a:pt x="792" y="305"/>
                  </a:cubicBezTo>
                  <a:cubicBezTo>
                    <a:pt x="797" y="323"/>
                    <a:pt x="797" y="323"/>
                    <a:pt x="797" y="323"/>
                  </a:cubicBezTo>
                  <a:cubicBezTo>
                    <a:pt x="818" y="313"/>
                    <a:pt x="818" y="313"/>
                    <a:pt x="818" y="313"/>
                  </a:cubicBezTo>
                  <a:cubicBezTo>
                    <a:pt x="820" y="313"/>
                    <a:pt x="822" y="313"/>
                    <a:pt x="824" y="313"/>
                  </a:cubicBezTo>
                  <a:cubicBezTo>
                    <a:pt x="833" y="306"/>
                    <a:pt x="833" y="306"/>
                    <a:pt x="833" y="306"/>
                  </a:cubicBezTo>
                  <a:cubicBezTo>
                    <a:pt x="840" y="329"/>
                    <a:pt x="840" y="329"/>
                    <a:pt x="840" y="329"/>
                  </a:cubicBezTo>
                  <a:cubicBezTo>
                    <a:pt x="840" y="331"/>
                    <a:pt x="840" y="334"/>
                    <a:pt x="840" y="337"/>
                  </a:cubicBezTo>
                  <a:cubicBezTo>
                    <a:pt x="846" y="353"/>
                    <a:pt x="846" y="353"/>
                    <a:pt x="846" y="353"/>
                  </a:cubicBezTo>
                  <a:cubicBezTo>
                    <a:pt x="872" y="343"/>
                    <a:pt x="872" y="343"/>
                    <a:pt x="872" y="343"/>
                  </a:cubicBezTo>
                  <a:cubicBezTo>
                    <a:pt x="881" y="305"/>
                    <a:pt x="881" y="305"/>
                    <a:pt x="881" y="305"/>
                  </a:cubicBezTo>
                  <a:cubicBezTo>
                    <a:pt x="872" y="343"/>
                    <a:pt x="872" y="343"/>
                    <a:pt x="872" y="343"/>
                  </a:cubicBezTo>
                  <a:cubicBezTo>
                    <a:pt x="846" y="353"/>
                    <a:pt x="846" y="353"/>
                    <a:pt x="846" y="353"/>
                  </a:cubicBezTo>
                  <a:cubicBezTo>
                    <a:pt x="840" y="337"/>
                    <a:pt x="840" y="337"/>
                    <a:pt x="840" y="337"/>
                  </a:cubicBezTo>
                  <a:cubicBezTo>
                    <a:pt x="829" y="361"/>
                    <a:pt x="829" y="361"/>
                    <a:pt x="829" y="361"/>
                  </a:cubicBezTo>
                  <a:cubicBezTo>
                    <a:pt x="870" y="357"/>
                    <a:pt x="875" y="355"/>
                    <a:pt x="878" y="333"/>
                  </a:cubicBezTo>
                  <a:cubicBezTo>
                    <a:pt x="880" y="321"/>
                    <a:pt x="882" y="320"/>
                    <a:pt x="893" y="312"/>
                  </a:cubicBezTo>
                  <a:cubicBezTo>
                    <a:pt x="893" y="307"/>
                    <a:pt x="892" y="302"/>
                    <a:pt x="891" y="296"/>
                  </a:cubicBezTo>
                  <a:cubicBezTo>
                    <a:pt x="880" y="296"/>
                    <a:pt x="880" y="296"/>
                    <a:pt x="880" y="296"/>
                  </a:cubicBezTo>
                  <a:cubicBezTo>
                    <a:pt x="883" y="267"/>
                    <a:pt x="883" y="267"/>
                    <a:pt x="883" y="267"/>
                  </a:cubicBezTo>
                  <a:cubicBezTo>
                    <a:pt x="874" y="275"/>
                    <a:pt x="874" y="275"/>
                    <a:pt x="874" y="275"/>
                  </a:cubicBezTo>
                  <a:cubicBezTo>
                    <a:pt x="883" y="267"/>
                    <a:pt x="883" y="267"/>
                    <a:pt x="883" y="267"/>
                  </a:cubicBezTo>
                  <a:cubicBezTo>
                    <a:pt x="900" y="251"/>
                    <a:pt x="900" y="251"/>
                    <a:pt x="900" y="251"/>
                  </a:cubicBezTo>
                  <a:cubicBezTo>
                    <a:pt x="903" y="237"/>
                    <a:pt x="903" y="237"/>
                    <a:pt x="903" y="237"/>
                  </a:cubicBezTo>
                  <a:cubicBezTo>
                    <a:pt x="921" y="236"/>
                    <a:pt x="921" y="236"/>
                    <a:pt x="921" y="236"/>
                  </a:cubicBezTo>
                  <a:cubicBezTo>
                    <a:pt x="924" y="236"/>
                    <a:pt x="927" y="235"/>
                    <a:pt x="930" y="235"/>
                  </a:cubicBezTo>
                  <a:cubicBezTo>
                    <a:pt x="931" y="240"/>
                    <a:pt x="932" y="245"/>
                    <a:pt x="934" y="250"/>
                  </a:cubicBezTo>
                  <a:cubicBezTo>
                    <a:pt x="932" y="245"/>
                    <a:pt x="931" y="240"/>
                    <a:pt x="930" y="235"/>
                  </a:cubicBezTo>
                  <a:cubicBezTo>
                    <a:pt x="927" y="235"/>
                    <a:pt x="924" y="236"/>
                    <a:pt x="921" y="236"/>
                  </a:cubicBezTo>
                  <a:cubicBezTo>
                    <a:pt x="903" y="237"/>
                    <a:pt x="903" y="237"/>
                    <a:pt x="903" y="237"/>
                  </a:cubicBezTo>
                  <a:cubicBezTo>
                    <a:pt x="900" y="251"/>
                    <a:pt x="900" y="251"/>
                    <a:pt x="900" y="251"/>
                  </a:cubicBezTo>
                  <a:cubicBezTo>
                    <a:pt x="902" y="250"/>
                    <a:pt x="902" y="250"/>
                    <a:pt x="902" y="250"/>
                  </a:cubicBezTo>
                  <a:cubicBezTo>
                    <a:pt x="910" y="241"/>
                    <a:pt x="913" y="239"/>
                    <a:pt x="922" y="248"/>
                  </a:cubicBezTo>
                  <a:cubicBezTo>
                    <a:pt x="922" y="251"/>
                    <a:pt x="921" y="255"/>
                    <a:pt x="921" y="258"/>
                  </a:cubicBezTo>
                  <a:cubicBezTo>
                    <a:pt x="908" y="267"/>
                    <a:pt x="908" y="267"/>
                    <a:pt x="908" y="267"/>
                  </a:cubicBezTo>
                  <a:cubicBezTo>
                    <a:pt x="912" y="296"/>
                    <a:pt x="912" y="296"/>
                    <a:pt x="912" y="296"/>
                  </a:cubicBezTo>
                  <a:cubicBezTo>
                    <a:pt x="915" y="296"/>
                    <a:pt x="919" y="296"/>
                    <a:pt x="922" y="295"/>
                  </a:cubicBezTo>
                  <a:cubicBezTo>
                    <a:pt x="929" y="295"/>
                    <a:pt x="936" y="295"/>
                    <a:pt x="943" y="294"/>
                  </a:cubicBezTo>
                  <a:cubicBezTo>
                    <a:pt x="952" y="294"/>
                    <a:pt x="960" y="293"/>
                    <a:pt x="969" y="292"/>
                  </a:cubicBezTo>
                  <a:cubicBezTo>
                    <a:pt x="970" y="295"/>
                    <a:pt x="970" y="297"/>
                    <a:pt x="971" y="300"/>
                  </a:cubicBezTo>
                  <a:cubicBezTo>
                    <a:pt x="943" y="294"/>
                    <a:pt x="943" y="294"/>
                    <a:pt x="943" y="294"/>
                  </a:cubicBezTo>
                  <a:cubicBezTo>
                    <a:pt x="936" y="295"/>
                    <a:pt x="929" y="295"/>
                    <a:pt x="922" y="295"/>
                  </a:cubicBezTo>
                  <a:cubicBezTo>
                    <a:pt x="941" y="332"/>
                    <a:pt x="941" y="332"/>
                    <a:pt x="941" y="332"/>
                  </a:cubicBezTo>
                  <a:cubicBezTo>
                    <a:pt x="917" y="326"/>
                    <a:pt x="917" y="326"/>
                    <a:pt x="917" y="326"/>
                  </a:cubicBezTo>
                  <a:cubicBezTo>
                    <a:pt x="911" y="367"/>
                    <a:pt x="911" y="367"/>
                    <a:pt x="911" y="367"/>
                  </a:cubicBezTo>
                  <a:cubicBezTo>
                    <a:pt x="881" y="368"/>
                    <a:pt x="881" y="368"/>
                    <a:pt x="881" y="368"/>
                  </a:cubicBezTo>
                  <a:cubicBezTo>
                    <a:pt x="879" y="368"/>
                    <a:pt x="878" y="368"/>
                    <a:pt x="876" y="368"/>
                  </a:cubicBezTo>
                  <a:cubicBezTo>
                    <a:pt x="859" y="376"/>
                    <a:pt x="859" y="376"/>
                    <a:pt x="859" y="376"/>
                  </a:cubicBezTo>
                  <a:cubicBezTo>
                    <a:pt x="857" y="376"/>
                    <a:pt x="855" y="376"/>
                    <a:pt x="853" y="377"/>
                  </a:cubicBezTo>
                  <a:cubicBezTo>
                    <a:pt x="829" y="369"/>
                    <a:pt x="829" y="369"/>
                    <a:pt x="829" y="369"/>
                  </a:cubicBezTo>
                  <a:cubicBezTo>
                    <a:pt x="827" y="369"/>
                    <a:pt x="825" y="369"/>
                    <a:pt x="823" y="369"/>
                  </a:cubicBezTo>
                  <a:cubicBezTo>
                    <a:pt x="823" y="363"/>
                    <a:pt x="823" y="358"/>
                    <a:pt x="823" y="353"/>
                  </a:cubicBezTo>
                  <a:cubicBezTo>
                    <a:pt x="823" y="347"/>
                    <a:pt x="823" y="342"/>
                    <a:pt x="823" y="337"/>
                  </a:cubicBezTo>
                  <a:cubicBezTo>
                    <a:pt x="812" y="345"/>
                    <a:pt x="812" y="345"/>
                    <a:pt x="812" y="345"/>
                  </a:cubicBezTo>
                  <a:cubicBezTo>
                    <a:pt x="812" y="347"/>
                    <a:pt x="812" y="350"/>
                    <a:pt x="812" y="353"/>
                  </a:cubicBezTo>
                  <a:cubicBezTo>
                    <a:pt x="812" y="355"/>
                    <a:pt x="812" y="357"/>
                    <a:pt x="812" y="361"/>
                  </a:cubicBezTo>
                  <a:cubicBezTo>
                    <a:pt x="812" y="366"/>
                    <a:pt x="812" y="371"/>
                    <a:pt x="812" y="377"/>
                  </a:cubicBezTo>
                  <a:cubicBezTo>
                    <a:pt x="789" y="377"/>
                    <a:pt x="789" y="377"/>
                    <a:pt x="789" y="377"/>
                  </a:cubicBezTo>
                  <a:cubicBezTo>
                    <a:pt x="782" y="393"/>
                    <a:pt x="782" y="393"/>
                    <a:pt x="782" y="393"/>
                  </a:cubicBezTo>
                  <a:cubicBezTo>
                    <a:pt x="800" y="385"/>
                    <a:pt x="800" y="385"/>
                    <a:pt x="800" y="385"/>
                  </a:cubicBezTo>
                  <a:cubicBezTo>
                    <a:pt x="782" y="393"/>
                    <a:pt x="782" y="393"/>
                    <a:pt x="782" y="393"/>
                  </a:cubicBezTo>
                  <a:cubicBezTo>
                    <a:pt x="778" y="393"/>
                    <a:pt x="774" y="393"/>
                    <a:pt x="770" y="392"/>
                  </a:cubicBezTo>
                  <a:cubicBezTo>
                    <a:pt x="770" y="398"/>
                    <a:pt x="769" y="403"/>
                    <a:pt x="769" y="409"/>
                  </a:cubicBezTo>
                  <a:cubicBezTo>
                    <a:pt x="782" y="412"/>
                    <a:pt x="782" y="412"/>
                    <a:pt x="782" y="412"/>
                  </a:cubicBezTo>
                  <a:cubicBezTo>
                    <a:pt x="769" y="409"/>
                    <a:pt x="769" y="409"/>
                    <a:pt x="769" y="409"/>
                  </a:cubicBezTo>
                  <a:cubicBezTo>
                    <a:pt x="763" y="409"/>
                    <a:pt x="757" y="408"/>
                    <a:pt x="751" y="408"/>
                  </a:cubicBezTo>
                  <a:cubicBezTo>
                    <a:pt x="745" y="418"/>
                    <a:pt x="745" y="418"/>
                    <a:pt x="745" y="418"/>
                  </a:cubicBezTo>
                  <a:cubicBezTo>
                    <a:pt x="737" y="425"/>
                    <a:pt x="737" y="425"/>
                    <a:pt x="737" y="425"/>
                  </a:cubicBezTo>
                  <a:cubicBezTo>
                    <a:pt x="718" y="432"/>
                    <a:pt x="718" y="432"/>
                    <a:pt x="718" y="432"/>
                  </a:cubicBezTo>
                  <a:cubicBezTo>
                    <a:pt x="687" y="431"/>
                    <a:pt x="687" y="431"/>
                    <a:pt x="687" y="431"/>
                  </a:cubicBezTo>
                  <a:cubicBezTo>
                    <a:pt x="691" y="448"/>
                    <a:pt x="691" y="448"/>
                    <a:pt x="691" y="448"/>
                  </a:cubicBezTo>
                  <a:cubicBezTo>
                    <a:pt x="695" y="448"/>
                    <a:pt x="700" y="448"/>
                    <a:pt x="704" y="448"/>
                  </a:cubicBezTo>
                  <a:cubicBezTo>
                    <a:pt x="705" y="450"/>
                    <a:pt x="705" y="450"/>
                    <a:pt x="705" y="450"/>
                  </a:cubicBezTo>
                  <a:cubicBezTo>
                    <a:pt x="721" y="472"/>
                    <a:pt x="722" y="480"/>
                    <a:pt x="722" y="486"/>
                  </a:cubicBezTo>
                  <a:cubicBezTo>
                    <a:pt x="722" y="484"/>
                    <a:pt x="722" y="482"/>
                    <a:pt x="722" y="481"/>
                  </a:cubicBezTo>
                  <a:cubicBezTo>
                    <a:pt x="720" y="474"/>
                    <a:pt x="717" y="467"/>
                    <a:pt x="705" y="450"/>
                  </a:cubicBezTo>
                  <a:cubicBezTo>
                    <a:pt x="708" y="458"/>
                    <a:pt x="711" y="467"/>
                    <a:pt x="713" y="475"/>
                  </a:cubicBezTo>
                  <a:cubicBezTo>
                    <a:pt x="713" y="481"/>
                    <a:pt x="712" y="486"/>
                    <a:pt x="712" y="492"/>
                  </a:cubicBezTo>
                  <a:cubicBezTo>
                    <a:pt x="711" y="495"/>
                    <a:pt x="711" y="498"/>
                    <a:pt x="711" y="501"/>
                  </a:cubicBezTo>
                  <a:cubicBezTo>
                    <a:pt x="687" y="500"/>
                    <a:pt x="663" y="499"/>
                    <a:pt x="640" y="497"/>
                  </a:cubicBezTo>
                  <a:cubicBezTo>
                    <a:pt x="627" y="562"/>
                    <a:pt x="627" y="562"/>
                    <a:pt x="629" y="567"/>
                  </a:cubicBezTo>
                  <a:cubicBezTo>
                    <a:pt x="629" y="570"/>
                    <a:pt x="628" y="573"/>
                    <a:pt x="628" y="576"/>
                  </a:cubicBezTo>
                  <a:cubicBezTo>
                    <a:pt x="642" y="576"/>
                    <a:pt x="642" y="576"/>
                    <a:pt x="642" y="576"/>
                  </a:cubicBezTo>
                  <a:cubicBezTo>
                    <a:pt x="647" y="581"/>
                    <a:pt x="647" y="581"/>
                    <a:pt x="647" y="581"/>
                  </a:cubicBezTo>
                  <a:cubicBezTo>
                    <a:pt x="664" y="582"/>
                    <a:pt x="681" y="583"/>
                    <a:pt x="699" y="584"/>
                  </a:cubicBezTo>
                  <a:cubicBezTo>
                    <a:pt x="725" y="532"/>
                    <a:pt x="725" y="532"/>
                    <a:pt x="747" y="528"/>
                  </a:cubicBezTo>
                  <a:cubicBezTo>
                    <a:pt x="750" y="521"/>
                    <a:pt x="754" y="510"/>
                    <a:pt x="757" y="503"/>
                  </a:cubicBezTo>
                  <a:cubicBezTo>
                    <a:pt x="763" y="503"/>
                    <a:pt x="770" y="503"/>
                    <a:pt x="777" y="503"/>
                  </a:cubicBezTo>
                  <a:cubicBezTo>
                    <a:pt x="781" y="503"/>
                    <a:pt x="785" y="504"/>
                    <a:pt x="790" y="504"/>
                  </a:cubicBezTo>
                  <a:cubicBezTo>
                    <a:pt x="785" y="468"/>
                    <a:pt x="785" y="468"/>
                    <a:pt x="785" y="468"/>
                  </a:cubicBezTo>
                  <a:cubicBezTo>
                    <a:pt x="790" y="504"/>
                    <a:pt x="790" y="504"/>
                    <a:pt x="790" y="504"/>
                  </a:cubicBezTo>
                  <a:cubicBezTo>
                    <a:pt x="803" y="495"/>
                    <a:pt x="803" y="495"/>
                    <a:pt x="803" y="495"/>
                  </a:cubicBezTo>
                  <a:cubicBezTo>
                    <a:pt x="797" y="478"/>
                    <a:pt x="797" y="478"/>
                    <a:pt x="797" y="478"/>
                  </a:cubicBezTo>
                  <a:cubicBezTo>
                    <a:pt x="803" y="495"/>
                    <a:pt x="803" y="495"/>
                    <a:pt x="803" y="495"/>
                  </a:cubicBezTo>
                  <a:cubicBezTo>
                    <a:pt x="810" y="495"/>
                    <a:pt x="817" y="495"/>
                    <a:pt x="823" y="495"/>
                  </a:cubicBezTo>
                  <a:cubicBezTo>
                    <a:pt x="850" y="530"/>
                    <a:pt x="850" y="530"/>
                    <a:pt x="850" y="530"/>
                  </a:cubicBezTo>
                  <a:cubicBezTo>
                    <a:pt x="871" y="539"/>
                    <a:pt x="871" y="539"/>
                    <a:pt x="871" y="539"/>
                  </a:cubicBezTo>
                  <a:cubicBezTo>
                    <a:pt x="885" y="548"/>
                    <a:pt x="885" y="548"/>
                    <a:pt x="885" y="548"/>
                  </a:cubicBezTo>
                  <a:cubicBezTo>
                    <a:pt x="892" y="538"/>
                    <a:pt x="892" y="538"/>
                    <a:pt x="892" y="538"/>
                  </a:cubicBezTo>
                  <a:cubicBezTo>
                    <a:pt x="894" y="538"/>
                    <a:pt x="897" y="538"/>
                    <a:pt x="899" y="538"/>
                  </a:cubicBezTo>
                  <a:cubicBezTo>
                    <a:pt x="885" y="530"/>
                    <a:pt x="885" y="530"/>
                    <a:pt x="885" y="530"/>
                  </a:cubicBezTo>
                  <a:cubicBezTo>
                    <a:pt x="882" y="530"/>
                    <a:pt x="880" y="530"/>
                    <a:pt x="878" y="530"/>
                  </a:cubicBezTo>
                  <a:cubicBezTo>
                    <a:pt x="866" y="515"/>
                    <a:pt x="851" y="497"/>
                    <a:pt x="839" y="482"/>
                  </a:cubicBezTo>
                  <a:cubicBezTo>
                    <a:pt x="856" y="478"/>
                    <a:pt x="856" y="478"/>
                    <a:pt x="856" y="478"/>
                  </a:cubicBezTo>
                  <a:cubicBezTo>
                    <a:pt x="860" y="478"/>
                    <a:pt x="865" y="478"/>
                    <a:pt x="869" y="478"/>
                  </a:cubicBezTo>
                  <a:cubicBezTo>
                    <a:pt x="883" y="503"/>
                    <a:pt x="883" y="503"/>
                    <a:pt x="883" y="503"/>
                  </a:cubicBezTo>
                  <a:cubicBezTo>
                    <a:pt x="904" y="511"/>
                    <a:pt x="904" y="511"/>
                    <a:pt x="904" y="511"/>
                  </a:cubicBezTo>
                  <a:cubicBezTo>
                    <a:pt x="912" y="519"/>
                    <a:pt x="912" y="519"/>
                    <a:pt x="912" y="519"/>
                  </a:cubicBezTo>
                  <a:cubicBezTo>
                    <a:pt x="919" y="529"/>
                    <a:pt x="919" y="529"/>
                    <a:pt x="919" y="529"/>
                  </a:cubicBezTo>
                  <a:cubicBezTo>
                    <a:pt x="919" y="535"/>
                    <a:pt x="920" y="540"/>
                    <a:pt x="920" y="547"/>
                  </a:cubicBezTo>
                  <a:cubicBezTo>
                    <a:pt x="948" y="566"/>
                    <a:pt x="948" y="566"/>
                    <a:pt x="948" y="566"/>
                  </a:cubicBezTo>
                  <a:cubicBezTo>
                    <a:pt x="947" y="537"/>
                    <a:pt x="947" y="537"/>
                    <a:pt x="947" y="537"/>
                  </a:cubicBezTo>
                  <a:cubicBezTo>
                    <a:pt x="954" y="536"/>
                    <a:pt x="961" y="536"/>
                    <a:pt x="968" y="535"/>
                  </a:cubicBezTo>
                  <a:cubicBezTo>
                    <a:pt x="970" y="535"/>
                    <a:pt x="972" y="535"/>
                    <a:pt x="975" y="535"/>
                  </a:cubicBezTo>
                  <a:cubicBezTo>
                    <a:pt x="998" y="507"/>
                    <a:pt x="998" y="507"/>
                    <a:pt x="998" y="507"/>
                  </a:cubicBezTo>
                  <a:cubicBezTo>
                    <a:pt x="1008" y="480"/>
                    <a:pt x="1008" y="480"/>
                    <a:pt x="1008" y="480"/>
                  </a:cubicBezTo>
                  <a:cubicBezTo>
                    <a:pt x="1013" y="470"/>
                    <a:pt x="1013" y="470"/>
                    <a:pt x="1013" y="470"/>
                  </a:cubicBezTo>
                  <a:cubicBezTo>
                    <a:pt x="1024" y="461"/>
                    <a:pt x="1024" y="461"/>
                    <a:pt x="1024" y="461"/>
                  </a:cubicBezTo>
                  <a:cubicBezTo>
                    <a:pt x="1028" y="452"/>
                    <a:pt x="1028" y="452"/>
                    <a:pt x="1028" y="452"/>
                  </a:cubicBezTo>
                  <a:cubicBezTo>
                    <a:pt x="1024" y="461"/>
                    <a:pt x="1024" y="461"/>
                    <a:pt x="1024" y="461"/>
                  </a:cubicBezTo>
                  <a:cubicBezTo>
                    <a:pt x="1028" y="452"/>
                    <a:pt x="1028" y="452"/>
                    <a:pt x="1028" y="452"/>
                  </a:cubicBezTo>
                  <a:cubicBezTo>
                    <a:pt x="1043" y="459"/>
                    <a:pt x="1043" y="459"/>
                    <a:pt x="1043" y="459"/>
                  </a:cubicBezTo>
                  <a:cubicBezTo>
                    <a:pt x="1047" y="459"/>
                    <a:pt x="1052" y="458"/>
                    <a:pt x="1055" y="458"/>
                  </a:cubicBezTo>
                  <a:cubicBezTo>
                    <a:pt x="1058" y="458"/>
                    <a:pt x="1060" y="458"/>
                    <a:pt x="1062" y="458"/>
                  </a:cubicBezTo>
                  <a:cubicBezTo>
                    <a:pt x="1091" y="444"/>
                    <a:pt x="1091" y="444"/>
                    <a:pt x="1091" y="444"/>
                  </a:cubicBezTo>
                  <a:cubicBezTo>
                    <a:pt x="1092" y="480"/>
                    <a:pt x="1092" y="480"/>
                    <a:pt x="1092" y="480"/>
                  </a:cubicBezTo>
                  <a:cubicBezTo>
                    <a:pt x="1122" y="486"/>
                    <a:pt x="1122" y="486"/>
                    <a:pt x="1122" y="486"/>
                  </a:cubicBezTo>
                  <a:cubicBezTo>
                    <a:pt x="1137" y="487"/>
                    <a:pt x="1159" y="489"/>
                    <a:pt x="1175" y="489"/>
                  </a:cubicBezTo>
                  <a:cubicBezTo>
                    <a:pt x="1159" y="489"/>
                    <a:pt x="1137" y="487"/>
                    <a:pt x="1122" y="486"/>
                  </a:cubicBezTo>
                  <a:cubicBezTo>
                    <a:pt x="1138" y="503"/>
                    <a:pt x="1138" y="503"/>
                    <a:pt x="1138" y="503"/>
                  </a:cubicBezTo>
                  <a:cubicBezTo>
                    <a:pt x="1137" y="519"/>
                    <a:pt x="1137" y="519"/>
                    <a:pt x="1137" y="519"/>
                  </a:cubicBezTo>
                  <a:cubicBezTo>
                    <a:pt x="1106" y="524"/>
                    <a:pt x="1075" y="527"/>
                    <a:pt x="1043" y="530"/>
                  </a:cubicBezTo>
                  <a:cubicBezTo>
                    <a:pt x="1003" y="542"/>
                    <a:pt x="1003" y="542"/>
                    <a:pt x="1003" y="542"/>
                  </a:cubicBezTo>
                  <a:cubicBezTo>
                    <a:pt x="1008" y="531"/>
                    <a:pt x="1008" y="531"/>
                    <a:pt x="1008" y="531"/>
                  </a:cubicBezTo>
                  <a:cubicBezTo>
                    <a:pt x="998" y="507"/>
                    <a:pt x="998" y="507"/>
                    <a:pt x="998" y="507"/>
                  </a:cubicBezTo>
                  <a:cubicBezTo>
                    <a:pt x="975" y="535"/>
                    <a:pt x="975" y="535"/>
                    <a:pt x="975" y="535"/>
                  </a:cubicBezTo>
                  <a:cubicBezTo>
                    <a:pt x="979" y="535"/>
                    <a:pt x="984" y="534"/>
                    <a:pt x="988" y="534"/>
                  </a:cubicBezTo>
                  <a:cubicBezTo>
                    <a:pt x="999" y="560"/>
                    <a:pt x="999" y="560"/>
                    <a:pt x="999" y="560"/>
                  </a:cubicBezTo>
                  <a:cubicBezTo>
                    <a:pt x="1008" y="578"/>
                    <a:pt x="1008" y="578"/>
                    <a:pt x="1008" y="578"/>
                  </a:cubicBezTo>
                  <a:cubicBezTo>
                    <a:pt x="1011" y="581"/>
                    <a:pt x="1011" y="581"/>
                    <a:pt x="1011" y="581"/>
                  </a:cubicBezTo>
                  <a:cubicBezTo>
                    <a:pt x="1008" y="578"/>
                    <a:pt x="1008" y="578"/>
                    <a:pt x="1008" y="578"/>
                  </a:cubicBezTo>
                  <a:cubicBezTo>
                    <a:pt x="1011" y="581"/>
                    <a:pt x="1011" y="581"/>
                    <a:pt x="1011" y="581"/>
                  </a:cubicBezTo>
                  <a:cubicBezTo>
                    <a:pt x="1057" y="578"/>
                    <a:pt x="1103" y="573"/>
                    <a:pt x="1148" y="568"/>
                  </a:cubicBezTo>
                  <a:cubicBezTo>
                    <a:pt x="1166" y="565"/>
                    <a:pt x="1183" y="562"/>
                    <a:pt x="1200" y="560"/>
                  </a:cubicBezTo>
                  <a:cubicBezTo>
                    <a:pt x="1199" y="555"/>
                    <a:pt x="1199" y="551"/>
                    <a:pt x="1197" y="547"/>
                  </a:cubicBezTo>
                  <a:cubicBezTo>
                    <a:pt x="1193" y="548"/>
                    <a:pt x="1189" y="549"/>
                    <a:pt x="1184" y="549"/>
                  </a:cubicBezTo>
                  <a:cubicBezTo>
                    <a:pt x="1189" y="549"/>
                    <a:pt x="1193" y="548"/>
                    <a:pt x="1197" y="547"/>
                  </a:cubicBezTo>
                  <a:cubicBezTo>
                    <a:pt x="1199" y="551"/>
                    <a:pt x="1199" y="555"/>
                    <a:pt x="1200" y="560"/>
                  </a:cubicBezTo>
                  <a:cubicBezTo>
                    <a:pt x="1212" y="558"/>
                    <a:pt x="1225" y="555"/>
                    <a:pt x="1236" y="553"/>
                  </a:cubicBezTo>
                  <a:cubicBezTo>
                    <a:pt x="1225" y="547"/>
                    <a:pt x="1223" y="527"/>
                    <a:pt x="1219" y="515"/>
                  </a:cubicBezTo>
                  <a:cubicBezTo>
                    <a:pt x="1184" y="477"/>
                    <a:pt x="1184" y="477"/>
                    <a:pt x="1184" y="477"/>
                  </a:cubicBezTo>
                  <a:cubicBezTo>
                    <a:pt x="1181" y="468"/>
                    <a:pt x="1178" y="459"/>
                    <a:pt x="1175" y="451"/>
                  </a:cubicBezTo>
                  <a:cubicBezTo>
                    <a:pt x="1188" y="443"/>
                    <a:pt x="1206" y="433"/>
                    <a:pt x="1219" y="425"/>
                  </a:cubicBezTo>
                  <a:cubicBezTo>
                    <a:pt x="1228" y="431"/>
                    <a:pt x="1228" y="431"/>
                    <a:pt x="1228" y="431"/>
                  </a:cubicBezTo>
                  <a:cubicBezTo>
                    <a:pt x="1219" y="425"/>
                    <a:pt x="1219" y="425"/>
                    <a:pt x="1219" y="425"/>
                  </a:cubicBezTo>
                  <a:cubicBezTo>
                    <a:pt x="1221" y="430"/>
                    <a:pt x="1223" y="435"/>
                    <a:pt x="1225" y="440"/>
                  </a:cubicBezTo>
                  <a:cubicBezTo>
                    <a:pt x="1225" y="440"/>
                    <a:pt x="1226" y="441"/>
                    <a:pt x="1226" y="442"/>
                  </a:cubicBezTo>
                  <a:cubicBezTo>
                    <a:pt x="1219" y="446"/>
                    <a:pt x="1219" y="446"/>
                    <a:pt x="1219" y="446"/>
                  </a:cubicBezTo>
                  <a:cubicBezTo>
                    <a:pt x="1218" y="447"/>
                    <a:pt x="1215" y="450"/>
                    <a:pt x="1214" y="452"/>
                  </a:cubicBezTo>
                  <a:cubicBezTo>
                    <a:pt x="1215" y="456"/>
                    <a:pt x="1215" y="456"/>
                    <a:pt x="1221" y="477"/>
                  </a:cubicBezTo>
                  <a:cubicBezTo>
                    <a:pt x="1228" y="479"/>
                    <a:pt x="1235" y="482"/>
                    <a:pt x="1241" y="484"/>
                  </a:cubicBezTo>
                  <a:cubicBezTo>
                    <a:pt x="1220" y="455"/>
                    <a:pt x="1220" y="455"/>
                    <a:pt x="1220" y="455"/>
                  </a:cubicBezTo>
                  <a:cubicBezTo>
                    <a:pt x="1241" y="484"/>
                    <a:pt x="1241" y="484"/>
                    <a:pt x="1241" y="484"/>
                  </a:cubicBezTo>
                  <a:cubicBezTo>
                    <a:pt x="1243" y="484"/>
                    <a:pt x="1245" y="483"/>
                    <a:pt x="1247" y="483"/>
                  </a:cubicBezTo>
                  <a:cubicBezTo>
                    <a:pt x="1249" y="482"/>
                    <a:pt x="1251" y="482"/>
                    <a:pt x="1252" y="481"/>
                  </a:cubicBezTo>
                  <a:cubicBezTo>
                    <a:pt x="1261" y="489"/>
                    <a:pt x="1261" y="489"/>
                    <a:pt x="1261" y="489"/>
                  </a:cubicBezTo>
                  <a:cubicBezTo>
                    <a:pt x="1252" y="481"/>
                    <a:pt x="1252" y="481"/>
                    <a:pt x="1252" y="481"/>
                  </a:cubicBezTo>
                  <a:cubicBezTo>
                    <a:pt x="1261" y="489"/>
                    <a:pt x="1261" y="489"/>
                    <a:pt x="1261" y="489"/>
                  </a:cubicBezTo>
                  <a:cubicBezTo>
                    <a:pt x="1267" y="488"/>
                    <a:pt x="1272" y="486"/>
                    <a:pt x="1278" y="486"/>
                  </a:cubicBezTo>
                  <a:cubicBezTo>
                    <a:pt x="1272" y="486"/>
                    <a:pt x="1267" y="488"/>
                    <a:pt x="1261" y="489"/>
                  </a:cubicBezTo>
                  <a:cubicBezTo>
                    <a:pt x="1252" y="481"/>
                    <a:pt x="1252" y="481"/>
                    <a:pt x="1252" y="481"/>
                  </a:cubicBezTo>
                  <a:cubicBezTo>
                    <a:pt x="1251" y="482"/>
                    <a:pt x="1249" y="482"/>
                    <a:pt x="1247" y="483"/>
                  </a:cubicBezTo>
                  <a:cubicBezTo>
                    <a:pt x="1259" y="498"/>
                    <a:pt x="1259" y="498"/>
                    <a:pt x="1259" y="498"/>
                  </a:cubicBezTo>
                  <a:cubicBezTo>
                    <a:pt x="1247" y="501"/>
                    <a:pt x="1247" y="501"/>
                    <a:pt x="1247" y="501"/>
                  </a:cubicBezTo>
                  <a:cubicBezTo>
                    <a:pt x="1269" y="547"/>
                    <a:pt x="1269" y="547"/>
                    <a:pt x="1269" y="547"/>
                  </a:cubicBezTo>
                  <a:cubicBezTo>
                    <a:pt x="1270" y="547"/>
                    <a:pt x="1272" y="546"/>
                    <a:pt x="1274" y="546"/>
                  </a:cubicBezTo>
                  <a:cubicBezTo>
                    <a:pt x="1271" y="536"/>
                    <a:pt x="1268" y="526"/>
                    <a:pt x="1264" y="516"/>
                  </a:cubicBezTo>
                  <a:cubicBezTo>
                    <a:pt x="1263" y="513"/>
                    <a:pt x="1262" y="510"/>
                    <a:pt x="1261" y="507"/>
                  </a:cubicBezTo>
                  <a:cubicBezTo>
                    <a:pt x="1262" y="510"/>
                    <a:pt x="1263" y="513"/>
                    <a:pt x="1264" y="516"/>
                  </a:cubicBezTo>
                  <a:cubicBezTo>
                    <a:pt x="1263" y="513"/>
                    <a:pt x="1262" y="510"/>
                    <a:pt x="1261" y="507"/>
                  </a:cubicBezTo>
                  <a:cubicBezTo>
                    <a:pt x="1262" y="510"/>
                    <a:pt x="1263" y="513"/>
                    <a:pt x="1264" y="516"/>
                  </a:cubicBezTo>
                  <a:cubicBezTo>
                    <a:pt x="1268" y="526"/>
                    <a:pt x="1271" y="536"/>
                    <a:pt x="1274" y="546"/>
                  </a:cubicBezTo>
                  <a:cubicBezTo>
                    <a:pt x="1290" y="542"/>
                    <a:pt x="1305" y="539"/>
                    <a:pt x="1319" y="535"/>
                  </a:cubicBezTo>
                  <a:cubicBezTo>
                    <a:pt x="1310" y="507"/>
                    <a:pt x="1299" y="479"/>
                    <a:pt x="1288" y="452"/>
                  </a:cubicBezTo>
                  <a:cubicBezTo>
                    <a:pt x="1279" y="459"/>
                    <a:pt x="1279" y="459"/>
                    <a:pt x="1279" y="459"/>
                  </a:cubicBezTo>
                  <a:cubicBezTo>
                    <a:pt x="1269" y="423"/>
                    <a:pt x="1269" y="423"/>
                    <a:pt x="1269" y="423"/>
                  </a:cubicBezTo>
                  <a:cubicBezTo>
                    <a:pt x="1255" y="455"/>
                    <a:pt x="1255" y="455"/>
                    <a:pt x="1255" y="455"/>
                  </a:cubicBezTo>
                  <a:cubicBezTo>
                    <a:pt x="1269" y="423"/>
                    <a:pt x="1269" y="423"/>
                    <a:pt x="1269" y="423"/>
                  </a:cubicBezTo>
                  <a:cubicBezTo>
                    <a:pt x="1273" y="419"/>
                    <a:pt x="1273" y="419"/>
                    <a:pt x="1273" y="419"/>
                  </a:cubicBezTo>
                  <a:moveTo>
                    <a:pt x="627" y="168"/>
                  </a:moveTo>
                  <a:cubicBezTo>
                    <a:pt x="638" y="177"/>
                    <a:pt x="638" y="177"/>
                    <a:pt x="638" y="177"/>
                  </a:cubicBezTo>
                  <a:cubicBezTo>
                    <a:pt x="641" y="164"/>
                    <a:pt x="641" y="164"/>
                    <a:pt x="641" y="164"/>
                  </a:cubicBezTo>
                  <a:cubicBezTo>
                    <a:pt x="627" y="168"/>
                    <a:pt x="627" y="168"/>
                    <a:pt x="627" y="168"/>
                  </a:cubicBezTo>
                  <a:moveTo>
                    <a:pt x="1074" y="139"/>
                  </a:moveTo>
                  <a:cubicBezTo>
                    <a:pt x="1073" y="137"/>
                    <a:pt x="1070" y="135"/>
                    <a:pt x="1069" y="133"/>
                  </a:cubicBezTo>
                  <a:cubicBezTo>
                    <a:pt x="1071" y="139"/>
                    <a:pt x="1071" y="139"/>
                    <a:pt x="1071" y="139"/>
                  </a:cubicBezTo>
                  <a:cubicBezTo>
                    <a:pt x="1072" y="139"/>
                    <a:pt x="1073" y="139"/>
                    <a:pt x="1074" y="139"/>
                  </a:cubicBezTo>
                  <a:moveTo>
                    <a:pt x="1069" y="133"/>
                  </a:moveTo>
                  <a:cubicBezTo>
                    <a:pt x="1072" y="125"/>
                    <a:pt x="1072" y="125"/>
                    <a:pt x="1072" y="125"/>
                  </a:cubicBezTo>
                  <a:cubicBezTo>
                    <a:pt x="1058" y="121"/>
                    <a:pt x="1058" y="121"/>
                    <a:pt x="1058" y="121"/>
                  </a:cubicBezTo>
                  <a:cubicBezTo>
                    <a:pt x="1061" y="127"/>
                    <a:pt x="1061" y="127"/>
                    <a:pt x="1061" y="127"/>
                  </a:cubicBezTo>
                  <a:cubicBezTo>
                    <a:pt x="1063" y="134"/>
                    <a:pt x="1063" y="134"/>
                    <a:pt x="1063" y="134"/>
                  </a:cubicBezTo>
                  <a:cubicBezTo>
                    <a:pt x="1059" y="142"/>
                    <a:pt x="1059" y="142"/>
                    <a:pt x="1059" y="142"/>
                  </a:cubicBezTo>
                  <a:cubicBezTo>
                    <a:pt x="1055" y="150"/>
                    <a:pt x="1055" y="150"/>
                    <a:pt x="1055" y="150"/>
                  </a:cubicBezTo>
                  <a:cubicBezTo>
                    <a:pt x="1063" y="161"/>
                    <a:pt x="1063" y="161"/>
                    <a:pt x="1063" y="161"/>
                  </a:cubicBezTo>
                  <a:cubicBezTo>
                    <a:pt x="1082" y="166"/>
                    <a:pt x="1082" y="166"/>
                    <a:pt x="1082" y="166"/>
                  </a:cubicBezTo>
                  <a:cubicBezTo>
                    <a:pt x="1065" y="153"/>
                    <a:pt x="1065" y="153"/>
                    <a:pt x="1065" y="153"/>
                  </a:cubicBezTo>
                  <a:cubicBezTo>
                    <a:pt x="1082" y="166"/>
                    <a:pt x="1082" y="166"/>
                    <a:pt x="1082" y="166"/>
                  </a:cubicBezTo>
                  <a:cubicBezTo>
                    <a:pt x="1092" y="163"/>
                    <a:pt x="1092" y="163"/>
                    <a:pt x="1092" y="163"/>
                  </a:cubicBezTo>
                  <a:cubicBezTo>
                    <a:pt x="1078" y="152"/>
                    <a:pt x="1078" y="152"/>
                    <a:pt x="1078" y="152"/>
                  </a:cubicBezTo>
                  <a:cubicBezTo>
                    <a:pt x="1076" y="150"/>
                    <a:pt x="1075" y="148"/>
                    <a:pt x="1073" y="146"/>
                  </a:cubicBezTo>
                  <a:cubicBezTo>
                    <a:pt x="1071" y="139"/>
                    <a:pt x="1071" y="139"/>
                    <a:pt x="1071" y="139"/>
                  </a:cubicBezTo>
                  <a:cubicBezTo>
                    <a:pt x="1069" y="133"/>
                    <a:pt x="1069" y="133"/>
                    <a:pt x="1069" y="133"/>
                  </a:cubicBezTo>
                  <a:moveTo>
                    <a:pt x="1061" y="127"/>
                  </a:moveTo>
                  <a:cubicBezTo>
                    <a:pt x="1063" y="134"/>
                    <a:pt x="1063" y="134"/>
                    <a:pt x="1063" y="134"/>
                  </a:cubicBezTo>
                  <a:cubicBezTo>
                    <a:pt x="1061" y="127"/>
                    <a:pt x="1061" y="127"/>
                    <a:pt x="1061" y="127"/>
                  </a:cubicBezTo>
                  <a:moveTo>
                    <a:pt x="1061" y="127"/>
                  </a:moveTo>
                  <a:cubicBezTo>
                    <a:pt x="1058" y="121"/>
                    <a:pt x="1058" y="121"/>
                    <a:pt x="1058" y="121"/>
                  </a:cubicBezTo>
                  <a:cubicBezTo>
                    <a:pt x="1061" y="127"/>
                    <a:pt x="1061" y="127"/>
                    <a:pt x="1061" y="127"/>
                  </a:cubicBezTo>
                  <a:moveTo>
                    <a:pt x="1074" y="123"/>
                  </a:moveTo>
                  <a:cubicBezTo>
                    <a:pt x="1071" y="120"/>
                    <a:pt x="1067" y="117"/>
                    <a:pt x="1065" y="114"/>
                  </a:cubicBezTo>
                  <a:cubicBezTo>
                    <a:pt x="1058" y="121"/>
                    <a:pt x="1058" y="121"/>
                    <a:pt x="1058" y="121"/>
                  </a:cubicBezTo>
                  <a:cubicBezTo>
                    <a:pt x="1072" y="125"/>
                    <a:pt x="1072" y="125"/>
                    <a:pt x="1072" y="125"/>
                  </a:cubicBezTo>
                  <a:cubicBezTo>
                    <a:pt x="1074" y="123"/>
                    <a:pt x="1074" y="123"/>
                    <a:pt x="1074" y="123"/>
                  </a:cubicBezTo>
                  <a:moveTo>
                    <a:pt x="877" y="125"/>
                  </a:moveTo>
                  <a:cubicBezTo>
                    <a:pt x="882" y="125"/>
                    <a:pt x="888" y="125"/>
                    <a:pt x="893" y="124"/>
                  </a:cubicBezTo>
                  <a:cubicBezTo>
                    <a:pt x="891" y="121"/>
                    <a:pt x="890" y="119"/>
                    <a:pt x="887" y="115"/>
                  </a:cubicBezTo>
                  <a:cubicBezTo>
                    <a:pt x="887" y="115"/>
                    <a:pt x="886" y="114"/>
                    <a:pt x="886" y="113"/>
                  </a:cubicBezTo>
                  <a:cubicBezTo>
                    <a:pt x="885" y="112"/>
                    <a:pt x="885" y="112"/>
                    <a:pt x="884" y="112"/>
                  </a:cubicBezTo>
                  <a:cubicBezTo>
                    <a:pt x="876" y="113"/>
                    <a:pt x="876" y="113"/>
                    <a:pt x="874" y="113"/>
                  </a:cubicBezTo>
                  <a:cubicBezTo>
                    <a:pt x="875" y="117"/>
                    <a:pt x="876" y="121"/>
                    <a:pt x="877" y="125"/>
                  </a:cubicBezTo>
                  <a:moveTo>
                    <a:pt x="866" y="119"/>
                  </a:moveTo>
                  <a:cubicBezTo>
                    <a:pt x="868" y="113"/>
                    <a:pt x="868" y="113"/>
                    <a:pt x="868" y="113"/>
                  </a:cubicBezTo>
                  <a:cubicBezTo>
                    <a:pt x="866" y="119"/>
                    <a:pt x="866" y="119"/>
                    <a:pt x="866" y="119"/>
                  </a:cubicBezTo>
                  <a:cubicBezTo>
                    <a:pt x="868" y="113"/>
                    <a:pt x="868" y="113"/>
                    <a:pt x="868" y="113"/>
                  </a:cubicBezTo>
                  <a:cubicBezTo>
                    <a:pt x="858" y="108"/>
                    <a:pt x="858" y="108"/>
                    <a:pt x="858" y="108"/>
                  </a:cubicBezTo>
                  <a:cubicBezTo>
                    <a:pt x="856" y="114"/>
                    <a:pt x="856" y="114"/>
                    <a:pt x="856" y="114"/>
                  </a:cubicBezTo>
                  <a:cubicBezTo>
                    <a:pt x="858" y="108"/>
                    <a:pt x="858" y="108"/>
                    <a:pt x="858" y="108"/>
                  </a:cubicBezTo>
                  <a:cubicBezTo>
                    <a:pt x="857" y="106"/>
                    <a:pt x="857" y="104"/>
                    <a:pt x="857" y="102"/>
                  </a:cubicBezTo>
                  <a:cubicBezTo>
                    <a:pt x="855" y="102"/>
                    <a:pt x="853" y="102"/>
                    <a:pt x="851" y="102"/>
                  </a:cubicBezTo>
                  <a:cubicBezTo>
                    <a:pt x="834" y="114"/>
                    <a:pt x="834" y="114"/>
                    <a:pt x="834" y="114"/>
                  </a:cubicBezTo>
                  <a:cubicBezTo>
                    <a:pt x="840" y="120"/>
                    <a:pt x="840" y="120"/>
                    <a:pt x="840" y="120"/>
                  </a:cubicBezTo>
                  <a:cubicBezTo>
                    <a:pt x="849" y="114"/>
                    <a:pt x="849" y="114"/>
                    <a:pt x="849" y="114"/>
                  </a:cubicBezTo>
                  <a:cubicBezTo>
                    <a:pt x="851" y="114"/>
                    <a:pt x="853" y="114"/>
                    <a:pt x="856" y="114"/>
                  </a:cubicBezTo>
                  <a:cubicBezTo>
                    <a:pt x="853" y="114"/>
                    <a:pt x="851" y="114"/>
                    <a:pt x="849" y="114"/>
                  </a:cubicBezTo>
                  <a:cubicBezTo>
                    <a:pt x="847" y="126"/>
                    <a:pt x="847" y="126"/>
                    <a:pt x="847" y="126"/>
                  </a:cubicBezTo>
                  <a:cubicBezTo>
                    <a:pt x="851" y="132"/>
                    <a:pt x="851" y="132"/>
                    <a:pt x="851" y="132"/>
                  </a:cubicBezTo>
                  <a:cubicBezTo>
                    <a:pt x="852" y="132"/>
                    <a:pt x="853" y="132"/>
                    <a:pt x="855" y="132"/>
                  </a:cubicBezTo>
                  <a:cubicBezTo>
                    <a:pt x="861" y="131"/>
                    <a:pt x="861" y="131"/>
                    <a:pt x="861" y="131"/>
                  </a:cubicBezTo>
                  <a:cubicBezTo>
                    <a:pt x="863" y="119"/>
                    <a:pt x="863" y="119"/>
                    <a:pt x="863" y="119"/>
                  </a:cubicBezTo>
                  <a:cubicBezTo>
                    <a:pt x="864" y="119"/>
                    <a:pt x="865" y="119"/>
                    <a:pt x="866" y="119"/>
                  </a:cubicBezTo>
                  <a:moveTo>
                    <a:pt x="879" y="106"/>
                  </a:moveTo>
                  <a:cubicBezTo>
                    <a:pt x="879" y="106"/>
                    <a:pt x="879" y="106"/>
                    <a:pt x="879" y="106"/>
                  </a:cubicBezTo>
                  <a:cubicBezTo>
                    <a:pt x="879" y="106"/>
                    <a:pt x="879" y="106"/>
                    <a:pt x="879" y="106"/>
                  </a:cubicBezTo>
                  <a:moveTo>
                    <a:pt x="879" y="106"/>
                  </a:moveTo>
                  <a:cubicBezTo>
                    <a:pt x="879" y="106"/>
                    <a:pt x="879" y="106"/>
                    <a:pt x="879" y="106"/>
                  </a:cubicBezTo>
                  <a:cubicBezTo>
                    <a:pt x="879" y="106"/>
                    <a:pt x="879" y="106"/>
                    <a:pt x="879" y="106"/>
                  </a:cubicBezTo>
                  <a:moveTo>
                    <a:pt x="879" y="106"/>
                  </a:moveTo>
                  <a:cubicBezTo>
                    <a:pt x="879" y="106"/>
                    <a:pt x="879" y="106"/>
                    <a:pt x="879" y="106"/>
                  </a:cubicBezTo>
                  <a:cubicBezTo>
                    <a:pt x="879" y="106"/>
                    <a:pt x="879" y="106"/>
                    <a:pt x="879" y="106"/>
                  </a:cubicBezTo>
                  <a:moveTo>
                    <a:pt x="879" y="106"/>
                  </a:moveTo>
                  <a:cubicBezTo>
                    <a:pt x="879" y="106"/>
                    <a:pt x="879" y="106"/>
                    <a:pt x="879" y="106"/>
                  </a:cubicBezTo>
                  <a:cubicBezTo>
                    <a:pt x="879" y="106"/>
                    <a:pt x="879" y="106"/>
                    <a:pt x="879" y="106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8" y="105"/>
                    <a:pt x="879" y="105"/>
                    <a:pt x="879" y="106"/>
                  </a:cubicBezTo>
                  <a:cubicBezTo>
                    <a:pt x="879" y="106"/>
                    <a:pt x="878" y="105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97" y="106"/>
                  </a:moveTo>
                  <a:cubicBezTo>
                    <a:pt x="896" y="95"/>
                    <a:pt x="896" y="95"/>
                    <a:pt x="896" y="95"/>
                  </a:cubicBezTo>
                  <a:cubicBezTo>
                    <a:pt x="887" y="95"/>
                    <a:pt x="879" y="96"/>
                    <a:pt x="870" y="96"/>
                  </a:cubicBezTo>
                  <a:cubicBezTo>
                    <a:pt x="868" y="96"/>
                    <a:pt x="866" y="97"/>
                    <a:pt x="864" y="97"/>
                  </a:cubicBezTo>
                  <a:cubicBezTo>
                    <a:pt x="862" y="99"/>
                    <a:pt x="859" y="101"/>
                    <a:pt x="857" y="102"/>
                  </a:cubicBezTo>
                  <a:cubicBezTo>
                    <a:pt x="857" y="104"/>
                    <a:pt x="857" y="106"/>
                    <a:pt x="858" y="108"/>
                  </a:cubicBezTo>
                  <a:cubicBezTo>
                    <a:pt x="868" y="113"/>
                    <a:pt x="868" y="113"/>
                    <a:pt x="868" y="113"/>
                  </a:cubicBezTo>
                  <a:cubicBezTo>
                    <a:pt x="873" y="107"/>
                    <a:pt x="873" y="107"/>
                    <a:pt x="873" y="107"/>
                  </a:cubicBezTo>
                  <a:cubicBezTo>
                    <a:pt x="875" y="107"/>
                    <a:pt x="877" y="107"/>
                    <a:pt x="879" y="107"/>
                  </a:cubicBezTo>
                  <a:cubicBezTo>
                    <a:pt x="885" y="107"/>
                    <a:pt x="891" y="107"/>
                    <a:pt x="897" y="106"/>
                  </a:cubicBezTo>
                  <a:cubicBezTo>
                    <a:pt x="896" y="105"/>
                    <a:pt x="896" y="105"/>
                    <a:pt x="895" y="104"/>
                  </a:cubicBezTo>
                  <a:cubicBezTo>
                    <a:pt x="896" y="105"/>
                    <a:pt x="896" y="105"/>
                    <a:pt x="897" y="106"/>
                  </a:cubicBezTo>
                  <a:moveTo>
                    <a:pt x="535" y="202"/>
                  </a:moveTo>
                  <a:cubicBezTo>
                    <a:pt x="535" y="202"/>
                    <a:pt x="535" y="202"/>
                    <a:pt x="535" y="202"/>
                  </a:cubicBezTo>
                  <a:cubicBezTo>
                    <a:pt x="535" y="202"/>
                    <a:pt x="535" y="202"/>
                    <a:pt x="535" y="202"/>
                  </a:cubicBezTo>
                  <a:moveTo>
                    <a:pt x="535" y="202"/>
                  </a:moveTo>
                  <a:cubicBezTo>
                    <a:pt x="535" y="202"/>
                    <a:pt x="535" y="202"/>
                    <a:pt x="535" y="202"/>
                  </a:cubicBezTo>
                  <a:cubicBezTo>
                    <a:pt x="535" y="202"/>
                    <a:pt x="535" y="202"/>
                    <a:pt x="535" y="202"/>
                  </a:cubicBezTo>
                  <a:moveTo>
                    <a:pt x="535" y="202"/>
                  </a:moveTo>
                  <a:cubicBezTo>
                    <a:pt x="535" y="202"/>
                    <a:pt x="535" y="202"/>
                    <a:pt x="535" y="202"/>
                  </a:cubicBezTo>
                  <a:cubicBezTo>
                    <a:pt x="535" y="202"/>
                    <a:pt x="535" y="202"/>
                    <a:pt x="535" y="202"/>
                  </a:cubicBezTo>
                  <a:moveTo>
                    <a:pt x="535" y="202"/>
                  </a:moveTo>
                  <a:cubicBezTo>
                    <a:pt x="535" y="202"/>
                    <a:pt x="535" y="202"/>
                    <a:pt x="535" y="202"/>
                  </a:cubicBezTo>
                  <a:cubicBezTo>
                    <a:pt x="535" y="202"/>
                    <a:pt x="535" y="202"/>
                    <a:pt x="535" y="202"/>
                  </a:cubicBezTo>
                  <a:moveTo>
                    <a:pt x="536" y="202"/>
                  </a:moveTo>
                  <a:cubicBezTo>
                    <a:pt x="535" y="202"/>
                    <a:pt x="535" y="202"/>
                    <a:pt x="535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2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3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cubicBezTo>
                    <a:pt x="530" y="201"/>
                    <a:pt x="530" y="201"/>
                    <a:pt x="530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608" y="180"/>
                  </a:moveTo>
                  <a:cubicBezTo>
                    <a:pt x="611" y="175"/>
                    <a:pt x="614" y="171"/>
                    <a:pt x="617" y="167"/>
                  </a:cubicBezTo>
                  <a:cubicBezTo>
                    <a:pt x="614" y="167"/>
                    <a:pt x="612" y="166"/>
                    <a:pt x="610" y="166"/>
                  </a:cubicBezTo>
                  <a:cubicBezTo>
                    <a:pt x="612" y="166"/>
                    <a:pt x="614" y="167"/>
                    <a:pt x="617" y="167"/>
                  </a:cubicBezTo>
                  <a:cubicBezTo>
                    <a:pt x="614" y="171"/>
                    <a:pt x="611" y="175"/>
                    <a:pt x="608" y="180"/>
                  </a:cubicBezTo>
                  <a:moveTo>
                    <a:pt x="601" y="172"/>
                  </a:moveTo>
                  <a:cubicBezTo>
                    <a:pt x="601" y="172"/>
                    <a:pt x="601" y="172"/>
                    <a:pt x="601" y="172"/>
                  </a:cubicBezTo>
                  <a:cubicBezTo>
                    <a:pt x="601" y="172"/>
                    <a:pt x="601" y="172"/>
                    <a:pt x="601" y="172"/>
                  </a:cubicBezTo>
                  <a:moveTo>
                    <a:pt x="602" y="171"/>
                  </a:moveTo>
                  <a:cubicBezTo>
                    <a:pt x="602" y="171"/>
                    <a:pt x="602" y="172"/>
                    <a:pt x="601" y="172"/>
                  </a:cubicBezTo>
                  <a:cubicBezTo>
                    <a:pt x="602" y="172"/>
                    <a:pt x="602" y="171"/>
                    <a:pt x="602" y="171"/>
                  </a:cubicBezTo>
                  <a:moveTo>
                    <a:pt x="603" y="171"/>
                  </a:moveTo>
                  <a:cubicBezTo>
                    <a:pt x="602" y="171"/>
                    <a:pt x="602" y="171"/>
                    <a:pt x="602" y="171"/>
                  </a:cubicBezTo>
                  <a:cubicBezTo>
                    <a:pt x="602" y="171"/>
                    <a:pt x="602" y="171"/>
                    <a:pt x="603" y="171"/>
                  </a:cubicBezTo>
                  <a:moveTo>
                    <a:pt x="603" y="170"/>
                  </a:moveTo>
                  <a:cubicBezTo>
                    <a:pt x="603" y="170"/>
                    <a:pt x="603" y="170"/>
                    <a:pt x="603" y="171"/>
                  </a:cubicBezTo>
                  <a:cubicBezTo>
                    <a:pt x="603" y="170"/>
                    <a:pt x="603" y="170"/>
                    <a:pt x="603" y="170"/>
                  </a:cubicBezTo>
                  <a:moveTo>
                    <a:pt x="604" y="170"/>
                  </a:moveTo>
                  <a:cubicBezTo>
                    <a:pt x="604" y="170"/>
                    <a:pt x="604" y="170"/>
                    <a:pt x="603" y="170"/>
                  </a:cubicBezTo>
                  <a:cubicBezTo>
                    <a:pt x="604" y="170"/>
                    <a:pt x="604" y="170"/>
                    <a:pt x="604" y="170"/>
                  </a:cubicBezTo>
                  <a:moveTo>
                    <a:pt x="604" y="169"/>
                  </a:moveTo>
                  <a:cubicBezTo>
                    <a:pt x="604" y="169"/>
                    <a:pt x="604" y="169"/>
                    <a:pt x="604" y="170"/>
                  </a:cubicBezTo>
                  <a:cubicBezTo>
                    <a:pt x="604" y="169"/>
                    <a:pt x="604" y="169"/>
                    <a:pt x="604" y="169"/>
                  </a:cubicBezTo>
                  <a:moveTo>
                    <a:pt x="605" y="169"/>
                  </a:moveTo>
                  <a:cubicBezTo>
                    <a:pt x="605" y="169"/>
                    <a:pt x="605" y="169"/>
                    <a:pt x="604" y="169"/>
                  </a:cubicBezTo>
                  <a:cubicBezTo>
                    <a:pt x="605" y="169"/>
                    <a:pt x="605" y="169"/>
                    <a:pt x="605" y="169"/>
                  </a:cubicBezTo>
                  <a:moveTo>
                    <a:pt x="605" y="168"/>
                  </a:moveTo>
                  <a:cubicBezTo>
                    <a:pt x="605" y="168"/>
                    <a:pt x="605" y="168"/>
                    <a:pt x="605" y="169"/>
                  </a:cubicBezTo>
                  <a:cubicBezTo>
                    <a:pt x="605" y="168"/>
                    <a:pt x="605" y="168"/>
                    <a:pt x="605" y="168"/>
                  </a:cubicBezTo>
                  <a:moveTo>
                    <a:pt x="607" y="167"/>
                  </a:moveTo>
                  <a:cubicBezTo>
                    <a:pt x="607" y="167"/>
                    <a:pt x="606" y="168"/>
                    <a:pt x="605" y="168"/>
                  </a:cubicBezTo>
                  <a:cubicBezTo>
                    <a:pt x="606" y="168"/>
                    <a:pt x="607" y="167"/>
                    <a:pt x="607" y="167"/>
                  </a:cubicBezTo>
                  <a:moveTo>
                    <a:pt x="608" y="166"/>
                  </a:moveTo>
                  <a:cubicBezTo>
                    <a:pt x="608" y="166"/>
                    <a:pt x="607" y="167"/>
                    <a:pt x="607" y="167"/>
                  </a:cubicBezTo>
                  <a:cubicBezTo>
                    <a:pt x="607" y="167"/>
                    <a:pt x="608" y="166"/>
                    <a:pt x="608" y="166"/>
                  </a:cubicBezTo>
                  <a:moveTo>
                    <a:pt x="609" y="165"/>
                  </a:moveTo>
                  <a:cubicBezTo>
                    <a:pt x="609" y="165"/>
                    <a:pt x="609" y="165"/>
                    <a:pt x="608" y="166"/>
                  </a:cubicBezTo>
                  <a:cubicBezTo>
                    <a:pt x="609" y="165"/>
                    <a:pt x="609" y="165"/>
                    <a:pt x="609" y="165"/>
                  </a:cubicBezTo>
                  <a:moveTo>
                    <a:pt x="610" y="164"/>
                  </a:moveTo>
                  <a:cubicBezTo>
                    <a:pt x="610" y="164"/>
                    <a:pt x="609" y="164"/>
                    <a:pt x="609" y="165"/>
                  </a:cubicBezTo>
                  <a:cubicBezTo>
                    <a:pt x="609" y="164"/>
                    <a:pt x="610" y="164"/>
                    <a:pt x="610" y="164"/>
                  </a:cubicBezTo>
                  <a:moveTo>
                    <a:pt x="611" y="163"/>
                  </a:moveTo>
                  <a:cubicBezTo>
                    <a:pt x="611" y="163"/>
                    <a:pt x="611" y="164"/>
                    <a:pt x="610" y="164"/>
                  </a:cubicBezTo>
                  <a:cubicBezTo>
                    <a:pt x="611" y="164"/>
                    <a:pt x="611" y="163"/>
                    <a:pt x="611" y="163"/>
                  </a:cubicBezTo>
                  <a:moveTo>
                    <a:pt x="611" y="163"/>
                  </a:moveTo>
                  <a:cubicBezTo>
                    <a:pt x="612" y="163"/>
                    <a:pt x="612" y="162"/>
                    <a:pt x="612" y="162"/>
                  </a:cubicBezTo>
                  <a:cubicBezTo>
                    <a:pt x="612" y="162"/>
                    <a:pt x="612" y="163"/>
                    <a:pt x="611" y="163"/>
                  </a:cubicBezTo>
                  <a:moveTo>
                    <a:pt x="612" y="162"/>
                  </a:moveTo>
                  <a:cubicBezTo>
                    <a:pt x="612" y="162"/>
                    <a:pt x="612" y="162"/>
                    <a:pt x="613" y="161"/>
                  </a:cubicBezTo>
                  <a:cubicBezTo>
                    <a:pt x="612" y="162"/>
                    <a:pt x="612" y="162"/>
                    <a:pt x="612" y="162"/>
                  </a:cubicBezTo>
                  <a:moveTo>
                    <a:pt x="613" y="161"/>
                  </a:moveTo>
                  <a:cubicBezTo>
                    <a:pt x="613" y="161"/>
                    <a:pt x="613" y="161"/>
                    <a:pt x="613" y="161"/>
                  </a:cubicBezTo>
                  <a:cubicBezTo>
                    <a:pt x="613" y="161"/>
                    <a:pt x="613" y="161"/>
                    <a:pt x="613" y="161"/>
                  </a:cubicBezTo>
                  <a:moveTo>
                    <a:pt x="613" y="161"/>
                  </a:moveTo>
                  <a:cubicBezTo>
                    <a:pt x="613" y="161"/>
                    <a:pt x="614" y="160"/>
                    <a:pt x="614" y="160"/>
                  </a:cubicBezTo>
                  <a:cubicBezTo>
                    <a:pt x="614" y="160"/>
                    <a:pt x="613" y="161"/>
                    <a:pt x="613" y="161"/>
                  </a:cubicBezTo>
                  <a:moveTo>
                    <a:pt x="614" y="160"/>
                  </a:moveTo>
                  <a:cubicBezTo>
                    <a:pt x="614" y="160"/>
                    <a:pt x="614" y="160"/>
                    <a:pt x="614" y="160"/>
                  </a:cubicBezTo>
                  <a:cubicBezTo>
                    <a:pt x="614" y="160"/>
                    <a:pt x="614" y="160"/>
                    <a:pt x="614" y="160"/>
                  </a:cubicBezTo>
                  <a:moveTo>
                    <a:pt x="615" y="160"/>
                  </a:moveTo>
                  <a:cubicBezTo>
                    <a:pt x="615" y="160"/>
                    <a:pt x="614" y="160"/>
                    <a:pt x="614" y="160"/>
                  </a:cubicBezTo>
                  <a:cubicBezTo>
                    <a:pt x="614" y="160"/>
                    <a:pt x="615" y="160"/>
                    <a:pt x="615" y="160"/>
                  </a:cubicBezTo>
                  <a:moveTo>
                    <a:pt x="615" y="160"/>
                  </a:moveTo>
                  <a:cubicBezTo>
                    <a:pt x="615" y="160"/>
                    <a:pt x="615" y="160"/>
                    <a:pt x="615" y="160"/>
                  </a:cubicBezTo>
                  <a:cubicBezTo>
                    <a:pt x="615" y="160"/>
                    <a:pt x="615" y="160"/>
                    <a:pt x="615" y="160"/>
                  </a:cubicBezTo>
                  <a:moveTo>
                    <a:pt x="616" y="160"/>
                  </a:moveTo>
                  <a:cubicBezTo>
                    <a:pt x="616" y="160"/>
                    <a:pt x="616" y="160"/>
                    <a:pt x="615" y="160"/>
                  </a:cubicBezTo>
                  <a:cubicBezTo>
                    <a:pt x="616" y="160"/>
                    <a:pt x="616" y="160"/>
                    <a:pt x="616" y="160"/>
                  </a:cubicBezTo>
                  <a:moveTo>
                    <a:pt x="616" y="160"/>
                  </a:moveTo>
                  <a:cubicBezTo>
                    <a:pt x="616" y="160"/>
                    <a:pt x="616" y="160"/>
                    <a:pt x="616" y="160"/>
                  </a:cubicBezTo>
                  <a:cubicBezTo>
                    <a:pt x="616" y="160"/>
                    <a:pt x="616" y="160"/>
                    <a:pt x="616" y="160"/>
                  </a:cubicBezTo>
                  <a:moveTo>
                    <a:pt x="616" y="160"/>
                  </a:moveTo>
                  <a:cubicBezTo>
                    <a:pt x="616" y="160"/>
                    <a:pt x="616" y="160"/>
                    <a:pt x="616" y="160"/>
                  </a:cubicBezTo>
                  <a:cubicBezTo>
                    <a:pt x="616" y="160"/>
                    <a:pt x="616" y="160"/>
                    <a:pt x="616" y="160"/>
                  </a:cubicBezTo>
                  <a:moveTo>
                    <a:pt x="616" y="160"/>
                  </a:moveTo>
                  <a:cubicBezTo>
                    <a:pt x="616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26" y="161"/>
                  </a:moveTo>
                  <a:cubicBezTo>
                    <a:pt x="623" y="161"/>
                    <a:pt x="620" y="160"/>
                    <a:pt x="617" y="160"/>
                  </a:cubicBezTo>
                  <a:cubicBezTo>
                    <a:pt x="618" y="160"/>
                    <a:pt x="619" y="160"/>
                    <a:pt x="619" y="160"/>
                  </a:cubicBezTo>
                  <a:cubicBezTo>
                    <a:pt x="622" y="161"/>
                    <a:pt x="624" y="161"/>
                    <a:pt x="627" y="162"/>
                  </a:cubicBezTo>
                  <a:cubicBezTo>
                    <a:pt x="627" y="162"/>
                    <a:pt x="627" y="162"/>
                    <a:pt x="626" y="161"/>
                  </a:cubicBezTo>
                  <a:moveTo>
                    <a:pt x="630" y="141"/>
                  </a:moveTo>
                  <a:cubicBezTo>
                    <a:pt x="635" y="142"/>
                    <a:pt x="641" y="143"/>
                    <a:pt x="646" y="144"/>
                  </a:cubicBezTo>
                  <a:cubicBezTo>
                    <a:pt x="641" y="143"/>
                    <a:pt x="635" y="142"/>
                    <a:pt x="630" y="141"/>
                  </a:cubicBezTo>
                  <a:moveTo>
                    <a:pt x="653" y="145"/>
                  </a:moveTo>
                  <a:cubicBezTo>
                    <a:pt x="650" y="145"/>
                    <a:pt x="648" y="145"/>
                    <a:pt x="646" y="144"/>
                  </a:cubicBezTo>
                  <a:cubicBezTo>
                    <a:pt x="648" y="145"/>
                    <a:pt x="650" y="145"/>
                    <a:pt x="653" y="145"/>
                  </a:cubicBezTo>
                  <a:moveTo>
                    <a:pt x="652" y="152"/>
                  </a:moveTo>
                  <a:cubicBezTo>
                    <a:pt x="654" y="148"/>
                    <a:pt x="657" y="144"/>
                    <a:pt x="659" y="139"/>
                  </a:cubicBezTo>
                  <a:cubicBezTo>
                    <a:pt x="657" y="144"/>
                    <a:pt x="654" y="148"/>
                    <a:pt x="652" y="152"/>
                  </a:cubicBezTo>
                  <a:moveTo>
                    <a:pt x="659" y="139"/>
                  </a:moveTo>
                  <a:cubicBezTo>
                    <a:pt x="653" y="145"/>
                    <a:pt x="653" y="145"/>
                    <a:pt x="653" y="145"/>
                  </a:cubicBezTo>
                  <a:cubicBezTo>
                    <a:pt x="659" y="139"/>
                    <a:pt x="659" y="139"/>
                    <a:pt x="659" y="139"/>
                  </a:cubicBezTo>
                  <a:moveTo>
                    <a:pt x="687" y="87"/>
                  </a:moveTo>
                  <a:cubicBezTo>
                    <a:pt x="688" y="87"/>
                    <a:pt x="690" y="87"/>
                    <a:pt x="692" y="88"/>
                  </a:cubicBezTo>
                  <a:cubicBezTo>
                    <a:pt x="690" y="87"/>
                    <a:pt x="688" y="87"/>
                    <a:pt x="687" y="87"/>
                  </a:cubicBezTo>
                  <a:moveTo>
                    <a:pt x="692" y="88"/>
                  </a:moveTo>
                  <a:cubicBezTo>
                    <a:pt x="693" y="88"/>
                    <a:pt x="694" y="88"/>
                    <a:pt x="695" y="88"/>
                  </a:cubicBezTo>
                  <a:cubicBezTo>
                    <a:pt x="694" y="88"/>
                    <a:pt x="693" y="88"/>
                    <a:pt x="692" y="88"/>
                  </a:cubicBezTo>
                  <a:moveTo>
                    <a:pt x="689" y="81"/>
                  </a:moveTo>
                  <a:cubicBezTo>
                    <a:pt x="699" y="79"/>
                    <a:pt x="699" y="79"/>
                    <a:pt x="699" y="79"/>
                  </a:cubicBezTo>
                  <a:cubicBezTo>
                    <a:pt x="689" y="81"/>
                    <a:pt x="689" y="81"/>
                    <a:pt x="689" y="81"/>
                  </a:cubicBezTo>
                  <a:cubicBezTo>
                    <a:pt x="686" y="81"/>
                    <a:pt x="683" y="80"/>
                    <a:pt x="679" y="80"/>
                  </a:cubicBezTo>
                  <a:cubicBezTo>
                    <a:pt x="683" y="80"/>
                    <a:pt x="686" y="81"/>
                    <a:pt x="689" y="81"/>
                  </a:cubicBezTo>
                  <a:moveTo>
                    <a:pt x="632" y="63"/>
                  </a:moveTo>
                  <a:cubicBezTo>
                    <a:pt x="630" y="63"/>
                    <a:pt x="629" y="63"/>
                    <a:pt x="628" y="62"/>
                  </a:cubicBezTo>
                  <a:cubicBezTo>
                    <a:pt x="629" y="63"/>
                    <a:pt x="630" y="63"/>
                    <a:pt x="632" y="63"/>
                  </a:cubicBezTo>
                  <a:moveTo>
                    <a:pt x="632" y="63"/>
                  </a:moveTo>
                  <a:cubicBezTo>
                    <a:pt x="640" y="59"/>
                    <a:pt x="640" y="59"/>
                    <a:pt x="640" y="59"/>
                  </a:cubicBezTo>
                  <a:cubicBezTo>
                    <a:pt x="632" y="63"/>
                    <a:pt x="632" y="63"/>
                    <a:pt x="632" y="63"/>
                  </a:cubicBezTo>
                  <a:moveTo>
                    <a:pt x="697" y="100"/>
                  </a:moveTo>
                  <a:cubicBezTo>
                    <a:pt x="708" y="95"/>
                    <a:pt x="723" y="87"/>
                    <a:pt x="734" y="80"/>
                  </a:cubicBezTo>
                  <a:cubicBezTo>
                    <a:pt x="724" y="81"/>
                    <a:pt x="709" y="82"/>
                    <a:pt x="698" y="83"/>
                  </a:cubicBezTo>
                  <a:cubicBezTo>
                    <a:pt x="706" y="73"/>
                    <a:pt x="706" y="73"/>
                    <a:pt x="706" y="73"/>
                  </a:cubicBezTo>
                  <a:cubicBezTo>
                    <a:pt x="698" y="66"/>
                    <a:pt x="698" y="66"/>
                    <a:pt x="698" y="66"/>
                  </a:cubicBezTo>
                  <a:cubicBezTo>
                    <a:pt x="691" y="76"/>
                    <a:pt x="691" y="76"/>
                    <a:pt x="691" y="76"/>
                  </a:cubicBezTo>
                  <a:cubicBezTo>
                    <a:pt x="698" y="66"/>
                    <a:pt x="698" y="66"/>
                    <a:pt x="698" y="66"/>
                  </a:cubicBezTo>
                  <a:cubicBezTo>
                    <a:pt x="673" y="65"/>
                    <a:pt x="672" y="65"/>
                    <a:pt x="657" y="63"/>
                  </a:cubicBezTo>
                  <a:cubicBezTo>
                    <a:pt x="651" y="62"/>
                    <a:pt x="645" y="61"/>
                    <a:pt x="640" y="59"/>
                  </a:cubicBezTo>
                  <a:cubicBezTo>
                    <a:pt x="632" y="63"/>
                    <a:pt x="632" y="63"/>
                    <a:pt x="632" y="63"/>
                  </a:cubicBezTo>
                  <a:cubicBezTo>
                    <a:pt x="630" y="63"/>
                    <a:pt x="629" y="63"/>
                    <a:pt x="628" y="62"/>
                  </a:cubicBezTo>
                  <a:cubicBezTo>
                    <a:pt x="620" y="61"/>
                    <a:pt x="612" y="63"/>
                    <a:pt x="604" y="61"/>
                  </a:cubicBezTo>
                  <a:cubicBezTo>
                    <a:pt x="605" y="61"/>
                    <a:pt x="606" y="61"/>
                    <a:pt x="607" y="62"/>
                  </a:cubicBezTo>
                  <a:cubicBezTo>
                    <a:pt x="613" y="62"/>
                    <a:pt x="621" y="61"/>
                    <a:pt x="628" y="62"/>
                  </a:cubicBezTo>
                  <a:cubicBezTo>
                    <a:pt x="630" y="60"/>
                    <a:pt x="630" y="60"/>
                    <a:pt x="632" y="58"/>
                  </a:cubicBezTo>
                  <a:cubicBezTo>
                    <a:pt x="631" y="57"/>
                    <a:pt x="631" y="57"/>
                    <a:pt x="631" y="56"/>
                  </a:cubicBezTo>
                  <a:cubicBezTo>
                    <a:pt x="630" y="56"/>
                    <a:pt x="608" y="51"/>
                    <a:pt x="602" y="59"/>
                  </a:cubicBezTo>
                  <a:cubicBezTo>
                    <a:pt x="603" y="59"/>
                    <a:pt x="603" y="60"/>
                    <a:pt x="603" y="61"/>
                  </a:cubicBezTo>
                  <a:cubicBezTo>
                    <a:pt x="603" y="60"/>
                    <a:pt x="603" y="59"/>
                    <a:pt x="602" y="59"/>
                  </a:cubicBezTo>
                  <a:cubicBezTo>
                    <a:pt x="604" y="57"/>
                    <a:pt x="604" y="57"/>
                    <a:pt x="607" y="55"/>
                  </a:cubicBezTo>
                  <a:cubicBezTo>
                    <a:pt x="604" y="55"/>
                    <a:pt x="602" y="54"/>
                    <a:pt x="600" y="53"/>
                  </a:cubicBezTo>
                  <a:cubicBezTo>
                    <a:pt x="586" y="53"/>
                    <a:pt x="586" y="53"/>
                    <a:pt x="586" y="53"/>
                  </a:cubicBezTo>
                  <a:cubicBezTo>
                    <a:pt x="600" y="53"/>
                    <a:pt x="600" y="53"/>
                    <a:pt x="600" y="53"/>
                  </a:cubicBezTo>
                  <a:cubicBezTo>
                    <a:pt x="586" y="53"/>
                    <a:pt x="586" y="53"/>
                    <a:pt x="586" y="53"/>
                  </a:cubicBezTo>
                  <a:cubicBezTo>
                    <a:pt x="567" y="64"/>
                    <a:pt x="548" y="76"/>
                    <a:pt x="529" y="89"/>
                  </a:cubicBezTo>
                  <a:cubicBezTo>
                    <a:pt x="529" y="89"/>
                    <a:pt x="529" y="89"/>
                    <a:pt x="529" y="90"/>
                  </a:cubicBezTo>
                  <a:cubicBezTo>
                    <a:pt x="529" y="89"/>
                    <a:pt x="529" y="89"/>
                    <a:pt x="529" y="89"/>
                  </a:cubicBezTo>
                  <a:cubicBezTo>
                    <a:pt x="528" y="89"/>
                    <a:pt x="526" y="91"/>
                    <a:pt x="525" y="91"/>
                  </a:cubicBezTo>
                  <a:cubicBezTo>
                    <a:pt x="525" y="91"/>
                    <a:pt x="526" y="92"/>
                    <a:pt x="527" y="92"/>
                  </a:cubicBezTo>
                  <a:cubicBezTo>
                    <a:pt x="525" y="96"/>
                    <a:pt x="523" y="102"/>
                    <a:pt x="521" y="106"/>
                  </a:cubicBezTo>
                  <a:cubicBezTo>
                    <a:pt x="517" y="112"/>
                    <a:pt x="517" y="112"/>
                    <a:pt x="517" y="112"/>
                  </a:cubicBezTo>
                  <a:cubicBezTo>
                    <a:pt x="512" y="119"/>
                    <a:pt x="512" y="119"/>
                    <a:pt x="512" y="119"/>
                  </a:cubicBezTo>
                  <a:cubicBezTo>
                    <a:pt x="508" y="122"/>
                    <a:pt x="503" y="126"/>
                    <a:pt x="499" y="130"/>
                  </a:cubicBezTo>
                  <a:cubicBezTo>
                    <a:pt x="495" y="136"/>
                    <a:pt x="495" y="136"/>
                    <a:pt x="495" y="136"/>
                  </a:cubicBezTo>
                  <a:cubicBezTo>
                    <a:pt x="498" y="137"/>
                    <a:pt x="501" y="139"/>
                    <a:pt x="505" y="140"/>
                  </a:cubicBezTo>
                  <a:cubicBezTo>
                    <a:pt x="503" y="148"/>
                    <a:pt x="503" y="148"/>
                    <a:pt x="503" y="148"/>
                  </a:cubicBezTo>
                  <a:cubicBezTo>
                    <a:pt x="491" y="160"/>
                    <a:pt x="491" y="160"/>
                    <a:pt x="491" y="160"/>
                  </a:cubicBezTo>
                  <a:cubicBezTo>
                    <a:pt x="490" y="159"/>
                    <a:pt x="489" y="159"/>
                    <a:pt x="489" y="159"/>
                  </a:cubicBezTo>
                  <a:cubicBezTo>
                    <a:pt x="484" y="163"/>
                    <a:pt x="480" y="167"/>
                    <a:pt x="476" y="171"/>
                  </a:cubicBezTo>
                  <a:cubicBezTo>
                    <a:pt x="467" y="168"/>
                    <a:pt x="467" y="168"/>
                    <a:pt x="467" y="168"/>
                  </a:cubicBezTo>
                  <a:cubicBezTo>
                    <a:pt x="452" y="188"/>
                    <a:pt x="452" y="188"/>
                    <a:pt x="452" y="188"/>
                  </a:cubicBezTo>
                  <a:cubicBezTo>
                    <a:pt x="449" y="195"/>
                    <a:pt x="449" y="195"/>
                    <a:pt x="449" y="195"/>
                  </a:cubicBezTo>
                  <a:cubicBezTo>
                    <a:pt x="450" y="195"/>
                    <a:pt x="451" y="196"/>
                    <a:pt x="452" y="196"/>
                  </a:cubicBezTo>
                  <a:cubicBezTo>
                    <a:pt x="456" y="192"/>
                    <a:pt x="460" y="188"/>
                    <a:pt x="464" y="183"/>
                  </a:cubicBezTo>
                  <a:cubicBezTo>
                    <a:pt x="465" y="175"/>
                    <a:pt x="465" y="175"/>
                    <a:pt x="465" y="175"/>
                  </a:cubicBezTo>
                  <a:cubicBezTo>
                    <a:pt x="464" y="183"/>
                    <a:pt x="464" y="183"/>
                    <a:pt x="464" y="183"/>
                  </a:cubicBezTo>
                  <a:cubicBezTo>
                    <a:pt x="460" y="188"/>
                    <a:pt x="456" y="192"/>
                    <a:pt x="452" y="196"/>
                  </a:cubicBezTo>
                  <a:cubicBezTo>
                    <a:pt x="459" y="199"/>
                    <a:pt x="459" y="199"/>
                    <a:pt x="459" y="199"/>
                  </a:cubicBezTo>
                  <a:cubicBezTo>
                    <a:pt x="452" y="196"/>
                    <a:pt x="452" y="196"/>
                    <a:pt x="452" y="196"/>
                  </a:cubicBezTo>
                  <a:cubicBezTo>
                    <a:pt x="451" y="196"/>
                    <a:pt x="450" y="195"/>
                    <a:pt x="449" y="195"/>
                  </a:cubicBezTo>
                  <a:cubicBezTo>
                    <a:pt x="432" y="223"/>
                    <a:pt x="432" y="223"/>
                    <a:pt x="435" y="242"/>
                  </a:cubicBezTo>
                  <a:cubicBezTo>
                    <a:pt x="437" y="234"/>
                    <a:pt x="438" y="223"/>
                    <a:pt x="439" y="216"/>
                  </a:cubicBezTo>
                  <a:cubicBezTo>
                    <a:pt x="435" y="242"/>
                    <a:pt x="435" y="242"/>
                    <a:pt x="435" y="242"/>
                  </a:cubicBezTo>
                  <a:cubicBezTo>
                    <a:pt x="452" y="254"/>
                    <a:pt x="452" y="254"/>
                    <a:pt x="452" y="254"/>
                  </a:cubicBezTo>
                  <a:cubicBezTo>
                    <a:pt x="483" y="230"/>
                    <a:pt x="483" y="230"/>
                    <a:pt x="483" y="230"/>
                  </a:cubicBezTo>
                  <a:cubicBezTo>
                    <a:pt x="514" y="206"/>
                    <a:pt x="514" y="206"/>
                    <a:pt x="514" y="206"/>
                  </a:cubicBezTo>
                  <a:cubicBezTo>
                    <a:pt x="516" y="206"/>
                    <a:pt x="518" y="207"/>
                    <a:pt x="521" y="207"/>
                  </a:cubicBezTo>
                  <a:cubicBezTo>
                    <a:pt x="535" y="212"/>
                    <a:pt x="535" y="212"/>
                    <a:pt x="535" y="212"/>
                  </a:cubicBezTo>
                  <a:cubicBezTo>
                    <a:pt x="571" y="188"/>
                    <a:pt x="571" y="188"/>
                    <a:pt x="571" y="188"/>
                  </a:cubicBezTo>
                  <a:cubicBezTo>
                    <a:pt x="546" y="203"/>
                    <a:pt x="546" y="203"/>
                    <a:pt x="538" y="203"/>
                  </a:cubicBezTo>
                  <a:cubicBezTo>
                    <a:pt x="546" y="203"/>
                    <a:pt x="546" y="203"/>
                    <a:pt x="571" y="188"/>
                  </a:cubicBezTo>
                  <a:cubicBezTo>
                    <a:pt x="582" y="189"/>
                    <a:pt x="593" y="192"/>
                    <a:pt x="604" y="193"/>
                  </a:cubicBezTo>
                  <a:cubicBezTo>
                    <a:pt x="612" y="188"/>
                    <a:pt x="612" y="188"/>
                    <a:pt x="612" y="188"/>
                  </a:cubicBezTo>
                  <a:cubicBezTo>
                    <a:pt x="613" y="188"/>
                    <a:pt x="614" y="188"/>
                    <a:pt x="615" y="188"/>
                  </a:cubicBezTo>
                  <a:cubicBezTo>
                    <a:pt x="616" y="188"/>
                    <a:pt x="618" y="189"/>
                    <a:pt x="619" y="189"/>
                  </a:cubicBezTo>
                  <a:cubicBezTo>
                    <a:pt x="626" y="177"/>
                    <a:pt x="626" y="177"/>
                    <a:pt x="626" y="177"/>
                  </a:cubicBezTo>
                  <a:cubicBezTo>
                    <a:pt x="620" y="168"/>
                    <a:pt x="620" y="168"/>
                    <a:pt x="620" y="168"/>
                  </a:cubicBezTo>
                  <a:cubicBezTo>
                    <a:pt x="622" y="168"/>
                    <a:pt x="625" y="168"/>
                    <a:pt x="627" y="168"/>
                  </a:cubicBezTo>
                  <a:cubicBezTo>
                    <a:pt x="641" y="164"/>
                    <a:pt x="641" y="164"/>
                    <a:pt x="641" y="164"/>
                  </a:cubicBezTo>
                  <a:cubicBezTo>
                    <a:pt x="642" y="162"/>
                    <a:pt x="644" y="160"/>
                    <a:pt x="645" y="158"/>
                  </a:cubicBezTo>
                  <a:cubicBezTo>
                    <a:pt x="640" y="157"/>
                    <a:pt x="636" y="156"/>
                    <a:pt x="631" y="155"/>
                  </a:cubicBezTo>
                  <a:cubicBezTo>
                    <a:pt x="636" y="156"/>
                    <a:pt x="640" y="157"/>
                    <a:pt x="645" y="158"/>
                  </a:cubicBezTo>
                  <a:cubicBezTo>
                    <a:pt x="659" y="152"/>
                    <a:pt x="659" y="152"/>
                    <a:pt x="659" y="152"/>
                  </a:cubicBezTo>
                  <a:cubicBezTo>
                    <a:pt x="665" y="147"/>
                    <a:pt x="665" y="147"/>
                    <a:pt x="665" y="147"/>
                  </a:cubicBezTo>
                  <a:cubicBezTo>
                    <a:pt x="676" y="135"/>
                    <a:pt x="676" y="135"/>
                    <a:pt x="676" y="135"/>
                  </a:cubicBezTo>
                  <a:cubicBezTo>
                    <a:pt x="670" y="128"/>
                    <a:pt x="670" y="128"/>
                    <a:pt x="670" y="128"/>
                  </a:cubicBezTo>
                  <a:cubicBezTo>
                    <a:pt x="684" y="111"/>
                    <a:pt x="684" y="111"/>
                    <a:pt x="684" y="111"/>
                  </a:cubicBezTo>
                  <a:cubicBezTo>
                    <a:pt x="683" y="111"/>
                    <a:pt x="683" y="111"/>
                    <a:pt x="681" y="111"/>
                  </a:cubicBezTo>
                  <a:cubicBezTo>
                    <a:pt x="675" y="116"/>
                    <a:pt x="675" y="116"/>
                    <a:pt x="675" y="116"/>
                  </a:cubicBezTo>
                  <a:cubicBezTo>
                    <a:pt x="681" y="111"/>
                    <a:pt x="681" y="111"/>
                    <a:pt x="681" y="111"/>
                  </a:cubicBezTo>
                  <a:cubicBezTo>
                    <a:pt x="688" y="105"/>
                    <a:pt x="688" y="105"/>
                    <a:pt x="688" y="105"/>
                  </a:cubicBezTo>
                  <a:cubicBezTo>
                    <a:pt x="689" y="105"/>
                    <a:pt x="690" y="106"/>
                    <a:pt x="691" y="106"/>
                  </a:cubicBezTo>
                  <a:cubicBezTo>
                    <a:pt x="697" y="100"/>
                    <a:pt x="697" y="100"/>
                    <a:pt x="697" y="100"/>
                  </a:cubicBezTo>
                  <a:moveTo>
                    <a:pt x="93" y="1104"/>
                  </a:moveTo>
                  <a:cubicBezTo>
                    <a:pt x="98" y="1113"/>
                    <a:pt x="98" y="1113"/>
                    <a:pt x="98" y="1113"/>
                  </a:cubicBezTo>
                  <a:cubicBezTo>
                    <a:pt x="92" y="1102"/>
                    <a:pt x="92" y="1102"/>
                    <a:pt x="92" y="1102"/>
                  </a:cubicBezTo>
                  <a:cubicBezTo>
                    <a:pt x="87" y="1093"/>
                    <a:pt x="87" y="1093"/>
                    <a:pt x="87" y="1093"/>
                  </a:cubicBezTo>
                  <a:cubicBezTo>
                    <a:pt x="93" y="1104"/>
                    <a:pt x="93" y="1104"/>
                    <a:pt x="93" y="1104"/>
                  </a:cubicBezTo>
                  <a:moveTo>
                    <a:pt x="350" y="1401"/>
                  </a:moveTo>
                  <a:cubicBezTo>
                    <a:pt x="262" y="1327"/>
                    <a:pt x="195" y="1226"/>
                    <a:pt x="156" y="1105"/>
                  </a:cubicBezTo>
                  <a:cubicBezTo>
                    <a:pt x="143" y="1099"/>
                    <a:pt x="130" y="1092"/>
                    <a:pt x="118" y="1085"/>
                  </a:cubicBezTo>
                  <a:cubicBezTo>
                    <a:pt x="96" y="1074"/>
                    <a:pt x="80" y="1061"/>
                    <a:pt x="67" y="1048"/>
                  </a:cubicBezTo>
                  <a:cubicBezTo>
                    <a:pt x="78" y="1075"/>
                    <a:pt x="78" y="1075"/>
                    <a:pt x="78" y="1075"/>
                  </a:cubicBezTo>
                  <a:cubicBezTo>
                    <a:pt x="84" y="1085"/>
                    <a:pt x="84" y="1085"/>
                    <a:pt x="84" y="1085"/>
                  </a:cubicBezTo>
                  <a:cubicBezTo>
                    <a:pt x="85" y="1088"/>
                    <a:pt x="86" y="1090"/>
                    <a:pt x="87" y="1093"/>
                  </a:cubicBezTo>
                  <a:cubicBezTo>
                    <a:pt x="92" y="1102"/>
                    <a:pt x="92" y="1102"/>
                    <a:pt x="92" y="1102"/>
                  </a:cubicBezTo>
                  <a:cubicBezTo>
                    <a:pt x="98" y="1113"/>
                    <a:pt x="98" y="1113"/>
                    <a:pt x="98" y="1113"/>
                  </a:cubicBezTo>
                  <a:cubicBezTo>
                    <a:pt x="123" y="1152"/>
                    <a:pt x="123" y="1152"/>
                    <a:pt x="123" y="1152"/>
                  </a:cubicBezTo>
                  <a:cubicBezTo>
                    <a:pt x="130" y="1161"/>
                    <a:pt x="130" y="1161"/>
                    <a:pt x="130" y="1161"/>
                  </a:cubicBezTo>
                  <a:cubicBezTo>
                    <a:pt x="149" y="1185"/>
                    <a:pt x="149" y="1185"/>
                    <a:pt x="149" y="1185"/>
                  </a:cubicBezTo>
                  <a:cubicBezTo>
                    <a:pt x="198" y="1272"/>
                    <a:pt x="225" y="1309"/>
                    <a:pt x="310" y="1380"/>
                  </a:cubicBezTo>
                  <a:cubicBezTo>
                    <a:pt x="370" y="1423"/>
                    <a:pt x="371" y="1425"/>
                    <a:pt x="407" y="1445"/>
                  </a:cubicBezTo>
                  <a:cubicBezTo>
                    <a:pt x="379" y="1428"/>
                    <a:pt x="379" y="1428"/>
                    <a:pt x="379" y="1428"/>
                  </a:cubicBezTo>
                  <a:cubicBezTo>
                    <a:pt x="372" y="1423"/>
                    <a:pt x="372" y="1423"/>
                    <a:pt x="372" y="1423"/>
                  </a:cubicBezTo>
                  <a:cubicBezTo>
                    <a:pt x="364" y="1417"/>
                    <a:pt x="355" y="1411"/>
                    <a:pt x="346" y="1404"/>
                  </a:cubicBezTo>
                  <a:cubicBezTo>
                    <a:pt x="356" y="1410"/>
                    <a:pt x="356" y="1410"/>
                    <a:pt x="356" y="1410"/>
                  </a:cubicBezTo>
                  <a:cubicBezTo>
                    <a:pt x="342" y="1396"/>
                    <a:pt x="342" y="1396"/>
                    <a:pt x="342" y="1396"/>
                  </a:cubicBezTo>
                  <a:cubicBezTo>
                    <a:pt x="344" y="1398"/>
                    <a:pt x="347" y="1399"/>
                    <a:pt x="350" y="1401"/>
                  </a:cubicBezTo>
                  <a:moveTo>
                    <a:pt x="1163" y="1135"/>
                  </a:moveTo>
                  <a:cubicBezTo>
                    <a:pt x="1171" y="1124"/>
                    <a:pt x="1171" y="1124"/>
                    <a:pt x="1171" y="1124"/>
                  </a:cubicBezTo>
                  <a:cubicBezTo>
                    <a:pt x="1161" y="1132"/>
                    <a:pt x="1161" y="1132"/>
                    <a:pt x="1161" y="1132"/>
                  </a:cubicBezTo>
                  <a:cubicBezTo>
                    <a:pt x="1154" y="1142"/>
                    <a:pt x="1154" y="1142"/>
                    <a:pt x="1154" y="1142"/>
                  </a:cubicBezTo>
                  <a:cubicBezTo>
                    <a:pt x="1163" y="1135"/>
                    <a:pt x="1163" y="1135"/>
                    <a:pt x="1163" y="1135"/>
                  </a:cubicBezTo>
                  <a:moveTo>
                    <a:pt x="805" y="1119"/>
                  </a:moveTo>
                  <a:cubicBezTo>
                    <a:pt x="845" y="1161"/>
                    <a:pt x="845" y="1161"/>
                    <a:pt x="845" y="1161"/>
                  </a:cubicBezTo>
                  <a:cubicBezTo>
                    <a:pt x="836" y="1146"/>
                    <a:pt x="823" y="1127"/>
                    <a:pt x="814" y="1112"/>
                  </a:cubicBezTo>
                  <a:cubicBezTo>
                    <a:pt x="805" y="1119"/>
                    <a:pt x="805" y="1119"/>
                    <a:pt x="805" y="1119"/>
                  </a:cubicBezTo>
                  <a:moveTo>
                    <a:pt x="156" y="1105"/>
                  </a:moveTo>
                  <a:cubicBezTo>
                    <a:pt x="209" y="1128"/>
                    <a:pt x="275" y="1148"/>
                    <a:pt x="351" y="1164"/>
                  </a:cubicBezTo>
                  <a:cubicBezTo>
                    <a:pt x="343" y="1132"/>
                    <a:pt x="343" y="1132"/>
                    <a:pt x="343" y="1132"/>
                  </a:cubicBezTo>
                  <a:cubicBezTo>
                    <a:pt x="339" y="1127"/>
                    <a:pt x="339" y="1127"/>
                    <a:pt x="339" y="1127"/>
                  </a:cubicBezTo>
                  <a:cubicBezTo>
                    <a:pt x="325" y="1111"/>
                    <a:pt x="309" y="1097"/>
                    <a:pt x="293" y="1081"/>
                  </a:cubicBezTo>
                  <a:cubicBezTo>
                    <a:pt x="286" y="1079"/>
                    <a:pt x="278" y="1077"/>
                    <a:pt x="270" y="1075"/>
                  </a:cubicBezTo>
                  <a:cubicBezTo>
                    <a:pt x="266" y="1074"/>
                    <a:pt x="262" y="1074"/>
                    <a:pt x="258" y="1072"/>
                  </a:cubicBezTo>
                  <a:cubicBezTo>
                    <a:pt x="239" y="1051"/>
                    <a:pt x="239" y="1051"/>
                    <a:pt x="239" y="1051"/>
                  </a:cubicBezTo>
                  <a:cubicBezTo>
                    <a:pt x="237" y="1050"/>
                    <a:pt x="235" y="1049"/>
                    <a:pt x="233" y="1049"/>
                  </a:cubicBezTo>
                  <a:cubicBezTo>
                    <a:pt x="227" y="1039"/>
                    <a:pt x="227" y="1039"/>
                    <a:pt x="227" y="1039"/>
                  </a:cubicBezTo>
                  <a:cubicBezTo>
                    <a:pt x="225" y="1038"/>
                    <a:pt x="223" y="1038"/>
                    <a:pt x="221" y="1037"/>
                  </a:cubicBezTo>
                  <a:cubicBezTo>
                    <a:pt x="209" y="1024"/>
                    <a:pt x="209" y="1024"/>
                    <a:pt x="209" y="1024"/>
                  </a:cubicBezTo>
                  <a:cubicBezTo>
                    <a:pt x="199" y="1026"/>
                    <a:pt x="199" y="1026"/>
                    <a:pt x="199" y="1026"/>
                  </a:cubicBezTo>
                  <a:cubicBezTo>
                    <a:pt x="193" y="1021"/>
                    <a:pt x="193" y="1021"/>
                    <a:pt x="193" y="1021"/>
                  </a:cubicBezTo>
                  <a:cubicBezTo>
                    <a:pt x="203" y="1012"/>
                    <a:pt x="203" y="1012"/>
                    <a:pt x="201" y="1006"/>
                  </a:cubicBezTo>
                  <a:cubicBezTo>
                    <a:pt x="200" y="994"/>
                    <a:pt x="190" y="986"/>
                    <a:pt x="187" y="974"/>
                  </a:cubicBezTo>
                  <a:cubicBezTo>
                    <a:pt x="174" y="940"/>
                    <a:pt x="139" y="921"/>
                    <a:pt x="121" y="890"/>
                  </a:cubicBezTo>
                  <a:cubicBezTo>
                    <a:pt x="123" y="967"/>
                    <a:pt x="136" y="1039"/>
                    <a:pt x="156" y="1105"/>
                  </a:cubicBezTo>
                  <a:moveTo>
                    <a:pt x="1301" y="859"/>
                  </a:moveTo>
                  <a:cubicBezTo>
                    <a:pt x="1313" y="829"/>
                    <a:pt x="1313" y="829"/>
                    <a:pt x="1313" y="829"/>
                  </a:cubicBezTo>
                  <a:cubicBezTo>
                    <a:pt x="1289" y="862"/>
                    <a:pt x="1289" y="862"/>
                    <a:pt x="1289" y="862"/>
                  </a:cubicBezTo>
                  <a:cubicBezTo>
                    <a:pt x="1301" y="859"/>
                    <a:pt x="1301" y="859"/>
                    <a:pt x="1301" y="859"/>
                  </a:cubicBezTo>
                  <a:moveTo>
                    <a:pt x="1351" y="794"/>
                  </a:moveTo>
                  <a:cubicBezTo>
                    <a:pt x="1354" y="782"/>
                    <a:pt x="1354" y="782"/>
                    <a:pt x="1354" y="782"/>
                  </a:cubicBezTo>
                  <a:cubicBezTo>
                    <a:pt x="1348" y="791"/>
                    <a:pt x="1348" y="791"/>
                    <a:pt x="1348" y="791"/>
                  </a:cubicBezTo>
                  <a:cubicBezTo>
                    <a:pt x="1344" y="803"/>
                    <a:pt x="1344" y="803"/>
                    <a:pt x="1344" y="803"/>
                  </a:cubicBezTo>
                  <a:cubicBezTo>
                    <a:pt x="1351" y="794"/>
                    <a:pt x="1351" y="794"/>
                    <a:pt x="1351" y="794"/>
                  </a:cubicBezTo>
                  <a:moveTo>
                    <a:pt x="1096" y="700"/>
                  </a:moveTo>
                  <a:cubicBezTo>
                    <a:pt x="1112" y="707"/>
                    <a:pt x="1112" y="707"/>
                    <a:pt x="1112" y="707"/>
                  </a:cubicBezTo>
                  <a:cubicBezTo>
                    <a:pt x="1100" y="671"/>
                    <a:pt x="1100" y="671"/>
                    <a:pt x="1100" y="671"/>
                  </a:cubicBezTo>
                  <a:cubicBezTo>
                    <a:pt x="1096" y="700"/>
                    <a:pt x="1096" y="700"/>
                    <a:pt x="1096" y="700"/>
                  </a:cubicBezTo>
                  <a:moveTo>
                    <a:pt x="1102" y="1123"/>
                  </a:moveTo>
                  <a:cubicBezTo>
                    <a:pt x="1114" y="1096"/>
                    <a:pt x="1114" y="1096"/>
                    <a:pt x="1114" y="1096"/>
                  </a:cubicBezTo>
                  <a:cubicBezTo>
                    <a:pt x="1102" y="1123"/>
                    <a:pt x="1102" y="1123"/>
                    <a:pt x="1102" y="1123"/>
                  </a:cubicBezTo>
                  <a:cubicBezTo>
                    <a:pt x="1073" y="1126"/>
                    <a:pt x="1073" y="1126"/>
                    <a:pt x="1073" y="1126"/>
                  </a:cubicBezTo>
                  <a:cubicBezTo>
                    <a:pt x="1102" y="1123"/>
                    <a:pt x="1102" y="1123"/>
                    <a:pt x="1102" y="1123"/>
                  </a:cubicBezTo>
                  <a:moveTo>
                    <a:pt x="1085" y="1121"/>
                  </a:moveTo>
                  <a:cubicBezTo>
                    <a:pt x="1082" y="1092"/>
                    <a:pt x="1082" y="1092"/>
                    <a:pt x="1082" y="1092"/>
                  </a:cubicBezTo>
                  <a:cubicBezTo>
                    <a:pt x="1090" y="1091"/>
                    <a:pt x="1098" y="1090"/>
                    <a:pt x="1106" y="1090"/>
                  </a:cubicBezTo>
                  <a:cubicBezTo>
                    <a:pt x="1085" y="1121"/>
                    <a:pt x="1085" y="1121"/>
                    <a:pt x="1085" y="1121"/>
                  </a:cubicBezTo>
                  <a:moveTo>
                    <a:pt x="1136" y="1054"/>
                  </a:moveTo>
                  <a:cubicBezTo>
                    <a:pt x="1122" y="1029"/>
                    <a:pt x="1122" y="1029"/>
                    <a:pt x="1122" y="1029"/>
                  </a:cubicBezTo>
                  <a:cubicBezTo>
                    <a:pt x="1136" y="1054"/>
                    <a:pt x="1136" y="1054"/>
                    <a:pt x="1136" y="1054"/>
                  </a:cubicBezTo>
                  <a:moveTo>
                    <a:pt x="1136" y="1054"/>
                  </a:moveTo>
                  <a:cubicBezTo>
                    <a:pt x="1140" y="1025"/>
                    <a:pt x="1140" y="1025"/>
                    <a:pt x="1140" y="1025"/>
                  </a:cubicBezTo>
                  <a:cubicBezTo>
                    <a:pt x="1136" y="1054"/>
                    <a:pt x="1136" y="1054"/>
                    <a:pt x="1136" y="1054"/>
                  </a:cubicBezTo>
                  <a:moveTo>
                    <a:pt x="1142" y="932"/>
                  </a:moveTo>
                  <a:cubicBezTo>
                    <a:pt x="1141" y="926"/>
                    <a:pt x="1141" y="919"/>
                    <a:pt x="1141" y="913"/>
                  </a:cubicBezTo>
                  <a:cubicBezTo>
                    <a:pt x="1141" y="919"/>
                    <a:pt x="1141" y="926"/>
                    <a:pt x="1142" y="932"/>
                  </a:cubicBezTo>
                  <a:moveTo>
                    <a:pt x="1142" y="932"/>
                  </a:moveTo>
                  <a:cubicBezTo>
                    <a:pt x="1146" y="931"/>
                    <a:pt x="1152" y="930"/>
                    <a:pt x="1157" y="930"/>
                  </a:cubicBezTo>
                  <a:cubicBezTo>
                    <a:pt x="1152" y="930"/>
                    <a:pt x="1146" y="931"/>
                    <a:pt x="1142" y="932"/>
                  </a:cubicBezTo>
                  <a:moveTo>
                    <a:pt x="869" y="940"/>
                  </a:moveTo>
                  <a:cubicBezTo>
                    <a:pt x="860" y="902"/>
                    <a:pt x="860" y="902"/>
                    <a:pt x="860" y="902"/>
                  </a:cubicBezTo>
                  <a:cubicBezTo>
                    <a:pt x="869" y="940"/>
                    <a:pt x="869" y="940"/>
                    <a:pt x="869" y="940"/>
                  </a:cubicBezTo>
                  <a:moveTo>
                    <a:pt x="869" y="940"/>
                  </a:moveTo>
                  <a:cubicBezTo>
                    <a:pt x="888" y="928"/>
                    <a:pt x="888" y="928"/>
                    <a:pt x="888" y="928"/>
                  </a:cubicBezTo>
                  <a:cubicBezTo>
                    <a:pt x="869" y="940"/>
                    <a:pt x="869" y="940"/>
                    <a:pt x="869" y="94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699"/>
                    <a:pt x="1073" y="699"/>
                  </a:cubicBezTo>
                  <a:cubicBezTo>
                    <a:pt x="1073" y="699"/>
                    <a:pt x="1073" y="700"/>
                    <a:pt x="1073" y="700"/>
                  </a:cubicBezTo>
                  <a:moveTo>
                    <a:pt x="1073" y="699"/>
                  </a:moveTo>
                  <a:cubicBezTo>
                    <a:pt x="1073" y="699"/>
                    <a:pt x="1073" y="699"/>
                    <a:pt x="1073" y="699"/>
                  </a:cubicBezTo>
                  <a:cubicBezTo>
                    <a:pt x="1073" y="699"/>
                    <a:pt x="1073" y="699"/>
                    <a:pt x="1073" y="699"/>
                  </a:cubicBezTo>
                  <a:moveTo>
                    <a:pt x="1073" y="698"/>
                  </a:moveTo>
                  <a:cubicBezTo>
                    <a:pt x="1073" y="699"/>
                    <a:pt x="1073" y="699"/>
                    <a:pt x="1073" y="699"/>
                  </a:cubicBezTo>
                  <a:cubicBezTo>
                    <a:pt x="1073" y="699"/>
                    <a:pt x="1073" y="699"/>
                    <a:pt x="1073" y="699"/>
                  </a:cubicBezTo>
                  <a:moveTo>
                    <a:pt x="1073" y="698"/>
                  </a:moveTo>
                  <a:cubicBezTo>
                    <a:pt x="1073" y="698"/>
                    <a:pt x="1073" y="698"/>
                    <a:pt x="1073" y="698"/>
                  </a:cubicBezTo>
                  <a:cubicBezTo>
                    <a:pt x="1073" y="698"/>
                    <a:pt x="1073" y="698"/>
                    <a:pt x="1073" y="698"/>
                  </a:cubicBezTo>
                  <a:moveTo>
                    <a:pt x="1073" y="697"/>
                  </a:moveTo>
                  <a:cubicBezTo>
                    <a:pt x="1073" y="698"/>
                    <a:pt x="1073" y="698"/>
                    <a:pt x="1073" y="698"/>
                  </a:cubicBezTo>
                  <a:cubicBezTo>
                    <a:pt x="1073" y="698"/>
                    <a:pt x="1073" y="698"/>
                    <a:pt x="1073" y="697"/>
                  </a:cubicBezTo>
                  <a:moveTo>
                    <a:pt x="1073" y="697"/>
                  </a:moveTo>
                  <a:cubicBezTo>
                    <a:pt x="1073" y="697"/>
                    <a:pt x="1073" y="697"/>
                    <a:pt x="1073" y="697"/>
                  </a:cubicBezTo>
                  <a:cubicBezTo>
                    <a:pt x="1073" y="697"/>
                    <a:pt x="1073" y="697"/>
                    <a:pt x="1073" y="697"/>
                  </a:cubicBezTo>
                  <a:moveTo>
                    <a:pt x="1073" y="696"/>
                  </a:moveTo>
                  <a:cubicBezTo>
                    <a:pt x="1073" y="696"/>
                    <a:pt x="1073" y="696"/>
                    <a:pt x="1073" y="697"/>
                  </a:cubicBezTo>
                  <a:cubicBezTo>
                    <a:pt x="1073" y="696"/>
                    <a:pt x="1073" y="696"/>
                    <a:pt x="1073" y="696"/>
                  </a:cubicBezTo>
                  <a:moveTo>
                    <a:pt x="1073" y="695"/>
                  </a:moveTo>
                  <a:cubicBezTo>
                    <a:pt x="1073" y="695"/>
                    <a:pt x="1073" y="696"/>
                    <a:pt x="1073" y="696"/>
                  </a:cubicBezTo>
                  <a:cubicBezTo>
                    <a:pt x="1073" y="696"/>
                    <a:pt x="1073" y="695"/>
                    <a:pt x="1073" y="695"/>
                  </a:cubicBezTo>
                  <a:moveTo>
                    <a:pt x="1073" y="694"/>
                  </a:moveTo>
                  <a:cubicBezTo>
                    <a:pt x="1073" y="694"/>
                    <a:pt x="1073" y="695"/>
                    <a:pt x="1073" y="695"/>
                  </a:cubicBezTo>
                  <a:cubicBezTo>
                    <a:pt x="1073" y="695"/>
                    <a:pt x="1073" y="694"/>
                    <a:pt x="1073" y="694"/>
                  </a:cubicBezTo>
                  <a:moveTo>
                    <a:pt x="1073" y="694"/>
                  </a:moveTo>
                  <a:cubicBezTo>
                    <a:pt x="1073" y="694"/>
                    <a:pt x="1073" y="694"/>
                    <a:pt x="1073" y="694"/>
                  </a:cubicBezTo>
                  <a:cubicBezTo>
                    <a:pt x="1073" y="694"/>
                    <a:pt x="1073" y="694"/>
                    <a:pt x="1073" y="694"/>
                  </a:cubicBezTo>
                  <a:moveTo>
                    <a:pt x="1073" y="692"/>
                  </a:moveTo>
                  <a:cubicBezTo>
                    <a:pt x="1073" y="693"/>
                    <a:pt x="1073" y="693"/>
                    <a:pt x="1073" y="694"/>
                  </a:cubicBezTo>
                  <a:cubicBezTo>
                    <a:pt x="1073" y="693"/>
                    <a:pt x="1073" y="693"/>
                    <a:pt x="1073" y="692"/>
                  </a:cubicBezTo>
                  <a:moveTo>
                    <a:pt x="1073" y="691"/>
                  </a:moveTo>
                  <a:cubicBezTo>
                    <a:pt x="1073" y="691"/>
                    <a:pt x="1073" y="692"/>
                    <a:pt x="1073" y="692"/>
                  </a:cubicBezTo>
                  <a:cubicBezTo>
                    <a:pt x="1073" y="692"/>
                    <a:pt x="1073" y="691"/>
                    <a:pt x="1073" y="691"/>
                  </a:cubicBezTo>
                  <a:moveTo>
                    <a:pt x="1073" y="690"/>
                  </a:moveTo>
                  <a:cubicBezTo>
                    <a:pt x="1073" y="690"/>
                    <a:pt x="1073" y="691"/>
                    <a:pt x="1073" y="691"/>
                  </a:cubicBezTo>
                  <a:cubicBezTo>
                    <a:pt x="1073" y="690"/>
                    <a:pt x="1073" y="689"/>
                    <a:pt x="1073" y="688"/>
                  </a:cubicBezTo>
                  <a:cubicBezTo>
                    <a:pt x="1073" y="689"/>
                    <a:pt x="1073" y="690"/>
                    <a:pt x="1073" y="690"/>
                  </a:cubicBezTo>
                  <a:moveTo>
                    <a:pt x="643" y="623"/>
                  </a:moveTo>
                  <a:cubicBezTo>
                    <a:pt x="652" y="605"/>
                    <a:pt x="652" y="605"/>
                    <a:pt x="652" y="605"/>
                  </a:cubicBezTo>
                  <a:cubicBezTo>
                    <a:pt x="643" y="623"/>
                    <a:pt x="643" y="623"/>
                    <a:pt x="643" y="623"/>
                  </a:cubicBezTo>
                  <a:cubicBezTo>
                    <a:pt x="635" y="632"/>
                    <a:pt x="635" y="632"/>
                    <a:pt x="635" y="632"/>
                  </a:cubicBezTo>
                  <a:cubicBezTo>
                    <a:pt x="643" y="623"/>
                    <a:pt x="643" y="623"/>
                    <a:pt x="643" y="623"/>
                  </a:cubicBezTo>
                  <a:moveTo>
                    <a:pt x="1290" y="910"/>
                  </a:moveTo>
                  <a:cubicBezTo>
                    <a:pt x="1293" y="909"/>
                    <a:pt x="1295" y="909"/>
                    <a:pt x="1297" y="909"/>
                  </a:cubicBezTo>
                  <a:cubicBezTo>
                    <a:pt x="1295" y="909"/>
                    <a:pt x="1293" y="909"/>
                    <a:pt x="1290" y="910"/>
                  </a:cubicBezTo>
                  <a:cubicBezTo>
                    <a:pt x="1240" y="928"/>
                    <a:pt x="1240" y="928"/>
                    <a:pt x="1240" y="928"/>
                  </a:cubicBezTo>
                  <a:cubicBezTo>
                    <a:pt x="1234" y="929"/>
                    <a:pt x="1226" y="930"/>
                    <a:pt x="1219" y="931"/>
                  </a:cubicBezTo>
                  <a:cubicBezTo>
                    <a:pt x="1218" y="922"/>
                    <a:pt x="1218" y="912"/>
                    <a:pt x="1218" y="903"/>
                  </a:cubicBezTo>
                  <a:cubicBezTo>
                    <a:pt x="1210" y="885"/>
                    <a:pt x="1210" y="885"/>
                    <a:pt x="1210" y="885"/>
                  </a:cubicBezTo>
                  <a:cubicBezTo>
                    <a:pt x="1204" y="897"/>
                    <a:pt x="1204" y="897"/>
                    <a:pt x="1204" y="897"/>
                  </a:cubicBezTo>
                  <a:cubicBezTo>
                    <a:pt x="1186" y="879"/>
                    <a:pt x="1186" y="879"/>
                    <a:pt x="1186" y="879"/>
                  </a:cubicBezTo>
                  <a:cubicBezTo>
                    <a:pt x="1173" y="862"/>
                    <a:pt x="1155" y="841"/>
                    <a:pt x="1141" y="825"/>
                  </a:cubicBezTo>
                  <a:cubicBezTo>
                    <a:pt x="1135" y="790"/>
                    <a:pt x="1135" y="790"/>
                    <a:pt x="1135" y="790"/>
                  </a:cubicBezTo>
                  <a:cubicBezTo>
                    <a:pt x="1121" y="766"/>
                    <a:pt x="1103" y="734"/>
                    <a:pt x="1089" y="710"/>
                  </a:cubicBezTo>
                  <a:cubicBezTo>
                    <a:pt x="1089" y="707"/>
                    <a:pt x="1088" y="704"/>
                    <a:pt x="1088" y="700"/>
                  </a:cubicBezTo>
                  <a:cubicBezTo>
                    <a:pt x="1070" y="674"/>
                    <a:pt x="1070" y="674"/>
                    <a:pt x="1070" y="674"/>
                  </a:cubicBezTo>
                  <a:cubicBezTo>
                    <a:pt x="1088" y="700"/>
                    <a:pt x="1088" y="700"/>
                    <a:pt x="1088" y="700"/>
                  </a:cubicBezTo>
                  <a:cubicBezTo>
                    <a:pt x="1091" y="700"/>
                    <a:pt x="1093" y="700"/>
                    <a:pt x="1096" y="700"/>
                  </a:cubicBezTo>
                  <a:cubicBezTo>
                    <a:pt x="1100" y="671"/>
                    <a:pt x="1100" y="671"/>
                    <a:pt x="1100" y="671"/>
                  </a:cubicBezTo>
                  <a:cubicBezTo>
                    <a:pt x="1100" y="668"/>
                    <a:pt x="1099" y="665"/>
                    <a:pt x="1099" y="662"/>
                  </a:cubicBezTo>
                  <a:cubicBezTo>
                    <a:pt x="1081" y="664"/>
                    <a:pt x="1065" y="665"/>
                    <a:pt x="1047" y="667"/>
                  </a:cubicBezTo>
                  <a:cubicBezTo>
                    <a:pt x="1037" y="668"/>
                    <a:pt x="1027" y="669"/>
                    <a:pt x="1017" y="669"/>
                  </a:cubicBezTo>
                  <a:cubicBezTo>
                    <a:pt x="1009" y="660"/>
                    <a:pt x="1009" y="660"/>
                    <a:pt x="1009" y="660"/>
                  </a:cubicBezTo>
                  <a:cubicBezTo>
                    <a:pt x="988" y="660"/>
                    <a:pt x="971" y="639"/>
                    <a:pt x="948" y="645"/>
                  </a:cubicBezTo>
                  <a:cubicBezTo>
                    <a:pt x="940" y="648"/>
                    <a:pt x="940" y="648"/>
                    <a:pt x="928" y="683"/>
                  </a:cubicBezTo>
                  <a:cubicBezTo>
                    <a:pt x="917" y="681"/>
                    <a:pt x="902" y="677"/>
                    <a:pt x="890" y="675"/>
                  </a:cubicBezTo>
                  <a:cubicBezTo>
                    <a:pt x="874" y="649"/>
                    <a:pt x="874" y="649"/>
                    <a:pt x="874" y="649"/>
                  </a:cubicBezTo>
                  <a:cubicBezTo>
                    <a:pt x="860" y="648"/>
                    <a:pt x="860" y="648"/>
                    <a:pt x="860" y="648"/>
                  </a:cubicBezTo>
                  <a:cubicBezTo>
                    <a:pt x="857" y="648"/>
                    <a:pt x="855" y="648"/>
                    <a:pt x="852" y="648"/>
                  </a:cubicBezTo>
                  <a:cubicBezTo>
                    <a:pt x="838" y="646"/>
                    <a:pt x="838" y="646"/>
                    <a:pt x="830" y="611"/>
                  </a:cubicBezTo>
                  <a:cubicBezTo>
                    <a:pt x="828" y="617"/>
                    <a:pt x="824" y="625"/>
                    <a:pt x="822" y="631"/>
                  </a:cubicBezTo>
                  <a:cubicBezTo>
                    <a:pt x="830" y="611"/>
                    <a:pt x="830" y="611"/>
                    <a:pt x="830" y="611"/>
                  </a:cubicBezTo>
                  <a:cubicBezTo>
                    <a:pt x="830" y="605"/>
                    <a:pt x="830" y="599"/>
                    <a:pt x="830" y="593"/>
                  </a:cubicBezTo>
                  <a:cubicBezTo>
                    <a:pt x="813" y="593"/>
                    <a:pt x="797" y="593"/>
                    <a:pt x="780" y="593"/>
                  </a:cubicBezTo>
                  <a:cubicBezTo>
                    <a:pt x="742" y="593"/>
                    <a:pt x="707" y="627"/>
                    <a:pt x="666" y="606"/>
                  </a:cubicBezTo>
                  <a:cubicBezTo>
                    <a:pt x="661" y="606"/>
                    <a:pt x="657" y="605"/>
                    <a:pt x="652" y="605"/>
                  </a:cubicBezTo>
                  <a:cubicBezTo>
                    <a:pt x="643" y="623"/>
                    <a:pt x="643" y="623"/>
                    <a:pt x="643" y="623"/>
                  </a:cubicBezTo>
                  <a:cubicBezTo>
                    <a:pt x="635" y="632"/>
                    <a:pt x="635" y="632"/>
                    <a:pt x="635" y="632"/>
                  </a:cubicBezTo>
                  <a:cubicBezTo>
                    <a:pt x="611" y="657"/>
                    <a:pt x="611" y="657"/>
                    <a:pt x="611" y="657"/>
                  </a:cubicBezTo>
                  <a:cubicBezTo>
                    <a:pt x="610" y="663"/>
                    <a:pt x="610" y="670"/>
                    <a:pt x="609" y="676"/>
                  </a:cubicBezTo>
                  <a:cubicBezTo>
                    <a:pt x="610" y="670"/>
                    <a:pt x="610" y="663"/>
                    <a:pt x="611" y="657"/>
                  </a:cubicBezTo>
                  <a:cubicBezTo>
                    <a:pt x="594" y="682"/>
                    <a:pt x="570" y="700"/>
                    <a:pt x="553" y="724"/>
                  </a:cubicBezTo>
                  <a:cubicBezTo>
                    <a:pt x="540" y="742"/>
                    <a:pt x="528" y="769"/>
                    <a:pt x="518" y="789"/>
                  </a:cubicBezTo>
                  <a:cubicBezTo>
                    <a:pt x="524" y="808"/>
                    <a:pt x="524" y="808"/>
                    <a:pt x="523" y="828"/>
                  </a:cubicBezTo>
                  <a:cubicBezTo>
                    <a:pt x="523" y="834"/>
                    <a:pt x="522" y="841"/>
                    <a:pt x="522" y="847"/>
                  </a:cubicBezTo>
                  <a:cubicBezTo>
                    <a:pt x="521" y="863"/>
                    <a:pt x="520" y="879"/>
                    <a:pt x="520" y="894"/>
                  </a:cubicBezTo>
                  <a:cubicBezTo>
                    <a:pt x="525" y="895"/>
                    <a:pt x="530" y="896"/>
                    <a:pt x="535" y="896"/>
                  </a:cubicBezTo>
                  <a:cubicBezTo>
                    <a:pt x="551" y="915"/>
                    <a:pt x="551" y="915"/>
                    <a:pt x="551" y="915"/>
                  </a:cubicBezTo>
                  <a:cubicBezTo>
                    <a:pt x="579" y="919"/>
                    <a:pt x="579" y="919"/>
                    <a:pt x="579" y="919"/>
                  </a:cubicBezTo>
                  <a:cubicBezTo>
                    <a:pt x="579" y="922"/>
                    <a:pt x="579" y="926"/>
                    <a:pt x="579" y="929"/>
                  </a:cubicBezTo>
                  <a:cubicBezTo>
                    <a:pt x="579" y="926"/>
                    <a:pt x="579" y="922"/>
                    <a:pt x="579" y="919"/>
                  </a:cubicBezTo>
                  <a:cubicBezTo>
                    <a:pt x="551" y="915"/>
                    <a:pt x="551" y="915"/>
                    <a:pt x="551" y="915"/>
                  </a:cubicBezTo>
                  <a:cubicBezTo>
                    <a:pt x="535" y="896"/>
                    <a:pt x="535" y="896"/>
                    <a:pt x="535" y="896"/>
                  </a:cubicBezTo>
                  <a:cubicBezTo>
                    <a:pt x="530" y="896"/>
                    <a:pt x="525" y="895"/>
                    <a:pt x="520" y="894"/>
                  </a:cubicBezTo>
                  <a:cubicBezTo>
                    <a:pt x="520" y="900"/>
                    <a:pt x="519" y="907"/>
                    <a:pt x="519" y="913"/>
                  </a:cubicBezTo>
                  <a:cubicBezTo>
                    <a:pt x="556" y="992"/>
                    <a:pt x="556" y="992"/>
                    <a:pt x="602" y="1033"/>
                  </a:cubicBezTo>
                  <a:cubicBezTo>
                    <a:pt x="542" y="940"/>
                    <a:pt x="542" y="940"/>
                    <a:pt x="537" y="914"/>
                  </a:cubicBezTo>
                  <a:cubicBezTo>
                    <a:pt x="539" y="921"/>
                    <a:pt x="541" y="931"/>
                    <a:pt x="542" y="939"/>
                  </a:cubicBezTo>
                  <a:cubicBezTo>
                    <a:pt x="542" y="941"/>
                    <a:pt x="542" y="941"/>
                    <a:pt x="602" y="1033"/>
                  </a:cubicBezTo>
                  <a:cubicBezTo>
                    <a:pt x="623" y="1032"/>
                    <a:pt x="651" y="1030"/>
                    <a:pt x="672" y="1029"/>
                  </a:cubicBezTo>
                  <a:cubicBezTo>
                    <a:pt x="679" y="1029"/>
                    <a:pt x="687" y="1030"/>
                    <a:pt x="695" y="1030"/>
                  </a:cubicBezTo>
                  <a:cubicBezTo>
                    <a:pt x="711" y="1022"/>
                    <a:pt x="711" y="1022"/>
                    <a:pt x="711" y="1022"/>
                  </a:cubicBezTo>
                  <a:cubicBezTo>
                    <a:pt x="742" y="1012"/>
                    <a:pt x="742" y="1012"/>
                    <a:pt x="742" y="1012"/>
                  </a:cubicBezTo>
                  <a:cubicBezTo>
                    <a:pt x="711" y="1022"/>
                    <a:pt x="711" y="1022"/>
                    <a:pt x="711" y="1022"/>
                  </a:cubicBezTo>
                  <a:cubicBezTo>
                    <a:pt x="759" y="1023"/>
                    <a:pt x="759" y="1023"/>
                    <a:pt x="759" y="1023"/>
                  </a:cubicBezTo>
                  <a:cubicBezTo>
                    <a:pt x="767" y="1052"/>
                    <a:pt x="767" y="1052"/>
                    <a:pt x="767" y="1052"/>
                  </a:cubicBezTo>
                  <a:cubicBezTo>
                    <a:pt x="782" y="1042"/>
                    <a:pt x="782" y="1042"/>
                    <a:pt x="782" y="1042"/>
                  </a:cubicBezTo>
                  <a:cubicBezTo>
                    <a:pt x="790" y="1042"/>
                    <a:pt x="798" y="1042"/>
                    <a:pt x="806" y="1042"/>
                  </a:cubicBezTo>
                  <a:cubicBezTo>
                    <a:pt x="821" y="1052"/>
                    <a:pt x="821" y="1052"/>
                    <a:pt x="821" y="1052"/>
                  </a:cubicBezTo>
                  <a:cubicBezTo>
                    <a:pt x="822" y="1069"/>
                    <a:pt x="822" y="1069"/>
                    <a:pt x="822" y="1069"/>
                  </a:cubicBezTo>
                  <a:cubicBezTo>
                    <a:pt x="821" y="1052"/>
                    <a:pt x="821" y="1052"/>
                    <a:pt x="821" y="1052"/>
                  </a:cubicBezTo>
                  <a:cubicBezTo>
                    <a:pt x="806" y="1042"/>
                    <a:pt x="806" y="1042"/>
                    <a:pt x="806" y="1042"/>
                  </a:cubicBezTo>
                  <a:cubicBezTo>
                    <a:pt x="814" y="1060"/>
                    <a:pt x="814" y="1060"/>
                    <a:pt x="814" y="1060"/>
                  </a:cubicBezTo>
                  <a:cubicBezTo>
                    <a:pt x="814" y="1069"/>
                    <a:pt x="814" y="1077"/>
                    <a:pt x="814" y="1086"/>
                  </a:cubicBezTo>
                  <a:cubicBezTo>
                    <a:pt x="814" y="1092"/>
                    <a:pt x="814" y="1097"/>
                    <a:pt x="814" y="1103"/>
                  </a:cubicBezTo>
                  <a:cubicBezTo>
                    <a:pt x="814" y="1106"/>
                    <a:pt x="814" y="1109"/>
                    <a:pt x="814" y="1112"/>
                  </a:cubicBezTo>
                  <a:cubicBezTo>
                    <a:pt x="823" y="1127"/>
                    <a:pt x="836" y="1146"/>
                    <a:pt x="845" y="1161"/>
                  </a:cubicBezTo>
                  <a:cubicBezTo>
                    <a:pt x="855" y="1183"/>
                    <a:pt x="857" y="1191"/>
                    <a:pt x="859" y="1209"/>
                  </a:cubicBezTo>
                  <a:cubicBezTo>
                    <a:pt x="923" y="1208"/>
                    <a:pt x="987" y="1205"/>
                    <a:pt x="1050" y="1200"/>
                  </a:cubicBezTo>
                  <a:cubicBezTo>
                    <a:pt x="1051" y="1195"/>
                    <a:pt x="1051" y="1190"/>
                    <a:pt x="1052" y="1185"/>
                  </a:cubicBezTo>
                  <a:cubicBezTo>
                    <a:pt x="1045" y="1177"/>
                    <a:pt x="1045" y="1177"/>
                    <a:pt x="1045" y="1177"/>
                  </a:cubicBezTo>
                  <a:cubicBezTo>
                    <a:pt x="1040" y="1129"/>
                    <a:pt x="1040" y="1129"/>
                    <a:pt x="1040" y="1129"/>
                  </a:cubicBezTo>
                  <a:cubicBezTo>
                    <a:pt x="1045" y="1177"/>
                    <a:pt x="1045" y="1177"/>
                    <a:pt x="1045" y="1177"/>
                  </a:cubicBezTo>
                  <a:cubicBezTo>
                    <a:pt x="1055" y="1144"/>
                    <a:pt x="1055" y="1144"/>
                    <a:pt x="1055" y="1144"/>
                  </a:cubicBezTo>
                  <a:cubicBezTo>
                    <a:pt x="1045" y="1177"/>
                    <a:pt x="1045" y="1177"/>
                    <a:pt x="1045" y="1177"/>
                  </a:cubicBezTo>
                  <a:cubicBezTo>
                    <a:pt x="1054" y="1161"/>
                    <a:pt x="1054" y="1161"/>
                    <a:pt x="1054" y="1161"/>
                  </a:cubicBezTo>
                  <a:cubicBezTo>
                    <a:pt x="1045" y="1177"/>
                    <a:pt x="1045" y="1177"/>
                    <a:pt x="1045" y="1177"/>
                  </a:cubicBezTo>
                  <a:cubicBezTo>
                    <a:pt x="1052" y="1185"/>
                    <a:pt x="1052" y="1185"/>
                    <a:pt x="1052" y="1185"/>
                  </a:cubicBezTo>
                  <a:cubicBezTo>
                    <a:pt x="1060" y="1176"/>
                    <a:pt x="1060" y="1176"/>
                    <a:pt x="1060" y="1176"/>
                  </a:cubicBezTo>
                  <a:cubicBezTo>
                    <a:pt x="1052" y="1185"/>
                    <a:pt x="1052" y="1185"/>
                    <a:pt x="1052" y="1185"/>
                  </a:cubicBezTo>
                  <a:cubicBezTo>
                    <a:pt x="1051" y="1190"/>
                    <a:pt x="1051" y="1195"/>
                    <a:pt x="1050" y="1200"/>
                  </a:cubicBezTo>
                  <a:cubicBezTo>
                    <a:pt x="1067" y="1198"/>
                    <a:pt x="1067" y="1198"/>
                    <a:pt x="1067" y="1198"/>
                  </a:cubicBezTo>
                  <a:cubicBezTo>
                    <a:pt x="1050" y="1200"/>
                    <a:pt x="1050" y="1200"/>
                    <a:pt x="1050" y="1200"/>
                  </a:cubicBezTo>
                  <a:cubicBezTo>
                    <a:pt x="1086" y="1197"/>
                    <a:pt x="1121" y="1193"/>
                    <a:pt x="1156" y="1189"/>
                  </a:cubicBezTo>
                  <a:cubicBezTo>
                    <a:pt x="1150" y="1167"/>
                    <a:pt x="1150" y="1167"/>
                    <a:pt x="1150" y="1167"/>
                  </a:cubicBezTo>
                  <a:cubicBezTo>
                    <a:pt x="1152" y="1158"/>
                    <a:pt x="1153" y="1150"/>
                    <a:pt x="1154" y="1142"/>
                  </a:cubicBezTo>
                  <a:cubicBezTo>
                    <a:pt x="1161" y="1132"/>
                    <a:pt x="1161" y="1132"/>
                    <a:pt x="1161" y="1132"/>
                  </a:cubicBezTo>
                  <a:cubicBezTo>
                    <a:pt x="1171" y="1124"/>
                    <a:pt x="1171" y="1124"/>
                    <a:pt x="1171" y="1124"/>
                  </a:cubicBezTo>
                  <a:cubicBezTo>
                    <a:pt x="1193" y="1098"/>
                    <a:pt x="1223" y="1064"/>
                    <a:pt x="1245" y="1037"/>
                  </a:cubicBezTo>
                  <a:cubicBezTo>
                    <a:pt x="1275" y="987"/>
                    <a:pt x="1275" y="987"/>
                    <a:pt x="1275" y="987"/>
                  </a:cubicBezTo>
                  <a:cubicBezTo>
                    <a:pt x="1245" y="1037"/>
                    <a:pt x="1245" y="1037"/>
                    <a:pt x="1245" y="1037"/>
                  </a:cubicBezTo>
                  <a:cubicBezTo>
                    <a:pt x="1275" y="987"/>
                    <a:pt x="1275" y="987"/>
                    <a:pt x="1275" y="987"/>
                  </a:cubicBezTo>
                  <a:cubicBezTo>
                    <a:pt x="1275" y="984"/>
                    <a:pt x="1275" y="981"/>
                    <a:pt x="1276" y="978"/>
                  </a:cubicBezTo>
                  <a:cubicBezTo>
                    <a:pt x="1283" y="968"/>
                    <a:pt x="1283" y="968"/>
                    <a:pt x="1283" y="968"/>
                  </a:cubicBezTo>
                  <a:cubicBezTo>
                    <a:pt x="1297" y="909"/>
                    <a:pt x="1297" y="909"/>
                    <a:pt x="1297" y="909"/>
                  </a:cubicBezTo>
                  <a:cubicBezTo>
                    <a:pt x="1295" y="909"/>
                    <a:pt x="1293" y="909"/>
                    <a:pt x="1290" y="910"/>
                  </a:cubicBezTo>
                  <a:moveTo>
                    <a:pt x="1078" y="618"/>
                  </a:moveTo>
                  <a:cubicBezTo>
                    <a:pt x="1076" y="609"/>
                    <a:pt x="1075" y="600"/>
                    <a:pt x="1074" y="591"/>
                  </a:cubicBezTo>
                  <a:cubicBezTo>
                    <a:pt x="1051" y="583"/>
                    <a:pt x="1051" y="583"/>
                    <a:pt x="1051" y="583"/>
                  </a:cubicBezTo>
                  <a:cubicBezTo>
                    <a:pt x="1065" y="618"/>
                    <a:pt x="1065" y="618"/>
                    <a:pt x="1065" y="618"/>
                  </a:cubicBezTo>
                  <a:cubicBezTo>
                    <a:pt x="1078" y="618"/>
                    <a:pt x="1078" y="618"/>
                    <a:pt x="1078" y="618"/>
                  </a:cubicBezTo>
                  <a:moveTo>
                    <a:pt x="698" y="585"/>
                  </a:moveTo>
                  <a:cubicBezTo>
                    <a:pt x="698" y="585"/>
                    <a:pt x="699" y="584"/>
                    <a:pt x="699" y="584"/>
                  </a:cubicBezTo>
                  <a:cubicBezTo>
                    <a:pt x="681" y="583"/>
                    <a:pt x="664" y="582"/>
                    <a:pt x="647" y="581"/>
                  </a:cubicBezTo>
                  <a:cubicBezTo>
                    <a:pt x="660" y="594"/>
                    <a:pt x="660" y="594"/>
                    <a:pt x="660" y="594"/>
                  </a:cubicBezTo>
                  <a:cubicBezTo>
                    <a:pt x="695" y="590"/>
                    <a:pt x="695" y="590"/>
                    <a:pt x="695" y="590"/>
                  </a:cubicBezTo>
                  <a:cubicBezTo>
                    <a:pt x="696" y="589"/>
                    <a:pt x="697" y="587"/>
                    <a:pt x="698" y="585"/>
                  </a:cubicBezTo>
                  <a:moveTo>
                    <a:pt x="666" y="606"/>
                  </a:moveTo>
                  <a:cubicBezTo>
                    <a:pt x="686" y="616"/>
                    <a:pt x="686" y="616"/>
                    <a:pt x="686" y="616"/>
                  </a:cubicBezTo>
                  <a:cubicBezTo>
                    <a:pt x="666" y="606"/>
                    <a:pt x="666" y="606"/>
                    <a:pt x="666" y="606"/>
                  </a:cubicBezTo>
                  <a:moveTo>
                    <a:pt x="701" y="587"/>
                  </a:moveTo>
                  <a:cubicBezTo>
                    <a:pt x="702" y="586"/>
                    <a:pt x="702" y="585"/>
                    <a:pt x="703" y="584"/>
                  </a:cubicBezTo>
                  <a:cubicBezTo>
                    <a:pt x="701" y="584"/>
                    <a:pt x="700" y="584"/>
                    <a:pt x="699" y="584"/>
                  </a:cubicBezTo>
                  <a:cubicBezTo>
                    <a:pt x="698" y="587"/>
                    <a:pt x="697" y="588"/>
                    <a:pt x="695" y="590"/>
                  </a:cubicBezTo>
                  <a:cubicBezTo>
                    <a:pt x="685" y="591"/>
                    <a:pt x="671" y="593"/>
                    <a:pt x="660" y="594"/>
                  </a:cubicBezTo>
                  <a:cubicBezTo>
                    <a:pt x="647" y="581"/>
                    <a:pt x="647" y="581"/>
                    <a:pt x="647" y="581"/>
                  </a:cubicBezTo>
                  <a:cubicBezTo>
                    <a:pt x="642" y="581"/>
                    <a:pt x="637" y="580"/>
                    <a:pt x="631" y="580"/>
                  </a:cubicBezTo>
                  <a:cubicBezTo>
                    <a:pt x="652" y="605"/>
                    <a:pt x="652" y="605"/>
                    <a:pt x="652" y="605"/>
                  </a:cubicBezTo>
                  <a:cubicBezTo>
                    <a:pt x="657" y="605"/>
                    <a:pt x="661" y="606"/>
                    <a:pt x="666" y="606"/>
                  </a:cubicBezTo>
                  <a:cubicBezTo>
                    <a:pt x="695" y="597"/>
                    <a:pt x="695" y="597"/>
                    <a:pt x="695" y="597"/>
                  </a:cubicBezTo>
                  <a:cubicBezTo>
                    <a:pt x="696" y="596"/>
                    <a:pt x="697" y="594"/>
                    <a:pt x="701" y="587"/>
                  </a:cubicBezTo>
                  <a:moveTo>
                    <a:pt x="880" y="589"/>
                  </a:moveTo>
                  <a:cubicBezTo>
                    <a:pt x="880" y="588"/>
                    <a:pt x="880" y="588"/>
                    <a:pt x="880" y="587"/>
                  </a:cubicBezTo>
                  <a:cubicBezTo>
                    <a:pt x="874" y="587"/>
                    <a:pt x="867" y="588"/>
                    <a:pt x="861" y="588"/>
                  </a:cubicBezTo>
                  <a:cubicBezTo>
                    <a:pt x="875" y="603"/>
                    <a:pt x="879" y="597"/>
                    <a:pt x="880" y="589"/>
                  </a:cubicBezTo>
                  <a:moveTo>
                    <a:pt x="947" y="588"/>
                  </a:moveTo>
                  <a:cubicBezTo>
                    <a:pt x="956" y="584"/>
                    <a:pt x="956" y="584"/>
                    <a:pt x="956" y="584"/>
                  </a:cubicBezTo>
                  <a:cubicBezTo>
                    <a:pt x="952" y="585"/>
                    <a:pt x="949" y="585"/>
                    <a:pt x="946" y="585"/>
                  </a:cubicBezTo>
                  <a:cubicBezTo>
                    <a:pt x="947" y="588"/>
                    <a:pt x="947" y="588"/>
                    <a:pt x="947" y="588"/>
                  </a:cubicBezTo>
                  <a:moveTo>
                    <a:pt x="1120" y="716"/>
                  </a:moveTo>
                  <a:cubicBezTo>
                    <a:pt x="1112" y="707"/>
                    <a:pt x="1112" y="707"/>
                    <a:pt x="1112" y="707"/>
                  </a:cubicBezTo>
                  <a:cubicBezTo>
                    <a:pt x="1120" y="716"/>
                    <a:pt x="1120" y="716"/>
                    <a:pt x="1120" y="716"/>
                  </a:cubicBezTo>
                  <a:moveTo>
                    <a:pt x="1361" y="694"/>
                  </a:moveTo>
                  <a:cubicBezTo>
                    <a:pt x="1351" y="640"/>
                    <a:pt x="1336" y="587"/>
                    <a:pt x="1319" y="535"/>
                  </a:cubicBezTo>
                  <a:cubicBezTo>
                    <a:pt x="1305" y="539"/>
                    <a:pt x="1290" y="542"/>
                    <a:pt x="1274" y="546"/>
                  </a:cubicBezTo>
                  <a:cubicBezTo>
                    <a:pt x="1275" y="550"/>
                    <a:pt x="1277" y="555"/>
                    <a:pt x="1278" y="560"/>
                  </a:cubicBezTo>
                  <a:cubicBezTo>
                    <a:pt x="1277" y="555"/>
                    <a:pt x="1275" y="550"/>
                    <a:pt x="1274" y="546"/>
                  </a:cubicBezTo>
                  <a:cubicBezTo>
                    <a:pt x="1272" y="546"/>
                    <a:pt x="1270" y="547"/>
                    <a:pt x="1269" y="547"/>
                  </a:cubicBezTo>
                  <a:cubicBezTo>
                    <a:pt x="1271" y="551"/>
                    <a:pt x="1271" y="551"/>
                    <a:pt x="1271" y="551"/>
                  </a:cubicBezTo>
                  <a:cubicBezTo>
                    <a:pt x="1252" y="556"/>
                    <a:pt x="1252" y="556"/>
                    <a:pt x="1252" y="556"/>
                  </a:cubicBezTo>
                  <a:cubicBezTo>
                    <a:pt x="1244" y="557"/>
                    <a:pt x="1242" y="557"/>
                    <a:pt x="1236" y="553"/>
                  </a:cubicBezTo>
                  <a:cubicBezTo>
                    <a:pt x="1225" y="555"/>
                    <a:pt x="1212" y="558"/>
                    <a:pt x="1200" y="560"/>
                  </a:cubicBezTo>
                  <a:cubicBezTo>
                    <a:pt x="1201" y="561"/>
                    <a:pt x="1201" y="563"/>
                    <a:pt x="1202" y="565"/>
                  </a:cubicBezTo>
                  <a:cubicBezTo>
                    <a:pt x="1201" y="563"/>
                    <a:pt x="1201" y="561"/>
                    <a:pt x="1200" y="560"/>
                  </a:cubicBezTo>
                  <a:cubicBezTo>
                    <a:pt x="1183" y="562"/>
                    <a:pt x="1166" y="565"/>
                    <a:pt x="1148" y="568"/>
                  </a:cubicBezTo>
                  <a:cubicBezTo>
                    <a:pt x="1103" y="573"/>
                    <a:pt x="1057" y="578"/>
                    <a:pt x="1011" y="581"/>
                  </a:cubicBezTo>
                  <a:cubicBezTo>
                    <a:pt x="1016" y="586"/>
                    <a:pt x="1016" y="586"/>
                    <a:pt x="1016" y="586"/>
                  </a:cubicBezTo>
                  <a:cubicBezTo>
                    <a:pt x="1038" y="594"/>
                    <a:pt x="1038" y="594"/>
                    <a:pt x="1038" y="594"/>
                  </a:cubicBezTo>
                  <a:cubicBezTo>
                    <a:pt x="1044" y="584"/>
                    <a:pt x="1044" y="584"/>
                    <a:pt x="1044" y="584"/>
                  </a:cubicBezTo>
                  <a:cubicBezTo>
                    <a:pt x="1047" y="584"/>
                    <a:pt x="1049" y="583"/>
                    <a:pt x="1051" y="583"/>
                  </a:cubicBezTo>
                  <a:cubicBezTo>
                    <a:pt x="1074" y="591"/>
                    <a:pt x="1074" y="591"/>
                    <a:pt x="1074" y="591"/>
                  </a:cubicBezTo>
                  <a:cubicBezTo>
                    <a:pt x="1076" y="590"/>
                    <a:pt x="1078" y="590"/>
                    <a:pt x="1081" y="590"/>
                  </a:cubicBezTo>
                  <a:cubicBezTo>
                    <a:pt x="1100" y="577"/>
                    <a:pt x="1100" y="577"/>
                    <a:pt x="1100" y="577"/>
                  </a:cubicBezTo>
                  <a:cubicBezTo>
                    <a:pt x="1081" y="590"/>
                    <a:pt x="1081" y="590"/>
                    <a:pt x="1081" y="590"/>
                  </a:cubicBezTo>
                  <a:cubicBezTo>
                    <a:pt x="1085" y="590"/>
                    <a:pt x="1090" y="589"/>
                    <a:pt x="1095" y="588"/>
                  </a:cubicBezTo>
                  <a:cubicBezTo>
                    <a:pt x="1094" y="608"/>
                    <a:pt x="1093" y="634"/>
                    <a:pt x="1092" y="654"/>
                  </a:cubicBezTo>
                  <a:cubicBezTo>
                    <a:pt x="1075" y="655"/>
                    <a:pt x="1075" y="655"/>
                    <a:pt x="1075" y="655"/>
                  </a:cubicBezTo>
                  <a:cubicBezTo>
                    <a:pt x="1047" y="667"/>
                    <a:pt x="1047" y="667"/>
                    <a:pt x="1047" y="667"/>
                  </a:cubicBezTo>
                  <a:cubicBezTo>
                    <a:pt x="1065" y="665"/>
                    <a:pt x="1081" y="664"/>
                    <a:pt x="1099" y="662"/>
                  </a:cubicBezTo>
                  <a:cubicBezTo>
                    <a:pt x="1099" y="665"/>
                    <a:pt x="1100" y="668"/>
                    <a:pt x="1100" y="671"/>
                  </a:cubicBezTo>
                  <a:cubicBezTo>
                    <a:pt x="1112" y="707"/>
                    <a:pt x="1112" y="707"/>
                    <a:pt x="1112" y="707"/>
                  </a:cubicBezTo>
                  <a:cubicBezTo>
                    <a:pt x="1120" y="716"/>
                    <a:pt x="1120" y="716"/>
                    <a:pt x="1120" y="716"/>
                  </a:cubicBezTo>
                  <a:cubicBezTo>
                    <a:pt x="1128" y="724"/>
                    <a:pt x="1128" y="724"/>
                    <a:pt x="1128" y="724"/>
                  </a:cubicBezTo>
                  <a:cubicBezTo>
                    <a:pt x="1120" y="716"/>
                    <a:pt x="1120" y="716"/>
                    <a:pt x="1120" y="716"/>
                  </a:cubicBezTo>
                  <a:cubicBezTo>
                    <a:pt x="1128" y="724"/>
                    <a:pt x="1128" y="724"/>
                    <a:pt x="1128" y="724"/>
                  </a:cubicBezTo>
                  <a:cubicBezTo>
                    <a:pt x="1142" y="748"/>
                    <a:pt x="1150" y="775"/>
                    <a:pt x="1166" y="798"/>
                  </a:cubicBezTo>
                  <a:cubicBezTo>
                    <a:pt x="1177" y="817"/>
                    <a:pt x="1196" y="830"/>
                    <a:pt x="1208" y="848"/>
                  </a:cubicBezTo>
                  <a:cubicBezTo>
                    <a:pt x="1209" y="860"/>
                    <a:pt x="1209" y="872"/>
                    <a:pt x="1210" y="885"/>
                  </a:cubicBezTo>
                  <a:cubicBezTo>
                    <a:pt x="1218" y="903"/>
                    <a:pt x="1218" y="903"/>
                    <a:pt x="1218" y="903"/>
                  </a:cubicBezTo>
                  <a:cubicBezTo>
                    <a:pt x="1223" y="902"/>
                    <a:pt x="1228" y="901"/>
                    <a:pt x="1233" y="900"/>
                  </a:cubicBezTo>
                  <a:cubicBezTo>
                    <a:pt x="1240" y="890"/>
                    <a:pt x="1240" y="890"/>
                    <a:pt x="1240" y="890"/>
                  </a:cubicBezTo>
                  <a:cubicBezTo>
                    <a:pt x="1289" y="862"/>
                    <a:pt x="1289" y="862"/>
                    <a:pt x="1289" y="862"/>
                  </a:cubicBezTo>
                  <a:cubicBezTo>
                    <a:pt x="1313" y="829"/>
                    <a:pt x="1313" y="829"/>
                    <a:pt x="1313" y="829"/>
                  </a:cubicBezTo>
                  <a:cubicBezTo>
                    <a:pt x="1344" y="803"/>
                    <a:pt x="1344" y="803"/>
                    <a:pt x="1344" y="803"/>
                  </a:cubicBezTo>
                  <a:cubicBezTo>
                    <a:pt x="1348" y="791"/>
                    <a:pt x="1348" y="791"/>
                    <a:pt x="1348" y="791"/>
                  </a:cubicBezTo>
                  <a:cubicBezTo>
                    <a:pt x="1354" y="782"/>
                    <a:pt x="1354" y="782"/>
                    <a:pt x="1354" y="782"/>
                  </a:cubicBezTo>
                  <a:cubicBezTo>
                    <a:pt x="1354" y="778"/>
                    <a:pt x="1354" y="775"/>
                    <a:pt x="1354" y="773"/>
                  </a:cubicBezTo>
                  <a:cubicBezTo>
                    <a:pt x="1362" y="745"/>
                    <a:pt x="1362" y="745"/>
                    <a:pt x="1362" y="742"/>
                  </a:cubicBezTo>
                  <a:cubicBezTo>
                    <a:pt x="1362" y="742"/>
                    <a:pt x="1362" y="743"/>
                    <a:pt x="1362" y="744"/>
                  </a:cubicBezTo>
                  <a:cubicBezTo>
                    <a:pt x="1361" y="747"/>
                    <a:pt x="1361" y="747"/>
                    <a:pt x="1354" y="773"/>
                  </a:cubicBezTo>
                  <a:cubicBezTo>
                    <a:pt x="1373" y="745"/>
                    <a:pt x="1373" y="745"/>
                    <a:pt x="1351" y="715"/>
                  </a:cubicBezTo>
                  <a:cubicBezTo>
                    <a:pt x="1347" y="716"/>
                    <a:pt x="1343" y="717"/>
                    <a:pt x="1339" y="718"/>
                  </a:cubicBezTo>
                  <a:cubicBezTo>
                    <a:pt x="1328" y="698"/>
                    <a:pt x="1328" y="698"/>
                    <a:pt x="1328" y="698"/>
                  </a:cubicBezTo>
                  <a:cubicBezTo>
                    <a:pt x="1308" y="724"/>
                    <a:pt x="1308" y="724"/>
                    <a:pt x="1308" y="724"/>
                  </a:cubicBezTo>
                  <a:cubicBezTo>
                    <a:pt x="1302" y="726"/>
                    <a:pt x="1295" y="727"/>
                    <a:pt x="1289" y="729"/>
                  </a:cubicBezTo>
                  <a:cubicBezTo>
                    <a:pt x="1288" y="725"/>
                    <a:pt x="1288" y="723"/>
                    <a:pt x="1287" y="719"/>
                  </a:cubicBezTo>
                  <a:cubicBezTo>
                    <a:pt x="1285" y="720"/>
                    <a:pt x="1283" y="720"/>
                    <a:pt x="1280" y="721"/>
                  </a:cubicBezTo>
                  <a:cubicBezTo>
                    <a:pt x="1283" y="720"/>
                    <a:pt x="1285" y="720"/>
                    <a:pt x="1287" y="719"/>
                  </a:cubicBezTo>
                  <a:cubicBezTo>
                    <a:pt x="1286" y="710"/>
                    <a:pt x="1284" y="701"/>
                    <a:pt x="1283" y="692"/>
                  </a:cubicBezTo>
                  <a:cubicBezTo>
                    <a:pt x="1276" y="693"/>
                    <a:pt x="1269" y="694"/>
                    <a:pt x="1263" y="695"/>
                  </a:cubicBezTo>
                  <a:cubicBezTo>
                    <a:pt x="1264" y="702"/>
                    <a:pt x="1265" y="707"/>
                    <a:pt x="1266" y="714"/>
                  </a:cubicBezTo>
                  <a:cubicBezTo>
                    <a:pt x="1265" y="707"/>
                    <a:pt x="1264" y="702"/>
                    <a:pt x="1263" y="695"/>
                  </a:cubicBezTo>
                  <a:cubicBezTo>
                    <a:pt x="1261" y="696"/>
                    <a:pt x="1259" y="696"/>
                    <a:pt x="1256" y="696"/>
                  </a:cubicBezTo>
                  <a:cubicBezTo>
                    <a:pt x="1259" y="696"/>
                    <a:pt x="1261" y="696"/>
                    <a:pt x="1263" y="695"/>
                  </a:cubicBezTo>
                  <a:cubicBezTo>
                    <a:pt x="1269" y="694"/>
                    <a:pt x="1276" y="693"/>
                    <a:pt x="1283" y="692"/>
                  </a:cubicBezTo>
                  <a:cubicBezTo>
                    <a:pt x="1261" y="686"/>
                    <a:pt x="1261" y="686"/>
                    <a:pt x="1261" y="686"/>
                  </a:cubicBezTo>
                  <a:cubicBezTo>
                    <a:pt x="1246" y="679"/>
                    <a:pt x="1246" y="679"/>
                    <a:pt x="1246" y="679"/>
                  </a:cubicBezTo>
                  <a:cubicBezTo>
                    <a:pt x="1245" y="670"/>
                    <a:pt x="1243" y="661"/>
                    <a:pt x="1241" y="652"/>
                  </a:cubicBezTo>
                  <a:cubicBezTo>
                    <a:pt x="1236" y="653"/>
                    <a:pt x="1235" y="655"/>
                    <a:pt x="1235" y="660"/>
                  </a:cubicBezTo>
                  <a:cubicBezTo>
                    <a:pt x="1236" y="652"/>
                    <a:pt x="1236" y="652"/>
                    <a:pt x="1259" y="652"/>
                  </a:cubicBezTo>
                  <a:cubicBezTo>
                    <a:pt x="1302" y="687"/>
                    <a:pt x="1302" y="687"/>
                    <a:pt x="1302" y="687"/>
                  </a:cubicBezTo>
                  <a:cubicBezTo>
                    <a:pt x="1334" y="690"/>
                    <a:pt x="1334" y="690"/>
                    <a:pt x="1334" y="690"/>
                  </a:cubicBezTo>
                  <a:cubicBezTo>
                    <a:pt x="1342" y="698"/>
                    <a:pt x="1342" y="698"/>
                    <a:pt x="1342" y="698"/>
                  </a:cubicBezTo>
                  <a:cubicBezTo>
                    <a:pt x="1348" y="696"/>
                    <a:pt x="1354" y="695"/>
                    <a:pt x="1361" y="694"/>
                  </a:cubicBezTo>
                  <a:moveTo>
                    <a:pt x="1557" y="371"/>
                  </a:moveTo>
                  <a:cubicBezTo>
                    <a:pt x="1555" y="366"/>
                    <a:pt x="1555" y="366"/>
                    <a:pt x="1555" y="366"/>
                  </a:cubicBezTo>
                  <a:cubicBezTo>
                    <a:pt x="1556" y="368"/>
                    <a:pt x="1556" y="369"/>
                    <a:pt x="1556" y="371"/>
                  </a:cubicBezTo>
                  <a:cubicBezTo>
                    <a:pt x="1558" y="374"/>
                    <a:pt x="1558" y="374"/>
                    <a:pt x="1558" y="374"/>
                  </a:cubicBezTo>
                  <a:cubicBezTo>
                    <a:pt x="1558" y="373"/>
                    <a:pt x="1557" y="372"/>
                    <a:pt x="1557" y="371"/>
                  </a:cubicBezTo>
                  <a:moveTo>
                    <a:pt x="123" y="438"/>
                  </a:moveTo>
                  <a:cubicBezTo>
                    <a:pt x="125" y="436"/>
                    <a:pt x="126" y="433"/>
                    <a:pt x="128" y="430"/>
                  </a:cubicBezTo>
                  <a:cubicBezTo>
                    <a:pt x="122" y="435"/>
                    <a:pt x="122" y="435"/>
                    <a:pt x="122" y="435"/>
                  </a:cubicBezTo>
                  <a:cubicBezTo>
                    <a:pt x="118" y="438"/>
                    <a:pt x="118" y="438"/>
                    <a:pt x="118" y="438"/>
                  </a:cubicBezTo>
                  <a:cubicBezTo>
                    <a:pt x="120" y="439"/>
                    <a:pt x="121" y="440"/>
                    <a:pt x="122" y="441"/>
                  </a:cubicBezTo>
                  <a:cubicBezTo>
                    <a:pt x="122" y="440"/>
                    <a:pt x="123" y="439"/>
                    <a:pt x="123" y="438"/>
                  </a:cubicBezTo>
                  <a:moveTo>
                    <a:pt x="1553" y="359"/>
                  </a:moveTo>
                  <a:cubicBezTo>
                    <a:pt x="1552" y="357"/>
                    <a:pt x="1551" y="356"/>
                    <a:pt x="1551" y="355"/>
                  </a:cubicBezTo>
                  <a:cubicBezTo>
                    <a:pt x="1542" y="340"/>
                    <a:pt x="1537" y="334"/>
                    <a:pt x="1535" y="331"/>
                  </a:cubicBezTo>
                  <a:cubicBezTo>
                    <a:pt x="1537" y="334"/>
                    <a:pt x="1539" y="338"/>
                    <a:pt x="1541" y="342"/>
                  </a:cubicBezTo>
                  <a:cubicBezTo>
                    <a:pt x="1540" y="339"/>
                    <a:pt x="1540" y="339"/>
                    <a:pt x="1540" y="339"/>
                  </a:cubicBezTo>
                  <a:cubicBezTo>
                    <a:pt x="1553" y="359"/>
                    <a:pt x="1553" y="359"/>
                    <a:pt x="1553" y="359"/>
                  </a:cubicBezTo>
                  <a:moveTo>
                    <a:pt x="1548" y="356"/>
                  </a:moveTo>
                  <a:cubicBezTo>
                    <a:pt x="1542" y="343"/>
                    <a:pt x="1542" y="343"/>
                    <a:pt x="1542" y="343"/>
                  </a:cubicBezTo>
                  <a:cubicBezTo>
                    <a:pt x="1533" y="332"/>
                    <a:pt x="1533" y="332"/>
                    <a:pt x="1533" y="332"/>
                  </a:cubicBezTo>
                  <a:cubicBezTo>
                    <a:pt x="1548" y="356"/>
                    <a:pt x="1548" y="356"/>
                    <a:pt x="1548" y="356"/>
                  </a:cubicBezTo>
                  <a:moveTo>
                    <a:pt x="181" y="379"/>
                  </a:moveTo>
                  <a:cubicBezTo>
                    <a:pt x="182" y="377"/>
                    <a:pt x="184" y="374"/>
                    <a:pt x="186" y="372"/>
                  </a:cubicBezTo>
                  <a:cubicBezTo>
                    <a:pt x="178" y="378"/>
                    <a:pt x="178" y="378"/>
                    <a:pt x="178" y="378"/>
                  </a:cubicBezTo>
                  <a:cubicBezTo>
                    <a:pt x="179" y="378"/>
                    <a:pt x="180" y="379"/>
                    <a:pt x="181" y="379"/>
                  </a:cubicBezTo>
                  <a:moveTo>
                    <a:pt x="181" y="391"/>
                  </a:moveTo>
                  <a:cubicBezTo>
                    <a:pt x="198" y="369"/>
                    <a:pt x="198" y="369"/>
                    <a:pt x="198" y="369"/>
                  </a:cubicBezTo>
                  <a:cubicBezTo>
                    <a:pt x="188" y="374"/>
                    <a:pt x="188" y="374"/>
                    <a:pt x="188" y="374"/>
                  </a:cubicBezTo>
                  <a:cubicBezTo>
                    <a:pt x="178" y="389"/>
                    <a:pt x="178" y="389"/>
                    <a:pt x="178" y="389"/>
                  </a:cubicBezTo>
                  <a:cubicBezTo>
                    <a:pt x="179" y="390"/>
                    <a:pt x="180" y="390"/>
                    <a:pt x="181" y="391"/>
                  </a:cubicBezTo>
                  <a:moveTo>
                    <a:pt x="189" y="351"/>
                  </a:moveTo>
                  <a:cubicBezTo>
                    <a:pt x="190" y="353"/>
                    <a:pt x="192" y="353"/>
                    <a:pt x="193" y="355"/>
                  </a:cubicBezTo>
                  <a:cubicBezTo>
                    <a:pt x="197" y="344"/>
                    <a:pt x="197" y="344"/>
                    <a:pt x="197" y="344"/>
                  </a:cubicBezTo>
                  <a:cubicBezTo>
                    <a:pt x="189" y="351"/>
                    <a:pt x="189" y="351"/>
                    <a:pt x="189" y="351"/>
                  </a:cubicBezTo>
                  <a:moveTo>
                    <a:pt x="316" y="181"/>
                  </a:moveTo>
                  <a:cubicBezTo>
                    <a:pt x="321" y="177"/>
                    <a:pt x="325" y="173"/>
                    <a:pt x="330" y="169"/>
                  </a:cubicBezTo>
                  <a:cubicBezTo>
                    <a:pt x="329" y="168"/>
                    <a:pt x="328" y="167"/>
                    <a:pt x="328" y="166"/>
                  </a:cubicBezTo>
                  <a:cubicBezTo>
                    <a:pt x="323" y="170"/>
                    <a:pt x="318" y="174"/>
                    <a:pt x="313" y="178"/>
                  </a:cubicBezTo>
                  <a:cubicBezTo>
                    <a:pt x="314" y="179"/>
                    <a:pt x="315" y="180"/>
                    <a:pt x="316" y="181"/>
                  </a:cubicBezTo>
                  <a:moveTo>
                    <a:pt x="378" y="193"/>
                  </a:moveTo>
                  <a:cubicBezTo>
                    <a:pt x="381" y="191"/>
                    <a:pt x="381" y="187"/>
                    <a:pt x="383" y="185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73" y="177"/>
                    <a:pt x="373" y="177"/>
                    <a:pt x="373" y="177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54" y="194"/>
                    <a:pt x="347" y="201"/>
                    <a:pt x="354" y="201"/>
                  </a:cubicBezTo>
                  <a:cubicBezTo>
                    <a:pt x="360" y="201"/>
                    <a:pt x="374" y="194"/>
                    <a:pt x="378" y="193"/>
                  </a:cubicBezTo>
                  <a:moveTo>
                    <a:pt x="316" y="167"/>
                  </a:moveTo>
                  <a:cubicBezTo>
                    <a:pt x="335" y="160"/>
                    <a:pt x="335" y="160"/>
                    <a:pt x="335" y="160"/>
                  </a:cubicBezTo>
                  <a:cubicBezTo>
                    <a:pt x="348" y="148"/>
                    <a:pt x="348" y="148"/>
                    <a:pt x="348" y="148"/>
                  </a:cubicBezTo>
                  <a:cubicBezTo>
                    <a:pt x="339" y="150"/>
                    <a:pt x="339" y="150"/>
                    <a:pt x="339" y="150"/>
                  </a:cubicBezTo>
                  <a:cubicBezTo>
                    <a:pt x="316" y="167"/>
                    <a:pt x="316" y="167"/>
                    <a:pt x="316" y="167"/>
                  </a:cubicBezTo>
                  <a:moveTo>
                    <a:pt x="339" y="150"/>
                  </a:moveTo>
                  <a:cubicBezTo>
                    <a:pt x="348" y="148"/>
                    <a:pt x="348" y="148"/>
                    <a:pt x="348" y="148"/>
                  </a:cubicBezTo>
                  <a:cubicBezTo>
                    <a:pt x="352" y="138"/>
                    <a:pt x="352" y="138"/>
                    <a:pt x="352" y="138"/>
                  </a:cubicBezTo>
                  <a:cubicBezTo>
                    <a:pt x="328" y="152"/>
                    <a:pt x="328" y="152"/>
                    <a:pt x="328" y="152"/>
                  </a:cubicBezTo>
                  <a:cubicBezTo>
                    <a:pt x="339" y="150"/>
                    <a:pt x="339" y="150"/>
                    <a:pt x="339" y="150"/>
                  </a:cubicBezTo>
                  <a:moveTo>
                    <a:pt x="359" y="158"/>
                  </a:moveTo>
                  <a:cubicBezTo>
                    <a:pt x="361" y="156"/>
                    <a:pt x="364" y="154"/>
                    <a:pt x="366" y="152"/>
                  </a:cubicBezTo>
                  <a:cubicBezTo>
                    <a:pt x="365" y="151"/>
                    <a:pt x="364" y="150"/>
                    <a:pt x="363" y="150"/>
                  </a:cubicBezTo>
                  <a:cubicBezTo>
                    <a:pt x="354" y="154"/>
                    <a:pt x="354" y="154"/>
                    <a:pt x="354" y="154"/>
                  </a:cubicBezTo>
                  <a:cubicBezTo>
                    <a:pt x="356" y="155"/>
                    <a:pt x="357" y="157"/>
                    <a:pt x="359" y="158"/>
                  </a:cubicBezTo>
                  <a:moveTo>
                    <a:pt x="360" y="159"/>
                  </a:moveTo>
                  <a:cubicBezTo>
                    <a:pt x="363" y="158"/>
                    <a:pt x="365" y="155"/>
                    <a:pt x="367" y="153"/>
                  </a:cubicBezTo>
                  <a:cubicBezTo>
                    <a:pt x="367" y="153"/>
                    <a:pt x="366" y="152"/>
                    <a:pt x="366" y="152"/>
                  </a:cubicBezTo>
                  <a:cubicBezTo>
                    <a:pt x="364" y="154"/>
                    <a:pt x="361" y="156"/>
                    <a:pt x="359" y="158"/>
                  </a:cubicBezTo>
                  <a:cubicBezTo>
                    <a:pt x="359" y="159"/>
                    <a:pt x="360" y="159"/>
                    <a:pt x="360" y="159"/>
                  </a:cubicBezTo>
                  <a:moveTo>
                    <a:pt x="365" y="163"/>
                  </a:moveTo>
                  <a:cubicBezTo>
                    <a:pt x="372" y="158"/>
                    <a:pt x="379" y="151"/>
                    <a:pt x="387" y="146"/>
                  </a:cubicBezTo>
                  <a:cubicBezTo>
                    <a:pt x="367" y="153"/>
                    <a:pt x="367" y="153"/>
                    <a:pt x="367" y="153"/>
                  </a:cubicBezTo>
                  <a:cubicBezTo>
                    <a:pt x="365" y="155"/>
                    <a:pt x="363" y="158"/>
                    <a:pt x="360" y="159"/>
                  </a:cubicBezTo>
                  <a:cubicBezTo>
                    <a:pt x="362" y="160"/>
                    <a:pt x="364" y="162"/>
                    <a:pt x="365" y="163"/>
                  </a:cubicBezTo>
                  <a:moveTo>
                    <a:pt x="328" y="152"/>
                  </a:moveTo>
                  <a:cubicBezTo>
                    <a:pt x="352" y="138"/>
                    <a:pt x="352" y="138"/>
                    <a:pt x="352" y="138"/>
                  </a:cubicBezTo>
                  <a:cubicBezTo>
                    <a:pt x="351" y="137"/>
                    <a:pt x="351" y="136"/>
                    <a:pt x="350" y="135"/>
                  </a:cubicBezTo>
                  <a:cubicBezTo>
                    <a:pt x="350" y="134"/>
                    <a:pt x="349" y="133"/>
                    <a:pt x="349" y="132"/>
                  </a:cubicBezTo>
                  <a:cubicBezTo>
                    <a:pt x="349" y="133"/>
                    <a:pt x="350" y="134"/>
                    <a:pt x="350" y="135"/>
                  </a:cubicBezTo>
                  <a:cubicBezTo>
                    <a:pt x="366" y="126"/>
                    <a:pt x="366" y="126"/>
                    <a:pt x="366" y="126"/>
                  </a:cubicBezTo>
                  <a:cubicBezTo>
                    <a:pt x="374" y="119"/>
                    <a:pt x="374" y="119"/>
                    <a:pt x="374" y="119"/>
                  </a:cubicBezTo>
                  <a:cubicBezTo>
                    <a:pt x="355" y="125"/>
                    <a:pt x="355" y="125"/>
                    <a:pt x="355" y="125"/>
                  </a:cubicBezTo>
                  <a:cubicBezTo>
                    <a:pt x="352" y="127"/>
                    <a:pt x="350" y="128"/>
                    <a:pt x="347" y="130"/>
                  </a:cubicBezTo>
                  <a:cubicBezTo>
                    <a:pt x="334" y="144"/>
                    <a:pt x="334" y="144"/>
                    <a:pt x="334" y="144"/>
                  </a:cubicBezTo>
                  <a:cubicBezTo>
                    <a:pt x="327" y="151"/>
                    <a:pt x="327" y="151"/>
                    <a:pt x="327" y="151"/>
                  </a:cubicBezTo>
                  <a:cubicBezTo>
                    <a:pt x="334" y="144"/>
                    <a:pt x="334" y="144"/>
                    <a:pt x="334" y="144"/>
                  </a:cubicBezTo>
                  <a:cubicBezTo>
                    <a:pt x="327" y="151"/>
                    <a:pt x="327" y="151"/>
                    <a:pt x="327" y="151"/>
                  </a:cubicBezTo>
                  <a:cubicBezTo>
                    <a:pt x="328" y="151"/>
                    <a:pt x="328" y="152"/>
                    <a:pt x="328" y="152"/>
                  </a:cubicBezTo>
                  <a:moveTo>
                    <a:pt x="379" y="112"/>
                  </a:moveTo>
                  <a:cubicBezTo>
                    <a:pt x="388" y="107"/>
                    <a:pt x="388" y="107"/>
                    <a:pt x="388" y="107"/>
                  </a:cubicBezTo>
                  <a:cubicBezTo>
                    <a:pt x="379" y="112"/>
                    <a:pt x="379" y="112"/>
                    <a:pt x="379" y="112"/>
                  </a:cubicBezTo>
                  <a:cubicBezTo>
                    <a:pt x="371" y="116"/>
                    <a:pt x="371" y="116"/>
                    <a:pt x="371" y="116"/>
                  </a:cubicBezTo>
                  <a:cubicBezTo>
                    <a:pt x="379" y="112"/>
                    <a:pt x="379" y="112"/>
                    <a:pt x="379" y="112"/>
                  </a:cubicBezTo>
                  <a:moveTo>
                    <a:pt x="404" y="125"/>
                  </a:moveTo>
                  <a:cubicBezTo>
                    <a:pt x="405" y="126"/>
                    <a:pt x="406" y="127"/>
                    <a:pt x="407" y="127"/>
                  </a:cubicBezTo>
                  <a:cubicBezTo>
                    <a:pt x="412" y="120"/>
                    <a:pt x="412" y="120"/>
                    <a:pt x="412" y="120"/>
                  </a:cubicBezTo>
                  <a:cubicBezTo>
                    <a:pt x="400" y="122"/>
                    <a:pt x="400" y="122"/>
                    <a:pt x="400" y="122"/>
                  </a:cubicBezTo>
                  <a:cubicBezTo>
                    <a:pt x="395" y="125"/>
                    <a:pt x="390" y="129"/>
                    <a:pt x="385" y="133"/>
                  </a:cubicBezTo>
                  <a:cubicBezTo>
                    <a:pt x="387" y="134"/>
                    <a:pt x="388" y="135"/>
                    <a:pt x="389" y="136"/>
                  </a:cubicBezTo>
                  <a:cubicBezTo>
                    <a:pt x="394" y="132"/>
                    <a:pt x="399" y="129"/>
                    <a:pt x="404" y="125"/>
                  </a:cubicBezTo>
                  <a:moveTo>
                    <a:pt x="443" y="28"/>
                  </a:moveTo>
                  <a:cubicBezTo>
                    <a:pt x="423" y="39"/>
                    <a:pt x="423" y="39"/>
                    <a:pt x="423" y="39"/>
                  </a:cubicBezTo>
                  <a:cubicBezTo>
                    <a:pt x="448" y="26"/>
                    <a:pt x="448" y="26"/>
                    <a:pt x="448" y="26"/>
                  </a:cubicBezTo>
                  <a:cubicBezTo>
                    <a:pt x="449" y="25"/>
                    <a:pt x="450" y="25"/>
                    <a:pt x="451" y="24"/>
                  </a:cubicBezTo>
                  <a:cubicBezTo>
                    <a:pt x="437" y="30"/>
                    <a:pt x="437" y="30"/>
                    <a:pt x="437" y="30"/>
                  </a:cubicBezTo>
                  <a:cubicBezTo>
                    <a:pt x="443" y="28"/>
                    <a:pt x="443" y="28"/>
                    <a:pt x="443" y="28"/>
                  </a:cubicBezTo>
                  <a:moveTo>
                    <a:pt x="456" y="87"/>
                  </a:moveTo>
                  <a:cubicBezTo>
                    <a:pt x="449" y="93"/>
                    <a:pt x="449" y="93"/>
                    <a:pt x="449" y="93"/>
                  </a:cubicBezTo>
                  <a:cubicBezTo>
                    <a:pt x="456" y="87"/>
                    <a:pt x="456" y="87"/>
                    <a:pt x="456" y="87"/>
                  </a:cubicBezTo>
                  <a:moveTo>
                    <a:pt x="442" y="99"/>
                  </a:moveTo>
                  <a:cubicBezTo>
                    <a:pt x="449" y="93"/>
                    <a:pt x="449" y="93"/>
                    <a:pt x="449" y="93"/>
                  </a:cubicBezTo>
                  <a:cubicBezTo>
                    <a:pt x="442" y="99"/>
                    <a:pt x="442" y="99"/>
                    <a:pt x="442" y="99"/>
                  </a:cubicBezTo>
                  <a:moveTo>
                    <a:pt x="442" y="99"/>
                  </a:moveTo>
                  <a:cubicBezTo>
                    <a:pt x="437" y="107"/>
                    <a:pt x="437" y="107"/>
                    <a:pt x="437" y="107"/>
                  </a:cubicBezTo>
                  <a:cubicBezTo>
                    <a:pt x="442" y="99"/>
                    <a:pt x="442" y="99"/>
                    <a:pt x="442" y="99"/>
                  </a:cubicBezTo>
                  <a:moveTo>
                    <a:pt x="125" y="413"/>
                  </a:moveTo>
                  <a:cubicBezTo>
                    <a:pt x="118" y="420"/>
                    <a:pt x="118" y="420"/>
                    <a:pt x="118" y="420"/>
                  </a:cubicBezTo>
                  <a:cubicBezTo>
                    <a:pt x="125" y="413"/>
                    <a:pt x="125" y="413"/>
                    <a:pt x="125" y="413"/>
                  </a:cubicBezTo>
                  <a:moveTo>
                    <a:pt x="130" y="408"/>
                  </a:moveTo>
                  <a:cubicBezTo>
                    <a:pt x="125" y="413"/>
                    <a:pt x="125" y="413"/>
                    <a:pt x="125" y="413"/>
                  </a:cubicBezTo>
                  <a:cubicBezTo>
                    <a:pt x="130" y="408"/>
                    <a:pt x="130" y="408"/>
                    <a:pt x="130" y="408"/>
                  </a:cubicBezTo>
                  <a:moveTo>
                    <a:pt x="132" y="410"/>
                  </a:moveTo>
                  <a:cubicBezTo>
                    <a:pt x="134" y="407"/>
                    <a:pt x="135" y="405"/>
                    <a:pt x="137" y="402"/>
                  </a:cubicBezTo>
                  <a:cubicBezTo>
                    <a:pt x="130" y="408"/>
                    <a:pt x="130" y="408"/>
                    <a:pt x="130" y="408"/>
                  </a:cubicBezTo>
                  <a:cubicBezTo>
                    <a:pt x="137" y="402"/>
                    <a:pt x="137" y="402"/>
                    <a:pt x="137" y="402"/>
                  </a:cubicBezTo>
                  <a:cubicBezTo>
                    <a:pt x="135" y="405"/>
                    <a:pt x="134" y="407"/>
                    <a:pt x="132" y="410"/>
                  </a:cubicBezTo>
                  <a:moveTo>
                    <a:pt x="139" y="404"/>
                  </a:moveTo>
                  <a:cubicBezTo>
                    <a:pt x="138" y="403"/>
                    <a:pt x="138" y="403"/>
                    <a:pt x="137" y="402"/>
                  </a:cubicBezTo>
                  <a:cubicBezTo>
                    <a:pt x="138" y="403"/>
                    <a:pt x="138" y="403"/>
                    <a:pt x="139" y="404"/>
                  </a:cubicBezTo>
                  <a:moveTo>
                    <a:pt x="146" y="398"/>
                  </a:moveTo>
                  <a:cubicBezTo>
                    <a:pt x="139" y="404"/>
                    <a:pt x="139" y="404"/>
                    <a:pt x="139" y="404"/>
                  </a:cubicBezTo>
                  <a:cubicBezTo>
                    <a:pt x="146" y="398"/>
                    <a:pt x="146" y="398"/>
                    <a:pt x="146" y="398"/>
                  </a:cubicBezTo>
                  <a:moveTo>
                    <a:pt x="146" y="398"/>
                  </a:moveTo>
                  <a:cubicBezTo>
                    <a:pt x="152" y="392"/>
                    <a:pt x="152" y="392"/>
                    <a:pt x="152" y="392"/>
                  </a:cubicBezTo>
                  <a:cubicBezTo>
                    <a:pt x="146" y="398"/>
                    <a:pt x="146" y="398"/>
                    <a:pt x="146" y="398"/>
                  </a:cubicBezTo>
                  <a:moveTo>
                    <a:pt x="150" y="402"/>
                  </a:moveTo>
                  <a:cubicBezTo>
                    <a:pt x="151" y="399"/>
                    <a:pt x="153" y="396"/>
                    <a:pt x="155" y="394"/>
                  </a:cubicBezTo>
                  <a:cubicBezTo>
                    <a:pt x="153" y="396"/>
                    <a:pt x="151" y="399"/>
                    <a:pt x="150" y="402"/>
                  </a:cubicBezTo>
                  <a:cubicBezTo>
                    <a:pt x="151" y="399"/>
                    <a:pt x="153" y="396"/>
                    <a:pt x="155" y="394"/>
                  </a:cubicBezTo>
                  <a:cubicBezTo>
                    <a:pt x="154" y="393"/>
                    <a:pt x="153" y="393"/>
                    <a:pt x="152" y="392"/>
                  </a:cubicBezTo>
                  <a:cubicBezTo>
                    <a:pt x="153" y="393"/>
                    <a:pt x="154" y="393"/>
                    <a:pt x="155" y="394"/>
                  </a:cubicBezTo>
                  <a:cubicBezTo>
                    <a:pt x="157" y="384"/>
                    <a:pt x="157" y="384"/>
                    <a:pt x="157" y="384"/>
                  </a:cubicBezTo>
                  <a:cubicBezTo>
                    <a:pt x="155" y="394"/>
                    <a:pt x="155" y="394"/>
                    <a:pt x="155" y="394"/>
                  </a:cubicBezTo>
                  <a:cubicBezTo>
                    <a:pt x="153" y="396"/>
                    <a:pt x="151" y="399"/>
                    <a:pt x="150" y="402"/>
                  </a:cubicBezTo>
                  <a:moveTo>
                    <a:pt x="130" y="353"/>
                  </a:moveTo>
                  <a:cubicBezTo>
                    <a:pt x="135" y="343"/>
                    <a:pt x="135" y="343"/>
                    <a:pt x="135" y="343"/>
                  </a:cubicBezTo>
                  <a:cubicBezTo>
                    <a:pt x="130" y="353"/>
                    <a:pt x="130" y="353"/>
                    <a:pt x="130" y="353"/>
                  </a:cubicBezTo>
                  <a:moveTo>
                    <a:pt x="131" y="353"/>
                  </a:moveTo>
                  <a:cubicBezTo>
                    <a:pt x="130" y="353"/>
                    <a:pt x="130" y="353"/>
                    <a:pt x="130" y="353"/>
                  </a:cubicBezTo>
                  <a:cubicBezTo>
                    <a:pt x="131" y="353"/>
                    <a:pt x="131" y="353"/>
                    <a:pt x="131" y="353"/>
                  </a:cubicBezTo>
                  <a:moveTo>
                    <a:pt x="132" y="352"/>
                  </a:moveTo>
                  <a:cubicBezTo>
                    <a:pt x="132" y="352"/>
                    <a:pt x="131" y="352"/>
                    <a:pt x="131" y="353"/>
                  </a:cubicBezTo>
                  <a:cubicBezTo>
                    <a:pt x="131" y="352"/>
                    <a:pt x="132" y="352"/>
                    <a:pt x="132" y="352"/>
                  </a:cubicBezTo>
                  <a:moveTo>
                    <a:pt x="133" y="351"/>
                  </a:moveTo>
                  <a:cubicBezTo>
                    <a:pt x="132" y="351"/>
                    <a:pt x="132" y="352"/>
                    <a:pt x="132" y="352"/>
                  </a:cubicBezTo>
                  <a:cubicBezTo>
                    <a:pt x="132" y="352"/>
                    <a:pt x="132" y="351"/>
                    <a:pt x="133" y="351"/>
                  </a:cubicBezTo>
                  <a:moveTo>
                    <a:pt x="133" y="351"/>
                  </a:moveTo>
                  <a:cubicBezTo>
                    <a:pt x="133" y="351"/>
                    <a:pt x="133" y="351"/>
                    <a:pt x="133" y="351"/>
                  </a:cubicBezTo>
                  <a:cubicBezTo>
                    <a:pt x="133" y="351"/>
                    <a:pt x="133" y="351"/>
                    <a:pt x="133" y="351"/>
                  </a:cubicBezTo>
                  <a:moveTo>
                    <a:pt x="134" y="350"/>
                  </a:moveTo>
                  <a:cubicBezTo>
                    <a:pt x="134" y="350"/>
                    <a:pt x="134" y="350"/>
                    <a:pt x="133" y="351"/>
                  </a:cubicBezTo>
                  <a:cubicBezTo>
                    <a:pt x="134" y="350"/>
                    <a:pt x="134" y="350"/>
                    <a:pt x="134" y="350"/>
                  </a:cubicBezTo>
                  <a:moveTo>
                    <a:pt x="135" y="349"/>
                  </a:moveTo>
                  <a:cubicBezTo>
                    <a:pt x="135" y="350"/>
                    <a:pt x="134" y="350"/>
                    <a:pt x="134" y="350"/>
                  </a:cubicBezTo>
                  <a:cubicBezTo>
                    <a:pt x="134" y="350"/>
                    <a:pt x="135" y="350"/>
                    <a:pt x="135" y="349"/>
                  </a:cubicBezTo>
                  <a:moveTo>
                    <a:pt x="135" y="349"/>
                  </a:moveTo>
                  <a:cubicBezTo>
                    <a:pt x="135" y="349"/>
                    <a:pt x="135" y="349"/>
                    <a:pt x="135" y="349"/>
                  </a:cubicBezTo>
                  <a:cubicBezTo>
                    <a:pt x="135" y="349"/>
                    <a:pt x="135" y="349"/>
                    <a:pt x="135" y="349"/>
                  </a:cubicBezTo>
                  <a:moveTo>
                    <a:pt x="136" y="348"/>
                  </a:moveTo>
                  <a:cubicBezTo>
                    <a:pt x="136" y="348"/>
                    <a:pt x="136" y="349"/>
                    <a:pt x="135" y="349"/>
                  </a:cubicBezTo>
                  <a:cubicBezTo>
                    <a:pt x="136" y="349"/>
                    <a:pt x="136" y="348"/>
                    <a:pt x="136" y="348"/>
                  </a:cubicBezTo>
                  <a:moveTo>
                    <a:pt x="137" y="347"/>
                  </a:moveTo>
                  <a:cubicBezTo>
                    <a:pt x="137" y="348"/>
                    <a:pt x="136" y="348"/>
                    <a:pt x="136" y="348"/>
                  </a:cubicBezTo>
                  <a:cubicBezTo>
                    <a:pt x="136" y="348"/>
                    <a:pt x="137" y="348"/>
                    <a:pt x="137" y="347"/>
                  </a:cubicBezTo>
                  <a:moveTo>
                    <a:pt x="138" y="347"/>
                  </a:moveTo>
                  <a:cubicBezTo>
                    <a:pt x="137" y="347"/>
                    <a:pt x="137" y="347"/>
                    <a:pt x="137" y="347"/>
                  </a:cubicBezTo>
                  <a:cubicBezTo>
                    <a:pt x="137" y="347"/>
                    <a:pt x="137" y="347"/>
                    <a:pt x="138" y="347"/>
                  </a:cubicBezTo>
                  <a:moveTo>
                    <a:pt x="138" y="346"/>
                  </a:moveTo>
                  <a:cubicBezTo>
                    <a:pt x="138" y="347"/>
                    <a:pt x="138" y="347"/>
                    <a:pt x="138" y="347"/>
                  </a:cubicBezTo>
                  <a:cubicBezTo>
                    <a:pt x="138" y="346"/>
                    <a:pt x="138" y="346"/>
                    <a:pt x="138" y="346"/>
                  </a:cubicBezTo>
                  <a:moveTo>
                    <a:pt x="139" y="346"/>
                  </a:moveTo>
                  <a:cubicBezTo>
                    <a:pt x="138" y="346"/>
                    <a:pt x="138" y="346"/>
                    <a:pt x="138" y="346"/>
                  </a:cubicBezTo>
                  <a:cubicBezTo>
                    <a:pt x="138" y="346"/>
                    <a:pt x="138" y="346"/>
                    <a:pt x="139" y="346"/>
                  </a:cubicBezTo>
                  <a:moveTo>
                    <a:pt x="139" y="345"/>
                  </a:moveTo>
                  <a:cubicBezTo>
                    <a:pt x="139" y="345"/>
                    <a:pt x="139" y="345"/>
                    <a:pt x="139" y="346"/>
                  </a:cubicBezTo>
                  <a:cubicBezTo>
                    <a:pt x="139" y="345"/>
                    <a:pt x="139" y="345"/>
                    <a:pt x="139" y="345"/>
                  </a:cubicBezTo>
                  <a:moveTo>
                    <a:pt x="140" y="345"/>
                  </a:moveTo>
                  <a:cubicBezTo>
                    <a:pt x="140" y="345"/>
                    <a:pt x="139" y="345"/>
                    <a:pt x="139" y="345"/>
                  </a:cubicBezTo>
                  <a:cubicBezTo>
                    <a:pt x="139" y="345"/>
                    <a:pt x="140" y="345"/>
                    <a:pt x="140" y="345"/>
                  </a:cubicBezTo>
                  <a:moveTo>
                    <a:pt x="140" y="344"/>
                  </a:moveTo>
                  <a:cubicBezTo>
                    <a:pt x="140" y="344"/>
                    <a:pt x="140" y="345"/>
                    <a:pt x="140" y="345"/>
                  </a:cubicBezTo>
                  <a:cubicBezTo>
                    <a:pt x="140" y="345"/>
                    <a:pt x="140" y="344"/>
                    <a:pt x="140" y="344"/>
                  </a:cubicBezTo>
                  <a:moveTo>
                    <a:pt x="141" y="343"/>
                  </a:moveTo>
                  <a:cubicBezTo>
                    <a:pt x="141" y="343"/>
                    <a:pt x="141" y="344"/>
                    <a:pt x="141" y="344"/>
                  </a:cubicBezTo>
                  <a:cubicBezTo>
                    <a:pt x="141" y="344"/>
                    <a:pt x="141" y="343"/>
                    <a:pt x="141" y="343"/>
                  </a:cubicBezTo>
                  <a:moveTo>
                    <a:pt x="141" y="343"/>
                  </a:moveTo>
                  <a:cubicBezTo>
                    <a:pt x="141" y="343"/>
                    <a:pt x="141" y="343"/>
                    <a:pt x="141" y="343"/>
                  </a:cubicBezTo>
                  <a:cubicBezTo>
                    <a:pt x="141" y="343"/>
                    <a:pt x="141" y="343"/>
                    <a:pt x="141" y="343"/>
                  </a:cubicBezTo>
                  <a:moveTo>
                    <a:pt x="142" y="343"/>
                  </a:moveTo>
                  <a:cubicBezTo>
                    <a:pt x="142" y="343"/>
                    <a:pt x="141" y="343"/>
                    <a:pt x="141" y="343"/>
                  </a:cubicBezTo>
                  <a:cubicBezTo>
                    <a:pt x="141" y="343"/>
                    <a:pt x="142" y="343"/>
                    <a:pt x="142" y="343"/>
                  </a:cubicBezTo>
                  <a:moveTo>
                    <a:pt x="142" y="342"/>
                  </a:moveTo>
                  <a:cubicBezTo>
                    <a:pt x="142" y="342"/>
                    <a:pt x="142" y="342"/>
                    <a:pt x="142" y="343"/>
                  </a:cubicBezTo>
                  <a:cubicBezTo>
                    <a:pt x="142" y="342"/>
                    <a:pt x="142" y="342"/>
                    <a:pt x="142" y="342"/>
                  </a:cubicBezTo>
                  <a:moveTo>
                    <a:pt x="143" y="342"/>
                  </a:moveTo>
                  <a:cubicBezTo>
                    <a:pt x="142" y="342"/>
                    <a:pt x="142" y="342"/>
                    <a:pt x="142" y="342"/>
                  </a:cubicBezTo>
                  <a:cubicBezTo>
                    <a:pt x="142" y="342"/>
                    <a:pt x="142" y="342"/>
                    <a:pt x="143" y="342"/>
                  </a:cubicBezTo>
                  <a:moveTo>
                    <a:pt x="143" y="341"/>
                  </a:moveTo>
                  <a:cubicBezTo>
                    <a:pt x="143" y="342"/>
                    <a:pt x="143" y="342"/>
                    <a:pt x="143" y="342"/>
                  </a:cubicBezTo>
                  <a:cubicBezTo>
                    <a:pt x="143" y="341"/>
                    <a:pt x="143" y="341"/>
                    <a:pt x="143" y="341"/>
                  </a:cubicBezTo>
                  <a:moveTo>
                    <a:pt x="143" y="341"/>
                  </a:moveTo>
                  <a:cubicBezTo>
                    <a:pt x="143" y="341"/>
                    <a:pt x="143" y="341"/>
                    <a:pt x="143" y="341"/>
                  </a:cubicBezTo>
                  <a:cubicBezTo>
                    <a:pt x="143" y="341"/>
                    <a:pt x="143" y="341"/>
                    <a:pt x="143" y="341"/>
                  </a:cubicBezTo>
                  <a:moveTo>
                    <a:pt x="144" y="340"/>
                  </a:moveTo>
                  <a:cubicBezTo>
                    <a:pt x="144" y="340"/>
                    <a:pt x="143" y="340"/>
                    <a:pt x="143" y="341"/>
                  </a:cubicBezTo>
                  <a:cubicBezTo>
                    <a:pt x="143" y="340"/>
                    <a:pt x="144" y="340"/>
                    <a:pt x="144" y="340"/>
                  </a:cubicBezTo>
                  <a:moveTo>
                    <a:pt x="144" y="340"/>
                  </a:moveTo>
                  <a:cubicBezTo>
                    <a:pt x="144" y="340"/>
                    <a:pt x="144" y="340"/>
                    <a:pt x="144" y="340"/>
                  </a:cubicBezTo>
                  <a:cubicBezTo>
                    <a:pt x="144" y="340"/>
                    <a:pt x="144" y="340"/>
                    <a:pt x="144" y="340"/>
                  </a:cubicBezTo>
                  <a:moveTo>
                    <a:pt x="145" y="339"/>
                  </a:moveTo>
                  <a:cubicBezTo>
                    <a:pt x="144" y="339"/>
                    <a:pt x="144" y="339"/>
                    <a:pt x="144" y="339"/>
                  </a:cubicBezTo>
                  <a:cubicBezTo>
                    <a:pt x="145" y="339"/>
                    <a:pt x="145" y="339"/>
                    <a:pt x="145" y="339"/>
                  </a:cubicBezTo>
                  <a:moveTo>
                    <a:pt x="145" y="338"/>
                  </a:moveTo>
                  <a:cubicBezTo>
                    <a:pt x="145" y="339"/>
                    <a:pt x="145" y="339"/>
                    <a:pt x="145" y="339"/>
                  </a:cubicBezTo>
                  <a:cubicBezTo>
                    <a:pt x="145" y="339"/>
                    <a:pt x="145" y="339"/>
                    <a:pt x="145" y="338"/>
                  </a:cubicBezTo>
                  <a:moveTo>
                    <a:pt x="145" y="338"/>
                  </a:moveTo>
                  <a:cubicBezTo>
                    <a:pt x="145" y="338"/>
                    <a:pt x="145" y="338"/>
                    <a:pt x="145" y="338"/>
                  </a:cubicBezTo>
                  <a:cubicBezTo>
                    <a:pt x="145" y="338"/>
                    <a:pt x="145" y="338"/>
                    <a:pt x="145" y="338"/>
                  </a:cubicBezTo>
                  <a:moveTo>
                    <a:pt x="146" y="337"/>
                  </a:moveTo>
                  <a:cubicBezTo>
                    <a:pt x="146" y="337"/>
                    <a:pt x="146" y="338"/>
                    <a:pt x="145" y="338"/>
                  </a:cubicBezTo>
                  <a:cubicBezTo>
                    <a:pt x="146" y="338"/>
                    <a:pt x="146" y="338"/>
                    <a:pt x="146" y="338"/>
                  </a:cubicBezTo>
                  <a:moveTo>
                    <a:pt x="146" y="337"/>
                  </a:moveTo>
                  <a:cubicBezTo>
                    <a:pt x="146" y="337"/>
                    <a:pt x="146" y="337"/>
                    <a:pt x="146" y="337"/>
                  </a:cubicBezTo>
                  <a:cubicBezTo>
                    <a:pt x="146" y="337"/>
                    <a:pt x="146" y="337"/>
                    <a:pt x="146" y="337"/>
                  </a:cubicBezTo>
                  <a:moveTo>
                    <a:pt x="146" y="337"/>
                  </a:moveTo>
                  <a:cubicBezTo>
                    <a:pt x="146" y="337"/>
                    <a:pt x="146" y="337"/>
                    <a:pt x="146" y="337"/>
                  </a:cubicBezTo>
                  <a:cubicBezTo>
                    <a:pt x="146" y="337"/>
                    <a:pt x="146" y="337"/>
                    <a:pt x="146" y="337"/>
                  </a:cubicBezTo>
                  <a:moveTo>
                    <a:pt x="146" y="336"/>
                  </a:moveTo>
                  <a:cubicBezTo>
                    <a:pt x="146" y="336"/>
                    <a:pt x="146" y="337"/>
                    <a:pt x="146" y="337"/>
                  </a:cubicBezTo>
                  <a:cubicBezTo>
                    <a:pt x="146" y="337"/>
                    <a:pt x="146" y="337"/>
                    <a:pt x="146" y="337"/>
                  </a:cubicBezTo>
                  <a:moveTo>
                    <a:pt x="146" y="336"/>
                  </a:moveTo>
                  <a:cubicBezTo>
                    <a:pt x="147" y="336"/>
                    <a:pt x="147" y="336"/>
                    <a:pt x="147" y="336"/>
                  </a:cubicBezTo>
                  <a:cubicBezTo>
                    <a:pt x="147" y="336"/>
                    <a:pt x="147" y="336"/>
                    <a:pt x="147" y="336"/>
                  </a:cubicBezTo>
                  <a:moveTo>
                    <a:pt x="157" y="384"/>
                  </a:moveTo>
                  <a:cubicBezTo>
                    <a:pt x="169" y="370"/>
                    <a:pt x="169" y="370"/>
                    <a:pt x="169" y="370"/>
                  </a:cubicBezTo>
                  <a:cubicBezTo>
                    <a:pt x="157" y="384"/>
                    <a:pt x="157" y="384"/>
                    <a:pt x="157" y="384"/>
                  </a:cubicBezTo>
                  <a:moveTo>
                    <a:pt x="174" y="374"/>
                  </a:moveTo>
                  <a:cubicBezTo>
                    <a:pt x="175" y="371"/>
                    <a:pt x="177" y="369"/>
                    <a:pt x="179" y="366"/>
                  </a:cubicBezTo>
                  <a:cubicBezTo>
                    <a:pt x="171" y="372"/>
                    <a:pt x="171" y="372"/>
                    <a:pt x="171" y="372"/>
                  </a:cubicBezTo>
                  <a:cubicBezTo>
                    <a:pt x="179" y="366"/>
                    <a:pt x="179" y="366"/>
                    <a:pt x="179" y="366"/>
                  </a:cubicBezTo>
                  <a:cubicBezTo>
                    <a:pt x="177" y="369"/>
                    <a:pt x="175" y="371"/>
                    <a:pt x="174" y="374"/>
                  </a:cubicBezTo>
                  <a:moveTo>
                    <a:pt x="179" y="366"/>
                  </a:moveTo>
                  <a:cubicBezTo>
                    <a:pt x="181" y="362"/>
                    <a:pt x="184" y="358"/>
                    <a:pt x="187" y="353"/>
                  </a:cubicBezTo>
                  <a:cubicBezTo>
                    <a:pt x="184" y="358"/>
                    <a:pt x="181" y="362"/>
                    <a:pt x="179" y="366"/>
                  </a:cubicBezTo>
                  <a:moveTo>
                    <a:pt x="187" y="353"/>
                  </a:moveTo>
                  <a:cubicBezTo>
                    <a:pt x="169" y="370"/>
                    <a:pt x="169" y="370"/>
                    <a:pt x="169" y="370"/>
                  </a:cubicBezTo>
                  <a:cubicBezTo>
                    <a:pt x="187" y="353"/>
                    <a:pt x="187" y="353"/>
                    <a:pt x="187" y="353"/>
                  </a:cubicBezTo>
                  <a:moveTo>
                    <a:pt x="138" y="363"/>
                  </a:moveTo>
                  <a:cubicBezTo>
                    <a:pt x="140" y="361"/>
                    <a:pt x="141" y="358"/>
                    <a:pt x="143" y="356"/>
                  </a:cubicBezTo>
                  <a:cubicBezTo>
                    <a:pt x="141" y="358"/>
                    <a:pt x="140" y="361"/>
                    <a:pt x="138" y="363"/>
                  </a:cubicBezTo>
                  <a:moveTo>
                    <a:pt x="138" y="363"/>
                  </a:moveTo>
                  <a:cubicBezTo>
                    <a:pt x="140" y="361"/>
                    <a:pt x="141" y="358"/>
                    <a:pt x="143" y="356"/>
                  </a:cubicBezTo>
                  <a:cubicBezTo>
                    <a:pt x="141" y="358"/>
                    <a:pt x="140" y="361"/>
                    <a:pt x="138" y="363"/>
                  </a:cubicBezTo>
                  <a:moveTo>
                    <a:pt x="142" y="369"/>
                  </a:moveTo>
                  <a:cubicBezTo>
                    <a:pt x="141" y="367"/>
                    <a:pt x="140" y="365"/>
                    <a:pt x="138" y="363"/>
                  </a:cubicBezTo>
                  <a:cubicBezTo>
                    <a:pt x="140" y="365"/>
                    <a:pt x="141" y="367"/>
                    <a:pt x="142" y="369"/>
                  </a:cubicBezTo>
                  <a:cubicBezTo>
                    <a:pt x="141" y="367"/>
                    <a:pt x="140" y="365"/>
                    <a:pt x="138" y="363"/>
                  </a:cubicBezTo>
                  <a:cubicBezTo>
                    <a:pt x="140" y="365"/>
                    <a:pt x="141" y="367"/>
                    <a:pt x="142" y="369"/>
                  </a:cubicBezTo>
                  <a:moveTo>
                    <a:pt x="146" y="373"/>
                  </a:moveTo>
                  <a:cubicBezTo>
                    <a:pt x="145" y="372"/>
                    <a:pt x="143" y="370"/>
                    <a:pt x="142" y="369"/>
                  </a:cubicBezTo>
                  <a:cubicBezTo>
                    <a:pt x="143" y="370"/>
                    <a:pt x="145" y="372"/>
                    <a:pt x="146" y="373"/>
                  </a:cubicBezTo>
                  <a:moveTo>
                    <a:pt x="157" y="360"/>
                  </a:moveTo>
                  <a:cubicBezTo>
                    <a:pt x="146" y="373"/>
                    <a:pt x="146" y="373"/>
                    <a:pt x="146" y="373"/>
                  </a:cubicBezTo>
                  <a:cubicBezTo>
                    <a:pt x="157" y="360"/>
                    <a:pt x="157" y="360"/>
                    <a:pt x="157" y="360"/>
                  </a:cubicBezTo>
                  <a:moveTo>
                    <a:pt x="157" y="360"/>
                  </a:moveTo>
                  <a:cubicBezTo>
                    <a:pt x="157" y="360"/>
                    <a:pt x="157" y="360"/>
                    <a:pt x="157" y="360"/>
                  </a:cubicBezTo>
                  <a:cubicBezTo>
                    <a:pt x="157" y="360"/>
                    <a:pt x="157" y="360"/>
                    <a:pt x="157" y="360"/>
                  </a:cubicBezTo>
                  <a:moveTo>
                    <a:pt x="157" y="360"/>
                  </a:moveTo>
                  <a:cubicBezTo>
                    <a:pt x="157" y="360"/>
                    <a:pt x="157" y="360"/>
                    <a:pt x="157" y="360"/>
                  </a:cubicBezTo>
                  <a:cubicBezTo>
                    <a:pt x="157" y="360"/>
                    <a:pt x="157" y="360"/>
                    <a:pt x="157" y="360"/>
                  </a:cubicBezTo>
                  <a:moveTo>
                    <a:pt x="157" y="360"/>
                  </a:moveTo>
                  <a:cubicBezTo>
                    <a:pt x="157" y="360"/>
                    <a:pt x="157" y="360"/>
                    <a:pt x="157" y="360"/>
                  </a:cubicBezTo>
                  <a:cubicBezTo>
                    <a:pt x="157" y="360"/>
                    <a:pt x="157" y="360"/>
                    <a:pt x="157" y="360"/>
                  </a:cubicBezTo>
                  <a:moveTo>
                    <a:pt x="158" y="360"/>
                  </a:moveTo>
                  <a:cubicBezTo>
                    <a:pt x="157" y="360"/>
                    <a:pt x="157" y="360"/>
                    <a:pt x="157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0"/>
                    <a:pt x="158" y="360"/>
                    <a:pt x="158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0"/>
                    <a:pt x="158" y="360"/>
                    <a:pt x="158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0"/>
                    <a:pt x="158" y="360"/>
                    <a:pt x="158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0"/>
                    <a:pt x="158" y="360"/>
                    <a:pt x="158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0"/>
                    <a:pt x="158" y="360"/>
                    <a:pt x="158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1"/>
                    <a:pt x="158" y="361"/>
                    <a:pt x="158" y="361"/>
                  </a:cubicBezTo>
                  <a:cubicBezTo>
                    <a:pt x="158" y="361"/>
                    <a:pt x="158" y="361"/>
                    <a:pt x="158" y="360"/>
                  </a:cubicBezTo>
                  <a:moveTo>
                    <a:pt x="158" y="361"/>
                  </a:moveTo>
                  <a:cubicBezTo>
                    <a:pt x="158" y="361"/>
                    <a:pt x="158" y="361"/>
                    <a:pt x="158" y="361"/>
                  </a:cubicBezTo>
                  <a:cubicBezTo>
                    <a:pt x="158" y="361"/>
                    <a:pt x="158" y="361"/>
                    <a:pt x="158" y="361"/>
                  </a:cubicBezTo>
                  <a:moveTo>
                    <a:pt x="158" y="361"/>
                  </a:moveTo>
                  <a:cubicBezTo>
                    <a:pt x="158" y="361"/>
                    <a:pt x="158" y="361"/>
                    <a:pt x="158" y="361"/>
                  </a:cubicBezTo>
                  <a:cubicBezTo>
                    <a:pt x="158" y="361"/>
                    <a:pt x="158" y="361"/>
                    <a:pt x="158" y="361"/>
                  </a:cubicBezTo>
                  <a:moveTo>
                    <a:pt x="158" y="361"/>
                  </a:moveTo>
                  <a:cubicBezTo>
                    <a:pt x="158" y="361"/>
                    <a:pt x="158" y="361"/>
                    <a:pt x="158" y="361"/>
                  </a:cubicBezTo>
                  <a:cubicBezTo>
                    <a:pt x="158" y="361"/>
                    <a:pt x="158" y="361"/>
                    <a:pt x="158" y="361"/>
                  </a:cubicBezTo>
                  <a:moveTo>
                    <a:pt x="158" y="361"/>
                  </a:moveTo>
                  <a:cubicBezTo>
                    <a:pt x="158" y="361"/>
                    <a:pt x="158" y="361"/>
                    <a:pt x="158" y="361"/>
                  </a:cubicBezTo>
                  <a:cubicBezTo>
                    <a:pt x="158" y="361"/>
                    <a:pt x="158" y="361"/>
                    <a:pt x="158" y="361"/>
                  </a:cubicBezTo>
                  <a:moveTo>
                    <a:pt x="158" y="361"/>
                  </a:moveTo>
                  <a:cubicBezTo>
                    <a:pt x="159" y="361"/>
                    <a:pt x="159" y="361"/>
                    <a:pt x="159" y="361"/>
                  </a:cubicBezTo>
                  <a:cubicBezTo>
                    <a:pt x="159" y="361"/>
                    <a:pt x="159" y="361"/>
                    <a:pt x="158" y="361"/>
                  </a:cubicBezTo>
                  <a:moveTo>
                    <a:pt x="159" y="361"/>
                  </a:moveTo>
                  <a:cubicBezTo>
                    <a:pt x="159" y="361"/>
                    <a:pt x="159" y="361"/>
                    <a:pt x="159" y="361"/>
                  </a:cubicBezTo>
                  <a:cubicBezTo>
                    <a:pt x="159" y="361"/>
                    <a:pt x="159" y="361"/>
                    <a:pt x="159" y="361"/>
                  </a:cubicBezTo>
                  <a:moveTo>
                    <a:pt x="159" y="361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1"/>
                    <a:pt x="159" y="361"/>
                    <a:pt x="159" y="361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60" y="362"/>
                    <a:pt x="160" y="362"/>
                    <a:pt x="160" y="362"/>
                  </a:cubicBezTo>
                  <a:cubicBezTo>
                    <a:pt x="160" y="362"/>
                    <a:pt x="160" y="362"/>
                    <a:pt x="159" y="362"/>
                  </a:cubicBezTo>
                  <a:moveTo>
                    <a:pt x="160" y="362"/>
                  </a:moveTo>
                  <a:cubicBezTo>
                    <a:pt x="160" y="362"/>
                    <a:pt x="160" y="362"/>
                    <a:pt x="160" y="362"/>
                  </a:cubicBezTo>
                  <a:cubicBezTo>
                    <a:pt x="160" y="362"/>
                    <a:pt x="160" y="362"/>
                    <a:pt x="160" y="362"/>
                  </a:cubicBezTo>
                  <a:moveTo>
                    <a:pt x="160" y="363"/>
                  </a:moveTo>
                  <a:cubicBezTo>
                    <a:pt x="160" y="363"/>
                    <a:pt x="160" y="363"/>
                    <a:pt x="160" y="363"/>
                  </a:cubicBezTo>
                  <a:cubicBezTo>
                    <a:pt x="160" y="363"/>
                    <a:pt x="160" y="363"/>
                    <a:pt x="160" y="363"/>
                  </a:cubicBezTo>
                  <a:moveTo>
                    <a:pt x="160" y="363"/>
                  </a:moveTo>
                  <a:cubicBezTo>
                    <a:pt x="160" y="363"/>
                    <a:pt x="160" y="363"/>
                    <a:pt x="160" y="363"/>
                  </a:cubicBezTo>
                  <a:cubicBezTo>
                    <a:pt x="160" y="363"/>
                    <a:pt x="160" y="363"/>
                    <a:pt x="160" y="363"/>
                  </a:cubicBezTo>
                  <a:moveTo>
                    <a:pt x="160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0" y="363"/>
                    <a:pt x="160" y="363"/>
                    <a:pt x="160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4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5"/>
                    <a:pt x="161" y="365"/>
                    <a:pt x="161" y="365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2" y="365"/>
                  </a:moveTo>
                  <a:cubicBezTo>
                    <a:pt x="161" y="365"/>
                    <a:pt x="161" y="365"/>
                    <a:pt x="161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3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6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moveTo>
                    <a:pt x="163" y="366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moveTo>
                    <a:pt x="163" y="366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moveTo>
                    <a:pt x="163" y="366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moveTo>
                    <a:pt x="163" y="366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moveTo>
                    <a:pt x="177" y="352"/>
                  </a:moveTo>
                  <a:cubicBezTo>
                    <a:pt x="165" y="367"/>
                    <a:pt x="165" y="367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cubicBezTo>
                    <a:pt x="164" y="366"/>
                    <a:pt x="165" y="366"/>
                    <a:pt x="168" y="363"/>
                  </a:cubicBezTo>
                  <a:cubicBezTo>
                    <a:pt x="170" y="362"/>
                    <a:pt x="171" y="359"/>
                    <a:pt x="173" y="357"/>
                  </a:cubicBezTo>
                  <a:cubicBezTo>
                    <a:pt x="176" y="353"/>
                    <a:pt x="179" y="349"/>
                    <a:pt x="182" y="345"/>
                  </a:cubicBezTo>
                  <a:cubicBezTo>
                    <a:pt x="181" y="347"/>
                    <a:pt x="179" y="350"/>
                    <a:pt x="177" y="352"/>
                  </a:cubicBezTo>
                  <a:moveTo>
                    <a:pt x="197" y="263"/>
                  </a:moveTo>
                  <a:cubicBezTo>
                    <a:pt x="196" y="265"/>
                    <a:pt x="196" y="265"/>
                    <a:pt x="196" y="265"/>
                  </a:cubicBezTo>
                  <a:cubicBezTo>
                    <a:pt x="196" y="265"/>
                    <a:pt x="196" y="264"/>
                    <a:pt x="197" y="263"/>
                  </a:cubicBezTo>
                  <a:cubicBezTo>
                    <a:pt x="197" y="263"/>
                    <a:pt x="197" y="263"/>
                    <a:pt x="197" y="263"/>
                  </a:cubicBezTo>
                  <a:moveTo>
                    <a:pt x="196" y="265"/>
                  </a:moveTo>
                  <a:cubicBezTo>
                    <a:pt x="196" y="264"/>
                    <a:pt x="196" y="264"/>
                    <a:pt x="197" y="263"/>
                  </a:cubicBezTo>
                  <a:cubicBezTo>
                    <a:pt x="197" y="263"/>
                    <a:pt x="196" y="264"/>
                    <a:pt x="196" y="265"/>
                  </a:cubicBezTo>
                  <a:cubicBezTo>
                    <a:pt x="196" y="265"/>
                    <a:pt x="196" y="265"/>
                    <a:pt x="196" y="265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2"/>
                    <a:pt x="199" y="262"/>
                    <a:pt x="199" y="262"/>
                  </a:cubicBezTo>
                  <a:cubicBezTo>
                    <a:pt x="199" y="262"/>
                    <a:pt x="199" y="262"/>
                    <a:pt x="199" y="261"/>
                  </a:cubicBezTo>
                  <a:moveTo>
                    <a:pt x="199" y="262"/>
                  </a:moveTo>
                  <a:cubicBezTo>
                    <a:pt x="199" y="262"/>
                    <a:pt x="199" y="262"/>
                    <a:pt x="199" y="262"/>
                  </a:cubicBezTo>
                  <a:cubicBezTo>
                    <a:pt x="199" y="262"/>
                    <a:pt x="199" y="262"/>
                    <a:pt x="199" y="262"/>
                  </a:cubicBezTo>
                  <a:moveTo>
                    <a:pt x="199" y="262"/>
                  </a:moveTo>
                  <a:cubicBezTo>
                    <a:pt x="199" y="262"/>
                    <a:pt x="199" y="262"/>
                    <a:pt x="199" y="262"/>
                  </a:cubicBezTo>
                  <a:cubicBezTo>
                    <a:pt x="199" y="262"/>
                    <a:pt x="199" y="262"/>
                    <a:pt x="199" y="262"/>
                  </a:cubicBezTo>
                  <a:moveTo>
                    <a:pt x="199" y="262"/>
                  </a:moveTo>
                  <a:cubicBezTo>
                    <a:pt x="199" y="262"/>
                    <a:pt x="199" y="262"/>
                    <a:pt x="199" y="262"/>
                  </a:cubicBezTo>
                  <a:cubicBezTo>
                    <a:pt x="199" y="262"/>
                    <a:pt x="199" y="262"/>
                    <a:pt x="198" y="263"/>
                  </a:cubicBezTo>
                  <a:cubicBezTo>
                    <a:pt x="199" y="262"/>
                    <a:pt x="199" y="262"/>
                    <a:pt x="199" y="262"/>
                  </a:cubicBezTo>
                  <a:moveTo>
                    <a:pt x="152" y="328"/>
                  </a:moveTo>
                  <a:cubicBezTo>
                    <a:pt x="151" y="329"/>
                    <a:pt x="151" y="329"/>
                    <a:pt x="151" y="329"/>
                  </a:cubicBezTo>
                  <a:cubicBezTo>
                    <a:pt x="152" y="329"/>
                    <a:pt x="152" y="328"/>
                    <a:pt x="152" y="328"/>
                  </a:cubicBezTo>
                  <a:moveTo>
                    <a:pt x="137" y="346"/>
                  </a:moveTo>
                  <a:cubicBezTo>
                    <a:pt x="137" y="345"/>
                    <a:pt x="136" y="344"/>
                    <a:pt x="135" y="343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73" y="291"/>
                    <a:pt x="173" y="291"/>
                    <a:pt x="173" y="291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59" y="318"/>
                    <a:pt x="159" y="318"/>
                    <a:pt x="159" y="318"/>
                  </a:cubicBezTo>
                  <a:cubicBezTo>
                    <a:pt x="137" y="346"/>
                    <a:pt x="137" y="346"/>
                    <a:pt x="137" y="346"/>
                  </a:cubicBezTo>
                  <a:moveTo>
                    <a:pt x="153" y="327"/>
                  </a:moveTo>
                  <a:cubicBezTo>
                    <a:pt x="153" y="327"/>
                    <a:pt x="152" y="328"/>
                    <a:pt x="152" y="328"/>
                  </a:cubicBezTo>
                  <a:cubicBezTo>
                    <a:pt x="152" y="328"/>
                    <a:pt x="153" y="327"/>
                    <a:pt x="153" y="327"/>
                  </a:cubicBezTo>
                  <a:moveTo>
                    <a:pt x="153" y="327"/>
                  </a:moveTo>
                  <a:cubicBezTo>
                    <a:pt x="153" y="327"/>
                    <a:pt x="154" y="326"/>
                    <a:pt x="154" y="326"/>
                  </a:cubicBezTo>
                  <a:cubicBezTo>
                    <a:pt x="154" y="326"/>
                    <a:pt x="153" y="327"/>
                    <a:pt x="153" y="327"/>
                  </a:cubicBezTo>
                  <a:moveTo>
                    <a:pt x="154" y="326"/>
                  </a:moveTo>
                  <a:cubicBezTo>
                    <a:pt x="155" y="326"/>
                    <a:pt x="155" y="325"/>
                    <a:pt x="155" y="325"/>
                  </a:cubicBezTo>
                  <a:cubicBezTo>
                    <a:pt x="155" y="325"/>
                    <a:pt x="155" y="326"/>
                    <a:pt x="154" y="326"/>
                  </a:cubicBezTo>
                  <a:moveTo>
                    <a:pt x="155" y="325"/>
                  </a:moveTo>
                  <a:cubicBezTo>
                    <a:pt x="156" y="325"/>
                    <a:pt x="156" y="325"/>
                    <a:pt x="157" y="325"/>
                  </a:cubicBezTo>
                  <a:cubicBezTo>
                    <a:pt x="156" y="325"/>
                    <a:pt x="156" y="325"/>
                    <a:pt x="155" y="325"/>
                  </a:cubicBezTo>
                  <a:moveTo>
                    <a:pt x="173" y="291"/>
                  </a:moveTo>
                  <a:cubicBezTo>
                    <a:pt x="172" y="290"/>
                    <a:pt x="172" y="288"/>
                    <a:pt x="171" y="286"/>
                  </a:cubicBezTo>
                  <a:cubicBezTo>
                    <a:pt x="165" y="285"/>
                    <a:pt x="165" y="285"/>
                    <a:pt x="165" y="285"/>
                  </a:cubicBezTo>
                  <a:cubicBezTo>
                    <a:pt x="171" y="286"/>
                    <a:pt x="171" y="286"/>
                    <a:pt x="171" y="286"/>
                  </a:cubicBezTo>
                  <a:cubicBezTo>
                    <a:pt x="171" y="284"/>
                    <a:pt x="170" y="283"/>
                    <a:pt x="170" y="283"/>
                  </a:cubicBezTo>
                  <a:cubicBezTo>
                    <a:pt x="182" y="270"/>
                    <a:pt x="182" y="270"/>
                    <a:pt x="182" y="270"/>
                  </a:cubicBezTo>
                  <a:cubicBezTo>
                    <a:pt x="182" y="271"/>
                    <a:pt x="182" y="271"/>
                    <a:pt x="183" y="272"/>
                  </a:cubicBezTo>
                  <a:cubicBezTo>
                    <a:pt x="189" y="267"/>
                    <a:pt x="189" y="267"/>
                    <a:pt x="189" y="267"/>
                  </a:cubicBezTo>
                  <a:cubicBezTo>
                    <a:pt x="183" y="272"/>
                    <a:pt x="183" y="272"/>
                    <a:pt x="183" y="272"/>
                  </a:cubicBezTo>
                  <a:cubicBezTo>
                    <a:pt x="189" y="267"/>
                    <a:pt x="189" y="267"/>
                    <a:pt x="189" y="267"/>
                  </a:cubicBezTo>
                  <a:cubicBezTo>
                    <a:pt x="201" y="251"/>
                    <a:pt x="201" y="251"/>
                    <a:pt x="201" y="251"/>
                  </a:cubicBezTo>
                  <a:cubicBezTo>
                    <a:pt x="189" y="267"/>
                    <a:pt x="189" y="267"/>
                    <a:pt x="189" y="267"/>
                  </a:cubicBezTo>
                  <a:cubicBezTo>
                    <a:pt x="190" y="269"/>
                    <a:pt x="191" y="271"/>
                    <a:pt x="192" y="273"/>
                  </a:cubicBezTo>
                  <a:cubicBezTo>
                    <a:pt x="178" y="298"/>
                    <a:pt x="178" y="298"/>
                    <a:pt x="178" y="298"/>
                  </a:cubicBezTo>
                  <a:cubicBezTo>
                    <a:pt x="173" y="291"/>
                    <a:pt x="173" y="291"/>
                    <a:pt x="173" y="291"/>
                  </a:cubicBezTo>
                  <a:moveTo>
                    <a:pt x="158" y="324"/>
                  </a:moveTo>
                  <a:cubicBezTo>
                    <a:pt x="158" y="324"/>
                    <a:pt x="157" y="325"/>
                    <a:pt x="157" y="325"/>
                  </a:cubicBezTo>
                  <a:cubicBezTo>
                    <a:pt x="157" y="325"/>
                    <a:pt x="158" y="324"/>
                    <a:pt x="158" y="324"/>
                  </a:cubicBezTo>
                  <a:moveTo>
                    <a:pt x="160" y="324"/>
                  </a:moveTo>
                  <a:cubicBezTo>
                    <a:pt x="160" y="324"/>
                    <a:pt x="159" y="324"/>
                    <a:pt x="158" y="324"/>
                  </a:cubicBezTo>
                  <a:cubicBezTo>
                    <a:pt x="159" y="324"/>
                    <a:pt x="160" y="324"/>
                    <a:pt x="160" y="324"/>
                  </a:cubicBezTo>
                  <a:moveTo>
                    <a:pt x="163" y="324"/>
                  </a:moveTo>
                  <a:cubicBezTo>
                    <a:pt x="160" y="324"/>
                    <a:pt x="160" y="324"/>
                    <a:pt x="160" y="324"/>
                  </a:cubicBezTo>
                  <a:cubicBezTo>
                    <a:pt x="161" y="324"/>
                    <a:pt x="162" y="324"/>
                    <a:pt x="163" y="324"/>
                  </a:cubicBezTo>
                  <a:moveTo>
                    <a:pt x="153" y="341"/>
                  </a:moveTo>
                  <a:cubicBezTo>
                    <a:pt x="163" y="324"/>
                    <a:pt x="163" y="324"/>
                    <a:pt x="163" y="324"/>
                  </a:cubicBezTo>
                  <a:cubicBezTo>
                    <a:pt x="160" y="329"/>
                    <a:pt x="156" y="335"/>
                    <a:pt x="153" y="341"/>
                  </a:cubicBezTo>
                  <a:moveTo>
                    <a:pt x="155" y="345"/>
                  </a:moveTo>
                  <a:cubicBezTo>
                    <a:pt x="171" y="334"/>
                    <a:pt x="171" y="334"/>
                    <a:pt x="171" y="334"/>
                  </a:cubicBezTo>
                  <a:cubicBezTo>
                    <a:pt x="170" y="333"/>
                    <a:pt x="169" y="332"/>
                    <a:pt x="168" y="331"/>
                  </a:cubicBezTo>
                  <a:cubicBezTo>
                    <a:pt x="155" y="343"/>
                    <a:pt x="155" y="343"/>
                    <a:pt x="155" y="343"/>
                  </a:cubicBezTo>
                  <a:cubicBezTo>
                    <a:pt x="154" y="342"/>
                    <a:pt x="154" y="341"/>
                    <a:pt x="153" y="341"/>
                  </a:cubicBezTo>
                  <a:cubicBezTo>
                    <a:pt x="158" y="333"/>
                    <a:pt x="164" y="325"/>
                    <a:pt x="169" y="318"/>
                  </a:cubicBezTo>
                  <a:cubicBezTo>
                    <a:pt x="168" y="317"/>
                    <a:pt x="168" y="316"/>
                    <a:pt x="167" y="314"/>
                  </a:cubicBezTo>
                  <a:cubicBezTo>
                    <a:pt x="159" y="318"/>
                    <a:pt x="159" y="318"/>
                    <a:pt x="159" y="318"/>
                  </a:cubicBezTo>
                  <a:cubicBezTo>
                    <a:pt x="167" y="314"/>
                    <a:pt x="167" y="314"/>
                    <a:pt x="167" y="314"/>
                  </a:cubicBezTo>
                  <a:cubicBezTo>
                    <a:pt x="175" y="311"/>
                    <a:pt x="175" y="311"/>
                    <a:pt x="175" y="311"/>
                  </a:cubicBezTo>
                  <a:cubicBezTo>
                    <a:pt x="180" y="318"/>
                    <a:pt x="180" y="318"/>
                    <a:pt x="180" y="318"/>
                  </a:cubicBezTo>
                  <a:cubicBezTo>
                    <a:pt x="171" y="334"/>
                    <a:pt x="171" y="334"/>
                    <a:pt x="171" y="334"/>
                  </a:cubicBezTo>
                  <a:cubicBezTo>
                    <a:pt x="155" y="345"/>
                    <a:pt x="155" y="345"/>
                    <a:pt x="155" y="345"/>
                  </a:cubicBezTo>
                  <a:moveTo>
                    <a:pt x="216" y="207"/>
                  </a:moveTo>
                  <a:cubicBezTo>
                    <a:pt x="217" y="207"/>
                    <a:pt x="217" y="207"/>
                    <a:pt x="217" y="207"/>
                  </a:cubicBezTo>
                  <a:cubicBezTo>
                    <a:pt x="217" y="207"/>
                    <a:pt x="217" y="207"/>
                    <a:pt x="216" y="207"/>
                  </a:cubicBezTo>
                  <a:moveTo>
                    <a:pt x="216" y="208"/>
                  </a:moveTo>
                  <a:cubicBezTo>
                    <a:pt x="216" y="208"/>
                    <a:pt x="216" y="208"/>
                    <a:pt x="216" y="207"/>
                  </a:cubicBezTo>
                  <a:cubicBezTo>
                    <a:pt x="216" y="208"/>
                    <a:pt x="216" y="208"/>
                    <a:pt x="216" y="208"/>
                  </a:cubicBezTo>
                  <a:moveTo>
                    <a:pt x="215" y="209"/>
                  </a:moveTo>
                  <a:cubicBezTo>
                    <a:pt x="215" y="209"/>
                    <a:pt x="215" y="208"/>
                    <a:pt x="216" y="208"/>
                  </a:cubicBezTo>
                  <a:cubicBezTo>
                    <a:pt x="215" y="208"/>
                    <a:pt x="215" y="209"/>
                    <a:pt x="215" y="209"/>
                  </a:cubicBezTo>
                  <a:moveTo>
                    <a:pt x="214" y="210"/>
                  </a:moveTo>
                  <a:cubicBezTo>
                    <a:pt x="214" y="209"/>
                    <a:pt x="215" y="209"/>
                    <a:pt x="215" y="209"/>
                  </a:cubicBezTo>
                  <a:cubicBezTo>
                    <a:pt x="215" y="209"/>
                    <a:pt x="214" y="209"/>
                    <a:pt x="214" y="210"/>
                  </a:cubicBezTo>
                  <a:moveTo>
                    <a:pt x="214" y="210"/>
                  </a:moveTo>
                  <a:cubicBezTo>
                    <a:pt x="214" y="210"/>
                    <a:pt x="214" y="210"/>
                    <a:pt x="214" y="210"/>
                  </a:cubicBezTo>
                  <a:cubicBezTo>
                    <a:pt x="214" y="210"/>
                    <a:pt x="214" y="210"/>
                    <a:pt x="214" y="210"/>
                  </a:cubicBezTo>
                  <a:moveTo>
                    <a:pt x="213" y="211"/>
                  </a:moveTo>
                  <a:cubicBezTo>
                    <a:pt x="213" y="210"/>
                    <a:pt x="214" y="210"/>
                    <a:pt x="214" y="210"/>
                  </a:cubicBezTo>
                  <a:cubicBezTo>
                    <a:pt x="214" y="210"/>
                    <a:pt x="213" y="210"/>
                    <a:pt x="213" y="211"/>
                  </a:cubicBezTo>
                  <a:moveTo>
                    <a:pt x="212" y="211"/>
                  </a:moveTo>
                  <a:cubicBezTo>
                    <a:pt x="212" y="211"/>
                    <a:pt x="213" y="211"/>
                    <a:pt x="213" y="211"/>
                  </a:cubicBezTo>
                  <a:cubicBezTo>
                    <a:pt x="213" y="211"/>
                    <a:pt x="213" y="211"/>
                    <a:pt x="213" y="211"/>
                  </a:cubicBezTo>
                  <a:moveTo>
                    <a:pt x="212" y="212"/>
                  </a:moveTo>
                  <a:cubicBezTo>
                    <a:pt x="212" y="212"/>
                    <a:pt x="212" y="211"/>
                    <a:pt x="212" y="211"/>
                  </a:cubicBezTo>
                  <a:cubicBezTo>
                    <a:pt x="212" y="211"/>
                    <a:pt x="212" y="212"/>
                    <a:pt x="212" y="212"/>
                  </a:cubicBezTo>
                  <a:moveTo>
                    <a:pt x="211" y="212"/>
                  </a:moveTo>
                  <a:cubicBezTo>
                    <a:pt x="211" y="212"/>
                    <a:pt x="212" y="212"/>
                    <a:pt x="212" y="212"/>
                  </a:cubicBezTo>
                  <a:cubicBezTo>
                    <a:pt x="212" y="212"/>
                    <a:pt x="211" y="212"/>
                    <a:pt x="211" y="212"/>
                  </a:cubicBezTo>
                  <a:moveTo>
                    <a:pt x="211" y="213"/>
                  </a:moveTo>
                  <a:cubicBezTo>
                    <a:pt x="211" y="213"/>
                    <a:pt x="211" y="213"/>
                    <a:pt x="211" y="212"/>
                  </a:cubicBezTo>
                  <a:cubicBezTo>
                    <a:pt x="211" y="213"/>
                    <a:pt x="211" y="213"/>
                    <a:pt x="211" y="213"/>
                  </a:cubicBezTo>
                  <a:moveTo>
                    <a:pt x="211" y="214"/>
                  </a:moveTo>
                  <a:cubicBezTo>
                    <a:pt x="211" y="214"/>
                    <a:pt x="211" y="213"/>
                    <a:pt x="211" y="213"/>
                  </a:cubicBezTo>
                  <a:cubicBezTo>
                    <a:pt x="211" y="213"/>
                    <a:pt x="211" y="214"/>
                    <a:pt x="211" y="214"/>
                  </a:cubicBezTo>
                  <a:moveTo>
                    <a:pt x="210" y="214"/>
                  </a:moveTo>
                  <a:cubicBezTo>
                    <a:pt x="210" y="214"/>
                    <a:pt x="210" y="214"/>
                    <a:pt x="211" y="214"/>
                  </a:cubicBezTo>
                  <a:cubicBezTo>
                    <a:pt x="210" y="214"/>
                    <a:pt x="210" y="214"/>
                    <a:pt x="210" y="214"/>
                  </a:cubicBezTo>
                  <a:moveTo>
                    <a:pt x="210" y="214"/>
                  </a:moveTo>
                  <a:cubicBezTo>
                    <a:pt x="210" y="214"/>
                    <a:pt x="210" y="214"/>
                    <a:pt x="210" y="214"/>
                  </a:cubicBezTo>
                  <a:cubicBezTo>
                    <a:pt x="210" y="214"/>
                    <a:pt x="210" y="214"/>
                    <a:pt x="210" y="214"/>
                  </a:cubicBezTo>
                  <a:moveTo>
                    <a:pt x="209" y="215"/>
                  </a:moveTo>
                  <a:cubicBezTo>
                    <a:pt x="210" y="215"/>
                    <a:pt x="210" y="215"/>
                    <a:pt x="210" y="215"/>
                  </a:cubicBezTo>
                  <a:cubicBezTo>
                    <a:pt x="209" y="215"/>
                    <a:pt x="209" y="215"/>
                    <a:pt x="209" y="215"/>
                  </a:cubicBezTo>
                  <a:moveTo>
                    <a:pt x="209" y="216"/>
                  </a:moveTo>
                  <a:cubicBezTo>
                    <a:pt x="209" y="215"/>
                    <a:pt x="209" y="215"/>
                    <a:pt x="209" y="215"/>
                  </a:cubicBezTo>
                  <a:cubicBezTo>
                    <a:pt x="209" y="215"/>
                    <a:pt x="209" y="215"/>
                    <a:pt x="209" y="216"/>
                  </a:cubicBezTo>
                  <a:moveTo>
                    <a:pt x="209" y="216"/>
                  </a:moveTo>
                  <a:cubicBezTo>
                    <a:pt x="209" y="216"/>
                    <a:pt x="209" y="216"/>
                    <a:pt x="209" y="216"/>
                  </a:cubicBezTo>
                  <a:cubicBezTo>
                    <a:pt x="209" y="216"/>
                    <a:pt x="209" y="216"/>
                    <a:pt x="209" y="216"/>
                  </a:cubicBezTo>
                  <a:moveTo>
                    <a:pt x="208" y="217"/>
                  </a:moveTo>
                  <a:cubicBezTo>
                    <a:pt x="208" y="216"/>
                    <a:pt x="208" y="216"/>
                    <a:pt x="208" y="216"/>
                  </a:cubicBezTo>
                  <a:cubicBezTo>
                    <a:pt x="208" y="216"/>
                    <a:pt x="208" y="216"/>
                    <a:pt x="208" y="217"/>
                  </a:cubicBezTo>
                  <a:moveTo>
                    <a:pt x="208" y="217"/>
                  </a:moveTo>
                  <a:cubicBezTo>
                    <a:pt x="208" y="217"/>
                    <a:pt x="208" y="217"/>
                    <a:pt x="208" y="217"/>
                  </a:cubicBezTo>
                  <a:cubicBezTo>
                    <a:pt x="208" y="217"/>
                    <a:pt x="208" y="217"/>
                    <a:pt x="208" y="217"/>
                  </a:cubicBezTo>
                  <a:moveTo>
                    <a:pt x="208" y="218"/>
                  </a:moveTo>
                  <a:cubicBezTo>
                    <a:pt x="208" y="217"/>
                    <a:pt x="208" y="217"/>
                    <a:pt x="208" y="217"/>
                  </a:cubicBezTo>
                  <a:cubicBezTo>
                    <a:pt x="208" y="217"/>
                    <a:pt x="208" y="217"/>
                    <a:pt x="208" y="218"/>
                  </a:cubicBezTo>
                  <a:moveTo>
                    <a:pt x="207" y="218"/>
                  </a:moveTo>
                  <a:cubicBezTo>
                    <a:pt x="208" y="218"/>
                    <a:pt x="208" y="218"/>
                    <a:pt x="208" y="218"/>
                  </a:cubicBezTo>
                  <a:cubicBezTo>
                    <a:pt x="208" y="218"/>
                    <a:pt x="208" y="218"/>
                    <a:pt x="207" y="218"/>
                  </a:cubicBezTo>
                  <a:moveTo>
                    <a:pt x="207" y="218"/>
                  </a:moveTo>
                  <a:cubicBezTo>
                    <a:pt x="207" y="218"/>
                    <a:pt x="207" y="218"/>
                    <a:pt x="207" y="218"/>
                  </a:cubicBezTo>
                  <a:cubicBezTo>
                    <a:pt x="207" y="218"/>
                    <a:pt x="207" y="218"/>
                    <a:pt x="207" y="218"/>
                  </a:cubicBezTo>
                  <a:moveTo>
                    <a:pt x="207" y="219"/>
                  </a:moveTo>
                  <a:cubicBezTo>
                    <a:pt x="207" y="218"/>
                    <a:pt x="207" y="218"/>
                    <a:pt x="207" y="218"/>
                  </a:cubicBezTo>
                  <a:cubicBezTo>
                    <a:pt x="207" y="218"/>
                    <a:pt x="207" y="218"/>
                    <a:pt x="207" y="219"/>
                  </a:cubicBezTo>
                  <a:moveTo>
                    <a:pt x="207" y="219"/>
                  </a:moveTo>
                  <a:cubicBezTo>
                    <a:pt x="207" y="219"/>
                    <a:pt x="207" y="219"/>
                    <a:pt x="207" y="219"/>
                  </a:cubicBezTo>
                  <a:cubicBezTo>
                    <a:pt x="207" y="219"/>
                    <a:pt x="207" y="219"/>
                    <a:pt x="207" y="219"/>
                  </a:cubicBezTo>
                  <a:moveTo>
                    <a:pt x="206" y="220"/>
                  </a:moveTo>
                  <a:cubicBezTo>
                    <a:pt x="206" y="219"/>
                    <a:pt x="207" y="219"/>
                    <a:pt x="207" y="219"/>
                  </a:cubicBezTo>
                  <a:cubicBezTo>
                    <a:pt x="207" y="219"/>
                    <a:pt x="206" y="219"/>
                    <a:pt x="206" y="220"/>
                  </a:cubicBezTo>
                  <a:moveTo>
                    <a:pt x="206" y="220"/>
                  </a:moveTo>
                  <a:cubicBezTo>
                    <a:pt x="206" y="220"/>
                    <a:pt x="206" y="220"/>
                    <a:pt x="206" y="220"/>
                  </a:cubicBezTo>
                  <a:cubicBezTo>
                    <a:pt x="206" y="220"/>
                    <a:pt x="206" y="220"/>
                    <a:pt x="206" y="220"/>
                  </a:cubicBezTo>
                  <a:moveTo>
                    <a:pt x="206" y="220"/>
                  </a:moveTo>
                  <a:cubicBezTo>
                    <a:pt x="206" y="220"/>
                    <a:pt x="206" y="220"/>
                    <a:pt x="206" y="220"/>
                  </a:cubicBezTo>
                  <a:cubicBezTo>
                    <a:pt x="206" y="220"/>
                    <a:pt x="206" y="220"/>
                    <a:pt x="206" y="220"/>
                  </a:cubicBezTo>
                  <a:moveTo>
                    <a:pt x="206" y="220"/>
                  </a:moveTo>
                  <a:cubicBezTo>
                    <a:pt x="206" y="220"/>
                    <a:pt x="205" y="220"/>
                    <a:pt x="205" y="220"/>
                  </a:cubicBezTo>
                  <a:cubicBezTo>
                    <a:pt x="205" y="220"/>
                    <a:pt x="206" y="220"/>
                    <a:pt x="206" y="220"/>
                  </a:cubicBezTo>
                  <a:moveTo>
                    <a:pt x="205" y="220"/>
                  </a:moveTo>
                  <a:cubicBezTo>
                    <a:pt x="205" y="221"/>
                    <a:pt x="205" y="221"/>
                    <a:pt x="205" y="221"/>
                  </a:cubicBezTo>
                  <a:cubicBezTo>
                    <a:pt x="205" y="220"/>
                    <a:pt x="205" y="220"/>
                    <a:pt x="205" y="220"/>
                  </a:cubicBezTo>
                  <a:moveTo>
                    <a:pt x="205" y="221"/>
                  </a:moveTo>
                  <a:cubicBezTo>
                    <a:pt x="205" y="221"/>
                    <a:pt x="205" y="222"/>
                    <a:pt x="205" y="222"/>
                  </a:cubicBezTo>
                  <a:cubicBezTo>
                    <a:pt x="205" y="222"/>
                    <a:pt x="205" y="221"/>
                    <a:pt x="205" y="221"/>
                  </a:cubicBezTo>
                  <a:moveTo>
                    <a:pt x="205" y="222"/>
                  </a:moveTo>
                  <a:cubicBezTo>
                    <a:pt x="205" y="222"/>
                    <a:pt x="205" y="222"/>
                    <a:pt x="205" y="222"/>
                  </a:cubicBezTo>
                  <a:cubicBezTo>
                    <a:pt x="205" y="222"/>
                    <a:pt x="205" y="222"/>
                    <a:pt x="205" y="222"/>
                  </a:cubicBezTo>
                  <a:moveTo>
                    <a:pt x="205" y="222"/>
                  </a:moveTo>
                  <a:cubicBezTo>
                    <a:pt x="205" y="222"/>
                    <a:pt x="205" y="222"/>
                    <a:pt x="204" y="222"/>
                  </a:cubicBezTo>
                  <a:cubicBezTo>
                    <a:pt x="205" y="222"/>
                    <a:pt x="205" y="222"/>
                    <a:pt x="205" y="222"/>
                  </a:cubicBezTo>
                  <a:moveTo>
                    <a:pt x="204" y="222"/>
                  </a:moveTo>
                  <a:cubicBezTo>
                    <a:pt x="204" y="222"/>
                    <a:pt x="204" y="222"/>
                    <a:pt x="204" y="223"/>
                  </a:cubicBezTo>
                  <a:cubicBezTo>
                    <a:pt x="204" y="222"/>
                    <a:pt x="204" y="222"/>
                    <a:pt x="204" y="222"/>
                  </a:cubicBezTo>
                  <a:moveTo>
                    <a:pt x="199" y="231"/>
                  </a:moveTo>
                  <a:cubicBezTo>
                    <a:pt x="204" y="225"/>
                    <a:pt x="211" y="216"/>
                    <a:pt x="217" y="210"/>
                  </a:cubicBezTo>
                  <a:cubicBezTo>
                    <a:pt x="211" y="216"/>
                    <a:pt x="204" y="225"/>
                    <a:pt x="199" y="231"/>
                  </a:cubicBezTo>
                  <a:moveTo>
                    <a:pt x="200" y="231"/>
                  </a:moveTo>
                  <a:cubicBezTo>
                    <a:pt x="199" y="231"/>
                    <a:pt x="199" y="231"/>
                    <a:pt x="199" y="231"/>
                  </a:cubicBezTo>
                  <a:cubicBezTo>
                    <a:pt x="199" y="231"/>
                    <a:pt x="200" y="231"/>
                    <a:pt x="200" y="231"/>
                  </a:cubicBezTo>
                  <a:moveTo>
                    <a:pt x="201" y="230"/>
                  </a:moveTo>
                  <a:cubicBezTo>
                    <a:pt x="201" y="230"/>
                    <a:pt x="200" y="231"/>
                    <a:pt x="200" y="231"/>
                  </a:cubicBezTo>
                  <a:cubicBezTo>
                    <a:pt x="200" y="231"/>
                    <a:pt x="201" y="230"/>
                    <a:pt x="201" y="230"/>
                  </a:cubicBezTo>
                  <a:moveTo>
                    <a:pt x="202" y="230"/>
                  </a:moveTo>
                  <a:cubicBezTo>
                    <a:pt x="202" y="230"/>
                    <a:pt x="201" y="230"/>
                    <a:pt x="201" y="230"/>
                  </a:cubicBezTo>
                  <a:cubicBezTo>
                    <a:pt x="201" y="230"/>
                    <a:pt x="202" y="230"/>
                    <a:pt x="202" y="230"/>
                  </a:cubicBezTo>
                  <a:moveTo>
                    <a:pt x="203" y="229"/>
                  </a:moveTo>
                  <a:cubicBezTo>
                    <a:pt x="203" y="229"/>
                    <a:pt x="202" y="229"/>
                    <a:pt x="202" y="230"/>
                  </a:cubicBezTo>
                  <a:cubicBezTo>
                    <a:pt x="202" y="229"/>
                    <a:pt x="203" y="229"/>
                    <a:pt x="203" y="229"/>
                  </a:cubicBezTo>
                  <a:moveTo>
                    <a:pt x="204" y="228"/>
                  </a:moveTo>
                  <a:cubicBezTo>
                    <a:pt x="204" y="228"/>
                    <a:pt x="203" y="228"/>
                    <a:pt x="203" y="229"/>
                  </a:cubicBezTo>
                  <a:cubicBezTo>
                    <a:pt x="203" y="228"/>
                    <a:pt x="204" y="228"/>
                    <a:pt x="204" y="228"/>
                  </a:cubicBezTo>
                  <a:moveTo>
                    <a:pt x="205" y="227"/>
                  </a:moveTo>
                  <a:cubicBezTo>
                    <a:pt x="205" y="227"/>
                    <a:pt x="205" y="228"/>
                    <a:pt x="204" y="228"/>
                  </a:cubicBezTo>
                  <a:cubicBezTo>
                    <a:pt x="205" y="228"/>
                    <a:pt x="205" y="227"/>
                    <a:pt x="205" y="227"/>
                  </a:cubicBezTo>
                  <a:moveTo>
                    <a:pt x="206" y="226"/>
                  </a:moveTo>
                  <a:cubicBezTo>
                    <a:pt x="206" y="226"/>
                    <a:pt x="205" y="227"/>
                    <a:pt x="205" y="227"/>
                  </a:cubicBezTo>
                  <a:cubicBezTo>
                    <a:pt x="205" y="227"/>
                    <a:pt x="206" y="226"/>
                    <a:pt x="206" y="226"/>
                  </a:cubicBezTo>
                  <a:moveTo>
                    <a:pt x="207" y="225"/>
                  </a:moveTo>
                  <a:cubicBezTo>
                    <a:pt x="207" y="226"/>
                    <a:pt x="206" y="226"/>
                    <a:pt x="206" y="226"/>
                  </a:cubicBezTo>
                  <a:cubicBezTo>
                    <a:pt x="206" y="226"/>
                    <a:pt x="207" y="226"/>
                    <a:pt x="207" y="225"/>
                  </a:cubicBezTo>
                  <a:moveTo>
                    <a:pt x="208" y="225"/>
                  </a:moveTo>
                  <a:cubicBezTo>
                    <a:pt x="208" y="225"/>
                    <a:pt x="207" y="225"/>
                    <a:pt x="207" y="225"/>
                  </a:cubicBezTo>
                  <a:cubicBezTo>
                    <a:pt x="207" y="225"/>
                    <a:pt x="208" y="225"/>
                    <a:pt x="208" y="225"/>
                  </a:cubicBezTo>
                  <a:moveTo>
                    <a:pt x="209" y="224"/>
                  </a:moveTo>
                  <a:cubicBezTo>
                    <a:pt x="209" y="224"/>
                    <a:pt x="208" y="224"/>
                    <a:pt x="208" y="225"/>
                  </a:cubicBezTo>
                  <a:cubicBezTo>
                    <a:pt x="208" y="224"/>
                    <a:pt x="209" y="224"/>
                    <a:pt x="209" y="224"/>
                  </a:cubicBezTo>
                  <a:moveTo>
                    <a:pt x="210" y="223"/>
                  </a:moveTo>
                  <a:cubicBezTo>
                    <a:pt x="210" y="223"/>
                    <a:pt x="209" y="223"/>
                    <a:pt x="209" y="224"/>
                  </a:cubicBezTo>
                  <a:cubicBezTo>
                    <a:pt x="209" y="223"/>
                    <a:pt x="210" y="223"/>
                    <a:pt x="210" y="223"/>
                  </a:cubicBezTo>
                  <a:moveTo>
                    <a:pt x="211" y="222"/>
                  </a:moveTo>
                  <a:cubicBezTo>
                    <a:pt x="211" y="222"/>
                    <a:pt x="210" y="223"/>
                    <a:pt x="210" y="223"/>
                  </a:cubicBezTo>
                  <a:cubicBezTo>
                    <a:pt x="210" y="223"/>
                    <a:pt x="211" y="222"/>
                    <a:pt x="211" y="222"/>
                  </a:cubicBezTo>
                  <a:moveTo>
                    <a:pt x="212" y="222"/>
                  </a:moveTo>
                  <a:cubicBezTo>
                    <a:pt x="211" y="222"/>
                    <a:pt x="211" y="222"/>
                    <a:pt x="211" y="222"/>
                  </a:cubicBezTo>
                  <a:cubicBezTo>
                    <a:pt x="211" y="222"/>
                    <a:pt x="211" y="222"/>
                    <a:pt x="212" y="222"/>
                  </a:cubicBezTo>
                  <a:moveTo>
                    <a:pt x="212" y="220"/>
                  </a:moveTo>
                  <a:cubicBezTo>
                    <a:pt x="212" y="221"/>
                    <a:pt x="212" y="221"/>
                    <a:pt x="212" y="222"/>
                  </a:cubicBezTo>
                  <a:cubicBezTo>
                    <a:pt x="212" y="221"/>
                    <a:pt x="212" y="221"/>
                    <a:pt x="212" y="220"/>
                  </a:cubicBezTo>
                  <a:moveTo>
                    <a:pt x="213" y="220"/>
                  </a:moveTo>
                  <a:cubicBezTo>
                    <a:pt x="213" y="220"/>
                    <a:pt x="213" y="220"/>
                    <a:pt x="212" y="220"/>
                  </a:cubicBezTo>
                  <a:cubicBezTo>
                    <a:pt x="213" y="220"/>
                    <a:pt x="213" y="220"/>
                    <a:pt x="213" y="220"/>
                  </a:cubicBezTo>
                  <a:moveTo>
                    <a:pt x="213" y="220"/>
                  </a:moveTo>
                  <a:cubicBezTo>
                    <a:pt x="214" y="220"/>
                    <a:pt x="214" y="219"/>
                    <a:pt x="214" y="219"/>
                  </a:cubicBezTo>
                  <a:cubicBezTo>
                    <a:pt x="214" y="219"/>
                    <a:pt x="214" y="220"/>
                    <a:pt x="213" y="220"/>
                  </a:cubicBezTo>
                  <a:moveTo>
                    <a:pt x="315" y="238"/>
                  </a:moveTo>
                  <a:cubicBezTo>
                    <a:pt x="315" y="238"/>
                    <a:pt x="315" y="238"/>
                    <a:pt x="315" y="238"/>
                  </a:cubicBezTo>
                  <a:cubicBezTo>
                    <a:pt x="315" y="238"/>
                    <a:pt x="315" y="238"/>
                    <a:pt x="315" y="238"/>
                  </a:cubicBezTo>
                  <a:moveTo>
                    <a:pt x="315" y="238"/>
                  </a:moveTo>
                  <a:cubicBezTo>
                    <a:pt x="315" y="238"/>
                    <a:pt x="315" y="238"/>
                    <a:pt x="315" y="238"/>
                  </a:cubicBezTo>
                  <a:cubicBezTo>
                    <a:pt x="315" y="238"/>
                    <a:pt x="315" y="238"/>
                    <a:pt x="315" y="238"/>
                  </a:cubicBezTo>
                  <a:moveTo>
                    <a:pt x="315" y="238"/>
                  </a:moveTo>
                  <a:cubicBezTo>
                    <a:pt x="315" y="238"/>
                    <a:pt x="315" y="238"/>
                    <a:pt x="315" y="238"/>
                  </a:cubicBezTo>
                  <a:cubicBezTo>
                    <a:pt x="315" y="238"/>
                    <a:pt x="315" y="238"/>
                    <a:pt x="315" y="238"/>
                  </a:cubicBezTo>
                  <a:moveTo>
                    <a:pt x="315" y="238"/>
                  </a:moveTo>
                  <a:cubicBezTo>
                    <a:pt x="315" y="238"/>
                    <a:pt x="315" y="238"/>
                    <a:pt x="315" y="238"/>
                  </a:cubicBezTo>
                  <a:cubicBezTo>
                    <a:pt x="315" y="238"/>
                    <a:pt x="315" y="238"/>
                    <a:pt x="315" y="238"/>
                  </a:cubicBezTo>
                  <a:moveTo>
                    <a:pt x="315" y="239"/>
                  </a:moveTo>
                  <a:cubicBezTo>
                    <a:pt x="315" y="238"/>
                    <a:pt x="315" y="238"/>
                    <a:pt x="315" y="238"/>
                  </a:cubicBezTo>
                  <a:cubicBezTo>
                    <a:pt x="315" y="239"/>
                    <a:pt x="315" y="239"/>
                    <a:pt x="315" y="239"/>
                  </a:cubicBezTo>
                  <a:moveTo>
                    <a:pt x="315" y="239"/>
                  </a:moveTo>
                  <a:cubicBezTo>
                    <a:pt x="315" y="239"/>
                    <a:pt x="315" y="239"/>
                    <a:pt x="315" y="239"/>
                  </a:cubicBezTo>
                  <a:cubicBezTo>
                    <a:pt x="315" y="239"/>
                    <a:pt x="315" y="239"/>
                    <a:pt x="315" y="239"/>
                  </a:cubicBezTo>
                  <a:moveTo>
                    <a:pt x="315" y="239"/>
                  </a:moveTo>
                  <a:cubicBezTo>
                    <a:pt x="315" y="239"/>
                    <a:pt x="315" y="239"/>
                    <a:pt x="315" y="239"/>
                  </a:cubicBezTo>
                  <a:cubicBezTo>
                    <a:pt x="315" y="239"/>
                    <a:pt x="315" y="239"/>
                    <a:pt x="315" y="239"/>
                  </a:cubicBezTo>
                  <a:moveTo>
                    <a:pt x="315" y="239"/>
                  </a:moveTo>
                  <a:cubicBezTo>
                    <a:pt x="315" y="239"/>
                    <a:pt x="315" y="239"/>
                    <a:pt x="315" y="239"/>
                  </a:cubicBezTo>
                  <a:cubicBezTo>
                    <a:pt x="315" y="239"/>
                    <a:pt x="315" y="239"/>
                    <a:pt x="315" y="239"/>
                  </a:cubicBezTo>
                  <a:moveTo>
                    <a:pt x="316" y="239"/>
                  </a:moveTo>
                  <a:cubicBezTo>
                    <a:pt x="315" y="239"/>
                    <a:pt x="315" y="239"/>
                    <a:pt x="315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251" y="171"/>
                  </a:moveTo>
                  <a:cubicBezTo>
                    <a:pt x="255" y="167"/>
                    <a:pt x="260" y="163"/>
                    <a:pt x="264" y="160"/>
                  </a:cubicBezTo>
                  <a:cubicBezTo>
                    <a:pt x="264" y="160"/>
                    <a:pt x="264" y="161"/>
                    <a:pt x="264" y="162"/>
                  </a:cubicBezTo>
                  <a:cubicBezTo>
                    <a:pt x="251" y="171"/>
                    <a:pt x="251" y="171"/>
                    <a:pt x="251" y="171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1" y="220"/>
                  </a:moveTo>
                  <a:cubicBezTo>
                    <a:pt x="321" y="220"/>
                    <a:pt x="320" y="221"/>
                    <a:pt x="320" y="222"/>
                  </a:cubicBezTo>
                  <a:cubicBezTo>
                    <a:pt x="320" y="221"/>
                    <a:pt x="321" y="221"/>
                    <a:pt x="321" y="221"/>
                  </a:cubicBezTo>
                  <a:moveTo>
                    <a:pt x="315" y="238"/>
                  </a:moveTo>
                  <a:cubicBezTo>
                    <a:pt x="313" y="235"/>
                    <a:pt x="317" y="229"/>
                    <a:pt x="320" y="222"/>
                  </a:cubicBezTo>
                  <a:cubicBezTo>
                    <a:pt x="316" y="230"/>
                    <a:pt x="313" y="236"/>
                    <a:pt x="315" y="238"/>
                  </a:cubicBezTo>
                  <a:cubicBezTo>
                    <a:pt x="315" y="238"/>
                    <a:pt x="315" y="238"/>
                    <a:pt x="315" y="238"/>
                  </a:cubicBezTo>
                  <a:moveTo>
                    <a:pt x="311" y="108"/>
                  </a:moveTo>
                  <a:cubicBezTo>
                    <a:pt x="325" y="97"/>
                    <a:pt x="325" y="97"/>
                    <a:pt x="325" y="97"/>
                  </a:cubicBezTo>
                  <a:cubicBezTo>
                    <a:pt x="311" y="108"/>
                    <a:pt x="311" y="108"/>
                    <a:pt x="311" y="108"/>
                  </a:cubicBezTo>
                  <a:moveTo>
                    <a:pt x="311" y="108"/>
                  </a:moveTo>
                  <a:cubicBezTo>
                    <a:pt x="312" y="109"/>
                    <a:pt x="312" y="109"/>
                    <a:pt x="312" y="109"/>
                  </a:cubicBezTo>
                  <a:cubicBezTo>
                    <a:pt x="311" y="108"/>
                    <a:pt x="311" y="108"/>
                    <a:pt x="311" y="108"/>
                  </a:cubicBezTo>
                  <a:moveTo>
                    <a:pt x="312" y="109"/>
                  </a:moveTo>
                  <a:cubicBezTo>
                    <a:pt x="323" y="100"/>
                    <a:pt x="323" y="100"/>
                    <a:pt x="323" y="100"/>
                  </a:cubicBezTo>
                  <a:cubicBezTo>
                    <a:pt x="312" y="109"/>
                    <a:pt x="312" y="109"/>
                    <a:pt x="312" y="109"/>
                  </a:cubicBezTo>
                  <a:moveTo>
                    <a:pt x="312" y="110"/>
                  </a:moveTo>
                  <a:cubicBezTo>
                    <a:pt x="312" y="110"/>
                    <a:pt x="312" y="109"/>
                    <a:pt x="312" y="109"/>
                  </a:cubicBezTo>
                  <a:cubicBezTo>
                    <a:pt x="312" y="109"/>
                    <a:pt x="312" y="109"/>
                    <a:pt x="312" y="109"/>
                  </a:cubicBezTo>
                  <a:moveTo>
                    <a:pt x="311" y="110"/>
                  </a:moveTo>
                  <a:cubicBezTo>
                    <a:pt x="311" y="110"/>
                    <a:pt x="312" y="110"/>
                    <a:pt x="312" y="110"/>
                  </a:cubicBezTo>
                  <a:cubicBezTo>
                    <a:pt x="312" y="110"/>
                    <a:pt x="311" y="110"/>
                    <a:pt x="311" y="110"/>
                  </a:cubicBezTo>
                  <a:moveTo>
                    <a:pt x="311" y="111"/>
                  </a:moveTo>
                  <a:cubicBezTo>
                    <a:pt x="311" y="111"/>
                    <a:pt x="311" y="110"/>
                    <a:pt x="311" y="110"/>
                  </a:cubicBezTo>
                  <a:cubicBezTo>
                    <a:pt x="311" y="110"/>
                    <a:pt x="311" y="111"/>
                    <a:pt x="311" y="111"/>
                  </a:cubicBezTo>
                  <a:moveTo>
                    <a:pt x="311" y="111"/>
                  </a:moveTo>
                  <a:cubicBezTo>
                    <a:pt x="311" y="111"/>
                    <a:pt x="311" y="111"/>
                    <a:pt x="311" y="111"/>
                  </a:cubicBezTo>
                  <a:cubicBezTo>
                    <a:pt x="311" y="111"/>
                    <a:pt x="311" y="111"/>
                    <a:pt x="311" y="111"/>
                  </a:cubicBezTo>
                  <a:moveTo>
                    <a:pt x="311" y="111"/>
                  </a:moveTo>
                  <a:cubicBezTo>
                    <a:pt x="311" y="111"/>
                    <a:pt x="311" y="111"/>
                    <a:pt x="311" y="111"/>
                  </a:cubicBezTo>
                  <a:cubicBezTo>
                    <a:pt x="311" y="111"/>
                    <a:pt x="311" y="111"/>
                    <a:pt x="311" y="111"/>
                  </a:cubicBezTo>
                  <a:moveTo>
                    <a:pt x="312" y="111"/>
                  </a:moveTo>
                  <a:cubicBezTo>
                    <a:pt x="311" y="111"/>
                    <a:pt x="311" y="111"/>
                    <a:pt x="311" y="111"/>
                  </a:cubicBezTo>
                  <a:cubicBezTo>
                    <a:pt x="312" y="111"/>
                    <a:pt x="312" y="111"/>
                    <a:pt x="312" y="111"/>
                  </a:cubicBezTo>
                  <a:moveTo>
                    <a:pt x="312" y="111"/>
                  </a:moveTo>
                  <a:cubicBezTo>
                    <a:pt x="312" y="111"/>
                    <a:pt x="312" y="111"/>
                    <a:pt x="312" y="111"/>
                  </a:cubicBezTo>
                  <a:cubicBezTo>
                    <a:pt x="312" y="111"/>
                    <a:pt x="312" y="111"/>
                    <a:pt x="312" y="111"/>
                  </a:cubicBezTo>
                  <a:moveTo>
                    <a:pt x="313" y="111"/>
                  </a:moveTo>
                  <a:cubicBezTo>
                    <a:pt x="312" y="111"/>
                    <a:pt x="312" y="111"/>
                    <a:pt x="312" y="111"/>
                  </a:cubicBezTo>
                  <a:cubicBezTo>
                    <a:pt x="313" y="111"/>
                    <a:pt x="313" y="111"/>
                    <a:pt x="313" y="111"/>
                  </a:cubicBezTo>
                  <a:moveTo>
                    <a:pt x="313" y="111"/>
                  </a:moveTo>
                  <a:cubicBezTo>
                    <a:pt x="313" y="111"/>
                    <a:pt x="313" y="111"/>
                    <a:pt x="313" y="111"/>
                  </a:cubicBezTo>
                  <a:cubicBezTo>
                    <a:pt x="313" y="111"/>
                    <a:pt x="313" y="111"/>
                    <a:pt x="313" y="111"/>
                  </a:cubicBezTo>
                  <a:moveTo>
                    <a:pt x="315" y="110"/>
                  </a:moveTo>
                  <a:cubicBezTo>
                    <a:pt x="314" y="110"/>
                    <a:pt x="314" y="111"/>
                    <a:pt x="313" y="111"/>
                  </a:cubicBezTo>
                  <a:cubicBezTo>
                    <a:pt x="314" y="111"/>
                    <a:pt x="314" y="110"/>
                    <a:pt x="315" y="110"/>
                  </a:cubicBezTo>
                  <a:moveTo>
                    <a:pt x="316" y="109"/>
                  </a:moveTo>
                  <a:cubicBezTo>
                    <a:pt x="316" y="110"/>
                    <a:pt x="315" y="110"/>
                    <a:pt x="315" y="110"/>
                  </a:cubicBezTo>
                  <a:cubicBezTo>
                    <a:pt x="315" y="110"/>
                    <a:pt x="316" y="110"/>
                    <a:pt x="316" y="109"/>
                  </a:cubicBezTo>
                  <a:moveTo>
                    <a:pt x="318" y="109"/>
                  </a:moveTo>
                  <a:cubicBezTo>
                    <a:pt x="317" y="109"/>
                    <a:pt x="317" y="109"/>
                    <a:pt x="316" y="109"/>
                  </a:cubicBezTo>
                  <a:cubicBezTo>
                    <a:pt x="317" y="109"/>
                    <a:pt x="317" y="109"/>
                    <a:pt x="318" y="109"/>
                  </a:cubicBezTo>
                  <a:moveTo>
                    <a:pt x="320" y="107"/>
                  </a:moveTo>
                  <a:cubicBezTo>
                    <a:pt x="319" y="108"/>
                    <a:pt x="318" y="108"/>
                    <a:pt x="318" y="109"/>
                  </a:cubicBezTo>
                  <a:cubicBezTo>
                    <a:pt x="318" y="108"/>
                    <a:pt x="319" y="108"/>
                    <a:pt x="320" y="107"/>
                  </a:cubicBezTo>
                  <a:moveTo>
                    <a:pt x="322" y="106"/>
                  </a:moveTo>
                  <a:cubicBezTo>
                    <a:pt x="321" y="107"/>
                    <a:pt x="320" y="107"/>
                    <a:pt x="320" y="107"/>
                  </a:cubicBezTo>
                  <a:cubicBezTo>
                    <a:pt x="320" y="107"/>
                    <a:pt x="321" y="107"/>
                    <a:pt x="322" y="106"/>
                  </a:cubicBezTo>
                  <a:moveTo>
                    <a:pt x="325" y="105"/>
                  </a:moveTo>
                  <a:cubicBezTo>
                    <a:pt x="324" y="105"/>
                    <a:pt x="323" y="106"/>
                    <a:pt x="322" y="106"/>
                  </a:cubicBezTo>
                  <a:cubicBezTo>
                    <a:pt x="324" y="105"/>
                    <a:pt x="326" y="104"/>
                    <a:pt x="328" y="103"/>
                  </a:cubicBezTo>
                  <a:cubicBezTo>
                    <a:pt x="327" y="103"/>
                    <a:pt x="325" y="104"/>
                    <a:pt x="325" y="105"/>
                  </a:cubicBezTo>
                  <a:moveTo>
                    <a:pt x="387" y="55"/>
                  </a:moveTo>
                  <a:cubicBezTo>
                    <a:pt x="389" y="54"/>
                    <a:pt x="391" y="52"/>
                    <a:pt x="394" y="51"/>
                  </a:cubicBezTo>
                  <a:cubicBezTo>
                    <a:pt x="391" y="52"/>
                    <a:pt x="389" y="54"/>
                    <a:pt x="387" y="55"/>
                  </a:cubicBezTo>
                  <a:moveTo>
                    <a:pt x="387" y="55"/>
                  </a:moveTo>
                  <a:cubicBezTo>
                    <a:pt x="385" y="56"/>
                    <a:pt x="383" y="57"/>
                    <a:pt x="381" y="58"/>
                  </a:cubicBezTo>
                  <a:cubicBezTo>
                    <a:pt x="383" y="57"/>
                    <a:pt x="385" y="56"/>
                    <a:pt x="387" y="55"/>
                  </a:cubicBezTo>
                  <a:moveTo>
                    <a:pt x="366" y="68"/>
                  </a:moveTo>
                  <a:cubicBezTo>
                    <a:pt x="381" y="58"/>
                    <a:pt x="381" y="58"/>
                    <a:pt x="381" y="58"/>
                  </a:cubicBezTo>
                  <a:cubicBezTo>
                    <a:pt x="366" y="68"/>
                    <a:pt x="366" y="68"/>
                    <a:pt x="366" y="68"/>
                  </a:cubicBezTo>
                  <a:moveTo>
                    <a:pt x="370" y="68"/>
                  </a:moveTo>
                  <a:cubicBezTo>
                    <a:pt x="365" y="70"/>
                    <a:pt x="365" y="70"/>
                    <a:pt x="365" y="70"/>
                  </a:cubicBezTo>
                  <a:cubicBezTo>
                    <a:pt x="366" y="69"/>
                    <a:pt x="367" y="68"/>
                    <a:pt x="368" y="68"/>
                  </a:cubicBezTo>
                  <a:cubicBezTo>
                    <a:pt x="366" y="68"/>
                    <a:pt x="366" y="68"/>
                    <a:pt x="366" y="68"/>
                  </a:cubicBezTo>
                  <a:cubicBezTo>
                    <a:pt x="368" y="68"/>
                    <a:pt x="368" y="68"/>
                    <a:pt x="368" y="68"/>
                  </a:cubicBezTo>
                  <a:cubicBezTo>
                    <a:pt x="369" y="66"/>
                    <a:pt x="371" y="65"/>
                    <a:pt x="373" y="64"/>
                  </a:cubicBezTo>
                  <a:cubicBezTo>
                    <a:pt x="377" y="61"/>
                    <a:pt x="379" y="60"/>
                    <a:pt x="384" y="57"/>
                  </a:cubicBezTo>
                  <a:cubicBezTo>
                    <a:pt x="384" y="57"/>
                    <a:pt x="384" y="57"/>
                    <a:pt x="384" y="57"/>
                  </a:cubicBezTo>
                  <a:cubicBezTo>
                    <a:pt x="384" y="57"/>
                    <a:pt x="387" y="56"/>
                    <a:pt x="387" y="56"/>
                  </a:cubicBezTo>
                  <a:cubicBezTo>
                    <a:pt x="387" y="56"/>
                    <a:pt x="385" y="56"/>
                    <a:pt x="384" y="57"/>
                  </a:cubicBezTo>
                  <a:cubicBezTo>
                    <a:pt x="387" y="56"/>
                    <a:pt x="389" y="55"/>
                    <a:pt x="391" y="54"/>
                  </a:cubicBezTo>
                  <a:cubicBezTo>
                    <a:pt x="390" y="54"/>
                    <a:pt x="389" y="55"/>
                    <a:pt x="389" y="56"/>
                  </a:cubicBezTo>
                  <a:cubicBezTo>
                    <a:pt x="377" y="64"/>
                    <a:pt x="377" y="64"/>
                    <a:pt x="377" y="64"/>
                  </a:cubicBezTo>
                  <a:cubicBezTo>
                    <a:pt x="375" y="65"/>
                    <a:pt x="372" y="66"/>
                    <a:pt x="370" y="68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4" y="65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287" y="334"/>
                  </a:moveTo>
                  <a:cubicBezTo>
                    <a:pt x="300" y="315"/>
                    <a:pt x="314" y="296"/>
                    <a:pt x="328" y="279"/>
                  </a:cubicBezTo>
                  <a:cubicBezTo>
                    <a:pt x="325" y="273"/>
                    <a:pt x="325" y="273"/>
                    <a:pt x="325" y="273"/>
                  </a:cubicBezTo>
                  <a:cubicBezTo>
                    <a:pt x="331" y="258"/>
                    <a:pt x="340" y="238"/>
                    <a:pt x="347" y="223"/>
                  </a:cubicBezTo>
                  <a:cubicBezTo>
                    <a:pt x="327" y="234"/>
                    <a:pt x="327" y="234"/>
                    <a:pt x="327" y="234"/>
                  </a:cubicBezTo>
                  <a:cubicBezTo>
                    <a:pt x="321" y="220"/>
                    <a:pt x="321" y="220"/>
                    <a:pt x="321" y="220"/>
                  </a:cubicBezTo>
                  <a:cubicBezTo>
                    <a:pt x="327" y="213"/>
                    <a:pt x="334" y="207"/>
                    <a:pt x="341" y="201"/>
                  </a:cubicBezTo>
                  <a:cubicBezTo>
                    <a:pt x="337" y="195"/>
                    <a:pt x="337" y="195"/>
                    <a:pt x="344" y="184"/>
                  </a:cubicBezTo>
                  <a:cubicBezTo>
                    <a:pt x="343" y="182"/>
                    <a:pt x="343" y="181"/>
                    <a:pt x="343" y="180"/>
                  </a:cubicBezTo>
                  <a:cubicBezTo>
                    <a:pt x="339" y="177"/>
                    <a:pt x="336" y="174"/>
                    <a:pt x="333" y="172"/>
                  </a:cubicBezTo>
                  <a:cubicBezTo>
                    <a:pt x="311" y="191"/>
                    <a:pt x="294" y="215"/>
                    <a:pt x="272" y="235"/>
                  </a:cubicBezTo>
                  <a:cubicBezTo>
                    <a:pt x="265" y="241"/>
                    <a:pt x="257" y="241"/>
                    <a:pt x="250" y="245"/>
                  </a:cubicBezTo>
                  <a:cubicBezTo>
                    <a:pt x="257" y="240"/>
                    <a:pt x="257" y="240"/>
                    <a:pt x="257" y="240"/>
                  </a:cubicBezTo>
                  <a:cubicBezTo>
                    <a:pt x="250" y="245"/>
                    <a:pt x="250" y="245"/>
                    <a:pt x="250" y="245"/>
                  </a:cubicBezTo>
                  <a:cubicBezTo>
                    <a:pt x="248" y="248"/>
                    <a:pt x="246" y="250"/>
                    <a:pt x="244" y="252"/>
                  </a:cubicBezTo>
                  <a:cubicBezTo>
                    <a:pt x="239" y="260"/>
                    <a:pt x="239" y="260"/>
                    <a:pt x="239" y="260"/>
                  </a:cubicBezTo>
                  <a:cubicBezTo>
                    <a:pt x="244" y="252"/>
                    <a:pt x="244" y="252"/>
                    <a:pt x="244" y="252"/>
                  </a:cubicBezTo>
                  <a:cubicBezTo>
                    <a:pt x="230" y="264"/>
                    <a:pt x="230" y="264"/>
                    <a:pt x="230" y="264"/>
                  </a:cubicBezTo>
                  <a:cubicBezTo>
                    <a:pt x="229" y="263"/>
                    <a:pt x="228" y="262"/>
                    <a:pt x="227" y="261"/>
                  </a:cubicBezTo>
                  <a:cubicBezTo>
                    <a:pt x="249" y="230"/>
                    <a:pt x="249" y="230"/>
                    <a:pt x="249" y="230"/>
                  </a:cubicBezTo>
                  <a:cubicBezTo>
                    <a:pt x="248" y="229"/>
                    <a:pt x="246" y="226"/>
                    <a:pt x="245" y="224"/>
                  </a:cubicBezTo>
                  <a:cubicBezTo>
                    <a:pt x="250" y="216"/>
                    <a:pt x="250" y="216"/>
                    <a:pt x="250" y="216"/>
                  </a:cubicBezTo>
                  <a:cubicBezTo>
                    <a:pt x="252" y="208"/>
                    <a:pt x="254" y="198"/>
                    <a:pt x="257" y="189"/>
                  </a:cubicBezTo>
                  <a:cubicBezTo>
                    <a:pt x="265" y="181"/>
                    <a:pt x="265" y="181"/>
                    <a:pt x="265" y="181"/>
                  </a:cubicBezTo>
                  <a:cubicBezTo>
                    <a:pt x="270" y="174"/>
                    <a:pt x="270" y="174"/>
                    <a:pt x="270" y="174"/>
                  </a:cubicBezTo>
                  <a:cubicBezTo>
                    <a:pt x="270" y="173"/>
                    <a:pt x="270" y="172"/>
                    <a:pt x="270" y="171"/>
                  </a:cubicBezTo>
                  <a:cubicBezTo>
                    <a:pt x="277" y="166"/>
                    <a:pt x="284" y="160"/>
                    <a:pt x="291" y="154"/>
                  </a:cubicBezTo>
                  <a:cubicBezTo>
                    <a:pt x="320" y="137"/>
                    <a:pt x="320" y="137"/>
                    <a:pt x="320" y="137"/>
                  </a:cubicBezTo>
                  <a:cubicBezTo>
                    <a:pt x="291" y="154"/>
                    <a:pt x="291" y="154"/>
                    <a:pt x="291" y="154"/>
                  </a:cubicBezTo>
                  <a:cubicBezTo>
                    <a:pt x="322" y="138"/>
                    <a:pt x="322" y="138"/>
                    <a:pt x="322" y="138"/>
                  </a:cubicBezTo>
                  <a:cubicBezTo>
                    <a:pt x="324" y="137"/>
                    <a:pt x="327" y="135"/>
                    <a:pt x="329" y="13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29" y="133"/>
                    <a:pt x="329" y="133"/>
                    <a:pt x="329" y="133"/>
                  </a:cubicBezTo>
                  <a:cubicBezTo>
                    <a:pt x="341" y="133"/>
                    <a:pt x="341" y="133"/>
                    <a:pt x="341" y="133"/>
                  </a:cubicBezTo>
                  <a:cubicBezTo>
                    <a:pt x="347" y="129"/>
                    <a:pt x="347" y="129"/>
                    <a:pt x="347" y="129"/>
                  </a:cubicBezTo>
                  <a:cubicBezTo>
                    <a:pt x="341" y="133"/>
                    <a:pt x="341" y="133"/>
                    <a:pt x="341" y="133"/>
                  </a:cubicBezTo>
                  <a:cubicBezTo>
                    <a:pt x="329" y="133"/>
                    <a:pt x="329" y="133"/>
                    <a:pt x="329" y="133"/>
                  </a:cubicBezTo>
                  <a:cubicBezTo>
                    <a:pt x="327" y="135"/>
                    <a:pt x="324" y="137"/>
                    <a:pt x="322" y="138"/>
                  </a:cubicBezTo>
                  <a:cubicBezTo>
                    <a:pt x="332" y="139"/>
                    <a:pt x="332" y="139"/>
                    <a:pt x="332" y="139"/>
                  </a:cubicBezTo>
                  <a:cubicBezTo>
                    <a:pt x="347" y="130"/>
                    <a:pt x="347" y="130"/>
                    <a:pt x="347" y="130"/>
                  </a:cubicBezTo>
                  <a:cubicBezTo>
                    <a:pt x="350" y="128"/>
                    <a:pt x="352" y="127"/>
                    <a:pt x="355" y="125"/>
                  </a:cubicBezTo>
                  <a:cubicBezTo>
                    <a:pt x="354" y="123"/>
                    <a:pt x="353" y="121"/>
                    <a:pt x="352" y="119"/>
                  </a:cubicBezTo>
                  <a:cubicBezTo>
                    <a:pt x="353" y="121"/>
                    <a:pt x="354" y="123"/>
                    <a:pt x="355" y="125"/>
                  </a:cubicBezTo>
                  <a:cubicBezTo>
                    <a:pt x="374" y="119"/>
                    <a:pt x="374" y="119"/>
                    <a:pt x="374" y="119"/>
                  </a:cubicBezTo>
                  <a:cubicBezTo>
                    <a:pt x="366" y="126"/>
                    <a:pt x="366" y="126"/>
                    <a:pt x="366" y="126"/>
                  </a:cubicBezTo>
                  <a:cubicBezTo>
                    <a:pt x="367" y="126"/>
                    <a:pt x="367" y="127"/>
                    <a:pt x="367" y="127"/>
                  </a:cubicBezTo>
                  <a:cubicBezTo>
                    <a:pt x="368" y="127"/>
                    <a:pt x="368" y="128"/>
                    <a:pt x="368" y="128"/>
                  </a:cubicBezTo>
                  <a:cubicBezTo>
                    <a:pt x="384" y="119"/>
                    <a:pt x="384" y="119"/>
                    <a:pt x="384" y="119"/>
                  </a:cubicBezTo>
                  <a:cubicBezTo>
                    <a:pt x="368" y="128"/>
                    <a:pt x="368" y="128"/>
                    <a:pt x="368" y="128"/>
                  </a:cubicBezTo>
                  <a:cubicBezTo>
                    <a:pt x="371" y="131"/>
                    <a:pt x="371" y="131"/>
                    <a:pt x="371" y="131"/>
                  </a:cubicBezTo>
                  <a:cubicBezTo>
                    <a:pt x="384" y="119"/>
                    <a:pt x="384" y="119"/>
                    <a:pt x="384" y="119"/>
                  </a:cubicBezTo>
                  <a:cubicBezTo>
                    <a:pt x="401" y="109"/>
                    <a:pt x="401" y="109"/>
                    <a:pt x="401" y="109"/>
                  </a:cubicBezTo>
                  <a:cubicBezTo>
                    <a:pt x="400" y="109"/>
                    <a:pt x="400" y="108"/>
                    <a:pt x="399" y="107"/>
                  </a:cubicBezTo>
                  <a:cubicBezTo>
                    <a:pt x="388" y="107"/>
                    <a:pt x="388" y="107"/>
                    <a:pt x="388" y="107"/>
                  </a:cubicBezTo>
                  <a:cubicBezTo>
                    <a:pt x="379" y="112"/>
                    <a:pt x="379" y="112"/>
                    <a:pt x="379" y="112"/>
                  </a:cubicBezTo>
                  <a:cubicBezTo>
                    <a:pt x="371" y="116"/>
                    <a:pt x="371" y="116"/>
                    <a:pt x="371" y="116"/>
                  </a:cubicBezTo>
                  <a:cubicBezTo>
                    <a:pt x="370" y="115"/>
                    <a:pt x="370" y="114"/>
                    <a:pt x="369" y="113"/>
                  </a:cubicBezTo>
                  <a:cubicBezTo>
                    <a:pt x="375" y="109"/>
                    <a:pt x="380" y="106"/>
                    <a:pt x="385" y="103"/>
                  </a:cubicBezTo>
                  <a:cubicBezTo>
                    <a:pt x="392" y="97"/>
                    <a:pt x="392" y="97"/>
                    <a:pt x="392" y="97"/>
                  </a:cubicBezTo>
                  <a:cubicBezTo>
                    <a:pt x="383" y="100"/>
                    <a:pt x="383" y="100"/>
                    <a:pt x="383" y="100"/>
                  </a:cubicBezTo>
                  <a:cubicBezTo>
                    <a:pt x="391" y="92"/>
                    <a:pt x="391" y="92"/>
                    <a:pt x="391" y="92"/>
                  </a:cubicBezTo>
                  <a:cubicBezTo>
                    <a:pt x="400" y="85"/>
                    <a:pt x="400" y="85"/>
                    <a:pt x="400" y="85"/>
                  </a:cubicBezTo>
                  <a:cubicBezTo>
                    <a:pt x="406" y="80"/>
                    <a:pt x="406" y="80"/>
                    <a:pt x="406" y="80"/>
                  </a:cubicBezTo>
                  <a:cubicBezTo>
                    <a:pt x="414" y="74"/>
                    <a:pt x="414" y="74"/>
                    <a:pt x="414" y="74"/>
                  </a:cubicBezTo>
                  <a:cubicBezTo>
                    <a:pt x="413" y="74"/>
                    <a:pt x="413" y="72"/>
                    <a:pt x="413" y="71"/>
                  </a:cubicBezTo>
                  <a:cubicBezTo>
                    <a:pt x="413" y="70"/>
                    <a:pt x="413" y="70"/>
                    <a:pt x="413" y="70"/>
                  </a:cubicBezTo>
                  <a:cubicBezTo>
                    <a:pt x="421" y="65"/>
                    <a:pt x="421" y="65"/>
                    <a:pt x="421" y="65"/>
                  </a:cubicBezTo>
                  <a:cubicBezTo>
                    <a:pt x="421" y="63"/>
                    <a:pt x="422" y="61"/>
                    <a:pt x="422" y="59"/>
                  </a:cubicBezTo>
                  <a:cubicBezTo>
                    <a:pt x="413" y="69"/>
                    <a:pt x="413" y="69"/>
                    <a:pt x="413" y="69"/>
                  </a:cubicBezTo>
                  <a:cubicBezTo>
                    <a:pt x="397" y="76"/>
                    <a:pt x="397" y="76"/>
                    <a:pt x="397" y="76"/>
                  </a:cubicBezTo>
                  <a:cubicBezTo>
                    <a:pt x="389" y="84"/>
                    <a:pt x="389" y="84"/>
                    <a:pt x="389" y="84"/>
                  </a:cubicBezTo>
                  <a:cubicBezTo>
                    <a:pt x="381" y="92"/>
                    <a:pt x="381" y="92"/>
                    <a:pt x="381" y="92"/>
                  </a:cubicBezTo>
                  <a:cubicBezTo>
                    <a:pt x="398" y="84"/>
                    <a:pt x="398" y="84"/>
                    <a:pt x="398" y="84"/>
                  </a:cubicBezTo>
                  <a:cubicBezTo>
                    <a:pt x="381" y="92"/>
                    <a:pt x="381" y="92"/>
                    <a:pt x="381" y="92"/>
                  </a:cubicBezTo>
                  <a:cubicBezTo>
                    <a:pt x="373" y="95"/>
                    <a:pt x="373" y="95"/>
                    <a:pt x="373" y="95"/>
                  </a:cubicBezTo>
                  <a:cubicBezTo>
                    <a:pt x="371" y="96"/>
                    <a:pt x="368" y="97"/>
                    <a:pt x="366" y="99"/>
                  </a:cubicBezTo>
                  <a:cubicBezTo>
                    <a:pt x="365" y="99"/>
                    <a:pt x="365" y="99"/>
                    <a:pt x="365" y="98"/>
                  </a:cubicBezTo>
                  <a:cubicBezTo>
                    <a:pt x="373" y="93"/>
                    <a:pt x="381" y="89"/>
                    <a:pt x="389" y="84"/>
                  </a:cubicBezTo>
                  <a:cubicBezTo>
                    <a:pt x="397" y="76"/>
                    <a:pt x="397" y="76"/>
                    <a:pt x="397" y="76"/>
                  </a:cubicBezTo>
                  <a:cubicBezTo>
                    <a:pt x="396" y="75"/>
                    <a:pt x="396" y="75"/>
                    <a:pt x="396" y="75"/>
                  </a:cubicBezTo>
                  <a:cubicBezTo>
                    <a:pt x="373" y="89"/>
                    <a:pt x="373" y="89"/>
                    <a:pt x="373" y="89"/>
                  </a:cubicBezTo>
                  <a:cubicBezTo>
                    <a:pt x="373" y="86"/>
                    <a:pt x="374" y="81"/>
                    <a:pt x="376" y="77"/>
                  </a:cubicBezTo>
                  <a:cubicBezTo>
                    <a:pt x="387" y="68"/>
                    <a:pt x="387" y="68"/>
                    <a:pt x="387" y="68"/>
                  </a:cubicBezTo>
                  <a:cubicBezTo>
                    <a:pt x="392" y="66"/>
                    <a:pt x="392" y="66"/>
                    <a:pt x="392" y="66"/>
                  </a:cubicBezTo>
                  <a:cubicBezTo>
                    <a:pt x="402" y="60"/>
                    <a:pt x="402" y="60"/>
                    <a:pt x="402" y="60"/>
                  </a:cubicBezTo>
                  <a:cubicBezTo>
                    <a:pt x="401" y="61"/>
                    <a:pt x="401" y="61"/>
                    <a:pt x="401" y="61"/>
                  </a:cubicBezTo>
                  <a:cubicBezTo>
                    <a:pt x="399" y="62"/>
                    <a:pt x="397" y="62"/>
                    <a:pt x="396" y="63"/>
                  </a:cubicBezTo>
                  <a:cubicBezTo>
                    <a:pt x="399" y="62"/>
                    <a:pt x="399" y="62"/>
                    <a:pt x="402" y="60"/>
                  </a:cubicBezTo>
                  <a:cubicBezTo>
                    <a:pt x="399" y="62"/>
                    <a:pt x="396" y="64"/>
                    <a:pt x="392" y="66"/>
                  </a:cubicBezTo>
                  <a:cubicBezTo>
                    <a:pt x="392" y="67"/>
                    <a:pt x="392" y="68"/>
                    <a:pt x="392" y="68"/>
                  </a:cubicBezTo>
                  <a:cubicBezTo>
                    <a:pt x="391" y="70"/>
                    <a:pt x="391" y="71"/>
                    <a:pt x="390" y="72"/>
                  </a:cubicBezTo>
                  <a:cubicBezTo>
                    <a:pt x="391" y="71"/>
                    <a:pt x="391" y="70"/>
                    <a:pt x="392" y="68"/>
                  </a:cubicBezTo>
                  <a:cubicBezTo>
                    <a:pt x="382" y="74"/>
                    <a:pt x="381" y="75"/>
                    <a:pt x="379" y="76"/>
                  </a:cubicBezTo>
                  <a:cubicBezTo>
                    <a:pt x="383" y="75"/>
                    <a:pt x="384" y="75"/>
                    <a:pt x="406" y="66"/>
                  </a:cubicBezTo>
                  <a:cubicBezTo>
                    <a:pt x="406" y="65"/>
                    <a:pt x="406" y="64"/>
                    <a:pt x="406" y="63"/>
                  </a:cubicBezTo>
                  <a:cubicBezTo>
                    <a:pt x="424" y="52"/>
                    <a:pt x="424" y="52"/>
                    <a:pt x="424" y="52"/>
                  </a:cubicBezTo>
                  <a:cubicBezTo>
                    <a:pt x="441" y="41"/>
                    <a:pt x="441" y="41"/>
                    <a:pt x="441" y="41"/>
                  </a:cubicBezTo>
                  <a:cubicBezTo>
                    <a:pt x="442" y="40"/>
                    <a:pt x="442" y="40"/>
                    <a:pt x="442" y="39"/>
                  </a:cubicBezTo>
                  <a:cubicBezTo>
                    <a:pt x="434" y="43"/>
                    <a:pt x="426" y="47"/>
                    <a:pt x="418" y="51"/>
                  </a:cubicBezTo>
                  <a:cubicBezTo>
                    <a:pt x="426" y="47"/>
                    <a:pt x="434" y="43"/>
                    <a:pt x="442" y="39"/>
                  </a:cubicBezTo>
                  <a:cubicBezTo>
                    <a:pt x="434" y="42"/>
                    <a:pt x="434" y="42"/>
                    <a:pt x="434" y="42"/>
                  </a:cubicBezTo>
                  <a:cubicBezTo>
                    <a:pt x="435" y="42"/>
                    <a:pt x="435" y="41"/>
                    <a:pt x="436" y="40"/>
                  </a:cubicBezTo>
                  <a:cubicBezTo>
                    <a:pt x="436" y="39"/>
                    <a:pt x="437" y="38"/>
                    <a:pt x="438" y="37"/>
                  </a:cubicBezTo>
                  <a:cubicBezTo>
                    <a:pt x="449" y="29"/>
                    <a:pt x="449" y="29"/>
                    <a:pt x="449" y="29"/>
                  </a:cubicBezTo>
                  <a:cubicBezTo>
                    <a:pt x="450" y="29"/>
                    <a:pt x="450" y="28"/>
                    <a:pt x="451" y="27"/>
                  </a:cubicBezTo>
                  <a:cubicBezTo>
                    <a:pt x="438" y="32"/>
                    <a:pt x="438" y="32"/>
                    <a:pt x="438" y="32"/>
                  </a:cubicBezTo>
                  <a:cubicBezTo>
                    <a:pt x="451" y="27"/>
                    <a:pt x="451" y="27"/>
                    <a:pt x="451" y="27"/>
                  </a:cubicBezTo>
                  <a:cubicBezTo>
                    <a:pt x="461" y="22"/>
                    <a:pt x="461" y="22"/>
                    <a:pt x="461" y="22"/>
                  </a:cubicBezTo>
                  <a:cubicBezTo>
                    <a:pt x="448" y="26"/>
                    <a:pt x="448" y="26"/>
                    <a:pt x="448" y="26"/>
                  </a:cubicBezTo>
                  <a:cubicBezTo>
                    <a:pt x="423" y="39"/>
                    <a:pt x="423" y="39"/>
                    <a:pt x="423" y="39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7" y="47"/>
                    <a:pt x="408" y="46"/>
                    <a:pt x="410" y="45"/>
                  </a:cubicBezTo>
                  <a:cubicBezTo>
                    <a:pt x="396" y="54"/>
                    <a:pt x="396" y="54"/>
                    <a:pt x="396" y="54"/>
                  </a:cubicBezTo>
                  <a:cubicBezTo>
                    <a:pt x="391" y="57"/>
                    <a:pt x="386" y="60"/>
                    <a:pt x="381" y="63"/>
                  </a:cubicBezTo>
                  <a:cubicBezTo>
                    <a:pt x="377" y="66"/>
                    <a:pt x="374" y="70"/>
                    <a:pt x="372" y="75"/>
                  </a:cubicBezTo>
                  <a:cubicBezTo>
                    <a:pt x="377" y="70"/>
                    <a:pt x="383" y="64"/>
                    <a:pt x="388" y="59"/>
                  </a:cubicBezTo>
                  <a:cubicBezTo>
                    <a:pt x="403" y="51"/>
                    <a:pt x="403" y="51"/>
                    <a:pt x="403" y="51"/>
                  </a:cubicBezTo>
                  <a:cubicBezTo>
                    <a:pt x="402" y="52"/>
                    <a:pt x="402" y="53"/>
                    <a:pt x="401" y="54"/>
                  </a:cubicBezTo>
                  <a:cubicBezTo>
                    <a:pt x="392" y="59"/>
                    <a:pt x="392" y="59"/>
                    <a:pt x="392" y="59"/>
                  </a:cubicBezTo>
                  <a:cubicBezTo>
                    <a:pt x="391" y="60"/>
                    <a:pt x="391" y="60"/>
                    <a:pt x="390" y="61"/>
                  </a:cubicBezTo>
                  <a:cubicBezTo>
                    <a:pt x="394" y="63"/>
                    <a:pt x="394" y="63"/>
                    <a:pt x="394" y="63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0" y="61"/>
                    <a:pt x="390" y="61"/>
                    <a:pt x="390" y="61"/>
                  </a:cubicBezTo>
                  <a:cubicBezTo>
                    <a:pt x="388" y="64"/>
                    <a:pt x="387" y="66"/>
                    <a:pt x="386" y="68"/>
                  </a:cubicBezTo>
                  <a:cubicBezTo>
                    <a:pt x="378" y="73"/>
                    <a:pt x="370" y="77"/>
                    <a:pt x="363" y="82"/>
                  </a:cubicBezTo>
                  <a:cubicBezTo>
                    <a:pt x="372" y="75"/>
                    <a:pt x="372" y="75"/>
                    <a:pt x="372" y="75"/>
                  </a:cubicBezTo>
                  <a:cubicBezTo>
                    <a:pt x="374" y="70"/>
                    <a:pt x="377" y="66"/>
                    <a:pt x="381" y="63"/>
                  </a:cubicBezTo>
                  <a:cubicBezTo>
                    <a:pt x="386" y="60"/>
                    <a:pt x="391" y="57"/>
                    <a:pt x="396" y="54"/>
                  </a:cubicBezTo>
                  <a:cubicBezTo>
                    <a:pt x="410" y="45"/>
                    <a:pt x="410" y="45"/>
                    <a:pt x="410" y="45"/>
                  </a:cubicBezTo>
                  <a:cubicBezTo>
                    <a:pt x="419" y="37"/>
                    <a:pt x="431" y="29"/>
                    <a:pt x="445" y="22"/>
                  </a:cubicBezTo>
                  <a:cubicBezTo>
                    <a:pt x="425" y="33"/>
                    <a:pt x="398" y="48"/>
                    <a:pt x="378" y="60"/>
                  </a:cubicBezTo>
                  <a:cubicBezTo>
                    <a:pt x="322" y="98"/>
                    <a:pt x="311" y="105"/>
                    <a:pt x="266" y="145"/>
                  </a:cubicBezTo>
                  <a:cubicBezTo>
                    <a:pt x="211" y="197"/>
                    <a:pt x="206" y="202"/>
                    <a:pt x="172" y="243"/>
                  </a:cubicBezTo>
                  <a:cubicBezTo>
                    <a:pt x="124" y="308"/>
                    <a:pt x="122" y="310"/>
                    <a:pt x="99" y="351"/>
                  </a:cubicBezTo>
                  <a:cubicBezTo>
                    <a:pt x="83" y="379"/>
                    <a:pt x="88" y="409"/>
                    <a:pt x="118" y="438"/>
                  </a:cubicBezTo>
                  <a:cubicBezTo>
                    <a:pt x="122" y="435"/>
                    <a:pt x="122" y="435"/>
                    <a:pt x="122" y="435"/>
                  </a:cubicBezTo>
                  <a:cubicBezTo>
                    <a:pt x="128" y="430"/>
                    <a:pt x="128" y="430"/>
                    <a:pt x="128" y="430"/>
                  </a:cubicBezTo>
                  <a:cubicBezTo>
                    <a:pt x="134" y="424"/>
                    <a:pt x="134" y="424"/>
                    <a:pt x="134" y="424"/>
                  </a:cubicBezTo>
                  <a:cubicBezTo>
                    <a:pt x="135" y="425"/>
                    <a:pt x="136" y="425"/>
                    <a:pt x="136" y="426"/>
                  </a:cubicBezTo>
                  <a:cubicBezTo>
                    <a:pt x="148" y="423"/>
                    <a:pt x="148" y="423"/>
                    <a:pt x="148" y="423"/>
                  </a:cubicBezTo>
                  <a:cubicBezTo>
                    <a:pt x="155" y="417"/>
                    <a:pt x="155" y="417"/>
                    <a:pt x="155" y="417"/>
                  </a:cubicBezTo>
                  <a:cubicBezTo>
                    <a:pt x="157" y="419"/>
                    <a:pt x="160" y="421"/>
                    <a:pt x="163" y="423"/>
                  </a:cubicBezTo>
                  <a:cubicBezTo>
                    <a:pt x="167" y="415"/>
                    <a:pt x="172" y="407"/>
                    <a:pt x="176" y="399"/>
                  </a:cubicBezTo>
                  <a:cubicBezTo>
                    <a:pt x="178" y="396"/>
                    <a:pt x="179" y="394"/>
                    <a:pt x="181" y="391"/>
                  </a:cubicBezTo>
                  <a:cubicBezTo>
                    <a:pt x="180" y="390"/>
                    <a:pt x="179" y="390"/>
                    <a:pt x="178" y="389"/>
                  </a:cubicBezTo>
                  <a:cubicBezTo>
                    <a:pt x="178" y="388"/>
                    <a:pt x="177" y="388"/>
                    <a:pt x="176" y="387"/>
                  </a:cubicBezTo>
                  <a:cubicBezTo>
                    <a:pt x="177" y="384"/>
                    <a:pt x="179" y="382"/>
                    <a:pt x="181" y="379"/>
                  </a:cubicBezTo>
                  <a:cubicBezTo>
                    <a:pt x="180" y="379"/>
                    <a:pt x="179" y="378"/>
                    <a:pt x="178" y="378"/>
                  </a:cubicBezTo>
                  <a:cubicBezTo>
                    <a:pt x="176" y="376"/>
                    <a:pt x="175" y="375"/>
                    <a:pt x="174" y="374"/>
                  </a:cubicBezTo>
                  <a:cubicBezTo>
                    <a:pt x="175" y="375"/>
                    <a:pt x="176" y="376"/>
                    <a:pt x="178" y="378"/>
                  </a:cubicBezTo>
                  <a:cubicBezTo>
                    <a:pt x="186" y="372"/>
                    <a:pt x="186" y="372"/>
                    <a:pt x="186" y="372"/>
                  </a:cubicBezTo>
                  <a:cubicBezTo>
                    <a:pt x="193" y="355"/>
                    <a:pt x="193" y="355"/>
                    <a:pt x="193" y="355"/>
                  </a:cubicBezTo>
                  <a:cubicBezTo>
                    <a:pt x="192" y="353"/>
                    <a:pt x="190" y="353"/>
                    <a:pt x="189" y="351"/>
                  </a:cubicBezTo>
                  <a:cubicBezTo>
                    <a:pt x="189" y="351"/>
                    <a:pt x="189" y="351"/>
                    <a:pt x="189" y="351"/>
                  </a:cubicBezTo>
                  <a:cubicBezTo>
                    <a:pt x="189" y="351"/>
                    <a:pt x="189" y="351"/>
                    <a:pt x="189" y="351"/>
                  </a:cubicBezTo>
                  <a:cubicBezTo>
                    <a:pt x="197" y="344"/>
                    <a:pt x="197" y="344"/>
                    <a:pt x="197" y="344"/>
                  </a:cubicBezTo>
                  <a:cubicBezTo>
                    <a:pt x="193" y="355"/>
                    <a:pt x="193" y="355"/>
                    <a:pt x="193" y="355"/>
                  </a:cubicBezTo>
                  <a:cubicBezTo>
                    <a:pt x="186" y="372"/>
                    <a:pt x="186" y="372"/>
                    <a:pt x="186" y="372"/>
                  </a:cubicBezTo>
                  <a:cubicBezTo>
                    <a:pt x="184" y="374"/>
                    <a:pt x="182" y="377"/>
                    <a:pt x="181" y="379"/>
                  </a:cubicBezTo>
                  <a:cubicBezTo>
                    <a:pt x="179" y="382"/>
                    <a:pt x="177" y="384"/>
                    <a:pt x="176" y="387"/>
                  </a:cubicBezTo>
                  <a:cubicBezTo>
                    <a:pt x="177" y="388"/>
                    <a:pt x="178" y="388"/>
                    <a:pt x="178" y="389"/>
                  </a:cubicBezTo>
                  <a:cubicBezTo>
                    <a:pt x="188" y="374"/>
                    <a:pt x="188" y="374"/>
                    <a:pt x="188" y="374"/>
                  </a:cubicBezTo>
                  <a:cubicBezTo>
                    <a:pt x="198" y="369"/>
                    <a:pt x="198" y="369"/>
                    <a:pt x="198" y="369"/>
                  </a:cubicBezTo>
                  <a:cubicBezTo>
                    <a:pt x="199" y="370"/>
                    <a:pt x="200" y="370"/>
                    <a:pt x="201" y="371"/>
                  </a:cubicBezTo>
                  <a:cubicBezTo>
                    <a:pt x="221" y="364"/>
                    <a:pt x="221" y="364"/>
                    <a:pt x="221" y="364"/>
                  </a:cubicBezTo>
                  <a:cubicBezTo>
                    <a:pt x="232" y="376"/>
                    <a:pt x="232" y="376"/>
                    <a:pt x="232" y="376"/>
                  </a:cubicBezTo>
                  <a:cubicBezTo>
                    <a:pt x="221" y="364"/>
                    <a:pt x="221" y="364"/>
                    <a:pt x="221" y="364"/>
                  </a:cubicBezTo>
                  <a:cubicBezTo>
                    <a:pt x="201" y="371"/>
                    <a:pt x="201" y="371"/>
                    <a:pt x="201" y="371"/>
                  </a:cubicBezTo>
                  <a:cubicBezTo>
                    <a:pt x="221" y="372"/>
                    <a:pt x="221" y="372"/>
                    <a:pt x="221" y="372"/>
                  </a:cubicBezTo>
                  <a:cubicBezTo>
                    <a:pt x="209" y="399"/>
                    <a:pt x="209" y="399"/>
                    <a:pt x="209" y="399"/>
                  </a:cubicBezTo>
                  <a:cubicBezTo>
                    <a:pt x="227" y="396"/>
                    <a:pt x="227" y="396"/>
                    <a:pt x="227" y="396"/>
                  </a:cubicBezTo>
                  <a:cubicBezTo>
                    <a:pt x="243" y="386"/>
                    <a:pt x="243" y="386"/>
                    <a:pt x="243" y="386"/>
                  </a:cubicBezTo>
                  <a:cubicBezTo>
                    <a:pt x="238" y="371"/>
                    <a:pt x="238" y="371"/>
                    <a:pt x="238" y="371"/>
                  </a:cubicBezTo>
                  <a:cubicBezTo>
                    <a:pt x="238" y="363"/>
                    <a:pt x="238" y="363"/>
                    <a:pt x="238" y="363"/>
                  </a:cubicBezTo>
                  <a:cubicBezTo>
                    <a:pt x="242" y="353"/>
                    <a:pt x="242" y="353"/>
                    <a:pt x="242" y="353"/>
                  </a:cubicBezTo>
                  <a:cubicBezTo>
                    <a:pt x="243" y="350"/>
                    <a:pt x="245" y="347"/>
                    <a:pt x="247" y="345"/>
                  </a:cubicBezTo>
                  <a:cubicBezTo>
                    <a:pt x="243" y="337"/>
                    <a:pt x="243" y="337"/>
                    <a:pt x="243" y="337"/>
                  </a:cubicBezTo>
                  <a:cubicBezTo>
                    <a:pt x="238" y="338"/>
                    <a:pt x="238" y="338"/>
                    <a:pt x="238" y="338"/>
                  </a:cubicBezTo>
                  <a:cubicBezTo>
                    <a:pt x="243" y="337"/>
                    <a:pt x="243" y="337"/>
                    <a:pt x="243" y="337"/>
                  </a:cubicBezTo>
                  <a:cubicBezTo>
                    <a:pt x="247" y="345"/>
                    <a:pt x="247" y="345"/>
                    <a:pt x="247" y="345"/>
                  </a:cubicBezTo>
                  <a:cubicBezTo>
                    <a:pt x="254" y="340"/>
                    <a:pt x="254" y="340"/>
                    <a:pt x="254" y="340"/>
                  </a:cubicBezTo>
                  <a:cubicBezTo>
                    <a:pt x="243" y="321"/>
                    <a:pt x="243" y="321"/>
                    <a:pt x="243" y="321"/>
                  </a:cubicBezTo>
                  <a:cubicBezTo>
                    <a:pt x="245" y="319"/>
                    <a:pt x="246" y="316"/>
                    <a:pt x="248" y="314"/>
                  </a:cubicBezTo>
                  <a:cubicBezTo>
                    <a:pt x="246" y="312"/>
                    <a:pt x="245" y="312"/>
                    <a:pt x="243" y="311"/>
                  </a:cubicBezTo>
                  <a:cubicBezTo>
                    <a:pt x="214" y="334"/>
                    <a:pt x="214" y="334"/>
                    <a:pt x="214" y="334"/>
                  </a:cubicBezTo>
                  <a:cubicBezTo>
                    <a:pt x="243" y="311"/>
                    <a:pt x="243" y="311"/>
                    <a:pt x="243" y="311"/>
                  </a:cubicBezTo>
                  <a:cubicBezTo>
                    <a:pt x="245" y="312"/>
                    <a:pt x="246" y="312"/>
                    <a:pt x="248" y="314"/>
                  </a:cubicBezTo>
                  <a:cubicBezTo>
                    <a:pt x="256" y="313"/>
                    <a:pt x="256" y="313"/>
                    <a:pt x="256" y="313"/>
                  </a:cubicBezTo>
                  <a:cubicBezTo>
                    <a:pt x="264" y="319"/>
                    <a:pt x="274" y="326"/>
                    <a:pt x="282" y="332"/>
                  </a:cubicBezTo>
                  <a:cubicBezTo>
                    <a:pt x="283" y="332"/>
                    <a:pt x="285" y="333"/>
                    <a:pt x="287" y="334"/>
                  </a:cubicBezTo>
                  <a:moveTo>
                    <a:pt x="448" y="26"/>
                  </a:moveTo>
                  <a:cubicBezTo>
                    <a:pt x="461" y="22"/>
                    <a:pt x="461" y="22"/>
                    <a:pt x="461" y="22"/>
                  </a:cubicBezTo>
                  <a:cubicBezTo>
                    <a:pt x="462" y="22"/>
                    <a:pt x="463" y="21"/>
                    <a:pt x="463" y="20"/>
                  </a:cubicBezTo>
                  <a:cubicBezTo>
                    <a:pt x="466" y="18"/>
                    <a:pt x="469" y="15"/>
                    <a:pt x="472" y="13"/>
                  </a:cubicBezTo>
                  <a:cubicBezTo>
                    <a:pt x="466" y="15"/>
                    <a:pt x="466" y="15"/>
                    <a:pt x="466" y="15"/>
                  </a:cubicBezTo>
                  <a:cubicBezTo>
                    <a:pt x="460" y="17"/>
                    <a:pt x="460" y="17"/>
                    <a:pt x="460" y="17"/>
                  </a:cubicBezTo>
                  <a:cubicBezTo>
                    <a:pt x="457" y="18"/>
                    <a:pt x="455" y="19"/>
                    <a:pt x="452" y="21"/>
                  </a:cubicBezTo>
                  <a:cubicBezTo>
                    <a:pt x="437" y="30"/>
                    <a:pt x="437" y="30"/>
                    <a:pt x="437" y="30"/>
                  </a:cubicBezTo>
                  <a:cubicBezTo>
                    <a:pt x="451" y="24"/>
                    <a:pt x="451" y="24"/>
                    <a:pt x="451" y="24"/>
                  </a:cubicBezTo>
                  <a:cubicBezTo>
                    <a:pt x="450" y="25"/>
                    <a:pt x="449" y="25"/>
                    <a:pt x="448" y="26"/>
                  </a:cubicBezTo>
                  <a:moveTo>
                    <a:pt x="422" y="59"/>
                  </a:moveTo>
                  <a:cubicBezTo>
                    <a:pt x="430" y="55"/>
                    <a:pt x="438" y="51"/>
                    <a:pt x="447" y="47"/>
                  </a:cubicBezTo>
                  <a:cubicBezTo>
                    <a:pt x="439" y="47"/>
                    <a:pt x="439" y="47"/>
                    <a:pt x="439" y="47"/>
                  </a:cubicBezTo>
                  <a:cubicBezTo>
                    <a:pt x="434" y="50"/>
                    <a:pt x="429" y="53"/>
                    <a:pt x="424" y="55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423" y="56"/>
                    <a:pt x="423" y="57"/>
                    <a:pt x="422" y="59"/>
                  </a:cubicBezTo>
                  <a:moveTo>
                    <a:pt x="422" y="59"/>
                  </a:moveTo>
                  <a:cubicBezTo>
                    <a:pt x="422" y="61"/>
                    <a:pt x="421" y="63"/>
                    <a:pt x="421" y="65"/>
                  </a:cubicBezTo>
                  <a:cubicBezTo>
                    <a:pt x="446" y="51"/>
                    <a:pt x="446" y="51"/>
                    <a:pt x="446" y="51"/>
                  </a:cubicBezTo>
                  <a:cubicBezTo>
                    <a:pt x="446" y="50"/>
                    <a:pt x="446" y="48"/>
                    <a:pt x="447" y="47"/>
                  </a:cubicBezTo>
                  <a:cubicBezTo>
                    <a:pt x="438" y="51"/>
                    <a:pt x="430" y="55"/>
                    <a:pt x="422" y="59"/>
                  </a:cubicBezTo>
                  <a:moveTo>
                    <a:pt x="413" y="71"/>
                  </a:moveTo>
                  <a:cubicBezTo>
                    <a:pt x="416" y="70"/>
                    <a:pt x="419" y="68"/>
                    <a:pt x="422" y="67"/>
                  </a:cubicBezTo>
                  <a:cubicBezTo>
                    <a:pt x="413" y="70"/>
                    <a:pt x="413" y="70"/>
                    <a:pt x="413" y="70"/>
                  </a:cubicBezTo>
                  <a:cubicBezTo>
                    <a:pt x="413" y="70"/>
                    <a:pt x="413" y="70"/>
                    <a:pt x="413" y="71"/>
                  </a:cubicBezTo>
                  <a:moveTo>
                    <a:pt x="431" y="69"/>
                  </a:moveTo>
                  <a:cubicBezTo>
                    <a:pt x="448" y="61"/>
                    <a:pt x="448" y="61"/>
                    <a:pt x="448" y="61"/>
                  </a:cubicBezTo>
                  <a:cubicBezTo>
                    <a:pt x="448" y="61"/>
                    <a:pt x="448" y="61"/>
                    <a:pt x="448" y="60"/>
                  </a:cubicBezTo>
                  <a:cubicBezTo>
                    <a:pt x="447" y="58"/>
                    <a:pt x="447" y="57"/>
                    <a:pt x="447" y="55"/>
                  </a:cubicBezTo>
                  <a:cubicBezTo>
                    <a:pt x="430" y="62"/>
                    <a:pt x="430" y="62"/>
                    <a:pt x="430" y="62"/>
                  </a:cubicBezTo>
                  <a:cubicBezTo>
                    <a:pt x="430" y="63"/>
                    <a:pt x="430" y="63"/>
                    <a:pt x="430" y="64"/>
                  </a:cubicBezTo>
                  <a:cubicBezTo>
                    <a:pt x="430" y="63"/>
                    <a:pt x="430" y="63"/>
                    <a:pt x="430" y="62"/>
                  </a:cubicBezTo>
                  <a:cubicBezTo>
                    <a:pt x="427" y="64"/>
                    <a:pt x="424" y="65"/>
                    <a:pt x="422" y="67"/>
                  </a:cubicBezTo>
                  <a:cubicBezTo>
                    <a:pt x="419" y="68"/>
                    <a:pt x="416" y="70"/>
                    <a:pt x="413" y="71"/>
                  </a:cubicBezTo>
                  <a:cubicBezTo>
                    <a:pt x="413" y="72"/>
                    <a:pt x="413" y="74"/>
                    <a:pt x="414" y="74"/>
                  </a:cubicBezTo>
                  <a:cubicBezTo>
                    <a:pt x="430" y="65"/>
                    <a:pt x="430" y="65"/>
                    <a:pt x="430" y="65"/>
                  </a:cubicBezTo>
                  <a:cubicBezTo>
                    <a:pt x="431" y="69"/>
                    <a:pt x="431" y="69"/>
                    <a:pt x="431" y="69"/>
                  </a:cubicBezTo>
                  <a:moveTo>
                    <a:pt x="441" y="41"/>
                  </a:moveTo>
                  <a:cubicBezTo>
                    <a:pt x="424" y="52"/>
                    <a:pt x="424" y="52"/>
                    <a:pt x="424" y="52"/>
                  </a:cubicBezTo>
                  <a:cubicBezTo>
                    <a:pt x="450" y="39"/>
                    <a:pt x="450" y="39"/>
                    <a:pt x="450" y="39"/>
                  </a:cubicBezTo>
                  <a:cubicBezTo>
                    <a:pt x="441" y="41"/>
                    <a:pt x="441" y="41"/>
                    <a:pt x="441" y="41"/>
                  </a:cubicBezTo>
                  <a:moveTo>
                    <a:pt x="385" y="155"/>
                  </a:moveTo>
                  <a:cubicBezTo>
                    <a:pt x="389" y="151"/>
                    <a:pt x="394" y="148"/>
                    <a:pt x="399" y="144"/>
                  </a:cubicBezTo>
                  <a:cubicBezTo>
                    <a:pt x="394" y="148"/>
                    <a:pt x="389" y="151"/>
                    <a:pt x="385" y="155"/>
                  </a:cubicBezTo>
                  <a:moveTo>
                    <a:pt x="385" y="155"/>
                  </a:moveTo>
                  <a:cubicBezTo>
                    <a:pt x="387" y="157"/>
                    <a:pt x="388" y="158"/>
                    <a:pt x="390" y="159"/>
                  </a:cubicBezTo>
                  <a:cubicBezTo>
                    <a:pt x="388" y="158"/>
                    <a:pt x="387" y="157"/>
                    <a:pt x="385" y="155"/>
                  </a:cubicBezTo>
                  <a:moveTo>
                    <a:pt x="417" y="112"/>
                  </a:moveTo>
                  <a:cubicBezTo>
                    <a:pt x="410" y="119"/>
                    <a:pt x="410" y="119"/>
                    <a:pt x="410" y="119"/>
                  </a:cubicBezTo>
                  <a:cubicBezTo>
                    <a:pt x="417" y="112"/>
                    <a:pt x="417" y="112"/>
                    <a:pt x="417" y="112"/>
                  </a:cubicBezTo>
                  <a:moveTo>
                    <a:pt x="403" y="176"/>
                  </a:moveTo>
                  <a:cubicBezTo>
                    <a:pt x="413" y="171"/>
                    <a:pt x="413" y="171"/>
                    <a:pt x="413" y="171"/>
                  </a:cubicBezTo>
                  <a:cubicBezTo>
                    <a:pt x="424" y="158"/>
                    <a:pt x="424" y="158"/>
                    <a:pt x="424" y="158"/>
                  </a:cubicBezTo>
                  <a:cubicBezTo>
                    <a:pt x="422" y="148"/>
                    <a:pt x="422" y="148"/>
                    <a:pt x="422" y="148"/>
                  </a:cubicBezTo>
                  <a:cubicBezTo>
                    <a:pt x="421" y="137"/>
                    <a:pt x="421" y="137"/>
                    <a:pt x="421" y="137"/>
                  </a:cubicBezTo>
                  <a:cubicBezTo>
                    <a:pt x="432" y="134"/>
                    <a:pt x="432" y="134"/>
                    <a:pt x="432" y="134"/>
                  </a:cubicBezTo>
                  <a:cubicBezTo>
                    <a:pt x="444" y="124"/>
                    <a:pt x="444" y="124"/>
                    <a:pt x="444" y="124"/>
                  </a:cubicBezTo>
                  <a:cubicBezTo>
                    <a:pt x="451" y="104"/>
                    <a:pt x="451" y="104"/>
                    <a:pt x="451" y="104"/>
                  </a:cubicBezTo>
                  <a:cubicBezTo>
                    <a:pt x="440" y="109"/>
                    <a:pt x="440" y="109"/>
                    <a:pt x="440" y="109"/>
                  </a:cubicBezTo>
                  <a:cubicBezTo>
                    <a:pt x="439" y="108"/>
                    <a:pt x="438" y="107"/>
                    <a:pt x="437" y="107"/>
                  </a:cubicBezTo>
                  <a:cubicBezTo>
                    <a:pt x="442" y="99"/>
                    <a:pt x="442" y="99"/>
                    <a:pt x="442" y="99"/>
                  </a:cubicBezTo>
                  <a:cubicBezTo>
                    <a:pt x="449" y="93"/>
                    <a:pt x="449" y="93"/>
                    <a:pt x="449" y="93"/>
                  </a:cubicBezTo>
                  <a:cubicBezTo>
                    <a:pt x="456" y="87"/>
                    <a:pt x="456" y="87"/>
                    <a:pt x="456" y="87"/>
                  </a:cubicBezTo>
                  <a:cubicBezTo>
                    <a:pt x="455" y="87"/>
                    <a:pt x="454" y="86"/>
                    <a:pt x="453" y="85"/>
                  </a:cubicBezTo>
                  <a:cubicBezTo>
                    <a:pt x="454" y="86"/>
                    <a:pt x="455" y="87"/>
                    <a:pt x="456" y="87"/>
                  </a:cubicBezTo>
                  <a:cubicBezTo>
                    <a:pt x="462" y="83"/>
                    <a:pt x="464" y="80"/>
                    <a:pt x="459" y="76"/>
                  </a:cubicBezTo>
                  <a:cubicBezTo>
                    <a:pt x="458" y="75"/>
                    <a:pt x="456" y="74"/>
                    <a:pt x="455" y="73"/>
                  </a:cubicBezTo>
                  <a:cubicBezTo>
                    <a:pt x="451" y="74"/>
                    <a:pt x="448" y="76"/>
                    <a:pt x="446" y="77"/>
                  </a:cubicBezTo>
                  <a:cubicBezTo>
                    <a:pt x="447" y="78"/>
                    <a:pt x="448" y="79"/>
                    <a:pt x="448" y="80"/>
                  </a:cubicBezTo>
                  <a:cubicBezTo>
                    <a:pt x="443" y="83"/>
                    <a:pt x="438" y="87"/>
                    <a:pt x="432" y="90"/>
                  </a:cubicBezTo>
                  <a:cubicBezTo>
                    <a:pt x="434" y="91"/>
                    <a:pt x="436" y="93"/>
                    <a:pt x="437" y="95"/>
                  </a:cubicBezTo>
                  <a:cubicBezTo>
                    <a:pt x="436" y="93"/>
                    <a:pt x="434" y="91"/>
                    <a:pt x="432" y="90"/>
                  </a:cubicBezTo>
                  <a:cubicBezTo>
                    <a:pt x="438" y="87"/>
                    <a:pt x="443" y="83"/>
                    <a:pt x="448" y="80"/>
                  </a:cubicBezTo>
                  <a:cubicBezTo>
                    <a:pt x="448" y="79"/>
                    <a:pt x="447" y="78"/>
                    <a:pt x="446" y="77"/>
                  </a:cubicBezTo>
                  <a:cubicBezTo>
                    <a:pt x="445" y="76"/>
                    <a:pt x="445" y="76"/>
                    <a:pt x="445" y="76"/>
                  </a:cubicBezTo>
                  <a:cubicBezTo>
                    <a:pt x="412" y="93"/>
                    <a:pt x="412" y="93"/>
                    <a:pt x="412" y="93"/>
                  </a:cubicBezTo>
                  <a:cubicBezTo>
                    <a:pt x="445" y="76"/>
                    <a:pt x="445" y="76"/>
                    <a:pt x="445" y="76"/>
                  </a:cubicBezTo>
                  <a:cubicBezTo>
                    <a:pt x="445" y="75"/>
                    <a:pt x="444" y="75"/>
                    <a:pt x="444" y="74"/>
                  </a:cubicBezTo>
                  <a:cubicBezTo>
                    <a:pt x="426" y="83"/>
                    <a:pt x="426" y="83"/>
                    <a:pt x="426" y="83"/>
                  </a:cubicBezTo>
                  <a:cubicBezTo>
                    <a:pt x="452" y="69"/>
                    <a:pt x="452" y="69"/>
                    <a:pt x="452" y="69"/>
                  </a:cubicBezTo>
                  <a:cubicBezTo>
                    <a:pt x="441" y="70"/>
                    <a:pt x="441" y="70"/>
                    <a:pt x="441" y="70"/>
                  </a:cubicBezTo>
                  <a:cubicBezTo>
                    <a:pt x="442" y="70"/>
                    <a:pt x="442" y="71"/>
                    <a:pt x="442" y="72"/>
                  </a:cubicBezTo>
                  <a:cubicBezTo>
                    <a:pt x="411" y="93"/>
                    <a:pt x="411" y="93"/>
                    <a:pt x="411" y="93"/>
                  </a:cubicBezTo>
                  <a:cubicBezTo>
                    <a:pt x="442" y="72"/>
                    <a:pt x="442" y="72"/>
                    <a:pt x="442" y="72"/>
                  </a:cubicBezTo>
                  <a:cubicBezTo>
                    <a:pt x="442" y="71"/>
                    <a:pt x="442" y="70"/>
                    <a:pt x="441" y="70"/>
                  </a:cubicBezTo>
                  <a:cubicBezTo>
                    <a:pt x="441" y="69"/>
                    <a:pt x="441" y="69"/>
                    <a:pt x="441" y="69"/>
                  </a:cubicBezTo>
                  <a:cubicBezTo>
                    <a:pt x="432" y="72"/>
                    <a:pt x="432" y="72"/>
                    <a:pt x="432" y="72"/>
                  </a:cubicBezTo>
                  <a:cubicBezTo>
                    <a:pt x="427" y="75"/>
                    <a:pt x="421" y="78"/>
                    <a:pt x="416" y="81"/>
                  </a:cubicBezTo>
                  <a:cubicBezTo>
                    <a:pt x="421" y="78"/>
                    <a:pt x="427" y="75"/>
                    <a:pt x="432" y="72"/>
                  </a:cubicBezTo>
                  <a:cubicBezTo>
                    <a:pt x="427" y="75"/>
                    <a:pt x="421" y="78"/>
                    <a:pt x="416" y="81"/>
                  </a:cubicBezTo>
                  <a:cubicBezTo>
                    <a:pt x="401" y="91"/>
                    <a:pt x="401" y="91"/>
                    <a:pt x="401" y="91"/>
                  </a:cubicBezTo>
                  <a:cubicBezTo>
                    <a:pt x="402" y="94"/>
                    <a:pt x="402" y="94"/>
                    <a:pt x="402" y="94"/>
                  </a:cubicBezTo>
                  <a:cubicBezTo>
                    <a:pt x="402" y="95"/>
                    <a:pt x="403" y="97"/>
                    <a:pt x="404" y="97"/>
                  </a:cubicBezTo>
                  <a:cubicBezTo>
                    <a:pt x="398" y="101"/>
                    <a:pt x="393" y="104"/>
                    <a:pt x="388" y="107"/>
                  </a:cubicBezTo>
                  <a:cubicBezTo>
                    <a:pt x="399" y="107"/>
                    <a:pt x="399" y="107"/>
                    <a:pt x="399" y="107"/>
                  </a:cubicBezTo>
                  <a:cubicBezTo>
                    <a:pt x="404" y="109"/>
                    <a:pt x="411" y="111"/>
                    <a:pt x="417" y="112"/>
                  </a:cubicBezTo>
                  <a:cubicBezTo>
                    <a:pt x="410" y="119"/>
                    <a:pt x="410" y="119"/>
                    <a:pt x="410" y="119"/>
                  </a:cubicBezTo>
                  <a:cubicBezTo>
                    <a:pt x="411" y="119"/>
                    <a:pt x="411" y="119"/>
                    <a:pt x="412" y="120"/>
                  </a:cubicBezTo>
                  <a:cubicBezTo>
                    <a:pt x="407" y="127"/>
                    <a:pt x="407" y="127"/>
                    <a:pt x="407" y="127"/>
                  </a:cubicBezTo>
                  <a:cubicBezTo>
                    <a:pt x="403" y="136"/>
                    <a:pt x="403" y="136"/>
                    <a:pt x="403" y="136"/>
                  </a:cubicBezTo>
                  <a:cubicBezTo>
                    <a:pt x="387" y="146"/>
                    <a:pt x="387" y="146"/>
                    <a:pt x="387" y="146"/>
                  </a:cubicBezTo>
                  <a:cubicBezTo>
                    <a:pt x="379" y="151"/>
                    <a:pt x="372" y="158"/>
                    <a:pt x="365" y="163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3" y="177"/>
                    <a:pt x="373" y="177"/>
                    <a:pt x="373" y="177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83" y="185"/>
                    <a:pt x="383" y="185"/>
                    <a:pt x="383" y="185"/>
                  </a:cubicBezTo>
                  <a:cubicBezTo>
                    <a:pt x="389" y="168"/>
                    <a:pt x="389" y="168"/>
                    <a:pt x="389" y="168"/>
                  </a:cubicBezTo>
                  <a:cubicBezTo>
                    <a:pt x="394" y="164"/>
                    <a:pt x="399" y="160"/>
                    <a:pt x="403" y="157"/>
                  </a:cubicBezTo>
                  <a:cubicBezTo>
                    <a:pt x="402" y="156"/>
                    <a:pt x="401" y="155"/>
                    <a:pt x="399" y="154"/>
                  </a:cubicBezTo>
                  <a:cubicBezTo>
                    <a:pt x="401" y="155"/>
                    <a:pt x="402" y="156"/>
                    <a:pt x="403" y="157"/>
                  </a:cubicBezTo>
                  <a:cubicBezTo>
                    <a:pt x="404" y="157"/>
                    <a:pt x="405" y="158"/>
                    <a:pt x="405" y="158"/>
                  </a:cubicBezTo>
                  <a:cubicBezTo>
                    <a:pt x="406" y="158"/>
                    <a:pt x="406" y="158"/>
                    <a:pt x="406" y="158"/>
                  </a:cubicBezTo>
                  <a:cubicBezTo>
                    <a:pt x="413" y="168"/>
                    <a:pt x="413" y="168"/>
                    <a:pt x="413" y="168"/>
                  </a:cubicBezTo>
                  <a:cubicBezTo>
                    <a:pt x="406" y="158"/>
                    <a:pt x="406" y="158"/>
                    <a:pt x="406" y="158"/>
                  </a:cubicBezTo>
                  <a:cubicBezTo>
                    <a:pt x="403" y="166"/>
                    <a:pt x="403" y="166"/>
                    <a:pt x="403" y="166"/>
                  </a:cubicBezTo>
                  <a:cubicBezTo>
                    <a:pt x="399" y="173"/>
                    <a:pt x="399" y="173"/>
                    <a:pt x="399" y="173"/>
                  </a:cubicBezTo>
                  <a:cubicBezTo>
                    <a:pt x="400" y="174"/>
                    <a:pt x="402" y="175"/>
                    <a:pt x="403" y="176"/>
                  </a:cubicBezTo>
                  <a:moveTo>
                    <a:pt x="1158" y="3"/>
                  </a:moveTo>
                  <a:cubicBezTo>
                    <a:pt x="1155" y="2"/>
                    <a:pt x="1153" y="1"/>
                    <a:pt x="1150" y="0"/>
                  </a:cubicBezTo>
                  <a:cubicBezTo>
                    <a:pt x="1151" y="0"/>
                    <a:pt x="1152" y="1"/>
                    <a:pt x="1152" y="1"/>
                  </a:cubicBezTo>
                  <a:cubicBezTo>
                    <a:pt x="1155" y="2"/>
                    <a:pt x="1157" y="3"/>
                    <a:pt x="1160" y="4"/>
                  </a:cubicBezTo>
                  <a:cubicBezTo>
                    <a:pt x="1159" y="4"/>
                    <a:pt x="1158" y="3"/>
                    <a:pt x="1158" y="3"/>
                  </a:cubicBezTo>
                  <a:moveTo>
                    <a:pt x="1166" y="8"/>
                  </a:moveTo>
                  <a:cubicBezTo>
                    <a:pt x="1161" y="6"/>
                    <a:pt x="1156" y="4"/>
                    <a:pt x="1150" y="2"/>
                  </a:cubicBezTo>
                  <a:cubicBezTo>
                    <a:pt x="1152" y="3"/>
                    <a:pt x="1154" y="5"/>
                    <a:pt x="1156" y="6"/>
                  </a:cubicBezTo>
                  <a:cubicBezTo>
                    <a:pt x="1159" y="8"/>
                    <a:pt x="1161" y="10"/>
                    <a:pt x="1164" y="12"/>
                  </a:cubicBezTo>
                  <a:cubicBezTo>
                    <a:pt x="1170" y="15"/>
                    <a:pt x="1175" y="16"/>
                    <a:pt x="1180" y="19"/>
                  </a:cubicBezTo>
                  <a:cubicBezTo>
                    <a:pt x="1178" y="17"/>
                    <a:pt x="1175" y="15"/>
                    <a:pt x="1173" y="13"/>
                  </a:cubicBezTo>
                  <a:cubicBezTo>
                    <a:pt x="1171" y="11"/>
                    <a:pt x="1169" y="9"/>
                    <a:pt x="1166" y="8"/>
                  </a:cubicBezTo>
                  <a:moveTo>
                    <a:pt x="463" y="42"/>
                  </a:moveTo>
                  <a:cubicBezTo>
                    <a:pt x="469" y="39"/>
                    <a:pt x="475" y="37"/>
                    <a:pt x="480" y="35"/>
                  </a:cubicBezTo>
                  <a:cubicBezTo>
                    <a:pt x="475" y="37"/>
                    <a:pt x="469" y="39"/>
                    <a:pt x="463" y="42"/>
                  </a:cubicBezTo>
                  <a:cubicBezTo>
                    <a:pt x="469" y="39"/>
                    <a:pt x="475" y="37"/>
                    <a:pt x="480" y="35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1" y="33"/>
                    <a:pt x="481" y="32"/>
                    <a:pt x="481" y="32"/>
                  </a:cubicBezTo>
                  <a:cubicBezTo>
                    <a:pt x="475" y="34"/>
                    <a:pt x="469" y="37"/>
                    <a:pt x="463" y="39"/>
                  </a:cubicBezTo>
                  <a:cubicBezTo>
                    <a:pt x="463" y="39"/>
                    <a:pt x="463" y="40"/>
                    <a:pt x="463" y="40"/>
                  </a:cubicBezTo>
                  <a:cubicBezTo>
                    <a:pt x="463" y="41"/>
                    <a:pt x="463" y="42"/>
                    <a:pt x="463" y="42"/>
                  </a:cubicBezTo>
                  <a:cubicBezTo>
                    <a:pt x="463" y="42"/>
                    <a:pt x="463" y="41"/>
                    <a:pt x="463" y="40"/>
                  </a:cubicBezTo>
                  <a:cubicBezTo>
                    <a:pt x="463" y="41"/>
                    <a:pt x="463" y="42"/>
                    <a:pt x="463" y="42"/>
                  </a:cubicBezTo>
                  <a:moveTo>
                    <a:pt x="462" y="67"/>
                  </a:moveTo>
                  <a:cubicBezTo>
                    <a:pt x="463" y="69"/>
                    <a:pt x="464" y="70"/>
                    <a:pt x="466" y="72"/>
                  </a:cubicBezTo>
                  <a:cubicBezTo>
                    <a:pt x="470" y="60"/>
                    <a:pt x="470" y="60"/>
                    <a:pt x="470" y="60"/>
                  </a:cubicBezTo>
                  <a:cubicBezTo>
                    <a:pt x="469" y="55"/>
                    <a:pt x="471" y="52"/>
                    <a:pt x="481" y="42"/>
                  </a:cubicBezTo>
                  <a:cubicBezTo>
                    <a:pt x="474" y="46"/>
                    <a:pt x="464" y="53"/>
                    <a:pt x="456" y="57"/>
                  </a:cubicBezTo>
                  <a:cubicBezTo>
                    <a:pt x="457" y="60"/>
                    <a:pt x="459" y="64"/>
                    <a:pt x="462" y="67"/>
                  </a:cubicBezTo>
                  <a:moveTo>
                    <a:pt x="1398" y="429"/>
                  </a:moveTo>
                  <a:cubicBezTo>
                    <a:pt x="1398" y="430"/>
                    <a:pt x="1399" y="430"/>
                    <a:pt x="1399" y="431"/>
                  </a:cubicBezTo>
                  <a:cubicBezTo>
                    <a:pt x="1399" y="430"/>
                    <a:pt x="1398" y="430"/>
                    <a:pt x="1398" y="429"/>
                  </a:cubicBezTo>
                  <a:moveTo>
                    <a:pt x="1400" y="432"/>
                  </a:moveTo>
                  <a:cubicBezTo>
                    <a:pt x="1400" y="432"/>
                    <a:pt x="1399" y="431"/>
                    <a:pt x="1399" y="431"/>
                  </a:cubicBezTo>
                  <a:cubicBezTo>
                    <a:pt x="1399" y="431"/>
                    <a:pt x="1400" y="432"/>
                    <a:pt x="1400" y="432"/>
                  </a:cubicBezTo>
                  <a:moveTo>
                    <a:pt x="1402" y="433"/>
                  </a:moveTo>
                  <a:cubicBezTo>
                    <a:pt x="1401" y="433"/>
                    <a:pt x="1401" y="432"/>
                    <a:pt x="1400" y="432"/>
                  </a:cubicBezTo>
                  <a:cubicBezTo>
                    <a:pt x="1401" y="432"/>
                    <a:pt x="1401" y="433"/>
                    <a:pt x="1402" y="433"/>
                  </a:cubicBezTo>
                  <a:moveTo>
                    <a:pt x="1402" y="435"/>
                  </a:moveTo>
                  <a:cubicBezTo>
                    <a:pt x="1402" y="434"/>
                    <a:pt x="1402" y="434"/>
                    <a:pt x="1402" y="433"/>
                  </a:cubicBezTo>
                  <a:cubicBezTo>
                    <a:pt x="1402" y="434"/>
                    <a:pt x="1402" y="434"/>
                    <a:pt x="1402" y="435"/>
                  </a:cubicBezTo>
                  <a:moveTo>
                    <a:pt x="1403" y="436"/>
                  </a:moveTo>
                  <a:cubicBezTo>
                    <a:pt x="1403" y="436"/>
                    <a:pt x="1403" y="435"/>
                    <a:pt x="1402" y="435"/>
                  </a:cubicBezTo>
                  <a:cubicBezTo>
                    <a:pt x="1403" y="435"/>
                    <a:pt x="1403" y="436"/>
                    <a:pt x="1403" y="436"/>
                  </a:cubicBezTo>
                  <a:moveTo>
                    <a:pt x="1404" y="437"/>
                  </a:moveTo>
                  <a:cubicBezTo>
                    <a:pt x="1404" y="437"/>
                    <a:pt x="1404" y="436"/>
                    <a:pt x="1403" y="436"/>
                  </a:cubicBezTo>
                  <a:cubicBezTo>
                    <a:pt x="1404" y="436"/>
                    <a:pt x="1404" y="437"/>
                    <a:pt x="1404" y="437"/>
                  </a:cubicBezTo>
                  <a:moveTo>
                    <a:pt x="1405" y="438"/>
                  </a:moveTo>
                  <a:cubicBezTo>
                    <a:pt x="1405" y="438"/>
                    <a:pt x="1404" y="437"/>
                    <a:pt x="1404" y="437"/>
                  </a:cubicBezTo>
                  <a:cubicBezTo>
                    <a:pt x="1404" y="437"/>
                    <a:pt x="1405" y="438"/>
                    <a:pt x="1405" y="438"/>
                  </a:cubicBezTo>
                  <a:moveTo>
                    <a:pt x="1406" y="439"/>
                  </a:moveTo>
                  <a:cubicBezTo>
                    <a:pt x="1406" y="439"/>
                    <a:pt x="1405" y="439"/>
                    <a:pt x="1405" y="438"/>
                  </a:cubicBezTo>
                  <a:cubicBezTo>
                    <a:pt x="1405" y="439"/>
                    <a:pt x="1406" y="439"/>
                    <a:pt x="1406" y="439"/>
                  </a:cubicBezTo>
                  <a:moveTo>
                    <a:pt x="1407" y="440"/>
                  </a:moveTo>
                  <a:cubicBezTo>
                    <a:pt x="1407" y="440"/>
                    <a:pt x="1407" y="440"/>
                    <a:pt x="1406" y="439"/>
                  </a:cubicBezTo>
                  <a:cubicBezTo>
                    <a:pt x="1407" y="440"/>
                    <a:pt x="1407" y="440"/>
                    <a:pt x="1407" y="440"/>
                  </a:cubicBezTo>
                  <a:moveTo>
                    <a:pt x="1408" y="441"/>
                  </a:moveTo>
                  <a:cubicBezTo>
                    <a:pt x="1408" y="441"/>
                    <a:pt x="1407" y="440"/>
                    <a:pt x="1407" y="440"/>
                  </a:cubicBezTo>
                  <a:cubicBezTo>
                    <a:pt x="1407" y="440"/>
                    <a:pt x="1408" y="441"/>
                    <a:pt x="1408" y="441"/>
                  </a:cubicBezTo>
                  <a:moveTo>
                    <a:pt x="1409" y="442"/>
                  </a:moveTo>
                  <a:cubicBezTo>
                    <a:pt x="1409" y="442"/>
                    <a:pt x="1409" y="441"/>
                    <a:pt x="1408" y="441"/>
                  </a:cubicBezTo>
                  <a:cubicBezTo>
                    <a:pt x="1409" y="441"/>
                    <a:pt x="1409" y="442"/>
                    <a:pt x="1409" y="442"/>
                  </a:cubicBezTo>
                  <a:moveTo>
                    <a:pt x="1410" y="443"/>
                  </a:moveTo>
                  <a:cubicBezTo>
                    <a:pt x="1410" y="443"/>
                    <a:pt x="1409" y="442"/>
                    <a:pt x="1409" y="442"/>
                  </a:cubicBezTo>
                  <a:cubicBezTo>
                    <a:pt x="1409" y="442"/>
                    <a:pt x="1410" y="443"/>
                    <a:pt x="1410" y="443"/>
                  </a:cubicBezTo>
                  <a:moveTo>
                    <a:pt x="1411" y="443"/>
                  </a:moveTo>
                  <a:cubicBezTo>
                    <a:pt x="1410" y="443"/>
                    <a:pt x="1410" y="443"/>
                    <a:pt x="1410" y="443"/>
                  </a:cubicBezTo>
                  <a:cubicBezTo>
                    <a:pt x="1411" y="443"/>
                    <a:pt x="1411" y="443"/>
                    <a:pt x="1411" y="443"/>
                  </a:cubicBezTo>
                  <a:moveTo>
                    <a:pt x="1412" y="443"/>
                  </a:moveTo>
                  <a:cubicBezTo>
                    <a:pt x="1412" y="443"/>
                    <a:pt x="1411" y="443"/>
                    <a:pt x="1411" y="443"/>
                  </a:cubicBezTo>
                  <a:cubicBezTo>
                    <a:pt x="1411" y="443"/>
                    <a:pt x="1412" y="443"/>
                    <a:pt x="1412" y="443"/>
                  </a:cubicBezTo>
                  <a:moveTo>
                    <a:pt x="1413" y="443"/>
                  </a:moveTo>
                  <a:cubicBezTo>
                    <a:pt x="1412" y="443"/>
                    <a:pt x="1412" y="443"/>
                    <a:pt x="1412" y="443"/>
                  </a:cubicBezTo>
                  <a:cubicBezTo>
                    <a:pt x="1412" y="443"/>
                    <a:pt x="1412" y="443"/>
                    <a:pt x="1413" y="443"/>
                  </a:cubicBezTo>
                  <a:moveTo>
                    <a:pt x="1414" y="443"/>
                  </a:moveTo>
                  <a:cubicBezTo>
                    <a:pt x="1413" y="443"/>
                    <a:pt x="1413" y="443"/>
                    <a:pt x="1413" y="443"/>
                  </a:cubicBezTo>
                  <a:cubicBezTo>
                    <a:pt x="1413" y="443"/>
                    <a:pt x="1413" y="443"/>
                    <a:pt x="1414" y="443"/>
                  </a:cubicBezTo>
                  <a:moveTo>
                    <a:pt x="1415" y="442"/>
                  </a:moveTo>
                  <a:cubicBezTo>
                    <a:pt x="1414" y="443"/>
                    <a:pt x="1414" y="443"/>
                    <a:pt x="1414" y="443"/>
                  </a:cubicBezTo>
                  <a:cubicBezTo>
                    <a:pt x="1414" y="443"/>
                    <a:pt x="1414" y="443"/>
                    <a:pt x="1415" y="442"/>
                  </a:cubicBezTo>
                  <a:moveTo>
                    <a:pt x="1416" y="442"/>
                  </a:moveTo>
                  <a:cubicBezTo>
                    <a:pt x="1415" y="442"/>
                    <a:pt x="1415" y="442"/>
                    <a:pt x="1415" y="442"/>
                  </a:cubicBezTo>
                  <a:cubicBezTo>
                    <a:pt x="1415" y="442"/>
                    <a:pt x="1415" y="442"/>
                    <a:pt x="1416" y="442"/>
                  </a:cubicBezTo>
                  <a:moveTo>
                    <a:pt x="1416" y="441"/>
                  </a:moveTo>
                  <a:cubicBezTo>
                    <a:pt x="1416" y="441"/>
                    <a:pt x="1416" y="441"/>
                    <a:pt x="1416" y="442"/>
                  </a:cubicBezTo>
                  <a:cubicBezTo>
                    <a:pt x="1416" y="441"/>
                    <a:pt x="1416" y="441"/>
                    <a:pt x="1416" y="441"/>
                  </a:cubicBezTo>
                  <a:moveTo>
                    <a:pt x="1416" y="440"/>
                  </a:moveTo>
                  <a:cubicBezTo>
                    <a:pt x="1416" y="440"/>
                    <a:pt x="1416" y="440"/>
                    <a:pt x="1416" y="441"/>
                  </a:cubicBezTo>
                  <a:cubicBezTo>
                    <a:pt x="1416" y="440"/>
                    <a:pt x="1416" y="440"/>
                    <a:pt x="1416" y="440"/>
                  </a:cubicBezTo>
                  <a:moveTo>
                    <a:pt x="1416" y="439"/>
                  </a:moveTo>
                  <a:cubicBezTo>
                    <a:pt x="1416" y="439"/>
                    <a:pt x="1416" y="439"/>
                    <a:pt x="1416" y="440"/>
                  </a:cubicBezTo>
                  <a:cubicBezTo>
                    <a:pt x="1416" y="439"/>
                    <a:pt x="1416" y="439"/>
                    <a:pt x="1416" y="439"/>
                  </a:cubicBezTo>
                  <a:moveTo>
                    <a:pt x="1416" y="437"/>
                  </a:moveTo>
                  <a:cubicBezTo>
                    <a:pt x="1416" y="438"/>
                    <a:pt x="1416" y="438"/>
                    <a:pt x="1416" y="439"/>
                  </a:cubicBezTo>
                  <a:cubicBezTo>
                    <a:pt x="1416" y="438"/>
                    <a:pt x="1416" y="438"/>
                    <a:pt x="1416" y="437"/>
                  </a:cubicBezTo>
                  <a:moveTo>
                    <a:pt x="1416" y="436"/>
                  </a:moveTo>
                  <a:cubicBezTo>
                    <a:pt x="1416" y="437"/>
                    <a:pt x="1416" y="437"/>
                    <a:pt x="1416" y="437"/>
                  </a:cubicBezTo>
                  <a:cubicBezTo>
                    <a:pt x="1416" y="437"/>
                    <a:pt x="1416" y="437"/>
                    <a:pt x="1416" y="436"/>
                  </a:cubicBezTo>
                  <a:moveTo>
                    <a:pt x="1416" y="435"/>
                  </a:moveTo>
                  <a:cubicBezTo>
                    <a:pt x="1416" y="436"/>
                    <a:pt x="1416" y="436"/>
                    <a:pt x="1416" y="436"/>
                  </a:cubicBezTo>
                  <a:cubicBezTo>
                    <a:pt x="1416" y="436"/>
                    <a:pt x="1416" y="436"/>
                    <a:pt x="1416" y="435"/>
                  </a:cubicBezTo>
                  <a:moveTo>
                    <a:pt x="1416" y="434"/>
                  </a:moveTo>
                  <a:cubicBezTo>
                    <a:pt x="1416" y="434"/>
                    <a:pt x="1416" y="435"/>
                    <a:pt x="1416" y="435"/>
                  </a:cubicBezTo>
                  <a:cubicBezTo>
                    <a:pt x="1416" y="435"/>
                    <a:pt x="1416" y="434"/>
                    <a:pt x="1416" y="434"/>
                  </a:cubicBezTo>
                  <a:moveTo>
                    <a:pt x="1415" y="432"/>
                  </a:moveTo>
                  <a:cubicBezTo>
                    <a:pt x="1416" y="432"/>
                    <a:pt x="1416" y="433"/>
                    <a:pt x="1416" y="434"/>
                  </a:cubicBezTo>
                  <a:cubicBezTo>
                    <a:pt x="1416" y="433"/>
                    <a:pt x="1416" y="432"/>
                    <a:pt x="1415" y="432"/>
                  </a:cubicBezTo>
                  <a:moveTo>
                    <a:pt x="1415" y="431"/>
                  </a:moveTo>
                  <a:cubicBezTo>
                    <a:pt x="1415" y="431"/>
                    <a:pt x="1415" y="432"/>
                    <a:pt x="1415" y="432"/>
                  </a:cubicBezTo>
                  <a:cubicBezTo>
                    <a:pt x="1415" y="432"/>
                    <a:pt x="1415" y="431"/>
                    <a:pt x="1415" y="431"/>
                  </a:cubicBezTo>
                  <a:moveTo>
                    <a:pt x="1415" y="431"/>
                  </a:moveTo>
                  <a:cubicBezTo>
                    <a:pt x="1415" y="430"/>
                    <a:pt x="1414" y="429"/>
                    <a:pt x="1414" y="429"/>
                  </a:cubicBezTo>
                  <a:cubicBezTo>
                    <a:pt x="1414" y="429"/>
                    <a:pt x="1415" y="430"/>
                    <a:pt x="1415" y="431"/>
                  </a:cubicBezTo>
                  <a:moveTo>
                    <a:pt x="1414" y="427"/>
                  </a:moveTo>
                  <a:cubicBezTo>
                    <a:pt x="1414" y="428"/>
                    <a:pt x="1414" y="428"/>
                    <a:pt x="1414" y="429"/>
                  </a:cubicBezTo>
                  <a:cubicBezTo>
                    <a:pt x="1414" y="428"/>
                    <a:pt x="1414" y="428"/>
                    <a:pt x="1414" y="427"/>
                  </a:cubicBezTo>
                  <a:moveTo>
                    <a:pt x="1414" y="427"/>
                  </a:moveTo>
                  <a:cubicBezTo>
                    <a:pt x="1414" y="427"/>
                    <a:pt x="1413" y="426"/>
                    <a:pt x="1413" y="426"/>
                  </a:cubicBezTo>
                  <a:cubicBezTo>
                    <a:pt x="1413" y="426"/>
                    <a:pt x="1414" y="427"/>
                    <a:pt x="1414" y="427"/>
                  </a:cubicBezTo>
                  <a:moveTo>
                    <a:pt x="1413" y="426"/>
                  </a:moveTo>
                  <a:cubicBezTo>
                    <a:pt x="1413" y="426"/>
                    <a:pt x="1413" y="425"/>
                    <a:pt x="1413" y="425"/>
                  </a:cubicBezTo>
                  <a:cubicBezTo>
                    <a:pt x="1413" y="425"/>
                    <a:pt x="1413" y="426"/>
                    <a:pt x="1413" y="426"/>
                  </a:cubicBezTo>
                  <a:moveTo>
                    <a:pt x="1413" y="425"/>
                  </a:moveTo>
                  <a:cubicBezTo>
                    <a:pt x="1413" y="424"/>
                    <a:pt x="1412" y="424"/>
                    <a:pt x="1412" y="423"/>
                  </a:cubicBezTo>
                  <a:cubicBezTo>
                    <a:pt x="1412" y="424"/>
                    <a:pt x="1413" y="424"/>
                    <a:pt x="1413" y="425"/>
                  </a:cubicBezTo>
                  <a:moveTo>
                    <a:pt x="1374" y="410"/>
                  </a:moveTo>
                  <a:cubicBezTo>
                    <a:pt x="1375" y="407"/>
                    <a:pt x="1376" y="402"/>
                    <a:pt x="1377" y="399"/>
                  </a:cubicBezTo>
                  <a:cubicBezTo>
                    <a:pt x="1376" y="402"/>
                    <a:pt x="1375" y="407"/>
                    <a:pt x="1374" y="410"/>
                  </a:cubicBezTo>
                  <a:moveTo>
                    <a:pt x="1380" y="398"/>
                  </a:moveTo>
                  <a:cubicBezTo>
                    <a:pt x="1379" y="398"/>
                    <a:pt x="1378" y="398"/>
                    <a:pt x="1377" y="399"/>
                  </a:cubicBezTo>
                  <a:cubicBezTo>
                    <a:pt x="1378" y="398"/>
                    <a:pt x="1379" y="398"/>
                    <a:pt x="1380" y="398"/>
                  </a:cubicBezTo>
                  <a:moveTo>
                    <a:pt x="1382" y="397"/>
                  </a:moveTo>
                  <a:cubicBezTo>
                    <a:pt x="1382" y="397"/>
                    <a:pt x="1381" y="397"/>
                    <a:pt x="1380" y="398"/>
                  </a:cubicBezTo>
                  <a:cubicBezTo>
                    <a:pt x="1381" y="397"/>
                    <a:pt x="1382" y="397"/>
                    <a:pt x="1382" y="397"/>
                  </a:cubicBezTo>
                  <a:moveTo>
                    <a:pt x="1382" y="397"/>
                  </a:moveTo>
                  <a:cubicBezTo>
                    <a:pt x="1383" y="396"/>
                    <a:pt x="1384" y="396"/>
                    <a:pt x="1384" y="396"/>
                  </a:cubicBezTo>
                  <a:cubicBezTo>
                    <a:pt x="1384" y="396"/>
                    <a:pt x="1383" y="396"/>
                    <a:pt x="1382" y="397"/>
                  </a:cubicBezTo>
                  <a:moveTo>
                    <a:pt x="1387" y="395"/>
                  </a:moveTo>
                  <a:cubicBezTo>
                    <a:pt x="1386" y="395"/>
                    <a:pt x="1385" y="396"/>
                    <a:pt x="1384" y="396"/>
                  </a:cubicBezTo>
                  <a:cubicBezTo>
                    <a:pt x="1385" y="396"/>
                    <a:pt x="1386" y="395"/>
                    <a:pt x="1387" y="395"/>
                  </a:cubicBezTo>
                  <a:moveTo>
                    <a:pt x="1389" y="395"/>
                  </a:moveTo>
                  <a:cubicBezTo>
                    <a:pt x="1388" y="395"/>
                    <a:pt x="1387" y="395"/>
                    <a:pt x="1387" y="395"/>
                  </a:cubicBezTo>
                  <a:cubicBezTo>
                    <a:pt x="1387" y="395"/>
                    <a:pt x="1388" y="395"/>
                    <a:pt x="1389" y="395"/>
                  </a:cubicBezTo>
                  <a:moveTo>
                    <a:pt x="1390" y="395"/>
                  </a:moveTo>
                  <a:cubicBezTo>
                    <a:pt x="1389" y="395"/>
                    <a:pt x="1389" y="395"/>
                    <a:pt x="1389" y="395"/>
                  </a:cubicBezTo>
                  <a:cubicBezTo>
                    <a:pt x="1389" y="395"/>
                    <a:pt x="1389" y="395"/>
                    <a:pt x="1390" y="395"/>
                  </a:cubicBezTo>
                  <a:moveTo>
                    <a:pt x="1392" y="394"/>
                  </a:moveTo>
                  <a:cubicBezTo>
                    <a:pt x="1391" y="395"/>
                    <a:pt x="1391" y="395"/>
                    <a:pt x="1390" y="395"/>
                  </a:cubicBezTo>
                  <a:cubicBezTo>
                    <a:pt x="1391" y="395"/>
                    <a:pt x="1391" y="395"/>
                    <a:pt x="1392" y="394"/>
                  </a:cubicBezTo>
                  <a:moveTo>
                    <a:pt x="1392" y="394"/>
                  </a:moveTo>
                  <a:cubicBezTo>
                    <a:pt x="1392" y="394"/>
                    <a:pt x="1392" y="394"/>
                    <a:pt x="1392" y="394"/>
                  </a:cubicBezTo>
                  <a:cubicBezTo>
                    <a:pt x="1392" y="394"/>
                    <a:pt x="1392" y="394"/>
                    <a:pt x="1392" y="394"/>
                  </a:cubicBezTo>
                  <a:moveTo>
                    <a:pt x="1392" y="394"/>
                  </a:moveTo>
                  <a:cubicBezTo>
                    <a:pt x="1392" y="394"/>
                    <a:pt x="1392" y="394"/>
                    <a:pt x="1392" y="394"/>
                  </a:cubicBezTo>
                  <a:cubicBezTo>
                    <a:pt x="1392" y="394"/>
                    <a:pt x="1392" y="394"/>
                    <a:pt x="1392" y="394"/>
                  </a:cubicBezTo>
                  <a:moveTo>
                    <a:pt x="1393" y="394"/>
                  </a:moveTo>
                  <a:cubicBezTo>
                    <a:pt x="1392" y="394"/>
                    <a:pt x="1392" y="394"/>
                    <a:pt x="1392" y="394"/>
                  </a:cubicBezTo>
                  <a:cubicBezTo>
                    <a:pt x="1392" y="394"/>
                    <a:pt x="1392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4" y="393"/>
                  </a:moveTo>
                  <a:cubicBezTo>
                    <a:pt x="1394" y="393"/>
                    <a:pt x="1393" y="394"/>
                    <a:pt x="1393" y="394"/>
                  </a:cubicBezTo>
                  <a:cubicBezTo>
                    <a:pt x="1393" y="394"/>
                    <a:pt x="1394" y="393"/>
                    <a:pt x="1394" y="393"/>
                  </a:cubicBezTo>
                  <a:moveTo>
                    <a:pt x="1395" y="392"/>
                  </a:moveTo>
                  <a:cubicBezTo>
                    <a:pt x="1395" y="392"/>
                    <a:pt x="1395" y="393"/>
                    <a:pt x="1394" y="393"/>
                  </a:cubicBezTo>
                  <a:cubicBezTo>
                    <a:pt x="1395" y="393"/>
                    <a:pt x="1395" y="392"/>
                    <a:pt x="1395" y="392"/>
                  </a:cubicBezTo>
                  <a:moveTo>
                    <a:pt x="1396" y="390"/>
                  </a:moveTo>
                  <a:cubicBezTo>
                    <a:pt x="1396" y="391"/>
                    <a:pt x="1395" y="391"/>
                    <a:pt x="1395" y="392"/>
                  </a:cubicBezTo>
                  <a:cubicBezTo>
                    <a:pt x="1395" y="391"/>
                    <a:pt x="1396" y="391"/>
                    <a:pt x="1396" y="390"/>
                  </a:cubicBezTo>
                  <a:moveTo>
                    <a:pt x="1396" y="388"/>
                  </a:moveTo>
                  <a:cubicBezTo>
                    <a:pt x="1396" y="389"/>
                    <a:pt x="1396" y="390"/>
                    <a:pt x="1396" y="390"/>
                  </a:cubicBezTo>
                  <a:cubicBezTo>
                    <a:pt x="1396" y="390"/>
                    <a:pt x="1396" y="389"/>
                    <a:pt x="1396" y="388"/>
                  </a:cubicBezTo>
                  <a:moveTo>
                    <a:pt x="1396" y="386"/>
                  </a:moveTo>
                  <a:cubicBezTo>
                    <a:pt x="1396" y="387"/>
                    <a:pt x="1396" y="387"/>
                    <a:pt x="1396" y="388"/>
                  </a:cubicBezTo>
                  <a:cubicBezTo>
                    <a:pt x="1396" y="387"/>
                    <a:pt x="1396" y="387"/>
                    <a:pt x="1396" y="386"/>
                  </a:cubicBezTo>
                  <a:moveTo>
                    <a:pt x="1395" y="383"/>
                  </a:moveTo>
                  <a:cubicBezTo>
                    <a:pt x="1395" y="384"/>
                    <a:pt x="1395" y="385"/>
                    <a:pt x="1396" y="386"/>
                  </a:cubicBezTo>
                  <a:cubicBezTo>
                    <a:pt x="1395" y="385"/>
                    <a:pt x="1395" y="384"/>
                    <a:pt x="1395" y="383"/>
                  </a:cubicBezTo>
                  <a:moveTo>
                    <a:pt x="1394" y="378"/>
                  </a:moveTo>
                  <a:cubicBezTo>
                    <a:pt x="1394" y="380"/>
                    <a:pt x="1395" y="382"/>
                    <a:pt x="1395" y="383"/>
                  </a:cubicBezTo>
                  <a:cubicBezTo>
                    <a:pt x="1395" y="382"/>
                    <a:pt x="1394" y="380"/>
                    <a:pt x="1394" y="378"/>
                  </a:cubicBezTo>
                  <a:moveTo>
                    <a:pt x="1392" y="374"/>
                  </a:moveTo>
                  <a:cubicBezTo>
                    <a:pt x="1393" y="375"/>
                    <a:pt x="1393" y="377"/>
                    <a:pt x="1394" y="378"/>
                  </a:cubicBezTo>
                  <a:cubicBezTo>
                    <a:pt x="1393" y="377"/>
                    <a:pt x="1393" y="375"/>
                    <a:pt x="1392" y="374"/>
                  </a:cubicBezTo>
                  <a:moveTo>
                    <a:pt x="1392" y="374"/>
                  </a:moveTo>
                  <a:cubicBezTo>
                    <a:pt x="1392" y="374"/>
                    <a:pt x="1392" y="374"/>
                    <a:pt x="1392" y="374"/>
                  </a:cubicBezTo>
                  <a:cubicBezTo>
                    <a:pt x="1392" y="374"/>
                    <a:pt x="1392" y="374"/>
                    <a:pt x="1392" y="374"/>
                  </a:cubicBezTo>
                  <a:moveTo>
                    <a:pt x="1392" y="374"/>
                  </a:moveTo>
                  <a:cubicBezTo>
                    <a:pt x="1392" y="374"/>
                    <a:pt x="1392" y="374"/>
                    <a:pt x="1392" y="374"/>
                  </a:cubicBezTo>
                  <a:cubicBezTo>
                    <a:pt x="1392" y="374"/>
                    <a:pt x="1392" y="374"/>
                    <a:pt x="1392" y="374"/>
                  </a:cubicBezTo>
                  <a:moveTo>
                    <a:pt x="1392" y="373"/>
                  </a:moveTo>
                  <a:cubicBezTo>
                    <a:pt x="1392" y="374"/>
                    <a:pt x="1392" y="374"/>
                    <a:pt x="1392" y="374"/>
                  </a:cubicBezTo>
                  <a:cubicBezTo>
                    <a:pt x="1392" y="374"/>
                    <a:pt x="1392" y="374"/>
                    <a:pt x="1392" y="373"/>
                  </a:cubicBezTo>
                  <a:moveTo>
                    <a:pt x="1392" y="373"/>
                  </a:moveTo>
                  <a:cubicBezTo>
                    <a:pt x="1392" y="373"/>
                    <a:pt x="1392" y="373"/>
                    <a:pt x="1392" y="373"/>
                  </a:cubicBezTo>
                  <a:cubicBezTo>
                    <a:pt x="1392" y="373"/>
                    <a:pt x="1392" y="373"/>
                    <a:pt x="1392" y="373"/>
                  </a:cubicBezTo>
                  <a:moveTo>
                    <a:pt x="1392" y="373"/>
                  </a:moveTo>
                  <a:cubicBezTo>
                    <a:pt x="1392" y="373"/>
                    <a:pt x="1392" y="373"/>
                    <a:pt x="1392" y="373"/>
                  </a:cubicBezTo>
                  <a:cubicBezTo>
                    <a:pt x="1392" y="373"/>
                    <a:pt x="1392" y="373"/>
                    <a:pt x="1392" y="373"/>
                  </a:cubicBezTo>
                  <a:moveTo>
                    <a:pt x="1392" y="373"/>
                  </a:moveTo>
                  <a:cubicBezTo>
                    <a:pt x="1392" y="373"/>
                    <a:pt x="1392" y="373"/>
                    <a:pt x="1392" y="373"/>
                  </a:cubicBezTo>
                  <a:cubicBezTo>
                    <a:pt x="1392" y="373"/>
                    <a:pt x="1392" y="373"/>
                    <a:pt x="1392" y="373"/>
                  </a:cubicBezTo>
                  <a:moveTo>
                    <a:pt x="1392" y="373"/>
                  </a:moveTo>
                  <a:cubicBezTo>
                    <a:pt x="1392" y="373"/>
                    <a:pt x="1392" y="373"/>
                    <a:pt x="1392" y="373"/>
                  </a:cubicBezTo>
                  <a:cubicBezTo>
                    <a:pt x="1392" y="373"/>
                    <a:pt x="1392" y="373"/>
                    <a:pt x="1392" y="373"/>
                  </a:cubicBezTo>
                  <a:moveTo>
                    <a:pt x="1392" y="373"/>
                  </a:moveTo>
                  <a:cubicBezTo>
                    <a:pt x="1392" y="373"/>
                    <a:pt x="1392" y="373"/>
                    <a:pt x="1392" y="373"/>
                  </a:cubicBezTo>
                  <a:cubicBezTo>
                    <a:pt x="1392" y="373"/>
                    <a:pt x="1392" y="373"/>
                    <a:pt x="1392" y="373"/>
                  </a:cubicBezTo>
                  <a:moveTo>
                    <a:pt x="1434" y="260"/>
                  </a:moveTo>
                  <a:cubicBezTo>
                    <a:pt x="1434" y="261"/>
                    <a:pt x="1434" y="261"/>
                    <a:pt x="1434" y="261"/>
                  </a:cubicBezTo>
                  <a:cubicBezTo>
                    <a:pt x="1434" y="261"/>
                    <a:pt x="1434" y="261"/>
                    <a:pt x="1434" y="260"/>
                  </a:cubicBezTo>
                  <a:moveTo>
                    <a:pt x="1435" y="259"/>
                  </a:moveTo>
                  <a:cubicBezTo>
                    <a:pt x="1434" y="260"/>
                    <a:pt x="1434" y="260"/>
                    <a:pt x="1434" y="260"/>
                  </a:cubicBezTo>
                  <a:cubicBezTo>
                    <a:pt x="1434" y="260"/>
                    <a:pt x="1434" y="260"/>
                    <a:pt x="1435" y="259"/>
                  </a:cubicBezTo>
                  <a:moveTo>
                    <a:pt x="1435" y="259"/>
                  </a:moveTo>
                  <a:cubicBezTo>
                    <a:pt x="1435" y="259"/>
                    <a:pt x="1435" y="259"/>
                    <a:pt x="1435" y="259"/>
                  </a:cubicBezTo>
                  <a:cubicBezTo>
                    <a:pt x="1435" y="259"/>
                    <a:pt x="1435" y="259"/>
                    <a:pt x="1435" y="259"/>
                  </a:cubicBezTo>
                  <a:moveTo>
                    <a:pt x="1435" y="258"/>
                  </a:moveTo>
                  <a:cubicBezTo>
                    <a:pt x="1435" y="258"/>
                    <a:pt x="1435" y="258"/>
                    <a:pt x="1435" y="259"/>
                  </a:cubicBezTo>
                  <a:cubicBezTo>
                    <a:pt x="1435" y="258"/>
                    <a:pt x="1435" y="258"/>
                    <a:pt x="1435" y="258"/>
                  </a:cubicBezTo>
                  <a:moveTo>
                    <a:pt x="1435" y="257"/>
                  </a:moveTo>
                  <a:cubicBezTo>
                    <a:pt x="1435" y="257"/>
                    <a:pt x="1435" y="257"/>
                    <a:pt x="1435" y="258"/>
                  </a:cubicBezTo>
                  <a:cubicBezTo>
                    <a:pt x="1435" y="257"/>
                    <a:pt x="1435" y="257"/>
                    <a:pt x="1435" y="257"/>
                  </a:cubicBezTo>
                  <a:moveTo>
                    <a:pt x="1435" y="256"/>
                  </a:moveTo>
                  <a:cubicBezTo>
                    <a:pt x="1435" y="256"/>
                    <a:pt x="1435" y="256"/>
                    <a:pt x="1435" y="257"/>
                  </a:cubicBezTo>
                  <a:cubicBezTo>
                    <a:pt x="1435" y="256"/>
                    <a:pt x="1435" y="256"/>
                    <a:pt x="1435" y="256"/>
                  </a:cubicBezTo>
                  <a:moveTo>
                    <a:pt x="1435" y="255"/>
                  </a:moveTo>
                  <a:cubicBezTo>
                    <a:pt x="1435" y="255"/>
                    <a:pt x="1435" y="255"/>
                    <a:pt x="1435" y="256"/>
                  </a:cubicBezTo>
                  <a:cubicBezTo>
                    <a:pt x="1435" y="255"/>
                    <a:pt x="1435" y="255"/>
                    <a:pt x="1435" y="255"/>
                  </a:cubicBezTo>
                  <a:moveTo>
                    <a:pt x="1435" y="254"/>
                  </a:moveTo>
                  <a:cubicBezTo>
                    <a:pt x="1435" y="254"/>
                    <a:pt x="1435" y="254"/>
                    <a:pt x="1435" y="255"/>
                  </a:cubicBezTo>
                  <a:cubicBezTo>
                    <a:pt x="1435" y="254"/>
                    <a:pt x="1435" y="254"/>
                    <a:pt x="1435" y="254"/>
                  </a:cubicBezTo>
                  <a:moveTo>
                    <a:pt x="1435" y="253"/>
                  </a:moveTo>
                  <a:cubicBezTo>
                    <a:pt x="1435" y="253"/>
                    <a:pt x="1435" y="253"/>
                    <a:pt x="1435" y="254"/>
                  </a:cubicBezTo>
                  <a:cubicBezTo>
                    <a:pt x="1435" y="253"/>
                    <a:pt x="1435" y="253"/>
                    <a:pt x="1435" y="253"/>
                  </a:cubicBezTo>
                  <a:moveTo>
                    <a:pt x="1434" y="251"/>
                  </a:moveTo>
                  <a:cubicBezTo>
                    <a:pt x="1435" y="252"/>
                    <a:pt x="1435" y="252"/>
                    <a:pt x="1435" y="253"/>
                  </a:cubicBezTo>
                  <a:cubicBezTo>
                    <a:pt x="1435" y="252"/>
                    <a:pt x="1435" y="252"/>
                    <a:pt x="1434" y="251"/>
                  </a:cubicBezTo>
                  <a:moveTo>
                    <a:pt x="1434" y="250"/>
                  </a:moveTo>
                  <a:cubicBezTo>
                    <a:pt x="1434" y="251"/>
                    <a:pt x="1434" y="251"/>
                    <a:pt x="1434" y="251"/>
                  </a:cubicBezTo>
                  <a:cubicBezTo>
                    <a:pt x="1434" y="251"/>
                    <a:pt x="1434" y="251"/>
                    <a:pt x="1434" y="250"/>
                  </a:cubicBezTo>
                  <a:moveTo>
                    <a:pt x="1434" y="249"/>
                  </a:moveTo>
                  <a:cubicBezTo>
                    <a:pt x="1434" y="249"/>
                    <a:pt x="1434" y="250"/>
                    <a:pt x="1434" y="250"/>
                  </a:cubicBezTo>
                  <a:cubicBezTo>
                    <a:pt x="1434" y="250"/>
                    <a:pt x="1434" y="249"/>
                    <a:pt x="1434" y="249"/>
                  </a:cubicBezTo>
                  <a:moveTo>
                    <a:pt x="1433" y="248"/>
                  </a:moveTo>
                  <a:cubicBezTo>
                    <a:pt x="1433" y="248"/>
                    <a:pt x="1434" y="249"/>
                    <a:pt x="1434" y="249"/>
                  </a:cubicBezTo>
                  <a:cubicBezTo>
                    <a:pt x="1434" y="249"/>
                    <a:pt x="1433" y="248"/>
                    <a:pt x="1433" y="248"/>
                  </a:cubicBezTo>
                  <a:moveTo>
                    <a:pt x="1433" y="246"/>
                  </a:moveTo>
                  <a:cubicBezTo>
                    <a:pt x="1433" y="246"/>
                    <a:pt x="1433" y="247"/>
                    <a:pt x="1433" y="248"/>
                  </a:cubicBezTo>
                  <a:cubicBezTo>
                    <a:pt x="1433" y="247"/>
                    <a:pt x="1433" y="246"/>
                    <a:pt x="1433" y="246"/>
                  </a:cubicBezTo>
                  <a:moveTo>
                    <a:pt x="1432" y="245"/>
                  </a:moveTo>
                  <a:cubicBezTo>
                    <a:pt x="1433" y="245"/>
                    <a:pt x="1433" y="246"/>
                    <a:pt x="1433" y="246"/>
                  </a:cubicBezTo>
                  <a:cubicBezTo>
                    <a:pt x="1433" y="246"/>
                    <a:pt x="1433" y="245"/>
                    <a:pt x="1432" y="245"/>
                  </a:cubicBezTo>
                  <a:moveTo>
                    <a:pt x="1431" y="243"/>
                  </a:moveTo>
                  <a:cubicBezTo>
                    <a:pt x="1432" y="244"/>
                    <a:pt x="1432" y="244"/>
                    <a:pt x="1432" y="245"/>
                  </a:cubicBezTo>
                  <a:cubicBezTo>
                    <a:pt x="1432" y="244"/>
                    <a:pt x="1432" y="244"/>
                    <a:pt x="1431" y="243"/>
                  </a:cubicBezTo>
                  <a:moveTo>
                    <a:pt x="1430" y="242"/>
                  </a:moveTo>
                  <a:cubicBezTo>
                    <a:pt x="1431" y="242"/>
                    <a:pt x="1431" y="243"/>
                    <a:pt x="1431" y="243"/>
                  </a:cubicBezTo>
                  <a:cubicBezTo>
                    <a:pt x="1431" y="243"/>
                    <a:pt x="1431" y="242"/>
                    <a:pt x="1430" y="242"/>
                  </a:cubicBezTo>
                  <a:moveTo>
                    <a:pt x="1430" y="240"/>
                  </a:moveTo>
                  <a:cubicBezTo>
                    <a:pt x="1430" y="241"/>
                    <a:pt x="1430" y="241"/>
                    <a:pt x="1430" y="242"/>
                  </a:cubicBezTo>
                  <a:cubicBezTo>
                    <a:pt x="1430" y="241"/>
                    <a:pt x="1430" y="241"/>
                    <a:pt x="1430" y="240"/>
                  </a:cubicBezTo>
                  <a:moveTo>
                    <a:pt x="1429" y="239"/>
                  </a:moveTo>
                  <a:cubicBezTo>
                    <a:pt x="1429" y="239"/>
                    <a:pt x="1429" y="240"/>
                    <a:pt x="1430" y="240"/>
                  </a:cubicBezTo>
                  <a:cubicBezTo>
                    <a:pt x="1429" y="240"/>
                    <a:pt x="1429" y="239"/>
                    <a:pt x="1429" y="239"/>
                  </a:cubicBezTo>
                  <a:moveTo>
                    <a:pt x="1427" y="237"/>
                  </a:moveTo>
                  <a:cubicBezTo>
                    <a:pt x="1428" y="237"/>
                    <a:pt x="1428" y="238"/>
                    <a:pt x="1429" y="239"/>
                  </a:cubicBezTo>
                  <a:cubicBezTo>
                    <a:pt x="1428" y="238"/>
                    <a:pt x="1428" y="237"/>
                    <a:pt x="1427" y="237"/>
                  </a:cubicBezTo>
                  <a:moveTo>
                    <a:pt x="1426" y="235"/>
                  </a:moveTo>
                  <a:cubicBezTo>
                    <a:pt x="1426" y="235"/>
                    <a:pt x="1427" y="236"/>
                    <a:pt x="1427" y="237"/>
                  </a:cubicBezTo>
                  <a:cubicBezTo>
                    <a:pt x="1427" y="236"/>
                    <a:pt x="1426" y="235"/>
                    <a:pt x="1426" y="235"/>
                  </a:cubicBezTo>
                  <a:moveTo>
                    <a:pt x="1425" y="233"/>
                  </a:moveTo>
                  <a:cubicBezTo>
                    <a:pt x="1425" y="233"/>
                    <a:pt x="1426" y="234"/>
                    <a:pt x="1426" y="235"/>
                  </a:cubicBezTo>
                  <a:cubicBezTo>
                    <a:pt x="1426" y="234"/>
                    <a:pt x="1425" y="233"/>
                    <a:pt x="1425" y="233"/>
                  </a:cubicBezTo>
                  <a:moveTo>
                    <a:pt x="1423" y="231"/>
                  </a:moveTo>
                  <a:cubicBezTo>
                    <a:pt x="1424" y="231"/>
                    <a:pt x="1425" y="232"/>
                    <a:pt x="1425" y="233"/>
                  </a:cubicBezTo>
                  <a:cubicBezTo>
                    <a:pt x="1425" y="232"/>
                    <a:pt x="1424" y="231"/>
                    <a:pt x="1423" y="231"/>
                  </a:cubicBezTo>
                  <a:moveTo>
                    <a:pt x="1422" y="229"/>
                  </a:moveTo>
                  <a:cubicBezTo>
                    <a:pt x="1422" y="230"/>
                    <a:pt x="1423" y="230"/>
                    <a:pt x="1423" y="231"/>
                  </a:cubicBezTo>
                  <a:cubicBezTo>
                    <a:pt x="1423" y="230"/>
                    <a:pt x="1422" y="230"/>
                    <a:pt x="1422" y="229"/>
                  </a:cubicBezTo>
                  <a:moveTo>
                    <a:pt x="1420" y="227"/>
                  </a:moveTo>
                  <a:cubicBezTo>
                    <a:pt x="1421" y="227"/>
                    <a:pt x="1421" y="228"/>
                    <a:pt x="1422" y="229"/>
                  </a:cubicBezTo>
                  <a:cubicBezTo>
                    <a:pt x="1421" y="228"/>
                    <a:pt x="1421" y="227"/>
                    <a:pt x="1420" y="227"/>
                  </a:cubicBezTo>
                  <a:moveTo>
                    <a:pt x="1418" y="224"/>
                  </a:moveTo>
                  <a:cubicBezTo>
                    <a:pt x="1419" y="225"/>
                    <a:pt x="1419" y="226"/>
                    <a:pt x="1420" y="227"/>
                  </a:cubicBezTo>
                  <a:cubicBezTo>
                    <a:pt x="1419" y="226"/>
                    <a:pt x="1419" y="225"/>
                    <a:pt x="1418" y="224"/>
                  </a:cubicBezTo>
                  <a:moveTo>
                    <a:pt x="1416" y="222"/>
                  </a:moveTo>
                  <a:cubicBezTo>
                    <a:pt x="1416" y="223"/>
                    <a:pt x="1417" y="224"/>
                    <a:pt x="1418" y="224"/>
                  </a:cubicBezTo>
                  <a:cubicBezTo>
                    <a:pt x="1417" y="224"/>
                    <a:pt x="1416" y="223"/>
                    <a:pt x="1416" y="222"/>
                  </a:cubicBezTo>
                  <a:moveTo>
                    <a:pt x="1414" y="220"/>
                  </a:moveTo>
                  <a:cubicBezTo>
                    <a:pt x="1415" y="220"/>
                    <a:pt x="1416" y="222"/>
                    <a:pt x="1416" y="222"/>
                  </a:cubicBezTo>
                  <a:cubicBezTo>
                    <a:pt x="1416" y="222"/>
                    <a:pt x="1415" y="220"/>
                    <a:pt x="1414" y="220"/>
                  </a:cubicBezTo>
                  <a:moveTo>
                    <a:pt x="1412" y="218"/>
                  </a:moveTo>
                  <a:cubicBezTo>
                    <a:pt x="1412" y="218"/>
                    <a:pt x="1413" y="219"/>
                    <a:pt x="1414" y="220"/>
                  </a:cubicBezTo>
                  <a:cubicBezTo>
                    <a:pt x="1413" y="219"/>
                    <a:pt x="1412" y="218"/>
                    <a:pt x="1412" y="218"/>
                  </a:cubicBezTo>
                  <a:moveTo>
                    <a:pt x="1409" y="215"/>
                  </a:moveTo>
                  <a:cubicBezTo>
                    <a:pt x="1410" y="215"/>
                    <a:pt x="1411" y="217"/>
                    <a:pt x="1412" y="218"/>
                  </a:cubicBezTo>
                  <a:cubicBezTo>
                    <a:pt x="1411" y="217"/>
                    <a:pt x="1410" y="215"/>
                    <a:pt x="1409" y="215"/>
                  </a:cubicBezTo>
                  <a:moveTo>
                    <a:pt x="1407" y="212"/>
                  </a:moveTo>
                  <a:cubicBezTo>
                    <a:pt x="1407" y="213"/>
                    <a:pt x="1409" y="214"/>
                    <a:pt x="1409" y="215"/>
                  </a:cubicBezTo>
                  <a:cubicBezTo>
                    <a:pt x="1409" y="214"/>
                    <a:pt x="1407" y="213"/>
                    <a:pt x="1407" y="212"/>
                  </a:cubicBezTo>
                  <a:moveTo>
                    <a:pt x="1407" y="212"/>
                  </a:moveTo>
                  <a:cubicBezTo>
                    <a:pt x="1406" y="211"/>
                    <a:pt x="1404" y="210"/>
                    <a:pt x="1404" y="210"/>
                  </a:cubicBezTo>
                  <a:cubicBezTo>
                    <a:pt x="1404" y="210"/>
                    <a:pt x="1406" y="211"/>
                    <a:pt x="1407" y="212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6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6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0" y="178"/>
                  </a:moveTo>
                  <a:cubicBezTo>
                    <a:pt x="1180" y="178"/>
                    <a:pt x="1180" y="178"/>
                    <a:pt x="1180" y="178"/>
                  </a:cubicBezTo>
                  <a:cubicBezTo>
                    <a:pt x="1180" y="178"/>
                    <a:pt x="1180" y="178"/>
                    <a:pt x="1180" y="178"/>
                  </a:cubicBezTo>
                  <a:moveTo>
                    <a:pt x="1180" y="178"/>
                  </a:moveTo>
                  <a:cubicBezTo>
                    <a:pt x="1180" y="178"/>
                    <a:pt x="1180" y="178"/>
                    <a:pt x="1180" y="178"/>
                  </a:cubicBezTo>
                  <a:cubicBezTo>
                    <a:pt x="1180" y="178"/>
                    <a:pt x="1180" y="178"/>
                    <a:pt x="1180" y="178"/>
                  </a:cubicBezTo>
                  <a:moveTo>
                    <a:pt x="1180" y="178"/>
                  </a:moveTo>
                  <a:cubicBezTo>
                    <a:pt x="1180" y="178"/>
                    <a:pt x="1180" y="178"/>
                    <a:pt x="1180" y="178"/>
                  </a:cubicBezTo>
                  <a:cubicBezTo>
                    <a:pt x="1180" y="178"/>
                    <a:pt x="1180" y="178"/>
                    <a:pt x="1180" y="178"/>
                  </a:cubicBezTo>
                  <a:moveTo>
                    <a:pt x="1180" y="178"/>
                  </a:moveTo>
                  <a:cubicBezTo>
                    <a:pt x="1180" y="178"/>
                    <a:pt x="1180" y="178"/>
                    <a:pt x="1180" y="178"/>
                  </a:cubicBezTo>
                  <a:cubicBezTo>
                    <a:pt x="1180" y="178"/>
                    <a:pt x="1180" y="178"/>
                    <a:pt x="1180" y="178"/>
                  </a:cubicBezTo>
                  <a:moveTo>
                    <a:pt x="1181" y="178"/>
                  </a:moveTo>
                  <a:cubicBezTo>
                    <a:pt x="1180" y="178"/>
                    <a:pt x="1180" y="178"/>
                    <a:pt x="1180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1" y="178"/>
                    <a:pt x="1181" y="178"/>
                    <a:pt x="1181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1" y="178"/>
                    <a:pt x="1181" y="178"/>
                    <a:pt x="1181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1" y="178"/>
                    <a:pt x="1181" y="178"/>
                    <a:pt x="1181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1" y="178"/>
                    <a:pt x="1181" y="178"/>
                    <a:pt x="1181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1" y="178"/>
                    <a:pt x="1181" y="178"/>
                    <a:pt x="1181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1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4" y="178"/>
                    <a:pt x="1184" y="178"/>
                    <a:pt x="1184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4" y="177"/>
                  </a:moveTo>
                  <a:cubicBezTo>
                    <a:pt x="1184" y="177"/>
                    <a:pt x="1184" y="177"/>
                    <a:pt x="1184" y="178"/>
                  </a:cubicBezTo>
                  <a:cubicBezTo>
                    <a:pt x="1184" y="177"/>
                    <a:pt x="1184" y="177"/>
                    <a:pt x="1184" y="177"/>
                  </a:cubicBezTo>
                  <a:moveTo>
                    <a:pt x="1184" y="177"/>
                  </a:moveTo>
                  <a:cubicBezTo>
                    <a:pt x="1184" y="177"/>
                    <a:pt x="1184" y="177"/>
                    <a:pt x="1184" y="177"/>
                  </a:cubicBezTo>
                  <a:cubicBezTo>
                    <a:pt x="1184" y="177"/>
                    <a:pt x="1184" y="177"/>
                    <a:pt x="1184" y="177"/>
                  </a:cubicBezTo>
                  <a:moveTo>
                    <a:pt x="1184" y="177"/>
                  </a:moveTo>
                  <a:cubicBezTo>
                    <a:pt x="1184" y="177"/>
                    <a:pt x="1184" y="177"/>
                    <a:pt x="1184" y="177"/>
                  </a:cubicBezTo>
                  <a:cubicBezTo>
                    <a:pt x="1184" y="177"/>
                    <a:pt x="1184" y="177"/>
                    <a:pt x="1184" y="177"/>
                  </a:cubicBezTo>
                  <a:moveTo>
                    <a:pt x="1184" y="177"/>
                  </a:moveTo>
                  <a:cubicBezTo>
                    <a:pt x="1184" y="177"/>
                    <a:pt x="1184" y="177"/>
                    <a:pt x="1184" y="177"/>
                  </a:cubicBezTo>
                  <a:cubicBezTo>
                    <a:pt x="1184" y="177"/>
                    <a:pt x="1184" y="177"/>
                    <a:pt x="1184" y="177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9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162" y="111"/>
                  </a:moveTo>
                  <a:cubicBezTo>
                    <a:pt x="1162" y="111"/>
                    <a:pt x="1161" y="110"/>
                    <a:pt x="1161" y="110"/>
                  </a:cubicBezTo>
                  <a:cubicBezTo>
                    <a:pt x="1161" y="110"/>
                    <a:pt x="1162" y="111"/>
                    <a:pt x="1162" y="111"/>
                  </a:cubicBezTo>
                  <a:moveTo>
                    <a:pt x="1164" y="111"/>
                  </a:moveTo>
                  <a:cubicBezTo>
                    <a:pt x="1163" y="111"/>
                    <a:pt x="1163" y="111"/>
                    <a:pt x="1162" y="111"/>
                  </a:cubicBezTo>
                  <a:cubicBezTo>
                    <a:pt x="1163" y="111"/>
                    <a:pt x="1163" y="111"/>
                    <a:pt x="1164" y="111"/>
                  </a:cubicBezTo>
                  <a:moveTo>
                    <a:pt x="1165" y="112"/>
                  </a:moveTo>
                  <a:cubicBezTo>
                    <a:pt x="1164" y="112"/>
                    <a:pt x="1164" y="112"/>
                    <a:pt x="1164" y="111"/>
                  </a:cubicBezTo>
                  <a:cubicBezTo>
                    <a:pt x="1164" y="112"/>
                    <a:pt x="1164" y="112"/>
                    <a:pt x="1165" y="112"/>
                  </a:cubicBezTo>
                  <a:moveTo>
                    <a:pt x="1166" y="112"/>
                  </a:moveTo>
                  <a:cubicBezTo>
                    <a:pt x="1166" y="112"/>
                    <a:pt x="1165" y="112"/>
                    <a:pt x="1165" y="112"/>
                  </a:cubicBezTo>
                  <a:cubicBezTo>
                    <a:pt x="1165" y="112"/>
                    <a:pt x="1166" y="112"/>
                    <a:pt x="1166" y="112"/>
                  </a:cubicBezTo>
                  <a:moveTo>
                    <a:pt x="1167" y="113"/>
                  </a:moveTo>
                  <a:cubicBezTo>
                    <a:pt x="1167" y="113"/>
                    <a:pt x="1167" y="112"/>
                    <a:pt x="1166" y="112"/>
                  </a:cubicBezTo>
                  <a:cubicBezTo>
                    <a:pt x="1167" y="112"/>
                    <a:pt x="1167" y="113"/>
                    <a:pt x="1167" y="113"/>
                  </a:cubicBezTo>
                  <a:moveTo>
                    <a:pt x="1168" y="113"/>
                  </a:moveTo>
                  <a:cubicBezTo>
                    <a:pt x="1168" y="113"/>
                    <a:pt x="1167" y="113"/>
                    <a:pt x="1167" y="113"/>
                  </a:cubicBezTo>
                  <a:cubicBezTo>
                    <a:pt x="1167" y="113"/>
                    <a:pt x="1168" y="113"/>
                    <a:pt x="1168" y="113"/>
                  </a:cubicBezTo>
                  <a:moveTo>
                    <a:pt x="1169" y="114"/>
                  </a:moveTo>
                  <a:cubicBezTo>
                    <a:pt x="1169" y="114"/>
                    <a:pt x="1168" y="114"/>
                    <a:pt x="1168" y="113"/>
                  </a:cubicBezTo>
                  <a:cubicBezTo>
                    <a:pt x="1168" y="114"/>
                    <a:pt x="1169" y="114"/>
                    <a:pt x="1169" y="114"/>
                  </a:cubicBezTo>
                  <a:moveTo>
                    <a:pt x="1170" y="114"/>
                  </a:moveTo>
                  <a:cubicBezTo>
                    <a:pt x="1170" y="114"/>
                    <a:pt x="1170" y="114"/>
                    <a:pt x="1169" y="114"/>
                  </a:cubicBezTo>
                  <a:cubicBezTo>
                    <a:pt x="1170" y="114"/>
                    <a:pt x="1170" y="114"/>
                    <a:pt x="1170" y="114"/>
                  </a:cubicBezTo>
                  <a:moveTo>
                    <a:pt x="1171" y="115"/>
                  </a:moveTo>
                  <a:cubicBezTo>
                    <a:pt x="1170" y="114"/>
                    <a:pt x="1170" y="114"/>
                    <a:pt x="1170" y="114"/>
                  </a:cubicBezTo>
                  <a:cubicBezTo>
                    <a:pt x="1170" y="114"/>
                    <a:pt x="1170" y="114"/>
                    <a:pt x="1171" y="115"/>
                  </a:cubicBezTo>
                  <a:moveTo>
                    <a:pt x="1172" y="115"/>
                  </a:moveTo>
                  <a:cubicBezTo>
                    <a:pt x="1171" y="115"/>
                    <a:pt x="1171" y="115"/>
                    <a:pt x="1171" y="115"/>
                  </a:cubicBezTo>
                  <a:cubicBezTo>
                    <a:pt x="1171" y="115"/>
                    <a:pt x="1171" y="115"/>
                    <a:pt x="1172" y="115"/>
                  </a:cubicBezTo>
                  <a:moveTo>
                    <a:pt x="1172" y="115"/>
                  </a:moveTo>
                  <a:cubicBezTo>
                    <a:pt x="1172" y="115"/>
                    <a:pt x="1172" y="115"/>
                    <a:pt x="1172" y="115"/>
                  </a:cubicBezTo>
                  <a:cubicBezTo>
                    <a:pt x="1172" y="115"/>
                    <a:pt x="1172" y="115"/>
                    <a:pt x="1172" y="115"/>
                  </a:cubicBezTo>
                  <a:moveTo>
                    <a:pt x="1173" y="116"/>
                  </a:moveTo>
                  <a:cubicBezTo>
                    <a:pt x="1173" y="115"/>
                    <a:pt x="1173" y="115"/>
                    <a:pt x="1172" y="115"/>
                  </a:cubicBezTo>
                  <a:cubicBezTo>
                    <a:pt x="1173" y="115"/>
                    <a:pt x="1173" y="115"/>
                    <a:pt x="1173" y="116"/>
                  </a:cubicBezTo>
                  <a:moveTo>
                    <a:pt x="1174" y="116"/>
                  </a:moveTo>
                  <a:cubicBezTo>
                    <a:pt x="1174" y="116"/>
                    <a:pt x="1173" y="116"/>
                    <a:pt x="1173" y="116"/>
                  </a:cubicBezTo>
                  <a:cubicBezTo>
                    <a:pt x="1173" y="116"/>
                    <a:pt x="1174" y="116"/>
                    <a:pt x="1174" y="116"/>
                  </a:cubicBezTo>
                  <a:moveTo>
                    <a:pt x="1175" y="116"/>
                  </a:moveTo>
                  <a:cubicBezTo>
                    <a:pt x="1174" y="116"/>
                    <a:pt x="1174" y="116"/>
                    <a:pt x="1174" y="116"/>
                  </a:cubicBezTo>
                  <a:cubicBezTo>
                    <a:pt x="1174" y="116"/>
                    <a:pt x="1174" y="116"/>
                    <a:pt x="1175" y="116"/>
                  </a:cubicBezTo>
                  <a:moveTo>
                    <a:pt x="1175" y="116"/>
                  </a:moveTo>
                  <a:cubicBezTo>
                    <a:pt x="1175" y="116"/>
                    <a:pt x="1175" y="116"/>
                    <a:pt x="1175" y="116"/>
                  </a:cubicBezTo>
                  <a:cubicBezTo>
                    <a:pt x="1175" y="116"/>
                    <a:pt x="1175" y="116"/>
                    <a:pt x="1175" y="116"/>
                  </a:cubicBezTo>
                  <a:moveTo>
                    <a:pt x="1175" y="116"/>
                  </a:moveTo>
                  <a:cubicBezTo>
                    <a:pt x="1175" y="116"/>
                    <a:pt x="1175" y="116"/>
                    <a:pt x="1175" y="116"/>
                  </a:cubicBezTo>
                  <a:cubicBezTo>
                    <a:pt x="1175" y="116"/>
                    <a:pt x="1175" y="116"/>
                    <a:pt x="1175" y="116"/>
                  </a:cubicBezTo>
                  <a:moveTo>
                    <a:pt x="1176" y="116"/>
                  </a:moveTo>
                  <a:cubicBezTo>
                    <a:pt x="1176" y="116"/>
                    <a:pt x="1176" y="116"/>
                    <a:pt x="1175" y="116"/>
                  </a:cubicBezTo>
                  <a:cubicBezTo>
                    <a:pt x="1176" y="116"/>
                    <a:pt x="1176" y="116"/>
                    <a:pt x="1176" y="116"/>
                  </a:cubicBezTo>
                  <a:moveTo>
                    <a:pt x="1177" y="117"/>
                  </a:moveTo>
                  <a:cubicBezTo>
                    <a:pt x="1176" y="116"/>
                    <a:pt x="1176" y="116"/>
                    <a:pt x="1176" y="116"/>
                  </a:cubicBezTo>
                  <a:cubicBezTo>
                    <a:pt x="1176" y="116"/>
                    <a:pt x="1176" y="116"/>
                    <a:pt x="1177" y="117"/>
                  </a:cubicBezTo>
                  <a:moveTo>
                    <a:pt x="1177" y="117"/>
                  </a:moveTo>
                  <a:cubicBezTo>
                    <a:pt x="1177" y="117"/>
                    <a:pt x="1177" y="117"/>
                    <a:pt x="1177" y="117"/>
                  </a:cubicBezTo>
                  <a:cubicBezTo>
                    <a:pt x="1177" y="117"/>
                    <a:pt x="1177" y="117"/>
                    <a:pt x="1177" y="117"/>
                  </a:cubicBezTo>
                  <a:moveTo>
                    <a:pt x="1177" y="117"/>
                  </a:moveTo>
                  <a:cubicBezTo>
                    <a:pt x="1177" y="117"/>
                    <a:pt x="1177" y="117"/>
                    <a:pt x="1177" y="117"/>
                  </a:cubicBezTo>
                  <a:cubicBezTo>
                    <a:pt x="1177" y="117"/>
                    <a:pt x="1177" y="117"/>
                    <a:pt x="1177" y="117"/>
                  </a:cubicBezTo>
                  <a:moveTo>
                    <a:pt x="1178" y="117"/>
                  </a:moveTo>
                  <a:cubicBezTo>
                    <a:pt x="1178" y="117"/>
                    <a:pt x="1178" y="117"/>
                    <a:pt x="1177" y="117"/>
                  </a:cubicBezTo>
                  <a:cubicBezTo>
                    <a:pt x="1178" y="117"/>
                    <a:pt x="1178" y="117"/>
                    <a:pt x="1178" y="117"/>
                  </a:cubicBezTo>
                  <a:moveTo>
                    <a:pt x="1178" y="117"/>
                  </a:moveTo>
                  <a:cubicBezTo>
                    <a:pt x="1178" y="117"/>
                    <a:pt x="1178" y="117"/>
                    <a:pt x="1178" y="117"/>
                  </a:cubicBezTo>
                  <a:cubicBezTo>
                    <a:pt x="1178" y="117"/>
                    <a:pt x="1178" y="117"/>
                    <a:pt x="1178" y="117"/>
                  </a:cubicBezTo>
                  <a:moveTo>
                    <a:pt x="1178" y="117"/>
                  </a:moveTo>
                  <a:cubicBezTo>
                    <a:pt x="1178" y="117"/>
                    <a:pt x="1178" y="117"/>
                    <a:pt x="1178" y="117"/>
                  </a:cubicBezTo>
                  <a:cubicBezTo>
                    <a:pt x="1178" y="117"/>
                    <a:pt x="1178" y="117"/>
                    <a:pt x="1178" y="117"/>
                  </a:cubicBezTo>
                  <a:moveTo>
                    <a:pt x="1179" y="117"/>
                  </a:moveTo>
                  <a:cubicBezTo>
                    <a:pt x="1178" y="117"/>
                    <a:pt x="1178" y="117"/>
                    <a:pt x="1178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79" y="117"/>
                  </a:moveTo>
                  <a:cubicBezTo>
                    <a:pt x="1179" y="117"/>
                    <a:pt x="1179" y="117"/>
                    <a:pt x="1179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79" y="117"/>
                  </a:moveTo>
                  <a:cubicBezTo>
                    <a:pt x="1179" y="117"/>
                    <a:pt x="1179" y="117"/>
                    <a:pt x="1179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79" y="117"/>
                  </a:moveTo>
                  <a:cubicBezTo>
                    <a:pt x="1179" y="117"/>
                    <a:pt x="1179" y="117"/>
                    <a:pt x="1179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79" y="117"/>
                  </a:moveTo>
                  <a:cubicBezTo>
                    <a:pt x="1179" y="117"/>
                    <a:pt x="1179" y="117"/>
                    <a:pt x="1179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79" y="117"/>
                  </a:moveTo>
                  <a:cubicBezTo>
                    <a:pt x="1179" y="117"/>
                    <a:pt x="1179" y="117"/>
                    <a:pt x="1180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80" y="117"/>
                  </a:moveTo>
                  <a:cubicBezTo>
                    <a:pt x="1180" y="117"/>
                    <a:pt x="1180" y="117"/>
                    <a:pt x="1180" y="117"/>
                  </a:cubicBezTo>
                  <a:cubicBezTo>
                    <a:pt x="1180" y="117"/>
                    <a:pt x="1180" y="117"/>
                    <a:pt x="1180" y="117"/>
                  </a:cubicBezTo>
                  <a:moveTo>
                    <a:pt x="1180" y="117"/>
                  </a:moveTo>
                  <a:cubicBezTo>
                    <a:pt x="1180" y="117"/>
                    <a:pt x="1180" y="117"/>
                    <a:pt x="1180" y="117"/>
                  </a:cubicBezTo>
                  <a:cubicBezTo>
                    <a:pt x="1180" y="117"/>
                    <a:pt x="1180" y="117"/>
                    <a:pt x="1180" y="117"/>
                  </a:cubicBezTo>
                  <a:moveTo>
                    <a:pt x="1180" y="117"/>
                  </a:moveTo>
                  <a:cubicBezTo>
                    <a:pt x="1180" y="117"/>
                    <a:pt x="1180" y="117"/>
                    <a:pt x="1180" y="117"/>
                  </a:cubicBezTo>
                  <a:cubicBezTo>
                    <a:pt x="1180" y="117"/>
                    <a:pt x="1180" y="117"/>
                    <a:pt x="1180" y="117"/>
                  </a:cubicBezTo>
                  <a:moveTo>
                    <a:pt x="1180" y="117"/>
                  </a:moveTo>
                  <a:cubicBezTo>
                    <a:pt x="1181" y="117"/>
                    <a:pt x="1181" y="117"/>
                    <a:pt x="1181" y="117"/>
                  </a:cubicBezTo>
                  <a:cubicBezTo>
                    <a:pt x="1180" y="117"/>
                    <a:pt x="1180" y="117"/>
                    <a:pt x="1180" y="117"/>
                  </a:cubicBezTo>
                  <a:moveTo>
                    <a:pt x="1181" y="117"/>
                  </a:moveTo>
                  <a:cubicBezTo>
                    <a:pt x="1181" y="117"/>
                    <a:pt x="1181" y="117"/>
                    <a:pt x="1181" y="117"/>
                  </a:cubicBezTo>
                  <a:cubicBezTo>
                    <a:pt x="1181" y="117"/>
                    <a:pt x="1181" y="117"/>
                    <a:pt x="1181" y="117"/>
                  </a:cubicBezTo>
                  <a:moveTo>
                    <a:pt x="1181" y="117"/>
                  </a:moveTo>
                  <a:cubicBezTo>
                    <a:pt x="1181" y="117"/>
                    <a:pt x="1181" y="117"/>
                    <a:pt x="1181" y="117"/>
                  </a:cubicBezTo>
                  <a:cubicBezTo>
                    <a:pt x="1181" y="117"/>
                    <a:pt x="1181" y="117"/>
                    <a:pt x="1181" y="117"/>
                  </a:cubicBezTo>
                  <a:moveTo>
                    <a:pt x="1181" y="117"/>
                  </a:moveTo>
                  <a:cubicBezTo>
                    <a:pt x="1181" y="117"/>
                    <a:pt x="1181" y="117"/>
                    <a:pt x="1182" y="117"/>
                  </a:cubicBezTo>
                  <a:cubicBezTo>
                    <a:pt x="1181" y="117"/>
                    <a:pt x="1181" y="117"/>
                    <a:pt x="1181" y="117"/>
                  </a:cubicBezTo>
                  <a:moveTo>
                    <a:pt x="1182" y="117"/>
                  </a:moveTo>
                  <a:cubicBezTo>
                    <a:pt x="1182" y="117"/>
                    <a:pt x="1182" y="117"/>
                    <a:pt x="1182" y="117"/>
                  </a:cubicBezTo>
                  <a:cubicBezTo>
                    <a:pt x="1182" y="117"/>
                    <a:pt x="1182" y="117"/>
                    <a:pt x="1182" y="117"/>
                  </a:cubicBezTo>
                  <a:moveTo>
                    <a:pt x="1182" y="118"/>
                  </a:moveTo>
                  <a:cubicBezTo>
                    <a:pt x="1182" y="118"/>
                    <a:pt x="1182" y="118"/>
                    <a:pt x="1182" y="118"/>
                  </a:cubicBezTo>
                  <a:cubicBezTo>
                    <a:pt x="1182" y="118"/>
                    <a:pt x="1182" y="118"/>
                    <a:pt x="1182" y="118"/>
                  </a:cubicBezTo>
                  <a:moveTo>
                    <a:pt x="1182" y="118"/>
                  </a:moveTo>
                  <a:cubicBezTo>
                    <a:pt x="1182" y="118"/>
                    <a:pt x="1182" y="118"/>
                    <a:pt x="1182" y="118"/>
                  </a:cubicBezTo>
                  <a:cubicBezTo>
                    <a:pt x="1182" y="118"/>
                    <a:pt x="1182" y="118"/>
                    <a:pt x="1182" y="118"/>
                  </a:cubicBezTo>
                  <a:moveTo>
                    <a:pt x="1183" y="118"/>
                  </a:moveTo>
                  <a:cubicBezTo>
                    <a:pt x="1182" y="118"/>
                    <a:pt x="1182" y="118"/>
                    <a:pt x="1182" y="118"/>
                  </a:cubicBezTo>
                  <a:cubicBezTo>
                    <a:pt x="1183" y="118"/>
                    <a:pt x="1183" y="118"/>
                    <a:pt x="1183" y="118"/>
                  </a:cubicBezTo>
                  <a:moveTo>
                    <a:pt x="1183" y="119"/>
                  </a:moveTo>
                  <a:cubicBezTo>
                    <a:pt x="1183" y="118"/>
                    <a:pt x="1183" y="118"/>
                    <a:pt x="1183" y="118"/>
                  </a:cubicBezTo>
                  <a:cubicBezTo>
                    <a:pt x="1183" y="119"/>
                    <a:pt x="1183" y="119"/>
                    <a:pt x="1183" y="119"/>
                  </a:cubicBezTo>
                  <a:moveTo>
                    <a:pt x="1183" y="119"/>
                  </a:moveTo>
                  <a:cubicBezTo>
                    <a:pt x="1183" y="119"/>
                    <a:pt x="1183" y="119"/>
                    <a:pt x="1183" y="119"/>
                  </a:cubicBezTo>
                  <a:cubicBezTo>
                    <a:pt x="1183" y="119"/>
                    <a:pt x="1183" y="119"/>
                    <a:pt x="1183" y="119"/>
                  </a:cubicBezTo>
                  <a:moveTo>
                    <a:pt x="1184" y="119"/>
                  </a:moveTo>
                  <a:cubicBezTo>
                    <a:pt x="1183" y="119"/>
                    <a:pt x="1183" y="119"/>
                    <a:pt x="1183" y="119"/>
                  </a:cubicBezTo>
                  <a:cubicBezTo>
                    <a:pt x="1184" y="119"/>
                    <a:pt x="1184" y="119"/>
                    <a:pt x="1184" y="119"/>
                  </a:cubicBezTo>
                  <a:moveTo>
                    <a:pt x="1184" y="119"/>
                  </a:moveTo>
                  <a:cubicBezTo>
                    <a:pt x="1184" y="119"/>
                    <a:pt x="1184" y="119"/>
                    <a:pt x="1184" y="119"/>
                  </a:cubicBezTo>
                  <a:cubicBezTo>
                    <a:pt x="1184" y="119"/>
                    <a:pt x="1184" y="119"/>
                    <a:pt x="1184" y="119"/>
                  </a:cubicBezTo>
                  <a:moveTo>
                    <a:pt x="1184" y="119"/>
                  </a:moveTo>
                  <a:cubicBezTo>
                    <a:pt x="1184" y="119"/>
                    <a:pt x="1184" y="119"/>
                    <a:pt x="1184" y="119"/>
                  </a:cubicBezTo>
                  <a:cubicBezTo>
                    <a:pt x="1184" y="119"/>
                    <a:pt x="1184" y="119"/>
                    <a:pt x="1184" y="119"/>
                  </a:cubicBezTo>
                  <a:moveTo>
                    <a:pt x="1184" y="119"/>
                  </a:moveTo>
                  <a:cubicBezTo>
                    <a:pt x="1185" y="119"/>
                    <a:pt x="1185" y="120"/>
                    <a:pt x="1185" y="120"/>
                  </a:cubicBezTo>
                  <a:cubicBezTo>
                    <a:pt x="1185" y="120"/>
                    <a:pt x="1185" y="119"/>
                    <a:pt x="1184" y="119"/>
                  </a:cubicBezTo>
                  <a:moveTo>
                    <a:pt x="1186" y="120"/>
                  </a:moveTo>
                  <a:cubicBezTo>
                    <a:pt x="1186" y="120"/>
                    <a:pt x="1185" y="120"/>
                    <a:pt x="1185" y="120"/>
                  </a:cubicBezTo>
                  <a:cubicBezTo>
                    <a:pt x="1185" y="120"/>
                    <a:pt x="1186" y="120"/>
                    <a:pt x="1186" y="120"/>
                  </a:cubicBezTo>
                  <a:moveTo>
                    <a:pt x="1186" y="120"/>
                  </a:moveTo>
                  <a:cubicBezTo>
                    <a:pt x="1186" y="120"/>
                    <a:pt x="1186" y="120"/>
                    <a:pt x="1186" y="120"/>
                  </a:cubicBezTo>
                  <a:cubicBezTo>
                    <a:pt x="1186" y="120"/>
                    <a:pt x="1186" y="120"/>
                    <a:pt x="1186" y="120"/>
                  </a:cubicBezTo>
                  <a:moveTo>
                    <a:pt x="1186" y="120"/>
                  </a:moveTo>
                  <a:cubicBezTo>
                    <a:pt x="1186" y="120"/>
                    <a:pt x="1186" y="121"/>
                    <a:pt x="1186" y="121"/>
                  </a:cubicBezTo>
                  <a:cubicBezTo>
                    <a:pt x="1186" y="121"/>
                    <a:pt x="1186" y="120"/>
                    <a:pt x="1186" y="120"/>
                  </a:cubicBezTo>
                  <a:moveTo>
                    <a:pt x="1186" y="121"/>
                  </a:moveTo>
                  <a:cubicBezTo>
                    <a:pt x="1187" y="121"/>
                    <a:pt x="1187" y="121"/>
                    <a:pt x="1187" y="121"/>
                  </a:cubicBezTo>
                  <a:cubicBezTo>
                    <a:pt x="1187" y="121"/>
                    <a:pt x="1187" y="121"/>
                    <a:pt x="1186" y="121"/>
                  </a:cubicBezTo>
                  <a:moveTo>
                    <a:pt x="1187" y="121"/>
                  </a:moveTo>
                  <a:cubicBezTo>
                    <a:pt x="1188" y="122"/>
                    <a:pt x="1188" y="122"/>
                    <a:pt x="1188" y="122"/>
                  </a:cubicBezTo>
                  <a:cubicBezTo>
                    <a:pt x="1188" y="122"/>
                    <a:pt x="1188" y="122"/>
                    <a:pt x="1187" y="121"/>
                  </a:cubicBezTo>
                  <a:moveTo>
                    <a:pt x="1189" y="123"/>
                  </a:moveTo>
                  <a:cubicBezTo>
                    <a:pt x="1189" y="123"/>
                    <a:pt x="1189" y="122"/>
                    <a:pt x="1188" y="122"/>
                  </a:cubicBezTo>
                  <a:cubicBezTo>
                    <a:pt x="1189" y="122"/>
                    <a:pt x="1189" y="123"/>
                    <a:pt x="1189" y="123"/>
                  </a:cubicBezTo>
                  <a:moveTo>
                    <a:pt x="1189" y="123"/>
                  </a:moveTo>
                  <a:cubicBezTo>
                    <a:pt x="1190" y="123"/>
                    <a:pt x="1190" y="123"/>
                    <a:pt x="1190" y="123"/>
                  </a:cubicBezTo>
                  <a:cubicBezTo>
                    <a:pt x="1190" y="123"/>
                    <a:pt x="1190" y="123"/>
                    <a:pt x="1189" y="123"/>
                  </a:cubicBezTo>
                  <a:moveTo>
                    <a:pt x="1191" y="124"/>
                  </a:moveTo>
                  <a:cubicBezTo>
                    <a:pt x="1190" y="124"/>
                    <a:pt x="1190" y="124"/>
                    <a:pt x="1190" y="123"/>
                  </a:cubicBezTo>
                  <a:cubicBezTo>
                    <a:pt x="1190" y="124"/>
                    <a:pt x="1190" y="124"/>
                    <a:pt x="1191" y="124"/>
                  </a:cubicBezTo>
                  <a:moveTo>
                    <a:pt x="1192" y="125"/>
                  </a:moveTo>
                  <a:cubicBezTo>
                    <a:pt x="1192" y="124"/>
                    <a:pt x="1191" y="124"/>
                    <a:pt x="1191" y="124"/>
                  </a:cubicBezTo>
                  <a:cubicBezTo>
                    <a:pt x="1191" y="124"/>
                    <a:pt x="1192" y="124"/>
                    <a:pt x="1192" y="125"/>
                  </a:cubicBezTo>
                  <a:moveTo>
                    <a:pt x="1192" y="125"/>
                  </a:moveTo>
                  <a:cubicBezTo>
                    <a:pt x="1192" y="125"/>
                    <a:pt x="1193" y="125"/>
                    <a:pt x="1193" y="125"/>
                  </a:cubicBezTo>
                  <a:cubicBezTo>
                    <a:pt x="1193" y="125"/>
                    <a:pt x="1192" y="125"/>
                    <a:pt x="1192" y="125"/>
                  </a:cubicBezTo>
                  <a:moveTo>
                    <a:pt x="1194" y="126"/>
                  </a:moveTo>
                  <a:cubicBezTo>
                    <a:pt x="1194" y="126"/>
                    <a:pt x="1193" y="126"/>
                    <a:pt x="1193" y="125"/>
                  </a:cubicBezTo>
                  <a:cubicBezTo>
                    <a:pt x="1193" y="126"/>
                    <a:pt x="1194" y="126"/>
                    <a:pt x="1194" y="126"/>
                  </a:cubicBezTo>
                  <a:moveTo>
                    <a:pt x="1194" y="126"/>
                  </a:moveTo>
                  <a:cubicBezTo>
                    <a:pt x="1195" y="127"/>
                    <a:pt x="1195" y="127"/>
                    <a:pt x="1196" y="127"/>
                  </a:cubicBezTo>
                  <a:cubicBezTo>
                    <a:pt x="1195" y="127"/>
                    <a:pt x="1195" y="127"/>
                    <a:pt x="1194" y="126"/>
                  </a:cubicBezTo>
                  <a:moveTo>
                    <a:pt x="1196" y="127"/>
                  </a:moveTo>
                  <a:cubicBezTo>
                    <a:pt x="1196" y="127"/>
                    <a:pt x="1196" y="127"/>
                    <a:pt x="1196" y="128"/>
                  </a:cubicBezTo>
                  <a:cubicBezTo>
                    <a:pt x="1196" y="127"/>
                    <a:pt x="1196" y="127"/>
                    <a:pt x="1196" y="127"/>
                  </a:cubicBezTo>
                  <a:moveTo>
                    <a:pt x="1198" y="129"/>
                  </a:moveTo>
                  <a:cubicBezTo>
                    <a:pt x="1198" y="129"/>
                    <a:pt x="1197" y="128"/>
                    <a:pt x="1196" y="128"/>
                  </a:cubicBezTo>
                  <a:cubicBezTo>
                    <a:pt x="1197" y="128"/>
                    <a:pt x="1198" y="129"/>
                    <a:pt x="1198" y="129"/>
                  </a:cubicBezTo>
                  <a:moveTo>
                    <a:pt x="1199" y="130"/>
                  </a:moveTo>
                  <a:cubicBezTo>
                    <a:pt x="1199" y="130"/>
                    <a:pt x="1199" y="129"/>
                    <a:pt x="1198" y="129"/>
                  </a:cubicBezTo>
                  <a:cubicBezTo>
                    <a:pt x="1199" y="129"/>
                    <a:pt x="1199" y="130"/>
                    <a:pt x="1199" y="130"/>
                  </a:cubicBezTo>
                  <a:moveTo>
                    <a:pt x="1201" y="131"/>
                  </a:moveTo>
                  <a:cubicBezTo>
                    <a:pt x="1200" y="131"/>
                    <a:pt x="1199" y="130"/>
                    <a:pt x="1199" y="130"/>
                  </a:cubicBezTo>
                  <a:cubicBezTo>
                    <a:pt x="1199" y="130"/>
                    <a:pt x="1200" y="131"/>
                    <a:pt x="1201" y="131"/>
                  </a:cubicBezTo>
                  <a:moveTo>
                    <a:pt x="1202" y="132"/>
                  </a:moveTo>
                  <a:cubicBezTo>
                    <a:pt x="1203" y="132"/>
                    <a:pt x="1204" y="133"/>
                    <a:pt x="1204" y="133"/>
                  </a:cubicBezTo>
                  <a:cubicBezTo>
                    <a:pt x="1204" y="133"/>
                    <a:pt x="1202" y="132"/>
                    <a:pt x="1202" y="132"/>
                  </a:cubicBezTo>
                  <a:cubicBezTo>
                    <a:pt x="1202" y="132"/>
                    <a:pt x="1201" y="132"/>
                    <a:pt x="1201" y="131"/>
                  </a:cubicBezTo>
                  <a:cubicBezTo>
                    <a:pt x="1201" y="132"/>
                    <a:pt x="1202" y="132"/>
                    <a:pt x="1202" y="132"/>
                  </a:cubicBezTo>
                  <a:moveTo>
                    <a:pt x="1213" y="47"/>
                  </a:moveTo>
                  <a:cubicBezTo>
                    <a:pt x="1213" y="47"/>
                    <a:pt x="1213" y="47"/>
                    <a:pt x="1213" y="47"/>
                  </a:cubicBezTo>
                  <a:cubicBezTo>
                    <a:pt x="1213" y="47"/>
                    <a:pt x="1213" y="47"/>
                    <a:pt x="1213" y="47"/>
                  </a:cubicBezTo>
                  <a:moveTo>
                    <a:pt x="1213" y="47"/>
                  </a:moveTo>
                  <a:cubicBezTo>
                    <a:pt x="1213" y="47"/>
                    <a:pt x="1213" y="47"/>
                    <a:pt x="1213" y="47"/>
                  </a:cubicBezTo>
                  <a:cubicBezTo>
                    <a:pt x="1213" y="47"/>
                    <a:pt x="1213" y="47"/>
                    <a:pt x="1213" y="47"/>
                  </a:cubicBezTo>
                  <a:moveTo>
                    <a:pt x="1213" y="47"/>
                  </a:moveTo>
                  <a:cubicBezTo>
                    <a:pt x="1213" y="47"/>
                    <a:pt x="1213" y="47"/>
                    <a:pt x="1213" y="47"/>
                  </a:cubicBezTo>
                  <a:cubicBezTo>
                    <a:pt x="1213" y="47"/>
                    <a:pt x="1213" y="47"/>
                    <a:pt x="1213" y="47"/>
                  </a:cubicBezTo>
                  <a:moveTo>
                    <a:pt x="1213" y="47"/>
                  </a:moveTo>
                  <a:cubicBezTo>
                    <a:pt x="1213" y="47"/>
                    <a:pt x="1213" y="47"/>
                    <a:pt x="1213" y="47"/>
                  </a:cubicBezTo>
                  <a:cubicBezTo>
                    <a:pt x="1213" y="47"/>
                    <a:pt x="1213" y="47"/>
                    <a:pt x="1213" y="47"/>
                  </a:cubicBezTo>
                  <a:moveTo>
                    <a:pt x="1213" y="47"/>
                  </a:moveTo>
                  <a:cubicBezTo>
                    <a:pt x="1212" y="47"/>
                    <a:pt x="1212" y="47"/>
                    <a:pt x="1212" y="47"/>
                  </a:cubicBezTo>
                  <a:cubicBezTo>
                    <a:pt x="1213" y="47"/>
                    <a:pt x="1213" y="47"/>
                    <a:pt x="1213" y="47"/>
                  </a:cubicBezTo>
                  <a:moveTo>
                    <a:pt x="1212" y="47"/>
                  </a:moveTo>
                  <a:cubicBezTo>
                    <a:pt x="1212" y="47"/>
                    <a:pt x="1212" y="47"/>
                    <a:pt x="1212" y="47"/>
                  </a:cubicBezTo>
                  <a:cubicBezTo>
                    <a:pt x="1212" y="47"/>
                    <a:pt x="1212" y="47"/>
                    <a:pt x="1212" y="47"/>
                  </a:cubicBezTo>
                  <a:moveTo>
                    <a:pt x="1212" y="47"/>
                  </a:moveTo>
                  <a:cubicBezTo>
                    <a:pt x="1212" y="47"/>
                    <a:pt x="1212" y="47"/>
                    <a:pt x="1212" y="47"/>
                  </a:cubicBezTo>
                  <a:cubicBezTo>
                    <a:pt x="1212" y="47"/>
                    <a:pt x="1212" y="47"/>
                    <a:pt x="1212" y="47"/>
                  </a:cubicBezTo>
                  <a:moveTo>
                    <a:pt x="1212" y="46"/>
                  </a:moveTo>
                  <a:cubicBezTo>
                    <a:pt x="1212" y="46"/>
                    <a:pt x="1212" y="46"/>
                    <a:pt x="1212" y="46"/>
                  </a:cubicBezTo>
                  <a:cubicBezTo>
                    <a:pt x="1212" y="46"/>
                    <a:pt x="1212" y="46"/>
                    <a:pt x="1212" y="46"/>
                  </a:cubicBezTo>
                  <a:moveTo>
                    <a:pt x="1212" y="46"/>
                  </a:moveTo>
                  <a:cubicBezTo>
                    <a:pt x="1212" y="46"/>
                    <a:pt x="1212" y="46"/>
                    <a:pt x="1212" y="46"/>
                  </a:cubicBezTo>
                  <a:cubicBezTo>
                    <a:pt x="1212" y="46"/>
                    <a:pt x="1212" y="46"/>
                    <a:pt x="1212" y="46"/>
                  </a:cubicBezTo>
                  <a:moveTo>
                    <a:pt x="1212" y="46"/>
                  </a:moveTo>
                  <a:cubicBezTo>
                    <a:pt x="1212" y="46"/>
                    <a:pt x="1212" y="46"/>
                    <a:pt x="1212" y="46"/>
                  </a:cubicBezTo>
                  <a:cubicBezTo>
                    <a:pt x="1212" y="46"/>
                    <a:pt x="1212" y="46"/>
                    <a:pt x="1212" y="46"/>
                  </a:cubicBezTo>
                  <a:moveTo>
                    <a:pt x="1212" y="46"/>
                  </a:moveTo>
                  <a:cubicBezTo>
                    <a:pt x="1212" y="46"/>
                    <a:pt x="1212" y="46"/>
                    <a:pt x="1212" y="46"/>
                  </a:cubicBezTo>
                  <a:cubicBezTo>
                    <a:pt x="1212" y="46"/>
                    <a:pt x="1212" y="46"/>
                    <a:pt x="1212" y="46"/>
                  </a:cubicBezTo>
                  <a:moveTo>
                    <a:pt x="1212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2" y="46"/>
                  </a:cubicBezTo>
                  <a:moveTo>
                    <a:pt x="1211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6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0" y="44"/>
                  </a:moveTo>
                  <a:cubicBezTo>
                    <a:pt x="1210" y="44"/>
                    <a:pt x="1211" y="44"/>
                    <a:pt x="1211" y="45"/>
                  </a:cubicBezTo>
                  <a:cubicBezTo>
                    <a:pt x="1211" y="44"/>
                    <a:pt x="1211" y="44"/>
                    <a:pt x="1211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4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4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4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4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4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3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3"/>
                  </a:moveTo>
                  <a:cubicBezTo>
                    <a:pt x="1210" y="43"/>
                    <a:pt x="1210" y="43"/>
                    <a:pt x="1210" y="43"/>
                  </a:cubicBezTo>
                  <a:cubicBezTo>
                    <a:pt x="1210" y="43"/>
                    <a:pt x="1210" y="43"/>
                    <a:pt x="1210" y="43"/>
                  </a:cubicBezTo>
                  <a:moveTo>
                    <a:pt x="1194" y="59"/>
                  </a:moveTo>
                  <a:cubicBezTo>
                    <a:pt x="1206" y="73"/>
                    <a:pt x="1206" y="73"/>
                    <a:pt x="1206" y="73"/>
                  </a:cubicBezTo>
                  <a:cubicBezTo>
                    <a:pt x="1194" y="59"/>
                    <a:pt x="1194" y="59"/>
                    <a:pt x="1194" y="59"/>
                  </a:cubicBezTo>
                  <a:moveTo>
                    <a:pt x="1178" y="48"/>
                  </a:moveTo>
                  <a:cubicBezTo>
                    <a:pt x="1194" y="59"/>
                    <a:pt x="1194" y="59"/>
                    <a:pt x="1194" y="59"/>
                  </a:cubicBezTo>
                  <a:cubicBezTo>
                    <a:pt x="1178" y="48"/>
                    <a:pt x="1178" y="48"/>
                    <a:pt x="1178" y="48"/>
                  </a:cubicBezTo>
                  <a:cubicBezTo>
                    <a:pt x="1194" y="56"/>
                    <a:pt x="1194" y="56"/>
                    <a:pt x="1194" y="56"/>
                  </a:cubicBezTo>
                  <a:cubicBezTo>
                    <a:pt x="1178" y="48"/>
                    <a:pt x="1178" y="48"/>
                    <a:pt x="1178" y="48"/>
                  </a:cubicBezTo>
                  <a:moveTo>
                    <a:pt x="1239" y="42"/>
                  </a:moveTo>
                  <a:cubicBezTo>
                    <a:pt x="1219" y="30"/>
                    <a:pt x="1199" y="21"/>
                    <a:pt x="1179" y="12"/>
                  </a:cubicBezTo>
                  <a:cubicBezTo>
                    <a:pt x="1179" y="12"/>
                    <a:pt x="1179" y="12"/>
                    <a:pt x="1179" y="12"/>
                  </a:cubicBezTo>
                  <a:cubicBezTo>
                    <a:pt x="1181" y="13"/>
                    <a:pt x="1181" y="13"/>
                    <a:pt x="1191" y="18"/>
                  </a:cubicBezTo>
                  <a:cubicBezTo>
                    <a:pt x="1193" y="19"/>
                    <a:pt x="1195" y="20"/>
                    <a:pt x="1197" y="21"/>
                  </a:cubicBezTo>
                  <a:cubicBezTo>
                    <a:pt x="1183" y="15"/>
                    <a:pt x="1182" y="15"/>
                    <a:pt x="1179" y="14"/>
                  </a:cubicBezTo>
                  <a:cubicBezTo>
                    <a:pt x="1180" y="15"/>
                    <a:pt x="1181" y="16"/>
                    <a:pt x="1182" y="17"/>
                  </a:cubicBezTo>
                  <a:cubicBezTo>
                    <a:pt x="1187" y="19"/>
                    <a:pt x="1193" y="22"/>
                    <a:pt x="1198" y="24"/>
                  </a:cubicBezTo>
                  <a:cubicBezTo>
                    <a:pt x="1217" y="34"/>
                    <a:pt x="1217" y="34"/>
                    <a:pt x="1217" y="34"/>
                  </a:cubicBezTo>
                  <a:cubicBezTo>
                    <a:pt x="1219" y="36"/>
                    <a:pt x="1219" y="37"/>
                    <a:pt x="1221" y="37"/>
                  </a:cubicBezTo>
                  <a:cubicBezTo>
                    <a:pt x="1225" y="41"/>
                    <a:pt x="1230" y="46"/>
                    <a:pt x="1233" y="50"/>
                  </a:cubicBezTo>
                  <a:cubicBezTo>
                    <a:pt x="1203" y="38"/>
                    <a:pt x="1203" y="38"/>
                    <a:pt x="1203" y="38"/>
                  </a:cubicBezTo>
                  <a:cubicBezTo>
                    <a:pt x="1206" y="47"/>
                    <a:pt x="1206" y="49"/>
                    <a:pt x="1203" y="60"/>
                  </a:cubicBezTo>
                  <a:cubicBezTo>
                    <a:pt x="1179" y="47"/>
                    <a:pt x="1179" y="47"/>
                    <a:pt x="1179" y="47"/>
                  </a:cubicBezTo>
                  <a:cubicBezTo>
                    <a:pt x="1169" y="45"/>
                    <a:pt x="1169" y="45"/>
                    <a:pt x="1169" y="45"/>
                  </a:cubicBezTo>
                  <a:cubicBezTo>
                    <a:pt x="1169" y="45"/>
                    <a:pt x="1169" y="45"/>
                    <a:pt x="1169" y="46"/>
                  </a:cubicBezTo>
                  <a:cubicBezTo>
                    <a:pt x="1168" y="47"/>
                    <a:pt x="1167" y="50"/>
                    <a:pt x="1166" y="52"/>
                  </a:cubicBezTo>
                  <a:cubicBezTo>
                    <a:pt x="1156" y="50"/>
                    <a:pt x="1156" y="50"/>
                    <a:pt x="1156" y="50"/>
                  </a:cubicBezTo>
                  <a:cubicBezTo>
                    <a:pt x="1155" y="52"/>
                    <a:pt x="1154" y="53"/>
                    <a:pt x="1153" y="54"/>
                  </a:cubicBezTo>
                  <a:cubicBezTo>
                    <a:pt x="1155" y="60"/>
                    <a:pt x="1158" y="68"/>
                    <a:pt x="1158" y="73"/>
                  </a:cubicBezTo>
                  <a:cubicBezTo>
                    <a:pt x="1158" y="77"/>
                    <a:pt x="1157" y="82"/>
                    <a:pt x="1156" y="85"/>
                  </a:cubicBezTo>
                  <a:cubicBezTo>
                    <a:pt x="1156" y="85"/>
                    <a:pt x="1155" y="86"/>
                    <a:pt x="1155" y="86"/>
                  </a:cubicBezTo>
                  <a:cubicBezTo>
                    <a:pt x="1159" y="93"/>
                    <a:pt x="1159" y="93"/>
                    <a:pt x="1159" y="93"/>
                  </a:cubicBezTo>
                  <a:cubicBezTo>
                    <a:pt x="1164" y="99"/>
                    <a:pt x="1164" y="99"/>
                    <a:pt x="1164" y="99"/>
                  </a:cubicBezTo>
                  <a:cubicBezTo>
                    <a:pt x="1160" y="102"/>
                    <a:pt x="1156" y="104"/>
                    <a:pt x="1152" y="106"/>
                  </a:cubicBezTo>
                  <a:cubicBezTo>
                    <a:pt x="1157" y="109"/>
                    <a:pt x="1161" y="113"/>
                    <a:pt x="1166" y="116"/>
                  </a:cubicBezTo>
                  <a:cubicBezTo>
                    <a:pt x="1158" y="120"/>
                    <a:pt x="1158" y="120"/>
                    <a:pt x="1158" y="120"/>
                  </a:cubicBezTo>
                  <a:cubicBezTo>
                    <a:pt x="1150" y="133"/>
                    <a:pt x="1150" y="133"/>
                    <a:pt x="1150" y="133"/>
                  </a:cubicBezTo>
                  <a:cubicBezTo>
                    <a:pt x="1158" y="137"/>
                    <a:pt x="1158" y="137"/>
                    <a:pt x="1158" y="137"/>
                  </a:cubicBezTo>
                  <a:cubicBezTo>
                    <a:pt x="1180" y="153"/>
                    <a:pt x="1180" y="153"/>
                    <a:pt x="1180" y="153"/>
                  </a:cubicBezTo>
                  <a:cubicBezTo>
                    <a:pt x="1178" y="147"/>
                    <a:pt x="1178" y="147"/>
                    <a:pt x="1178" y="147"/>
                  </a:cubicBezTo>
                  <a:cubicBezTo>
                    <a:pt x="1199" y="154"/>
                    <a:pt x="1199" y="154"/>
                    <a:pt x="1199" y="154"/>
                  </a:cubicBezTo>
                  <a:cubicBezTo>
                    <a:pt x="1201" y="156"/>
                    <a:pt x="1203" y="158"/>
                    <a:pt x="1205" y="160"/>
                  </a:cubicBezTo>
                  <a:cubicBezTo>
                    <a:pt x="1213" y="164"/>
                    <a:pt x="1213" y="164"/>
                    <a:pt x="1213" y="164"/>
                  </a:cubicBezTo>
                  <a:cubicBezTo>
                    <a:pt x="1205" y="160"/>
                    <a:pt x="1205" y="160"/>
                    <a:pt x="1205" y="160"/>
                  </a:cubicBezTo>
                  <a:cubicBezTo>
                    <a:pt x="1205" y="160"/>
                    <a:pt x="1204" y="161"/>
                    <a:pt x="1203" y="161"/>
                  </a:cubicBezTo>
                  <a:cubicBezTo>
                    <a:pt x="1199" y="154"/>
                    <a:pt x="1199" y="154"/>
                    <a:pt x="1199" y="154"/>
                  </a:cubicBezTo>
                  <a:cubicBezTo>
                    <a:pt x="1178" y="147"/>
                    <a:pt x="1178" y="147"/>
                    <a:pt x="1178" y="147"/>
                  </a:cubicBezTo>
                  <a:cubicBezTo>
                    <a:pt x="1180" y="153"/>
                    <a:pt x="1180" y="153"/>
                    <a:pt x="1180" y="153"/>
                  </a:cubicBezTo>
                  <a:cubicBezTo>
                    <a:pt x="1194" y="165"/>
                    <a:pt x="1194" y="165"/>
                    <a:pt x="1194" y="165"/>
                  </a:cubicBezTo>
                  <a:cubicBezTo>
                    <a:pt x="1203" y="179"/>
                    <a:pt x="1203" y="179"/>
                    <a:pt x="1203" y="179"/>
                  </a:cubicBezTo>
                  <a:cubicBezTo>
                    <a:pt x="1202" y="179"/>
                    <a:pt x="1199" y="180"/>
                    <a:pt x="1198" y="180"/>
                  </a:cubicBezTo>
                  <a:cubicBezTo>
                    <a:pt x="1190" y="176"/>
                    <a:pt x="1190" y="176"/>
                    <a:pt x="1190" y="176"/>
                  </a:cubicBezTo>
                  <a:cubicBezTo>
                    <a:pt x="1181" y="160"/>
                    <a:pt x="1181" y="160"/>
                    <a:pt x="1181" y="160"/>
                  </a:cubicBezTo>
                  <a:cubicBezTo>
                    <a:pt x="1173" y="156"/>
                    <a:pt x="1173" y="156"/>
                    <a:pt x="1173" y="156"/>
                  </a:cubicBezTo>
                  <a:cubicBezTo>
                    <a:pt x="1173" y="157"/>
                    <a:pt x="1174" y="158"/>
                    <a:pt x="1175" y="158"/>
                  </a:cubicBezTo>
                  <a:cubicBezTo>
                    <a:pt x="1174" y="158"/>
                    <a:pt x="1173" y="157"/>
                    <a:pt x="1173" y="156"/>
                  </a:cubicBezTo>
                  <a:cubicBezTo>
                    <a:pt x="1162" y="146"/>
                    <a:pt x="1152" y="136"/>
                    <a:pt x="1140" y="127"/>
                  </a:cubicBezTo>
                  <a:cubicBezTo>
                    <a:pt x="1138" y="127"/>
                    <a:pt x="1136" y="128"/>
                    <a:pt x="1134" y="129"/>
                  </a:cubicBezTo>
                  <a:cubicBezTo>
                    <a:pt x="1133" y="130"/>
                    <a:pt x="1132" y="132"/>
                    <a:pt x="1131" y="133"/>
                  </a:cubicBezTo>
                  <a:cubicBezTo>
                    <a:pt x="1131" y="133"/>
                    <a:pt x="1135" y="151"/>
                    <a:pt x="1154" y="162"/>
                  </a:cubicBezTo>
                  <a:cubicBezTo>
                    <a:pt x="1146" y="157"/>
                    <a:pt x="1146" y="157"/>
                    <a:pt x="1146" y="157"/>
                  </a:cubicBezTo>
                  <a:cubicBezTo>
                    <a:pt x="1154" y="162"/>
                    <a:pt x="1154" y="162"/>
                    <a:pt x="1154" y="162"/>
                  </a:cubicBezTo>
                  <a:cubicBezTo>
                    <a:pt x="1158" y="169"/>
                    <a:pt x="1158" y="169"/>
                    <a:pt x="1158" y="169"/>
                  </a:cubicBezTo>
                  <a:cubicBezTo>
                    <a:pt x="1143" y="166"/>
                    <a:pt x="1143" y="166"/>
                    <a:pt x="1143" y="166"/>
                  </a:cubicBezTo>
                  <a:cubicBezTo>
                    <a:pt x="1142" y="166"/>
                    <a:pt x="1141" y="166"/>
                    <a:pt x="1140" y="167"/>
                  </a:cubicBezTo>
                  <a:cubicBezTo>
                    <a:pt x="1116" y="165"/>
                    <a:pt x="1116" y="165"/>
                    <a:pt x="1116" y="165"/>
                  </a:cubicBezTo>
                  <a:cubicBezTo>
                    <a:pt x="1120" y="169"/>
                    <a:pt x="1123" y="173"/>
                    <a:pt x="1127" y="178"/>
                  </a:cubicBezTo>
                  <a:cubicBezTo>
                    <a:pt x="1126" y="178"/>
                    <a:pt x="1125" y="179"/>
                    <a:pt x="1124" y="179"/>
                  </a:cubicBezTo>
                  <a:cubicBezTo>
                    <a:pt x="1182" y="248"/>
                    <a:pt x="1233" y="329"/>
                    <a:pt x="1273" y="419"/>
                  </a:cubicBezTo>
                  <a:cubicBezTo>
                    <a:pt x="1284" y="409"/>
                    <a:pt x="1284" y="409"/>
                    <a:pt x="1284" y="409"/>
                  </a:cubicBezTo>
                  <a:cubicBezTo>
                    <a:pt x="1299" y="443"/>
                    <a:pt x="1299" y="443"/>
                    <a:pt x="1299" y="443"/>
                  </a:cubicBezTo>
                  <a:cubicBezTo>
                    <a:pt x="1288" y="452"/>
                    <a:pt x="1288" y="452"/>
                    <a:pt x="1288" y="452"/>
                  </a:cubicBezTo>
                  <a:cubicBezTo>
                    <a:pt x="1299" y="479"/>
                    <a:pt x="1310" y="507"/>
                    <a:pt x="1319" y="535"/>
                  </a:cubicBezTo>
                  <a:cubicBezTo>
                    <a:pt x="1483" y="494"/>
                    <a:pt x="1569" y="435"/>
                    <a:pt x="1558" y="374"/>
                  </a:cubicBezTo>
                  <a:cubicBezTo>
                    <a:pt x="1556" y="371"/>
                    <a:pt x="1556" y="371"/>
                    <a:pt x="1556" y="371"/>
                  </a:cubicBezTo>
                  <a:cubicBezTo>
                    <a:pt x="1557" y="372"/>
                    <a:pt x="1557" y="373"/>
                    <a:pt x="1557" y="374"/>
                  </a:cubicBezTo>
                  <a:cubicBezTo>
                    <a:pt x="1550" y="367"/>
                    <a:pt x="1550" y="367"/>
                    <a:pt x="1550" y="367"/>
                  </a:cubicBezTo>
                  <a:cubicBezTo>
                    <a:pt x="1538" y="344"/>
                    <a:pt x="1538" y="344"/>
                    <a:pt x="1538" y="344"/>
                  </a:cubicBezTo>
                  <a:cubicBezTo>
                    <a:pt x="1549" y="369"/>
                    <a:pt x="1549" y="369"/>
                    <a:pt x="1549" y="369"/>
                  </a:cubicBezTo>
                  <a:cubicBezTo>
                    <a:pt x="1538" y="344"/>
                    <a:pt x="1538" y="344"/>
                    <a:pt x="1538" y="344"/>
                  </a:cubicBezTo>
                  <a:cubicBezTo>
                    <a:pt x="1533" y="332"/>
                    <a:pt x="1533" y="332"/>
                    <a:pt x="1533" y="332"/>
                  </a:cubicBezTo>
                  <a:cubicBezTo>
                    <a:pt x="1542" y="343"/>
                    <a:pt x="1542" y="343"/>
                    <a:pt x="1542" y="343"/>
                  </a:cubicBezTo>
                  <a:cubicBezTo>
                    <a:pt x="1542" y="343"/>
                    <a:pt x="1541" y="343"/>
                    <a:pt x="1541" y="342"/>
                  </a:cubicBezTo>
                  <a:cubicBezTo>
                    <a:pt x="1535" y="331"/>
                    <a:pt x="1535" y="331"/>
                    <a:pt x="1535" y="331"/>
                  </a:cubicBezTo>
                  <a:cubicBezTo>
                    <a:pt x="1538" y="336"/>
                    <a:pt x="1542" y="340"/>
                    <a:pt x="1551" y="355"/>
                  </a:cubicBezTo>
                  <a:cubicBezTo>
                    <a:pt x="1551" y="356"/>
                    <a:pt x="1552" y="357"/>
                    <a:pt x="1553" y="357"/>
                  </a:cubicBezTo>
                  <a:cubicBezTo>
                    <a:pt x="1552" y="356"/>
                    <a:pt x="1551" y="355"/>
                    <a:pt x="1550" y="353"/>
                  </a:cubicBezTo>
                  <a:cubicBezTo>
                    <a:pt x="1544" y="343"/>
                    <a:pt x="1544" y="343"/>
                    <a:pt x="1544" y="343"/>
                  </a:cubicBezTo>
                  <a:cubicBezTo>
                    <a:pt x="1543" y="341"/>
                    <a:pt x="1543" y="341"/>
                    <a:pt x="1543" y="341"/>
                  </a:cubicBezTo>
                  <a:cubicBezTo>
                    <a:pt x="1526" y="312"/>
                    <a:pt x="1522" y="306"/>
                    <a:pt x="1504" y="280"/>
                  </a:cubicBezTo>
                  <a:cubicBezTo>
                    <a:pt x="1507" y="284"/>
                    <a:pt x="1507" y="284"/>
                    <a:pt x="1507" y="284"/>
                  </a:cubicBezTo>
                  <a:cubicBezTo>
                    <a:pt x="1523" y="308"/>
                    <a:pt x="1529" y="318"/>
                    <a:pt x="1537" y="332"/>
                  </a:cubicBezTo>
                  <a:cubicBezTo>
                    <a:pt x="1536" y="329"/>
                    <a:pt x="1534" y="326"/>
                    <a:pt x="1532" y="324"/>
                  </a:cubicBezTo>
                  <a:cubicBezTo>
                    <a:pt x="1515" y="295"/>
                    <a:pt x="1510" y="289"/>
                    <a:pt x="1478" y="245"/>
                  </a:cubicBezTo>
                  <a:cubicBezTo>
                    <a:pt x="1455" y="219"/>
                    <a:pt x="1424" y="185"/>
                    <a:pt x="1399" y="160"/>
                  </a:cubicBezTo>
                  <a:cubicBezTo>
                    <a:pt x="1401" y="161"/>
                    <a:pt x="1401" y="161"/>
                    <a:pt x="1401" y="161"/>
                  </a:cubicBezTo>
                  <a:cubicBezTo>
                    <a:pt x="1374" y="137"/>
                    <a:pt x="1326" y="92"/>
                    <a:pt x="1239" y="42"/>
                  </a:cubicBezTo>
                  <a:moveTo>
                    <a:pt x="1166" y="52"/>
                  </a:moveTo>
                  <a:cubicBezTo>
                    <a:pt x="1163" y="50"/>
                    <a:pt x="1160" y="49"/>
                    <a:pt x="1158" y="48"/>
                  </a:cubicBezTo>
                  <a:cubicBezTo>
                    <a:pt x="1157" y="48"/>
                    <a:pt x="1157" y="49"/>
                    <a:pt x="1156" y="50"/>
                  </a:cubicBezTo>
                  <a:cubicBezTo>
                    <a:pt x="1156" y="50"/>
                    <a:pt x="1156" y="50"/>
                    <a:pt x="1156" y="50"/>
                  </a:cubicBezTo>
                  <a:cubicBezTo>
                    <a:pt x="1166" y="52"/>
                    <a:pt x="1166" y="52"/>
                    <a:pt x="1166" y="52"/>
                  </a:cubicBezTo>
                  <a:moveTo>
                    <a:pt x="1074" y="123"/>
                  </a:moveTo>
                  <a:cubicBezTo>
                    <a:pt x="1080" y="117"/>
                    <a:pt x="1088" y="110"/>
                    <a:pt x="1094" y="104"/>
                  </a:cubicBezTo>
                  <a:cubicBezTo>
                    <a:pt x="1079" y="92"/>
                    <a:pt x="1079" y="92"/>
                    <a:pt x="1079" y="92"/>
                  </a:cubicBezTo>
                  <a:cubicBezTo>
                    <a:pt x="1075" y="99"/>
                    <a:pt x="1070" y="108"/>
                    <a:pt x="1065" y="114"/>
                  </a:cubicBezTo>
                  <a:cubicBezTo>
                    <a:pt x="1067" y="117"/>
                    <a:pt x="1071" y="120"/>
                    <a:pt x="1074" y="123"/>
                  </a:cubicBezTo>
                  <a:moveTo>
                    <a:pt x="460" y="29"/>
                  </a:moveTo>
                  <a:cubicBezTo>
                    <a:pt x="467" y="30"/>
                    <a:pt x="467" y="30"/>
                    <a:pt x="467" y="30"/>
                  </a:cubicBezTo>
                  <a:cubicBezTo>
                    <a:pt x="475" y="26"/>
                    <a:pt x="475" y="26"/>
                    <a:pt x="475" y="26"/>
                  </a:cubicBezTo>
                  <a:cubicBezTo>
                    <a:pt x="486" y="19"/>
                    <a:pt x="486" y="19"/>
                    <a:pt x="486" y="19"/>
                  </a:cubicBezTo>
                  <a:cubicBezTo>
                    <a:pt x="477" y="22"/>
                    <a:pt x="477" y="22"/>
                    <a:pt x="477" y="22"/>
                  </a:cubicBezTo>
                  <a:cubicBezTo>
                    <a:pt x="477" y="22"/>
                    <a:pt x="478" y="21"/>
                    <a:pt x="479" y="20"/>
                  </a:cubicBezTo>
                  <a:cubicBezTo>
                    <a:pt x="491" y="12"/>
                    <a:pt x="491" y="12"/>
                    <a:pt x="491" y="12"/>
                  </a:cubicBezTo>
                  <a:cubicBezTo>
                    <a:pt x="477" y="16"/>
                    <a:pt x="477" y="16"/>
                    <a:pt x="477" y="16"/>
                  </a:cubicBezTo>
                  <a:cubicBezTo>
                    <a:pt x="491" y="12"/>
                    <a:pt x="491" y="12"/>
                    <a:pt x="491" y="12"/>
                  </a:cubicBezTo>
                  <a:cubicBezTo>
                    <a:pt x="510" y="5"/>
                    <a:pt x="510" y="5"/>
                    <a:pt x="510" y="5"/>
                  </a:cubicBezTo>
                  <a:cubicBezTo>
                    <a:pt x="502" y="6"/>
                    <a:pt x="502" y="6"/>
                    <a:pt x="502" y="6"/>
                  </a:cubicBezTo>
                  <a:cubicBezTo>
                    <a:pt x="494" y="9"/>
                    <a:pt x="494" y="9"/>
                    <a:pt x="494" y="9"/>
                  </a:cubicBezTo>
                  <a:cubicBezTo>
                    <a:pt x="502" y="6"/>
                    <a:pt x="502" y="6"/>
                    <a:pt x="502" y="6"/>
                  </a:cubicBezTo>
                  <a:cubicBezTo>
                    <a:pt x="507" y="2"/>
                    <a:pt x="507" y="2"/>
                    <a:pt x="507" y="2"/>
                  </a:cubicBezTo>
                  <a:cubicBezTo>
                    <a:pt x="494" y="5"/>
                    <a:pt x="494" y="5"/>
                    <a:pt x="494" y="5"/>
                  </a:cubicBezTo>
                  <a:cubicBezTo>
                    <a:pt x="492" y="6"/>
                    <a:pt x="490" y="8"/>
                    <a:pt x="488" y="9"/>
                  </a:cubicBezTo>
                  <a:cubicBezTo>
                    <a:pt x="470" y="18"/>
                    <a:pt x="470" y="18"/>
                    <a:pt x="470" y="18"/>
                  </a:cubicBezTo>
                  <a:cubicBezTo>
                    <a:pt x="474" y="15"/>
                    <a:pt x="477" y="12"/>
                    <a:pt x="482" y="9"/>
                  </a:cubicBezTo>
                  <a:cubicBezTo>
                    <a:pt x="477" y="10"/>
                    <a:pt x="472" y="13"/>
                    <a:pt x="466" y="15"/>
                  </a:cubicBezTo>
                  <a:cubicBezTo>
                    <a:pt x="472" y="13"/>
                    <a:pt x="472" y="13"/>
                    <a:pt x="472" y="13"/>
                  </a:cubicBezTo>
                  <a:cubicBezTo>
                    <a:pt x="469" y="15"/>
                    <a:pt x="466" y="18"/>
                    <a:pt x="463" y="20"/>
                  </a:cubicBezTo>
                  <a:cubicBezTo>
                    <a:pt x="463" y="21"/>
                    <a:pt x="462" y="22"/>
                    <a:pt x="461" y="22"/>
                  </a:cubicBezTo>
                  <a:cubicBezTo>
                    <a:pt x="451" y="27"/>
                    <a:pt x="451" y="27"/>
                    <a:pt x="451" y="27"/>
                  </a:cubicBezTo>
                  <a:cubicBezTo>
                    <a:pt x="450" y="28"/>
                    <a:pt x="450" y="29"/>
                    <a:pt x="449" y="29"/>
                  </a:cubicBezTo>
                  <a:cubicBezTo>
                    <a:pt x="467" y="21"/>
                    <a:pt x="467" y="21"/>
                    <a:pt x="467" y="21"/>
                  </a:cubicBezTo>
                  <a:cubicBezTo>
                    <a:pt x="466" y="22"/>
                    <a:pt x="466" y="23"/>
                    <a:pt x="465" y="23"/>
                  </a:cubicBezTo>
                  <a:cubicBezTo>
                    <a:pt x="463" y="25"/>
                    <a:pt x="463" y="26"/>
                    <a:pt x="462" y="27"/>
                  </a:cubicBezTo>
                  <a:cubicBezTo>
                    <a:pt x="461" y="28"/>
                    <a:pt x="461" y="29"/>
                    <a:pt x="460" y="29"/>
                  </a:cubicBezTo>
                  <a:moveTo>
                    <a:pt x="508" y="10"/>
                  </a:moveTo>
                  <a:cubicBezTo>
                    <a:pt x="509" y="10"/>
                    <a:pt x="510" y="10"/>
                    <a:pt x="511" y="9"/>
                  </a:cubicBezTo>
                  <a:cubicBezTo>
                    <a:pt x="511" y="9"/>
                    <a:pt x="511" y="9"/>
                    <a:pt x="511" y="9"/>
                  </a:cubicBezTo>
                  <a:cubicBezTo>
                    <a:pt x="511" y="9"/>
                    <a:pt x="513" y="9"/>
                    <a:pt x="512" y="7"/>
                  </a:cubicBezTo>
                  <a:cubicBezTo>
                    <a:pt x="512" y="7"/>
                    <a:pt x="511" y="7"/>
                    <a:pt x="511" y="7"/>
                  </a:cubicBezTo>
                  <a:cubicBezTo>
                    <a:pt x="507" y="8"/>
                    <a:pt x="497" y="11"/>
                    <a:pt x="497" y="11"/>
                  </a:cubicBezTo>
                  <a:cubicBezTo>
                    <a:pt x="497" y="12"/>
                    <a:pt x="496" y="13"/>
                    <a:pt x="496" y="13"/>
                  </a:cubicBezTo>
                  <a:cubicBezTo>
                    <a:pt x="496" y="14"/>
                    <a:pt x="495" y="14"/>
                    <a:pt x="494" y="15"/>
                  </a:cubicBezTo>
                  <a:cubicBezTo>
                    <a:pt x="495" y="15"/>
                    <a:pt x="495" y="15"/>
                    <a:pt x="498" y="14"/>
                  </a:cubicBezTo>
                  <a:cubicBezTo>
                    <a:pt x="499" y="13"/>
                    <a:pt x="504" y="12"/>
                    <a:pt x="508" y="10"/>
                  </a:cubicBezTo>
                  <a:moveTo>
                    <a:pt x="489" y="37"/>
                  </a:moveTo>
                  <a:cubicBezTo>
                    <a:pt x="489" y="37"/>
                    <a:pt x="489" y="37"/>
                    <a:pt x="489" y="37"/>
                  </a:cubicBezTo>
                  <a:cubicBezTo>
                    <a:pt x="489" y="37"/>
                    <a:pt x="489" y="36"/>
                    <a:pt x="489" y="35"/>
                  </a:cubicBezTo>
                  <a:cubicBezTo>
                    <a:pt x="495" y="32"/>
                    <a:pt x="501" y="30"/>
                    <a:pt x="506" y="27"/>
                  </a:cubicBezTo>
                  <a:cubicBezTo>
                    <a:pt x="498" y="28"/>
                    <a:pt x="498" y="28"/>
                    <a:pt x="498" y="28"/>
                  </a:cubicBezTo>
                  <a:cubicBezTo>
                    <a:pt x="480" y="40"/>
                    <a:pt x="480" y="40"/>
                    <a:pt x="480" y="40"/>
                  </a:cubicBezTo>
                  <a:cubicBezTo>
                    <a:pt x="455" y="49"/>
                    <a:pt x="455" y="49"/>
                    <a:pt x="455" y="49"/>
                  </a:cubicBezTo>
                  <a:cubicBezTo>
                    <a:pt x="455" y="50"/>
                    <a:pt x="455" y="50"/>
                    <a:pt x="455" y="51"/>
                  </a:cubicBezTo>
                  <a:cubicBezTo>
                    <a:pt x="455" y="52"/>
                    <a:pt x="455" y="52"/>
                    <a:pt x="455" y="53"/>
                  </a:cubicBezTo>
                  <a:cubicBezTo>
                    <a:pt x="462" y="49"/>
                    <a:pt x="463" y="48"/>
                    <a:pt x="464" y="47"/>
                  </a:cubicBezTo>
                  <a:cubicBezTo>
                    <a:pt x="464" y="47"/>
                    <a:pt x="464" y="47"/>
                    <a:pt x="464" y="48"/>
                  </a:cubicBezTo>
                  <a:cubicBezTo>
                    <a:pt x="475" y="43"/>
                    <a:pt x="475" y="43"/>
                    <a:pt x="489" y="37"/>
                  </a:cubicBezTo>
                  <a:moveTo>
                    <a:pt x="498" y="22"/>
                  </a:moveTo>
                  <a:cubicBezTo>
                    <a:pt x="498" y="23"/>
                    <a:pt x="498" y="25"/>
                    <a:pt x="498" y="25"/>
                  </a:cubicBezTo>
                  <a:cubicBezTo>
                    <a:pt x="505" y="23"/>
                    <a:pt x="505" y="23"/>
                    <a:pt x="505" y="23"/>
                  </a:cubicBezTo>
                  <a:cubicBezTo>
                    <a:pt x="516" y="14"/>
                    <a:pt x="516" y="14"/>
                    <a:pt x="516" y="14"/>
                  </a:cubicBezTo>
                  <a:cubicBezTo>
                    <a:pt x="498" y="22"/>
                    <a:pt x="498" y="22"/>
                    <a:pt x="498" y="22"/>
                  </a:cubicBezTo>
                  <a:moveTo>
                    <a:pt x="1153" y="54"/>
                  </a:moveTo>
                  <a:cubicBezTo>
                    <a:pt x="1154" y="53"/>
                    <a:pt x="1155" y="52"/>
                    <a:pt x="1156" y="50"/>
                  </a:cubicBezTo>
                  <a:cubicBezTo>
                    <a:pt x="1129" y="39"/>
                    <a:pt x="1129" y="39"/>
                    <a:pt x="1129" y="39"/>
                  </a:cubicBezTo>
                  <a:cubicBezTo>
                    <a:pt x="1128" y="41"/>
                    <a:pt x="1127" y="41"/>
                    <a:pt x="1126" y="42"/>
                  </a:cubicBezTo>
                  <a:cubicBezTo>
                    <a:pt x="1126" y="43"/>
                    <a:pt x="1126" y="43"/>
                    <a:pt x="1143" y="52"/>
                  </a:cubicBezTo>
                  <a:cubicBezTo>
                    <a:pt x="1143" y="52"/>
                    <a:pt x="1144" y="51"/>
                    <a:pt x="1145" y="50"/>
                  </a:cubicBezTo>
                  <a:cubicBezTo>
                    <a:pt x="1146" y="49"/>
                    <a:pt x="1146" y="48"/>
                    <a:pt x="1146" y="47"/>
                  </a:cubicBezTo>
                  <a:cubicBezTo>
                    <a:pt x="1146" y="48"/>
                    <a:pt x="1146" y="49"/>
                    <a:pt x="1145" y="50"/>
                  </a:cubicBezTo>
                  <a:cubicBezTo>
                    <a:pt x="1147" y="51"/>
                    <a:pt x="1150" y="53"/>
                    <a:pt x="1153" y="54"/>
                  </a:cubicBezTo>
                  <a:moveTo>
                    <a:pt x="1129" y="52"/>
                  </a:moveTo>
                  <a:cubicBezTo>
                    <a:pt x="1127" y="51"/>
                    <a:pt x="1124" y="50"/>
                    <a:pt x="1121" y="48"/>
                  </a:cubicBezTo>
                  <a:cubicBezTo>
                    <a:pt x="1121" y="49"/>
                    <a:pt x="1120" y="49"/>
                    <a:pt x="1120" y="50"/>
                  </a:cubicBezTo>
                  <a:cubicBezTo>
                    <a:pt x="1109" y="47"/>
                    <a:pt x="1109" y="47"/>
                    <a:pt x="1109" y="47"/>
                  </a:cubicBezTo>
                  <a:cubicBezTo>
                    <a:pt x="1115" y="50"/>
                    <a:pt x="1120" y="53"/>
                    <a:pt x="1125" y="56"/>
                  </a:cubicBezTo>
                  <a:cubicBezTo>
                    <a:pt x="1127" y="55"/>
                    <a:pt x="1128" y="54"/>
                    <a:pt x="1129" y="52"/>
                  </a:cubicBezTo>
                  <a:moveTo>
                    <a:pt x="1133" y="49"/>
                  </a:moveTo>
                  <a:cubicBezTo>
                    <a:pt x="1128" y="46"/>
                    <a:pt x="1122" y="44"/>
                    <a:pt x="1116" y="41"/>
                  </a:cubicBezTo>
                  <a:cubicBezTo>
                    <a:pt x="1116" y="42"/>
                    <a:pt x="1115" y="43"/>
                    <a:pt x="1114" y="44"/>
                  </a:cubicBezTo>
                  <a:cubicBezTo>
                    <a:pt x="1121" y="48"/>
                    <a:pt x="1121" y="48"/>
                    <a:pt x="1121" y="48"/>
                  </a:cubicBezTo>
                  <a:cubicBezTo>
                    <a:pt x="1124" y="50"/>
                    <a:pt x="1127" y="51"/>
                    <a:pt x="1129" y="52"/>
                  </a:cubicBezTo>
                  <a:cubicBezTo>
                    <a:pt x="1131" y="51"/>
                    <a:pt x="1132" y="50"/>
                    <a:pt x="1133" y="49"/>
                  </a:cubicBezTo>
                  <a:moveTo>
                    <a:pt x="1121" y="48"/>
                  </a:moveTo>
                  <a:cubicBezTo>
                    <a:pt x="1114" y="44"/>
                    <a:pt x="1114" y="44"/>
                    <a:pt x="1114" y="44"/>
                  </a:cubicBezTo>
                  <a:cubicBezTo>
                    <a:pt x="1105" y="40"/>
                    <a:pt x="1105" y="40"/>
                    <a:pt x="1105" y="40"/>
                  </a:cubicBezTo>
                  <a:cubicBezTo>
                    <a:pt x="1103" y="42"/>
                    <a:pt x="1102" y="43"/>
                    <a:pt x="1100" y="44"/>
                  </a:cubicBezTo>
                  <a:cubicBezTo>
                    <a:pt x="1103" y="46"/>
                    <a:pt x="1105" y="47"/>
                    <a:pt x="1108" y="48"/>
                  </a:cubicBezTo>
                  <a:cubicBezTo>
                    <a:pt x="1108" y="48"/>
                    <a:pt x="1109" y="47"/>
                    <a:pt x="1109" y="47"/>
                  </a:cubicBezTo>
                  <a:cubicBezTo>
                    <a:pt x="1120" y="50"/>
                    <a:pt x="1120" y="50"/>
                    <a:pt x="1120" y="50"/>
                  </a:cubicBezTo>
                  <a:cubicBezTo>
                    <a:pt x="1120" y="49"/>
                    <a:pt x="1121" y="49"/>
                    <a:pt x="1121" y="48"/>
                  </a:cubicBezTo>
                  <a:moveTo>
                    <a:pt x="518" y="34"/>
                  </a:moveTo>
                  <a:cubicBezTo>
                    <a:pt x="521" y="33"/>
                    <a:pt x="524" y="32"/>
                    <a:pt x="527" y="30"/>
                  </a:cubicBezTo>
                  <a:cubicBezTo>
                    <a:pt x="534" y="22"/>
                    <a:pt x="534" y="22"/>
                    <a:pt x="534" y="22"/>
                  </a:cubicBezTo>
                  <a:cubicBezTo>
                    <a:pt x="533" y="21"/>
                    <a:pt x="533" y="20"/>
                    <a:pt x="533" y="19"/>
                  </a:cubicBezTo>
                  <a:cubicBezTo>
                    <a:pt x="533" y="20"/>
                    <a:pt x="533" y="21"/>
                    <a:pt x="534" y="22"/>
                  </a:cubicBezTo>
                  <a:cubicBezTo>
                    <a:pt x="537" y="21"/>
                    <a:pt x="540" y="20"/>
                    <a:pt x="543" y="19"/>
                  </a:cubicBezTo>
                  <a:cubicBezTo>
                    <a:pt x="542" y="18"/>
                    <a:pt x="542" y="17"/>
                    <a:pt x="542" y="16"/>
                  </a:cubicBezTo>
                  <a:cubicBezTo>
                    <a:pt x="533" y="17"/>
                    <a:pt x="533" y="17"/>
                    <a:pt x="533" y="17"/>
                  </a:cubicBezTo>
                  <a:cubicBezTo>
                    <a:pt x="527" y="20"/>
                    <a:pt x="521" y="22"/>
                    <a:pt x="515" y="24"/>
                  </a:cubicBezTo>
                  <a:cubicBezTo>
                    <a:pt x="514" y="25"/>
                    <a:pt x="513" y="26"/>
                    <a:pt x="506" y="31"/>
                  </a:cubicBezTo>
                  <a:cubicBezTo>
                    <a:pt x="501" y="34"/>
                    <a:pt x="500" y="36"/>
                    <a:pt x="500" y="37"/>
                  </a:cubicBezTo>
                  <a:cubicBezTo>
                    <a:pt x="500" y="37"/>
                    <a:pt x="501" y="37"/>
                    <a:pt x="508" y="34"/>
                  </a:cubicBezTo>
                  <a:cubicBezTo>
                    <a:pt x="508" y="35"/>
                    <a:pt x="508" y="35"/>
                    <a:pt x="508" y="35"/>
                  </a:cubicBezTo>
                  <a:cubicBezTo>
                    <a:pt x="518" y="34"/>
                    <a:pt x="518" y="34"/>
                    <a:pt x="518" y="34"/>
                  </a:cubicBezTo>
                  <a:moveTo>
                    <a:pt x="1034" y="79"/>
                  </a:moveTo>
                  <a:cubicBezTo>
                    <a:pt x="1030" y="76"/>
                    <a:pt x="1026" y="73"/>
                    <a:pt x="1022" y="70"/>
                  </a:cubicBezTo>
                  <a:cubicBezTo>
                    <a:pt x="1021" y="70"/>
                    <a:pt x="1019" y="70"/>
                    <a:pt x="1018" y="70"/>
                  </a:cubicBezTo>
                  <a:cubicBezTo>
                    <a:pt x="1022" y="74"/>
                    <a:pt x="1026" y="77"/>
                    <a:pt x="1030" y="81"/>
                  </a:cubicBezTo>
                  <a:cubicBezTo>
                    <a:pt x="1032" y="80"/>
                    <a:pt x="1033" y="80"/>
                    <a:pt x="1034" y="79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01" y="42"/>
                  </a:moveTo>
                  <a:cubicBezTo>
                    <a:pt x="504" y="40"/>
                    <a:pt x="507" y="39"/>
                    <a:pt x="510" y="38"/>
                  </a:cubicBezTo>
                  <a:cubicBezTo>
                    <a:pt x="507" y="39"/>
                    <a:pt x="504" y="40"/>
                    <a:pt x="501" y="42"/>
                  </a:cubicBezTo>
                  <a:moveTo>
                    <a:pt x="550" y="61"/>
                  </a:moveTo>
                  <a:cubicBezTo>
                    <a:pt x="552" y="60"/>
                    <a:pt x="555" y="58"/>
                    <a:pt x="558" y="57"/>
                  </a:cubicBezTo>
                  <a:cubicBezTo>
                    <a:pt x="555" y="58"/>
                    <a:pt x="552" y="60"/>
                    <a:pt x="550" y="61"/>
                  </a:cubicBezTo>
                  <a:moveTo>
                    <a:pt x="582" y="53"/>
                  </a:moveTo>
                  <a:cubicBezTo>
                    <a:pt x="586" y="53"/>
                    <a:pt x="586" y="53"/>
                    <a:pt x="586" y="53"/>
                  </a:cubicBezTo>
                  <a:cubicBezTo>
                    <a:pt x="582" y="53"/>
                    <a:pt x="582" y="53"/>
                    <a:pt x="582" y="53"/>
                  </a:cubicBezTo>
                  <a:moveTo>
                    <a:pt x="529" y="89"/>
                  </a:moveTo>
                  <a:cubicBezTo>
                    <a:pt x="548" y="76"/>
                    <a:pt x="567" y="64"/>
                    <a:pt x="586" y="53"/>
                  </a:cubicBezTo>
                  <a:cubicBezTo>
                    <a:pt x="582" y="53"/>
                    <a:pt x="582" y="53"/>
                    <a:pt x="582" y="53"/>
                  </a:cubicBezTo>
                  <a:cubicBezTo>
                    <a:pt x="579" y="49"/>
                    <a:pt x="579" y="49"/>
                    <a:pt x="579" y="49"/>
                  </a:cubicBezTo>
                  <a:cubicBezTo>
                    <a:pt x="596" y="43"/>
                    <a:pt x="596" y="43"/>
                    <a:pt x="596" y="43"/>
                  </a:cubicBezTo>
                  <a:cubicBezTo>
                    <a:pt x="595" y="43"/>
                    <a:pt x="593" y="42"/>
                    <a:pt x="592" y="42"/>
                  </a:cubicBezTo>
                  <a:cubicBezTo>
                    <a:pt x="575" y="35"/>
                    <a:pt x="564" y="30"/>
                    <a:pt x="554" y="20"/>
                  </a:cubicBezTo>
                  <a:cubicBezTo>
                    <a:pt x="553" y="20"/>
                    <a:pt x="553" y="19"/>
                    <a:pt x="553" y="18"/>
                  </a:cubicBezTo>
                  <a:cubicBezTo>
                    <a:pt x="538" y="30"/>
                    <a:pt x="538" y="30"/>
                    <a:pt x="538" y="30"/>
                  </a:cubicBezTo>
                  <a:cubicBezTo>
                    <a:pt x="548" y="29"/>
                    <a:pt x="548" y="29"/>
                    <a:pt x="548" y="29"/>
                  </a:cubicBezTo>
                  <a:cubicBezTo>
                    <a:pt x="549" y="31"/>
                    <a:pt x="551" y="35"/>
                    <a:pt x="552" y="37"/>
                  </a:cubicBezTo>
                  <a:cubicBezTo>
                    <a:pt x="551" y="35"/>
                    <a:pt x="549" y="31"/>
                    <a:pt x="548" y="29"/>
                  </a:cubicBezTo>
                  <a:cubicBezTo>
                    <a:pt x="538" y="30"/>
                    <a:pt x="538" y="30"/>
                    <a:pt x="538" y="30"/>
                  </a:cubicBezTo>
                  <a:cubicBezTo>
                    <a:pt x="553" y="18"/>
                    <a:pt x="553" y="18"/>
                    <a:pt x="553" y="18"/>
                  </a:cubicBezTo>
                  <a:cubicBezTo>
                    <a:pt x="545" y="21"/>
                    <a:pt x="545" y="21"/>
                    <a:pt x="545" y="21"/>
                  </a:cubicBezTo>
                  <a:cubicBezTo>
                    <a:pt x="535" y="29"/>
                    <a:pt x="535" y="29"/>
                    <a:pt x="535" y="29"/>
                  </a:cubicBezTo>
                  <a:cubicBezTo>
                    <a:pt x="527" y="30"/>
                    <a:pt x="527" y="30"/>
                    <a:pt x="527" y="30"/>
                  </a:cubicBezTo>
                  <a:cubicBezTo>
                    <a:pt x="524" y="32"/>
                    <a:pt x="521" y="33"/>
                    <a:pt x="518" y="34"/>
                  </a:cubicBezTo>
                  <a:cubicBezTo>
                    <a:pt x="510" y="39"/>
                    <a:pt x="510" y="39"/>
                    <a:pt x="510" y="39"/>
                  </a:cubicBezTo>
                  <a:cubicBezTo>
                    <a:pt x="505" y="42"/>
                    <a:pt x="499" y="45"/>
                    <a:pt x="493" y="47"/>
                  </a:cubicBezTo>
                  <a:cubicBezTo>
                    <a:pt x="496" y="50"/>
                    <a:pt x="496" y="50"/>
                    <a:pt x="496" y="50"/>
                  </a:cubicBezTo>
                  <a:cubicBezTo>
                    <a:pt x="493" y="47"/>
                    <a:pt x="493" y="47"/>
                    <a:pt x="493" y="47"/>
                  </a:cubicBezTo>
                  <a:cubicBezTo>
                    <a:pt x="499" y="45"/>
                    <a:pt x="505" y="42"/>
                    <a:pt x="510" y="39"/>
                  </a:cubicBezTo>
                  <a:cubicBezTo>
                    <a:pt x="518" y="34"/>
                    <a:pt x="518" y="34"/>
                    <a:pt x="518" y="34"/>
                  </a:cubicBezTo>
                  <a:cubicBezTo>
                    <a:pt x="508" y="35"/>
                    <a:pt x="508" y="35"/>
                    <a:pt x="508" y="35"/>
                  </a:cubicBezTo>
                  <a:cubicBezTo>
                    <a:pt x="498" y="40"/>
                    <a:pt x="498" y="40"/>
                    <a:pt x="498" y="40"/>
                  </a:cubicBezTo>
                  <a:cubicBezTo>
                    <a:pt x="510" y="38"/>
                    <a:pt x="510" y="38"/>
                    <a:pt x="510" y="38"/>
                  </a:cubicBezTo>
                  <a:cubicBezTo>
                    <a:pt x="507" y="39"/>
                    <a:pt x="504" y="40"/>
                    <a:pt x="501" y="42"/>
                  </a:cubicBezTo>
                  <a:cubicBezTo>
                    <a:pt x="485" y="46"/>
                    <a:pt x="485" y="46"/>
                    <a:pt x="485" y="46"/>
                  </a:cubicBezTo>
                  <a:cubicBezTo>
                    <a:pt x="484" y="50"/>
                    <a:pt x="484" y="50"/>
                    <a:pt x="484" y="50"/>
                  </a:cubicBezTo>
                  <a:cubicBezTo>
                    <a:pt x="486" y="53"/>
                    <a:pt x="489" y="57"/>
                    <a:pt x="492" y="61"/>
                  </a:cubicBezTo>
                  <a:cubicBezTo>
                    <a:pt x="510" y="53"/>
                    <a:pt x="510" y="53"/>
                    <a:pt x="510" y="53"/>
                  </a:cubicBezTo>
                  <a:cubicBezTo>
                    <a:pt x="510" y="54"/>
                    <a:pt x="510" y="54"/>
                    <a:pt x="511" y="54"/>
                  </a:cubicBezTo>
                  <a:cubicBezTo>
                    <a:pt x="540" y="39"/>
                    <a:pt x="540" y="39"/>
                    <a:pt x="540" y="39"/>
                  </a:cubicBezTo>
                  <a:cubicBezTo>
                    <a:pt x="506" y="49"/>
                    <a:pt x="506" y="49"/>
                    <a:pt x="506" y="49"/>
                  </a:cubicBezTo>
                  <a:cubicBezTo>
                    <a:pt x="540" y="39"/>
                    <a:pt x="540" y="39"/>
                    <a:pt x="540" y="39"/>
                  </a:cubicBezTo>
                  <a:cubicBezTo>
                    <a:pt x="511" y="54"/>
                    <a:pt x="511" y="54"/>
                    <a:pt x="511" y="54"/>
                  </a:cubicBezTo>
                  <a:cubicBezTo>
                    <a:pt x="512" y="55"/>
                    <a:pt x="513" y="56"/>
                    <a:pt x="513" y="56"/>
                  </a:cubicBezTo>
                  <a:cubicBezTo>
                    <a:pt x="529" y="47"/>
                    <a:pt x="529" y="47"/>
                    <a:pt x="529" y="47"/>
                  </a:cubicBezTo>
                  <a:cubicBezTo>
                    <a:pt x="532" y="50"/>
                    <a:pt x="532" y="50"/>
                    <a:pt x="532" y="50"/>
                  </a:cubicBezTo>
                  <a:cubicBezTo>
                    <a:pt x="535" y="48"/>
                    <a:pt x="538" y="47"/>
                    <a:pt x="541" y="46"/>
                  </a:cubicBezTo>
                  <a:cubicBezTo>
                    <a:pt x="539" y="45"/>
                    <a:pt x="537" y="43"/>
                    <a:pt x="536" y="42"/>
                  </a:cubicBezTo>
                  <a:cubicBezTo>
                    <a:pt x="537" y="43"/>
                    <a:pt x="539" y="45"/>
                    <a:pt x="541" y="46"/>
                  </a:cubicBezTo>
                  <a:cubicBezTo>
                    <a:pt x="549" y="46"/>
                    <a:pt x="561" y="46"/>
                    <a:pt x="569" y="46"/>
                  </a:cubicBezTo>
                  <a:cubicBezTo>
                    <a:pt x="570" y="46"/>
                    <a:pt x="570" y="46"/>
                    <a:pt x="571" y="47"/>
                  </a:cubicBezTo>
                  <a:cubicBezTo>
                    <a:pt x="571" y="47"/>
                    <a:pt x="571" y="47"/>
                    <a:pt x="572" y="47"/>
                  </a:cubicBezTo>
                  <a:cubicBezTo>
                    <a:pt x="566" y="53"/>
                    <a:pt x="566" y="53"/>
                    <a:pt x="566" y="53"/>
                  </a:cubicBezTo>
                  <a:cubicBezTo>
                    <a:pt x="565" y="52"/>
                    <a:pt x="564" y="51"/>
                    <a:pt x="563" y="51"/>
                  </a:cubicBezTo>
                  <a:cubicBezTo>
                    <a:pt x="560" y="53"/>
                    <a:pt x="557" y="54"/>
                    <a:pt x="555" y="56"/>
                  </a:cubicBezTo>
                  <a:cubicBezTo>
                    <a:pt x="556" y="56"/>
                    <a:pt x="556" y="56"/>
                    <a:pt x="558" y="57"/>
                  </a:cubicBezTo>
                  <a:cubicBezTo>
                    <a:pt x="560" y="56"/>
                    <a:pt x="563" y="54"/>
                    <a:pt x="566" y="53"/>
                  </a:cubicBezTo>
                  <a:cubicBezTo>
                    <a:pt x="563" y="54"/>
                    <a:pt x="560" y="56"/>
                    <a:pt x="558" y="57"/>
                  </a:cubicBezTo>
                  <a:cubicBezTo>
                    <a:pt x="555" y="58"/>
                    <a:pt x="552" y="60"/>
                    <a:pt x="550" y="61"/>
                  </a:cubicBezTo>
                  <a:cubicBezTo>
                    <a:pt x="549" y="61"/>
                    <a:pt x="548" y="60"/>
                    <a:pt x="547" y="59"/>
                  </a:cubicBezTo>
                  <a:cubicBezTo>
                    <a:pt x="545" y="59"/>
                    <a:pt x="544" y="58"/>
                    <a:pt x="543" y="57"/>
                  </a:cubicBezTo>
                  <a:cubicBezTo>
                    <a:pt x="540" y="59"/>
                    <a:pt x="537" y="60"/>
                    <a:pt x="535" y="62"/>
                  </a:cubicBezTo>
                  <a:cubicBezTo>
                    <a:pt x="533" y="60"/>
                    <a:pt x="531" y="59"/>
                    <a:pt x="530" y="58"/>
                  </a:cubicBezTo>
                  <a:cubicBezTo>
                    <a:pt x="529" y="58"/>
                    <a:pt x="529" y="58"/>
                    <a:pt x="528" y="57"/>
                  </a:cubicBezTo>
                  <a:cubicBezTo>
                    <a:pt x="526" y="59"/>
                    <a:pt x="523" y="60"/>
                    <a:pt x="520" y="62"/>
                  </a:cubicBezTo>
                  <a:cubicBezTo>
                    <a:pt x="522" y="63"/>
                    <a:pt x="523" y="64"/>
                    <a:pt x="524" y="64"/>
                  </a:cubicBezTo>
                  <a:cubicBezTo>
                    <a:pt x="526" y="66"/>
                    <a:pt x="529" y="67"/>
                    <a:pt x="531" y="68"/>
                  </a:cubicBezTo>
                  <a:cubicBezTo>
                    <a:pt x="532" y="69"/>
                    <a:pt x="532" y="69"/>
                    <a:pt x="533" y="69"/>
                  </a:cubicBezTo>
                  <a:cubicBezTo>
                    <a:pt x="528" y="73"/>
                    <a:pt x="522" y="76"/>
                    <a:pt x="517" y="79"/>
                  </a:cubicBezTo>
                  <a:cubicBezTo>
                    <a:pt x="519" y="79"/>
                    <a:pt x="519" y="79"/>
                    <a:pt x="525" y="82"/>
                  </a:cubicBezTo>
                  <a:cubicBezTo>
                    <a:pt x="519" y="79"/>
                    <a:pt x="519" y="79"/>
                    <a:pt x="517" y="79"/>
                  </a:cubicBezTo>
                  <a:cubicBezTo>
                    <a:pt x="522" y="76"/>
                    <a:pt x="528" y="73"/>
                    <a:pt x="533" y="69"/>
                  </a:cubicBezTo>
                  <a:cubicBezTo>
                    <a:pt x="532" y="69"/>
                    <a:pt x="532" y="69"/>
                    <a:pt x="531" y="68"/>
                  </a:cubicBezTo>
                  <a:cubicBezTo>
                    <a:pt x="529" y="67"/>
                    <a:pt x="526" y="66"/>
                    <a:pt x="524" y="64"/>
                  </a:cubicBezTo>
                  <a:cubicBezTo>
                    <a:pt x="496" y="82"/>
                    <a:pt x="502" y="85"/>
                    <a:pt x="525" y="91"/>
                  </a:cubicBezTo>
                  <a:cubicBezTo>
                    <a:pt x="526" y="91"/>
                    <a:pt x="528" y="89"/>
                    <a:pt x="529" y="89"/>
                  </a:cubicBezTo>
                  <a:cubicBezTo>
                    <a:pt x="530" y="86"/>
                    <a:pt x="529" y="84"/>
                    <a:pt x="527" y="82"/>
                  </a:cubicBezTo>
                  <a:cubicBezTo>
                    <a:pt x="529" y="84"/>
                    <a:pt x="530" y="86"/>
                    <a:pt x="529" y="89"/>
                  </a:cubicBezTo>
                </a:path>
              </a:pathLst>
            </a:custGeom>
            <a:solidFill>
              <a:srgbClr val="2462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2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635" y="266700"/>
            <a:ext cx="3363595" cy="50609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四、保护创新设计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pic>
        <p:nvPicPr>
          <p:cNvPr id="4" name="华为获得很多专利，华为专利数量只能排第二，第一实至名归，,数码,数码综合,好看视频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51678" y="1175609"/>
            <a:ext cx="9288379" cy="52247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635" y="266700"/>
            <a:ext cx="3363595" cy="50609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四、保护创新设计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901367" y="1185293"/>
            <a:ext cx="9961880" cy="2213610"/>
            <a:chOff x="3641558" y="1171074"/>
            <a:chExt cx="9961880" cy="2213610"/>
          </a:xfrm>
        </p:grpSpPr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4299418" y="1540009"/>
              <a:ext cx="9304020" cy="1844675"/>
            </a:xfrm>
            <a:prstGeom prst="rect">
              <a:avLst/>
            </a:prstGeom>
            <a:noFill/>
            <a:ln w="28575">
              <a:solidFill>
                <a:srgbClr val="94A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7" name="组合 6"/>
            <p:cNvGrpSpPr/>
            <p:nvPr>
              <p:custDataLst>
                <p:tags r:id="rId4"/>
              </p:custDataLst>
            </p:nvPr>
          </p:nvGrpSpPr>
          <p:grpSpPr>
            <a:xfrm>
              <a:off x="3641558" y="1171074"/>
              <a:ext cx="5486400" cy="770021"/>
              <a:chOff x="3641558" y="1171074"/>
              <a:chExt cx="5486400" cy="770021"/>
            </a:xfrm>
          </p:grpSpPr>
          <p:sp>
            <p:nvSpPr>
              <p:cNvPr id="2" name="五边形 1"/>
              <p:cNvSpPr/>
              <p:nvPr>
                <p:custDataLst>
                  <p:tags r:id="rId5"/>
                </p:custDataLst>
              </p:nvPr>
            </p:nvSpPr>
            <p:spPr>
              <a:xfrm>
                <a:off x="3641558" y="1171074"/>
                <a:ext cx="5486400" cy="770021"/>
              </a:xfrm>
              <a:prstGeom prst="homePlate">
                <a:avLst/>
              </a:prstGeom>
              <a:solidFill>
                <a:srgbClr val="DDE5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" name="矩形 4"/>
              <p:cNvSpPr/>
              <p:nvPr>
                <p:custDataLst>
                  <p:tags r:id="rId6"/>
                </p:custDataLst>
              </p:nvPr>
            </p:nvSpPr>
            <p:spPr>
              <a:xfrm>
                <a:off x="3641559" y="1171074"/>
                <a:ext cx="5211683" cy="6376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>
                    <a:solidFill>
                      <a:srgbClr val="000000"/>
                    </a:solidFill>
                    <a:latin typeface="黑体" panose="02010609060101010101" charset="-122"/>
                    <a:ea typeface="黑体" panose="02010609060101010101" charset="-122"/>
                  </a:rPr>
                  <a:t>1.</a:t>
                </a:r>
                <a:r>
                  <a:rPr lang="zh-CN" altLang="en-US" sz="2800">
                    <a:solidFill>
                      <a:srgbClr val="000000"/>
                    </a:solidFill>
                    <a:latin typeface="黑体" panose="02010609060101010101" charset="-122"/>
                    <a:ea typeface="黑体" panose="02010609060101010101" charset="-122"/>
                  </a:rPr>
                  <a:t>所有产品都可以申请专利吗？</a:t>
                </a:r>
                <a:endParaRPr lang="en-US" altLang="zh-CN" sz="28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</p:grpSp>
      <p:grpSp>
        <p:nvGrpSpPr>
          <p:cNvPr id="10" name="组合 9"/>
          <p:cNvGrpSpPr/>
          <p:nvPr>
            <p:custDataLst>
              <p:tags r:id="rId7"/>
            </p:custDataLst>
          </p:nvPr>
        </p:nvGrpSpPr>
        <p:grpSpPr>
          <a:xfrm>
            <a:off x="900731" y="3793138"/>
            <a:ext cx="9962515" cy="2546350"/>
            <a:chOff x="3641557" y="1171074"/>
            <a:chExt cx="9962515" cy="2546350"/>
          </a:xfrm>
        </p:grpSpPr>
        <p:sp>
          <p:nvSpPr>
            <p:cNvPr id="11" name="矩形 10"/>
            <p:cNvSpPr/>
            <p:nvPr>
              <p:custDataLst>
                <p:tags r:id="rId8"/>
              </p:custDataLst>
            </p:nvPr>
          </p:nvSpPr>
          <p:spPr>
            <a:xfrm>
              <a:off x="4299417" y="1540009"/>
              <a:ext cx="9304655" cy="2177415"/>
            </a:xfrm>
            <a:prstGeom prst="rect">
              <a:avLst/>
            </a:prstGeom>
            <a:noFill/>
            <a:ln w="28575">
              <a:solidFill>
                <a:srgbClr val="94A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12" name="组合 11"/>
            <p:cNvGrpSpPr/>
            <p:nvPr>
              <p:custDataLst>
                <p:tags r:id="rId9"/>
              </p:custDataLst>
            </p:nvPr>
          </p:nvGrpSpPr>
          <p:grpSpPr>
            <a:xfrm>
              <a:off x="3641557" y="1171074"/>
              <a:ext cx="5570756" cy="770021"/>
              <a:chOff x="3641557" y="1171074"/>
              <a:chExt cx="5570756" cy="770021"/>
            </a:xfrm>
          </p:grpSpPr>
          <p:sp>
            <p:nvSpPr>
              <p:cNvPr id="13" name="五边形 12"/>
              <p:cNvSpPr/>
              <p:nvPr>
                <p:custDataLst>
                  <p:tags r:id="rId10"/>
                </p:custDataLst>
              </p:nvPr>
            </p:nvSpPr>
            <p:spPr>
              <a:xfrm>
                <a:off x="3641558" y="1171074"/>
                <a:ext cx="5486400" cy="770021"/>
              </a:xfrm>
              <a:prstGeom prst="homePlate">
                <a:avLst/>
              </a:prstGeom>
              <a:solidFill>
                <a:srgbClr val="DDE5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4" name="矩形 13"/>
              <p:cNvSpPr/>
              <p:nvPr>
                <p:custDataLst>
                  <p:tags r:id="rId11"/>
                </p:custDataLst>
              </p:nvPr>
            </p:nvSpPr>
            <p:spPr>
              <a:xfrm>
                <a:off x="3641557" y="1182514"/>
                <a:ext cx="5570756" cy="6376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>
                    <a:solidFill>
                      <a:srgbClr val="000000"/>
                    </a:solidFill>
                    <a:latin typeface="黑体" panose="02010609060101010101" charset="-122"/>
                    <a:ea typeface="黑体" panose="02010609060101010101" charset="-122"/>
                  </a:rPr>
                  <a:t>2.</a:t>
                </a:r>
                <a:r>
                  <a:rPr lang="zh-CN" altLang="en-US" sz="2800">
                    <a:solidFill>
                      <a:srgbClr val="000000"/>
                    </a:solidFill>
                    <a:latin typeface="黑体" panose="02010609060101010101" charset="-122"/>
                    <a:ea typeface="黑体" panose="02010609060101010101" charset="-122"/>
                  </a:rPr>
                  <a:t>怎样判断一个作品具有</a:t>
                </a:r>
                <a:r>
                  <a:rPr lang="zh-CN" altLang="en-US" sz="2800" b="1">
                    <a:solidFill>
                      <a:srgbClr val="1076D7"/>
                    </a:solidFill>
                    <a:latin typeface="黑体" panose="02010609060101010101" charset="-122"/>
                    <a:ea typeface="黑体" panose="02010609060101010101" charset="-122"/>
                  </a:rPr>
                  <a:t>创新性</a:t>
                </a:r>
                <a:r>
                  <a:rPr lang="zh-CN" altLang="en-US" sz="2800">
                    <a:solidFill>
                      <a:srgbClr val="000000"/>
                    </a:solidFill>
                    <a:latin typeface="黑体" panose="02010609060101010101" charset="-122"/>
                    <a:ea typeface="黑体" panose="02010609060101010101" charset="-122"/>
                  </a:rPr>
                  <a:t>？</a:t>
                </a:r>
                <a:endParaRPr lang="en-US" altLang="zh-CN" sz="28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</p:grpSp>
      <p:sp>
        <p:nvSpPr>
          <p:cNvPr id="15" name="矩形 14"/>
          <p:cNvSpPr/>
          <p:nvPr>
            <p:custDataLst>
              <p:tags r:id="rId12"/>
            </p:custDataLst>
          </p:nvPr>
        </p:nvSpPr>
        <p:spPr>
          <a:xfrm>
            <a:off x="1558925" y="2007870"/>
            <a:ext cx="910590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    具有</a:t>
            </a:r>
            <a:r>
              <a:rPr lang="zh-CN" altLang="en-US" sz="2400" b="1">
                <a:solidFill>
                  <a:srgbClr val="1076D7"/>
                </a:solidFill>
                <a:latin typeface="黑体" panose="02010609060101010101" charset="-122"/>
                <a:ea typeface="黑体" panose="02010609060101010101" charset="-122"/>
              </a:rPr>
              <a:t>创新性及实用性</a:t>
            </a:r>
            <a:r>
              <a:rPr lang="zh-CN" altLang="en-US" sz="24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的工艺方法、机器、产品或物料成分，或者是对它们进行改进，可以申请专利。</a:t>
            </a:r>
            <a:endParaRPr lang="en-US" altLang="zh-CN" sz="24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" name="矩形 15"/>
          <p:cNvSpPr/>
          <p:nvPr>
            <p:custDataLst>
              <p:tags r:id="rId13"/>
            </p:custDataLst>
          </p:nvPr>
        </p:nvSpPr>
        <p:spPr>
          <a:xfrm>
            <a:off x="2191385" y="4465955"/>
            <a:ext cx="822579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一般情况下可进行网上查询：</a:t>
            </a:r>
            <a:endParaRPr lang="en-US" altLang="zh-CN" sz="24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1.</a:t>
            </a:r>
            <a:r>
              <a:rPr lang="zh-CN" altLang="en-US" sz="24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利用搜索引擎进行检索查询</a:t>
            </a:r>
            <a:endParaRPr lang="en-US" altLang="zh-CN" sz="24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2.</a:t>
            </a:r>
            <a:r>
              <a:rPr lang="zh-CN" altLang="en-US" sz="24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通过专题网站，如国家知识产权局网站查询</a:t>
            </a:r>
            <a:endParaRPr lang="en-US" altLang="zh-CN" sz="24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635" y="266700"/>
            <a:ext cx="3363595" cy="50609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四、保护创新设计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8" y="2929169"/>
            <a:ext cx="2567971" cy="1644045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0" y="2072470"/>
            <a:ext cx="4366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>
                <a:latin typeface="黑体" panose="02010609060101010101" charset="-122"/>
                <a:ea typeface="黑体" panose="02010609060101010101" charset="-122"/>
              </a:rPr>
              <a:t>我国专利的种类</a:t>
            </a:r>
            <a:endParaRPr lang="zh-CN" altLang="en-US" sz="3600"/>
          </a:p>
        </p:txBody>
      </p:sp>
      <p:grpSp>
        <p:nvGrpSpPr>
          <p:cNvPr id="6" name="组合 5"/>
          <p:cNvGrpSpPr/>
          <p:nvPr>
            <p:custDataLst>
              <p:tags r:id="rId5"/>
            </p:custDataLst>
          </p:nvPr>
        </p:nvGrpSpPr>
        <p:grpSpPr>
          <a:xfrm>
            <a:off x="5174393" y="826509"/>
            <a:ext cx="6288506" cy="1718523"/>
            <a:chOff x="470443" y="1852105"/>
            <a:chExt cx="6288506" cy="1718523"/>
          </a:xfrm>
        </p:grpSpPr>
        <p:grpSp>
          <p:nvGrpSpPr>
            <p:cNvPr id="17" name="组合 16"/>
            <p:cNvGrpSpPr/>
            <p:nvPr>
              <p:custDataLst>
                <p:tags r:id="rId6"/>
              </p:custDataLst>
            </p:nvPr>
          </p:nvGrpSpPr>
          <p:grpSpPr>
            <a:xfrm>
              <a:off x="470443" y="1852105"/>
              <a:ext cx="6288505" cy="1718523"/>
              <a:chOff x="321587" y="2362468"/>
              <a:chExt cx="6288505" cy="1718523"/>
            </a:xfrm>
          </p:grpSpPr>
          <p:sp>
            <p:nvSpPr>
              <p:cNvPr id="18" name="矩形 17"/>
              <p:cNvSpPr/>
              <p:nvPr>
                <p:custDataLst>
                  <p:tags r:id="rId7"/>
                </p:custDataLst>
              </p:nvPr>
            </p:nvSpPr>
            <p:spPr>
              <a:xfrm>
                <a:off x="321587" y="2669286"/>
                <a:ext cx="6288505" cy="1411705"/>
              </a:xfrm>
              <a:prstGeom prst="rect">
                <a:avLst/>
              </a:prstGeom>
              <a:solidFill>
                <a:srgbClr val="DDE5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grpSp>
            <p:nvGrpSpPr>
              <p:cNvPr id="19" name="组合 18"/>
              <p:cNvGrpSpPr/>
              <p:nvPr>
                <p:custDataLst>
                  <p:tags r:id="rId8"/>
                </p:custDataLst>
              </p:nvPr>
            </p:nvGrpSpPr>
            <p:grpSpPr>
              <a:xfrm>
                <a:off x="1992654" y="2362468"/>
                <a:ext cx="2283663" cy="662705"/>
                <a:chOff x="8039748" y="2258105"/>
                <a:chExt cx="2283663" cy="662705"/>
              </a:xfrm>
            </p:grpSpPr>
            <p:sp>
              <p:nvSpPr>
                <p:cNvPr id="20" name="椭圆 19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8039748" y="2258105"/>
                  <a:ext cx="662705" cy="662705"/>
                </a:xfrm>
                <a:prstGeom prst="ellipse">
                  <a:avLst/>
                </a:prstGeom>
                <a:solidFill>
                  <a:srgbClr val="367B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altLang="zh-CN" sz="3000">
                      <a:latin typeface="Times" pitchFamily="2" charset="0"/>
                      <a:ea typeface="方正黑体简体" panose="02010601030101010101" pitchFamily="2" charset="-122"/>
                    </a:rPr>
                    <a:t>01</a:t>
                  </a:r>
                  <a:endParaRPr lang="zh-CN" altLang="en-US" sz="3000">
                    <a:latin typeface="Times" pitchFamily="2" charset="0"/>
                    <a:ea typeface="方正黑体简体" panose="02010601030101010101" pitchFamily="2" charset="-122"/>
                  </a:endParaRPr>
                </a:p>
              </p:txBody>
            </p:sp>
            <p:sp>
              <p:nvSpPr>
                <p:cNvPr id="21" name="文本框 20"/>
                <p:cNvSpPr txBox="1"/>
                <p:nvPr>
                  <p:custDataLst>
                    <p:tags r:id="rId10"/>
                  </p:custDataLst>
                </p:nvPr>
              </p:nvSpPr>
              <p:spPr>
                <a:xfrm>
                  <a:off x="8702454" y="2258105"/>
                  <a:ext cx="1620957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2800">
                      <a:latin typeface="黑体" panose="02010609060101010101" charset="-122"/>
                      <a:ea typeface="黑体" panose="02010609060101010101" charset="-122"/>
                    </a:rPr>
                    <a:t>发明专利</a:t>
                  </a:r>
                  <a:endParaRPr lang="zh-CN" altLang="en-US" sz="2800"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</p:grpSp>
        </p:grpSp>
        <p:sp>
          <p:nvSpPr>
            <p:cNvPr id="22" name="文本框 21"/>
            <p:cNvSpPr txBox="1"/>
            <p:nvPr>
              <p:custDataLst>
                <p:tags r:id="rId11"/>
              </p:custDataLst>
            </p:nvPr>
          </p:nvSpPr>
          <p:spPr>
            <a:xfrm>
              <a:off x="470443" y="2478869"/>
              <a:ext cx="62885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400">
                  <a:latin typeface="黑体" panose="02010609060101010101" charset="-122"/>
                  <a:ea typeface="黑体" panose="02010609060101010101" charset="-122"/>
                </a:rPr>
                <a:t>对产品、方法或者改进所提出的</a:t>
              </a:r>
              <a:r>
                <a:rPr lang="zh-CN" altLang="zh-CN" sz="240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新</a:t>
              </a:r>
              <a:r>
                <a:rPr lang="zh-CN" altLang="zh-CN" sz="2400">
                  <a:latin typeface="黑体" panose="02010609060101010101" charset="-122"/>
                  <a:ea typeface="黑体" panose="02010609060101010101" charset="-122"/>
                </a:rPr>
                <a:t>的技术方案，如</a:t>
              </a:r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发明了一种新的</a:t>
              </a:r>
              <a:r>
                <a:rPr lang="zh-CN" altLang="zh-CN" sz="2400">
                  <a:latin typeface="黑体" panose="02010609060101010101" charset="-122"/>
                  <a:ea typeface="黑体" panose="02010609060101010101" charset="-122"/>
                </a:rPr>
                <a:t>耐磨轮胎材料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2"/>
            </p:custDataLst>
          </p:nvPr>
        </p:nvGrpSpPr>
        <p:grpSpPr>
          <a:xfrm>
            <a:off x="5174393" y="2929180"/>
            <a:ext cx="6288506" cy="1718523"/>
            <a:chOff x="470443" y="1852105"/>
            <a:chExt cx="6288506" cy="1718523"/>
          </a:xfrm>
        </p:grpSpPr>
        <p:grpSp>
          <p:nvGrpSpPr>
            <p:cNvPr id="24" name="组合 23"/>
            <p:cNvGrpSpPr/>
            <p:nvPr>
              <p:custDataLst>
                <p:tags r:id="rId13"/>
              </p:custDataLst>
            </p:nvPr>
          </p:nvGrpSpPr>
          <p:grpSpPr>
            <a:xfrm>
              <a:off x="470443" y="1852105"/>
              <a:ext cx="6288505" cy="1718523"/>
              <a:chOff x="321587" y="2362468"/>
              <a:chExt cx="6288505" cy="1718523"/>
            </a:xfrm>
          </p:grpSpPr>
          <p:sp>
            <p:nvSpPr>
              <p:cNvPr id="26" name="矩形 25"/>
              <p:cNvSpPr/>
              <p:nvPr>
                <p:custDataLst>
                  <p:tags r:id="rId14"/>
                </p:custDataLst>
              </p:nvPr>
            </p:nvSpPr>
            <p:spPr>
              <a:xfrm>
                <a:off x="321587" y="2669286"/>
                <a:ext cx="6288505" cy="1411705"/>
              </a:xfrm>
              <a:prstGeom prst="rect">
                <a:avLst/>
              </a:prstGeom>
              <a:solidFill>
                <a:srgbClr val="DDE5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grpSp>
            <p:nvGrpSpPr>
              <p:cNvPr id="27" name="组合 26"/>
              <p:cNvGrpSpPr/>
              <p:nvPr>
                <p:custDataLst>
                  <p:tags r:id="rId15"/>
                </p:custDataLst>
              </p:nvPr>
            </p:nvGrpSpPr>
            <p:grpSpPr>
              <a:xfrm>
                <a:off x="1992654" y="2362468"/>
                <a:ext cx="3001808" cy="662705"/>
                <a:chOff x="8039748" y="2258105"/>
                <a:chExt cx="3001808" cy="662705"/>
              </a:xfrm>
            </p:grpSpPr>
            <p:sp>
              <p:nvSpPr>
                <p:cNvPr id="28" name="椭圆 27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8039748" y="2258105"/>
                  <a:ext cx="662705" cy="662705"/>
                </a:xfrm>
                <a:prstGeom prst="ellipse">
                  <a:avLst/>
                </a:prstGeom>
                <a:solidFill>
                  <a:srgbClr val="367B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altLang="zh-CN" sz="3000">
                      <a:latin typeface="Times" pitchFamily="2" charset="0"/>
                      <a:ea typeface="方正黑体简体" panose="02010601030101010101" pitchFamily="2" charset="-122"/>
                    </a:rPr>
                    <a:t>02</a:t>
                  </a:r>
                  <a:endParaRPr lang="zh-CN" altLang="en-US" sz="3000">
                    <a:latin typeface="Times" pitchFamily="2" charset="0"/>
                    <a:ea typeface="方正黑体简体" panose="02010601030101010101" pitchFamily="2" charset="-122"/>
                  </a:endParaRPr>
                </a:p>
              </p:txBody>
            </p:sp>
            <p:sp>
              <p:nvSpPr>
                <p:cNvPr id="29" name="文本框 28"/>
                <p:cNvSpPr txBox="1"/>
                <p:nvPr>
                  <p:custDataLst>
                    <p:tags r:id="rId17"/>
                  </p:custDataLst>
                </p:nvPr>
              </p:nvSpPr>
              <p:spPr>
                <a:xfrm>
                  <a:off x="8702454" y="2258105"/>
                  <a:ext cx="233910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2800">
                      <a:latin typeface="黑体" panose="02010609060101010101" charset="-122"/>
                      <a:ea typeface="黑体" panose="02010609060101010101" charset="-122"/>
                    </a:rPr>
                    <a:t>实用新型专利</a:t>
                  </a:r>
                  <a:endParaRPr lang="zh-CN" altLang="en-US" sz="2800"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</p:grpSp>
        </p:grpSp>
        <p:sp>
          <p:nvSpPr>
            <p:cNvPr id="30" name="文本框 29"/>
            <p:cNvSpPr txBox="1"/>
            <p:nvPr>
              <p:custDataLst>
                <p:tags r:id="rId18"/>
              </p:custDataLst>
            </p:nvPr>
          </p:nvSpPr>
          <p:spPr>
            <a:xfrm>
              <a:off x="470443" y="2478869"/>
              <a:ext cx="62885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对产品的</a:t>
              </a:r>
              <a:r>
                <a:rPr lang="zh-CN" altLang="en-US" sz="240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形状、构造或者其结合所提出的适用于实用的新的技术方案</a:t>
              </a:r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，如改进自行车的结构 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31" name="组合 30"/>
          <p:cNvGrpSpPr/>
          <p:nvPr>
            <p:custDataLst>
              <p:tags r:id="rId19"/>
            </p:custDataLst>
          </p:nvPr>
        </p:nvGrpSpPr>
        <p:grpSpPr>
          <a:xfrm>
            <a:off x="5174393" y="4985796"/>
            <a:ext cx="6288506" cy="1827093"/>
            <a:chOff x="470443" y="1852105"/>
            <a:chExt cx="6288506" cy="1827093"/>
          </a:xfrm>
        </p:grpSpPr>
        <p:grpSp>
          <p:nvGrpSpPr>
            <p:cNvPr id="32" name="组合 31"/>
            <p:cNvGrpSpPr/>
            <p:nvPr>
              <p:custDataLst>
                <p:tags r:id="rId20"/>
              </p:custDataLst>
            </p:nvPr>
          </p:nvGrpSpPr>
          <p:grpSpPr>
            <a:xfrm>
              <a:off x="470443" y="1852105"/>
              <a:ext cx="6288505" cy="1827093"/>
              <a:chOff x="321587" y="2362468"/>
              <a:chExt cx="6288505" cy="1827093"/>
            </a:xfrm>
          </p:grpSpPr>
          <p:sp>
            <p:nvSpPr>
              <p:cNvPr id="33" name="矩形 32"/>
              <p:cNvSpPr/>
              <p:nvPr>
                <p:custDataLst>
                  <p:tags r:id="rId21"/>
                </p:custDataLst>
              </p:nvPr>
            </p:nvSpPr>
            <p:spPr>
              <a:xfrm>
                <a:off x="321587" y="2669286"/>
                <a:ext cx="6288505" cy="1520275"/>
              </a:xfrm>
              <a:prstGeom prst="rect">
                <a:avLst/>
              </a:prstGeom>
              <a:solidFill>
                <a:srgbClr val="DDE5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grpSp>
            <p:nvGrpSpPr>
              <p:cNvPr id="34" name="组合 33"/>
              <p:cNvGrpSpPr/>
              <p:nvPr>
                <p:custDataLst>
                  <p:tags r:id="rId22"/>
                </p:custDataLst>
              </p:nvPr>
            </p:nvGrpSpPr>
            <p:grpSpPr>
              <a:xfrm>
                <a:off x="1992654" y="2362468"/>
                <a:ext cx="3001808" cy="662705"/>
                <a:chOff x="8039748" y="2258105"/>
                <a:chExt cx="3001808" cy="662705"/>
              </a:xfrm>
            </p:grpSpPr>
            <p:sp>
              <p:nvSpPr>
                <p:cNvPr id="35" name="椭圆 34"/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8039748" y="2258105"/>
                  <a:ext cx="662705" cy="662705"/>
                </a:xfrm>
                <a:prstGeom prst="ellipse">
                  <a:avLst/>
                </a:prstGeom>
                <a:solidFill>
                  <a:srgbClr val="367B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altLang="zh-CN" sz="3000">
                      <a:latin typeface="Times" pitchFamily="2" charset="0"/>
                      <a:ea typeface="方正黑体简体" panose="02010601030101010101" pitchFamily="2" charset="-122"/>
                    </a:rPr>
                    <a:t>03</a:t>
                  </a:r>
                  <a:endParaRPr lang="zh-CN" altLang="en-US" sz="3000">
                    <a:latin typeface="Times" pitchFamily="2" charset="0"/>
                    <a:ea typeface="方正黑体简体" panose="02010601030101010101" pitchFamily="2" charset="-122"/>
                  </a:endParaRPr>
                </a:p>
              </p:txBody>
            </p:sp>
            <p:sp>
              <p:nvSpPr>
                <p:cNvPr id="36" name="文本框 35"/>
                <p:cNvSpPr txBox="1"/>
                <p:nvPr>
                  <p:custDataLst>
                    <p:tags r:id="rId24"/>
                  </p:custDataLst>
                </p:nvPr>
              </p:nvSpPr>
              <p:spPr>
                <a:xfrm>
                  <a:off x="8702454" y="2258105"/>
                  <a:ext cx="233910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2800">
                      <a:latin typeface="黑体" panose="02010609060101010101" charset="-122"/>
                      <a:ea typeface="黑体" panose="02010609060101010101" charset="-122"/>
                    </a:rPr>
                    <a:t>外观设计专利</a:t>
                  </a:r>
                  <a:endParaRPr lang="zh-CN" altLang="en-US" sz="2800"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</p:grpSp>
        </p:grpSp>
        <p:sp>
          <p:nvSpPr>
            <p:cNvPr id="37" name="文本框 36"/>
            <p:cNvSpPr txBox="1"/>
            <p:nvPr>
              <p:custDataLst>
                <p:tags r:id="rId25"/>
              </p:custDataLst>
            </p:nvPr>
          </p:nvSpPr>
          <p:spPr>
            <a:xfrm>
              <a:off x="470443" y="2478869"/>
              <a:ext cx="62885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对产品的</a:t>
              </a:r>
              <a:r>
                <a:rPr lang="zh-CN" altLang="en-US" sz="240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形状、图案、色彩</a:t>
              </a:r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等作出的</a:t>
              </a:r>
              <a:r>
                <a:rPr lang="zh-CN" altLang="en-US" sz="240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富有美感</a:t>
              </a:r>
              <a:r>
                <a:rPr lang="zh-CN" altLang="en-US" sz="2400">
                  <a:latin typeface="黑体" panose="02010609060101010101" charset="-122"/>
                  <a:ea typeface="黑体" panose="02010609060101010101" charset="-122"/>
                </a:rPr>
                <a:t>并适用于工业上应用的新设计，如自行车的色彩、形状等 </a:t>
              </a:r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26"/>
            </p:custDataLst>
          </p:nvPr>
        </p:nvSpPr>
        <p:spPr>
          <a:xfrm>
            <a:off x="2569845" y="1047115"/>
            <a:ext cx="2526030" cy="922020"/>
          </a:xfrm>
          <a:prstGeom prst="rect">
            <a:avLst/>
          </a:prstGeom>
          <a:ln w="9525" cap="flat" cmpd="sng" algn="ctr">
            <a:solidFill>
              <a:schemeClr val="accent1"/>
            </a:solidFill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indent="0" algn="l" fontAlgn="auto">
              <a:lnSpc>
                <a:spcPct val="150000"/>
              </a:lnSpc>
            </a:pP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解决问题的方案或构思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产品发明、方法发明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7"/>
            </p:custDataLst>
          </p:nvPr>
        </p:nvSpPr>
        <p:spPr>
          <a:xfrm>
            <a:off x="3021330" y="4310380"/>
            <a:ext cx="2824480" cy="1337945"/>
          </a:xfrm>
          <a:prstGeom prst="rect">
            <a:avLst/>
          </a:prstGeom>
          <a:ln w="9525" cap="flat" cmpd="sng" algn="ctr">
            <a:solidFill>
              <a:schemeClr val="accent1"/>
            </a:solidFill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indent="0" algn="l" fontAlgn="auto">
              <a:lnSpc>
                <a:spcPct val="150000"/>
              </a:lnSpc>
            </a:pP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只保护具有一定形状或结构的新产品，不保护方法以及没有固定形状的物质。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635" y="266700"/>
            <a:ext cx="3363595" cy="50609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四、保护创新设计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5168051" y="1397052"/>
            <a:ext cx="6650876" cy="1022098"/>
            <a:chOff x="1055688" y="2481944"/>
            <a:chExt cx="3755017" cy="518427"/>
          </a:xfrm>
        </p:grpSpPr>
        <p:grpSp>
          <p:nvGrpSpPr>
            <p:cNvPr id="5" name="组合 4"/>
            <p:cNvGrpSpPr/>
            <p:nvPr>
              <p:custDataLst>
                <p:tags r:id="rId3"/>
              </p:custDataLst>
            </p:nvPr>
          </p:nvGrpSpPr>
          <p:grpSpPr>
            <a:xfrm>
              <a:off x="1055689" y="2481944"/>
              <a:ext cx="3755016" cy="518427"/>
              <a:chOff x="1055689" y="2481944"/>
              <a:chExt cx="3755016" cy="518427"/>
            </a:xfrm>
          </p:grpSpPr>
          <p:sp>
            <p:nvSpPr>
              <p:cNvPr id="7" name="矩形 6"/>
              <p:cNvSpPr/>
              <p:nvPr>
                <p:custDataLst>
                  <p:tags r:id="rId4"/>
                </p:custDataLst>
              </p:nvPr>
            </p:nvSpPr>
            <p:spPr>
              <a:xfrm>
                <a:off x="1055689" y="2481944"/>
                <a:ext cx="494288" cy="508000"/>
              </a:xfrm>
              <a:prstGeom prst="rect">
                <a:avLst/>
              </a:prstGeom>
              <a:solidFill>
                <a:srgbClr val="367BB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" pitchFamily="2" charset="0"/>
                  <a:ea typeface="方正黑体简体" panose="02010601030101010101" pitchFamily="2" charset="-122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5"/>
                </p:custDataLst>
              </p:nvPr>
            </p:nvSpPr>
            <p:spPr>
              <a:xfrm>
                <a:off x="1549977" y="2492371"/>
                <a:ext cx="3260728" cy="50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" pitchFamily="2" charset="0"/>
                  <a:ea typeface="方正黑体简体" panose="02010601030101010101" pitchFamily="2" charset="-122"/>
                </a:endParaRPr>
              </a:p>
            </p:txBody>
          </p:sp>
        </p:grpSp>
        <p:sp>
          <p:nvSpPr>
            <p:cNvPr id="9" name="TextBox 19"/>
            <p:cNvSpPr txBox="1"/>
            <p:nvPr>
              <p:custDataLst>
                <p:tags r:id="rId6"/>
              </p:custDataLst>
            </p:nvPr>
          </p:nvSpPr>
          <p:spPr>
            <a:xfrm>
              <a:off x="1761164" y="2598894"/>
              <a:ext cx="3049541" cy="3278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r>
                <a:rPr lang="zh-CN" altLang="en-US" sz="3600">
                  <a:solidFill>
                    <a:schemeClr val="tx1"/>
                  </a:solidFill>
                  <a:latin typeface="Times" pitchFamily="2" charset="0"/>
                  <a:ea typeface="黑体" panose="02010609060101010101" charset="-122"/>
                </a:rPr>
                <a:t>发明专利</a:t>
              </a:r>
              <a:endParaRPr lang="en-US" sz="3600">
                <a:solidFill>
                  <a:schemeClr val="tx1"/>
                </a:solidFill>
                <a:latin typeface="Times" pitchFamily="2" charset="0"/>
                <a:ea typeface="黑体" panose="02010609060101010101" charset="-122"/>
              </a:endParaRPr>
            </a:p>
          </p:txBody>
        </p:sp>
        <p:sp>
          <p:nvSpPr>
            <p:cNvPr id="10" name="TextBox 19"/>
            <p:cNvSpPr txBox="1"/>
            <p:nvPr>
              <p:custDataLst>
                <p:tags r:id="rId7"/>
              </p:custDataLst>
            </p:nvPr>
          </p:nvSpPr>
          <p:spPr>
            <a:xfrm>
              <a:off x="1055688" y="2545858"/>
              <a:ext cx="494289" cy="3278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" pitchFamily="2" charset="0"/>
                  <a:ea typeface="方正黑体简体" panose="02010601030101010101" pitchFamily="2" charset="-122"/>
                </a:rPr>
                <a:t>1</a:t>
              </a:r>
              <a:endParaRPr lang="en-US" sz="3600" b="1">
                <a:solidFill>
                  <a:schemeClr val="bg1"/>
                </a:solidFill>
                <a:latin typeface="Times" pitchFamily="2" charset="0"/>
              </a:endParaRPr>
            </a:p>
          </p:txBody>
        </p:sp>
      </p:grpSp>
      <p:grpSp>
        <p:nvGrpSpPr>
          <p:cNvPr id="11" name="组合 10"/>
          <p:cNvGrpSpPr/>
          <p:nvPr>
            <p:custDataLst>
              <p:tags r:id="rId8"/>
            </p:custDataLst>
          </p:nvPr>
        </p:nvGrpSpPr>
        <p:grpSpPr>
          <a:xfrm>
            <a:off x="5168051" y="2868568"/>
            <a:ext cx="6650876" cy="1022098"/>
            <a:chOff x="1055688" y="2481944"/>
            <a:chExt cx="3755017" cy="518427"/>
          </a:xfrm>
        </p:grpSpPr>
        <p:grpSp>
          <p:nvGrpSpPr>
            <p:cNvPr id="12" name="组合 11"/>
            <p:cNvGrpSpPr/>
            <p:nvPr>
              <p:custDataLst>
                <p:tags r:id="rId9"/>
              </p:custDataLst>
            </p:nvPr>
          </p:nvGrpSpPr>
          <p:grpSpPr>
            <a:xfrm>
              <a:off x="1055689" y="2481944"/>
              <a:ext cx="3755016" cy="518427"/>
              <a:chOff x="1055689" y="2481944"/>
              <a:chExt cx="3755016" cy="518427"/>
            </a:xfrm>
          </p:grpSpPr>
          <p:sp>
            <p:nvSpPr>
              <p:cNvPr id="13" name="矩形 12"/>
              <p:cNvSpPr/>
              <p:nvPr>
                <p:custDataLst>
                  <p:tags r:id="rId10"/>
                </p:custDataLst>
              </p:nvPr>
            </p:nvSpPr>
            <p:spPr>
              <a:xfrm>
                <a:off x="1055689" y="2481944"/>
                <a:ext cx="494288" cy="508000"/>
              </a:xfrm>
              <a:prstGeom prst="rect">
                <a:avLst/>
              </a:prstGeom>
              <a:solidFill>
                <a:srgbClr val="367BB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" pitchFamily="2" charset="0"/>
                  <a:ea typeface="方正黑体简体" panose="02010601030101010101" pitchFamily="2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11"/>
                </p:custDataLst>
              </p:nvPr>
            </p:nvSpPr>
            <p:spPr>
              <a:xfrm>
                <a:off x="1549977" y="2492371"/>
                <a:ext cx="3260728" cy="50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" pitchFamily="2" charset="0"/>
                  <a:ea typeface="方正黑体简体" panose="02010601030101010101" pitchFamily="2" charset="-122"/>
                </a:endParaRPr>
              </a:p>
            </p:txBody>
          </p:sp>
        </p:grpSp>
        <p:sp>
          <p:nvSpPr>
            <p:cNvPr id="15" name="TextBox 19"/>
            <p:cNvSpPr txBox="1"/>
            <p:nvPr>
              <p:custDataLst>
                <p:tags r:id="rId12"/>
              </p:custDataLst>
            </p:nvPr>
          </p:nvSpPr>
          <p:spPr>
            <a:xfrm>
              <a:off x="1761164" y="2598894"/>
              <a:ext cx="3049541" cy="3278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r>
                <a:rPr lang="zh-CN" altLang="en-US" sz="3600">
                  <a:solidFill>
                    <a:schemeClr val="tx1"/>
                  </a:solidFill>
                  <a:latin typeface="Times" pitchFamily="2" charset="0"/>
                  <a:ea typeface="黑体" panose="02010609060101010101" charset="-122"/>
                </a:rPr>
                <a:t>实用新型专利</a:t>
              </a:r>
              <a:endParaRPr lang="en-US" sz="3600">
                <a:solidFill>
                  <a:schemeClr val="tx1"/>
                </a:solidFill>
                <a:latin typeface="Times" pitchFamily="2" charset="0"/>
                <a:ea typeface="黑体" panose="02010609060101010101" charset="-122"/>
              </a:endParaRPr>
            </a:p>
          </p:txBody>
        </p:sp>
        <p:sp>
          <p:nvSpPr>
            <p:cNvPr id="16" name="TextBox 19"/>
            <p:cNvSpPr txBox="1"/>
            <p:nvPr>
              <p:custDataLst>
                <p:tags r:id="rId13"/>
              </p:custDataLst>
            </p:nvPr>
          </p:nvSpPr>
          <p:spPr>
            <a:xfrm>
              <a:off x="1055688" y="2545858"/>
              <a:ext cx="494289" cy="3278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" pitchFamily="2" charset="0"/>
                  <a:ea typeface="方正黑体简体" panose="02010601030101010101" pitchFamily="2" charset="-122"/>
                </a:rPr>
                <a:t>2</a:t>
              </a:r>
              <a:endParaRPr lang="en-US" sz="3600" b="1">
                <a:solidFill>
                  <a:schemeClr val="bg1"/>
                </a:solidFill>
                <a:latin typeface="Times" pitchFamily="2" charset="0"/>
              </a:endParaRPr>
            </a:p>
          </p:txBody>
        </p:sp>
      </p:grpSp>
      <p:grpSp>
        <p:nvGrpSpPr>
          <p:cNvPr id="38" name="组合 37"/>
          <p:cNvGrpSpPr/>
          <p:nvPr>
            <p:custDataLst>
              <p:tags r:id="rId14"/>
            </p:custDataLst>
          </p:nvPr>
        </p:nvGrpSpPr>
        <p:grpSpPr>
          <a:xfrm>
            <a:off x="5168051" y="4340084"/>
            <a:ext cx="6650876" cy="1022098"/>
            <a:chOff x="1055688" y="2481944"/>
            <a:chExt cx="3755017" cy="518427"/>
          </a:xfrm>
        </p:grpSpPr>
        <p:grpSp>
          <p:nvGrpSpPr>
            <p:cNvPr id="39" name="组合 38"/>
            <p:cNvGrpSpPr/>
            <p:nvPr>
              <p:custDataLst>
                <p:tags r:id="rId15"/>
              </p:custDataLst>
            </p:nvPr>
          </p:nvGrpSpPr>
          <p:grpSpPr>
            <a:xfrm>
              <a:off x="1055689" y="2481944"/>
              <a:ext cx="3755016" cy="518427"/>
              <a:chOff x="1055689" y="2481944"/>
              <a:chExt cx="3755016" cy="518427"/>
            </a:xfrm>
          </p:grpSpPr>
          <p:sp>
            <p:nvSpPr>
              <p:cNvPr id="40" name="矩形 39"/>
              <p:cNvSpPr/>
              <p:nvPr>
                <p:custDataLst>
                  <p:tags r:id="rId16"/>
                </p:custDataLst>
              </p:nvPr>
            </p:nvSpPr>
            <p:spPr>
              <a:xfrm>
                <a:off x="1055689" y="2481944"/>
                <a:ext cx="494288" cy="508000"/>
              </a:xfrm>
              <a:prstGeom prst="rect">
                <a:avLst/>
              </a:prstGeom>
              <a:solidFill>
                <a:srgbClr val="367BB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" pitchFamily="2" charset="0"/>
                  <a:ea typeface="方正黑体简体" panose="02010601030101010101" pitchFamily="2" charset="-122"/>
                </a:endParaRPr>
              </a:p>
            </p:txBody>
          </p:sp>
          <p:sp>
            <p:nvSpPr>
              <p:cNvPr id="41" name="矩形 40"/>
              <p:cNvSpPr/>
              <p:nvPr>
                <p:custDataLst>
                  <p:tags r:id="rId17"/>
                </p:custDataLst>
              </p:nvPr>
            </p:nvSpPr>
            <p:spPr>
              <a:xfrm>
                <a:off x="1549977" y="2492371"/>
                <a:ext cx="3260728" cy="50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" pitchFamily="2" charset="0"/>
                  <a:ea typeface="方正黑体简体" panose="02010601030101010101" pitchFamily="2" charset="-122"/>
                </a:endParaRPr>
              </a:p>
            </p:txBody>
          </p:sp>
        </p:grpSp>
        <p:sp>
          <p:nvSpPr>
            <p:cNvPr id="42" name="TextBox 19"/>
            <p:cNvSpPr txBox="1"/>
            <p:nvPr>
              <p:custDataLst>
                <p:tags r:id="rId18"/>
              </p:custDataLst>
            </p:nvPr>
          </p:nvSpPr>
          <p:spPr>
            <a:xfrm>
              <a:off x="1761164" y="2598894"/>
              <a:ext cx="3049541" cy="3278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r>
                <a:rPr lang="zh-CN" altLang="en-US" sz="3600">
                  <a:solidFill>
                    <a:schemeClr val="tx1"/>
                  </a:solidFill>
                  <a:latin typeface="Times" pitchFamily="2" charset="0"/>
                  <a:ea typeface="黑体" panose="02010609060101010101" charset="-122"/>
                </a:rPr>
                <a:t>外观设计专利</a:t>
              </a:r>
              <a:endParaRPr lang="en-US" sz="3600">
                <a:solidFill>
                  <a:schemeClr val="tx1"/>
                </a:solidFill>
                <a:latin typeface="Times" pitchFamily="2" charset="0"/>
                <a:ea typeface="黑体" panose="02010609060101010101" charset="-122"/>
              </a:endParaRPr>
            </a:p>
          </p:txBody>
        </p:sp>
        <p:sp>
          <p:nvSpPr>
            <p:cNvPr id="43" name="TextBox 19"/>
            <p:cNvSpPr txBox="1"/>
            <p:nvPr>
              <p:custDataLst>
                <p:tags r:id="rId19"/>
              </p:custDataLst>
            </p:nvPr>
          </p:nvSpPr>
          <p:spPr>
            <a:xfrm>
              <a:off x="1055688" y="2545858"/>
              <a:ext cx="494289" cy="3278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" pitchFamily="2" charset="0"/>
                  <a:ea typeface="方正黑体简体" panose="02010601030101010101" pitchFamily="2" charset="-122"/>
                </a:rPr>
                <a:t>3</a:t>
              </a:r>
              <a:endParaRPr lang="en-US" sz="3600" b="1">
                <a:solidFill>
                  <a:schemeClr val="bg1"/>
                </a:solidFill>
                <a:latin typeface="Times" pitchFamily="2" charset="0"/>
              </a:endParaRPr>
            </a:p>
          </p:txBody>
        </p:sp>
      </p:grpSp>
      <p:sp>
        <p:nvSpPr>
          <p:cNvPr id="44" name="文本框 43"/>
          <p:cNvSpPr txBox="1"/>
          <p:nvPr>
            <p:custDataLst>
              <p:tags r:id="rId20"/>
            </p:custDataLst>
          </p:nvPr>
        </p:nvSpPr>
        <p:spPr>
          <a:xfrm>
            <a:off x="9790284" y="1586065"/>
            <a:ext cx="1649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Times" pitchFamily="2" charset="0"/>
                <a:ea typeface="黑体" panose="02010609060101010101" charset="-122"/>
              </a:rPr>
              <a:t>20</a:t>
            </a:r>
            <a:r>
              <a:rPr lang="zh-CN" altLang="en-US" sz="3600">
                <a:solidFill>
                  <a:srgbClr val="FF0000"/>
                </a:solidFill>
                <a:latin typeface="Times" pitchFamily="2" charset="0"/>
                <a:ea typeface="黑体" panose="02010609060101010101" charset="-122"/>
              </a:rPr>
              <a:t>年</a:t>
            </a:r>
            <a:endParaRPr lang="zh-CN" altLang="en-US" sz="3600">
              <a:solidFill>
                <a:srgbClr val="FF0000"/>
              </a:solidFill>
              <a:latin typeface="Times" pitchFamily="2" charset="0"/>
              <a:ea typeface="黑体" panose="02010609060101010101" charset="-122"/>
            </a:endParaRPr>
          </a:p>
        </p:txBody>
      </p:sp>
      <p:sp>
        <p:nvSpPr>
          <p:cNvPr id="45" name="文本框 44"/>
          <p:cNvSpPr txBox="1"/>
          <p:nvPr>
            <p:custDataLst>
              <p:tags r:id="rId21"/>
            </p:custDataLst>
          </p:nvPr>
        </p:nvSpPr>
        <p:spPr>
          <a:xfrm>
            <a:off x="9790283" y="3037583"/>
            <a:ext cx="1649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Times" pitchFamily="2" charset="0"/>
                <a:ea typeface="黑体" panose="02010609060101010101" charset="-122"/>
              </a:rPr>
              <a:t>10</a:t>
            </a:r>
            <a:r>
              <a:rPr lang="zh-CN" altLang="en-US" sz="3600">
                <a:solidFill>
                  <a:srgbClr val="FF0000"/>
                </a:solidFill>
                <a:latin typeface="Times" pitchFamily="2" charset="0"/>
                <a:ea typeface="黑体" panose="02010609060101010101" charset="-122"/>
              </a:rPr>
              <a:t>年</a:t>
            </a:r>
            <a:endParaRPr lang="zh-CN" altLang="en-US" sz="3600">
              <a:solidFill>
                <a:srgbClr val="FF0000"/>
              </a:solidFill>
              <a:latin typeface="Times" pitchFamily="2" charset="0"/>
              <a:ea typeface="黑体" panose="02010609060101010101" charset="-122"/>
            </a:endParaRPr>
          </a:p>
        </p:txBody>
      </p:sp>
      <p:sp>
        <p:nvSpPr>
          <p:cNvPr id="46" name="文本框 45"/>
          <p:cNvSpPr txBox="1"/>
          <p:nvPr>
            <p:custDataLst>
              <p:tags r:id="rId22"/>
            </p:custDataLst>
          </p:nvPr>
        </p:nvSpPr>
        <p:spPr>
          <a:xfrm>
            <a:off x="9790282" y="4570655"/>
            <a:ext cx="164935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Times" pitchFamily="2" charset="0"/>
                <a:ea typeface="黑体" panose="02010609060101010101" charset="-122"/>
              </a:rPr>
              <a:t>15</a:t>
            </a:r>
            <a:r>
              <a:rPr lang="zh-CN" altLang="en-US" sz="3600">
                <a:solidFill>
                  <a:srgbClr val="FF0000"/>
                </a:solidFill>
                <a:latin typeface="Times" pitchFamily="2" charset="0"/>
                <a:ea typeface="黑体" panose="02010609060101010101" charset="-122"/>
              </a:rPr>
              <a:t>年</a:t>
            </a:r>
            <a:endParaRPr lang="zh-CN" altLang="en-US" sz="3600">
              <a:solidFill>
                <a:srgbClr val="FF0000"/>
              </a:solidFill>
              <a:latin typeface="Times" pitchFamily="2" charset="0"/>
              <a:ea typeface="黑体" panose="02010609060101010101" charset="-122"/>
            </a:endParaRPr>
          </a:p>
        </p:txBody>
      </p:sp>
      <p:sp>
        <p:nvSpPr>
          <p:cNvPr id="47" name="矩形 46"/>
          <p:cNvSpPr/>
          <p:nvPr>
            <p:custDataLst>
              <p:tags r:id="rId23"/>
            </p:custDataLst>
          </p:nvPr>
        </p:nvSpPr>
        <p:spPr>
          <a:xfrm>
            <a:off x="0" y="3099138"/>
            <a:ext cx="5168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>
                <a:latin typeface="黑体" panose="02010609060101010101" charset="-122"/>
                <a:ea typeface="黑体" panose="02010609060101010101" charset="-122"/>
              </a:rPr>
              <a:t>我国专利的保护期限</a:t>
            </a:r>
            <a:endParaRPr lang="zh-CN" altLang="en-US" sz="36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4" grpId="0"/>
      <p:bldP spid="45" grpId="0"/>
      <p:bldP spid="4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635" y="266700"/>
            <a:ext cx="3363595" cy="50609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四、保护创新设计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pic>
        <p:nvPicPr>
          <p:cNvPr id="3" name="申请专利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541158" y="1277037"/>
            <a:ext cx="9109879" cy="512430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635" y="266700"/>
            <a:ext cx="3363595" cy="50609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四、保护创新设计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2878741" y="1288345"/>
            <a:ext cx="5168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>
                <a:latin typeface="黑体" panose="02010609060101010101" charset="-122"/>
                <a:ea typeface="黑体" panose="02010609060101010101" charset="-122"/>
              </a:rPr>
              <a:t>专利的申请</a:t>
            </a:r>
            <a:endParaRPr lang="zh-CN" altLang="en-US" sz="3600"/>
          </a:p>
        </p:txBody>
      </p:sp>
      <p:sp>
        <p:nvSpPr>
          <p:cNvPr id="4" name="ïṩḷíḋè"/>
          <p:cNvSpPr/>
          <p:nvPr>
            <p:custDataLst>
              <p:tags r:id="rId3"/>
            </p:custDataLst>
          </p:nvPr>
        </p:nvSpPr>
        <p:spPr>
          <a:xfrm flipV="1">
            <a:off x="5344330" y="1934676"/>
            <a:ext cx="1953401" cy="1774736"/>
          </a:xfrm>
          <a:prstGeom prst="parallelogram">
            <a:avLst>
              <a:gd name="adj" fmla="val 78020"/>
            </a:avLst>
          </a:prstGeom>
          <a:solidFill>
            <a:srgbClr val="65A0D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latin typeface="Arial" panose="020B0604020202020204" pitchFamily="34" charset="0"/>
              <a:ea typeface="方正黑体简体" panose="02010601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5" name="ï$ḷíde"/>
          <p:cNvSpPr/>
          <p:nvPr>
            <p:custDataLst>
              <p:tags r:id="rId4"/>
            </p:custDataLst>
          </p:nvPr>
        </p:nvSpPr>
        <p:spPr>
          <a:xfrm>
            <a:off x="3957608" y="1934676"/>
            <a:ext cx="1953401" cy="1774736"/>
          </a:xfrm>
          <a:prstGeom prst="parallelogram">
            <a:avLst>
              <a:gd name="adj" fmla="val 78020"/>
            </a:avLst>
          </a:prstGeom>
          <a:solidFill>
            <a:srgbClr val="367BB4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latin typeface="Arial" panose="020B0604020202020204" pitchFamily="34" charset="0"/>
              <a:ea typeface="方正黑体简体" panose="02010601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6" name="TextBox 19"/>
          <p:cNvSpPr txBox="1"/>
          <p:nvPr>
            <p:custDataLst>
              <p:tags r:id="rId5"/>
            </p:custDataLst>
          </p:nvPr>
        </p:nvSpPr>
        <p:spPr>
          <a:xfrm>
            <a:off x="3286707" y="3807011"/>
            <a:ext cx="2356373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EngraversGothic BT" panose="020B0507020203020204" pitchFamily="34" charset="0"/>
              </a:defRPr>
            </a:lvl1pPr>
          </a:lstStyle>
          <a:p>
            <a:r>
              <a:rPr lang="zh-CN" altLang="en-US" sz="3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自行申请</a:t>
            </a:r>
            <a:endParaRPr lang="en-US" sz="32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TextBox 19"/>
          <p:cNvSpPr txBox="1"/>
          <p:nvPr>
            <p:custDataLst>
              <p:tags r:id="rId6"/>
            </p:custDataLst>
          </p:nvPr>
        </p:nvSpPr>
        <p:spPr>
          <a:xfrm>
            <a:off x="5911009" y="3842163"/>
            <a:ext cx="3700131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EngraversGothic BT" panose="020B0507020203020204" pitchFamily="34" charset="0"/>
              </a:defRPr>
            </a:lvl1pPr>
          </a:lstStyle>
          <a:p>
            <a:r>
              <a:rPr lang="zh-CN" altLang="en-US" sz="3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委托代理申请</a:t>
            </a:r>
            <a:endParaRPr lang="en-US" sz="32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1" y="4751811"/>
            <a:ext cx="12192000" cy="559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申请文件：请求书、权利要求书、说明书、说明书附图、说明书摘要、摘要附图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TextBox 19"/>
          <p:cNvSpPr txBox="1"/>
          <p:nvPr>
            <p:custDataLst>
              <p:tags r:id="rId8"/>
            </p:custDataLst>
          </p:nvPr>
        </p:nvSpPr>
        <p:spPr>
          <a:xfrm>
            <a:off x="6568752" y="1352730"/>
            <a:ext cx="384421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EngraversGothic BT" panose="020B0507020203020204" pitchFamily="34" charset="0"/>
              </a:defRPr>
            </a:lvl1pPr>
          </a:lstStyle>
          <a:p>
            <a:r>
              <a:rPr lang="zh-CN" altLang="en-US" sz="2800" b="1">
                <a:solidFill>
                  <a:srgbClr val="1076D7"/>
                </a:solidFill>
                <a:latin typeface="黑体" panose="02010609060101010101" charset="-122"/>
                <a:ea typeface="黑体" panose="02010609060101010101" charset="-122"/>
              </a:rPr>
              <a:t>（国家专利审批机关）</a:t>
            </a:r>
            <a:endParaRPr lang="en-US" sz="2800" b="1">
              <a:solidFill>
                <a:srgbClr val="1076D7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Picture 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12077700" y="107696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 animBg="1"/>
      <p:bldP spid="5" grpId="0" animBg="1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635" y="266700"/>
            <a:ext cx="3363595" cy="50609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四、保护创新设计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55504" y="1722340"/>
            <a:ext cx="3477524" cy="4914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355024" y="1722341"/>
            <a:ext cx="3478435" cy="4914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055456" y="1722340"/>
            <a:ext cx="3582962" cy="4914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1" y="809213"/>
            <a:ext cx="12191999" cy="793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>
                <a:solidFill>
                  <a:srgbClr val="1076D7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专利</a:t>
            </a:r>
            <a:r>
              <a:rPr lang="zh-CN" altLang="en-US" sz="28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申请通过以后，下发专利证书，产品才获得</a:t>
            </a:r>
            <a:r>
              <a:rPr lang="zh-CN" altLang="en-US" sz="3600" b="1">
                <a:solidFill>
                  <a:srgbClr val="1076D7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专利权</a:t>
            </a:r>
            <a:endParaRPr lang="en-US" altLang="zh-CN" sz="3600" b="1">
              <a:solidFill>
                <a:srgbClr val="1076D7"/>
              </a:solidFill>
              <a:latin typeface="黑体" panose="02010609060101010101" charset="-122"/>
              <a:ea typeface="黑体" panose="02010609060101010101" charset="-122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635" y="266700"/>
            <a:ext cx="3363595" cy="50609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牛刀小试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62" name="文本框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49885" y="1280795"/>
            <a:ext cx="11491595" cy="493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300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Arial" panose="020B0604020202020204" pitchFamily="34" charset="0"/>
              </a:rPr>
              <a:t>       1.</a:t>
            </a:r>
            <a:r>
              <a:rPr lang="zh-CN" altLang="en-US" sz="300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Arial" panose="020B0604020202020204" pitchFamily="34" charset="0"/>
              </a:rPr>
              <a:t>某</a:t>
            </a:r>
            <a:r>
              <a:rPr lang="zh-CN" altLang="en-US" sz="3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Arial" panose="020B0604020202020204" pitchFamily="34" charset="0"/>
              </a:rPr>
              <a:t>药品说明书写到：每片药含有效成分0.</a:t>
            </a:r>
            <a:r>
              <a:rPr lang="en-US" altLang="zh-CN" sz="3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Arial" panose="020B0604020202020204" pitchFamily="34" charset="0"/>
              </a:rPr>
              <a:t>1</a:t>
            </a:r>
            <a:r>
              <a:rPr lang="zh-CN" altLang="en-US" sz="3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Arial" panose="020B0604020202020204" pitchFamily="34" charset="0"/>
              </a:rPr>
              <a:t>g,人体每千克服</a:t>
            </a:r>
            <a:r>
              <a:rPr lang="en-US" altLang="zh-CN" sz="3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Arial" panose="020B0604020202020204" pitchFamily="34" charset="0"/>
              </a:rPr>
              <a:t>40</a:t>
            </a:r>
            <a:r>
              <a:rPr lang="zh-CN" altLang="en-US" sz="3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Arial" panose="020B0604020202020204" pitchFamily="34" charset="0"/>
              </a:rPr>
              <a:t>～</a:t>
            </a:r>
            <a:r>
              <a:rPr lang="en-US" altLang="zh-CN" sz="3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Arial" panose="020B0604020202020204" pitchFamily="34" charset="0"/>
              </a:rPr>
              <a:t>60</a:t>
            </a:r>
            <a:r>
              <a:rPr lang="zh-CN" altLang="en-US" sz="3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Arial" panose="020B0604020202020204" pitchFamily="34" charset="0"/>
              </a:rPr>
              <a:t>mg。结果让人看了半天也不知道该服用多少片。这份说明书问题主要出在（ </a:t>
            </a:r>
            <a:r>
              <a:rPr lang="en-US" altLang="zh-CN" sz="3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0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Arial" panose="020B0604020202020204" pitchFamily="34" charset="0"/>
              </a:rPr>
              <a:t>   </a:t>
            </a:r>
            <a:r>
              <a:rPr lang="zh-CN" altLang="en-US" sz="3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Arial" panose="020B0604020202020204" pitchFamily="34" charset="0"/>
              </a:rPr>
              <a:t> ）</a:t>
            </a:r>
            <a:endParaRPr lang="zh-CN" altLang="en-US" sz="3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  <a:cs typeface="+mn-ea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3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Arial" panose="020B0604020202020204" pitchFamily="34" charset="0"/>
              </a:rPr>
              <a:t>     </a:t>
            </a:r>
            <a:r>
              <a:rPr lang="zh-CN" altLang="en-US" sz="3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Arial" panose="020B0604020202020204" pitchFamily="34" charset="0"/>
              </a:rPr>
              <a:t>A.说明书没有体现产品的特点</a:t>
            </a:r>
            <a:endParaRPr lang="zh-CN" altLang="en-US" sz="3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  <a:cs typeface="+mn-ea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3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Arial" panose="020B0604020202020204" pitchFamily="34" charset="0"/>
              </a:rPr>
              <a:t>     </a:t>
            </a:r>
            <a:r>
              <a:rPr lang="zh-CN" altLang="en-US" sz="3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Arial" panose="020B0604020202020204" pitchFamily="34" charset="0"/>
              </a:rPr>
              <a:t>B.说明书的内容没有侧重点</a:t>
            </a:r>
            <a:endParaRPr lang="zh-CN" altLang="en-US" sz="3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  <a:cs typeface="+mn-ea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3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Arial" panose="020B0604020202020204" pitchFamily="34" charset="0"/>
              </a:rPr>
              <a:t>     </a:t>
            </a:r>
            <a:r>
              <a:rPr lang="zh-CN" altLang="en-US" sz="3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Arial" panose="020B0604020202020204" pitchFamily="34" charset="0"/>
              </a:rPr>
              <a:t>C.说明书没有充分考虑用户阅读的需要</a:t>
            </a:r>
            <a:endParaRPr lang="zh-CN" altLang="en-US" sz="3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  <a:cs typeface="+mn-ea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3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Arial" panose="020B0604020202020204" pitchFamily="34" charset="0"/>
              </a:rPr>
              <a:t>     </a:t>
            </a:r>
            <a:r>
              <a:rPr lang="zh-CN" altLang="en-US" sz="3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Arial" panose="020B0604020202020204" pitchFamily="34" charset="0"/>
              </a:rPr>
              <a:t>D.语言模糊条理不清</a:t>
            </a:r>
            <a:endParaRPr lang="zh-CN" altLang="en-US" sz="3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30725" name="TextBox 86"/>
          <p:cNvSpPr/>
          <p:nvPr>
            <p:custDataLst>
              <p:tags r:id="rId3"/>
            </p:custDataLst>
          </p:nvPr>
        </p:nvSpPr>
        <p:spPr>
          <a:xfrm>
            <a:off x="3543935" y="2806065"/>
            <a:ext cx="7854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buSzTx/>
            </a:pPr>
            <a:r>
              <a:rPr lang="en-US" altLang="zh-CN" sz="2800" baseline="0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en-US" altLang="zh-CN" sz="2800" baseline="0">
              <a:solidFill>
                <a:srgbClr val="CC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7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635" y="266700"/>
            <a:ext cx="3363595" cy="50609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牛刀小试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30723" name="Rectangle 3"/>
          <p:cNvSpPr/>
          <p:nvPr>
            <p:ph type="body" sz="half" idx="4294967295"/>
            <p:custDataLst>
              <p:tags r:id="rId2"/>
            </p:custDataLst>
          </p:nvPr>
        </p:nvSpPr>
        <p:spPr>
          <a:xfrm>
            <a:off x="523240" y="1032510"/>
            <a:ext cx="10751185" cy="5357495"/>
          </a:xfrm>
          <a:ln>
            <a:miter lim="800000"/>
          </a:ln>
        </p:spPr>
        <p:txBody>
          <a:bodyPr wrap="square" lIns="91440" tIns="45720" rIns="91440" bIns="45720" anchor="t" anchorCtr="0">
            <a:normAutofit lnSpcReduction="10000"/>
            <a:scene3d>
              <a:camera prst="orthographicFront"/>
              <a:lightRig rig="threePt" dir="t"/>
            </a:scene3d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800" b="0" i="0" u="none" baseline="0">
                <a:solidFill>
                  <a:schemeClr val="bg2"/>
                </a:solidFill>
                <a:latin typeface="Comic Sans MS" panose="030F0702030302020204" pitchFamily="66" charset="0"/>
                <a:ea typeface="隶书" panose="02010509060101010101" pitchFamily="49" charset="-122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400" b="0" i="0" u="none" baseline="0">
                <a:solidFill>
                  <a:schemeClr val="bg2"/>
                </a:solidFill>
                <a:latin typeface="Comic Sans MS" panose="030F0702030302020204" pitchFamily="66" charset="0"/>
                <a:ea typeface="隶书" panose="02010509060101010101" pitchFamily="49" charset="-122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000" b="0" i="0" u="none" baseline="0">
                <a:solidFill>
                  <a:schemeClr val="bg2"/>
                </a:solidFill>
                <a:latin typeface="Comic Sans MS" panose="030F0702030302020204" pitchFamily="66" charset="0"/>
                <a:ea typeface="隶书" panose="02010509060101010101" pitchFamily="49" charset="-122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1800" b="0" i="0" u="none" baseline="0">
                <a:solidFill>
                  <a:schemeClr val="bg2"/>
                </a:solidFill>
                <a:latin typeface="Comic Sans MS" panose="030F0702030302020204" pitchFamily="66" charset="0"/>
                <a:ea typeface="隶书" panose="02010509060101010101" pitchFamily="49" charset="-122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1800" b="0" i="0" u="none" baseline="0">
                <a:solidFill>
                  <a:schemeClr val="bg2"/>
                </a:solidFill>
                <a:latin typeface="Comic Sans MS" panose="030F0702030302020204" pitchFamily="66" charset="0"/>
                <a:ea typeface="隶书" panose="02010509060101010101" pitchFamily="49" charset="-122"/>
              </a:defRPr>
            </a:lvl5pPr>
          </a:lstStyle>
          <a:p>
            <a:pPr lvl="0" fontAlgn="base">
              <a:lnSpc>
                <a:spcPct val="150000"/>
              </a:lnSpc>
              <a:buNone/>
            </a:pPr>
            <a:r>
              <a:rPr lang="en-US" altLang="zh-CN" sz="2400" b="1" strike="noStrike" noProof="1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2400" b="1" strike="noStrike" noProof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2</a:t>
            </a:r>
            <a:r>
              <a:rPr lang="zh-CN" altLang="en-US" sz="2400" b="1" strike="noStrike" noProof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．如图所示是一款图钉的设计作品以及评价该作品的坐标图。根据这份评价坐标图，下面关于该图钉设计的描述中，哪个选项是正确的</a:t>
            </a:r>
            <a:r>
              <a:rPr lang="en-US" altLang="en-US" sz="1800" b="1" strike="noStrike" noProof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zh-CN" altLang="en-US" sz="1800" b="1" strike="noStrike" noProof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　　</a:t>
            </a:r>
            <a:r>
              <a:rPr altLang="en-US" sz="2400" b="1" strike="noStrike" noProof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endParaRPr lang="zh-CN" altLang="en-US" sz="2400" b="1" strike="noStrike" noProof="1"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fontAlgn="base">
              <a:lnSpc>
                <a:spcPct val="150000"/>
              </a:lnSpc>
              <a:buNone/>
            </a:pPr>
            <a:r>
              <a:rPr lang="en-US" altLang="en-US" sz="2400" b="1" strike="noStrike" noProof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endParaRPr lang="en-US" altLang="en-US" sz="2400" b="1" strike="noStrike" noProof="1"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fontAlgn="base">
              <a:lnSpc>
                <a:spcPct val="150000"/>
              </a:lnSpc>
              <a:buNone/>
            </a:pPr>
            <a:endParaRPr lang="zh-CN" altLang="en-US" sz="2400" b="1" strike="noStrike" noProof="1">
              <a:solidFill>
                <a:schemeClr val="tx1"/>
              </a:solidFill>
              <a:effectLst/>
            </a:endParaRPr>
          </a:p>
          <a:p>
            <a:pPr lvl="0" fontAlgn="base">
              <a:lnSpc>
                <a:spcPct val="150000"/>
              </a:lnSpc>
              <a:buNone/>
            </a:pPr>
            <a:endParaRPr lang="en-US" altLang="en-US" sz="2400" b="1" strike="noStrike" noProof="1"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fontAlgn="base">
              <a:lnSpc>
                <a:spcPct val="150000"/>
              </a:lnSpc>
              <a:buNone/>
            </a:pPr>
            <a:endParaRPr lang="en-US" altLang="en-US" sz="2400" b="1" strike="noStrike" noProof="1"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fontAlgn="base">
              <a:lnSpc>
                <a:spcPct val="150000"/>
              </a:lnSpc>
              <a:buNone/>
            </a:pPr>
            <a:r>
              <a:rPr lang="en-US" altLang="en-US" sz="2400" b="1" strike="noStrike" noProof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endParaRPr lang="en-US" altLang="en-US" sz="2400" b="1" strike="noStrike" noProof="1"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fontAlgn="base">
              <a:lnSpc>
                <a:spcPct val="150000"/>
              </a:lnSpc>
              <a:buNone/>
            </a:pPr>
            <a:r>
              <a:rPr lang="en-US" altLang="en-US" sz="2400" b="1" strike="noStrike" noProof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 A</a:t>
            </a:r>
            <a:r>
              <a:rPr lang="zh-CN" altLang="en-US" sz="2400" b="1" strike="noStrike" noProof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．该图钉的设计既实用又美观</a:t>
            </a:r>
            <a:r>
              <a:rPr lang="en-US" altLang="en-US" sz="2400" b="1" strike="noStrike" noProof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  B</a:t>
            </a:r>
            <a:r>
              <a:rPr lang="zh-CN" altLang="en-US" sz="2400" b="1" strike="noStrike" noProof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．该图钉的设计没有什么创意</a:t>
            </a:r>
            <a:endParaRPr lang="zh-CN" altLang="en-US" sz="2400" b="1" strike="noStrike" noProof="1"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fontAlgn="base">
              <a:lnSpc>
                <a:spcPct val="150000"/>
              </a:lnSpc>
              <a:buNone/>
            </a:pPr>
            <a:r>
              <a:rPr lang="en-US" altLang="en-US" sz="2400" b="1" strike="noStrike" noProof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 C</a:t>
            </a:r>
            <a:r>
              <a:rPr lang="zh-CN" altLang="en-US" sz="2400" b="1" strike="noStrike" noProof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．该图钉的人机关系很好</a:t>
            </a:r>
            <a:r>
              <a:rPr lang="en-US" altLang="en-US" sz="2400" b="1" strike="noStrike" noProof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	    D</a:t>
            </a:r>
            <a:r>
              <a:rPr lang="zh-CN" altLang="en-US" sz="2400" b="1" strike="noStrike" noProof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．该图钉的设计成本很低</a:t>
            </a:r>
            <a:endParaRPr lang="zh-CN" altLang="en-US" sz="2400" b="1" strike="noStrike" noProof="1"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fontAlgn="base">
              <a:lnSpc>
                <a:spcPct val="120000"/>
              </a:lnSpc>
              <a:buNone/>
            </a:pPr>
            <a:endParaRPr lang="zh-CN" altLang="en-US" sz="2400" b="1" strike="noStrike" noProof="1"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1989" name="图片 5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96160" y="2221865"/>
            <a:ext cx="6393180" cy="29787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5" name="TextBox 86"/>
          <p:cNvSpPr/>
          <p:nvPr>
            <p:custDataLst>
              <p:tags r:id="rId5"/>
            </p:custDataLst>
          </p:nvPr>
        </p:nvSpPr>
        <p:spPr>
          <a:xfrm>
            <a:off x="9382760" y="1615440"/>
            <a:ext cx="7854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buSzTx/>
            </a:pPr>
            <a:r>
              <a:rPr lang="en-US" altLang="zh-CN" sz="2800" baseline="0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en-US" altLang="zh-CN" sz="2800" baseline="0">
              <a:solidFill>
                <a:srgbClr val="CC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7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86"/>
          <p:cNvSpPr/>
          <p:nvPr>
            <p:custDataLst>
              <p:tags r:id="rId1"/>
            </p:custDataLst>
          </p:nvPr>
        </p:nvSpPr>
        <p:spPr>
          <a:xfrm>
            <a:off x="0" y="2296831"/>
            <a:ext cx="12192000" cy="220824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4" name="Text Placeholder 4"/>
          <p:cNvSpPr txBox="1"/>
          <p:nvPr>
            <p:custDataLst>
              <p:tags r:id="rId2"/>
            </p:custDataLst>
          </p:nvPr>
        </p:nvSpPr>
        <p:spPr>
          <a:xfrm>
            <a:off x="9654757" y="2668623"/>
            <a:ext cx="1696971" cy="14401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0665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sym typeface="Arial" panose="020B0604020202020204"/>
              </a:rPr>
              <a:t>01</a:t>
            </a:r>
            <a:endParaRPr lang="en-GB" sz="7200">
              <a:solidFill>
                <a:schemeClr val="bg1"/>
              </a:solidFill>
              <a:latin typeface="Impact" panose="020B0806030902050204" pitchFamily="34" charset="0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4600475" y="3068233"/>
            <a:ext cx="4869029" cy="666115"/>
          </a:xfrm>
          <a:prstGeom prst="rect">
            <a:avLst/>
          </a:prstGeom>
          <a:noFill/>
        </p:spPr>
        <p:txBody>
          <a:bodyPr wrap="square" lIns="91445" tIns="45721" rIns="91445" bIns="45721" rtlCol="0">
            <a:spAutoFit/>
          </a:bodyPr>
          <a:lstStyle/>
          <a:p>
            <a:pPr algn="ctr" eaLnBrk="0" hangingPunct="0"/>
            <a:r>
              <a:rPr lang="zh-CN" altLang="en-US" sz="3735" b="1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设计的交流</a:t>
            </a:r>
            <a:endParaRPr lang="zh-CN" altLang="en-US" sz="3735" b="1"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27" name="组合 26"/>
          <p:cNvGrpSpPr/>
          <p:nvPr>
            <p:custDataLst>
              <p:tags r:id="rId4"/>
            </p:custDataLst>
          </p:nvPr>
        </p:nvGrpSpPr>
        <p:grpSpPr>
          <a:xfrm>
            <a:off x="1103447" y="2007453"/>
            <a:ext cx="2795119" cy="2785655"/>
            <a:chOff x="755650" y="852488"/>
            <a:chExt cx="2344738" cy="2336800"/>
          </a:xfrm>
        </p:grpSpPr>
        <p:sp>
          <p:nvSpPr>
            <p:cNvPr id="24" name="Freeform 5"/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755650" y="852488"/>
              <a:ext cx="2344738" cy="2336800"/>
            </a:xfrm>
            <a:custGeom>
              <a:avLst/>
              <a:gdLst>
                <a:gd name="T0" fmla="*/ 325 w 3063"/>
                <a:gd name="T1" fmla="*/ 1531 h 3056"/>
                <a:gd name="T2" fmla="*/ 1531 w 3063"/>
                <a:gd name="T3" fmla="*/ 325 h 3056"/>
                <a:gd name="T4" fmla="*/ 2738 w 3063"/>
                <a:gd name="T5" fmla="*/ 1531 h 3056"/>
                <a:gd name="T6" fmla="*/ 1531 w 3063"/>
                <a:gd name="T7" fmla="*/ 2737 h 3056"/>
                <a:gd name="T8" fmla="*/ 325 w 3063"/>
                <a:gd name="T9" fmla="*/ 1531 h 3056"/>
                <a:gd name="T10" fmla="*/ 1291 w 3063"/>
                <a:gd name="T11" fmla="*/ 246 h 3056"/>
                <a:gd name="T12" fmla="*/ 1115 w 3063"/>
                <a:gd name="T13" fmla="*/ 57 h 3056"/>
                <a:gd name="T14" fmla="*/ 846 w 3063"/>
                <a:gd name="T15" fmla="*/ 162 h 3056"/>
                <a:gd name="T16" fmla="*/ 843 w 3063"/>
                <a:gd name="T17" fmla="*/ 419 h 3056"/>
                <a:gd name="T18" fmla="*/ 611 w 3063"/>
                <a:gd name="T19" fmla="*/ 307 h 3056"/>
                <a:gd name="T20" fmla="*/ 398 w 3063"/>
                <a:gd name="T21" fmla="*/ 502 h 3056"/>
                <a:gd name="T22" fmla="*/ 488 w 3063"/>
                <a:gd name="T23" fmla="*/ 743 h 3056"/>
                <a:gd name="T24" fmla="*/ 231 w 3063"/>
                <a:gd name="T25" fmla="*/ 722 h 3056"/>
                <a:gd name="T26" fmla="*/ 102 w 3063"/>
                <a:gd name="T27" fmla="*/ 981 h 3056"/>
                <a:gd name="T28" fmla="*/ 274 w 3063"/>
                <a:gd name="T29" fmla="*/ 1173 h 3056"/>
                <a:gd name="T30" fmla="*/ 27 w 3063"/>
                <a:gd name="T31" fmla="*/ 1247 h 3056"/>
                <a:gd name="T32" fmla="*/ 0 w 3063"/>
                <a:gd name="T33" fmla="*/ 1531 h 3056"/>
                <a:gd name="T34" fmla="*/ 0 w 3063"/>
                <a:gd name="T35" fmla="*/ 1535 h 3056"/>
                <a:gd name="T36" fmla="*/ 229 w 3063"/>
                <a:gd name="T37" fmla="*/ 1652 h 3056"/>
                <a:gd name="T38" fmla="*/ 26 w 3063"/>
                <a:gd name="T39" fmla="*/ 1809 h 3056"/>
                <a:gd name="T40" fmla="*/ 105 w 3063"/>
                <a:gd name="T41" fmla="*/ 2087 h 3056"/>
                <a:gd name="T42" fmla="*/ 361 w 3063"/>
                <a:gd name="T43" fmla="*/ 2114 h 3056"/>
                <a:gd name="T44" fmla="*/ 228 w 3063"/>
                <a:gd name="T45" fmla="*/ 2334 h 3056"/>
                <a:gd name="T46" fmla="*/ 402 w 3063"/>
                <a:gd name="T47" fmla="*/ 2565 h 3056"/>
                <a:gd name="T48" fmla="*/ 651 w 3063"/>
                <a:gd name="T49" fmla="*/ 2498 h 3056"/>
                <a:gd name="T50" fmla="*/ 606 w 3063"/>
                <a:gd name="T51" fmla="*/ 2751 h 3056"/>
                <a:gd name="T52" fmla="*/ 852 w 3063"/>
                <a:gd name="T53" fmla="*/ 2904 h 3056"/>
                <a:gd name="T54" fmla="*/ 1059 w 3063"/>
                <a:gd name="T55" fmla="*/ 2751 h 3056"/>
                <a:gd name="T56" fmla="*/ 1109 w 3063"/>
                <a:gd name="T57" fmla="*/ 3003 h 3056"/>
                <a:gd name="T58" fmla="*/ 1394 w 3063"/>
                <a:gd name="T59" fmla="*/ 3056 h 3056"/>
                <a:gd name="T60" fmla="*/ 1531 w 3063"/>
                <a:gd name="T61" fmla="*/ 2839 h 3056"/>
                <a:gd name="T62" fmla="*/ 1669 w 3063"/>
                <a:gd name="T63" fmla="*/ 3056 h 3056"/>
                <a:gd name="T64" fmla="*/ 1954 w 3063"/>
                <a:gd name="T65" fmla="*/ 3003 h 3056"/>
                <a:gd name="T66" fmla="*/ 2004 w 3063"/>
                <a:gd name="T67" fmla="*/ 2751 h 3056"/>
                <a:gd name="T68" fmla="*/ 2211 w 3063"/>
                <a:gd name="T69" fmla="*/ 2904 h 3056"/>
                <a:gd name="T70" fmla="*/ 2457 w 3063"/>
                <a:gd name="T71" fmla="*/ 2751 h 3056"/>
                <a:gd name="T72" fmla="*/ 2412 w 3063"/>
                <a:gd name="T73" fmla="*/ 2498 h 3056"/>
                <a:gd name="T74" fmla="*/ 2661 w 3063"/>
                <a:gd name="T75" fmla="*/ 2565 h 3056"/>
                <a:gd name="T76" fmla="*/ 2835 w 3063"/>
                <a:gd name="T77" fmla="*/ 2334 h 3056"/>
                <a:gd name="T78" fmla="*/ 2702 w 3063"/>
                <a:gd name="T79" fmla="*/ 2114 h 3056"/>
                <a:gd name="T80" fmla="*/ 2958 w 3063"/>
                <a:gd name="T81" fmla="*/ 2087 h 3056"/>
                <a:gd name="T82" fmla="*/ 3037 w 3063"/>
                <a:gd name="T83" fmla="*/ 1809 h 3056"/>
                <a:gd name="T84" fmla="*/ 2834 w 3063"/>
                <a:gd name="T85" fmla="*/ 1652 h 3056"/>
                <a:gd name="T86" fmla="*/ 3063 w 3063"/>
                <a:gd name="T87" fmla="*/ 1535 h 3056"/>
                <a:gd name="T88" fmla="*/ 3063 w 3063"/>
                <a:gd name="T89" fmla="*/ 1531 h 3056"/>
                <a:gd name="T90" fmla="*/ 3036 w 3063"/>
                <a:gd name="T91" fmla="*/ 1247 h 3056"/>
                <a:gd name="T92" fmla="*/ 2789 w 3063"/>
                <a:gd name="T93" fmla="*/ 1173 h 3056"/>
                <a:gd name="T94" fmla="*/ 2961 w 3063"/>
                <a:gd name="T95" fmla="*/ 981 h 3056"/>
                <a:gd name="T96" fmla="*/ 2832 w 3063"/>
                <a:gd name="T97" fmla="*/ 722 h 3056"/>
                <a:gd name="T98" fmla="*/ 2575 w 3063"/>
                <a:gd name="T99" fmla="*/ 743 h 3056"/>
                <a:gd name="T100" fmla="*/ 2665 w 3063"/>
                <a:gd name="T101" fmla="*/ 502 h 3056"/>
                <a:gd name="T102" fmla="*/ 2451 w 3063"/>
                <a:gd name="T103" fmla="*/ 307 h 3056"/>
                <a:gd name="T104" fmla="*/ 2220 w 3063"/>
                <a:gd name="T105" fmla="*/ 419 h 3056"/>
                <a:gd name="T106" fmla="*/ 2217 w 3063"/>
                <a:gd name="T107" fmla="*/ 162 h 3056"/>
                <a:gd name="T108" fmla="*/ 1948 w 3063"/>
                <a:gd name="T109" fmla="*/ 57 h 3056"/>
                <a:gd name="T110" fmla="*/ 1772 w 3063"/>
                <a:gd name="T111" fmla="*/ 246 h 3056"/>
                <a:gd name="T112" fmla="*/ 1676 w 3063"/>
                <a:gd name="T113" fmla="*/ 7 h 3056"/>
                <a:gd name="T114" fmla="*/ 1531 w 3063"/>
                <a:gd name="T115" fmla="*/ 0 h 3056"/>
                <a:gd name="T116" fmla="*/ 1387 w 3063"/>
                <a:gd name="T117" fmla="*/ 7 h 3056"/>
                <a:gd name="T118" fmla="*/ 1291 w 3063"/>
                <a:gd name="T119" fmla="*/ 246 h 3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063" h="3056">
                  <a:moveTo>
                    <a:pt x="325" y="1531"/>
                  </a:moveTo>
                  <a:cubicBezTo>
                    <a:pt x="325" y="865"/>
                    <a:pt x="865" y="325"/>
                    <a:pt x="1531" y="325"/>
                  </a:cubicBezTo>
                  <a:cubicBezTo>
                    <a:pt x="2198" y="325"/>
                    <a:pt x="2738" y="865"/>
                    <a:pt x="2738" y="1531"/>
                  </a:cubicBezTo>
                  <a:cubicBezTo>
                    <a:pt x="2738" y="2197"/>
                    <a:pt x="2198" y="2737"/>
                    <a:pt x="1531" y="2737"/>
                  </a:cubicBezTo>
                  <a:cubicBezTo>
                    <a:pt x="865" y="2737"/>
                    <a:pt x="325" y="2197"/>
                    <a:pt x="325" y="1531"/>
                  </a:cubicBezTo>
                  <a:close/>
                  <a:moveTo>
                    <a:pt x="1291" y="246"/>
                  </a:moveTo>
                  <a:cubicBezTo>
                    <a:pt x="1115" y="57"/>
                    <a:pt x="1115" y="57"/>
                    <a:pt x="1115" y="57"/>
                  </a:cubicBezTo>
                  <a:cubicBezTo>
                    <a:pt x="1022" y="84"/>
                    <a:pt x="932" y="119"/>
                    <a:pt x="846" y="162"/>
                  </a:cubicBezTo>
                  <a:cubicBezTo>
                    <a:pt x="843" y="419"/>
                    <a:pt x="843" y="419"/>
                    <a:pt x="843" y="419"/>
                  </a:cubicBezTo>
                  <a:cubicBezTo>
                    <a:pt x="611" y="307"/>
                    <a:pt x="611" y="307"/>
                    <a:pt x="611" y="307"/>
                  </a:cubicBezTo>
                  <a:cubicBezTo>
                    <a:pt x="534" y="365"/>
                    <a:pt x="463" y="431"/>
                    <a:pt x="398" y="502"/>
                  </a:cubicBezTo>
                  <a:cubicBezTo>
                    <a:pt x="488" y="743"/>
                    <a:pt x="488" y="743"/>
                    <a:pt x="488" y="743"/>
                  </a:cubicBezTo>
                  <a:cubicBezTo>
                    <a:pt x="231" y="722"/>
                    <a:pt x="231" y="722"/>
                    <a:pt x="231" y="722"/>
                  </a:cubicBezTo>
                  <a:cubicBezTo>
                    <a:pt x="181" y="804"/>
                    <a:pt x="137" y="890"/>
                    <a:pt x="102" y="981"/>
                  </a:cubicBezTo>
                  <a:cubicBezTo>
                    <a:pt x="274" y="1173"/>
                    <a:pt x="274" y="1173"/>
                    <a:pt x="274" y="1173"/>
                  </a:cubicBezTo>
                  <a:cubicBezTo>
                    <a:pt x="27" y="1247"/>
                    <a:pt x="27" y="1247"/>
                    <a:pt x="27" y="1247"/>
                  </a:cubicBezTo>
                  <a:cubicBezTo>
                    <a:pt x="9" y="1339"/>
                    <a:pt x="0" y="1434"/>
                    <a:pt x="0" y="1531"/>
                  </a:cubicBezTo>
                  <a:cubicBezTo>
                    <a:pt x="0" y="1532"/>
                    <a:pt x="0" y="1533"/>
                    <a:pt x="0" y="1535"/>
                  </a:cubicBezTo>
                  <a:cubicBezTo>
                    <a:pt x="229" y="1652"/>
                    <a:pt x="229" y="1652"/>
                    <a:pt x="229" y="1652"/>
                  </a:cubicBezTo>
                  <a:cubicBezTo>
                    <a:pt x="26" y="1809"/>
                    <a:pt x="26" y="1809"/>
                    <a:pt x="26" y="1809"/>
                  </a:cubicBezTo>
                  <a:cubicBezTo>
                    <a:pt x="43" y="1906"/>
                    <a:pt x="70" y="1999"/>
                    <a:pt x="105" y="2087"/>
                  </a:cubicBezTo>
                  <a:cubicBezTo>
                    <a:pt x="361" y="2114"/>
                    <a:pt x="361" y="2114"/>
                    <a:pt x="361" y="2114"/>
                  </a:cubicBezTo>
                  <a:cubicBezTo>
                    <a:pt x="228" y="2334"/>
                    <a:pt x="228" y="2334"/>
                    <a:pt x="228" y="2334"/>
                  </a:cubicBezTo>
                  <a:cubicBezTo>
                    <a:pt x="279" y="2417"/>
                    <a:pt x="337" y="2494"/>
                    <a:pt x="402" y="2565"/>
                  </a:cubicBezTo>
                  <a:cubicBezTo>
                    <a:pt x="651" y="2498"/>
                    <a:pt x="651" y="2498"/>
                    <a:pt x="651" y="2498"/>
                  </a:cubicBezTo>
                  <a:cubicBezTo>
                    <a:pt x="606" y="2751"/>
                    <a:pt x="606" y="2751"/>
                    <a:pt x="606" y="2751"/>
                  </a:cubicBezTo>
                  <a:cubicBezTo>
                    <a:pt x="683" y="2809"/>
                    <a:pt x="765" y="2860"/>
                    <a:pt x="852" y="2904"/>
                  </a:cubicBezTo>
                  <a:cubicBezTo>
                    <a:pt x="1059" y="2751"/>
                    <a:pt x="1059" y="2751"/>
                    <a:pt x="1059" y="2751"/>
                  </a:cubicBezTo>
                  <a:cubicBezTo>
                    <a:pt x="1109" y="3003"/>
                    <a:pt x="1109" y="3003"/>
                    <a:pt x="1109" y="3003"/>
                  </a:cubicBezTo>
                  <a:cubicBezTo>
                    <a:pt x="1201" y="3030"/>
                    <a:pt x="1296" y="3048"/>
                    <a:pt x="1394" y="3056"/>
                  </a:cubicBezTo>
                  <a:cubicBezTo>
                    <a:pt x="1531" y="2839"/>
                    <a:pt x="1531" y="2839"/>
                    <a:pt x="1531" y="2839"/>
                  </a:cubicBezTo>
                  <a:cubicBezTo>
                    <a:pt x="1669" y="3056"/>
                    <a:pt x="1669" y="3056"/>
                    <a:pt x="1669" y="3056"/>
                  </a:cubicBezTo>
                  <a:cubicBezTo>
                    <a:pt x="1767" y="3048"/>
                    <a:pt x="1862" y="3030"/>
                    <a:pt x="1954" y="3003"/>
                  </a:cubicBezTo>
                  <a:cubicBezTo>
                    <a:pt x="2004" y="2751"/>
                    <a:pt x="2004" y="2751"/>
                    <a:pt x="2004" y="2751"/>
                  </a:cubicBezTo>
                  <a:cubicBezTo>
                    <a:pt x="2211" y="2904"/>
                    <a:pt x="2211" y="2904"/>
                    <a:pt x="2211" y="2904"/>
                  </a:cubicBezTo>
                  <a:cubicBezTo>
                    <a:pt x="2298" y="2860"/>
                    <a:pt x="2380" y="2809"/>
                    <a:pt x="2457" y="2751"/>
                  </a:cubicBezTo>
                  <a:cubicBezTo>
                    <a:pt x="2412" y="2498"/>
                    <a:pt x="2412" y="2498"/>
                    <a:pt x="2412" y="2498"/>
                  </a:cubicBezTo>
                  <a:cubicBezTo>
                    <a:pt x="2661" y="2565"/>
                    <a:pt x="2661" y="2565"/>
                    <a:pt x="2661" y="2565"/>
                  </a:cubicBezTo>
                  <a:cubicBezTo>
                    <a:pt x="2726" y="2494"/>
                    <a:pt x="2784" y="2417"/>
                    <a:pt x="2835" y="2334"/>
                  </a:cubicBezTo>
                  <a:cubicBezTo>
                    <a:pt x="2702" y="2114"/>
                    <a:pt x="2702" y="2114"/>
                    <a:pt x="2702" y="2114"/>
                  </a:cubicBezTo>
                  <a:cubicBezTo>
                    <a:pt x="2958" y="2087"/>
                    <a:pt x="2958" y="2087"/>
                    <a:pt x="2958" y="2087"/>
                  </a:cubicBezTo>
                  <a:cubicBezTo>
                    <a:pt x="2993" y="1999"/>
                    <a:pt x="3020" y="1906"/>
                    <a:pt x="3037" y="1809"/>
                  </a:cubicBezTo>
                  <a:cubicBezTo>
                    <a:pt x="2834" y="1652"/>
                    <a:pt x="2834" y="1652"/>
                    <a:pt x="2834" y="1652"/>
                  </a:cubicBezTo>
                  <a:cubicBezTo>
                    <a:pt x="3063" y="1535"/>
                    <a:pt x="3063" y="1535"/>
                    <a:pt x="3063" y="1535"/>
                  </a:cubicBezTo>
                  <a:cubicBezTo>
                    <a:pt x="3063" y="1533"/>
                    <a:pt x="3063" y="1532"/>
                    <a:pt x="3063" y="1531"/>
                  </a:cubicBezTo>
                  <a:cubicBezTo>
                    <a:pt x="3063" y="1434"/>
                    <a:pt x="3054" y="1339"/>
                    <a:pt x="3036" y="1247"/>
                  </a:cubicBezTo>
                  <a:cubicBezTo>
                    <a:pt x="2789" y="1173"/>
                    <a:pt x="2789" y="1173"/>
                    <a:pt x="2789" y="1173"/>
                  </a:cubicBezTo>
                  <a:cubicBezTo>
                    <a:pt x="2961" y="981"/>
                    <a:pt x="2961" y="981"/>
                    <a:pt x="2961" y="981"/>
                  </a:cubicBezTo>
                  <a:cubicBezTo>
                    <a:pt x="2926" y="890"/>
                    <a:pt x="2883" y="804"/>
                    <a:pt x="2832" y="722"/>
                  </a:cubicBezTo>
                  <a:cubicBezTo>
                    <a:pt x="2575" y="743"/>
                    <a:pt x="2575" y="743"/>
                    <a:pt x="2575" y="743"/>
                  </a:cubicBezTo>
                  <a:cubicBezTo>
                    <a:pt x="2665" y="502"/>
                    <a:pt x="2665" y="502"/>
                    <a:pt x="2665" y="502"/>
                  </a:cubicBezTo>
                  <a:cubicBezTo>
                    <a:pt x="2600" y="431"/>
                    <a:pt x="2529" y="365"/>
                    <a:pt x="2451" y="307"/>
                  </a:cubicBezTo>
                  <a:cubicBezTo>
                    <a:pt x="2220" y="419"/>
                    <a:pt x="2220" y="419"/>
                    <a:pt x="2220" y="419"/>
                  </a:cubicBezTo>
                  <a:cubicBezTo>
                    <a:pt x="2217" y="162"/>
                    <a:pt x="2217" y="162"/>
                    <a:pt x="2217" y="162"/>
                  </a:cubicBezTo>
                  <a:cubicBezTo>
                    <a:pt x="2131" y="119"/>
                    <a:pt x="2041" y="84"/>
                    <a:pt x="1948" y="57"/>
                  </a:cubicBezTo>
                  <a:cubicBezTo>
                    <a:pt x="1772" y="246"/>
                    <a:pt x="1772" y="246"/>
                    <a:pt x="1772" y="246"/>
                  </a:cubicBezTo>
                  <a:cubicBezTo>
                    <a:pt x="1676" y="7"/>
                    <a:pt x="1676" y="7"/>
                    <a:pt x="1676" y="7"/>
                  </a:cubicBezTo>
                  <a:cubicBezTo>
                    <a:pt x="1628" y="2"/>
                    <a:pt x="1580" y="0"/>
                    <a:pt x="1531" y="0"/>
                  </a:cubicBezTo>
                  <a:cubicBezTo>
                    <a:pt x="1483" y="0"/>
                    <a:pt x="1435" y="2"/>
                    <a:pt x="1387" y="7"/>
                  </a:cubicBezTo>
                  <a:lnTo>
                    <a:pt x="1291" y="24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5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292225" y="1420813"/>
              <a:ext cx="1268413" cy="1241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6" name="Freeform 7"/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1295400" y="1473201"/>
              <a:ext cx="1263650" cy="1104900"/>
            </a:xfrm>
            <a:custGeom>
              <a:avLst/>
              <a:gdLst>
                <a:gd name="T0" fmla="*/ 1087 w 1650"/>
                <a:gd name="T1" fmla="*/ 1248 h 1445"/>
                <a:gd name="T2" fmla="*/ 1090 w 1650"/>
                <a:gd name="T3" fmla="*/ 1249 h 1445"/>
                <a:gd name="T4" fmla="*/ 1102 w 1650"/>
                <a:gd name="T5" fmla="*/ 1246 h 1445"/>
                <a:gd name="T6" fmla="*/ 1096 w 1650"/>
                <a:gd name="T7" fmla="*/ 1234 h 1445"/>
                <a:gd name="T8" fmla="*/ 1099 w 1650"/>
                <a:gd name="T9" fmla="*/ 1230 h 1445"/>
                <a:gd name="T10" fmla="*/ 1624 w 1650"/>
                <a:gd name="T11" fmla="*/ 904 h 1445"/>
                <a:gd name="T12" fmla="*/ 47 w 1650"/>
                <a:gd name="T13" fmla="*/ 668 h 1445"/>
                <a:gd name="T14" fmla="*/ 7 w 1650"/>
                <a:gd name="T15" fmla="*/ 643 h 1445"/>
                <a:gd name="T16" fmla="*/ 9 w 1650"/>
                <a:gd name="T17" fmla="*/ 747 h 1445"/>
                <a:gd name="T18" fmla="*/ 880 w 1650"/>
                <a:gd name="T19" fmla="*/ 583 h 1445"/>
                <a:gd name="T20" fmla="*/ 740 w 1650"/>
                <a:gd name="T21" fmla="*/ 410 h 1445"/>
                <a:gd name="T22" fmla="*/ 1216 w 1650"/>
                <a:gd name="T23" fmla="*/ 522 h 1445"/>
                <a:gd name="T24" fmla="*/ 1198 w 1650"/>
                <a:gd name="T25" fmla="*/ 507 h 1445"/>
                <a:gd name="T26" fmla="*/ 675 w 1650"/>
                <a:gd name="T27" fmla="*/ 509 h 1445"/>
                <a:gd name="T28" fmla="*/ 707 w 1650"/>
                <a:gd name="T29" fmla="*/ 504 h 1445"/>
                <a:gd name="T30" fmla="*/ 710 w 1650"/>
                <a:gd name="T31" fmla="*/ 501 h 1445"/>
                <a:gd name="T32" fmla="*/ 805 w 1650"/>
                <a:gd name="T33" fmla="*/ 478 h 1445"/>
                <a:gd name="T34" fmla="*/ 798 w 1650"/>
                <a:gd name="T35" fmla="*/ 478 h 1445"/>
                <a:gd name="T36" fmla="*/ 800 w 1650"/>
                <a:gd name="T37" fmla="*/ 478 h 1445"/>
                <a:gd name="T38" fmla="*/ 801 w 1650"/>
                <a:gd name="T39" fmla="*/ 478 h 1445"/>
                <a:gd name="T40" fmla="*/ 806 w 1650"/>
                <a:gd name="T41" fmla="*/ 443 h 1445"/>
                <a:gd name="T42" fmla="*/ 936 w 1650"/>
                <a:gd name="T43" fmla="*/ 312 h 1445"/>
                <a:gd name="T44" fmla="*/ 980 w 1650"/>
                <a:gd name="T45" fmla="*/ 289 h 1445"/>
                <a:gd name="T46" fmla="*/ 1002 w 1650"/>
                <a:gd name="T47" fmla="*/ 294 h 1445"/>
                <a:gd name="T48" fmla="*/ 1032 w 1650"/>
                <a:gd name="T49" fmla="*/ 228 h 1445"/>
                <a:gd name="T50" fmla="*/ 1031 w 1650"/>
                <a:gd name="T51" fmla="*/ 227 h 1445"/>
                <a:gd name="T52" fmla="*/ 878 w 1650"/>
                <a:gd name="T53" fmla="*/ 333 h 1445"/>
                <a:gd name="T54" fmla="*/ 1122 w 1650"/>
                <a:gd name="T55" fmla="*/ 486 h 1445"/>
                <a:gd name="T56" fmla="*/ 840 w 1650"/>
                <a:gd name="T57" fmla="*/ 120 h 1445"/>
                <a:gd name="T58" fmla="*/ 879 w 1650"/>
                <a:gd name="T59" fmla="*/ 104 h 1445"/>
                <a:gd name="T60" fmla="*/ 536 w 1650"/>
                <a:gd name="T61" fmla="*/ 202 h 1445"/>
                <a:gd name="T62" fmla="*/ 530 w 1650"/>
                <a:gd name="T63" fmla="*/ 201 h 1445"/>
                <a:gd name="T64" fmla="*/ 617 w 1650"/>
                <a:gd name="T65" fmla="*/ 160 h 1445"/>
                <a:gd name="T66" fmla="*/ 612 w 1650"/>
                <a:gd name="T67" fmla="*/ 188 h 1445"/>
                <a:gd name="T68" fmla="*/ 1073 w 1650"/>
                <a:gd name="T69" fmla="*/ 700 h 1445"/>
                <a:gd name="T70" fmla="*/ 611 w 1650"/>
                <a:gd name="T71" fmla="*/ 657 h 1445"/>
                <a:gd name="T72" fmla="*/ 1200 w 1650"/>
                <a:gd name="T73" fmla="*/ 560 h 1445"/>
                <a:gd name="T74" fmla="*/ 348 w 1650"/>
                <a:gd name="T75" fmla="*/ 148 h 1445"/>
                <a:gd name="T76" fmla="*/ 136 w 1650"/>
                <a:gd name="T77" fmla="*/ 348 h 1445"/>
                <a:gd name="T78" fmla="*/ 157 w 1650"/>
                <a:gd name="T79" fmla="*/ 360 h 1445"/>
                <a:gd name="T80" fmla="*/ 161 w 1650"/>
                <a:gd name="T81" fmla="*/ 364 h 1445"/>
                <a:gd name="T82" fmla="*/ 199 w 1650"/>
                <a:gd name="T83" fmla="*/ 261 h 1445"/>
                <a:gd name="T84" fmla="*/ 152 w 1650"/>
                <a:gd name="T85" fmla="*/ 328 h 1445"/>
                <a:gd name="T86" fmla="*/ 208 w 1650"/>
                <a:gd name="T87" fmla="*/ 217 h 1445"/>
                <a:gd name="T88" fmla="*/ 315 w 1650"/>
                <a:gd name="T89" fmla="*/ 239 h 1445"/>
                <a:gd name="T90" fmla="*/ 324 w 1650"/>
                <a:gd name="T91" fmla="*/ 235 h 1445"/>
                <a:gd name="T92" fmla="*/ 318 w 1650"/>
                <a:gd name="T93" fmla="*/ 109 h 1445"/>
                <a:gd name="T94" fmla="*/ 394 w 1650"/>
                <a:gd name="T95" fmla="*/ 64 h 1445"/>
                <a:gd name="T96" fmla="*/ 451 w 1650"/>
                <a:gd name="T97" fmla="*/ 27 h 1445"/>
                <a:gd name="T98" fmla="*/ 447 w 1650"/>
                <a:gd name="T99" fmla="*/ 55 h 1445"/>
                <a:gd name="T100" fmla="*/ 466 w 1650"/>
                <a:gd name="T101" fmla="*/ 72 h 1445"/>
                <a:gd name="T102" fmla="*/ 1387 w 1650"/>
                <a:gd name="T103" fmla="*/ 395 h 1445"/>
                <a:gd name="T104" fmla="*/ 1435 w 1650"/>
                <a:gd name="T105" fmla="*/ 253 h 1445"/>
                <a:gd name="T106" fmla="*/ 1187 w 1650"/>
                <a:gd name="T107" fmla="*/ 176 h 1445"/>
                <a:gd name="T108" fmla="*/ 1186 w 1650"/>
                <a:gd name="T109" fmla="*/ 177 h 1445"/>
                <a:gd name="T110" fmla="*/ 1183 w 1650"/>
                <a:gd name="T111" fmla="*/ 178 h 1445"/>
                <a:gd name="T112" fmla="*/ 1220 w 1650"/>
                <a:gd name="T113" fmla="*/ 55 h 1445"/>
                <a:gd name="T114" fmla="*/ 1169 w 1650"/>
                <a:gd name="T115" fmla="*/ 114 h 1445"/>
                <a:gd name="T116" fmla="*/ 1184 w 1650"/>
                <a:gd name="T117" fmla="*/ 119 h 1445"/>
                <a:gd name="T118" fmla="*/ 1211 w 1650"/>
                <a:gd name="T119" fmla="*/ 46 h 1445"/>
                <a:gd name="T120" fmla="*/ 1288 w 1650"/>
                <a:gd name="T121" fmla="*/ 452 h 1445"/>
                <a:gd name="T122" fmla="*/ 1114 w 1650"/>
                <a:gd name="T123" fmla="*/ 44 h 1445"/>
                <a:gd name="T124" fmla="*/ 526 w 1650"/>
                <a:gd name="T125" fmla="*/ 82 h 1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50" h="1445">
                  <a:moveTo>
                    <a:pt x="1237" y="1254"/>
                  </a:moveTo>
                  <a:cubicBezTo>
                    <a:pt x="1246" y="1246"/>
                    <a:pt x="1246" y="1246"/>
                    <a:pt x="1246" y="1246"/>
                  </a:cubicBezTo>
                  <a:cubicBezTo>
                    <a:pt x="1237" y="1254"/>
                    <a:pt x="1237" y="1254"/>
                    <a:pt x="1237" y="1254"/>
                  </a:cubicBezTo>
                  <a:moveTo>
                    <a:pt x="1246" y="1246"/>
                  </a:moveTo>
                  <a:cubicBezTo>
                    <a:pt x="1247" y="1244"/>
                    <a:pt x="1247" y="1241"/>
                    <a:pt x="1248" y="1239"/>
                  </a:cubicBezTo>
                  <a:cubicBezTo>
                    <a:pt x="1248" y="1218"/>
                    <a:pt x="1248" y="1218"/>
                    <a:pt x="1248" y="1218"/>
                  </a:cubicBezTo>
                  <a:cubicBezTo>
                    <a:pt x="1246" y="1219"/>
                    <a:pt x="1244" y="1219"/>
                    <a:pt x="1242" y="1220"/>
                  </a:cubicBezTo>
                  <a:cubicBezTo>
                    <a:pt x="1231" y="1235"/>
                    <a:pt x="1231" y="1235"/>
                    <a:pt x="1231" y="1235"/>
                  </a:cubicBezTo>
                  <a:cubicBezTo>
                    <a:pt x="1222" y="1244"/>
                    <a:pt x="1222" y="1244"/>
                    <a:pt x="1222" y="1244"/>
                  </a:cubicBezTo>
                  <a:cubicBezTo>
                    <a:pt x="1214" y="1252"/>
                    <a:pt x="1214" y="1252"/>
                    <a:pt x="1214" y="1252"/>
                  </a:cubicBezTo>
                  <a:cubicBezTo>
                    <a:pt x="1205" y="1260"/>
                    <a:pt x="1205" y="1260"/>
                    <a:pt x="1205" y="1260"/>
                  </a:cubicBezTo>
                  <a:cubicBezTo>
                    <a:pt x="1199" y="1261"/>
                    <a:pt x="1192" y="1262"/>
                    <a:pt x="1186" y="1263"/>
                  </a:cubicBezTo>
                  <a:cubicBezTo>
                    <a:pt x="1182" y="1275"/>
                    <a:pt x="1179" y="1286"/>
                    <a:pt x="1175" y="1297"/>
                  </a:cubicBezTo>
                  <a:cubicBezTo>
                    <a:pt x="1171" y="1307"/>
                    <a:pt x="1170" y="1309"/>
                    <a:pt x="1161" y="1317"/>
                  </a:cubicBezTo>
                  <a:cubicBezTo>
                    <a:pt x="1158" y="1319"/>
                    <a:pt x="1154" y="1322"/>
                    <a:pt x="1153" y="1325"/>
                  </a:cubicBezTo>
                  <a:cubicBezTo>
                    <a:pt x="1151" y="1333"/>
                    <a:pt x="1153" y="1345"/>
                    <a:pt x="1153" y="1354"/>
                  </a:cubicBezTo>
                  <a:cubicBezTo>
                    <a:pt x="1168" y="1348"/>
                    <a:pt x="1179" y="1344"/>
                    <a:pt x="1191" y="1332"/>
                  </a:cubicBezTo>
                  <a:cubicBezTo>
                    <a:pt x="1196" y="1328"/>
                    <a:pt x="1200" y="1319"/>
                    <a:pt x="1203" y="1315"/>
                  </a:cubicBezTo>
                  <a:cubicBezTo>
                    <a:pt x="1213" y="1296"/>
                    <a:pt x="1218" y="1290"/>
                    <a:pt x="1230" y="1276"/>
                  </a:cubicBezTo>
                  <a:cubicBezTo>
                    <a:pt x="1233" y="1269"/>
                    <a:pt x="1235" y="1261"/>
                    <a:pt x="1237" y="1254"/>
                  </a:cubicBezTo>
                  <a:cubicBezTo>
                    <a:pt x="1246" y="1246"/>
                    <a:pt x="1246" y="1246"/>
                    <a:pt x="1246" y="1246"/>
                  </a:cubicBezTo>
                  <a:moveTo>
                    <a:pt x="1205" y="1260"/>
                  </a:moveTo>
                  <a:cubicBezTo>
                    <a:pt x="1214" y="1252"/>
                    <a:pt x="1214" y="1252"/>
                    <a:pt x="1214" y="1252"/>
                  </a:cubicBezTo>
                  <a:cubicBezTo>
                    <a:pt x="1205" y="1260"/>
                    <a:pt x="1205" y="1260"/>
                    <a:pt x="1205" y="1260"/>
                  </a:cubicBezTo>
                  <a:moveTo>
                    <a:pt x="1222" y="1244"/>
                  </a:moveTo>
                  <a:cubicBezTo>
                    <a:pt x="1214" y="1252"/>
                    <a:pt x="1214" y="1252"/>
                    <a:pt x="1214" y="1252"/>
                  </a:cubicBezTo>
                  <a:cubicBezTo>
                    <a:pt x="1222" y="1244"/>
                    <a:pt x="1222" y="1244"/>
                    <a:pt x="1222" y="1244"/>
                  </a:cubicBezTo>
                  <a:moveTo>
                    <a:pt x="1231" y="1235"/>
                  </a:moveTo>
                  <a:cubicBezTo>
                    <a:pt x="1222" y="1244"/>
                    <a:pt x="1222" y="1244"/>
                    <a:pt x="1222" y="1244"/>
                  </a:cubicBezTo>
                  <a:cubicBezTo>
                    <a:pt x="1231" y="1235"/>
                    <a:pt x="1231" y="1235"/>
                    <a:pt x="1231" y="1235"/>
                  </a:cubicBezTo>
                  <a:moveTo>
                    <a:pt x="1242" y="1220"/>
                  </a:moveTo>
                  <a:cubicBezTo>
                    <a:pt x="1231" y="1235"/>
                    <a:pt x="1231" y="1235"/>
                    <a:pt x="1231" y="1235"/>
                  </a:cubicBezTo>
                  <a:cubicBezTo>
                    <a:pt x="1242" y="1220"/>
                    <a:pt x="1242" y="1220"/>
                    <a:pt x="1242" y="1220"/>
                  </a:cubicBezTo>
                  <a:cubicBezTo>
                    <a:pt x="1244" y="1219"/>
                    <a:pt x="1246" y="1219"/>
                    <a:pt x="1248" y="1218"/>
                  </a:cubicBezTo>
                  <a:cubicBezTo>
                    <a:pt x="1246" y="1219"/>
                    <a:pt x="1244" y="1219"/>
                    <a:pt x="1242" y="1220"/>
                  </a:cubicBezTo>
                  <a:moveTo>
                    <a:pt x="336" y="1197"/>
                  </a:moveTo>
                  <a:cubicBezTo>
                    <a:pt x="351" y="1166"/>
                    <a:pt x="351" y="1166"/>
                    <a:pt x="351" y="1166"/>
                  </a:cubicBezTo>
                  <a:cubicBezTo>
                    <a:pt x="351" y="1164"/>
                    <a:pt x="351" y="1164"/>
                    <a:pt x="351" y="1164"/>
                  </a:cubicBezTo>
                  <a:cubicBezTo>
                    <a:pt x="275" y="1148"/>
                    <a:pt x="209" y="1128"/>
                    <a:pt x="156" y="1105"/>
                  </a:cubicBezTo>
                  <a:cubicBezTo>
                    <a:pt x="195" y="1226"/>
                    <a:pt x="262" y="1327"/>
                    <a:pt x="350" y="1401"/>
                  </a:cubicBezTo>
                  <a:cubicBezTo>
                    <a:pt x="351" y="1401"/>
                    <a:pt x="352" y="1401"/>
                    <a:pt x="353" y="1402"/>
                  </a:cubicBezTo>
                  <a:cubicBezTo>
                    <a:pt x="351" y="1396"/>
                    <a:pt x="351" y="1396"/>
                    <a:pt x="351" y="1396"/>
                  </a:cubicBezTo>
                  <a:cubicBezTo>
                    <a:pt x="353" y="1402"/>
                    <a:pt x="353" y="1402"/>
                    <a:pt x="353" y="1402"/>
                  </a:cubicBezTo>
                  <a:cubicBezTo>
                    <a:pt x="355" y="1403"/>
                    <a:pt x="357" y="1404"/>
                    <a:pt x="360" y="1404"/>
                  </a:cubicBezTo>
                  <a:cubicBezTo>
                    <a:pt x="350" y="1393"/>
                    <a:pt x="350" y="1393"/>
                    <a:pt x="350" y="1393"/>
                  </a:cubicBezTo>
                  <a:cubicBezTo>
                    <a:pt x="329" y="1376"/>
                    <a:pt x="329" y="1376"/>
                    <a:pt x="329" y="1376"/>
                  </a:cubicBezTo>
                  <a:cubicBezTo>
                    <a:pt x="340" y="1380"/>
                    <a:pt x="340" y="1380"/>
                    <a:pt x="340" y="1380"/>
                  </a:cubicBezTo>
                  <a:cubicBezTo>
                    <a:pt x="342" y="1381"/>
                    <a:pt x="345" y="1381"/>
                    <a:pt x="347" y="1382"/>
                  </a:cubicBezTo>
                  <a:cubicBezTo>
                    <a:pt x="340" y="1369"/>
                    <a:pt x="340" y="1369"/>
                    <a:pt x="340" y="1369"/>
                  </a:cubicBezTo>
                  <a:cubicBezTo>
                    <a:pt x="339" y="1371"/>
                    <a:pt x="340" y="1373"/>
                    <a:pt x="340" y="1375"/>
                  </a:cubicBezTo>
                  <a:cubicBezTo>
                    <a:pt x="338" y="1375"/>
                    <a:pt x="336" y="1375"/>
                    <a:pt x="335" y="1374"/>
                  </a:cubicBezTo>
                  <a:cubicBezTo>
                    <a:pt x="329" y="1372"/>
                    <a:pt x="323" y="1370"/>
                    <a:pt x="318" y="1367"/>
                  </a:cubicBezTo>
                  <a:cubicBezTo>
                    <a:pt x="323" y="1370"/>
                    <a:pt x="329" y="1372"/>
                    <a:pt x="335" y="1374"/>
                  </a:cubicBezTo>
                  <a:cubicBezTo>
                    <a:pt x="337" y="1375"/>
                    <a:pt x="337" y="1375"/>
                    <a:pt x="337" y="1375"/>
                  </a:cubicBezTo>
                  <a:cubicBezTo>
                    <a:pt x="338" y="1375"/>
                    <a:pt x="338" y="1375"/>
                    <a:pt x="339" y="1376"/>
                  </a:cubicBezTo>
                  <a:cubicBezTo>
                    <a:pt x="341" y="1372"/>
                    <a:pt x="341" y="1372"/>
                    <a:pt x="333" y="1351"/>
                  </a:cubicBezTo>
                  <a:cubicBezTo>
                    <a:pt x="328" y="1337"/>
                    <a:pt x="328" y="1337"/>
                    <a:pt x="323" y="1330"/>
                  </a:cubicBezTo>
                  <a:cubicBezTo>
                    <a:pt x="324" y="1331"/>
                    <a:pt x="325" y="1333"/>
                    <a:pt x="326" y="1334"/>
                  </a:cubicBezTo>
                  <a:cubicBezTo>
                    <a:pt x="328" y="1337"/>
                    <a:pt x="328" y="1337"/>
                    <a:pt x="333" y="1351"/>
                  </a:cubicBezTo>
                  <a:cubicBezTo>
                    <a:pt x="333" y="1348"/>
                    <a:pt x="334" y="1345"/>
                    <a:pt x="335" y="1342"/>
                  </a:cubicBezTo>
                  <a:cubicBezTo>
                    <a:pt x="328" y="1331"/>
                    <a:pt x="328" y="1331"/>
                    <a:pt x="328" y="1331"/>
                  </a:cubicBezTo>
                  <a:cubicBezTo>
                    <a:pt x="326" y="1329"/>
                    <a:pt x="325" y="1327"/>
                    <a:pt x="324" y="1325"/>
                  </a:cubicBezTo>
                  <a:cubicBezTo>
                    <a:pt x="321" y="1321"/>
                    <a:pt x="318" y="1317"/>
                    <a:pt x="316" y="1313"/>
                  </a:cubicBezTo>
                  <a:cubicBezTo>
                    <a:pt x="323" y="1299"/>
                    <a:pt x="323" y="1299"/>
                    <a:pt x="323" y="1299"/>
                  </a:cubicBezTo>
                  <a:cubicBezTo>
                    <a:pt x="320" y="1299"/>
                    <a:pt x="316" y="1298"/>
                    <a:pt x="313" y="1297"/>
                  </a:cubicBezTo>
                  <a:cubicBezTo>
                    <a:pt x="313" y="1313"/>
                    <a:pt x="313" y="1313"/>
                    <a:pt x="313" y="1313"/>
                  </a:cubicBezTo>
                  <a:cubicBezTo>
                    <a:pt x="319" y="1324"/>
                    <a:pt x="319" y="1324"/>
                    <a:pt x="319" y="1324"/>
                  </a:cubicBezTo>
                  <a:cubicBezTo>
                    <a:pt x="313" y="1313"/>
                    <a:pt x="313" y="1313"/>
                    <a:pt x="313" y="1313"/>
                  </a:cubicBezTo>
                  <a:cubicBezTo>
                    <a:pt x="313" y="1297"/>
                    <a:pt x="313" y="1297"/>
                    <a:pt x="313" y="1297"/>
                  </a:cubicBezTo>
                  <a:cubicBezTo>
                    <a:pt x="316" y="1298"/>
                    <a:pt x="320" y="1299"/>
                    <a:pt x="323" y="1299"/>
                  </a:cubicBezTo>
                  <a:cubicBezTo>
                    <a:pt x="324" y="1300"/>
                    <a:pt x="326" y="1300"/>
                    <a:pt x="327" y="1301"/>
                  </a:cubicBezTo>
                  <a:cubicBezTo>
                    <a:pt x="328" y="1296"/>
                    <a:pt x="328" y="1296"/>
                    <a:pt x="328" y="1296"/>
                  </a:cubicBezTo>
                  <a:cubicBezTo>
                    <a:pt x="335" y="1298"/>
                    <a:pt x="342" y="1299"/>
                    <a:pt x="348" y="1301"/>
                  </a:cubicBezTo>
                  <a:cubicBezTo>
                    <a:pt x="337" y="1249"/>
                    <a:pt x="336" y="1244"/>
                    <a:pt x="333" y="1203"/>
                  </a:cubicBezTo>
                  <a:cubicBezTo>
                    <a:pt x="336" y="1197"/>
                    <a:pt x="336" y="1197"/>
                    <a:pt x="336" y="119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8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9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90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90" y="1248"/>
                    <a:pt x="1090" y="1248"/>
                    <a:pt x="1090" y="1248"/>
                  </a:cubicBezTo>
                  <a:moveTo>
                    <a:pt x="1090" y="1248"/>
                  </a:moveTo>
                  <a:cubicBezTo>
                    <a:pt x="1090" y="1249"/>
                    <a:pt x="1090" y="1249"/>
                    <a:pt x="1090" y="1249"/>
                  </a:cubicBezTo>
                  <a:cubicBezTo>
                    <a:pt x="1090" y="1249"/>
                    <a:pt x="1090" y="1249"/>
                    <a:pt x="1090" y="1248"/>
                  </a:cubicBezTo>
                  <a:moveTo>
                    <a:pt x="1090" y="1249"/>
                  </a:moveTo>
                  <a:cubicBezTo>
                    <a:pt x="1090" y="1249"/>
                    <a:pt x="1090" y="1249"/>
                    <a:pt x="1090" y="1249"/>
                  </a:cubicBezTo>
                  <a:cubicBezTo>
                    <a:pt x="1090" y="1249"/>
                    <a:pt x="1090" y="1249"/>
                    <a:pt x="1090" y="1249"/>
                  </a:cubicBezTo>
                  <a:moveTo>
                    <a:pt x="1090" y="1249"/>
                  </a:moveTo>
                  <a:cubicBezTo>
                    <a:pt x="1091" y="1249"/>
                    <a:pt x="1091" y="1249"/>
                    <a:pt x="1091" y="1249"/>
                  </a:cubicBezTo>
                  <a:cubicBezTo>
                    <a:pt x="1091" y="1249"/>
                    <a:pt x="1091" y="1249"/>
                    <a:pt x="1091" y="1249"/>
                  </a:cubicBezTo>
                  <a:moveTo>
                    <a:pt x="1091" y="1249"/>
                  </a:moveTo>
                  <a:cubicBezTo>
                    <a:pt x="1091" y="1250"/>
                    <a:pt x="1091" y="1250"/>
                    <a:pt x="1091" y="1250"/>
                  </a:cubicBezTo>
                  <a:cubicBezTo>
                    <a:pt x="1091" y="1249"/>
                    <a:pt x="1091" y="1249"/>
                    <a:pt x="1091" y="1249"/>
                  </a:cubicBezTo>
                  <a:moveTo>
                    <a:pt x="1091" y="1250"/>
                  </a:moveTo>
                  <a:cubicBezTo>
                    <a:pt x="1091" y="1250"/>
                    <a:pt x="1091" y="1250"/>
                    <a:pt x="1091" y="1250"/>
                  </a:cubicBezTo>
                  <a:cubicBezTo>
                    <a:pt x="1091" y="1250"/>
                    <a:pt x="1091" y="1250"/>
                    <a:pt x="1091" y="1250"/>
                  </a:cubicBezTo>
                  <a:moveTo>
                    <a:pt x="1091" y="1250"/>
                  </a:moveTo>
                  <a:cubicBezTo>
                    <a:pt x="1092" y="1251"/>
                    <a:pt x="1092" y="1251"/>
                    <a:pt x="1092" y="1251"/>
                  </a:cubicBezTo>
                  <a:cubicBezTo>
                    <a:pt x="1092" y="1251"/>
                    <a:pt x="1092" y="1251"/>
                    <a:pt x="1091" y="1250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1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3" y="1252"/>
                    <a:pt x="1093" y="1252"/>
                    <a:pt x="1093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3" y="1252"/>
                  </a:moveTo>
                  <a:cubicBezTo>
                    <a:pt x="1093" y="1252"/>
                    <a:pt x="1093" y="1252"/>
                    <a:pt x="1093" y="1252"/>
                  </a:cubicBezTo>
                  <a:cubicBezTo>
                    <a:pt x="1093" y="1252"/>
                    <a:pt x="1093" y="1252"/>
                    <a:pt x="1093" y="1252"/>
                  </a:cubicBezTo>
                  <a:moveTo>
                    <a:pt x="1093" y="1252"/>
                  </a:moveTo>
                  <a:cubicBezTo>
                    <a:pt x="1093" y="1252"/>
                    <a:pt x="1093" y="1252"/>
                    <a:pt x="1093" y="1252"/>
                  </a:cubicBezTo>
                  <a:cubicBezTo>
                    <a:pt x="1093" y="1252"/>
                    <a:pt x="1093" y="1252"/>
                    <a:pt x="1093" y="1252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4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4"/>
                  </a:moveTo>
                  <a:cubicBezTo>
                    <a:pt x="1093" y="1254"/>
                    <a:pt x="1093" y="1254"/>
                    <a:pt x="1093" y="1254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4"/>
                  </a:moveTo>
                  <a:cubicBezTo>
                    <a:pt x="1093" y="1254"/>
                    <a:pt x="1093" y="1254"/>
                    <a:pt x="1093" y="1254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4"/>
                  </a:moveTo>
                  <a:cubicBezTo>
                    <a:pt x="1093" y="1254"/>
                    <a:pt x="1093" y="1254"/>
                    <a:pt x="1093" y="1254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4"/>
                  </a:moveTo>
                  <a:cubicBezTo>
                    <a:pt x="1093" y="1254"/>
                    <a:pt x="1093" y="1254"/>
                    <a:pt x="1093" y="1254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4"/>
                  </a:moveTo>
                  <a:cubicBezTo>
                    <a:pt x="1093" y="1255"/>
                    <a:pt x="1093" y="1255"/>
                    <a:pt x="1093" y="1255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5"/>
                  </a:moveTo>
                  <a:cubicBezTo>
                    <a:pt x="1093" y="1255"/>
                    <a:pt x="1093" y="1255"/>
                    <a:pt x="1093" y="1255"/>
                  </a:cubicBezTo>
                  <a:cubicBezTo>
                    <a:pt x="1093" y="1255"/>
                    <a:pt x="1093" y="1255"/>
                    <a:pt x="1093" y="1255"/>
                  </a:cubicBezTo>
                  <a:moveTo>
                    <a:pt x="1094" y="1255"/>
                  </a:moveTo>
                  <a:cubicBezTo>
                    <a:pt x="1093" y="1255"/>
                    <a:pt x="1093" y="1255"/>
                    <a:pt x="1093" y="1255"/>
                  </a:cubicBezTo>
                  <a:cubicBezTo>
                    <a:pt x="1094" y="1255"/>
                    <a:pt x="1094" y="1255"/>
                    <a:pt x="1094" y="1255"/>
                  </a:cubicBezTo>
                  <a:moveTo>
                    <a:pt x="1094" y="1255"/>
                  </a:moveTo>
                  <a:cubicBezTo>
                    <a:pt x="1101" y="1246"/>
                    <a:pt x="1101" y="1246"/>
                    <a:pt x="1101" y="1246"/>
                  </a:cubicBezTo>
                  <a:cubicBezTo>
                    <a:pt x="1099" y="1249"/>
                    <a:pt x="1096" y="1253"/>
                    <a:pt x="1094" y="1255"/>
                  </a:cubicBezTo>
                  <a:moveTo>
                    <a:pt x="1101" y="1246"/>
                  </a:moveTo>
                  <a:cubicBezTo>
                    <a:pt x="1101" y="1246"/>
                    <a:pt x="1101" y="1246"/>
                    <a:pt x="1101" y="1246"/>
                  </a:cubicBezTo>
                  <a:cubicBezTo>
                    <a:pt x="1101" y="1246"/>
                    <a:pt x="1101" y="1246"/>
                    <a:pt x="1101" y="1246"/>
                  </a:cubicBezTo>
                  <a:moveTo>
                    <a:pt x="1101" y="1246"/>
                  </a:moveTo>
                  <a:cubicBezTo>
                    <a:pt x="1101" y="1246"/>
                    <a:pt x="1101" y="1246"/>
                    <a:pt x="1101" y="1246"/>
                  </a:cubicBezTo>
                  <a:cubicBezTo>
                    <a:pt x="1101" y="1246"/>
                    <a:pt x="1101" y="1246"/>
                    <a:pt x="1101" y="1246"/>
                  </a:cubicBezTo>
                  <a:moveTo>
                    <a:pt x="1101" y="1246"/>
                  </a:moveTo>
                  <a:cubicBezTo>
                    <a:pt x="1101" y="1246"/>
                    <a:pt x="1101" y="1246"/>
                    <a:pt x="1101" y="1246"/>
                  </a:cubicBezTo>
                  <a:cubicBezTo>
                    <a:pt x="1101" y="1246"/>
                    <a:pt x="1101" y="1246"/>
                    <a:pt x="1101" y="1246"/>
                  </a:cubicBezTo>
                  <a:moveTo>
                    <a:pt x="1102" y="1246"/>
                  </a:moveTo>
                  <a:cubicBezTo>
                    <a:pt x="1101" y="1246"/>
                    <a:pt x="1101" y="1246"/>
                    <a:pt x="1101" y="1246"/>
                  </a:cubicBezTo>
                  <a:cubicBezTo>
                    <a:pt x="1102" y="1246"/>
                    <a:pt x="1102" y="1246"/>
                    <a:pt x="1102" y="1246"/>
                  </a:cubicBezTo>
                  <a:moveTo>
                    <a:pt x="1102" y="1246"/>
                  </a:moveTo>
                  <a:cubicBezTo>
                    <a:pt x="1102" y="1246"/>
                    <a:pt x="1102" y="1246"/>
                    <a:pt x="1102" y="1246"/>
                  </a:cubicBezTo>
                  <a:cubicBezTo>
                    <a:pt x="1102" y="1246"/>
                    <a:pt x="1102" y="1246"/>
                    <a:pt x="1102" y="1246"/>
                  </a:cubicBezTo>
                  <a:moveTo>
                    <a:pt x="1102" y="1246"/>
                  </a:moveTo>
                  <a:cubicBezTo>
                    <a:pt x="1102" y="1246"/>
                    <a:pt x="1102" y="1246"/>
                    <a:pt x="1102" y="1246"/>
                  </a:cubicBezTo>
                  <a:cubicBezTo>
                    <a:pt x="1102" y="1246"/>
                    <a:pt x="1102" y="1246"/>
                    <a:pt x="1102" y="1246"/>
                  </a:cubicBezTo>
                  <a:moveTo>
                    <a:pt x="1102" y="1246"/>
                  </a:moveTo>
                  <a:cubicBezTo>
                    <a:pt x="1102" y="1246"/>
                    <a:pt x="1102" y="1246"/>
                    <a:pt x="1102" y="1246"/>
                  </a:cubicBezTo>
                  <a:cubicBezTo>
                    <a:pt x="1102" y="1246"/>
                    <a:pt x="1102" y="1246"/>
                    <a:pt x="1102" y="1246"/>
                  </a:cubicBezTo>
                  <a:cubicBezTo>
                    <a:pt x="1102" y="1246"/>
                    <a:pt x="1102" y="1246"/>
                    <a:pt x="1102" y="1246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7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7" y="1234"/>
                    <a:pt x="1097" y="1234"/>
                    <a:pt x="1097" y="1234"/>
                  </a:cubicBezTo>
                  <a:moveTo>
                    <a:pt x="1097" y="1233"/>
                  </a:moveTo>
                  <a:cubicBezTo>
                    <a:pt x="1097" y="1233"/>
                    <a:pt x="1097" y="1233"/>
                    <a:pt x="1097" y="1234"/>
                  </a:cubicBezTo>
                  <a:cubicBezTo>
                    <a:pt x="1097" y="1233"/>
                    <a:pt x="1097" y="1233"/>
                    <a:pt x="1097" y="1233"/>
                  </a:cubicBezTo>
                  <a:moveTo>
                    <a:pt x="1097" y="1233"/>
                  </a:moveTo>
                  <a:cubicBezTo>
                    <a:pt x="1097" y="1233"/>
                    <a:pt x="1097" y="1233"/>
                    <a:pt x="1097" y="1233"/>
                  </a:cubicBezTo>
                  <a:cubicBezTo>
                    <a:pt x="1097" y="1233"/>
                    <a:pt x="1097" y="1233"/>
                    <a:pt x="1097" y="1233"/>
                  </a:cubicBezTo>
                  <a:moveTo>
                    <a:pt x="1097" y="1233"/>
                  </a:moveTo>
                  <a:cubicBezTo>
                    <a:pt x="1097" y="1233"/>
                    <a:pt x="1097" y="1233"/>
                    <a:pt x="1097" y="1233"/>
                  </a:cubicBezTo>
                  <a:cubicBezTo>
                    <a:pt x="1097" y="1233"/>
                    <a:pt x="1097" y="1233"/>
                    <a:pt x="1097" y="1233"/>
                  </a:cubicBezTo>
                  <a:moveTo>
                    <a:pt x="1097" y="1233"/>
                  </a:moveTo>
                  <a:cubicBezTo>
                    <a:pt x="1097" y="1233"/>
                    <a:pt x="1097" y="1233"/>
                    <a:pt x="1097" y="1233"/>
                  </a:cubicBezTo>
                  <a:cubicBezTo>
                    <a:pt x="1097" y="1233"/>
                    <a:pt x="1097" y="1233"/>
                    <a:pt x="1097" y="1233"/>
                  </a:cubicBezTo>
                  <a:moveTo>
                    <a:pt x="1097" y="1233"/>
                  </a:moveTo>
                  <a:cubicBezTo>
                    <a:pt x="1097" y="1233"/>
                    <a:pt x="1097" y="1233"/>
                    <a:pt x="1097" y="1233"/>
                  </a:cubicBezTo>
                  <a:cubicBezTo>
                    <a:pt x="1097" y="1233"/>
                    <a:pt x="1097" y="1233"/>
                    <a:pt x="1097" y="1233"/>
                  </a:cubicBezTo>
                  <a:moveTo>
                    <a:pt x="1097" y="1232"/>
                  </a:moveTo>
                  <a:cubicBezTo>
                    <a:pt x="1097" y="1233"/>
                    <a:pt x="1097" y="1233"/>
                    <a:pt x="1097" y="1233"/>
                  </a:cubicBezTo>
                  <a:cubicBezTo>
                    <a:pt x="1097" y="1232"/>
                    <a:pt x="1097" y="1232"/>
                    <a:pt x="1097" y="1232"/>
                  </a:cubicBezTo>
                  <a:moveTo>
                    <a:pt x="1097" y="1232"/>
                  </a:moveTo>
                  <a:cubicBezTo>
                    <a:pt x="1097" y="1232"/>
                    <a:pt x="1097" y="1232"/>
                    <a:pt x="1097" y="1232"/>
                  </a:cubicBezTo>
                  <a:cubicBezTo>
                    <a:pt x="1097" y="1232"/>
                    <a:pt x="1097" y="1232"/>
                    <a:pt x="1097" y="1232"/>
                  </a:cubicBezTo>
                  <a:moveTo>
                    <a:pt x="1097" y="1232"/>
                  </a:moveTo>
                  <a:cubicBezTo>
                    <a:pt x="1097" y="1232"/>
                    <a:pt x="1097" y="1232"/>
                    <a:pt x="1097" y="1232"/>
                  </a:cubicBezTo>
                  <a:cubicBezTo>
                    <a:pt x="1097" y="1232"/>
                    <a:pt x="1097" y="1232"/>
                    <a:pt x="1097" y="1232"/>
                  </a:cubicBezTo>
                  <a:moveTo>
                    <a:pt x="1097" y="1232"/>
                  </a:moveTo>
                  <a:cubicBezTo>
                    <a:pt x="1097" y="1232"/>
                    <a:pt x="1097" y="1232"/>
                    <a:pt x="1097" y="1232"/>
                  </a:cubicBezTo>
                  <a:cubicBezTo>
                    <a:pt x="1097" y="1232"/>
                    <a:pt x="1097" y="1232"/>
                    <a:pt x="1097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7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2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9" y="1231"/>
                  </a:moveTo>
                  <a:cubicBezTo>
                    <a:pt x="1099" y="1231"/>
                    <a:pt x="1099" y="1231"/>
                    <a:pt x="1098" y="1231"/>
                  </a:cubicBezTo>
                  <a:cubicBezTo>
                    <a:pt x="1099" y="1231"/>
                    <a:pt x="1099" y="1231"/>
                    <a:pt x="1099" y="1231"/>
                  </a:cubicBezTo>
                  <a:moveTo>
                    <a:pt x="1099" y="1230"/>
                  </a:moveTo>
                  <a:cubicBezTo>
                    <a:pt x="1099" y="1231"/>
                    <a:pt x="1099" y="1231"/>
                    <a:pt x="1099" y="1231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29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29"/>
                    <a:pt x="1099" y="1229"/>
                    <a:pt x="1099" y="1229"/>
                  </a:cubicBezTo>
                  <a:moveTo>
                    <a:pt x="1099" y="1229"/>
                  </a:moveTo>
                  <a:cubicBezTo>
                    <a:pt x="1099" y="1229"/>
                    <a:pt x="1099" y="1229"/>
                    <a:pt x="1099" y="1229"/>
                  </a:cubicBezTo>
                  <a:cubicBezTo>
                    <a:pt x="1099" y="1229"/>
                    <a:pt x="1099" y="1229"/>
                    <a:pt x="1099" y="1229"/>
                  </a:cubicBezTo>
                  <a:moveTo>
                    <a:pt x="1100" y="1229"/>
                  </a:moveTo>
                  <a:cubicBezTo>
                    <a:pt x="1100" y="1229"/>
                    <a:pt x="1100" y="1229"/>
                    <a:pt x="1099" y="1229"/>
                  </a:cubicBezTo>
                  <a:cubicBezTo>
                    <a:pt x="1100" y="1229"/>
                    <a:pt x="1100" y="1229"/>
                    <a:pt x="1100" y="1229"/>
                  </a:cubicBezTo>
                  <a:moveTo>
                    <a:pt x="1100" y="1229"/>
                  </a:moveTo>
                  <a:cubicBezTo>
                    <a:pt x="1100" y="1229"/>
                    <a:pt x="1100" y="1229"/>
                    <a:pt x="1100" y="1229"/>
                  </a:cubicBezTo>
                  <a:cubicBezTo>
                    <a:pt x="1100" y="1229"/>
                    <a:pt x="1100" y="1229"/>
                    <a:pt x="1100" y="1229"/>
                  </a:cubicBezTo>
                  <a:moveTo>
                    <a:pt x="1100" y="1228"/>
                  </a:moveTo>
                  <a:cubicBezTo>
                    <a:pt x="1100" y="1228"/>
                    <a:pt x="1100" y="1228"/>
                    <a:pt x="1100" y="1229"/>
                  </a:cubicBezTo>
                  <a:cubicBezTo>
                    <a:pt x="1100" y="1228"/>
                    <a:pt x="1100" y="1228"/>
                    <a:pt x="1100" y="1228"/>
                  </a:cubicBezTo>
                  <a:moveTo>
                    <a:pt x="1100" y="1228"/>
                  </a:moveTo>
                  <a:cubicBezTo>
                    <a:pt x="1100" y="1228"/>
                    <a:pt x="1100" y="1228"/>
                    <a:pt x="1100" y="1228"/>
                  </a:cubicBezTo>
                  <a:cubicBezTo>
                    <a:pt x="1100" y="1228"/>
                    <a:pt x="1100" y="1228"/>
                    <a:pt x="1100" y="1228"/>
                  </a:cubicBezTo>
                  <a:moveTo>
                    <a:pt x="1100" y="1228"/>
                  </a:moveTo>
                  <a:cubicBezTo>
                    <a:pt x="1100" y="1228"/>
                    <a:pt x="1100" y="1228"/>
                    <a:pt x="1100" y="1228"/>
                  </a:cubicBezTo>
                  <a:cubicBezTo>
                    <a:pt x="1100" y="1228"/>
                    <a:pt x="1100" y="1228"/>
                    <a:pt x="1100" y="1228"/>
                  </a:cubicBezTo>
                  <a:moveTo>
                    <a:pt x="1100" y="1228"/>
                  </a:moveTo>
                  <a:cubicBezTo>
                    <a:pt x="1100" y="1228"/>
                    <a:pt x="1100" y="1228"/>
                    <a:pt x="1100" y="1228"/>
                  </a:cubicBezTo>
                  <a:cubicBezTo>
                    <a:pt x="1100" y="1228"/>
                    <a:pt x="1100" y="1228"/>
                    <a:pt x="1100" y="1228"/>
                  </a:cubicBezTo>
                  <a:moveTo>
                    <a:pt x="1100" y="1228"/>
                  </a:moveTo>
                  <a:cubicBezTo>
                    <a:pt x="1100" y="1228"/>
                    <a:pt x="1100" y="1228"/>
                    <a:pt x="1100" y="1228"/>
                  </a:cubicBezTo>
                  <a:cubicBezTo>
                    <a:pt x="1100" y="1228"/>
                    <a:pt x="1100" y="1228"/>
                    <a:pt x="1100" y="1228"/>
                  </a:cubicBezTo>
                  <a:moveTo>
                    <a:pt x="1100" y="1227"/>
                  </a:moveTo>
                  <a:cubicBezTo>
                    <a:pt x="1100" y="1228"/>
                    <a:pt x="1100" y="1228"/>
                    <a:pt x="1100" y="1228"/>
                  </a:cubicBezTo>
                  <a:cubicBezTo>
                    <a:pt x="1100" y="1227"/>
                    <a:pt x="1100" y="1227"/>
                    <a:pt x="1100" y="1227"/>
                  </a:cubicBezTo>
                  <a:moveTo>
                    <a:pt x="1101" y="1227"/>
                  </a:moveTo>
                  <a:cubicBezTo>
                    <a:pt x="1101" y="1227"/>
                    <a:pt x="1101" y="1227"/>
                    <a:pt x="1100" y="1227"/>
                  </a:cubicBezTo>
                  <a:cubicBezTo>
                    <a:pt x="1101" y="1227"/>
                    <a:pt x="1101" y="1227"/>
                    <a:pt x="1101" y="1227"/>
                  </a:cubicBezTo>
                  <a:moveTo>
                    <a:pt x="1101" y="1226"/>
                  </a:moveTo>
                  <a:cubicBezTo>
                    <a:pt x="1101" y="1227"/>
                    <a:pt x="1101" y="1227"/>
                    <a:pt x="1101" y="1227"/>
                  </a:cubicBezTo>
                  <a:cubicBezTo>
                    <a:pt x="1101" y="1226"/>
                    <a:pt x="1101" y="1226"/>
                    <a:pt x="1101" y="1226"/>
                  </a:cubicBezTo>
                  <a:moveTo>
                    <a:pt x="1101" y="1226"/>
                  </a:moveTo>
                  <a:cubicBezTo>
                    <a:pt x="1101" y="1226"/>
                    <a:pt x="1101" y="1226"/>
                    <a:pt x="1101" y="1226"/>
                  </a:cubicBezTo>
                  <a:cubicBezTo>
                    <a:pt x="1101" y="1226"/>
                    <a:pt x="1101" y="1226"/>
                    <a:pt x="1101" y="1226"/>
                  </a:cubicBezTo>
                  <a:moveTo>
                    <a:pt x="1101" y="1226"/>
                  </a:moveTo>
                  <a:cubicBezTo>
                    <a:pt x="1101" y="1226"/>
                    <a:pt x="1101" y="1226"/>
                    <a:pt x="1101" y="1226"/>
                  </a:cubicBezTo>
                  <a:cubicBezTo>
                    <a:pt x="1101" y="1226"/>
                    <a:pt x="1101" y="1226"/>
                    <a:pt x="1101" y="1226"/>
                  </a:cubicBezTo>
                  <a:moveTo>
                    <a:pt x="1144" y="1268"/>
                  </a:moveTo>
                  <a:cubicBezTo>
                    <a:pt x="1149" y="1249"/>
                    <a:pt x="1155" y="1223"/>
                    <a:pt x="1159" y="1203"/>
                  </a:cubicBezTo>
                  <a:cubicBezTo>
                    <a:pt x="1156" y="1189"/>
                    <a:pt x="1156" y="1189"/>
                    <a:pt x="1156" y="1189"/>
                  </a:cubicBezTo>
                  <a:cubicBezTo>
                    <a:pt x="1121" y="1193"/>
                    <a:pt x="1086" y="1197"/>
                    <a:pt x="1050" y="1200"/>
                  </a:cubicBezTo>
                  <a:cubicBezTo>
                    <a:pt x="987" y="1205"/>
                    <a:pt x="923" y="1208"/>
                    <a:pt x="859" y="1209"/>
                  </a:cubicBezTo>
                  <a:cubicBezTo>
                    <a:pt x="859" y="1214"/>
                    <a:pt x="859" y="1218"/>
                    <a:pt x="859" y="1224"/>
                  </a:cubicBezTo>
                  <a:cubicBezTo>
                    <a:pt x="859" y="1229"/>
                    <a:pt x="859" y="1234"/>
                    <a:pt x="859" y="1239"/>
                  </a:cubicBezTo>
                  <a:cubicBezTo>
                    <a:pt x="858" y="1252"/>
                    <a:pt x="845" y="1261"/>
                    <a:pt x="844" y="1275"/>
                  </a:cubicBezTo>
                  <a:cubicBezTo>
                    <a:pt x="843" y="1282"/>
                    <a:pt x="843" y="1289"/>
                    <a:pt x="843" y="1296"/>
                  </a:cubicBezTo>
                  <a:cubicBezTo>
                    <a:pt x="844" y="1313"/>
                    <a:pt x="846" y="1322"/>
                    <a:pt x="865" y="1347"/>
                  </a:cubicBezTo>
                  <a:cubicBezTo>
                    <a:pt x="875" y="1361"/>
                    <a:pt x="873" y="1379"/>
                    <a:pt x="878" y="1394"/>
                  </a:cubicBezTo>
                  <a:cubicBezTo>
                    <a:pt x="882" y="1405"/>
                    <a:pt x="884" y="1409"/>
                    <a:pt x="887" y="1416"/>
                  </a:cubicBezTo>
                  <a:cubicBezTo>
                    <a:pt x="898" y="1440"/>
                    <a:pt x="906" y="1442"/>
                    <a:pt x="909" y="1442"/>
                  </a:cubicBezTo>
                  <a:cubicBezTo>
                    <a:pt x="921" y="1442"/>
                    <a:pt x="933" y="1442"/>
                    <a:pt x="945" y="1441"/>
                  </a:cubicBezTo>
                  <a:cubicBezTo>
                    <a:pt x="977" y="1437"/>
                    <a:pt x="1008" y="1413"/>
                    <a:pt x="1023" y="1398"/>
                  </a:cubicBezTo>
                  <a:cubicBezTo>
                    <a:pt x="1033" y="1390"/>
                    <a:pt x="1036" y="1376"/>
                    <a:pt x="1045" y="1367"/>
                  </a:cubicBezTo>
                  <a:cubicBezTo>
                    <a:pt x="1054" y="1359"/>
                    <a:pt x="1068" y="1360"/>
                    <a:pt x="1075" y="1350"/>
                  </a:cubicBezTo>
                  <a:cubicBezTo>
                    <a:pt x="1079" y="1343"/>
                    <a:pt x="1079" y="1343"/>
                    <a:pt x="1079" y="1316"/>
                  </a:cubicBezTo>
                  <a:cubicBezTo>
                    <a:pt x="1099" y="1302"/>
                    <a:pt x="1131" y="1288"/>
                    <a:pt x="1144" y="1268"/>
                  </a:cubicBezTo>
                  <a:moveTo>
                    <a:pt x="1607" y="1008"/>
                  </a:moveTo>
                  <a:cubicBezTo>
                    <a:pt x="1610" y="1001"/>
                    <a:pt x="1610" y="1001"/>
                    <a:pt x="1610" y="1001"/>
                  </a:cubicBezTo>
                  <a:cubicBezTo>
                    <a:pt x="1605" y="1010"/>
                    <a:pt x="1605" y="1010"/>
                    <a:pt x="1605" y="1010"/>
                  </a:cubicBezTo>
                  <a:cubicBezTo>
                    <a:pt x="1607" y="1008"/>
                    <a:pt x="1607" y="1008"/>
                    <a:pt x="1607" y="1008"/>
                  </a:cubicBezTo>
                  <a:moveTo>
                    <a:pt x="1610" y="1001"/>
                  </a:moveTo>
                  <a:cubicBezTo>
                    <a:pt x="1615" y="985"/>
                    <a:pt x="1615" y="985"/>
                    <a:pt x="1615" y="985"/>
                  </a:cubicBezTo>
                  <a:cubicBezTo>
                    <a:pt x="1613" y="988"/>
                    <a:pt x="1612" y="992"/>
                    <a:pt x="1610" y="994"/>
                  </a:cubicBezTo>
                  <a:cubicBezTo>
                    <a:pt x="1614" y="978"/>
                    <a:pt x="1619" y="960"/>
                    <a:pt x="1623" y="942"/>
                  </a:cubicBezTo>
                  <a:cubicBezTo>
                    <a:pt x="1621" y="933"/>
                    <a:pt x="1621" y="933"/>
                    <a:pt x="1621" y="933"/>
                  </a:cubicBezTo>
                  <a:cubicBezTo>
                    <a:pt x="1621" y="930"/>
                    <a:pt x="1622" y="927"/>
                    <a:pt x="1622" y="924"/>
                  </a:cubicBezTo>
                  <a:cubicBezTo>
                    <a:pt x="1622" y="917"/>
                    <a:pt x="1622" y="917"/>
                    <a:pt x="1622" y="917"/>
                  </a:cubicBezTo>
                  <a:cubicBezTo>
                    <a:pt x="1621" y="912"/>
                    <a:pt x="1621" y="912"/>
                    <a:pt x="1621" y="912"/>
                  </a:cubicBezTo>
                  <a:cubicBezTo>
                    <a:pt x="1622" y="904"/>
                    <a:pt x="1622" y="904"/>
                    <a:pt x="1622" y="904"/>
                  </a:cubicBezTo>
                  <a:cubicBezTo>
                    <a:pt x="1618" y="893"/>
                    <a:pt x="1614" y="879"/>
                    <a:pt x="1610" y="869"/>
                  </a:cubicBezTo>
                  <a:cubicBezTo>
                    <a:pt x="1611" y="896"/>
                    <a:pt x="1612" y="932"/>
                    <a:pt x="1610" y="959"/>
                  </a:cubicBezTo>
                  <a:cubicBezTo>
                    <a:pt x="1610" y="968"/>
                    <a:pt x="1611" y="980"/>
                    <a:pt x="1610" y="988"/>
                  </a:cubicBezTo>
                  <a:cubicBezTo>
                    <a:pt x="1610" y="980"/>
                    <a:pt x="1611" y="968"/>
                    <a:pt x="1610" y="959"/>
                  </a:cubicBezTo>
                  <a:cubicBezTo>
                    <a:pt x="1610" y="972"/>
                    <a:pt x="1609" y="990"/>
                    <a:pt x="1607" y="1003"/>
                  </a:cubicBezTo>
                  <a:cubicBezTo>
                    <a:pt x="1605" y="1010"/>
                    <a:pt x="1605" y="1010"/>
                    <a:pt x="1605" y="1010"/>
                  </a:cubicBezTo>
                  <a:cubicBezTo>
                    <a:pt x="1610" y="1001"/>
                    <a:pt x="1610" y="1001"/>
                    <a:pt x="1610" y="1001"/>
                  </a:cubicBezTo>
                  <a:moveTo>
                    <a:pt x="1640" y="885"/>
                  </a:moveTo>
                  <a:cubicBezTo>
                    <a:pt x="1643" y="859"/>
                    <a:pt x="1648" y="826"/>
                    <a:pt x="1650" y="800"/>
                  </a:cubicBezTo>
                  <a:cubicBezTo>
                    <a:pt x="1650" y="800"/>
                    <a:pt x="1650" y="801"/>
                    <a:pt x="1650" y="801"/>
                  </a:cubicBezTo>
                  <a:cubicBezTo>
                    <a:pt x="1648" y="826"/>
                    <a:pt x="1643" y="860"/>
                    <a:pt x="1638" y="885"/>
                  </a:cubicBezTo>
                  <a:cubicBezTo>
                    <a:pt x="1638" y="879"/>
                    <a:pt x="1638" y="879"/>
                    <a:pt x="1638" y="879"/>
                  </a:cubicBezTo>
                  <a:cubicBezTo>
                    <a:pt x="1631" y="916"/>
                    <a:pt x="1631" y="916"/>
                    <a:pt x="1631" y="916"/>
                  </a:cubicBezTo>
                  <a:cubicBezTo>
                    <a:pt x="1631" y="920"/>
                    <a:pt x="1631" y="920"/>
                    <a:pt x="1631" y="920"/>
                  </a:cubicBezTo>
                  <a:cubicBezTo>
                    <a:pt x="1633" y="912"/>
                    <a:pt x="1634" y="904"/>
                    <a:pt x="1636" y="897"/>
                  </a:cubicBezTo>
                  <a:cubicBezTo>
                    <a:pt x="1635" y="898"/>
                    <a:pt x="1635" y="899"/>
                    <a:pt x="1635" y="900"/>
                  </a:cubicBezTo>
                  <a:cubicBezTo>
                    <a:pt x="1631" y="924"/>
                    <a:pt x="1631" y="924"/>
                    <a:pt x="1630" y="931"/>
                  </a:cubicBezTo>
                  <a:cubicBezTo>
                    <a:pt x="1640" y="885"/>
                    <a:pt x="1640" y="885"/>
                    <a:pt x="1640" y="885"/>
                  </a:cubicBezTo>
                  <a:moveTo>
                    <a:pt x="1622" y="917"/>
                  </a:moveTo>
                  <a:cubicBezTo>
                    <a:pt x="1622" y="924"/>
                    <a:pt x="1622" y="924"/>
                    <a:pt x="1622" y="924"/>
                  </a:cubicBezTo>
                  <a:cubicBezTo>
                    <a:pt x="1622" y="917"/>
                    <a:pt x="1622" y="917"/>
                    <a:pt x="1622" y="917"/>
                  </a:cubicBezTo>
                  <a:moveTo>
                    <a:pt x="1624" y="904"/>
                  </a:moveTo>
                  <a:cubicBezTo>
                    <a:pt x="1627" y="904"/>
                    <a:pt x="1627" y="904"/>
                    <a:pt x="1627" y="904"/>
                  </a:cubicBezTo>
                  <a:cubicBezTo>
                    <a:pt x="1632" y="853"/>
                    <a:pt x="1632" y="853"/>
                    <a:pt x="1632" y="853"/>
                  </a:cubicBezTo>
                  <a:cubicBezTo>
                    <a:pt x="1628" y="839"/>
                    <a:pt x="1628" y="839"/>
                    <a:pt x="1628" y="839"/>
                  </a:cubicBezTo>
                  <a:cubicBezTo>
                    <a:pt x="1628" y="840"/>
                    <a:pt x="1627" y="841"/>
                    <a:pt x="1627" y="842"/>
                  </a:cubicBezTo>
                  <a:cubicBezTo>
                    <a:pt x="1625" y="835"/>
                    <a:pt x="1625" y="835"/>
                    <a:pt x="1625" y="835"/>
                  </a:cubicBezTo>
                  <a:cubicBezTo>
                    <a:pt x="1624" y="835"/>
                    <a:pt x="1624" y="836"/>
                    <a:pt x="1623" y="837"/>
                  </a:cubicBezTo>
                  <a:cubicBezTo>
                    <a:pt x="1624" y="869"/>
                    <a:pt x="1624" y="869"/>
                    <a:pt x="1624" y="869"/>
                  </a:cubicBezTo>
                  <a:cubicBezTo>
                    <a:pt x="1624" y="873"/>
                    <a:pt x="1624" y="876"/>
                    <a:pt x="1623" y="879"/>
                  </a:cubicBezTo>
                  <a:cubicBezTo>
                    <a:pt x="1625" y="900"/>
                    <a:pt x="1625" y="900"/>
                    <a:pt x="1625" y="900"/>
                  </a:cubicBezTo>
                  <a:cubicBezTo>
                    <a:pt x="1627" y="890"/>
                    <a:pt x="1627" y="890"/>
                    <a:pt x="1627" y="890"/>
                  </a:cubicBezTo>
                  <a:cubicBezTo>
                    <a:pt x="1625" y="900"/>
                    <a:pt x="1625" y="900"/>
                    <a:pt x="1625" y="900"/>
                  </a:cubicBezTo>
                  <a:cubicBezTo>
                    <a:pt x="1623" y="879"/>
                    <a:pt x="1623" y="879"/>
                    <a:pt x="1623" y="879"/>
                  </a:cubicBezTo>
                  <a:cubicBezTo>
                    <a:pt x="1622" y="904"/>
                    <a:pt x="1622" y="904"/>
                    <a:pt x="1622" y="904"/>
                  </a:cubicBezTo>
                  <a:cubicBezTo>
                    <a:pt x="1621" y="912"/>
                    <a:pt x="1621" y="912"/>
                    <a:pt x="1621" y="912"/>
                  </a:cubicBezTo>
                  <a:cubicBezTo>
                    <a:pt x="1622" y="917"/>
                    <a:pt x="1622" y="917"/>
                    <a:pt x="1622" y="917"/>
                  </a:cubicBezTo>
                  <a:cubicBezTo>
                    <a:pt x="1622" y="909"/>
                    <a:pt x="1622" y="909"/>
                    <a:pt x="1622" y="909"/>
                  </a:cubicBezTo>
                  <a:cubicBezTo>
                    <a:pt x="1624" y="904"/>
                    <a:pt x="1624" y="904"/>
                    <a:pt x="1624" y="904"/>
                  </a:cubicBezTo>
                  <a:moveTo>
                    <a:pt x="1532" y="904"/>
                  </a:moveTo>
                  <a:cubicBezTo>
                    <a:pt x="1545" y="907"/>
                    <a:pt x="1545" y="907"/>
                    <a:pt x="1545" y="907"/>
                  </a:cubicBezTo>
                  <a:cubicBezTo>
                    <a:pt x="1541" y="882"/>
                    <a:pt x="1541" y="882"/>
                    <a:pt x="1541" y="882"/>
                  </a:cubicBezTo>
                  <a:cubicBezTo>
                    <a:pt x="1541" y="876"/>
                    <a:pt x="1542" y="870"/>
                    <a:pt x="1542" y="863"/>
                  </a:cubicBezTo>
                  <a:cubicBezTo>
                    <a:pt x="1539" y="865"/>
                    <a:pt x="1536" y="866"/>
                    <a:pt x="1533" y="867"/>
                  </a:cubicBezTo>
                  <a:cubicBezTo>
                    <a:pt x="1533" y="880"/>
                    <a:pt x="1533" y="892"/>
                    <a:pt x="1532" y="904"/>
                  </a:cubicBezTo>
                  <a:cubicBezTo>
                    <a:pt x="1535" y="903"/>
                    <a:pt x="1538" y="902"/>
                    <a:pt x="1540" y="901"/>
                  </a:cubicBezTo>
                  <a:cubicBezTo>
                    <a:pt x="1538" y="902"/>
                    <a:pt x="1535" y="903"/>
                    <a:pt x="1532" y="904"/>
                  </a:cubicBezTo>
                  <a:moveTo>
                    <a:pt x="1625" y="835"/>
                  </a:moveTo>
                  <a:cubicBezTo>
                    <a:pt x="1625" y="828"/>
                    <a:pt x="1625" y="822"/>
                    <a:pt x="1625" y="816"/>
                  </a:cubicBezTo>
                  <a:cubicBezTo>
                    <a:pt x="1624" y="808"/>
                    <a:pt x="1624" y="808"/>
                    <a:pt x="1624" y="808"/>
                  </a:cubicBezTo>
                  <a:cubicBezTo>
                    <a:pt x="1621" y="829"/>
                    <a:pt x="1621" y="829"/>
                    <a:pt x="1621" y="829"/>
                  </a:cubicBezTo>
                  <a:cubicBezTo>
                    <a:pt x="1623" y="837"/>
                    <a:pt x="1623" y="837"/>
                    <a:pt x="1623" y="837"/>
                  </a:cubicBezTo>
                  <a:cubicBezTo>
                    <a:pt x="1624" y="836"/>
                    <a:pt x="1624" y="835"/>
                    <a:pt x="1625" y="835"/>
                  </a:cubicBezTo>
                  <a:moveTo>
                    <a:pt x="56" y="823"/>
                  </a:moveTo>
                  <a:cubicBezTo>
                    <a:pt x="60" y="806"/>
                    <a:pt x="60" y="806"/>
                    <a:pt x="60" y="806"/>
                  </a:cubicBezTo>
                  <a:cubicBezTo>
                    <a:pt x="57" y="783"/>
                    <a:pt x="57" y="783"/>
                    <a:pt x="57" y="783"/>
                  </a:cubicBezTo>
                  <a:cubicBezTo>
                    <a:pt x="50" y="800"/>
                    <a:pt x="50" y="800"/>
                    <a:pt x="50" y="800"/>
                  </a:cubicBezTo>
                  <a:cubicBezTo>
                    <a:pt x="53" y="830"/>
                    <a:pt x="53" y="830"/>
                    <a:pt x="53" y="830"/>
                  </a:cubicBezTo>
                  <a:cubicBezTo>
                    <a:pt x="56" y="823"/>
                    <a:pt x="56" y="823"/>
                    <a:pt x="56" y="823"/>
                  </a:cubicBezTo>
                  <a:moveTo>
                    <a:pt x="1499" y="843"/>
                  </a:moveTo>
                  <a:cubicBezTo>
                    <a:pt x="1507" y="850"/>
                    <a:pt x="1507" y="850"/>
                    <a:pt x="1507" y="850"/>
                  </a:cubicBezTo>
                  <a:cubicBezTo>
                    <a:pt x="1497" y="826"/>
                    <a:pt x="1497" y="826"/>
                    <a:pt x="1497" y="826"/>
                  </a:cubicBezTo>
                  <a:cubicBezTo>
                    <a:pt x="1499" y="843"/>
                    <a:pt x="1499" y="843"/>
                    <a:pt x="1499" y="843"/>
                  </a:cubicBezTo>
                  <a:moveTo>
                    <a:pt x="1624" y="748"/>
                  </a:moveTo>
                  <a:cubicBezTo>
                    <a:pt x="1628" y="758"/>
                    <a:pt x="1634" y="772"/>
                    <a:pt x="1638" y="782"/>
                  </a:cubicBezTo>
                  <a:cubicBezTo>
                    <a:pt x="1634" y="769"/>
                    <a:pt x="1629" y="751"/>
                    <a:pt x="1623" y="738"/>
                  </a:cubicBezTo>
                  <a:cubicBezTo>
                    <a:pt x="1621" y="773"/>
                    <a:pt x="1621" y="773"/>
                    <a:pt x="1621" y="773"/>
                  </a:cubicBezTo>
                  <a:cubicBezTo>
                    <a:pt x="1621" y="784"/>
                    <a:pt x="1621" y="790"/>
                    <a:pt x="1620" y="808"/>
                  </a:cubicBezTo>
                  <a:cubicBezTo>
                    <a:pt x="1619" y="820"/>
                    <a:pt x="1619" y="823"/>
                    <a:pt x="1621" y="829"/>
                  </a:cubicBezTo>
                  <a:cubicBezTo>
                    <a:pt x="1621" y="823"/>
                    <a:pt x="1623" y="815"/>
                    <a:pt x="1624" y="808"/>
                  </a:cubicBezTo>
                  <a:cubicBezTo>
                    <a:pt x="1624" y="748"/>
                    <a:pt x="1624" y="748"/>
                    <a:pt x="1624" y="748"/>
                  </a:cubicBezTo>
                  <a:moveTo>
                    <a:pt x="1612" y="722"/>
                  </a:moveTo>
                  <a:cubicBezTo>
                    <a:pt x="1616" y="738"/>
                    <a:pt x="1616" y="738"/>
                    <a:pt x="1616" y="738"/>
                  </a:cubicBezTo>
                  <a:cubicBezTo>
                    <a:pt x="1609" y="711"/>
                    <a:pt x="1609" y="711"/>
                    <a:pt x="1609" y="711"/>
                  </a:cubicBezTo>
                  <a:cubicBezTo>
                    <a:pt x="1607" y="725"/>
                    <a:pt x="1607" y="725"/>
                    <a:pt x="1607" y="725"/>
                  </a:cubicBezTo>
                  <a:cubicBezTo>
                    <a:pt x="1612" y="722"/>
                    <a:pt x="1612" y="722"/>
                    <a:pt x="1612" y="722"/>
                  </a:cubicBezTo>
                  <a:moveTo>
                    <a:pt x="41" y="702"/>
                  </a:moveTo>
                  <a:cubicBezTo>
                    <a:pt x="42" y="696"/>
                    <a:pt x="43" y="691"/>
                    <a:pt x="44" y="684"/>
                  </a:cubicBezTo>
                  <a:cubicBezTo>
                    <a:pt x="42" y="683"/>
                    <a:pt x="41" y="681"/>
                    <a:pt x="39" y="680"/>
                  </a:cubicBezTo>
                  <a:cubicBezTo>
                    <a:pt x="38" y="686"/>
                    <a:pt x="38" y="692"/>
                    <a:pt x="36" y="698"/>
                  </a:cubicBezTo>
                  <a:cubicBezTo>
                    <a:pt x="38" y="700"/>
                    <a:pt x="40" y="701"/>
                    <a:pt x="41" y="702"/>
                  </a:cubicBezTo>
                  <a:moveTo>
                    <a:pt x="92" y="737"/>
                  </a:moveTo>
                  <a:cubicBezTo>
                    <a:pt x="92" y="731"/>
                    <a:pt x="93" y="724"/>
                    <a:pt x="94" y="719"/>
                  </a:cubicBezTo>
                  <a:cubicBezTo>
                    <a:pt x="93" y="718"/>
                    <a:pt x="92" y="717"/>
                    <a:pt x="90" y="716"/>
                  </a:cubicBezTo>
                  <a:cubicBezTo>
                    <a:pt x="89" y="715"/>
                    <a:pt x="88" y="715"/>
                    <a:pt x="87" y="714"/>
                  </a:cubicBezTo>
                  <a:cubicBezTo>
                    <a:pt x="86" y="720"/>
                    <a:pt x="85" y="727"/>
                    <a:pt x="84" y="732"/>
                  </a:cubicBezTo>
                  <a:cubicBezTo>
                    <a:pt x="85" y="734"/>
                    <a:pt x="87" y="734"/>
                    <a:pt x="88" y="735"/>
                  </a:cubicBezTo>
                  <a:cubicBezTo>
                    <a:pt x="89" y="735"/>
                    <a:pt x="90" y="736"/>
                    <a:pt x="92" y="737"/>
                  </a:cubicBezTo>
                  <a:moveTo>
                    <a:pt x="78" y="719"/>
                  </a:moveTo>
                  <a:cubicBezTo>
                    <a:pt x="79" y="713"/>
                    <a:pt x="80" y="707"/>
                    <a:pt x="81" y="701"/>
                  </a:cubicBezTo>
                  <a:cubicBezTo>
                    <a:pt x="79" y="699"/>
                    <a:pt x="77" y="698"/>
                    <a:pt x="75" y="697"/>
                  </a:cubicBezTo>
                  <a:cubicBezTo>
                    <a:pt x="73" y="702"/>
                    <a:pt x="73" y="709"/>
                    <a:pt x="72" y="715"/>
                  </a:cubicBezTo>
                  <a:cubicBezTo>
                    <a:pt x="74" y="716"/>
                    <a:pt x="76" y="718"/>
                    <a:pt x="78" y="719"/>
                  </a:cubicBezTo>
                  <a:moveTo>
                    <a:pt x="1635" y="654"/>
                  </a:moveTo>
                  <a:cubicBezTo>
                    <a:pt x="1635" y="627"/>
                    <a:pt x="1635" y="627"/>
                    <a:pt x="1635" y="627"/>
                  </a:cubicBezTo>
                  <a:cubicBezTo>
                    <a:pt x="1633" y="620"/>
                    <a:pt x="1633" y="620"/>
                    <a:pt x="1633" y="620"/>
                  </a:cubicBezTo>
                  <a:cubicBezTo>
                    <a:pt x="1635" y="654"/>
                    <a:pt x="1635" y="654"/>
                    <a:pt x="1635" y="654"/>
                  </a:cubicBezTo>
                  <a:moveTo>
                    <a:pt x="72" y="715"/>
                  </a:moveTo>
                  <a:cubicBezTo>
                    <a:pt x="73" y="709"/>
                    <a:pt x="73" y="702"/>
                    <a:pt x="75" y="697"/>
                  </a:cubicBezTo>
                  <a:cubicBezTo>
                    <a:pt x="70" y="694"/>
                    <a:pt x="66" y="691"/>
                    <a:pt x="62" y="688"/>
                  </a:cubicBezTo>
                  <a:cubicBezTo>
                    <a:pt x="66" y="691"/>
                    <a:pt x="70" y="694"/>
                    <a:pt x="75" y="697"/>
                  </a:cubicBezTo>
                  <a:cubicBezTo>
                    <a:pt x="76" y="685"/>
                    <a:pt x="76" y="685"/>
                    <a:pt x="71" y="683"/>
                  </a:cubicBezTo>
                  <a:cubicBezTo>
                    <a:pt x="64" y="681"/>
                    <a:pt x="64" y="681"/>
                    <a:pt x="54" y="661"/>
                  </a:cubicBezTo>
                  <a:cubicBezTo>
                    <a:pt x="54" y="661"/>
                    <a:pt x="54" y="661"/>
                    <a:pt x="54" y="661"/>
                  </a:cubicBezTo>
                  <a:cubicBezTo>
                    <a:pt x="50" y="669"/>
                    <a:pt x="48" y="671"/>
                    <a:pt x="47" y="665"/>
                  </a:cubicBezTo>
                  <a:cubicBezTo>
                    <a:pt x="46" y="661"/>
                    <a:pt x="45" y="657"/>
                    <a:pt x="44" y="653"/>
                  </a:cubicBezTo>
                  <a:cubicBezTo>
                    <a:pt x="44" y="659"/>
                    <a:pt x="44" y="667"/>
                    <a:pt x="43" y="673"/>
                  </a:cubicBezTo>
                  <a:cubicBezTo>
                    <a:pt x="45" y="674"/>
                    <a:pt x="47" y="676"/>
                    <a:pt x="48" y="677"/>
                  </a:cubicBezTo>
                  <a:cubicBezTo>
                    <a:pt x="59" y="689"/>
                    <a:pt x="59" y="689"/>
                    <a:pt x="59" y="689"/>
                  </a:cubicBezTo>
                  <a:cubicBezTo>
                    <a:pt x="50" y="700"/>
                    <a:pt x="50" y="700"/>
                    <a:pt x="50" y="700"/>
                  </a:cubicBezTo>
                  <a:cubicBezTo>
                    <a:pt x="53" y="702"/>
                    <a:pt x="56" y="704"/>
                    <a:pt x="59" y="706"/>
                  </a:cubicBezTo>
                  <a:cubicBezTo>
                    <a:pt x="63" y="709"/>
                    <a:pt x="67" y="712"/>
                    <a:pt x="72" y="715"/>
                  </a:cubicBezTo>
                  <a:moveTo>
                    <a:pt x="1483" y="773"/>
                  </a:moveTo>
                  <a:cubicBezTo>
                    <a:pt x="1480" y="751"/>
                    <a:pt x="1478" y="729"/>
                    <a:pt x="1473" y="708"/>
                  </a:cubicBezTo>
                  <a:cubicBezTo>
                    <a:pt x="1466" y="720"/>
                    <a:pt x="1466" y="720"/>
                    <a:pt x="1466" y="720"/>
                  </a:cubicBezTo>
                  <a:cubicBezTo>
                    <a:pt x="1483" y="773"/>
                    <a:pt x="1483" y="773"/>
                    <a:pt x="1483" y="773"/>
                  </a:cubicBezTo>
                  <a:moveTo>
                    <a:pt x="1560" y="671"/>
                  </a:moveTo>
                  <a:cubicBezTo>
                    <a:pt x="1560" y="670"/>
                    <a:pt x="1560" y="668"/>
                    <a:pt x="1560" y="667"/>
                  </a:cubicBezTo>
                  <a:cubicBezTo>
                    <a:pt x="1560" y="667"/>
                    <a:pt x="1560" y="668"/>
                    <a:pt x="1560" y="668"/>
                  </a:cubicBezTo>
                  <a:cubicBezTo>
                    <a:pt x="1559" y="673"/>
                    <a:pt x="1550" y="722"/>
                    <a:pt x="1549" y="734"/>
                  </a:cubicBezTo>
                  <a:cubicBezTo>
                    <a:pt x="1560" y="700"/>
                    <a:pt x="1560" y="700"/>
                    <a:pt x="1560" y="671"/>
                  </a:cubicBezTo>
                  <a:moveTo>
                    <a:pt x="1632" y="599"/>
                  </a:moveTo>
                  <a:cubicBezTo>
                    <a:pt x="1629" y="579"/>
                    <a:pt x="1629" y="579"/>
                    <a:pt x="1629" y="579"/>
                  </a:cubicBezTo>
                  <a:cubicBezTo>
                    <a:pt x="1631" y="603"/>
                    <a:pt x="1631" y="603"/>
                    <a:pt x="1631" y="603"/>
                  </a:cubicBezTo>
                  <a:cubicBezTo>
                    <a:pt x="1632" y="599"/>
                    <a:pt x="1632" y="599"/>
                    <a:pt x="1632" y="599"/>
                  </a:cubicBezTo>
                  <a:moveTo>
                    <a:pt x="54" y="661"/>
                  </a:moveTo>
                  <a:cubicBezTo>
                    <a:pt x="46" y="632"/>
                    <a:pt x="46" y="632"/>
                    <a:pt x="46" y="632"/>
                  </a:cubicBezTo>
                  <a:cubicBezTo>
                    <a:pt x="45" y="631"/>
                    <a:pt x="43" y="629"/>
                    <a:pt x="42" y="628"/>
                  </a:cubicBezTo>
                  <a:cubicBezTo>
                    <a:pt x="41" y="603"/>
                    <a:pt x="41" y="603"/>
                    <a:pt x="41" y="603"/>
                  </a:cubicBezTo>
                  <a:cubicBezTo>
                    <a:pt x="39" y="602"/>
                    <a:pt x="38" y="601"/>
                    <a:pt x="37" y="599"/>
                  </a:cubicBezTo>
                  <a:cubicBezTo>
                    <a:pt x="36" y="598"/>
                    <a:pt x="35" y="597"/>
                    <a:pt x="35" y="597"/>
                  </a:cubicBezTo>
                  <a:cubicBezTo>
                    <a:pt x="34" y="597"/>
                    <a:pt x="34" y="597"/>
                    <a:pt x="28" y="611"/>
                  </a:cubicBezTo>
                  <a:cubicBezTo>
                    <a:pt x="30" y="613"/>
                    <a:pt x="31" y="615"/>
                    <a:pt x="33" y="617"/>
                  </a:cubicBezTo>
                  <a:cubicBezTo>
                    <a:pt x="35" y="620"/>
                    <a:pt x="35" y="620"/>
                    <a:pt x="44" y="653"/>
                  </a:cubicBezTo>
                  <a:cubicBezTo>
                    <a:pt x="47" y="667"/>
                    <a:pt x="47" y="667"/>
                    <a:pt x="47" y="668"/>
                  </a:cubicBezTo>
                  <a:cubicBezTo>
                    <a:pt x="49" y="670"/>
                    <a:pt x="50" y="667"/>
                    <a:pt x="51" y="666"/>
                  </a:cubicBezTo>
                  <a:cubicBezTo>
                    <a:pt x="52" y="665"/>
                    <a:pt x="52" y="665"/>
                    <a:pt x="54" y="661"/>
                  </a:cubicBezTo>
                  <a:moveTo>
                    <a:pt x="1631" y="562"/>
                  </a:moveTo>
                  <a:cubicBezTo>
                    <a:pt x="1630" y="556"/>
                    <a:pt x="1629" y="550"/>
                    <a:pt x="1627" y="544"/>
                  </a:cubicBezTo>
                  <a:cubicBezTo>
                    <a:pt x="1630" y="558"/>
                    <a:pt x="1630" y="558"/>
                    <a:pt x="1630" y="558"/>
                  </a:cubicBezTo>
                  <a:cubicBezTo>
                    <a:pt x="1631" y="562"/>
                    <a:pt x="1631" y="562"/>
                    <a:pt x="1631" y="562"/>
                  </a:cubicBezTo>
                  <a:moveTo>
                    <a:pt x="1460" y="743"/>
                  </a:moveTo>
                  <a:cubicBezTo>
                    <a:pt x="1462" y="732"/>
                    <a:pt x="1462" y="732"/>
                    <a:pt x="1462" y="732"/>
                  </a:cubicBezTo>
                  <a:cubicBezTo>
                    <a:pt x="1433" y="693"/>
                    <a:pt x="1433" y="693"/>
                    <a:pt x="1433" y="693"/>
                  </a:cubicBezTo>
                  <a:cubicBezTo>
                    <a:pt x="1424" y="695"/>
                    <a:pt x="1424" y="695"/>
                    <a:pt x="1424" y="695"/>
                  </a:cubicBezTo>
                  <a:cubicBezTo>
                    <a:pt x="1425" y="696"/>
                    <a:pt x="1425" y="696"/>
                    <a:pt x="1425" y="696"/>
                  </a:cubicBezTo>
                  <a:cubicBezTo>
                    <a:pt x="1437" y="708"/>
                    <a:pt x="1446" y="720"/>
                    <a:pt x="1460" y="743"/>
                  </a:cubicBezTo>
                  <a:moveTo>
                    <a:pt x="1630" y="558"/>
                  </a:moveTo>
                  <a:cubicBezTo>
                    <a:pt x="1627" y="544"/>
                    <a:pt x="1627" y="544"/>
                    <a:pt x="1627" y="544"/>
                  </a:cubicBezTo>
                  <a:cubicBezTo>
                    <a:pt x="1621" y="526"/>
                    <a:pt x="1621" y="526"/>
                    <a:pt x="1621" y="526"/>
                  </a:cubicBezTo>
                  <a:cubicBezTo>
                    <a:pt x="1630" y="558"/>
                    <a:pt x="1630" y="558"/>
                    <a:pt x="1630" y="558"/>
                  </a:cubicBezTo>
                  <a:moveTo>
                    <a:pt x="50" y="499"/>
                  </a:moveTo>
                  <a:cubicBezTo>
                    <a:pt x="52" y="494"/>
                    <a:pt x="54" y="488"/>
                    <a:pt x="57" y="482"/>
                  </a:cubicBezTo>
                  <a:cubicBezTo>
                    <a:pt x="56" y="482"/>
                    <a:pt x="56" y="481"/>
                    <a:pt x="56" y="480"/>
                  </a:cubicBezTo>
                  <a:cubicBezTo>
                    <a:pt x="55" y="479"/>
                    <a:pt x="55" y="478"/>
                    <a:pt x="55" y="476"/>
                  </a:cubicBezTo>
                  <a:cubicBezTo>
                    <a:pt x="51" y="482"/>
                    <a:pt x="51" y="482"/>
                    <a:pt x="51" y="482"/>
                  </a:cubicBezTo>
                  <a:cubicBezTo>
                    <a:pt x="49" y="488"/>
                    <a:pt x="46" y="494"/>
                    <a:pt x="44" y="499"/>
                  </a:cubicBezTo>
                  <a:cubicBezTo>
                    <a:pt x="45" y="502"/>
                    <a:pt x="45" y="504"/>
                    <a:pt x="46" y="506"/>
                  </a:cubicBezTo>
                  <a:cubicBezTo>
                    <a:pt x="50" y="499"/>
                    <a:pt x="50" y="499"/>
                    <a:pt x="50" y="499"/>
                  </a:cubicBezTo>
                  <a:moveTo>
                    <a:pt x="50" y="1002"/>
                  </a:moveTo>
                  <a:cubicBezTo>
                    <a:pt x="48" y="996"/>
                    <a:pt x="46" y="991"/>
                    <a:pt x="45" y="985"/>
                  </a:cubicBezTo>
                  <a:cubicBezTo>
                    <a:pt x="46" y="991"/>
                    <a:pt x="48" y="996"/>
                    <a:pt x="50" y="1002"/>
                  </a:cubicBezTo>
                  <a:moveTo>
                    <a:pt x="50" y="1002"/>
                  </a:moveTo>
                  <a:cubicBezTo>
                    <a:pt x="51" y="1003"/>
                    <a:pt x="52" y="1005"/>
                    <a:pt x="54" y="1006"/>
                  </a:cubicBezTo>
                  <a:cubicBezTo>
                    <a:pt x="52" y="1005"/>
                    <a:pt x="51" y="1003"/>
                    <a:pt x="50" y="1002"/>
                  </a:cubicBezTo>
                  <a:moveTo>
                    <a:pt x="36" y="817"/>
                  </a:moveTo>
                  <a:cubicBezTo>
                    <a:pt x="34" y="824"/>
                    <a:pt x="34" y="824"/>
                    <a:pt x="34" y="824"/>
                  </a:cubicBezTo>
                  <a:cubicBezTo>
                    <a:pt x="36" y="817"/>
                    <a:pt x="36" y="817"/>
                    <a:pt x="36" y="817"/>
                  </a:cubicBezTo>
                  <a:cubicBezTo>
                    <a:pt x="39" y="800"/>
                    <a:pt x="39" y="800"/>
                    <a:pt x="39" y="800"/>
                  </a:cubicBezTo>
                  <a:cubicBezTo>
                    <a:pt x="36" y="817"/>
                    <a:pt x="36" y="817"/>
                    <a:pt x="36" y="817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2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69" y="476"/>
                  </a:moveTo>
                  <a:cubicBezTo>
                    <a:pt x="72" y="468"/>
                    <a:pt x="76" y="459"/>
                    <a:pt x="80" y="451"/>
                  </a:cubicBezTo>
                  <a:cubicBezTo>
                    <a:pt x="76" y="459"/>
                    <a:pt x="72" y="468"/>
                    <a:pt x="69" y="476"/>
                  </a:cubicBezTo>
                  <a:cubicBezTo>
                    <a:pt x="72" y="468"/>
                    <a:pt x="76" y="459"/>
                    <a:pt x="80" y="451"/>
                  </a:cubicBezTo>
                  <a:cubicBezTo>
                    <a:pt x="76" y="459"/>
                    <a:pt x="72" y="468"/>
                    <a:pt x="69" y="476"/>
                  </a:cubicBezTo>
                  <a:moveTo>
                    <a:pt x="71" y="480"/>
                  </a:moveTo>
                  <a:cubicBezTo>
                    <a:pt x="70" y="479"/>
                    <a:pt x="69" y="478"/>
                    <a:pt x="69" y="476"/>
                  </a:cubicBezTo>
                  <a:cubicBezTo>
                    <a:pt x="69" y="478"/>
                    <a:pt x="70" y="479"/>
                    <a:pt x="71" y="480"/>
                  </a:cubicBezTo>
                  <a:moveTo>
                    <a:pt x="75" y="472"/>
                  </a:moveTo>
                  <a:cubicBezTo>
                    <a:pt x="77" y="467"/>
                    <a:pt x="80" y="461"/>
                    <a:pt x="83" y="455"/>
                  </a:cubicBezTo>
                  <a:cubicBezTo>
                    <a:pt x="80" y="461"/>
                    <a:pt x="77" y="467"/>
                    <a:pt x="75" y="472"/>
                  </a:cubicBezTo>
                  <a:moveTo>
                    <a:pt x="71" y="480"/>
                  </a:moveTo>
                  <a:cubicBezTo>
                    <a:pt x="76" y="474"/>
                    <a:pt x="76" y="474"/>
                    <a:pt x="76" y="474"/>
                  </a:cubicBezTo>
                  <a:cubicBezTo>
                    <a:pt x="71" y="480"/>
                    <a:pt x="71" y="480"/>
                    <a:pt x="71" y="480"/>
                  </a:cubicBezTo>
                  <a:moveTo>
                    <a:pt x="76" y="474"/>
                  </a:moveTo>
                  <a:cubicBezTo>
                    <a:pt x="76" y="473"/>
                    <a:pt x="75" y="473"/>
                    <a:pt x="75" y="472"/>
                  </a:cubicBezTo>
                  <a:cubicBezTo>
                    <a:pt x="75" y="473"/>
                    <a:pt x="76" y="473"/>
                    <a:pt x="76" y="474"/>
                  </a:cubicBezTo>
                  <a:moveTo>
                    <a:pt x="156" y="1105"/>
                  </a:moveTo>
                  <a:cubicBezTo>
                    <a:pt x="136" y="1039"/>
                    <a:pt x="123" y="967"/>
                    <a:pt x="121" y="890"/>
                  </a:cubicBezTo>
                  <a:cubicBezTo>
                    <a:pt x="111" y="869"/>
                    <a:pt x="111" y="869"/>
                    <a:pt x="117" y="849"/>
                  </a:cubicBezTo>
                  <a:cubicBezTo>
                    <a:pt x="92" y="844"/>
                    <a:pt x="92" y="844"/>
                    <a:pt x="92" y="844"/>
                  </a:cubicBezTo>
                  <a:cubicBezTo>
                    <a:pt x="88" y="842"/>
                    <a:pt x="84" y="840"/>
                    <a:pt x="80" y="838"/>
                  </a:cubicBezTo>
                  <a:cubicBezTo>
                    <a:pt x="79" y="837"/>
                    <a:pt x="78" y="837"/>
                    <a:pt x="77" y="836"/>
                  </a:cubicBezTo>
                  <a:cubicBezTo>
                    <a:pt x="60" y="806"/>
                    <a:pt x="60" y="806"/>
                    <a:pt x="60" y="806"/>
                  </a:cubicBezTo>
                  <a:cubicBezTo>
                    <a:pt x="56" y="823"/>
                    <a:pt x="56" y="823"/>
                    <a:pt x="56" y="823"/>
                  </a:cubicBezTo>
                  <a:cubicBezTo>
                    <a:pt x="60" y="844"/>
                    <a:pt x="60" y="844"/>
                    <a:pt x="60" y="844"/>
                  </a:cubicBezTo>
                  <a:cubicBezTo>
                    <a:pt x="56" y="823"/>
                    <a:pt x="56" y="823"/>
                    <a:pt x="56" y="823"/>
                  </a:cubicBezTo>
                  <a:cubicBezTo>
                    <a:pt x="53" y="830"/>
                    <a:pt x="53" y="830"/>
                    <a:pt x="53" y="830"/>
                  </a:cubicBezTo>
                  <a:cubicBezTo>
                    <a:pt x="50" y="800"/>
                    <a:pt x="50" y="800"/>
                    <a:pt x="50" y="800"/>
                  </a:cubicBezTo>
                  <a:cubicBezTo>
                    <a:pt x="49" y="798"/>
                    <a:pt x="47" y="796"/>
                    <a:pt x="45" y="795"/>
                  </a:cubicBezTo>
                  <a:cubicBezTo>
                    <a:pt x="44" y="798"/>
                    <a:pt x="44" y="801"/>
                    <a:pt x="44" y="805"/>
                  </a:cubicBezTo>
                  <a:cubicBezTo>
                    <a:pt x="44" y="801"/>
                    <a:pt x="44" y="798"/>
                    <a:pt x="45" y="795"/>
                  </a:cubicBezTo>
                  <a:cubicBezTo>
                    <a:pt x="39" y="800"/>
                    <a:pt x="39" y="800"/>
                    <a:pt x="39" y="800"/>
                  </a:cubicBezTo>
                  <a:cubicBezTo>
                    <a:pt x="36" y="817"/>
                    <a:pt x="36" y="817"/>
                    <a:pt x="36" y="817"/>
                  </a:cubicBezTo>
                  <a:cubicBezTo>
                    <a:pt x="34" y="824"/>
                    <a:pt x="34" y="824"/>
                    <a:pt x="34" y="824"/>
                  </a:cubicBezTo>
                  <a:cubicBezTo>
                    <a:pt x="30" y="812"/>
                    <a:pt x="30" y="812"/>
                    <a:pt x="22" y="804"/>
                  </a:cubicBezTo>
                  <a:cubicBezTo>
                    <a:pt x="22" y="805"/>
                    <a:pt x="21" y="807"/>
                    <a:pt x="20" y="808"/>
                  </a:cubicBezTo>
                  <a:cubicBezTo>
                    <a:pt x="20" y="810"/>
                    <a:pt x="19" y="809"/>
                    <a:pt x="18" y="809"/>
                  </a:cubicBezTo>
                  <a:cubicBezTo>
                    <a:pt x="13" y="783"/>
                    <a:pt x="13" y="783"/>
                    <a:pt x="13" y="783"/>
                  </a:cubicBezTo>
                  <a:cubicBezTo>
                    <a:pt x="13" y="780"/>
                    <a:pt x="13" y="777"/>
                    <a:pt x="13" y="774"/>
                  </a:cubicBezTo>
                  <a:cubicBezTo>
                    <a:pt x="13" y="761"/>
                    <a:pt x="14" y="748"/>
                    <a:pt x="15" y="736"/>
                  </a:cubicBezTo>
                  <a:cubicBezTo>
                    <a:pt x="15" y="730"/>
                    <a:pt x="16" y="724"/>
                    <a:pt x="16" y="718"/>
                  </a:cubicBezTo>
                  <a:cubicBezTo>
                    <a:pt x="17" y="697"/>
                    <a:pt x="17" y="697"/>
                    <a:pt x="17" y="697"/>
                  </a:cubicBezTo>
                  <a:cubicBezTo>
                    <a:pt x="16" y="695"/>
                    <a:pt x="14" y="694"/>
                    <a:pt x="14" y="692"/>
                  </a:cubicBezTo>
                  <a:cubicBezTo>
                    <a:pt x="8" y="681"/>
                    <a:pt x="8" y="681"/>
                    <a:pt x="8" y="681"/>
                  </a:cubicBezTo>
                  <a:cubicBezTo>
                    <a:pt x="12" y="664"/>
                    <a:pt x="17" y="640"/>
                    <a:pt x="22" y="623"/>
                  </a:cubicBezTo>
                  <a:cubicBezTo>
                    <a:pt x="22" y="613"/>
                    <a:pt x="22" y="613"/>
                    <a:pt x="22" y="613"/>
                  </a:cubicBezTo>
                  <a:cubicBezTo>
                    <a:pt x="11" y="656"/>
                    <a:pt x="11" y="656"/>
                    <a:pt x="6" y="691"/>
                  </a:cubicBezTo>
                  <a:cubicBezTo>
                    <a:pt x="7" y="685"/>
                    <a:pt x="8" y="678"/>
                    <a:pt x="9" y="672"/>
                  </a:cubicBezTo>
                  <a:cubicBezTo>
                    <a:pt x="12" y="652"/>
                    <a:pt x="12" y="652"/>
                    <a:pt x="22" y="613"/>
                  </a:cubicBezTo>
                  <a:cubicBezTo>
                    <a:pt x="21" y="611"/>
                    <a:pt x="20" y="609"/>
                    <a:pt x="19" y="606"/>
                  </a:cubicBezTo>
                  <a:cubicBezTo>
                    <a:pt x="10" y="636"/>
                    <a:pt x="10" y="636"/>
                    <a:pt x="10" y="636"/>
                  </a:cubicBezTo>
                  <a:cubicBezTo>
                    <a:pt x="9" y="633"/>
                    <a:pt x="8" y="630"/>
                    <a:pt x="7" y="627"/>
                  </a:cubicBezTo>
                  <a:cubicBezTo>
                    <a:pt x="7" y="625"/>
                    <a:pt x="7" y="624"/>
                    <a:pt x="7" y="622"/>
                  </a:cubicBezTo>
                  <a:cubicBezTo>
                    <a:pt x="16" y="567"/>
                    <a:pt x="16" y="567"/>
                    <a:pt x="16" y="567"/>
                  </a:cubicBezTo>
                  <a:cubicBezTo>
                    <a:pt x="19" y="555"/>
                    <a:pt x="22" y="543"/>
                    <a:pt x="25" y="532"/>
                  </a:cubicBezTo>
                  <a:cubicBezTo>
                    <a:pt x="39" y="490"/>
                    <a:pt x="39" y="490"/>
                    <a:pt x="39" y="490"/>
                  </a:cubicBezTo>
                  <a:cubicBezTo>
                    <a:pt x="49" y="474"/>
                    <a:pt x="49" y="474"/>
                    <a:pt x="49" y="474"/>
                  </a:cubicBezTo>
                  <a:cubicBezTo>
                    <a:pt x="50" y="477"/>
                    <a:pt x="50" y="480"/>
                    <a:pt x="51" y="482"/>
                  </a:cubicBezTo>
                  <a:cubicBezTo>
                    <a:pt x="55" y="476"/>
                    <a:pt x="55" y="476"/>
                    <a:pt x="55" y="476"/>
                  </a:cubicBezTo>
                  <a:cubicBezTo>
                    <a:pt x="55" y="478"/>
                    <a:pt x="55" y="479"/>
                    <a:pt x="56" y="480"/>
                  </a:cubicBezTo>
                  <a:cubicBezTo>
                    <a:pt x="56" y="481"/>
                    <a:pt x="56" y="482"/>
                    <a:pt x="57" y="482"/>
                  </a:cubicBezTo>
                  <a:cubicBezTo>
                    <a:pt x="58" y="490"/>
                    <a:pt x="60" y="500"/>
                    <a:pt x="62" y="507"/>
                  </a:cubicBezTo>
                  <a:cubicBezTo>
                    <a:pt x="51" y="557"/>
                    <a:pt x="51" y="557"/>
                    <a:pt x="51" y="557"/>
                  </a:cubicBezTo>
                  <a:cubicBezTo>
                    <a:pt x="50" y="563"/>
                    <a:pt x="48" y="569"/>
                    <a:pt x="46" y="575"/>
                  </a:cubicBezTo>
                  <a:cubicBezTo>
                    <a:pt x="47" y="576"/>
                    <a:pt x="48" y="578"/>
                    <a:pt x="50" y="579"/>
                  </a:cubicBezTo>
                  <a:cubicBezTo>
                    <a:pt x="76" y="488"/>
                    <a:pt x="76" y="488"/>
                    <a:pt x="111" y="463"/>
                  </a:cubicBezTo>
                  <a:cubicBezTo>
                    <a:pt x="114" y="456"/>
                    <a:pt x="118" y="448"/>
                    <a:pt x="122" y="441"/>
                  </a:cubicBezTo>
                  <a:cubicBezTo>
                    <a:pt x="121" y="440"/>
                    <a:pt x="120" y="439"/>
                    <a:pt x="118" y="438"/>
                  </a:cubicBezTo>
                  <a:cubicBezTo>
                    <a:pt x="115" y="443"/>
                    <a:pt x="115" y="443"/>
                    <a:pt x="115" y="443"/>
                  </a:cubicBezTo>
                  <a:cubicBezTo>
                    <a:pt x="118" y="438"/>
                    <a:pt x="118" y="438"/>
                    <a:pt x="118" y="438"/>
                  </a:cubicBezTo>
                  <a:cubicBezTo>
                    <a:pt x="88" y="409"/>
                    <a:pt x="83" y="379"/>
                    <a:pt x="99" y="351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61" y="426"/>
                    <a:pt x="58" y="430"/>
                    <a:pt x="42" y="475"/>
                  </a:cubicBezTo>
                  <a:cubicBezTo>
                    <a:pt x="17" y="555"/>
                    <a:pt x="16" y="558"/>
                    <a:pt x="8" y="605"/>
                  </a:cubicBezTo>
                  <a:cubicBezTo>
                    <a:pt x="3" y="636"/>
                    <a:pt x="3" y="636"/>
                    <a:pt x="3" y="636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2" y="665"/>
                    <a:pt x="2" y="665"/>
                    <a:pt x="2" y="665"/>
                  </a:cubicBezTo>
                  <a:cubicBezTo>
                    <a:pt x="2" y="680"/>
                    <a:pt x="2" y="701"/>
                    <a:pt x="3" y="716"/>
                  </a:cubicBezTo>
                  <a:cubicBezTo>
                    <a:pt x="4" y="718"/>
                    <a:pt x="4" y="719"/>
                    <a:pt x="5" y="721"/>
                  </a:cubicBezTo>
                  <a:cubicBezTo>
                    <a:pt x="6" y="729"/>
                    <a:pt x="6" y="729"/>
                    <a:pt x="6" y="729"/>
                  </a:cubicBezTo>
                  <a:cubicBezTo>
                    <a:pt x="7" y="743"/>
                    <a:pt x="7" y="743"/>
                    <a:pt x="11" y="752"/>
                  </a:cubicBezTo>
                  <a:cubicBezTo>
                    <a:pt x="10" y="750"/>
                    <a:pt x="9" y="748"/>
                    <a:pt x="9" y="747"/>
                  </a:cubicBezTo>
                  <a:cubicBezTo>
                    <a:pt x="7" y="742"/>
                    <a:pt x="7" y="742"/>
                    <a:pt x="5" y="721"/>
                  </a:cubicBezTo>
                  <a:cubicBezTo>
                    <a:pt x="4" y="719"/>
                    <a:pt x="4" y="718"/>
                    <a:pt x="3" y="716"/>
                  </a:cubicBezTo>
                  <a:cubicBezTo>
                    <a:pt x="6" y="765"/>
                    <a:pt x="6" y="765"/>
                    <a:pt x="7" y="784"/>
                  </a:cubicBezTo>
                  <a:cubicBezTo>
                    <a:pt x="8" y="785"/>
                    <a:pt x="9" y="786"/>
                    <a:pt x="10" y="788"/>
                  </a:cubicBezTo>
                  <a:cubicBezTo>
                    <a:pt x="9" y="775"/>
                    <a:pt x="9" y="775"/>
                    <a:pt x="9" y="775"/>
                  </a:cubicBezTo>
                  <a:cubicBezTo>
                    <a:pt x="10" y="788"/>
                    <a:pt x="10" y="788"/>
                    <a:pt x="10" y="788"/>
                  </a:cubicBezTo>
                  <a:cubicBezTo>
                    <a:pt x="10" y="789"/>
                    <a:pt x="11" y="789"/>
                    <a:pt x="11" y="790"/>
                  </a:cubicBezTo>
                  <a:cubicBezTo>
                    <a:pt x="13" y="804"/>
                    <a:pt x="13" y="804"/>
                    <a:pt x="13" y="804"/>
                  </a:cubicBezTo>
                  <a:cubicBezTo>
                    <a:pt x="14" y="796"/>
                    <a:pt x="14" y="796"/>
                    <a:pt x="14" y="796"/>
                  </a:cubicBezTo>
                  <a:cubicBezTo>
                    <a:pt x="13" y="804"/>
                    <a:pt x="13" y="804"/>
                    <a:pt x="13" y="804"/>
                  </a:cubicBezTo>
                  <a:cubicBezTo>
                    <a:pt x="11" y="790"/>
                    <a:pt x="11" y="790"/>
                    <a:pt x="11" y="790"/>
                  </a:cubicBezTo>
                  <a:cubicBezTo>
                    <a:pt x="13" y="811"/>
                    <a:pt x="13" y="811"/>
                    <a:pt x="13" y="811"/>
                  </a:cubicBezTo>
                  <a:cubicBezTo>
                    <a:pt x="15" y="814"/>
                    <a:pt x="17" y="816"/>
                    <a:pt x="18" y="818"/>
                  </a:cubicBezTo>
                  <a:cubicBezTo>
                    <a:pt x="23" y="832"/>
                    <a:pt x="23" y="832"/>
                    <a:pt x="23" y="832"/>
                  </a:cubicBezTo>
                  <a:cubicBezTo>
                    <a:pt x="22" y="812"/>
                    <a:pt x="22" y="812"/>
                    <a:pt x="22" y="812"/>
                  </a:cubicBezTo>
                  <a:cubicBezTo>
                    <a:pt x="29" y="829"/>
                    <a:pt x="29" y="829"/>
                    <a:pt x="29" y="829"/>
                  </a:cubicBezTo>
                  <a:cubicBezTo>
                    <a:pt x="31" y="846"/>
                    <a:pt x="32" y="861"/>
                    <a:pt x="34" y="878"/>
                  </a:cubicBezTo>
                  <a:cubicBezTo>
                    <a:pt x="34" y="881"/>
                    <a:pt x="35" y="884"/>
                    <a:pt x="35" y="887"/>
                  </a:cubicBezTo>
                  <a:cubicBezTo>
                    <a:pt x="37" y="910"/>
                    <a:pt x="33" y="933"/>
                    <a:pt x="37" y="957"/>
                  </a:cubicBezTo>
                  <a:cubicBezTo>
                    <a:pt x="38" y="958"/>
                    <a:pt x="39" y="960"/>
                    <a:pt x="41" y="961"/>
                  </a:cubicBezTo>
                  <a:cubicBezTo>
                    <a:pt x="39" y="960"/>
                    <a:pt x="38" y="958"/>
                    <a:pt x="37" y="957"/>
                  </a:cubicBezTo>
                  <a:cubicBezTo>
                    <a:pt x="43" y="976"/>
                    <a:pt x="43" y="976"/>
                    <a:pt x="43" y="976"/>
                  </a:cubicBezTo>
                  <a:cubicBezTo>
                    <a:pt x="39" y="994"/>
                    <a:pt x="56" y="1026"/>
                    <a:pt x="67" y="1048"/>
                  </a:cubicBezTo>
                  <a:cubicBezTo>
                    <a:pt x="66" y="1047"/>
                    <a:pt x="66" y="1046"/>
                    <a:pt x="65" y="1044"/>
                  </a:cubicBezTo>
                  <a:cubicBezTo>
                    <a:pt x="60" y="1031"/>
                    <a:pt x="55" y="1021"/>
                    <a:pt x="48" y="1002"/>
                  </a:cubicBezTo>
                  <a:cubicBezTo>
                    <a:pt x="56" y="1024"/>
                    <a:pt x="62" y="1037"/>
                    <a:pt x="67" y="1048"/>
                  </a:cubicBezTo>
                  <a:cubicBezTo>
                    <a:pt x="80" y="1061"/>
                    <a:pt x="96" y="1074"/>
                    <a:pt x="118" y="1085"/>
                  </a:cubicBezTo>
                  <a:cubicBezTo>
                    <a:pt x="130" y="1092"/>
                    <a:pt x="143" y="1099"/>
                    <a:pt x="156" y="1105"/>
                  </a:cubicBezTo>
                  <a:moveTo>
                    <a:pt x="1605" y="476"/>
                  </a:moveTo>
                  <a:cubicBezTo>
                    <a:pt x="1603" y="470"/>
                    <a:pt x="1601" y="465"/>
                    <a:pt x="1599" y="459"/>
                  </a:cubicBezTo>
                  <a:cubicBezTo>
                    <a:pt x="1589" y="436"/>
                    <a:pt x="1589" y="436"/>
                    <a:pt x="1589" y="436"/>
                  </a:cubicBezTo>
                  <a:cubicBezTo>
                    <a:pt x="1591" y="445"/>
                    <a:pt x="1591" y="445"/>
                    <a:pt x="1591" y="445"/>
                  </a:cubicBezTo>
                  <a:cubicBezTo>
                    <a:pt x="1589" y="436"/>
                    <a:pt x="1589" y="436"/>
                    <a:pt x="1589" y="436"/>
                  </a:cubicBezTo>
                  <a:cubicBezTo>
                    <a:pt x="1573" y="407"/>
                    <a:pt x="1573" y="407"/>
                    <a:pt x="1573" y="407"/>
                  </a:cubicBezTo>
                  <a:cubicBezTo>
                    <a:pt x="1565" y="388"/>
                    <a:pt x="1565" y="388"/>
                    <a:pt x="1565" y="388"/>
                  </a:cubicBezTo>
                  <a:cubicBezTo>
                    <a:pt x="1558" y="374"/>
                    <a:pt x="1558" y="374"/>
                    <a:pt x="1558" y="374"/>
                  </a:cubicBezTo>
                  <a:cubicBezTo>
                    <a:pt x="1569" y="435"/>
                    <a:pt x="1483" y="494"/>
                    <a:pt x="1319" y="535"/>
                  </a:cubicBezTo>
                  <a:cubicBezTo>
                    <a:pt x="1336" y="587"/>
                    <a:pt x="1351" y="640"/>
                    <a:pt x="1361" y="694"/>
                  </a:cubicBezTo>
                  <a:cubicBezTo>
                    <a:pt x="1382" y="688"/>
                    <a:pt x="1402" y="683"/>
                    <a:pt x="1420" y="677"/>
                  </a:cubicBezTo>
                  <a:cubicBezTo>
                    <a:pt x="1422" y="683"/>
                    <a:pt x="1423" y="689"/>
                    <a:pt x="1424" y="695"/>
                  </a:cubicBezTo>
                  <a:cubicBezTo>
                    <a:pt x="1433" y="693"/>
                    <a:pt x="1433" y="693"/>
                    <a:pt x="1433" y="693"/>
                  </a:cubicBezTo>
                  <a:cubicBezTo>
                    <a:pt x="1462" y="732"/>
                    <a:pt x="1462" y="732"/>
                    <a:pt x="1462" y="732"/>
                  </a:cubicBezTo>
                  <a:cubicBezTo>
                    <a:pt x="1466" y="720"/>
                    <a:pt x="1466" y="720"/>
                    <a:pt x="1466" y="720"/>
                  </a:cubicBezTo>
                  <a:cubicBezTo>
                    <a:pt x="1473" y="708"/>
                    <a:pt x="1473" y="708"/>
                    <a:pt x="1473" y="708"/>
                  </a:cubicBezTo>
                  <a:cubicBezTo>
                    <a:pt x="1478" y="729"/>
                    <a:pt x="1480" y="751"/>
                    <a:pt x="1483" y="773"/>
                  </a:cubicBezTo>
                  <a:cubicBezTo>
                    <a:pt x="1497" y="826"/>
                    <a:pt x="1497" y="826"/>
                    <a:pt x="1497" y="826"/>
                  </a:cubicBezTo>
                  <a:cubicBezTo>
                    <a:pt x="1507" y="850"/>
                    <a:pt x="1507" y="850"/>
                    <a:pt x="1507" y="850"/>
                  </a:cubicBezTo>
                  <a:cubicBezTo>
                    <a:pt x="1514" y="899"/>
                    <a:pt x="1514" y="899"/>
                    <a:pt x="1514" y="899"/>
                  </a:cubicBezTo>
                  <a:cubicBezTo>
                    <a:pt x="1533" y="848"/>
                    <a:pt x="1533" y="848"/>
                    <a:pt x="1533" y="848"/>
                  </a:cubicBezTo>
                  <a:cubicBezTo>
                    <a:pt x="1531" y="784"/>
                    <a:pt x="1531" y="784"/>
                    <a:pt x="1531" y="784"/>
                  </a:cubicBezTo>
                  <a:cubicBezTo>
                    <a:pt x="1549" y="734"/>
                    <a:pt x="1549" y="734"/>
                    <a:pt x="1549" y="734"/>
                  </a:cubicBezTo>
                  <a:cubicBezTo>
                    <a:pt x="1551" y="715"/>
                    <a:pt x="1559" y="672"/>
                    <a:pt x="1560" y="667"/>
                  </a:cubicBezTo>
                  <a:cubicBezTo>
                    <a:pt x="1563" y="665"/>
                    <a:pt x="1566" y="663"/>
                    <a:pt x="1569" y="661"/>
                  </a:cubicBezTo>
                  <a:cubicBezTo>
                    <a:pt x="1573" y="650"/>
                    <a:pt x="1573" y="650"/>
                    <a:pt x="1573" y="650"/>
                  </a:cubicBezTo>
                  <a:cubicBezTo>
                    <a:pt x="1593" y="685"/>
                    <a:pt x="1593" y="685"/>
                    <a:pt x="1593" y="685"/>
                  </a:cubicBezTo>
                  <a:cubicBezTo>
                    <a:pt x="1587" y="668"/>
                    <a:pt x="1579" y="645"/>
                    <a:pt x="1572" y="629"/>
                  </a:cubicBezTo>
                  <a:cubicBezTo>
                    <a:pt x="1565" y="643"/>
                    <a:pt x="1565" y="643"/>
                    <a:pt x="1565" y="643"/>
                  </a:cubicBezTo>
                  <a:cubicBezTo>
                    <a:pt x="1572" y="629"/>
                    <a:pt x="1572" y="629"/>
                    <a:pt x="1572" y="629"/>
                  </a:cubicBezTo>
                  <a:cubicBezTo>
                    <a:pt x="1578" y="645"/>
                    <a:pt x="1588" y="668"/>
                    <a:pt x="1593" y="685"/>
                  </a:cubicBezTo>
                  <a:cubicBezTo>
                    <a:pt x="1607" y="725"/>
                    <a:pt x="1607" y="725"/>
                    <a:pt x="1607" y="725"/>
                  </a:cubicBezTo>
                  <a:cubicBezTo>
                    <a:pt x="1609" y="711"/>
                    <a:pt x="1609" y="711"/>
                    <a:pt x="1609" y="711"/>
                  </a:cubicBezTo>
                  <a:cubicBezTo>
                    <a:pt x="1616" y="738"/>
                    <a:pt x="1616" y="738"/>
                    <a:pt x="1616" y="738"/>
                  </a:cubicBezTo>
                  <a:cubicBezTo>
                    <a:pt x="1616" y="741"/>
                    <a:pt x="1617" y="744"/>
                    <a:pt x="1617" y="747"/>
                  </a:cubicBezTo>
                  <a:cubicBezTo>
                    <a:pt x="1620" y="754"/>
                    <a:pt x="1620" y="754"/>
                    <a:pt x="1620" y="754"/>
                  </a:cubicBezTo>
                  <a:cubicBezTo>
                    <a:pt x="1620" y="760"/>
                    <a:pt x="1621" y="767"/>
                    <a:pt x="1621" y="773"/>
                  </a:cubicBezTo>
                  <a:cubicBezTo>
                    <a:pt x="1623" y="738"/>
                    <a:pt x="1623" y="738"/>
                    <a:pt x="1623" y="738"/>
                  </a:cubicBezTo>
                  <a:cubicBezTo>
                    <a:pt x="1628" y="751"/>
                    <a:pt x="1634" y="768"/>
                    <a:pt x="1638" y="782"/>
                  </a:cubicBezTo>
                  <a:cubicBezTo>
                    <a:pt x="1644" y="762"/>
                    <a:pt x="1644" y="762"/>
                    <a:pt x="1644" y="762"/>
                  </a:cubicBezTo>
                  <a:cubicBezTo>
                    <a:pt x="1645" y="741"/>
                    <a:pt x="1645" y="741"/>
                    <a:pt x="1645" y="741"/>
                  </a:cubicBezTo>
                  <a:cubicBezTo>
                    <a:pt x="1644" y="762"/>
                    <a:pt x="1644" y="762"/>
                    <a:pt x="1644" y="762"/>
                  </a:cubicBezTo>
                  <a:cubicBezTo>
                    <a:pt x="1646" y="748"/>
                    <a:pt x="1646" y="748"/>
                    <a:pt x="1646" y="748"/>
                  </a:cubicBezTo>
                  <a:cubicBezTo>
                    <a:pt x="1646" y="742"/>
                    <a:pt x="1645" y="735"/>
                    <a:pt x="1645" y="729"/>
                  </a:cubicBezTo>
                  <a:cubicBezTo>
                    <a:pt x="1644" y="717"/>
                    <a:pt x="1644" y="711"/>
                    <a:pt x="1643" y="704"/>
                  </a:cubicBezTo>
                  <a:cubicBezTo>
                    <a:pt x="1642" y="700"/>
                    <a:pt x="1642" y="697"/>
                    <a:pt x="1641" y="694"/>
                  </a:cubicBezTo>
                  <a:cubicBezTo>
                    <a:pt x="1640" y="690"/>
                    <a:pt x="1640" y="690"/>
                    <a:pt x="1640" y="690"/>
                  </a:cubicBezTo>
                  <a:cubicBezTo>
                    <a:pt x="1627" y="643"/>
                    <a:pt x="1627" y="643"/>
                    <a:pt x="1627" y="613"/>
                  </a:cubicBezTo>
                  <a:cubicBezTo>
                    <a:pt x="1628" y="615"/>
                    <a:pt x="1630" y="618"/>
                    <a:pt x="1631" y="620"/>
                  </a:cubicBezTo>
                  <a:cubicBezTo>
                    <a:pt x="1630" y="608"/>
                    <a:pt x="1630" y="608"/>
                    <a:pt x="1630" y="608"/>
                  </a:cubicBezTo>
                  <a:cubicBezTo>
                    <a:pt x="1624" y="603"/>
                    <a:pt x="1624" y="603"/>
                    <a:pt x="1624" y="603"/>
                  </a:cubicBezTo>
                  <a:cubicBezTo>
                    <a:pt x="1625" y="609"/>
                    <a:pt x="1625" y="609"/>
                    <a:pt x="1625" y="609"/>
                  </a:cubicBezTo>
                  <a:cubicBezTo>
                    <a:pt x="1625" y="635"/>
                    <a:pt x="1626" y="639"/>
                    <a:pt x="1629" y="659"/>
                  </a:cubicBezTo>
                  <a:cubicBezTo>
                    <a:pt x="1628" y="656"/>
                    <a:pt x="1628" y="653"/>
                    <a:pt x="1627" y="650"/>
                  </a:cubicBezTo>
                  <a:cubicBezTo>
                    <a:pt x="1626" y="638"/>
                    <a:pt x="1626" y="638"/>
                    <a:pt x="1624" y="603"/>
                  </a:cubicBezTo>
                  <a:cubicBezTo>
                    <a:pt x="1626" y="604"/>
                    <a:pt x="1628" y="607"/>
                    <a:pt x="1630" y="608"/>
                  </a:cubicBezTo>
                  <a:cubicBezTo>
                    <a:pt x="1630" y="606"/>
                    <a:pt x="1630" y="605"/>
                    <a:pt x="1631" y="603"/>
                  </a:cubicBezTo>
                  <a:cubicBezTo>
                    <a:pt x="1629" y="579"/>
                    <a:pt x="1629" y="579"/>
                    <a:pt x="1629" y="579"/>
                  </a:cubicBezTo>
                  <a:cubicBezTo>
                    <a:pt x="1630" y="576"/>
                    <a:pt x="1630" y="573"/>
                    <a:pt x="1630" y="571"/>
                  </a:cubicBezTo>
                  <a:cubicBezTo>
                    <a:pt x="1624" y="542"/>
                    <a:pt x="1614" y="506"/>
                    <a:pt x="1606" y="478"/>
                  </a:cubicBezTo>
                  <a:cubicBezTo>
                    <a:pt x="1614" y="506"/>
                    <a:pt x="1624" y="542"/>
                    <a:pt x="1630" y="571"/>
                  </a:cubicBezTo>
                  <a:cubicBezTo>
                    <a:pt x="1623" y="542"/>
                    <a:pt x="1615" y="504"/>
                    <a:pt x="1605" y="476"/>
                  </a:cubicBezTo>
                  <a:moveTo>
                    <a:pt x="1565" y="388"/>
                  </a:moveTo>
                  <a:cubicBezTo>
                    <a:pt x="1557" y="371"/>
                    <a:pt x="1557" y="371"/>
                    <a:pt x="1557" y="371"/>
                  </a:cubicBezTo>
                  <a:cubicBezTo>
                    <a:pt x="1557" y="372"/>
                    <a:pt x="1558" y="373"/>
                    <a:pt x="1558" y="374"/>
                  </a:cubicBezTo>
                  <a:cubicBezTo>
                    <a:pt x="1565" y="388"/>
                    <a:pt x="1565" y="388"/>
                    <a:pt x="1565" y="388"/>
                  </a:cubicBezTo>
                  <a:moveTo>
                    <a:pt x="1552" y="356"/>
                  </a:moveTo>
                  <a:cubicBezTo>
                    <a:pt x="1550" y="353"/>
                    <a:pt x="1550" y="353"/>
                    <a:pt x="1550" y="353"/>
                  </a:cubicBezTo>
                  <a:cubicBezTo>
                    <a:pt x="1551" y="355"/>
                    <a:pt x="1552" y="356"/>
                    <a:pt x="1553" y="357"/>
                  </a:cubicBezTo>
                  <a:cubicBezTo>
                    <a:pt x="1553" y="359"/>
                    <a:pt x="1554" y="361"/>
                    <a:pt x="1555" y="363"/>
                  </a:cubicBezTo>
                  <a:cubicBezTo>
                    <a:pt x="1560" y="370"/>
                    <a:pt x="1564" y="378"/>
                    <a:pt x="1568" y="386"/>
                  </a:cubicBezTo>
                  <a:cubicBezTo>
                    <a:pt x="1567" y="385"/>
                    <a:pt x="1567" y="385"/>
                    <a:pt x="1567" y="384"/>
                  </a:cubicBezTo>
                  <a:cubicBezTo>
                    <a:pt x="1552" y="356"/>
                    <a:pt x="1552" y="356"/>
                    <a:pt x="1552" y="356"/>
                  </a:cubicBezTo>
                  <a:moveTo>
                    <a:pt x="631" y="580"/>
                  </a:moveTo>
                  <a:cubicBezTo>
                    <a:pt x="637" y="580"/>
                    <a:pt x="642" y="581"/>
                    <a:pt x="647" y="581"/>
                  </a:cubicBezTo>
                  <a:cubicBezTo>
                    <a:pt x="642" y="576"/>
                    <a:pt x="642" y="576"/>
                    <a:pt x="642" y="576"/>
                  </a:cubicBezTo>
                  <a:cubicBezTo>
                    <a:pt x="628" y="576"/>
                    <a:pt x="628" y="576"/>
                    <a:pt x="628" y="576"/>
                  </a:cubicBezTo>
                  <a:cubicBezTo>
                    <a:pt x="631" y="580"/>
                    <a:pt x="631" y="580"/>
                    <a:pt x="631" y="580"/>
                  </a:cubicBezTo>
                  <a:moveTo>
                    <a:pt x="880" y="584"/>
                  </a:moveTo>
                  <a:cubicBezTo>
                    <a:pt x="880" y="580"/>
                    <a:pt x="875" y="577"/>
                    <a:pt x="873" y="575"/>
                  </a:cubicBezTo>
                  <a:cubicBezTo>
                    <a:pt x="865" y="575"/>
                    <a:pt x="858" y="575"/>
                    <a:pt x="851" y="575"/>
                  </a:cubicBezTo>
                  <a:cubicBezTo>
                    <a:pt x="851" y="575"/>
                    <a:pt x="855" y="580"/>
                    <a:pt x="861" y="588"/>
                  </a:cubicBezTo>
                  <a:cubicBezTo>
                    <a:pt x="867" y="588"/>
                    <a:pt x="874" y="587"/>
                    <a:pt x="880" y="587"/>
                  </a:cubicBezTo>
                  <a:cubicBezTo>
                    <a:pt x="880" y="586"/>
                    <a:pt x="880" y="585"/>
                    <a:pt x="880" y="584"/>
                  </a:cubicBezTo>
                  <a:moveTo>
                    <a:pt x="880" y="583"/>
                  </a:moveTo>
                  <a:cubicBezTo>
                    <a:pt x="894" y="574"/>
                    <a:pt x="894" y="574"/>
                    <a:pt x="894" y="574"/>
                  </a:cubicBezTo>
                  <a:cubicBezTo>
                    <a:pt x="879" y="557"/>
                    <a:pt x="879" y="557"/>
                    <a:pt x="879" y="557"/>
                  </a:cubicBezTo>
                  <a:cubicBezTo>
                    <a:pt x="873" y="575"/>
                    <a:pt x="873" y="575"/>
                    <a:pt x="873" y="575"/>
                  </a:cubicBezTo>
                  <a:cubicBezTo>
                    <a:pt x="880" y="583"/>
                    <a:pt x="880" y="583"/>
                    <a:pt x="880" y="583"/>
                  </a:cubicBezTo>
                  <a:moveTo>
                    <a:pt x="816" y="566"/>
                  </a:moveTo>
                  <a:cubicBezTo>
                    <a:pt x="816" y="557"/>
                    <a:pt x="816" y="548"/>
                    <a:pt x="816" y="539"/>
                  </a:cubicBezTo>
                  <a:cubicBezTo>
                    <a:pt x="814" y="539"/>
                    <a:pt x="811" y="539"/>
                    <a:pt x="810" y="539"/>
                  </a:cubicBezTo>
                  <a:cubicBezTo>
                    <a:pt x="809" y="548"/>
                    <a:pt x="809" y="557"/>
                    <a:pt x="809" y="566"/>
                  </a:cubicBezTo>
                  <a:cubicBezTo>
                    <a:pt x="811" y="566"/>
                    <a:pt x="814" y="566"/>
                    <a:pt x="816" y="566"/>
                  </a:cubicBezTo>
                  <a:moveTo>
                    <a:pt x="954" y="545"/>
                  </a:moveTo>
                  <a:cubicBezTo>
                    <a:pt x="968" y="535"/>
                    <a:pt x="968" y="535"/>
                    <a:pt x="968" y="535"/>
                  </a:cubicBezTo>
                  <a:cubicBezTo>
                    <a:pt x="961" y="536"/>
                    <a:pt x="954" y="536"/>
                    <a:pt x="947" y="537"/>
                  </a:cubicBezTo>
                  <a:cubicBezTo>
                    <a:pt x="948" y="566"/>
                    <a:pt x="948" y="566"/>
                    <a:pt x="948" y="566"/>
                  </a:cubicBezTo>
                  <a:cubicBezTo>
                    <a:pt x="920" y="547"/>
                    <a:pt x="920" y="547"/>
                    <a:pt x="920" y="547"/>
                  </a:cubicBezTo>
                  <a:cubicBezTo>
                    <a:pt x="946" y="585"/>
                    <a:pt x="946" y="585"/>
                    <a:pt x="946" y="585"/>
                  </a:cubicBezTo>
                  <a:cubicBezTo>
                    <a:pt x="949" y="585"/>
                    <a:pt x="952" y="585"/>
                    <a:pt x="956" y="584"/>
                  </a:cubicBezTo>
                  <a:cubicBezTo>
                    <a:pt x="965" y="581"/>
                    <a:pt x="965" y="581"/>
                    <a:pt x="965" y="581"/>
                  </a:cubicBezTo>
                  <a:cubicBezTo>
                    <a:pt x="954" y="545"/>
                    <a:pt x="954" y="545"/>
                    <a:pt x="954" y="545"/>
                  </a:cubicBezTo>
                  <a:moveTo>
                    <a:pt x="912" y="557"/>
                  </a:moveTo>
                  <a:cubicBezTo>
                    <a:pt x="912" y="556"/>
                    <a:pt x="913" y="556"/>
                    <a:pt x="914" y="556"/>
                  </a:cubicBezTo>
                  <a:cubicBezTo>
                    <a:pt x="909" y="550"/>
                    <a:pt x="903" y="543"/>
                    <a:pt x="899" y="538"/>
                  </a:cubicBezTo>
                  <a:cubicBezTo>
                    <a:pt x="897" y="538"/>
                    <a:pt x="894" y="538"/>
                    <a:pt x="892" y="538"/>
                  </a:cubicBezTo>
                  <a:cubicBezTo>
                    <a:pt x="885" y="548"/>
                    <a:pt x="885" y="548"/>
                    <a:pt x="885" y="548"/>
                  </a:cubicBezTo>
                  <a:cubicBezTo>
                    <a:pt x="871" y="539"/>
                    <a:pt x="871" y="539"/>
                    <a:pt x="871" y="539"/>
                  </a:cubicBezTo>
                  <a:cubicBezTo>
                    <a:pt x="850" y="530"/>
                    <a:pt x="850" y="530"/>
                    <a:pt x="850" y="530"/>
                  </a:cubicBezTo>
                  <a:cubicBezTo>
                    <a:pt x="872" y="548"/>
                    <a:pt x="872" y="548"/>
                    <a:pt x="872" y="548"/>
                  </a:cubicBezTo>
                  <a:cubicBezTo>
                    <a:pt x="879" y="557"/>
                    <a:pt x="879" y="557"/>
                    <a:pt x="879" y="557"/>
                  </a:cubicBezTo>
                  <a:cubicBezTo>
                    <a:pt x="894" y="574"/>
                    <a:pt x="894" y="574"/>
                    <a:pt x="894" y="574"/>
                  </a:cubicBezTo>
                  <a:cubicBezTo>
                    <a:pt x="892" y="556"/>
                    <a:pt x="892" y="556"/>
                    <a:pt x="892" y="556"/>
                  </a:cubicBezTo>
                  <a:cubicBezTo>
                    <a:pt x="894" y="574"/>
                    <a:pt x="894" y="574"/>
                    <a:pt x="894" y="574"/>
                  </a:cubicBezTo>
                  <a:cubicBezTo>
                    <a:pt x="898" y="568"/>
                    <a:pt x="900" y="564"/>
                    <a:pt x="902" y="560"/>
                  </a:cubicBezTo>
                  <a:cubicBezTo>
                    <a:pt x="898" y="561"/>
                    <a:pt x="900" y="559"/>
                    <a:pt x="900" y="559"/>
                  </a:cubicBezTo>
                  <a:cubicBezTo>
                    <a:pt x="901" y="557"/>
                    <a:pt x="902" y="557"/>
                    <a:pt x="903" y="557"/>
                  </a:cubicBezTo>
                  <a:cubicBezTo>
                    <a:pt x="903" y="557"/>
                    <a:pt x="903" y="558"/>
                    <a:pt x="902" y="560"/>
                  </a:cubicBezTo>
                  <a:cubicBezTo>
                    <a:pt x="903" y="560"/>
                    <a:pt x="905" y="560"/>
                    <a:pt x="912" y="557"/>
                  </a:cubicBezTo>
                  <a:moveTo>
                    <a:pt x="910" y="522"/>
                  </a:moveTo>
                  <a:cubicBezTo>
                    <a:pt x="919" y="529"/>
                    <a:pt x="919" y="529"/>
                    <a:pt x="919" y="529"/>
                  </a:cubicBezTo>
                  <a:cubicBezTo>
                    <a:pt x="912" y="519"/>
                    <a:pt x="912" y="519"/>
                    <a:pt x="912" y="519"/>
                  </a:cubicBezTo>
                  <a:cubicBezTo>
                    <a:pt x="904" y="511"/>
                    <a:pt x="904" y="511"/>
                    <a:pt x="904" y="511"/>
                  </a:cubicBezTo>
                  <a:cubicBezTo>
                    <a:pt x="910" y="522"/>
                    <a:pt x="910" y="522"/>
                    <a:pt x="910" y="522"/>
                  </a:cubicBezTo>
                  <a:moveTo>
                    <a:pt x="816" y="566"/>
                  </a:moveTo>
                  <a:cubicBezTo>
                    <a:pt x="816" y="557"/>
                    <a:pt x="816" y="548"/>
                    <a:pt x="816" y="539"/>
                  </a:cubicBezTo>
                  <a:cubicBezTo>
                    <a:pt x="816" y="548"/>
                    <a:pt x="816" y="557"/>
                    <a:pt x="816" y="566"/>
                  </a:cubicBezTo>
                  <a:moveTo>
                    <a:pt x="816" y="539"/>
                  </a:moveTo>
                  <a:cubicBezTo>
                    <a:pt x="823" y="522"/>
                    <a:pt x="823" y="522"/>
                    <a:pt x="823" y="522"/>
                  </a:cubicBezTo>
                  <a:cubicBezTo>
                    <a:pt x="810" y="512"/>
                    <a:pt x="810" y="512"/>
                    <a:pt x="810" y="512"/>
                  </a:cubicBezTo>
                  <a:cubicBezTo>
                    <a:pt x="804" y="523"/>
                    <a:pt x="804" y="523"/>
                    <a:pt x="804" y="523"/>
                  </a:cubicBezTo>
                  <a:cubicBezTo>
                    <a:pt x="810" y="539"/>
                    <a:pt x="810" y="539"/>
                    <a:pt x="810" y="539"/>
                  </a:cubicBezTo>
                  <a:cubicBezTo>
                    <a:pt x="811" y="539"/>
                    <a:pt x="814" y="539"/>
                    <a:pt x="816" y="539"/>
                  </a:cubicBezTo>
                  <a:moveTo>
                    <a:pt x="776" y="512"/>
                  </a:moveTo>
                  <a:cubicBezTo>
                    <a:pt x="776" y="509"/>
                    <a:pt x="777" y="506"/>
                    <a:pt x="777" y="503"/>
                  </a:cubicBezTo>
                  <a:cubicBezTo>
                    <a:pt x="770" y="503"/>
                    <a:pt x="763" y="503"/>
                    <a:pt x="757" y="503"/>
                  </a:cubicBezTo>
                  <a:cubicBezTo>
                    <a:pt x="747" y="528"/>
                    <a:pt x="747" y="528"/>
                    <a:pt x="747" y="528"/>
                  </a:cubicBezTo>
                  <a:cubicBezTo>
                    <a:pt x="733" y="530"/>
                    <a:pt x="726" y="533"/>
                    <a:pt x="720" y="540"/>
                  </a:cubicBezTo>
                  <a:cubicBezTo>
                    <a:pt x="716" y="544"/>
                    <a:pt x="713" y="552"/>
                    <a:pt x="710" y="559"/>
                  </a:cubicBezTo>
                  <a:cubicBezTo>
                    <a:pt x="706" y="571"/>
                    <a:pt x="703" y="576"/>
                    <a:pt x="699" y="584"/>
                  </a:cubicBezTo>
                  <a:cubicBezTo>
                    <a:pt x="700" y="584"/>
                    <a:pt x="701" y="584"/>
                    <a:pt x="703" y="584"/>
                  </a:cubicBezTo>
                  <a:cubicBezTo>
                    <a:pt x="724" y="547"/>
                    <a:pt x="724" y="547"/>
                    <a:pt x="725" y="546"/>
                  </a:cubicBezTo>
                  <a:cubicBezTo>
                    <a:pt x="730" y="539"/>
                    <a:pt x="734" y="535"/>
                    <a:pt x="739" y="537"/>
                  </a:cubicBezTo>
                  <a:cubicBezTo>
                    <a:pt x="747" y="540"/>
                    <a:pt x="748" y="540"/>
                    <a:pt x="756" y="511"/>
                  </a:cubicBezTo>
                  <a:cubicBezTo>
                    <a:pt x="763" y="512"/>
                    <a:pt x="769" y="512"/>
                    <a:pt x="776" y="512"/>
                  </a:cubicBezTo>
                  <a:moveTo>
                    <a:pt x="776" y="512"/>
                  </a:moveTo>
                  <a:cubicBezTo>
                    <a:pt x="790" y="504"/>
                    <a:pt x="790" y="504"/>
                    <a:pt x="790" y="504"/>
                  </a:cubicBezTo>
                  <a:cubicBezTo>
                    <a:pt x="785" y="504"/>
                    <a:pt x="781" y="503"/>
                    <a:pt x="777" y="503"/>
                  </a:cubicBezTo>
                  <a:cubicBezTo>
                    <a:pt x="777" y="506"/>
                    <a:pt x="776" y="509"/>
                    <a:pt x="776" y="512"/>
                  </a:cubicBezTo>
                  <a:moveTo>
                    <a:pt x="1010" y="497"/>
                  </a:moveTo>
                  <a:cubicBezTo>
                    <a:pt x="1009" y="491"/>
                    <a:pt x="1009" y="486"/>
                    <a:pt x="1008" y="480"/>
                  </a:cubicBezTo>
                  <a:cubicBezTo>
                    <a:pt x="998" y="507"/>
                    <a:pt x="998" y="507"/>
                    <a:pt x="998" y="507"/>
                  </a:cubicBezTo>
                  <a:cubicBezTo>
                    <a:pt x="1010" y="497"/>
                    <a:pt x="1010" y="497"/>
                    <a:pt x="1010" y="497"/>
                  </a:cubicBezTo>
                  <a:moveTo>
                    <a:pt x="856" y="478"/>
                  </a:moveTo>
                  <a:cubicBezTo>
                    <a:pt x="883" y="503"/>
                    <a:pt x="883" y="503"/>
                    <a:pt x="883" y="503"/>
                  </a:cubicBezTo>
                  <a:cubicBezTo>
                    <a:pt x="869" y="478"/>
                    <a:pt x="869" y="478"/>
                    <a:pt x="869" y="478"/>
                  </a:cubicBezTo>
                  <a:cubicBezTo>
                    <a:pt x="865" y="478"/>
                    <a:pt x="860" y="478"/>
                    <a:pt x="856" y="478"/>
                  </a:cubicBezTo>
                  <a:moveTo>
                    <a:pt x="1067" y="483"/>
                  </a:moveTo>
                  <a:cubicBezTo>
                    <a:pt x="1067" y="477"/>
                    <a:pt x="1065" y="472"/>
                    <a:pt x="1064" y="466"/>
                  </a:cubicBezTo>
                  <a:cubicBezTo>
                    <a:pt x="1062" y="466"/>
                    <a:pt x="1060" y="467"/>
                    <a:pt x="1057" y="467"/>
                  </a:cubicBezTo>
                  <a:cubicBezTo>
                    <a:pt x="1053" y="476"/>
                    <a:pt x="1053" y="476"/>
                    <a:pt x="1053" y="476"/>
                  </a:cubicBezTo>
                  <a:cubicBezTo>
                    <a:pt x="1067" y="483"/>
                    <a:pt x="1067" y="483"/>
                    <a:pt x="1067" y="483"/>
                  </a:cubicBezTo>
                  <a:moveTo>
                    <a:pt x="1057" y="467"/>
                  </a:moveTo>
                  <a:cubicBezTo>
                    <a:pt x="1057" y="464"/>
                    <a:pt x="1056" y="461"/>
                    <a:pt x="1055" y="458"/>
                  </a:cubicBezTo>
                  <a:cubicBezTo>
                    <a:pt x="1052" y="458"/>
                    <a:pt x="1047" y="459"/>
                    <a:pt x="1043" y="459"/>
                  </a:cubicBezTo>
                  <a:cubicBezTo>
                    <a:pt x="1053" y="476"/>
                    <a:pt x="1053" y="476"/>
                    <a:pt x="1053" y="476"/>
                  </a:cubicBezTo>
                  <a:cubicBezTo>
                    <a:pt x="1057" y="467"/>
                    <a:pt x="1057" y="467"/>
                    <a:pt x="1057" y="467"/>
                  </a:cubicBezTo>
                  <a:moveTo>
                    <a:pt x="297" y="387"/>
                  </a:moveTo>
                  <a:cubicBezTo>
                    <a:pt x="302" y="398"/>
                    <a:pt x="302" y="398"/>
                    <a:pt x="302" y="398"/>
                  </a:cubicBezTo>
                  <a:cubicBezTo>
                    <a:pt x="306" y="380"/>
                    <a:pt x="306" y="380"/>
                    <a:pt x="306" y="380"/>
                  </a:cubicBezTo>
                  <a:cubicBezTo>
                    <a:pt x="297" y="387"/>
                    <a:pt x="297" y="387"/>
                    <a:pt x="297" y="387"/>
                  </a:cubicBezTo>
                  <a:moveTo>
                    <a:pt x="297" y="387"/>
                  </a:moveTo>
                  <a:cubicBezTo>
                    <a:pt x="306" y="380"/>
                    <a:pt x="306" y="380"/>
                    <a:pt x="306" y="380"/>
                  </a:cubicBezTo>
                  <a:cubicBezTo>
                    <a:pt x="311" y="363"/>
                    <a:pt x="311" y="363"/>
                    <a:pt x="311" y="363"/>
                  </a:cubicBezTo>
                  <a:cubicBezTo>
                    <a:pt x="307" y="362"/>
                    <a:pt x="303" y="360"/>
                    <a:pt x="299" y="359"/>
                  </a:cubicBezTo>
                  <a:cubicBezTo>
                    <a:pt x="301" y="350"/>
                    <a:pt x="301" y="350"/>
                    <a:pt x="301" y="350"/>
                  </a:cubicBezTo>
                  <a:cubicBezTo>
                    <a:pt x="298" y="349"/>
                    <a:pt x="296" y="348"/>
                    <a:pt x="293" y="346"/>
                  </a:cubicBezTo>
                  <a:cubicBezTo>
                    <a:pt x="272" y="366"/>
                    <a:pt x="272" y="366"/>
                    <a:pt x="272" y="366"/>
                  </a:cubicBezTo>
                  <a:cubicBezTo>
                    <a:pt x="280" y="372"/>
                    <a:pt x="290" y="381"/>
                    <a:pt x="297" y="387"/>
                  </a:cubicBezTo>
                  <a:moveTo>
                    <a:pt x="720" y="415"/>
                  </a:moveTo>
                  <a:cubicBezTo>
                    <a:pt x="720" y="413"/>
                    <a:pt x="721" y="410"/>
                    <a:pt x="721" y="407"/>
                  </a:cubicBezTo>
                  <a:cubicBezTo>
                    <a:pt x="700" y="389"/>
                    <a:pt x="700" y="389"/>
                    <a:pt x="700" y="389"/>
                  </a:cubicBezTo>
                  <a:cubicBezTo>
                    <a:pt x="690" y="414"/>
                    <a:pt x="690" y="414"/>
                    <a:pt x="690" y="414"/>
                  </a:cubicBezTo>
                  <a:cubicBezTo>
                    <a:pt x="700" y="415"/>
                    <a:pt x="710" y="415"/>
                    <a:pt x="720" y="415"/>
                  </a:cubicBezTo>
                  <a:moveTo>
                    <a:pt x="740" y="410"/>
                  </a:moveTo>
                  <a:cubicBezTo>
                    <a:pt x="753" y="390"/>
                    <a:pt x="753" y="390"/>
                    <a:pt x="753" y="390"/>
                  </a:cubicBezTo>
                  <a:cubicBezTo>
                    <a:pt x="747" y="384"/>
                    <a:pt x="747" y="384"/>
                    <a:pt x="747" y="384"/>
                  </a:cubicBezTo>
                  <a:cubicBezTo>
                    <a:pt x="747" y="386"/>
                    <a:pt x="747" y="386"/>
                    <a:pt x="747" y="386"/>
                  </a:cubicBezTo>
                  <a:cubicBezTo>
                    <a:pt x="741" y="405"/>
                    <a:pt x="741" y="405"/>
                    <a:pt x="740" y="406"/>
                  </a:cubicBezTo>
                  <a:cubicBezTo>
                    <a:pt x="739" y="406"/>
                    <a:pt x="737" y="407"/>
                    <a:pt x="737" y="407"/>
                  </a:cubicBezTo>
                  <a:cubicBezTo>
                    <a:pt x="731" y="407"/>
                    <a:pt x="726" y="407"/>
                    <a:pt x="721" y="407"/>
                  </a:cubicBezTo>
                  <a:cubicBezTo>
                    <a:pt x="721" y="410"/>
                    <a:pt x="720" y="413"/>
                    <a:pt x="720" y="415"/>
                  </a:cubicBezTo>
                  <a:cubicBezTo>
                    <a:pt x="737" y="425"/>
                    <a:pt x="737" y="425"/>
                    <a:pt x="737" y="425"/>
                  </a:cubicBezTo>
                  <a:cubicBezTo>
                    <a:pt x="745" y="418"/>
                    <a:pt x="745" y="418"/>
                    <a:pt x="745" y="418"/>
                  </a:cubicBezTo>
                  <a:cubicBezTo>
                    <a:pt x="751" y="408"/>
                    <a:pt x="751" y="408"/>
                    <a:pt x="751" y="408"/>
                  </a:cubicBezTo>
                  <a:cubicBezTo>
                    <a:pt x="743" y="418"/>
                    <a:pt x="743" y="418"/>
                    <a:pt x="743" y="418"/>
                  </a:cubicBezTo>
                  <a:cubicBezTo>
                    <a:pt x="740" y="410"/>
                    <a:pt x="740" y="410"/>
                    <a:pt x="740" y="410"/>
                  </a:cubicBezTo>
                  <a:moveTo>
                    <a:pt x="664" y="395"/>
                  </a:moveTo>
                  <a:cubicBezTo>
                    <a:pt x="677" y="388"/>
                    <a:pt x="677" y="388"/>
                    <a:pt x="677" y="388"/>
                  </a:cubicBezTo>
                  <a:cubicBezTo>
                    <a:pt x="680" y="359"/>
                    <a:pt x="680" y="359"/>
                    <a:pt x="680" y="359"/>
                  </a:cubicBezTo>
                  <a:cubicBezTo>
                    <a:pt x="654" y="386"/>
                    <a:pt x="654" y="386"/>
                    <a:pt x="654" y="386"/>
                  </a:cubicBezTo>
                  <a:cubicBezTo>
                    <a:pt x="654" y="389"/>
                    <a:pt x="653" y="392"/>
                    <a:pt x="652" y="395"/>
                  </a:cubicBezTo>
                  <a:cubicBezTo>
                    <a:pt x="656" y="395"/>
                    <a:pt x="660" y="395"/>
                    <a:pt x="664" y="395"/>
                  </a:cubicBezTo>
                  <a:moveTo>
                    <a:pt x="687" y="364"/>
                  </a:moveTo>
                  <a:cubicBezTo>
                    <a:pt x="688" y="361"/>
                    <a:pt x="688" y="358"/>
                    <a:pt x="688" y="356"/>
                  </a:cubicBezTo>
                  <a:cubicBezTo>
                    <a:pt x="659" y="362"/>
                    <a:pt x="659" y="362"/>
                    <a:pt x="659" y="362"/>
                  </a:cubicBezTo>
                  <a:cubicBezTo>
                    <a:pt x="658" y="370"/>
                    <a:pt x="656" y="378"/>
                    <a:pt x="654" y="386"/>
                  </a:cubicBezTo>
                  <a:cubicBezTo>
                    <a:pt x="680" y="359"/>
                    <a:pt x="680" y="359"/>
                    <a:pt x="680" y="359"/>
                  </a:cubicBezTo>
                  <a:cubicBezTo>
                    <a:pt x="677" y="388"/>
                    <a:pt x="677" y="388"/>
                    <a:pt x="677" y="388"/>
                  </a:cubicBezTo>
                  <a:cubicBezTo>
                    <a:pt x="687" y="364"/>
                    <a:pt x="687" y="364"/>
                    <a:pt x="687" y="364"/>
                  </a:cubicBezTo>
                  <a:moveTo>
                    <a:pt x="301" y="350"/>
                  </a:moveTo>
                  <a:cubicBezTo>
                    <a:pt x="299" y="359"/>
                    <a:pt x="299" y="359"/>
                    <a:pt x="299" y="359"/>
                  </a:cubicBezTo>
                  <a:cubicBezTo>
                    <a:pt x="301" y="350"/>
                    <a:pt x="301" y="350"/>
                    <a:pt x="301" y="350"/>
                  </a:cubicBezTo>
                  <a:moveTo>
                    <a:pt x="301" y="350"/>
                  </a:moveTo>
                  <a:cubicBezTo>
                    <a:pt x="326" y="320"/>
                    <a:pt x="326" y="320"/>
                    <a:pt x="326" y="320"/>
                  </a:cubicBezTo>
                  <a:cubicBezTo>
                    <a:pt x="334" y="289"/>
                    <a:pt x="334" y="289"/>
                    <a:pt x="334" y="289"/>
                  </a:cubicBezTo>
                  <a:cubicBezTo>
                    <a:pt x="328" y="279"/>
                    <a:pt x="328" y="279"/>
                    <a:pt x="328" y="279"/>
                  </a:cubicBezTo>
                  <a:cubicBezTo>
                    <a:pt x="314" y="296"/>
                    <a:pt x="300" y="315"/>
                    <a:pt x="287" y="334"/>
                  </a:cubicBezTo>
                  <a:cubicBezTo>
                    <a:pt x="288" y="334"/>
                    <a:pt x="288" y="334"/>
                    <a:pt x="288" y="334"/>
                  </a:cubicBezTo>
                  <a:cubicBezTo>
                    <a:pt x="302" y="321"/>
                    <a:pt x="302" y="321"/>
                    <a:pt x="302" y="321"/>
                  </a:cubicBezTo>
                  <a:cubicBezTo>
                    <a:pt x="317" y="326"/>
                    <a:pt x="317" y="326"/>
                    <a:pt x="317" y="326"/>
                  </a:cubicBezTo>
                  <a:cubicBezTo>
                    <a:pt x="302" y="321"/>
                    <a:pt x="302" y="321"/>
                    <a:pt x="302" y="321"/>
                  </a:cubicBezTo>
                  <a:cubicBezTo>
                    <a:pt x="288" y="334"/>
                    <a:pt x="288" y="334"/>
                    <a:pt x="288" y="334"/>
                  </a:cubicBezTo>
                  <a:cubicBezTo>
                    <a:pt x="307" y="333"/>
                    <a:pt x="307" y="333"/>
                    <a:pt x="307" y="333"/>
                  </a:cubicBezTo>
                  <a:cubicBezTo>
                    <a:pt x="293" y="346"/>
                    <a:pt x="293" y="346"/>
                    <a:pt x="293" y="346"/>
                  </a:cubicBezTo>
                  <a:cubicBezTo>
                    <a:pt x="296" y="348"/>
                    <a:pt x="298" y="349"/>
                    <a:pt x="301" y="350"/>
                  </a:cubicBezTo>
                  <a:moveTo>
                    <a:pt x="723" y="350"/>
                  </a:moveTo>
                  <a:cubicBezTo>
                    <a:pt x="719" y="350"/>
                    <a:pt x="716" y="350"/>
                    <a:pt x="712" y="349"/>
                  </a:cubicBezTo>
                  <a:cubicBezTo>
                    <a:pt x="716" y="350"/>
                    <a:pt x="719" y="350"/>
                    <a:pt x="723" y="350"/>
                  </a:cubicBezTo>
                  <a:moveTo>
                    <a:pt x="712" y="349"/>
                  </a:moveTo>
                  <a:cubicBezTo>
                    <a:pt x="716" y="350"/>
                    <a:pt x="719" y="350"/>
                    <a:pt x="723" y="350"/>
                  </a:cubicBezTo>
                  <a:cubicBezTo>
                    <a:pt x="719" y="350"/>
                    <a:pt x="716" y="350"/>
                    <a:pt x="712" y="349"/>
                  </a:cubicBezTo>
                  <a:moveTo>
                    <a:pt x="727" y="358"/>
                  </a:moveTo>
                  <a:cubicBezTo>
                    <a:pt x="723" y="350"/>
                    <a:pt x="723" y="350"/>
                    <a:pt x="723" y="350"/>
                  </a:cubicBezTo>
                  <a:cubicBezTo>
                    <a:pt x="727" y="358"/>
                    <a:pt x="727" y="358"/>
                    <a:pt x="727" y="358"/>
                  </a:cubicBezTo>
                  <a:moveTo>
                    <a:pt x="732" y="366"/>
                  </a:moveTo>
                  <a:cubicBezTo>
                    <a:pt x="727" y="358"/>
                    <a:pt x="727" y="358"/>
                    <a:pt x="727" y="358"/>
                  </a:cubicBezTo>
                  <a:cubicBezTo>
                    <a:pt x="732" y="366"/>
                    <a:pt x="732" y="366"/>
                    <a:pt x="732" y="366"/>
                  </a:cubicBezTo>
                  <a:moveTo>
                    <a:pt x="732" y="366"/>
                  </a:moveTo>
                  <a:cubicBezTo>
                    <a:pt x="737" y="375"/>
                    <a:pt x="737" y="375"/>
                    <a:pt x="737" y="375"/>
                  </a:cubicBezTo>
                  <a:cubicBezTo>
                    <a:pt x="732" y="366"/>
                    <a:pt x="732" y="366"/>
                    <a:pt x="732" y="366"/>
                  </a:cubicBezTo>
                  <a:moveTo>
                    <a:pt x="746" y="388"/>
                  </a:moveTo>
                  <a:cubicBezTo>
                    <a:pt x="746" y="387"/>
                    <a:pt x="747" y="385"/>
                    <a:pt x="747" y="384"/>
                  </a:cubicBezTo>
                  <a:cubicBezTo>
                    <a:pt x="744" y="381"/>
                    <a:pt x="740" y="377"/>
                    <a:pt x="737" y="375"/>
                  </a:cubicBezTo>
                  <a:cubicBezTo>
                    <a:pt x="732" y="366"/>
                    <a:pt x="732" y="366"/>
                    <a:pt x="732" y="366"/>
                  </a:cubicBezTo>
                  <a:cubicBezTo>
                    <a:pt x="727" y="358"/>
                    <a:pt x="727" y="358"/>
                    <a:pt x="727" y="358"/>
                  </a:cubicBezTo>
                  <a:cubicBezTo>
                    <a:pt x="723" y="350"/>
                    <a:pt x="723" y="350"/>
                    <a:pt x="723" y="350"/>
                  </a:cubicBezTo>
                  <a:cubicBezTo>
                    <a:pt x="719" y="350"/>
                    <a:pt x="716" y="350"/>
                    <a:pt x="712" y="349"/>
                  </a:cubicBezTo>
                  <a:cubicBezTo>
                    <a:pt x="716" y="350"/>
                    <a:pt x="719" y="350"/>
                    <a:pt x="723" y="350"/>
                  </a:cubicBezTo>
                  <a:cubicBezTo>
                    <a:pt x="724" y="342"/>
                    <a:pt x="725" y="334"/>
                    <a:pt x="727" y="326"/>
                  </a:cubicBezTo>
                  <a:cubicBezTo>
                    <a:pt x="723" y="326"/>
                    <a:pt x="720" y="325"/>
                    <a:pt x="716" y="325"/>
                  </a:cubicBezTo>
                  <a:cubicBezTo>
                    <a:pt x="714" y="325"/>
                    <a:pt x="713" y="325"/>
                    <a:pt x="711" y="325"/>
                  </a:cubicBezTo>
                  <a:cubicBezTo>
                    <a:pt x="720" y="334"/>
                    <a:pt x="720" y="334"/>
                    <a:pt x="720" y="334"/>
                  </a:cubicBezTo>
                  <a:cubicBezTo>
                    <a:pt x="711" y="325"/>
                    <a:pt x="711" y="325"/>
                    <a:pt x="711" y="325"/>
                  </a:cubicBezTo>
                  <a:cubicBezTo>
                    <a:pt x="707" y="325"/>
                    <a:pt x="703" y="325"/>
                    <a:pt x="700" y="324"/>
                  </a:cubicBezTo>
                  <a:cubicBezTo>
                    <a:pt x="699" y="330"/>
                    <a:pt x="698" y="335"/>
                    <a:pt x="697" y="340"/>
                  </a:cubicBezTo>
                  <a:cubicBezTo>
                    <a:pt x="702" y="352"/>
                    <a:pt x="710" y="362"/>
                    <a:pt x="714" y="374"/>
                  </a:cubicBezTo>
                  <a:cubicBezTo>
                    <a:pt x="712" y="376"/>
                    <a:pt x="709" y="379"/>
                    <a:pt x="707" y="381"/>
                  </a:cubicBezTo>
                  <a:cubicBezTo>
                    <a:pt x="700" y="389"/>
                    <a:pt x="700" y="389"/>
                    <a:pt x="700" y="389"/>
                  </a:cubicBezTo>
                  <a:cubicBezTo>
                    <a:pt x="721" y="407"/>
                    <a:pt x="721" y="407"/>
                    <a:pt x="721" y="407"/>
                  </a:cubicBezTo>
                  <a:cubicBezTo>
                    <a:pt x="739" y="406"/>
                    <a:pt x="739" y="406"/>
                    <a:pt x="740" y="406"/>
                  </a:cubicBezTo>
                  <a:cubicBezTo>
                    <a:pt x="741" y="405"/>
                    <a:pt x="741" y="405"/>
                    <a:pt x="746" y="388"/>
                  </a:cubicBezTo>
                  <a:moveTo>
                    <a:pt x="700" y="324"/>
                  </a:moveTo>
                  <a:cubicBezTo>
                    <a:pt x="703" y="325"/>
                    <a:pt x="707" y="325"/>
                    <a:pt x="711" y="325"/>
                  </a:cubicBezTo>
                  <a:cubicBezTo>
                    <a:pt x="707" y="317"/>
                    <a:pt x="707" y="317"/>
                    <a:pt x="707" y="317"/>
                  </a:cubicBezTo>
                  <a:cubicBezTo>
                    <a:pt x="700" y="324"/>
                    <a:pt x="700" y="324"/>
                    <a:pt x="700" y="324"/>
                  </a:cubicBezTo>
                  <a:moveTo>
                    <a:pt x="835" y="329"/>
                  </a:moveTo>
                  <a:cubicBezTo>
                    <a:pt x="836" y="329"/>
                    <a:pt x="838" y="329"/>
                    <a:pt x="840" y="329"/>
                  </a:cubicBezTo>
                  <a:cubicBezTo>
                    <a:pt x="833" y="306"/>
                    <a:pt x="833" y="306"/>
                    <a:pt x="833" y="306"/>
                  </a:cubicBezTo>
                  <a:cubicBezTo>
                    <a:pt x="824" y="313"/>
                    <a:pt x="824" y="313"/>
                    <a:pt x="824" y="313"/>
                  </a:cubicBezTo>
                  <a:cubicBezTo>
                    <a:pt x="829" y="321"/>
                    <a:pt x="829" y="321"/>
                    <a:pt x="829" y="321"/>
                  </a:cubicBezTo>
                  <a:cubicBezTo>
                    <a:pt x="835" y="329"/>
                    <a:pt x="835" y="329"/>
                    <a:pt x="835" y="329"/>
                  </a:cubicBezTo>
                  <a:moveTo>
                    <a:pt x="818" y="314"/>
                  </a:moveTo>
                  <a:cubicBezTo>
                    <a:pt x="818" y="314"/>
                    <a:pt x="818" y="314"/>
                    <a:pt x="818" y="313"/>
                  </a:cubicBezTo>
                  <a:cubicBezTo>
                    <a:pt x="812" y="316"/>
                    <a:pt x="803" y="320"/>
                    <a:pt x="797" y="323"/>
                  </a:cubicBezTo>
                  <a:cubicBezTo>
                    <a:pt x="792" y="305"/>
                    <a:pt x="792" y="305"/>
                    <a:pt x="792" y="305"/>
                  </a:cubicBezTo>
                  <a:cubicBezTo>
                    <a:pt x="792" y="306"/>
                    <a:pt x="792" y="306"/>
                    <a:pt x="792" y="306"/>
                  </a:cubicBezTo>
                  <a:cubicBezTo>
                    <a:pt x="794" y="324"/>
                    <a:pt x="794" y="324"/>
                    <a:pt x="797" y="326"/>
                  </a:cubicBezTo>
                  <a:cubicBezTo>
                    <a:pt x="800" y="330"/>
                    <a:pt x="811" y="328"/>
                    <a:pt x="813" y="326"/>
                  </a:cubicBezTo>
                  <a:cubicBezTo>
                    <a:pt x="814" y="325"/>
                    <a:pt x="814" y="324"/>
                    <a:pt x="815" y="321"/>
                  </a:cubicBezTo>
                  <a:cubicBezTo>
                    <a:pt x="816" y="319"/>
                    <a:pt x="817" y="317"/>
                    <a:pt x="818" y="314"/>
                  </a:cubicBezTo>
                  <a:moveTo>
                    <a:pt x="654" y="244"/>
                  </a:moveTo>
                  <a:cubicBezTo>
                    <a:pt x="655" y="244"/>
                    <a:pt x="657" y="244"/>
                    <a:pt x="658" y="244"/>
                  </a:cubicBezTo>
                  <a:cubicBezTo>
                    <a:pt x="659" y="241"/>
                    <a:pt x="661" y="235"/>
                    <a:pt x="662" y="231"/>
                  </a:cubicBezTo>
                  <a:cubicBezTo>
                    <a:pt x="653" y="222"/>
                    <a:pt x="653" y="222"/>
                    <a:pt x="653" y="222"/>
                  </a:cubicBezTo>
                  <a:cubicBezTo>
                    <a:pt x="625" y="226"/>
                    <a:pt x="625" y="226"/>
                    <a:pt x="625" y="226"/>
                  </a:cubicBezTo>
                  <a:cubicBezTo>
                    <a:pt x="622" y="226"/>
                    <a:pt x="619" y="225"/>
                    <a:pt x="617" y="225"/>
                  </a:cubicBezTo>
                  <a:cubicBezTo>
                    <a:pt x="606" y="238"/>
                    <a:pt x="606" y="238"/>
                    <a:pt x="606" y="238"/>
                  </a:cubicBezTo>
                  <a:cubicBezTo>
                    <a:pt x="607" y="238"/>
                    <a:pt x="609" y="239"/>
                    <a:pt x="610" y="239"/>
                  </a:cubicBezTo>
                  <a:cubicBezTo>
                    <a:pt x="609" y="241"/>
                    <a:pt x="608" y="243"/>
                    <a:pt x="607" y="246"/>
                  </a:cubicBezTo>
                  <a:cubicBezTo>
                    <a:pt x="610" y="248"/>
                    <a:pt x="612" y="252"/>
                    <a:pt x="616" y="254"/>
                  </a:cubicBezTo>
                  <a:cubicBezTo>
                    <a:pt x="617" y="255"/>
                    <a:pt x="621" y="256"/>
                    <a:pt x="623" y="255"/>
                  </a:cubicBezTo>
                  <a:cubicBezTo>
                    <a:pt x="626" y="255"/>
                    <a:pt x="629" y="254"/>
                    <a:pt x="634" y="251"/>
                  </a:cubicBezTo>
                  <a:cubicBezTo>
                    <a:pt x="640" y="248"/>
                    <a:pt x="645" y="246"/>
                    <a:pt x="654" y="244"/>
                  </a:cubicBezTo>
                  <a:moveTo>
                    <a:pt x="1066" y="191"/>
                  </a:moveTo>
                  <a:cubicBezTo>
                    <a:pt x="1065" y="190"/>
                    <a:pt x="1065" y="189"/>
                    <a:pt x="1065" y="189"/>
                  </a:cubicBezTo>
                  <a:cubicBezTo>
                    <a:pt x="1065" y="189"/>
                    <a:pt x="1063" y="188"/>
                    <a:pt x="1063" y="189"/>
                  </a:cubicBezTo>
                  <a:cubicBezTo>
                    <a:pt x="1062" y="189"/>
                    <a:pt x="1065" y="192"/>
                    <a:pt x="1066" y="192"/>
                  </a:cubicBezTo>
                  <a:cubicBezTo>
                    <a:pt x="1067" y="192"/>
                    <a:pt x="1066" y="191"/>
                    <a:pt x="1066" y="191"/>
                  </a:cubicBezTo>
                  <a:moveTo>
                    <a:pt x="483" y="157"/>
                  </a:moveTo>
                  <a:cubicBezTo>
                    <a:pt x="498" y="146"/>
                    <a:pt x="498" y="146"/>
                    <a:pt x="498" y="146"/>
                  </a:cubicBezTo>
                  <a:cubicBezTo>
                    <a:pt x="497" y="146"/>
                    <a:pt x="497" y="145"/>
                    <a:pt x="496" y="145"/>
                  </a:cubicBezTo>
                  <a:cubicBezTo>
                    <a:pt x="493" y="144"/>
                    <a:pt x="490" y="143"/>
                    <a:pt x="488" y="142"/>
                  </a:cubicBezTo>
                  <a:cubicBezTo>
                    <a:pt x="478" y="155"/>
                    <a:pt x="478" y="155"/>
                    <a:pt x="478" y="155"/>
                  </a:cubicBezTo>
                  <a:cubicBezTo>
                    <a:pt x="483" y="157"/>
                    <a:pt x="483" y="157"/>
                    <a:pt x="483" y="157"/>
                  </a:cubicBezTo>
                  <a:moveTo>
                    <a:pt x="1193" y="530"/>
                  </a:moveTo>
                  <a:cubicBezTo>
                    <a:pt x="1191" y="524"/>
                    <a:pt x="1190" y="517"/>
                    <a:pt x="1188" y="512"/>
                  </a:cubicBezTo>
                  <a:cubicBezTo>
                    <a:pt x="1190" y="517"/>
                    <a:pt x="1191" y="524"/>
                    <a:pt x="1193" y="530"/>
                  </a:cubicBezTo>
                  <a:moveTo>
                    <a:pt x="1193" y="530"/>
                  </a:moveTo>
                  <a:cubicBezTo>
                    <a:pt x="1216" y="522"/>
                    <a:pt x="1216" y="522"/>
                    <a:pt x="1216" y="522"/>
                  </a:cubicBezTo>
                  <a:cubicBezTo>
                    <a:pt x="1193" y="530"/>
                    <a:pt x="1193" y="530"/>
                    <a:pt x="1193" y="530"/>
                  </a:cubicBezTo>
                  <a:moveTo>
                    <a:pt x="1152" y="508"/>
                  </a:moveTo>
                  <a:cubicBezTo>
                    <a:pt x="1147" y="509"/>
                    <a:pt x="1147" y="509"/>
                    <a:pt x="1147" y="509"/>
                  </a:cubicBezTo>
                  <a:cubicBezTo>
                    <a:pt x="1149" y="509"/>
                    <a:pt x="1150" y="509"/>
                    <a:pt x="1152" y="508"/>
                  </a:cubicBezTo>
                  <a:moveTo>
                    <a:pt x="1156" y="507"/>
                  </a:moveTo>
                  <a:cubicBezTo>
                    <a:pt x="1155" y="507"/>
                    <a:pt x="1153" y="508"/>
                    <a:pt x="1152" y="508"/>
                  </a:cubicBezTo>
                  <a:cubicBezTo>
                    <a:pt x="1153" y="508"/>
                    <a:pt x="1155" y="507"/>
                    <a:pt x="1156" y="507"/>
                  </a:cubicBezTo>
                  <a:moveTo>
                    <a:pt x="1159" y="507"/>
                  </a:moveTo>
                  <a:cubicBezTo>
                    <a:pt x="1158" y="507"/>
                    <a:pt x="1157" y="507"/>
                    <a:pt x="1156" y="507"/>
                  </a:cubicBezTo>
                  <a:cubicBezTo>
                    <a:pt x="1157" y="507"/>
                    <a:pt x="1158" y="507"/>
                    <a:pt x="1159" y="507"/>
                  </a:cubicBezTo>
                  <a:moveTo>
                    <a:pt x="1163" y="506"/>
                  </a:moveTo>
                  <a:cubicBezTo>
                    <a:pt x="1162" y="506"/>
                    <a:pt x="1160" y="506"/>
                    <a:pt x="1159" y="507"/>
                  </a:cubicBezTo>
                  <a:cubicBezTo>
                    <a:pt x="1160" y="506"/>
                    <a:pt x="1162" y="506"/>
                    <a:pt x="1163" y="506"/>
                  </a:cubicBezTo>
                  <a:moveTo>
                    <a:pt x="1166" y="505"/>
                  </a:moveTo>
                  <a:cubicBezTo>
                    <a:pt x="1165" y="505"/>
                    <a:pt x="1163" y="506"/>
                    <a:pt x="1163" y="506"/>
                  </a:cubicBezTo>
                  <a:cubicBezTo>
                    <a:pt x="1163" y="506"/>
                    <a:pt x="1165" y="505"/>
                    <a:pt x="1166" y="505"/>
                  </a:cubicBezTo>
                  <a:moveTo>
                    <a:pt x="1168" y="504"/>
                  </a:moveTo>
                  <a:cubicBezTo>
                    <a:pt x="1167" y="504"/>
                    <a:pt x="1166" y="504"/>
                    <a:pt x="1166" y="505"/>
                  </a:cubicBezTo>
                  <a:cubicBezTo>
                    <a:pt x="1166" y="504"/>
                    <a:pt x="1167" y="504"/>
                    <a:pt x="1168" y="504"/>
                  </a:cubicBezTo>
                  <a:moveTo>
                    <a:pt x="1170" y="502"/>
                  </a:moveTo>
                  <a:cubicBezTo>
                    <a:pt x="1170" y="503"/>
                    <a:pt x="1169" y="503"/>
                    <a:pt x="1168" y="504"/>
                  </a:cubicBezTo>
                  <a:cubicBezTo>
                    <a:pt x="1169" y="503"/>
                    <a:pt x="1170" y="503"/>
                    <a:pt x="1170" y="502"/>
                  </a:cubicBezTo>
                  <a:moveTo>
                    <a:pt x="1172" y="502"/>
                  </a:moveTo>
                  <a:cubicBezTo>
                    <a:pt x="1172" y="502"/>
                    <a:pt x="1171" y="502"/>
                    <a:pt x="1170" y="502"/>
                  </a:cubicBezTo>
                  <a:cubicBezTo>
                    <a:pt x="1171" y="502"/>
                    <a:pt x="1172" y="502"/>
                    <a:pt x="1172" y="502"/>
                  </a:cubicBezTo>
                  <a:moveTo>
                    <a:pt x="1174" y="501"/>
                  </a:moveTo>
                  <a:cubicBezTo>
                    <a:pt x="1174" y="501"/>
                    <a:pt x="1173" y="501"/>
                    <a:pt x="1172" y="502"/>
                  </a:cubicBezTo>
                  <a:cubicBezTo>
                    <a:pt x="1173" y="501"/>
                    <a:pt x="1174" y="501"/>
                    <a:pt x="1174" y="501"/>
                  </a:cubicBezTo>
                  <a:moveTo>
                    <a:pt x="1175" y="500"/>
                  </a:moveTo>
                  <a:cubicBezTo>
                    <a:pt x="1175" y="500"/>
                    <a:pt x="1175" y="500"/>
                    <a:pt x="1174" y="501"/>
                  </a:cubicBezTo>
                  <a:cubicBezTo>
                    <a:pt x="1175" y="500"/>
                    <a:pt x="1175" y="500"/>
                    <a:pt x="1175" y="500"/>
                  </a:cubicBezTo>
                  <a:moveTo>
                    <a:pt x="1175" y="500"/>
                  </a:moveTo>
                  <a:cubicBezTo>
                    <a:pt x="1176" y="499"/>
                    <a:pt x="1177" y="499"/>
                    <a:pt x="1177" y="499"/>
                  </a:cubicBezTo>
                  <a:cubicBezTo>
                    <a:pt x="1177" y="499"/>
                    <a:pt x="1176" y="499"/>
                    <a:pt x="1175" y="500"/>
                  </a:cubicBezTo>
                  <a:moveTo>
                    <a:pt x="1177" y="499"/>
                  </a:moveTo>
                  <a:cubicBezTo>
                    <a:pt x="1178" y="499"/>
                    <a:pt x="1178" y="499"/>
                    <a:pt x="1178" y="498"/>
                  </a:cubicBezTo>
                  <a:cubicBezTo>
                    <a:pt x="1178" y="499"/>
                    <a:pt x="1178" y="499"/>
                    <a:pt x="1177" y="499"/>
                  </a:cubicBezTo>
                  <a:moveTo>
                    <a:pt x="1178" y="498"/>
                  </a:moveTo>
                  <a:cubicBezTo>
                    <a:pt x="1179" y="498"/>
                    <a:pt x="1179" y="497"/>
                    <a:pt x="1179" y="497"/>
                  </a:cubicBezTo>
                  <a:cubicBezTo>
                    <a:pt x="1179" y="497"/>
                    <a:pt x="1179" y="498"/>
                    <a:pt x="1178" y="498"/>
                  </a:cubicBezTo>
                  <a:moveTo>
                    <a:pt x="1179" y="497"/>
                  </a:moveTo>
                  <a:cubicBezTo>
                    <a:pt x="1180" y="497"/>
                    <a:pt x="1180" y="497"/>
                    <a:pt x="1181" y="497"/>
                  </a:cubicBezTo>
                  <a:cubicBezTo>
                    <a:pt x="1180" y="497"/>
                    <a:pt x="1180" y="497"/>
                    <a:pt x="1179" y="497"/>
                  </a:cubicBezTo>
                  <a:moveTo>
                    <a:pt x="1181" y="497"/>
                  </a:moveTo>
                  <a:cubicBezTo>
                    <a:pt x="1181" y="497"/>
                    <a:pt x="1182" y="497"/>
                    <a:pt x="1182" y="497"/>
                  </a:cubicBezTo>
                  <a:cubicBezTo>
                    <a:pt x="1182" y="497"/>
                    <a:pt x="1181" y="497"/>
                    <a:pt x="1181" y="497"/>
                  </a:cubicBezTo>
                  <a:moveTo>
                    <a:pt x="1182" y="497"/>
                  </a:moveTo>
                  <a:cubicBezTo>
                    <a:pt x="1182" y="496"/>
                    <a:pt x="1182" y="496"/>
                    <a:pt x="1183" y="496"/>
                  </a:cubicBezTo>
                  <a:cubicBezTo>
                    <a:pt x="1182" y="496"/>
                    <a:pt x="1182" y="496"/>
                    <a:pt x="1182" y="497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4" y="496"/>
                  </a:moveTo>
                  <a:cubicBezTo>
                    <a:pt x="1184" y="496"/>
                    <a:pt x="1184" y="496"/>
                    <a:pt x="1183" y="496"/>
                  </a:cubicBezTo>
                  <a:cubicBezTo>
                    <a:pt x="1184" y="496"/>
                    <a:pt x="1184" y="496"/>
                    <a:pt x="1184" y="496"/>
                  </a:cubicBezTo>
                  <a:moveTo>
                    <a:pt x="1186" y="497"/>
                  </a:moveTo>
                  <a:cubicBezTo>
                    <a:pt x="1185" y="497"/>
                    <a:pt x="1185" y="496"/>
                    <a:pt x="1184" y="496"/>
                  </a:cubicBezTo>
                  <a:cubicBezTo>
                    <a:pt x="1185" y="496"/>
                    <a:pt x="1185" y="497"/>
                    <a:pt x="1186" y="497"/>
                  </a:cubicBezTo>
                  <a:moveTo>
                    <a:pt x="1186" y="497"/>
                  </a:moveTo>
                  <a:cubicBezTo>
                    <a:pt x="1186" y="497"/>
                    <a:pt x="1186" y="497"/>
                    <a:pt x="1186" y="497"/>
                  </a:cubicBezTo>
                  <a:cubicBezTo>
                    <a:pt x="1186" y="497"/>
                    <a:pt x="1186" y="497"/>
                    <a:pt x="1186" y="497"/>
                  </a:cubicBezTo>
                  <a:moveTo>
                    <a:pt x="1188" y="498"/>
                  </a:moveTo>
                  <a:cubicBezTo>
                    <a:pt x="1188" y="498"/>
                    <a:pt x="1187" y="497"/>
                    <a:pt x="1186" y="497"/>
                  </a:cubicBezTo>
                  <a:cubicBezTo>
                    <a:pt x="1187" y="497"/>
                    <a:pt x="1188" y="498"/>
                    <a:pt x="1188" y="498"/>
                  </a:cubicBezTo>
                  <a:moveTo>
                    <a:pt x="1190" y="499"/>
                  </a:moveTo>
                  <a:cubicBezTo>
                    <a:pt x="1190" y="499"/>
                    <a:pt x="1189" y="499"/>
                    <a:pt x="1188" y="498"/>
                  </a:cubicBezTo>
                  <a:cubicBezTo>
                    <a:pt x="1189" y="499"/>
                    <a:pt x="1190" y="499"/>
                    <a:pt x="1190" y="499"/>
                  </a:cubicBezTo>
                  <a:moveTo>
                    <a:pt x="1192" y="501"/>
                  </a:moveTo>
                  <a:cubicBezTo>
                    <a:pt x="1191" y="501"/>
                    <a:pt x="1190" y="500"/>
                    <a:pt x="1190" y="499"/>
                  </a:cubicBezTo>
                  <a:cubicBezTo>
                    <a:pt x="1190" y="500"/>
                    <a:pt x="1191" y="501"/>
                    <a:pt x="1192" y="501"/>
                  </a:cubicBezTo>
                  <a:moveTo>
                    <a:pt x="1194" y="503"/>
                  </a:moveTo>
                  <a:cubicBezTo>
                    <a:pt x="1193" y="502"/>
                    <a:pt x="1192" y="502"/>
                    <a:pt x="1192" y="501"/>
                  </a:cubicBezTo>
                  <a:cubicBezTo>
                    <a:pt x="1192" y="502"/>
                    <a:pt x="1193" y="502"/>
                    <a:pt x="1194" y="503"/>
                  </a:cubicBezTo>
                  <a:moveTo>
                    <a:pt x="1196" y="506"/>
                  </a:moveTo>
                  <a:cubicBezTo>
                    <a:pt x="1196" y="505"/>
                    <a:pt x="1195" y="504"/>
                    <a:pt x="1194" y="503"/>
                  </a:cubicBezTo>
                  <a:cubicBezTo>
                    <a:pt x="1195" y="504"/>
                    <a:pt x="1196" y="505"/>
                    <a:pt x="1196" y="506"/>
                  </a:cubicBezTo>
                  <a:moveTo>
                    <a:pt x="1197" y="506"/>
                  </a:moveTo>
                  <a:cubicBezTo>
                    <a:pt x="1196" y="506"/>
                    <a:pt x="1196" y="506"/>
                    <a:pt x="1196" y="506"/>
                  </a:cubicBezTo>
                  <a:cubicBezTo>
                    <a:pt x="1196" y="506"/>
                    <a:pt x="1196" y="506"/>
                    <a:pt x="1197" y="506"/>
                  </a:cubicBezTo>
                  <a:moveTo>
                    <a:pt x="1197" y="506"/>
                  </a:moveTo>
                  <a:cubicBezTo>
                    <a:pt x="1197" y="506"/>
                    <a:pt x="1197" y="506"/>
                    <a:pt x="1197" y="506"/>
                  </a:cubicBezTo>
                  <a:cubicBezTo>
                    <a:pt x="1197" y="506"/>
                    <a:pt x="1197" y="506"/>
                    <a:pt x="1197" y="506"/>
                  </a:cubicBezTo>
                  <a:moveTo>
                    <a:pt x="1197" y="506"/>
                  </a:moveTo>
                  <a:cubicBezTo>
                    <a:pt x="1197" y="507"/>
                    <a:pt x="1197" y="507"/>
                    <a:pt x="1197" y="507"/>
                  </a:cubicBezTo>
                  <a:cubicBezTo>
                    <a:pt x="1197" y="507"/>
                    <a:pt x="1197" y="507"/>
                    <a:pt x="1197" y="506"/>
                  </a:cubicBezTo>
                  <a:moveTo>
                    <a:pt x="1198" y="507"/>
                  </a:moveTo>
                  <a:cubicBezTo>
                    <a:pt x="1197" y="507"/>
                    <a:pt x="1197" y="507"/>
                    <a:pt x="1197" y="507"/>
                  </a:cubicBezTo>
                  <a:cubicBezTo>
                    <a:pt x="1198" y="507"/>
                    <a:pt x="1198" y="507"/>
                    <a:pt x="1198" y="507"/>
                  </a:cubicBezTo>
                  <a:moveTo>
                    <a:pt x="1198" y="507"/>
                  </a:moveTo>
                  <a:cubicBezTo>
                    <a:pt x="1198" y="507"/>
                    <a:pt x="1198" y="507"/>
                    <a:pt x="1198" y="507"/>
                  </a:cubicBezTo>
                  <a:cubicBezTo>
                    <a:pt x="1198" y="507"/>
                    <a:pt x="1198" y="507"/>
                    <a:pt x="1198" y="507"/>
                  </a:cubicBezTo>
                  <a:moveTo>
                    <a:pt x="1198" y="507"/>
                  </a:moveTo>
                  <a:cubicBezTo>
                    <a:pt x="1198" y="507"/>
                    <a:pt x="1198" y="507"/>
                    <a:pt x="1198" y="508"/>
                  </a:cubicBezTo>
                  <a:cubicBezTo>
                    <a:pt x="1198" y="507"/>
                    <a:pt x="1198" y="507"/>
                    <a:pt x="1198" y="507"/>
                  </a:cubicBezTo>
                  <a:moveTo>
                    <a:pt x="1198" y="508"/>
                  </a:moveTo>
                  <a:cubicBezTo>
                    <a:pt x="1198" y="508"/>
                    <a:pt x="1199" y="508"/>
                    <a:pt x="1199" y="508"/>
                  </a:cubicBezTo>
                  <a:cubicBezTo>
                    <a:pt x="1199" y="508"/>
                    <a:pt x="1199" y="508"/>
                    <a:pt x="1199" y="508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8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10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10"/>
                  </a:cubicBezTo>
                  <a:moveTo>
                    <a:pt x="1199" y="510"/>
                  </a:moveTo>
                  <a:cubicBezTo>
                    <a:pt x="1199" y="510"/>
                    <a:pt x="1199" y="510"/>
                    <a:pt x="1199" y="510"/>
                  </a:cubicBezTo>
                  <a:cubicBezTo>
                    <a:pt x="1199" y="510"/>
                    <a:pt x="1199" y="510"/>
                    <a:pt x="1199" y="510"/>
                  </a:cubicBezTo>
                  <a:moveTo>
                    <a:pt x="1199" y="510"/>
                  </a:moveTo>
                  <a:cubicBezTo>
                    <a:pt x="1199" y="510"/>
                    <a:pt x="1199" y="510"/>
                    <a:pt x="1199" y="510"/>
                  </a:cubicBezTo>
                  <a:cubicBezTo>
                    <a:pt x="1199" y="510"/>
                    <a:pt x="1199" y="510"/>
                    <a:pt x="1199" y="510"/>
                  </a:cubicBezTo>
                  <a:moveTo>
                    <a:pt x="1199" y="510"/>
                  </a:moveTo>
                  <a:cubicBezTo>
                    <a:pt x="1199" y="510"/>
                    <a:pt x="1199" y="510"/>
                    <a:pt x="1199" y="510"/>
                  </a:cubicBezTo>
                  <a:cubicBezTo>
                    <a:pt x="1199" y="510"/>
                    <a:pt x="1199" y="510"/>
                    <a:pt x="1199" y="510"/>
                  </a:cubicBezTo>
                  <a:moveTo>
                    <a:pt x="1199" y="510"/>
                  </a:moveTo>
                  <a:cubicBezTo>
                    <a:pt x="1199" y="510"/>
                    <a:pt x="1199" y="510"/>
                    <a:pt x="1199" y="510"/>
                  </a:cubicBezTo>
                  <a:cubicBezTo>
                    <a:pt x="1199" y="510"/>
                    <a:pt x="1199" y="510"/>
                    <a:pt x="1199" y="510"/>
                  </a:cubicBezTo>
                  <a:moveTo>
                    <a:pt x="1200" y="510"/>
                  </a:moveTo>
                  <a:cubicBezTo>
                    <a:pt x="1199" y="510"/>
                    <a:pt x="1199" y="510"/>
                    <a:pt x="1199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1200" y="510"/>
                  </a:moveTo>
                  <a:cubicBezTo>
                    <a:pt x="1200" y="510"/>
                    <a:pt x="1200" y="510"/>
                    <a:pt x="1200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1200" y="510"/>
                  </a:moveTo>
                  <a:cubicBezTo>
                    <a:pt x="1200" y="510"/>
                    <a:pt x="1200" y="510"/>
                    <a:pt x="1200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1200" y="510"/>
                  </a:moveTo>
                  <a:cubicBezTo>
                    <a:pt x="1200" y="510"/>
                    <a:pt x="1200" y="510"/>
                    <a:pt x="1200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1200" y="510"/>
                  </a:moveTo>
                  <a:cubicBezTo>
                    <a:pt x="1200" y="510"/>
                    <a:pt x="1200" y="510"/>
                    <a:pt x="1200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1200" y="510"/>
                  </a:moveTo>
                  <a:cubicBezTo>
                    <a:pt x="1200" y="510"/>
                    <a:pt x="1200" y="510"/>
                    <a:pt x="1200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676" y="509"/>
                  </a:moveTo>
                  <a:cubicBezTo>
                    <a:pt x="676" y="509"/>
                    <a:pt x="676" y="509"/>
                    <a:pt x="676" y="509"/>
                  </a:cubicBezTo>
                  <a:cubicBezTo>
                    <a:pt x="676" y="509"/>
                    <a:pt x="676" y="509"/>
                    <a:pt x="676" y="509"/>
                  </a:cubicBezTo>
                  <a:moveTo>
                    <a:pt x="676" y="509"/>
                  </a:moveTo>
                  <a:cubicBezTo>
                    <a:pt x="676" y="509"/>
                    <a:pt x="676" y="509"/>
                    <a:pt x="676" y="509"/>
                  </a:cubicBezTo>
                  <a:cubicBezTo>
                    <a:pt x="676" y="509"/>
                    <a:pt x="676" y="509"/>
                    <a:pt x="676" y="509"/>
                  </a:cubicBezTo>
                  <a:moveTo>
                    <a:pt x="676" y="509"/>
                  </a:moveTo>
                  <a:cubicBezTo>
                    <a:pt x="676" y="509"/>
                    <a:pt x="676" y="509"/>
                    <a:pt x="676" y="509"/>
                  </a:cubicBezTo>
                  <a:cubicBezTo>
                    <a:pt x="676" y="509"/>
                    <a:pt x="676" y="509"/>
                    <a:pt x="676" y="509"/>
                  </a:cubicBezTo>
                  <a:moveTo>
                    <a:pt x="676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6" y="509"/>
                    <a:pt x="676" y="509"/>
                    <a:pt x="676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2" y="509"/>
                  </a:moveTo>
                  <a:cubicBezTo>
                    <a:pt x="671" y="509"/>
                    <a:pt x="671" y="509"/>
                    <a:pt x="671" y="509"/>
                  </a:cubicBezTo>
                  <a:cubicBezTo>
                    <a:pt x="672" y="509"/>
                    <a:pt x="672" y="509"/>
                    <a:pt x="672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4" y="509"/>
                    <a:pt x="673" y="509"/>
                    <a:pt x="672" y="509"/>
                  </a:cubicBezTo>
                  <a:cubicBezTo>
                    <a:pt x="672" y="509"/>
                    <a:pt x="674" y="509"/>
                    <a:pt x="675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5" y="509"/>
                    <a:pt x="675" y="509"/>
                    <a:pt x="675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5" y="509"/>
                    <a:pt x="675" y="509"/>
                    <a:pt x="675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5" y="509"/>
                    <a:pt x="675" y="509"/>
                    <a:pt x="675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5" y="509"/>
                    <a:pt x="675" y="509"/>
                    <a:pt x="675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5" y="509"/>
                    <a:pt x="675" y="509"/>
                    <a:pt x="675" y="509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7" y="506"/>
                  </a:moveTo>
                  <a:cubicBezTo>
                    <a:pt x="647" y="506"/>
                    <a:pt x="647" y="506"/>
                    <a:pt x="646" y="506"/>
                  </a:cubicBez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moveTo>
                    <a:pt x="647" y="506"/>
                  </a:move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moveTo>
                    <a:pt x="647" y="506"/>
                  </a:move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moveTo>
                    <a:pt x="647" y="506"/>
                  </a:move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moveTo>
                    <a:pt x="647" y="506"/>
                  </a:move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7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8" y="503"/>
                  </a:moveTo>
                  <a:cubicBezTo>
                    <a:pt x="708" y="503"/>
                    <a:pt x="708" y="503"/>
                    <a:pt x="708" y="503"/>
                  </a:cubicBezTo>
                  <a:cubicBezTo>
                    <a:pt x="708" y="503"/>
                    <a:pt x="708" y="503"/>
                    <a:pt x="708" y="503"/>
                  </a:cubicBezTo>
                  <a:moveTo>
                    <a:pt x="708" y="502"/>
                  </a:moveTo>
                  <a:cubicBezTo>
                    <a:pt x="708" y="503"/>
                    <a:pt x="708" y="503"/>
                    <a:pt x="708" y="503"/>
                  </a:cubicBezTo>
                  <a:cubicBezTo>
                    <a:pt x="708" y="502"/>
                    <a:pt x="708" y="502"/>
                    <a:pt x="708" y="502"/>
                  </a:cubicBezTo>
                  <a:moveTo>
                    <a:pt x="708" y="502"/>
                  </a:moveTo>
                  <a:cubicBezTo>
                    <a:pt x="708" y="502"/>
                    <a:pt x="708" y="502"/>
                    <a:pt x="708" y="502"/>
                  </a:cubicBezTo>
                  <a:cubicBezTo>
                    <a:pt x="708" y="502"/>
                    <a:pt x="708" y="502"/>
                    <a:pt x="708" y="502"/>
                  </a:cubicBezTo>
                  <a:moveTo>
                    <a:pt x="708" y="502"/>
                  </a:moveTo>
                  <a:cubicBezTo>
                    <a:pt x="708" y="502"/>
                    <a:pt x="708" y="502"/>
                    <a:pt x="708" y="502"/>
                  </a:cubicBezTo>
                  <a:cubicBezTo>
                    <a:pt x="708" y="502"/>
                    <a:pt x="708" y="502"/>
                    <a:pt x="708" y="502"/>
                  </a:cubicBezTo>
                  <a:moveTo>
                    <a:pt x="709" y="502"/>
                  </a:moveTo>
                  <a:cubicBezTo>
                    <a:pt x="708" y="502"/>
                    <a:pt x="708" y="502"/>
                    <a:pt x="708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10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1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1" y="501"/>
                  </a:moveTo>
                  <a:cubicBezTo>
                    <a:pt x="711" y="501"/>
                    <a:pt x="711" y="501"/>
                    <a:pt x="711" y="501"/>
                  </a:cubicBezTo>
                  <a:cubicBezTo>
                    <a:pt x="711" y="501"/>
                    <a:pt x="711" y="501"/>
                    <a:pt x="711" y="501"/>
                  </a:cubicBezTo>
                  <a:cubicBezTo>
                    <a:pt x="711" y="501"/>
                    <a:pt x="711" y="501"/>
                    <a:pt x="711" y="501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9" y="478"/>
                    <a:pt x="819" y="478"/>
                    <a:pt x="819" y="478"/>
                  </a:cubicBez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05" y="478"/>
                  </a:moveTo>
                  <a:cubicBezTo>
                    <a:pt x="805" y="478"/>
                    <a:pt x="805" y="478"/>
                    <a:pt x="805" y="478"/>
                  </a:cubicBezTo>
                  <a:cubicBezTo>
                    <a:pt x="805" y="478"/>
                    <a:pt x="805" y="478"/>
                    <a:pt x="805" y="478"/>
                  </a:cubicBezTo>
                  <a:moveTo>
                    <a:pt x="805" y="478"/>
                  </a:moveTo>
                  <a:cubicBezTo>
                    <a:pt x="805" y="478"/>
                    <a:pt x="805" y="478"/>
                    <a:pt x="805" y="478"/>
                  </a:cubicBezTo>
                  <a:cubicBezTo>
                    <a:pt x="805" y="478"/>
                    <a:pt x="805" y="478"/>
                    <a:pt x="805" y="478"/>
                  </a:cubicBezTo>
                  <a:moveTo>
                    <a:pt x="805" y="478"/>
                  </a:moveTo>
                  <a:cubicBezTo>
                    <a:pt x="805" y="478"/>
                    <a:pt x="805" y="478"/>
                    <a:pt x="805" y="478"/>
                  </a:cubicBezTo>
                  <a:cubicBezTo>
                    <a:pt x="805" y="478"/>
                    <a:pt x="805" y="478"/>
                    <a:pt x="805" y="478"/>
                  </a:cubicBezTo>
                  <a:moveTo>
                    <a:pt x="806" y="478"/>
                  </a:moveTo>
                  <a:cubicBezTo>
                    <a:pt x="805" y="478"/>
                    <a:pt x="805" y="478"/>
                    <a:pt x="805" y="478"/>
                  </a:cubicBezTo>
                  <a:cubicBezTo>
                    <a:pt x="806" y="478"/>
                    <a:pt x="806" y="478"/>
                    <a:pt x="806" y="478"/>
                  </a:cubicBezTo>
                  <a:moveTo>
                    <a:pt x="806" y="478"/>
                  </a:moveTo>
                  <a:cubicBezTo>
                    <a:pt x="806" y="478"/>
                    <a:pt x="806" y="478"/>
                    <a:pt x="806" y="478"/>
                  </a:cubicBezTo>
                  <a:cubicBezTo>
                    <a:pt x="806" y="478"/>
                    <a:pt x="806" y="478"/>
                    <a:pt x="806" y="478"/>
                  </a:cubicBezTo>
                  <a:moveTo>
                    <a:pt x="806" y="478"/>
                  </a:moveTo>
                  <a:cubicBezTo>
                    <a:pt x="806" y="478"/>
                    <a:pt x="806" y="478"/>
                    <a:pt x="806" y="478"/>
                  </a:cubicBezTo>
                  <a:cubicBezTo>
                    <a:pt x="806" y="478"/>
                    <a:pt x="806" y="478"/>
                    <a:pt x="806" y="478"/>
                  </a:cubicBezTo>
                  <a:moveTo>
                    <a:pt x="806" y="478"/>
                  </a:moveTo>
                  <a:cubicBezTo>
                    <a:pt x="806" y="478"/>
                    <a:pt x="806" y="478"/>
                    <a:pt x="806" y="478"/>
                  </a:cubicBezTo>
                  <a:cubicBezTo>
                    <a:pt x="806" y="478"/>
                    <a:pt x="806" y="478"/>
                    <a:pt x="806" y="478"/>
                  </a:cubicBezTo>
                  <a:moveTo>
                    <a:pt x="806" y="478"/>
                  </a:moveTo>
                  <a:cubicBezTo>
                    <a:pt x="806" y="478"/>
                    <a:pt x="806" y="478"/>
                    <a:pt x="806" y="478"/>
                  </a:cubicBezTo>
                  <a:cubicBezTo>
                    <a:pt x="806" y="478"/>
                    <a:pt x="806" y="478"/>
                    <a:pt x="806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8" y="478"/>
                    <a:pt x="808" y="478"/>
                    <a:pt x="808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8" y="478"/>
                  </a:moveTo>
                  <a:cubicBezTo>
                    <a:pt x="808" y="478"/>
                    <a:pt x="808" y="478"/>
                    <a:pt x="808" y="478"/>
                  </a:cubicBezTo>
                  <a:cubicBezTo>
                    <a:pt x="808" y="478"/>
                    <a:pt x="808" y="478"/>
                    <a:pt x="808" y="478"/>
                  </a:cubicBezTo>
                  <a:moveTo>
                    <a:pt x="808" y="478"/>
                  </a:moveTo>
                  <a:cubicBezTo>
                    <a:pt x="808" y="478"/>
                    <a:pt x="808" y="478"/>
                    <a:pt x="808" y="478"/>
                  </a:cubicBezTo>
                  <a:cubicBezTo>
                    <a:pt x="808" y="478"/>
                    <a:pt x="808" y="478"/>
                    <a:pt x="808" y="478"/>
                  </a:cubicBezTo>
                  <a:moveTo>
                    <a:pt x="808" y="478"/>
                  </a:moveTo>
                  <a:cubicBezTo>
                    <a:pt x="808" y="478"/>
                    <a:pt x="808" y="478"/>
                    <a:pt x="808" y="478"/>
                  </a:cubicBezTo>
                  <a:cubicBezTo>
                    <a:pt x="808" y="478"/>
                    <a:pt x="808" y="478"/>
                    <a:pt x="808" y="478"/>
                  </a:cubicBezTo>
                  <a:moveTo>
                    <a:pt x="808" y="478"/>
                  </a:moveTo>
                  <a:cubicBezTo>
                    <a:pt x="808" y="478"/>
                    <a:pt x="808" y="478"/>
                    <a:pt x="808" y="478"/>
                  </a:cubicBezTo>
                  <a:cubicBezTo>
                    <a:pt x="808" y="478"/>
                    <a:pt x="808" y="478"/>
                    <a:pt x="808" y="478"/>
                  </a:cubicBezTo>
                  <a:moveTo>
                    <a:pt x="808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08" y="478"/>
                    <a:pt x="808" y="478"/>
                    <a:pt x="808" y="478"/>
                  </a:cubicBezTo>
                  <a:moveTo>
                    <a:pt x="809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09" y="478"/>
                    <a:pt x="809" y="478"/>
                    <a:pt x="809" y="478"/>
                  </a:cubicBezTo>
                  <a:moveTo>
                    <a:pt x="809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09" y="478"/>
                    <a:pt x="809" y="478"/>
                    <a:pt x="809" y="478"/>
                  </a:cubicBezTo>
                  <a:moveTo>
                    <a:pt x="809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09" y="478"/>
                    <a:pt x="809" y="478"/>
                    <a:pt x="809" y="478"/>
                  </a:cubicBezTo>
                  <a:moveTo>
                    <a:pt x="809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09" y="478"/>
                    <a:pt x="809" y="478"/>
                    <a:pt x="809" y="478"/>
                  </a:cubicBezTo>
                  <a:moveTo>
                    <a:pt x="810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810" y="478"/>
                  </a:move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810" y="478"/>
                  </a:move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810" y="478"/>
                  </a:move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810" y="478"/>
                  </a:move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810" y="478"/>
                  </a:move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8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791" y="426"/>
                  </a:moveTo>
                  <a:cubicBezTo>
                    <a:pt x="792" y="426"/>
                    <a:pt x="792" y="426"/>
                    <a:pt x="793" y="426"/>
                  </a:cubicBezTo>
                  <a:cubicBezTo>
                    <a:pt x="792" y="426"/>
                    <a:pt x="792" y="426"/>
                    <a:pt x="791" y="426"/>
                  </a:cubicBezTo>
                  <a:moveTo>
                    <a:pt x="794" y="427"/>
                  </a:moveTo>
                  <a:cubicBezTo>
                    <a:pt x="793" y="427"/>
                    <a:pt x="793" y="426"/>
                    <a:pt x="793" y="426"/>
                  </a:cubicBezTo>
                  <a:cubicBezTo>
                    <a:pt x="793" y="426"/>
                    <a:pt x="793" y="427"/>
                    <a:pt x="794" y="427"/>
                  </a:cubicBezTo>
                  <a:moveTo>
                    <a:pt x="794" y="427"/>
                  </a:moveTo>
                  <a:cubicBezTo>
                    <a:pt x="794" y="427"/>
                    <a:pt x="795" y="427"/>
                    <a:pt x="795" y="428"/>
                  </a:cubicBezTo>
                  <a:cubicBezTo>
                    <a:pt x="795" y="427"/>
                    <a:pt x="794" y="427"/>
                    <a:pt x="794" y="427"/>
                  </a:cubicBezTo>
                  <a:moveTo>
                    <a:pt x="795" y="428"/>
                  </a:moveTo>
                  <a:cubicBezTo>
                    <a:pt x="795" y="428"/>
                    <a:pt x="796" y="428"/>
                    <a:pt x="796" y="428"/>
                  </a:cubicBezTo>
                  <a:cubicBezTo>
                    <a:pt x="796" y="428"/>
                    <a:pt x="795" y="428"/>
                    <a:pt x="795" y="428"/>
                  </a:cubicBezTo>
                  <a:moveTo>
                    <a:pt x="796" y="428"/>
                  </a:moveTo>
                  <a:cubicBezTo>
                    <a:pt x="796" y="428"/>
                    <a:pt x="797" y="429"/>
                    <a:pt x="797" y="429"/>
                  </a:cubicBezTo>
                  <a:cubicBezTo>
                    <a:pt x="797" y="429"/>
                    <a:pt x="796" y="428"/>
                    <a:pt x="796" y="428"/>
                  </a:cubicBezTo>
                  <a:moveTo>
                    <a:pt x="797" y="429"/>
                  </a:moveTo>
                  <a:cubicBezTo>
                    <a:pt x="797" y="429"/>
                    <a:pt x="798" y="429"/>
                    <a:pt x="798" y="430"/>
                  </a:cubicBezTo>
                  <a:cubicBezTo>
                    <a:pt x="798" y="429"/>
                    <a:pt x="797" y="429"/>
                    <a:pt x="797" y="429"/>
                  </a:cubicBezTo>
                  <a:moveTo>
                    <a:pt x="798" y="430"/>
                  </a:moveTo>
                  <a:cubicBezTo>
                    <a:pt x="798" y="430"/>
                    <a:pt x="799" y="430"/>
                    <a:pt x="799" y="430"/>
                  </a:cubicBezTo>
                  <a:cubicBezTo>
                    <a:pt x="799" y="430"/>
                    <a:pt x="798" y="430"/>
                    <a:pt x="798" y="430"/>
                  </a:cubicBezTo>
                  <a:moveTo>
                    <a:pt x="799" y="430"/>
                  </a:moveTo>
                  <a:cubicBezTo>
                    <a:pt x="799" y="431"/>
                    <a:pt x="800" y="431"/>
                    <a:pt x="800" y="431"/>
                  </a:cubicBezTo>
                  <a:cubicBezTo>
                    <a:pt x="800" y="431"/>
                    <a:pt x="799" y="431"/>
                    <a:pt x="799" y="430"/>
                  </a:cubicBezTo>
                  <a:moveTo>
                    <a:pt x="800" y="431"/>
                  </a:moveTo>
                  <a:cubicBezTo>
                    <a:pt x="800" y="431"/>
                    <a:pt x="800" y="432"/>
                    <a:pt x="800" y="432"/>
                  </a:cubicBezTo>
                  <a:cubicBezTo>
                    <a:pt x="800" y="432"/>
                    <a:pt x="800" y="431"/>
                    <a:pt x="800" y="431"/>
                  </a:cubicBezTo>
                  <a:moveTo>
                    <a:pt x="800" y="432"/>
                  </a:moveTo>
                  <a:cubicBezTo>
                    <a:pt x="801" y="432"/>
                    <a:pt x="801" y="432"/>
                    <a:pt x="801" y="432"/>
                  </a:cubicBezTo>
                  <a:cubicBezTo>
                    <a:pt x="801" y="432"/>
                    <a:pt x="801" y="432"/>
                    <a:pt x="800" y="432"/>
                  </a:cubicBezTo>
                  <a:moveTo>
                    <a:pt x="802" y="433"/>
                  </a:moveTo>
                  <a:cubicBezTo>
                    <a:pt x="801" y="432"/>
                    <a:pt x="801" y="432"/>
                    <a:pt x="801" y="432"/>
                  </a:cubicBezTo>
                  <a:cubicBezTo>
                    <a:pt x="802" y="433"/>
                    <a:pt x="802" y="433"/>
                    <a:pt x="802" y="433"/>
                  </a:cubicBezTo>
                  <a:moveTo>
                    <a:pt x="802" y="433"/>
                  </a:moveTo>
                  <a:cubicBezTo>
                    <a:pt x="802" y="433"/>
                    <a:pt x="802" y="433"/>
                    <a:pt x="802" y="433"/>
                  </a:cubicBezTo>
                  <a:cubicBezTo>
                    <a:pt x="802" y="433"/>
                    <a:pt x="802" y="433"/>
                    <a:pt x="802" y="433"/>
                  </a:cubicBezTo>
                  <a:moveTo>
                    <a:pt x="802" y="433"/>
                  </a:moveTo>
                  <a:cubicBezTo>
                    <a:pt x="803" y="434"/>
                    <a:pt x="803" y="434"/>
                    <a:pt x="803" y="434"/>
                  </a:cubicBezTo>
                  <a:cubicBezTo>
                    <a:pt x="803" y="434"/>
                    <a:pt x="803" y="434"/>
                    <a:pt x="802" y="433"/>
                  </a:cubicBezTo>
                  <a:moveTo>
                    <a:pt x="803" y="434"/>
                  </a:moveTo>
                  <a:cubicBezTo>
                    <a:pt x="803" y="434"/>
                    <a:pt x="803" y="434"/>
                    <a:pt x="803" y="435"/>
                  </a:cubicBezTo>
                  <a:cubicBezTo>
                    <a:pt x="803" y="434"/>
                    <a:pt x="803" y="434"/>
                    <a:pt x="803" y="434"/>
                  </a:cubicBezTo>
                  <a:moveTo>
                    <a:pt x="803" y="435"/>
                  </a:moveTo>
                  <a:cubicBezTo>
                    <a:pt x="803" y="435"/>
                    <a:pt x="804" y="435"/>
                    <a:pt x="804" y="435"/>
                  </a:cubicBezTo>
                  <a:cubicBezTo>
                    <a:pt x="804" y="435"/>
                    <a:pt x="803" y="435"/>
                    <a:pt x="803" y="435"/>
                  </a:cubicBezTo>
                  <a:moveTo>
                    <a:pt x="804" y="435"/>
                  </a:moveTo>
                  <a:cubicBezTo>
                    <a:pt x="804" y="435"/>
                    <a:pt x="804" y="436"/>
                    <a:pt x="804" y="436"/>
                  </a:cubicBezTo>
                  <a:cubicBezTo>
                    <a:pt x="804" y="436"/>
                    <a:pt x="804" y="435"/>
                    <a:pt x="804" y="435"/>
                  </a:cubicBezTo>
                  <a:moveTo>
                    <a:pt x="804" y="436"/>
                  </a:moveTo>
                  <a:cubicBezTo>
                    <a:pt x="804" y="436"/>
                    <a:pt x="804" y="436"/>
                    <a:pt x="804" y="436"/>
                  </a:cubicBezTo>
                  <a:cubicBezTo>
                    <a:pt x="804" y="436"/>
                    <a:pt x="804" y="436"/>
                    <a:pt x="804" y="436"/>
                  </a:cubicBezTo>
                  <a:moveTo>
                    <a:pt x="804" y="436"/>
                  </a:moveTo>
                  <a:cubicBezTo>
                    <a:pt x="804" y="436"/>
                    <a:pt x="805" y="436"/>
                    <a:pt x="805" y="437"/>
                  </a:cubicBezTo>
                  <a:cubicBezTo>
                    <a:pt x="805" y="436"/>
                    <a:pt x="804" y="436"/>
                    <a:pt x="804" y="436"/>
                  </a:cubicBezTo>
                  <a:moveTo>
                    <a:pt x="805" y="437"/>
                  </a:moveTo>
                  <a:cubicBezTo>
                    <a:pt x="805" y="437"/>
                    <a:pt x="805" y="437"/>
                    <a:pt x="805" y="437"/>
                  </a:cubicBezTo>
                  <a:cubicBezTo>
                    <a:pt x="805" y="437"/>
                    <a:pt x="805" y="437"/>
                    <a:pt x="805" y="437"/>
                  </a:cubicBezTo>
                  <a:moveTo>
                    <a:pt x="805" y="437"/>
                  </a:moveTo>
                  <a:cubicBezTo>
                    <a:pt x="805" y="437"/>
                    <a:pt x="805" y="437"/>
                    <a:pt x="805" y="437"/>
                  </a:cubicBezTo>
                  <a:cubicBezTo>
                    <a:pt x="805" y="437"/>
                    <a:pt x="805" y="437"/>
                    <a:pt x="805" y="437"/>
                  </a:cubicBezTo>
                  <a:moveTo>
                    <a:pt x="805" y="437"/>
                  </a:moveTo>
                  <a:cubicBezTo>
                    <a:pt x="805" y="438"/>
                    <a:pt x="805" y="438"/>
                    <a:pt x="805" y="438"/>
                  </a:cubicBezTo>
                  <a:cubicBezTo>
                    <a:pt x="805" y="437"/>
                    <a:pt x="805" y="437"/>
                    <a:pt x="805" y="437"/>
                  </a:cubicBezTo>
                  <a:moveTo>
                    <a:pt x="806" y="438"/>
                  </a:moveTo>
                  <a:cubicBezTo>
                    <a:pt x="806" y="438"/>
                    <a:pt x="805" y="438"/>
                    <a:pt x="805" y="438"/>
                  </a:cubicBezTo>
                  <a:cubicBezTo>
                    <a:pt x="805" y="438"/>
                    <a:pt x="806" y="438"/>
                    <a:pt x="806" y="438"/>
                  </a:cubicBezTo>
                  <a:moveTo>
                    <a:pt x="806" y="439"/>
                  </a:moveTo>
                  <a:cubicBezTo>
                    <a:pt x="806" y="439"/>
                    <a:pt x="806" y="439"/>
                    <a:pt x="806" y="438"/>
                  </a:cubicBezTo>
                  <a:cubicBezTo>
                    <a:pt x="806" y="439"/>
                    <a:pt x="806" y="439"/>
                    <a:pt x="806" y="439"/>
                  </a:cubicBezTo>
                  <a:moveTo>
                    <a:pt x="806" y="439"/>
                  </a:moveTo>
                  <a:cubicBezTo>
                    <a:pt x="806" y="439"/>
                    <a:pt x="806" y="439"/>
                    <a:pt x="806" y="439"/>
                  </a:cubicBezTo>
                  <a:cubicBezTo>
                    <a:pt x="806" y="439"/>
                    <a:pt x="806" y="439"/>
                    <a:pt x="806" y="439"/>
                  </a:cubicBezTo>
                  <a:moveTo>
                    <a:pt x="806" y="440"/>
                  </a:moveTo>
                  <a:cubicBezTo>
                    <a:pt x="806" y="440"/>
                    <a:pt x="806" y="439"/>
                    <a:pt x="806" y="439"/>
                  </a:cubicBezTo>
                  <a:cubicBezTo>
                    <a:pt x="806" y="439"/>
                    <a:pt x="806" y="440"/>
                    <a:pt x="806" y="440"/>
                  </a:cubicBezTo>
                  <a:moveTo>
                    <a:pt x="806" y="440"/>
                  </a:moveTo>
                  <a:cubicBezTo>
                    <a:pt x="806" y="440"/>
                    <a:pt x="806" y="440"/>
                    <a:pt x="806" y="440"/>
                  </a:cubicBezTo>
                  <a:cubicBezTo>
                    <a:pt x="806" y="440"/>
                    <a:pt x="806" y="440"/>
                    <a:pt x="806" y="440"/>
                  </a:cubicBezTo>
                  <a:moveTo>
                    <a:pt x="806" y="440"/>
                  </a:moveTo>
                  <a:cubicBezTo>
                    <a:pt x="806" y="440"/>
                    <a:pt x="806" y="440"/>
                    <a:pt x="806" y="440"/>
                  </a:cubicBezTo>
                  <a:cubicBezTo>
                    <a:pt x="806" y="440"/>
                    <a:pt x="806" y="440"/>
                    <a:pt x="806" y="440"/>
                  </a:cubicBezTo>
                  <a:moveTo>
                    <a:pt x="806" y="440"/>
                  </a:moveTo>
                  <a:cubicBezTo>
                    <a:pt x="806" y="441"/>
                    <a:pt x="806" y="441"/>
                    <a:pt x="806" y="441"/>
                  </a:cubicBezTo>
                  <a:cubicBezTo>
                    <a:pt x="806" y="440"/>
                    <a:pt x="806" y="440"/>
                    <a:pt x="806" y="440"/>
                  </a:cubicBezTo>
                  <a:moveTo>
                    <a:pt x="806" y="441"/>
                  </a:moveTo>
                  <a:cubicBezTo>
                    <a:pt x="806" y="441"/>
                    <a:pt x="806" y="441"/>
                    <a:pt x="806" y="441"/>
                  </a:cubicBezTo>
                  <a:cubicBezTo>
                    <a:pt x="806" y="441"/>
                    <a:pt x="806" y="441"/>
                    <a:pt x="806" y="441"/>
                  </a:cubicBezTo>
                  <a:moveTo>
                    <a:pt x="806" y="442"/>
                  </a:moveTo>
                  <a:cubicBezTo>
                    <a:pt x="806" y="442"/>
                    <a:pt x="806" y="442"/>
                    <a:pt x="806" y="441"/>
                  </a:cubicBezTo>
                  <a:cubicBezTo>
                    <a:pt x="806" y="442"/>
                    <a:pt x="806" y="442"/>
                    <a:pt x="806" y="442"/>
                  </a:cubicBezTo>
                  <a:moveTo>
                    <a:pt x="806" y="442"/>
                  </a:moveTo>
                  <a:cubicBezTo>
                    <a:pt x="806" y="442"/>
                    <a:pt x="806" y="442"/>
                    <a:pt x="806" y="442"/>
                  </a:cubicBezTo>
                  <a:cubicBezTo>
                    <a:pt x="806" y="442"/>
                    <a:pt x="806" y="442"/>
                    <a:pt x="806" y="442"/>
                  </a:cubicBezTo>
                  <a:moveTo>
                    <a:pt x="806" y="443"/>
                  </a:moveTo>
                  <a:cubicBezTo>
                    <a:pt x="806" y="442"/>
                    <a:pt x="806" y="442"/>
                    <a:pt x="806" y="442"/>
                  </a:cubicBezTo>
                  <a:cubicBezTo>
                    <a:pt x="806" y="443"/>
                    <a:pt x="806" y="443"/>
                    <a:pt x="806" y="443"/>
                  </a:cubicBezTo>
                  <a:moveTo>
                    <a:pt x="807" y="443"/>
                  </a:moveTo>
                  <a:cubicBezTo>
                    <a:pt x="807" y="443"/>
                    <a:pt x="807" y="443"/>
                    <a:pt x="807" y="443"/>
                  </a:cubicBezTo>
                  <a:cubicBezTo>
                    <a:pt x="807" y="443"/>
                    <a:pt x="807" y="443"/>
                    <a:pt x="807" y="443"/>
                  </a:cubicBezTo>
                  <a:moveTo>
                    <a:pt x="807" y="444"/>
                  </a:moveTo>
                  <a:cubicBezTo>
                    <a:pt x="807" y="443"/>
                    <a:pt x="807" y="443"/>
                    <a:pt x="807" y="443"/>
                  </a:cubicBezTo>
                  <a:cubicBezTo>
                    <a:pt x="807" y="443"/>
                    <a:pt x="807" y="443"/>
                    <a:pt x="807" y="443"/>
                  </a:cubicBezTo>
                  <a:moveTo>
                    <a:pt x="807" y="444"/>
                  </a:moveTo>
                  <a:cubicBezTo>
                    <a:pt x="807" y="444"/>
                    <a:pt x="807" y="444"/>
                    <a:pt x="807" y="444"/>
                  </a:cubicBezTo>
                  <a:cubicBezTo>
                    <a:pt x="807" y="444"/>
                    <a:pt x="807" y="444"/>
                    <a:pt x="807" y="444"/>
                  </a:cubicBezTo>
                  <a:moveTo>
                    <a:pt x="807" y="444"/>
                  </a:moveTo>
                  <a:cubicBezTo>
                    <a:pt x="807" y="444"/>
                    <a:pt x="807" y="444"/>
                    <a:pt x="807" y="444"/>
                  </a:cubicBezTo>
                  <a:cubicBezTo>
                    <a:pt x="807" y="444"/>
                    <a:pt x="807" y="444"/>
                    <a:pt x="807" y="444"/>
                  </a:cubicBezTo>
                  <a:moveTo>
                    <a:pt x="807" y="445"/>
                  </a:moveTo>
                  <a:cubicBezTo>
                    <a:pt x="807" y="444"/>
                    <a:pt x="807" y="444"/>
                    <a:pt x="807" y="444"/>
                  </a:cubicBezTo>
                  <a:cubicBezTo>
                    <a:pt x="807" y="445"/>
                    <a:pt x="807" y="445"/>
                    <a:pt x="807" y="445"/>
                  </a:cubicBezTo>
                  <a:moveTo>
                    <a:pt x="807" y="445"/>
                  </a:moveTo>
                  <a:cubicBezTo>
                    <a:pt x="807" y="445"/>
                    <a:pt x="807" y="445"/>
                    <a:pt x="807" y="445"/>
                  </a:cubicBezTo>
                  <a:cubicBezTo>
                    <a:pt x="807" y="445"/>
                    <a:pt x="807" y="445"/>
                    <a:pt x="807" y="445"/>
                  </a:cubicBezTo>
                  <a:moveTo>
                    <a:pt x="807" y="445"/>
                  </a:moveTo>
                  <a:cubicBezTo>
                    <a:pt x="807" y="445"/>
                    <a:pt x="807" y="445"/>
                    <a:pt x="807" y="445"/>
                  </a:cubicBezTo>
                  <a:cubicBezTo>
                    <a:pt x="807" y="445"/>
                    <a:pt x="807" y="445"/>
                    <a:pt x="807" y="445"/>
                  </a:cubicBezTo>
                  <a:moveTo>
                    <a:pt x="807" y="446"/>
                  </a:moveTo>
                  <a:cubicBezTo>
                    <a:pt x="807" y="445"/>
                    <a:pt x="807" y="445"/>
                    <a:pt x="807" y="445"/>
                  </a:cubicBezTo>
                  <a:cubicBezTo>
                    <a:pt x="807" y="446"/>
                    <a:pt x="807" y="446"/>
                    <a:pt x="807" y="446"/>
                  </a:cubicBezTo>
                  <a:moveTo>
                    <a:pt x="808" y="446"/>
                  </a:moveTo>
                  <a:cubicBezTo>
                    <a:pt x="807" y="446"/>
                    <a:pt x="807" y="446"/>
                    <a:pt x="807" y="446"/>
                  </a:cubicBezTo>
                  <a:cubicBezTo>
                    <a:pt x="807" y="446"/>
                    <a:pt x="807" y="446"/>
                    <a:pt x="808" y="446"/>
                  </a:cubicBezTo>
                  <a:moveTo>
                    <a:pt x="808" y="446"/>
                  </a:moveTo>
                  <a:cubicBezTo>
                    <a:pt x="808" y="446"/>
                    <a:pt x="808" y="446"/>
                    <a:pt x="808" y="446"/>
                  </a:cubicBezTo>
                  <a:cubicBezTo>
                    <a:pt x="808" y="446"/>
                    <a:pt x="808" y="446"/>
                    <a:pt x="808" y="446"/>
                  </a:cubicBezTo>
                  <a:moveTo>
                    <a:pt x="808" y="447"/>
                  </a:moveTo>
                  <a:cubicBezTo>
                    <a:pt x="808" y="446"/>
                    <a:pt x="808" y="446"/>
                    <a:pt x="808" y="446"/>
                  </a:cubicBezTo>
                  <a:cubicBezTo>
                    <a:pt x="808" y="447"/>
                    <a:pt x="808" y="447"/>
                    <a:pt x="808" y="447"/>
                  </a:cubicBezTo>
                  <a:moveTo>
                    <a:pt x="809" y="447"/>
                  </a:moveTo>
                  <a:cubicBezTo>
                    <a:pt x="808" y="447"/>
                    <a:pt x="808" y="447"/>
                    <a:pt x="808" y="447"/>
                  </a:cubicBezTo>
                  <a:cubicBezTo>
                    <a:pt x="809" y="447"/>
                    <a:pt x="809" y="447"/>
                    <a:pt x="809" y="447"/>
                  </a:cubicBezTo>
                  <a:moveTo>
                    <a:pt x="809" y="447"/>
                  </a:moveTo>
                  <a:cubicBezTo>
                    <a:pt x="809" y="447"/>
                    <a:pt x="809" y="447"/>
                    <a:pt x="809" y="447"/>
                  </a:cubicBezTo>
                  <a:cubicBezTo>
                    <a:pt x="809" y="447"/>
                    <a:pt x="809" y="447"/>
                    <a:pt x="809" y="447"/>
                  </a:cubicBezTo>
                  <a:moveTo>
                    <a:pt x="810" y="447"/>
                  </a:moveTo>
                  <a:cubicBezTo>
                    <a:pt x="809" y="447"/>
                    <a:pt x="809" y="447"/>
                    <a:pt x="809" y="447"/>
                  </a:cubicBezTo>
                  <a:cubicBezTo>
                    <a:pt x="809" y="447"/>
                    <a:pt x="809" y="447"/>
                    <a:pt x="810" y="447"/>
                  </a:cubicBezTo>
                  <a:moveTo>
                    <a:pt x="810" y="447"/>
                  </a:moveTo>
                  <a:cubicBezTo>
                    <a:pt x="810" y="447"/>
                    <a:pt x="810" y="447"/>
                    <a:pt x="810" y="447"/>
                  </a:cubicBezTo>
                  <a:cubicBezTo>
                    <a:pt x="810" y="447"/>
                    <a:pt x="810" y="447"/>
                    <a:pt x="810" y="447"/>
                  </a:cubicBezTo>
                  <a:moveTo>
                    <a:pt x="811" y="448"/>
                  </a:moveTo>
                  <a:cubicBezTo>
                    <a:pt x="810" y="448"/>
                    <a:pt x="810" y="448"/>
                    <a:pt x="810" y="447"/>
                  </a:cubicBezTo>
                  <a:cubicBezTo>
                    <a:pt x="810" y="448"/>
                    <a:pt x="810" y="448"/>
                    <a:pt x="811" y="448"/>
                  </a:cubicBezTo>
                  <a:moveTo>
                    <a:pt x="811" y="448"/>
                  </a:moveTo>
                  <a:cubicBezTo>
                    <a:pt x="811" y="448"/>
                    <a:pt x="811" y="448"/>
                    <a:pt x="811" y="448"/>
                  </a:cubicBezTo>
                  <a:cubicBezTo>
                    <a:pt x="811" y="448"/>
                    <a:pt x="811" y="448"/>
                    <a:pt x="811" y="448"/>
                  </a:cubicBezTo>
                  <a:moveTo>
                    <a:pt x="812" y="448"/>
                  </a:moveTo>
                  <a:cubicBezTo>
                    <a:pt x="811" y="448"/>
                    <a:pt x="811" y="448"/>
                    <a:pt x="811" y="448"/>
                  </a:cubicBezTo>
                  <a:cubicBezTo>
                    <a:pt x="811" y="448"/>
                    <a:pt x="811" y="448"/>
                    <a:pt x="812" y="448"/>
                  </a:cubicBezTo>
                  <a:moveTo>
                    <a:pt x="812" y="448"/>
                  </a:moveTo>
                  <a:cubicBezTo>
                    <a:pt x="812" y="448"/>
                    <a:pt x="812" y="448"/>
                    <a:pt x="812" y="448"/>
                  </a:cubicBezTo>
                  <a:cubicBezTo>
                    <a:pt x="812" y="448"/>
                    <a:pt x="812" y="448"/>
                    <a:pt x="812" y="448"/>
                  </a:cubicBezTo>
                  <a:moveTo>
                    <a:pt x="813" y="449"/>
                  </a:moveTo>
                  <a:cubicBezTo>
                    <a:pt x="813" y="449"/>
                    <a:pt x="813" y="449"/>
                    <a:pt x="812" y="448"/>
                  </a:cubicBezTo>
                  <a:cubicBezTo>
                    <a:pt x="813" y="449"/>
                    <a:pt x="813" y="449"/>
                    <a:pt x="813" y="449"/>
                  </a:cubicBezTo>
                  <a:moveTo>
                    <a:pt x="814" y="449"/>
                  </a:moveTo>
                  <a:cubicBezTo>
                    <a:pt x="814" y="449"/>
                    <a:pt x="814" y="449"/>
                    <a:pt x="813" y="449"/>
                  </a:cubicBezTo>
                  <a:cubicBezTo>
                    <a:pt x="814" y="449"/>
                    <a:pt x="814" y="449"/>
                    <a:pt x="814" y="449"/>
                  </a:cubicBezTo>
                  <a:moveTo>
                    <a:pt x="815" y="449"/>
                  </a:moveTo>
                  <a:cubicBezTo>
                    <a:pt x="815" y="449"/>
                    <a:pt x="815" y="449"/>
                    <a:pt x="814" y="449"/>
                  </a:cubicBezTo>
                  <a:cubicBezTo>
                    <a:pt x="815" y="449"/>
                    <a:pt x="815" y="449"/>
                    <a:pt x="815" y="449"/>
                  </a:cubicBezTo>
                  <a:moveTo>
                    <a:pt x="816" y="450"/>
                  </a:moveTo>
                  <a:cubicBezTo>
                    <a:pt x="816" y="450"/>
                    <a:pt x="815" y="449"/>
                    <a:pt x="815" y="449"/>
                  </a:cubicBezTo>
                  <a:cubicBezTo>
                    <a:pt x="815" y="449"/>
                    <a:pt x="816" y="450"/>
                    <a:pt x="816" y="450"/>
                  </a:cubicBezTo>
                  <a:moveTo>
                    <a:pt x="817" y="450"/>
                  </a:moveTo>
                  <a:cubicBezTo>
                    <a:pt x="817" y="450"/>
                    <a:pt x="817" y="450"/>
                    <a:pt x="816" y="450"/>
                  </a:cubicBezTo>
                  <a:cubicBezTo>
                    <a:pt x="817" y="450"/>
                    <a:pt x="817" y="450"/>
                    <a:pt x="817" y="450"/>
                  </a:cubicBezTo>
                  <a:moveTo>
                    <a:pt x="819" y="450"/>
                  </a:moveTo>
                  <a:cubicBezTo>
                    <a:pt x="818" y="450"/>
                    <a:pt x="818" y="450"/>
                    <a:pt x="817" y="450"/>
                  </a:cubicBezTo>
                  <a:cubicBezTo>
                    <a:pt x="818" y="450"/>
                    <a:pt x="818" y="450"/>
                    <a:pt x="819" y="450"/>
                  </a:cubicBezTo>
                  <a:moveTo>
                    <a:pt x="820" y="451"/>
                  </a:moveTo>
                  <a:cubicBezTo>
                    <a:pt x="819" y="450"/>
                    <a:pt x="819" y="450"/>
                    <a:pt x="819" y="450"/>
                  </a:cubicBezTo>
                  <a:cubicBezTo>
                    <a:pt x="819" y="450"/>
                    <a:pt x="819" y="450"/>
                    <a:pt x="820" y="451"/>
                  </a:cubicBezTo>
                  <a:moveTo>
                    <a:pt x="821" y="451"/>
                  </a:moveTo>
                  <a:cubicBezTo>
                    <a:pt x="821" y="451"/>
                    <a:pt x="820" y="451"/>
                    <a:pt x="820" y="451"/>
                  </a:cubicBezTo>
                  <a:cubicBezTo>
                    <a:pt x="820" y="451"/>
                    <a:pt x="821" y="451"/>
                    <a:pt x="821" y="451"/>
                  </a:cubicBezTo>
                  <a:moveTo>
                    <a:pt x="823" y="451"/>
                  </a:moveTo>
                  <a:cubicBezTo>
                    <a:pt x="822" y="451"/>
                    <a:pt x="822" y="451"/>
                    <a:pt x="821" y="451"/>
                  </a:cubicBezTo>
                  <a:cubicBezTo>
                    <a:pt x="822" y="451"/>
                    <a:pt x="822" y="451"/>
                    <a:pt x="823" y="451"/>
                  </a:cubicBezTo>
                  <a:moveTo>
                    <a:pt x="824" y="451"/>
                  </a:moveTo>
                  <a:cubicBezTo>
                    <a:pt x="824" y="451"/>
                    <a:pt x="823" y="451"/>
                    <a:pt x="823" y="451"/>
                  </a:cubicBezTo>
                  <a:cubicBezTo>
                    <a:pt x="823" y="451"/>
                    <a:pt x="824" y="451"/>
                    <a:pt x="824" y="451"/>
                  </a:cubicBezTo>
                  <a:moveTo>
                    <a:pt x="826" y="452"/>
                  </a:moveTo>
                  <a:cubicBezTo>
                    <a:pt x="825" y="451"/>
                    <a:pt x="825" y="451"/>
                    <a:pt x="824" y="451"/>
                  </a:cubicBezTo>
                  <a:cubicBezTo>
                    <a:pt x="825" y="451"/>
                    <a:pt x="825" y="451"/>
                    <a:pt x="826" y="452"/>
                  </a:cubicBezTo>
                  <a:moveTo>
                    <a:pt x="828" y="452"/>
                  </a:moveTo>
                  <a:cubicBezTo>
                    <a:pt x="827" y="452"/>
                    <a:pt x="827" y="452"/>
                    <a:pt x="826" y="452"/>
                  </a:cubicBezTo>
                  <a:cubicBezTo>
                    <a:pt x="827" y="452"/>
                    <a:pt x="827" y="452"/>
                    <a:pt x="828" y="452"/>
                  </a:cubicBezTo>
                  <a:moveTo>
                    <a:pt x="828" y="452"/>
                  </a:moveTo>
                  <a:cubicBezTo>
                    <a:pt x="830" y="452"/>
                    <a:pt x="830" y="452"/>
                    <a:pt x="830" y="452"/>
                  </a:cubicBezTo>
                  <a:cubicBezTo>
                    <a:pt x="829" y="452"/>
                    <a:pt x="828" y="452"/>
                    <a:pt x="828" y="452"/>
                  </a:cubicBezTo>
                  <a:moveTo>
                    <a:pt x="936" y="311"/>
                  </a:moveTo>
                  <a:cubicBezTo>
                    <a:pt x="936" y="311"/>
                    <a:pt x="936" y="311"/>
                    <a:pt x="936" y="311"/>
                  </a:cubicBezTo>
                  <a:cubicBezTo>
                    <a:pt x="936" y="311"/>
                    <a:pt x="936" y="311"/>
                    <a:pt x="936" y="311"/>
                  </a:cubicBezTo>
                  <a:moveTo>
                    <a:pt x="936" y="311"/>
                  </a:moveTo>
                  <a:cubicBezTo>
                    <a:pt x="936" y="311"/>
                    <a:pt x="936" y="311"/>
                    <a:pt x="936" y="311"/>
                  </a:cubicBezTo>
                  <a:cubicBezTo>
                    <a:pt x="936" y="311"/>
                    <a:pt x="936" y="311"/>
                    <a:pt x="936" y="311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1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7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7" y="312"/>
                  </a:moveTo>
                  <a:cubicBezTo>
                    <a:pt x="937" y="312"/>
                    <a:pt x="937" y="312"/>
                    <a:pt x="937" y="312"/>
                  </a:cubicBezTo>
                  <a:cubicBezTo>
                    <a:pt x="937" y="312"/>
                    <a:pt x="937" y="312"/>
                    <a:pt x="937" y="312"/>
                  </a:cubicBezTo>
                  <a:moveTo>
                    <a:pt x="937" y="313"/>
                  </a:moveTo>
                  <a:cubicBezTo>
                    <a:pt x="937" y="312"/>
                    <a:pt x="937" y="312"/>
                    <a:pt x="937" y="312"/>
                  </a:cubicBezTo>
                  <a:cubicBezTo>
                    <a:pt x="937" y="313"/>
                    <a:pt x="937" y="313"/>
                    <a:pt x="937" y="313"/>
                  </a:cubicBezTo>
                  <a:moveTo>
                    <a:pt x="937" y="313"/>
                  </a:moveTo>
                  <a:cubicBezTo>
                    <a:pt x="937" y="313"/>
                    <a:pt x="937" y="313"/>
                    <a:pt x="937" y="313"/>
                  </a:cubicBezTo>
                  <a:cubicBezTo>
                    <a:pt x="937" y="313"/>
                    <a:pt x="937" y="313"/>
                    <a:pt x="937" y="313"/>
                  </a:cubicBezTo>
                  <a:moveTo>
                    <a:pt x="937" y="313"/>
                  </a:moveTo>
                  <a:cubicBezTo>
                    <a:pt x="937" y="313"/>
                    <a:pt x="937" y="313"/>
                    <a:pt x="937" y="313"/>
                  </a:cubicBezTo>
                  <a:cubicBezTo>
                    <a:pt x="937" y="313"/>
                    <a:pt x="937" y="313"/>
                    <a:pt x="937" y="313"/>
                  </a:cubicBezTo>
                  <a:moveTo>
                    <a:pt x="937" y="313"/>
                  </a:moveTo>
                  <a:cubicBezTo>
                    <a:pt x="937" y="314"/>
                    <a:pt x="937" y="314"/>
                    <a:pt x="937" y="314"/>
                  </a:cubicBezTo>
                  <a:cubicBezTo>
                    <a:pt x="937" y="313"/>
                    <a:pt x="937" y="313"/>
                    <a:pt x="937" y="313"/>
                  </a:cubicBezTo>
                  <a:moveTo>
                    <a:pt x="938" y="315"/>
                  </a:moveTo>
                  <a:cubicBezTo>
                    <a:pt x="938" y="314"/>
                    <a:pt x="937" y="314"/>
                    <a:pt x="937" y="314"/>
                  </a:cubicBezTo>
                  <a:cubicBezTo>
                    <a:pt x="937" y="314"/>
                    <a:pt x="938" y="314"/>
                    <a:pt x="938" y="315"/>
                  </a:cubicBezTo>
                  <a:moveTo>
                    <a:pt x="938" y="315"/>
                  </a:moveTo>
                  <a:cubicBezTo>
                    <a:pt x="938" y="315"/>
                    <a:pt x="938" y="316"/>
                    <a:pt x="938" y="316"/>
                  </a:cubicBezTo>
                  <a:cubicBezTo>
                    <a:pt x="938" y="316"/>
                    <a:pt x="938" y="315"/>
                    <a:pt x="938" y="315"/>
                  </a:cubicBezTo>
                  <a:moveTo>
                    <a:pt x="938" y="316"/>
                  </a:moveTo>
                  <a:cubicBezTo>
                    <a:pt x="938" y="316"/>
                    <a:pt x="939" y="317"/>
                    <a:pt x="939" y="317"/>
                  </a:cubicBezTo>
                  <a:cubicBezTo>
                    <a:pt x="939" y="317"/>
                    <a:pt x="938" y="316"/>
                    <a:pt x="938" y="316"/>
                  </a:cubicBezTo>
                  <a:moveTo>
                    <a:pt x="939" y="317"/>
                  </a:moveTo>
                  <a:cubicBezTo>
                    <a:pt x="939" y="317"/>
                    <a:pt x="939" y="318"/>
                    <a:pt x="939" y="318"/>
                  </a:cubicBezTo>
                  <a:cubicBezTo>
                    <a:pt x="939" y="318"/>
                    <a:pt x="939" y="317"/>
                    <a:pt x="939" y="317"/>
                  </a:cubicBezTo>
                  <a:moveTo>
                    <a:pt x="939" y="318"/>
                  </a:moveTo>
                  <a:cubicBezTo>
                    <a:pt x="940" y="319"/>
                    <a:pt x="940" y="319"/>
                    <a:pt x="940" y="320"/>
                  </a:cubicBezTo>
                  <a:cubicBezTo>
                    <a:pt x="940" y="319"/>
                    <a:pt x="940" y="319"/>
                    <a:pt x="939" y="318"/>
                  </a:cubicBezTo>
                  <a:moveTo>
                    <a:pt x="941" y="321"/>
                  </a:moveTo>
                  <a:cubicBezTo>
                    <a:pt x="940" y="321"/>
                    <a:pt x="940" y="320"/>
                    <a:pt x="940" y="320"/>
                  </a:cubicBezTo>
                  <a:cubicBezTo>
                    <a:pt x="940" y="320"/>
                    <a:pt x="940" y="321"/>
                    <a:pt x="941" y="321"/>
                  </a:cubicBezTo>
                  <a:moveTo>
                    <a:pt x="941" y="322"/>
                  </a:moveTo>
                  <a:cubicBezTo>
                    <a:pt x="941" y="322"/>
                    <a:pt x="941" y="321"/>
                    <a:pt x="941" y="321"/>
                  </a:cubicBezTo>
                  <a:cubicBezTo>
                    <a:pt x="941" y="321"/>
                    <a:pt x="941" y="322"/>
                    <a:pt x="941" y="322"/>
                  </a:cubicBezTo>
                  <a:moveTo>
                    <a:pt x="941" y="323"/>
                  </a:moveTo>
                  <a:cubicBezTo>
                    <a:pt x="941" y="323"/>
                    <a:pt x="941" y="322"/>
                    <a:pt x="941" y="322"/>
                  </a:cubicBezTo>
                  <a:cubicBezTo>
                    <a:pt x="941" y="322"/>
                    <a:pt x="941" y="323"/>
                    <a:pt x="941" y="323"/>
                  </a:cubicBezTo>
                  <a:moveTo>
                    <a:pt x="941" y="323"/>
                  </a:moveTo>
                  <a:cubicBezTo>
                    <a:pt x="941" y="323"/>
                    <a:pt x="941" y="324"/>
                    <a:pt x="942" y="324"/>
                  </a:cubicBezTo>
                  <a:cubicBezTo>
                    <a:pt x="941" y="324"/>
                    <a:pt x="941" y="323"/>
                    <a:pt x="941" y="323"/>
                  </a:cubicBezTo>
                  <a:moveTo>
                    <a:pt x="942" y="324"/>
                  </a:moveTo>
                  <a:cubicBezTo>
                    <a:pt x="942" y="324"/>
                    <a:pt x="942" y="324"/>
                    <a:pt x="942" y="325"/>
                  </a:cubicBezTo>
                  <a:cubicBezTo>
                    <a:pt x="942" y="324"/>
                    <a:pt x="942" y="324"/>
                    <a:pt x="942" y="324"/>
                  </a:cubicBezTo>
                  <a:moveTo>
                    <a:pt x="942" y="325"/>
                  </a:moveTo>
                  <a:cubicBezTo>
                    <a:pt x="942" y="325"/>
                    <a:pt x="942" y="325"/>
                    <a:pt x="942" y="325"/>
                  </a:cubicBezTo>
                  <a:cubicBezTo>
                    <a:pt x="942" y="325"/>
                    <a:pt x="942" y="325"/>
                    <a:pt x="942" y="325"/>
                  </a:cubicBezTo>
                  <a:moveTo>
                    <a:pt x="943" y="327"/>
                  </a:moveTo>
                  <a:cubicBezTo>
                    <a:pt x="942" y="326"/>
                    <a:pt x="942" y="326"/>
                    <a:pt x="942" y="325"/>
                  </a:cubicBezTo>
                  <a:cubicBezTo>
                    <a:pt x="942" y="326"/>
                    <a:pt x="942" y="326"/>
                    <a:pt x="943" y="327"/>
                  </a:cubicBezTo>
                  <a:moveTo>
                    <a:pt x="943" y="328"/>
                  </a:moveTo>
                  <a:cubicBezTo>
                    <a:pt x="943" y="327"/>
                    <a:pt x="943" y="327"/>
                    <a:pt x="943" y="327"/>
                  </a:cubicBezTo>
                  <a:cubicBezTo>
                    <a:pt x="943" y="327"/>
                    <a:pt x="943" y="327"/>
                    <a:pt x="943" y="328"/>
                  </a:cubicBezTo>
                  <a:moveTo>
                    <a:pt x="943" y="328"/>
                  </a:moveTo>
                  <a:cubicBezTo>
                    <a:pt x="943" y="328"/>
                    <a:pt x="943" y="328"/>
                    <a:pt x="943" y="328"/>
                  </a:cubicBezTo>
                  <a:cubicBezTo>
                    <a:pt x="943" y="328"/>
                    <a:pt x="943" y="328"/>
                    <a:pt x="943" y="328"/>
                  </a:cubicBezTo>
                  <a:moveTo>
                    <a:pt x="943" y="329"/>
                  </a:moveTo>
                  <a:cubicBezTo>
                    <a:pt x="943" y="329"/>
                    <a:pt x="943" y="328"/>
                    <a:pt x="943" y="328"/>
                  </a:cubicBezTo>
                  <a:cubicBezTo>
                    <a:pt x="943" y="329"/>
                    <a:pt x="943" y="329"/>
                    <a:pt x="943" y="330"/>
                  </a:cubicBezTo>
                  <a:cubicBezTo>
                    <a:pt x="943" y="330"/>
                    <a:pt x="943" y="329"/>
                    <a:pt x="943" y="329"/>
                  </a:cubicBezTo>
                  <a:moveTo>
                    <a:pt x="975" y="276"/>
                  </a:moveTo>
                  <a:cubicBezTo>
                    <a:pt x="976" y="278"/>
                    <a:pt x="976" y="278"/>
                    <a:pt x="976" y="278"/>
                  </a:cubicBezTo>
                  <a:cubicBezTo>
                    <a:pt x="975" y="277"/>
                    <a:pt x="975" y="277"/>
                    <a:pt x="975" y="276"/>
                  </a:cubicBezTo>
                  <a:moveTo>
                    <a:pt x="976" y="279"/>
                  </a:moveTo>
                  <a:cubicBezTo>
                    <a:pt x="976" y="279"/>
                    <a:pt x="976" y="278"/>
                    <a:pt x="976" y="278"/>
                  </a:cubicBezTo>
                  <a:cubicBezTo>
                    <a:pt x="976" y="278"/>
                    <a:pt x="976" y="279"/>
                    <a:pt x="976" y="279"/>
                  </a:cubicBezTo>
                  <a:moveTo>
                    <a:pt x="976" y="280"/>
                  </a:moveTo>
                  <a:cubicBezTo>
                    <a:pt x="976" y="280"/>
                    <a:pt x="976" y="279"/>
                    <a:pt x="976" y="279"/>
                  </a:cubicBezTo>
                  <a:cubicBezTo>
                    <a:pt x="976" y="279"/>
                    <a:pt x="976" y="280"/>
                    <a:pt x="976" y="280"/>
                  </a:cubicBezTo>
                  <a:moveTo>
                    <a:pt x="976" y="280"/>
                  </a:moveTo>
                  <a:cubicBezTo>
                    <a:pt x="976" y="280"/>
                    <a:pt x="977" y="281"/>
                    <a:pt x="977" y="281"/>
                  </a:cubicBezTo>
                  <a:cubicBezTo>
                    <a:pt x="977" y="281"/>
                    <a:pt x="976" y="280"/>
                    <a:pt x="976" y="280"/>
                  </a:cubicBezTo>
                  <a:moveTo>
                    <a:pt x="977" y="281"/>
                  </a:moveTo>
                  <a:cubicBezTo>
                    <a:pt x="977" y="281"/>
                    <a:pt x="977" y="282"/>
                    <a:pt x="977" y="282"/>
                  </a:cubicBezTo>
                  <a:cubicBezTo>
                    <a:pt x="977" y="282"/>
                    <a:pt x="977" y="281"/>
                    <a:pt x="977" y="281"/>
                  </a:cubicBezTo>
                  <a:moveTo>
                    <a:pt x="978" y="283"/>
                  </a:moveTo>
                  <a:cubicBezTo>
                    <a:pt x="977" y="283"/>
                    <a:pt x="977" y="282"/>
                    <a:pt x="977" y="282"/>
                  </a:cubicBezTo>
                  <a:cubicBezTo>
                    <a:pt x="977" y="282"/>
                    <a:pt x="977" y="283"/>
                    <a:pt x="978" y="283"/>
                  </a:cubicBezTo>
                  <a:moveTo>
                    <a:pt x="978" y="284"/>
                  </a:moveTo>
                  <a:cubicBezTo>
                    <a:pt x="978" y="283"/>
                    <a:pt x="978" y="283"/>
                    <a:pt x="978" y="283"/>
                  </a:cubicBezTo>
                  <a:cubicBezTo>
                    <a:pt x="978" y="283"/>
                    <a:pt x="978" y="283"/>
                    <a:pt x="978" y="284"/>
                  </a:cubicBezTo>
                  <a:moveTo>
                    <a:pt x="978" y="285"/>
                  </a:moveTo>
                  <a:cubicBezTo>
                    <a:pt x="978" y="284"/>
                    <a:pt x="978" y="284"/>
                    <a:pt x="978" y="284"/>
                  </a:cubicBezTo>
                  <a:cubicBezTo>
                    <a:pt x="978" y="284"/>
                    <a:pt x="978" y="284"/>
                    <a:pt x="978" y="285"/>
                  </a:cubicBezTo>
                  <a:moveTo>
                    <a:pt x="979" y="286"/>
                  </a:moveTo>
                  <a:cubicBezTo>
                    <a:pt x="979" y="285"/>
                    <a:pt x="979" y="285"/>
                    <a:pt x="978" y="285"/>
                  </a:cubicBezTo>
                  <a:cubicBezTo>
                    <a:pt x="979" y="285"/>
                    <a:pt x="979" y="285"/>
                    <a:pt x="979" y="286"/>
                  </a:cubicBezTo>
                  <a:moveTo>
                    <a:pt x="979" y="287"/>
                  </a:moveTo>
                  <a:cubicBezTo>
                    <a:pt x="979" y="286"/>
                    <a:pt x="979" y="286"/>
                    <a:pt x="979" y="286"/>
                  </a:cubicBezTo>
                  <a:cubicBezTo>
                    <a:pt x="979" y="286"/>
                    <a:pt x="979" y="286"/>
                    <a:pt x="979" y="287"/>
                  </a:cubicBezTo>
                  <a:moveTo>
                    <a:pt x="980" y="288"/>
                  </a:moveTo>
                  <a:cubicBezTo>
                    <a:pt x="979" y="288"/>
                    <a:pt x="979" y="287"/>
                    <a:pt x="979" y="287"/>
                  </a:cubicBezTo>
                  <a:cubicBezTo>
                    <a:pt x="979" y="287"/>
                    <a:pt x="979" y="288"/>
                    <a:pt x="980" y="288"/>
                  </a:cubicBezTo>
                  <a:moveTo>
                    <a:pt x="980" y="289"/>
                  </a:moveTo>
                  <a:cubicBezTo>
                    <a:pt x="980" y="288"/>
                    <a:pt x="980" y="288"/>
                    <a:pt x="980" y="288"/>
                  </a:cubicBezTo>
                  <a:cubicBezTo>
                    <a:pt x="980" y="288"/>
                    <a:pt x="980" y="288"/>
                    <a:pt x="980" y="289"/>
                  </a:cubicBezTo>
                  <a:moveTo>
                    <a:pt x="980" y="289"/>
                  </a:moveTo>
                  <a:cubicBezTo>
                    <a:pt x="980" y="289"/>
                    <a:pt x="980" y="289"/>
                    <a:pt x="980" y="289"/>
                  </a:cubicBezTo>
                  <a:cubicBezTo>
                    <a:pt x="980" y="289"/>
                    <a:pt x="980" y="289"/>
                    <a:pt x="980" y="289"/>
                  </a:cubicBezTo>
                  <a:moveTo>
                    <a:pt x="981" y="290"/>
                  </a:moveTo>
                  <a:cubicBezTo>
                    <a:pt x="981" y="290"/>
                    <a:pt x="980" y="290"/>
                    <a:pt x="980" y="289"/>
                  </a:cubicBezTo>
                  <a:cubicBezTo>
                    <a:pt x="980" y="290"/>
                    <a:pt x="981" y="290"/>
                    <a:pt x="981" y="290"/>
                  </a:cubicBezTo>
                  <a:moveTo>
                    <a:pt x="981" y="291"/>
                  </a:moveTo>
                  <a:cubicBezTo>
                    <a:pt x="981" y="291"/>
                    <a:pt x="981" y="291"/>
                    <a:pt x="981" y="290"/>
                  </a:cubicBezTo>
                  <a:cubicBezTo>
                    <a:pt x="981" y="291"/>
                    <a:pt x="981" y="291"/>
                    <a:pt x="981" y="291"/>
                  </a:cubicBezTo>
                  <a:moveTo>
                    <a:pt x="981" y="292"/>
                  </a:moveTo>
                  <a:cubicBezTo>
                    <a:pt x="981" y="292"/>
                    <a:pt x="981" y="292"/>
                    <a:pt x="981" y="291"/>
                  </a:cubicBezTo>
                  <a:cubicBezTo>
                    <a:pt x="981" y="292"/>
                    <a:pt x="981" y="292"/>
                    <a:pt x="981" y="292"/>
                  </a:cubicBezTo>
                  <a:moveTo>
                    <a:pt x="982" y="293"/>
                  </a:moveTo>
                  <a:cubicBezTo>
                    <a:pt x="982" y="292"/>
                    <a:pt x="982" y="292"/>
                    <a:pt x="981" y="292"/>
                  </a:cubicBezTo>
                  <a:cubicBezTo>
                    <a:pt x="982" y="292"/>
                    <a:pt x="982" y="292"/>
                    <a:pt x="982" y="293"/>
                  </a:cubicBezTo>
                  <a:moveTo>
                    <a:pt x="983" y="294"/>
                  </a:moveTo>
                  <a:cubicBezTo>
                    <a:pt x="982" y="293"/>
                    <a:pt x="982" y="293"/>
                    <a:pt x="982" y="293"/>
                  </a:cubicBezTo>
                  <a:cubicBezTo>
                    <a:pt x="982" y="293"/>
                    <a:pt x="982" y="293"/>
                    <a:pt x="983" y="294"/>
                  </a:cubicBezTo>
                  <a:moveTo>
                    <a:pt x="983" y="294"/>
                  </a:moveTo>
                  <a:cubicBezTo>
                    <a:pt x="983" y="294"/>
                    <a:pt x="983" y="294"/>
                    <a:pt x="983" y="294"/>
                  </a:cubicBezTo>
                  <a:cubicBezTo>
                    <a:pt x="983" y="294"/>
                    <a:pt x="983" y="294"/>
                    <a:pt x="983" y="294"/>
                  </a:cubicBezTo>
                  <a:moveTo>
                    <a:pt x="984" y="295"/>
                  </a:moveTo>
                  <a:cubicBezTo>
                    <a:pt x="983" y="294"/>
                    <a:pt x="983" y="294"/>
                    <a:pt x="983" y="294"/>
                  </a:cubicBezTo>
                  <a:cubicBezTo>
                    <a:pt x="983" y="294"/>
                    <a:pt x="983" y="294"/>
                    <a:pt x="984" y="295"/>
                  </a:cubicBezTo>
                  <a:moveTo>
                    <a:pt x="984" y="295"/>
                  </a:moveTo>
                  <a:cubicBezTo>
                    <a:pt x="984" y="295"/>
                    <a:pt x="984" y="295"/>
                    <a:pt x="984" y="295"/>
                  </a:cubicBezTo>
                  <a:cubicBezTo>
                    <a:pt x="984" y="295"/>
                    <a:pt x="984" y="295"/>
                    <a:pt x="984" y="295"/>
                  </a:cubicBezTo>
                  <a:moveTo>
                    <a:pt x="984" y="296"/>
                  </a:moveTo>
                  <a:cubicBezTo>
                    <a:pt x="984" y="296"/>
                    <a:pt x="984" y="296"/>
                    <a:pt x="984" y="295"/>
                  </a:cubicBezTo>
                  <a:cubicBezTo>
                    <a:pt x="984" y="296"/>
                    <a:pt x="984" y="296"/>
                    <a:pt x="984" y="296"/>
                  </a:cubicBezTo>
                  <a:moveTo>
                    <a:pt x="985" y="296"/>
                  </a:moveTo>
                  <a:cubicBezTo>
                    <a:pt x="985" y="296"/>
                    <a:pt x="985" y="296"/>
                    <a:pt x="984" y="296"/>
                  </a:cubicBezTo>
                  <a:cubicBezTo>
                    <a:pt x="985" y="296"/>
                    <a:pt x="985" y="296"/>
                    <a:pt x="985" y="296"/>
                  </a:cubicBezTo>
                  <a:moveTo>
                    <a:pt x="986" y="297"/>
                  </a:moveTo>
                  <a:cubicBezTo>
                    <a:pt x="986" y="297"/>
                    <a:pt x="985" y="296"/>
                    <a:pt x="985" y="296"/>
                  </a:cubicBezTo>
                  <a:cubicBezTo>
                    <a:pt x="985" y="296"/>
                    <a:pt x="986" y="297"/>
                    <a:pt x="986" y="297"/>
                  </a:cubicBezTo>
                  <a:moveTo>
                    <a:pt x="986" y="297"/>
                  </a:moveTo>
                  <a:cubicBezTo>
                    <a:pt x="986" y="297"/>
                    <a:pt x="986" y="297"/>
                    <a:pt x="986" y="297"/>
                  </a:cubicBezTo>
                  <a:cubicBezTo>
                    <a:pt x="986" y="297"/>
                    <a:pt x="986" y="297"/>
                    <a:pt x="986" y="297"/>
                  </a:cubicBezTo>
                  <a:moveTo>
                    <a:pt x="987" y="298"/>
                  </a:moveTo>
                  <a:cubicBezTo>
                    <a:pt x="987" y="297"/>
                    <a:pt x="987" y="297"/>
                    <a:pt x="986" y="297"/>
                  </a:cubicBezTo>
                  <a:cubicBezTo>
                    <a:pt x="987" y="297"/>
                    <a:pt x="987" y="297"/>
                    <a:pt x="987" y="298"/>
                  </a:cubicBezTo>
                  <a:moveTo>
                    <a:pt x="987" y="298"/>
                  </a:moveTo>
                  <a:cubicBezTo>
                    <a:pt x="987" y="298"/>
                    <a:pt x="987" y="298"/>
                    <a:pt x="987" y="298"/>
                  </a:cubicBezTo>
                  <a:cubicBezTo>
                    <a:pt x="987" y="298"/>
                    <a:pt x="987" y="298"/>
                    <a:pt x="987" y="298"/>
                  </a:cubicBezTo>
                  <a:moveTo>
                    <a:pt x="988" y="298"/>
                  </a:moveTo>
                  <a:cubicBezTo>
                    <a:pt x="988" y="298"/>
                    <a:pt x="988" y="298"/>
                    <a:pt x="987" y="298"/>
                  </a:cubicBezTo>
                  <a:cubicBezTo>
                    <a:pt x="988" y="298"/>
                    <a:pt x="988" y="298"/>
                    <a:pt x="988" y="298"/>
                  </a:cubicBezTo>
                  <a:moveTo>
                    <a:pt x="989" y="298"/>
                  </a:moveTo>
                  <a:cubicBezTo>
                    <a:pt x="989" y="298"/>
                    <a:pt x="989" y="298"/>
                    <a:pt x="988" y="298"/>
                  </a:cubicBezTo>
                  <a:cubicBezTo>
                    <a:pt x="989" y="298"/>
                    <a:pt x="989" y="298"/>
                    <a:pt x="989" y="298"/>
                  </a:cubicBezTo>
                  <a:moveTo>
                    <a:pt x="990" y="298"/>
                  </a:moveTo>
                  <a:cubicBezTo>
                    <a:pt x="990" y="298"/>
                    <a:pt x="989" y="298"/>
                    <a:pt x="989" y="298"/>
                  </a:cubicBezTo>
                  <a:cubicBezTo>
                    <a:pt x="989" y="298"/>
                    <a:pt x="990" y="298"/>
                    <a:pt x="990" y="298"/>
                  </a:cubicBezTo>
                  <a:moveTo>
                    <a:pt x="991" y="298"/>
                  </a:moveTo>
                  <a:cubicBezTo>
                    <a:pt x="991" y="298"/>
                    <a:pt x="990" y="298"/>
                    <a:pt x="990" y="298"/>
                  </a:cubicBezTo>
                  <a:cubicBezTo>
                    <a:pt x="990" y="298"/>
                    <a:pt x="991" y="298"/>
                    <a:pt x="991" y="298"/>
                  </a:cubicBezTo>
                  <a:moveTo>
                    <a:pt x="991" y="298"/>
                  </a:moveTo>
                  <a:cubicBezTo>
                    <a:pt x="991" y="298"/>
                    <a:pt x="991" y="298"/>
                    <a:pt x="991" y="298"/>
                  </a:cubicBezTo>
                  <a:cubicBezTo>
                    <a:pt x="991" y="298"/>
                    <a:pt x="991" y="298"/>
                    <a:pt x="991" y="298"/>
                  </a:cubicBezTo>
                  <a:moveTo>
                    <a:pt x="993" y="298"/>
                  </a:moveTo>
                  <a:cubicBezTo>
                    <a:pt x="992" y="298"/>
                    <a:pt x="992" y="298"/>
                    <a:pt x="991" y="298"/>
                  </a:cubicBezTo>
                  <a:cubicBezTo>
                    <a:pt x="992" y="298"/>
                    <a:pt x="992" y="298"/>
                    <a:pt x="993" y="298"/>
                  </a:cubicBezTo>
                  <a:moveTo>
                    <a:pt x="994" y="298"/>
                  </a:moveTo>
                  <a:cubicBezTo>
                    <a:pt x="994" y="298"/>
                    <a:pt x="993" y="298"/>
                    <a:pt x="993" y="298"/>
                  </a:cubicBezTo>
                  <a:cubicBezTo>
                    <a:pt x="993" y="298"/>
                    <a:pt x="994" y="298"/>
                    <a:pt x="994" y="298"/>
                  </a:cubicBezTo>
                  <a:moveTo>
                    <a:pt x="995" y="298"/>
                  </a:moveTo>
                  <a:cubicBezTo>
                    <a:pt x="995" y="298"/>
                    <a:pt x="994" y="298"/>
                    <a:pt x="994" y="298"/>
                  </a:cubicBezTo>
                  <a:cubicBezTo>
                    <a:pt x="994" y="298"/>
                    <a:pt x="995" y="298"/>
                    <a:pt x="995" y="298"/>
                  </a:cubicBezTo>
                  <a:moveTo>
                    <a:pt x="996" y="298"/>
                  </a:moveTo>
                  <a:cubicBezTo>
                    <a:pt x="996" y="298"/>
                    <a:pt x="995" y="298"/>
                    <a:pt x="995" y="298"/>
                  </a:cubicBezTo>
                  <a:cubicBezTo>
                    <a:pt x="995" y="298"/>
                    <a:pt x="996" y="298"/>
                    <a:pt x="996" y="298"/>
                  </a:cubicBezTo>
                  <a:moveTo>
                    <a:pt x="997" y="298"/>
                  </a:moveTo>
                  <a:cubicBezTo>
                    <a:pt x="997" y="298"/>
                    <a:pt x="997" y="298"/>
                    <a:pt x="996" y="298"/>
                  </a:cubicBezTo>
                  <a:cubicBezTo>
                    <a:pt x="997" y="298"/>
                    <a:pt x="997" y="298"/>
                    <a:pt x="997" y="298"/>
                  </a:cubicBezTo>
                  <a:moveTo>
                    <a:pt x="998" y="297"/>
                  </a:moveTo>
                  <a:cubicBezTo>
                    <a:pt x="997" y="297"/>
                    <a:pt x="997" y="297"/>
                    <a:pt x="997" y="298"/>
                  </a:cubicBezTo>
                  <a:cubicBezTo>
                    <a:pt x="997" y="297"/>
                    <a:pt x="997" y="297"/>
                    <a:pt x="998" y="297"/>
                  </a:cubicBezTo>
                  <a:moveTo>
                    <a:pt x="998" y="297"/>
                  </a:moveTo>
                  <a:cubicBezTo>
                    <a:pt x="998" y="297"/>
                    <a:pt x="998" y="297"/>
                    <a:pt x="998" y="297"/>
                  </a:cubicBezTo>
                  <a:cubicBezTo>
                    <a:pt x="998" y="297"/>
                    <a:pt x="998" y="297"/>
                    <a:pt x="998" y="297"/>
                  </a:cubicBezTo>
                  <a:moveTo>
                    <a:pt x="999" y="297"/>
                  </a:moveTo>
                  <a:cubicBezTo>
                    <a:pt x="999" y="297"/>
                    <a:pt x="999" y="297"/>
                    <a:pt x="998" y="297"/>
                  </a:cubicBezTo>
                  <a:cubicBezTo>
                    <a:pt x="999" y="297"/>
                    <a:pt x="999" y="297"/>
                    <a:pt x="999" y="297"/>
                  </a:cubicBezTo>
                  <a:moveTo>
                    <a:pt x="999" y="296"/>
                  </a:moveTo>
                  <a:cubicBezTo>
                    <a:pt x="999" y="296"/>
                    <a:pt x="999" y="297"/>
                    <a:pt x="999" y="297"/>
                  </a:cubicBezTo>
                  <a:cubicBezTo>
                    <a:pt x="999" y="297"/>
                    <a:pt x="999" y="297"/>
                    <a:pt x="999" y="297"/>
                  </a:cubicBezTo>
                  <a:moveTo>
                    <a:pt x="1000" y="296"/>
                  </a:moveTo>
                  <a:cubicBezTo>
                    <a:pt x="1000" y="296"/>
                    <a:pt x="1000" y="296"/>
                    <a:pt x="1000" y="296"/>
                  </a:cubicBezTo>
                  <a:cubicBezTo>
                    <a:pt x="1000" y="296"/>
                    <a:pt x="1000" y="296"/>
                    <a:pt x="1000" y="296"/>
                  </a:cubicBezTo>
                  <a:moveTo>
                    <a:pt x="1000" y="296"/>
                  </a:moveTo>
                  <a:cubicBezTo>
                    <a:pt x="1000" y="296"/>
                    <a:pt x="1000" y="296"/>
                    <a:pt x="1000" y="296"/>
                  </a:cubicBezTo>
                  <a:cubicBezTo>
                    <a:pt x="1000" y="296"/>
                    <a:pt x="1000" y="296"/>
                    <a:pt x="1000" y="296"/>
                  </a:cubicBezTo>
                  <a:moveTo>
                    <a:pt x="1001" y="296"/>
                  </a:moveTo>
                  <a:cubicBezTo>
                    <a:pt x="1000" y="296"/>
                    <a:pt x="1000" y="296"/>
                    <a:pt x="1000" y="296"/>
                  </a:cubicBezTo>
                  <a:cubicBezTo>
                    <a:pt x="1001" y="296"/>
                    <a:pt x="1001" y="296"/>
                    <a:pt x="1001" y="296"/>
                  </a:cubicBezTo>
                  <a:moveTo>
                    <a:pt x="1001" y="295"/>
                  </a:moveTo>
                  <a:cubicBezTo>
                    <a:pt x="1001" y="296"/>
                    <a:pt x="1001" y="296"/>
                    <a:pt x="1001" y="296"/>
                  </a:cubicBezTo>
                  <a:cubicBezTo>
                    <a:pt x="1001" y="295"/>
                    <a:pt x="1001" y="295"/>
                    <a:pt x="1001" y="295"/>
                  </a:cubicBezTo>
                  <a:moveTo>
                    <a:pt x="1001" y="295"/>
                  </a:moveTo>
                  <a:cubicBezTo>
                    <a:pt x="1001" y="295"/>
                    <a:pt x="1001" y="295"/>
                    <a:pt x="1001" y="295"/>
                  </a:cubicBezTo>
                  <a:cubicBezTo>
                    <a:pt x="1001" y="295"/>
                    <a:pt x="1001" y="295"/>
                    <a:pt x="1001" y="295"/>
                  </a:cubicBezTo>
                  <a:moveTo>
                    <a:pt x="1001" y="294"/>
                  </a:moveTo>
                  <a:cubicBezTo>
                    <a:pt x="1001" y="295"/>
                    <a:pt x="1001" y="295"/>
                    <a:pt x="1001" y="295"/>
                  </a:cubicBezTo>
                  <a:cubicBezTo>
                    <a:pt x="1001" y="295"/>
                    <a:pt x="1001" y="295"/>
                    <a:pt x="1001" y="294"/>
                  </a:cubicBezTo>
                  <a:moveTo>
                    <a:pt x="1002" y="294"/>
                  </a:moveTo>
                  <a:cubicBezTo>
                    <a:pt x="1002" y="294"/>
                    <a:pt x="1001" y="294"/>
                    <a:pt x="1001" y="294"/>
                  </a:cubicBezTo>
                  <a:cubicBezTo>
                    <a:pt x="1001" y="294"/>
                    <a:pt x="1002" y="294"/>
                    <a:pt x="1002" y="294"/>
                  </a:cubicBezTo>
                  <a:moveTo>
                    <a:pt x="1002" y="294"/>
                  </a:moveTo>
                  <a:cubicBezTo>
                    <a:pt x="1002" y="294"/>
                    <a:pt x="1002" y="294"/>
                    <a:pt x="1002" y="294"/>
                  </a:cubicBezTo>
                  <a:cubicBezTo>
                    <a:pt x="1002" y="294"/>
                    <a:pt x="1002" y="294"/>
                    <a:pt x="1002" y="294"/>
                  </a:cubicBezTo>
                  <a:moveTo>
                    <a:pt x="1002" y="293"/>
                  </a:moveTo>
                  <a:cubicBezTo>
                    <a:pt x="1002" y="293"/>
                    <a:pt x="1002" y="294"/>
                    <a:pt x="1002" y="294"/>
                  </a:cubicBezTo>
                  <a:cubicBezTo>
                    <a:pt x="1002" y="294"/>
                    <a:pt x="1002" y="293"/>
                    <a:pt x="1002" y="293"/>
                  </a:cubicBezTo>
                  <a:moveTo>
                    <a:pt x="1002" y="292"/>
                  </a:moveTo>
                  <a:cubicBezTo>
                    <a:pt x="1002" y="292"/>
                    <a:pt x="1002" y="293"/>
                    <a:pt x="1002" y="293"/>
                  </a:cubicBezTo>
                  <a:cubicBezTo>
                    <a:pt x="1002" y="293"/>
                    <a:pt x="1002" y="292"/>
                    <a:pt x="1002" y="292"/>
                  </a:cubicBezTo>
                  <a:moveTo>
                    <a:pt x="1002" y="292"/>
                  </a:moveTo>
                  <a:cubicBezTo>
                    <a:pt x="1002" y="292"/>
                    <a:pt x="1002" y="292"/>
                    <a:pt x="1002" y="292"/>
                  </a:cubicBezTo>
                  <a:cubicBezTo>
                    <a:pt x="1002" y="292"/>
                    <a:pt x="1002" y="292"/>
                    <a:pt x="1002" y="292"/>
                  </a:cubicBezTo>
                  <a:moveTo>
                    <a:pt x="1002" y="291"/>
                  </a:moveTo>
                  <a:cubicBezTo>
                    <a:pt x="1002" y="291"/>
                    <a:pt x="1002" y="292"/>
                    <a:pt x="1002" y="292"/>
                  </a:cubicBezTo>
                  <a:cubicBezTo>
                    <a:pt x="1002" y="292"/>
                    <a:pt x="1002" y="291"/>
                    <a:pt x="1002" y="291"/>
                  </a:cubicBezTo>
                  <a:moveTo>
                    <a:pt x="1002" y="290"/>
                  </a:moveTo>
                  <a:cubicBezTo>
                    <a:pt x="1002" y="291"/>
                    <a:pt x="1002" y="291"/>
                    <a:pt x="1002" y="291"/>
                  </a:cubicBezTo>
                  <a:cubicBezTo>
                    <a:pt x="1002" y="291"/>
                    <a:pt x="1002" y="291"/>
                    <a:pt x="1002" y="290"/>
                  </a:cubicBezTo>
                  <a:moveTo>
                    <a:pt x="1002" y="290"/>
                  </a:moveTo>
                  <a:cubicBezTo>
                    <a:pt x="1002" y="290"/>
                    <a:pt x="1002" y="290"/>
                    <a:pt x="1002" y="289"/>
                  </a:cubicBezTo>
                  <a:cubicBezTo>
                    <a:pt x="1002" y="290"/>
                    <a:pt x="1002" y="290"/>
                    <a:pt x="1002" y="290"/>
                  </a:cubicBezTo>
                  <a:moveTo>
                    <a:pt x="1002" y="289"/>
                  </a:moveTo>
                  <a:cubicBezTo>
                    <a:pt x="1002" y="289"/>
                    <a:pt x="1002" y="289"/>
                    <a:pt x="1002" y="289"/>
                  </a:cubicBezTo>
                  <a:cubicBezTo>
                    <a:pt x="1002" y="289"/>
                    <a:pt x="1002" y="289"/>
                    <a:pt x="1002" y="289"/>
                  </a:cubicBezTo>
                  <a:moveTo>
                    <a:pt x="1002" y="288"/>
                  </a:moveTo>
                  <a:cubicBezTo>
                    <a:pt x="1002" y="288"/>
                    <a:pt x="1002" y="288"/>
                    <a:pt x="1002" y="289"/>
                  </a:cubicBezTo>
                  <a:cubicBezTo>
                    <a:pt x="1002" y="288"/>
                    <a:pt x="1002" y="288"/>
                    <a:pt x="1002" y="288"/>
                  </a:cubicBezTo>
                  <a:moveTo>
                    <a:pt x="1002" y="288"/>
                  </a:moveTo>
                  <a:cubicBezTo>
                    <a:pt x="1002" y="288"/>
                    <a:pt x="1002" y="287"/>
                    <a:pt x="1002" y="287"/>
                  </a:cubicBezTo>
                  <a:cubicBezTo>
                    <a:pt x="1002" y="287"/>
                    <a:pt x="1002" y="288"/>
                    <a:pt x="1002" y="288"/>
                  </a:cubicBezTo>
                  <a:moveTo>
                    <a:pt x="1002" y="286"/>
                  </a:moveTo>
                  <a:cubicBezTo>
                    <a:pt x="1002" y="286"/>
                    <a:pt x="1002" y="286"/>
                    <a:pt x="1002" y="287"/>
                  </a:cubicBezTo>
                  <a:cubicBezTo>
                    <a:pt x="1002" y="286"/>
                    <a:pt x="1002" y="286"/>
                    <a:pt x="1002" y="286"/>
                  </a:cubicBezTo>
                  <a:moveTo>
                    <a:pt x="1002" y="286"/>
                  </a:moveTo>
                  <a:cubicBezTo>
                    <a:pt x="1002" y="285"/>
                    <a:pt x="1002" y="285"/>
                    <a:pt x="1002" y="284"/>
                  </a:cubicBezTo>
                  <a:cubicBezTo>
                    <a:pt x="1002" y="285"/>
                    <a:pt x="1002" y="285"/>
                    <a:pt x="1002" y="286"/>
                  </a:cubicBezTo>
                  <a:moveTo>
                    <a:pt x="1002" y="283"/>
                  </a:moveTo>
                  <a:cubicBezTo>
                    <a:pt x="1002" y="284"/>
                    <a:pt x="1002" y="284"/>
                    <a:pt x="1002" y="284"/>
                  </a:cubicBezTo>
                  <a:cubicBezTo>
                    <a:pt x="1002" y="284"/>
                    <a:pt x="1002" y="284"/>
                    <a:pt x="1002" y="283"/>
                  </a:cubicBezTo>
                  <a:moveTo>
                    <a:pt x="1002" y="283"/>
                  </a:moveTo>
                  <a:cubicBezTo>
                    <a:pt x="1002" y="283"/>
                    <a:pt x="1002" y="283"/>
                    <a:pt x="1002" y="283"/>
                  </a:cubicBezTo>
                  <a:cubicBezTo>
                    <a:pt x="1002" y="283"/>
                    <a:pt x="1002" y="283"/>
                    <a:pt x="1002" y="283"/>
                  </a:cubicBezTo>
                  <a:moveTo>
                    <a:pt x="1002" y="281"/>
                  </a:moveTo>
                  <a:cubicBezTo>
                    <a:pt x="1002" y="281"/>
                    <a:pt x="1002" y="280"/>
                    <a:pt x="1002" y="280"/>
                  </a:cubicBezTo>
                  <a:cubicBezTo>
                    <a:pt x="1002" y="280"/>
                    <a:pt x="1002" y="282"/>
                    <a:pt x="1002" y="281"/>
                  </a:cubicBezTo>
                  <a:cubicBezTo>
                    <a:pt x="1002" y="282"/>
                    <a:pt x="1002" y="282"/>
                    <a:pt x="1002" y="283"/>
                  </a:cubicBezTo>
                  <a:cubicBezTo>
                    <a:pt x="1002" y="282"/>
                    <a:pt x="1002" y="282"/>
                    <a:pt x="1002" y="281"/>
                  </a:cubicBezTo>
                  <a:moveTo>
                    <a:pt x="1017" y="280"/>
                  </a:moveTo>
                  <a:cubicBezTo>
                    <a:pt x="1005" y="273"/>
                    <a:pt x="1005" y="273"/>
                    <a:pt x="1005" y="273"/>
                  </a:cubicBezTo>
                  <a:cubicBezTo>
                    <a:pt x="1008" y="257"/>
                    <a:pt x="1008" y="257"/>
                    <a:pt x="1008" y="257"/>
                  </a:cubicBezTo>
                  <a:cubicBezTo>
                    <a:pt x="1020" y="272"/>
                    <a:pt x="1020" y="272"/>
                    <a:pt x="1020" y="272"/>
                  </a:cubicBezTo>
                  <a:cubicBezTo>
                    <a:pt x="1017" y="280"/>
                    <a:pt x="1017" y="280"/>
                    <a:pt x="1017" y="280"/>
                  </a:cubicBezTo>
                  <a:cubicBezTo>
                    <a:pt x="1030" y="286"/>
                    <a:pt x="1030" y="286"/>
                    <a:pt x="1030" y="286"/>
                  </a:cubicBezTo>
                  <a:cubicBezTo>
                    <a:pt x="1017" y="280"/>
                    <a:pt x="1017" y="280"/>
                    <a:pt x="1017" y="280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8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7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28" y="233"/>
                  </a:moveTo>
                  <a:cubicBezTo>
                    <a:pt x="1024" y="234"/>
                    <a:pt x="1019" y="235"/>
                    <a:pt x="1015" y="235"/>
                  </a:cubicBezTo>
                  <a:cubicBezTo>
                    <a:pt x="1013" y="235"/>
                    <a:pt x="1010" y="236"/>
                    <a:pt x="1009" y="237"/>
                  </a:cubicBezTo>
                  <a:cubicBezTo>
                    <a:pt x="1008" y="237"/>
                    <a:pt x="1008" y="237"/>
                    <a:pt x="1004" y="244"/>
                  </a:cubicBezTo>
                  <a:cubicBezTo>
                    <a:pt x="1005" y="246"/>
                    <a:pt x="1006" y="249"/>
                    <a:pt x="1007" y="251"/>
                  </a:cubicBezTo>
                  <a:cubicBezTo>
                    <a:pt x="1006" y="249"/>
                    <a:pt x="1005" y="246"/>
                    <a:pt x="1004" y="244"/>
                  </a:cubicBezTo>
                  <a:cubicBezTo>
                    <a:pt x="1002" y="244"/>
                    <a:pt x="1001" y="244"/>
                    <a:pt x="999" y="244"/>
                  </a:cubicBezTo>
                  <a:cubicBezTo>
                    <a:pt x="997" y="240"/>
                    <a:pt x="996" y="235"/>
                    <a:pt x="994" y="230"/>
                  </a:cubicBezTo>
                  <a:cubicBezTo>
                    <a:pt x="992" y="230"/>
                    <a:pt x="991" y="230"/>
                    <a:pt x="989" y="230"/>
                  </a:cubicBezTo>
                  <a:cubicBezTo>
                    <a:pt x="991" y="230"/>
                    <a:pt x="992" y="230"/>
                    <a:pt x="994" y="230"/>
                  </a:cubicBezTo>
                  <a:cubicBezTo>
                    <a:pt x="1004" y="229"/>
                    <a:pt x="1015" y="228"/>
                    <a:pt x="1025" y="226"/>
                  </a:cubicBezTo>
                  <a:cubicBezTo>
                    <a:pt x="1026" y="229"/>
                    <a:pt x="1027" y="231"/>
                    <a:pt x="1028" y="233"/>
                  </a:cubicBezTo>
                  <a:moveTo>
                    <a:pt x="1032" y="226"/>
                  </a:moveTo>
                  <a:cubicBezTo>
                    <a:pt x="1032" y="226"/>
                    <a:pt x="1032" y="225"/>
                    <a:pt x="1032" y="225"/>
                  </a:cubicBezTo>
                  <a:cubicBezTo>
                    <a:pt x="1032" y="225"/>
                    <a:pt x="1032" y="226"/>
                    <a:pt x="1032" y="226"/>
                  </a:cubicBezTo>
                  <a:cubicBezTo>
                    <a:pt x="1032" y="226"/>
                    <a:pt x="1032" y="226"/>
                    <a:pt x="1032" y="226"/>
                  </a:cubicBezTo>
                  <a:moveTo>
                    <a:pt x="1031" y="225"/>
                  </a:moveTo>
                  <a:cubicBezTo>
                    <a:pt x="1031" y="225"/>
                    <a:pt x="1030" y="226"/>
                    <a:pt x="1031" y="227"/>
                  </a:cubicBezTo>
                  <a:cubicBezTo>
                    <a:pt x="1031" y="226"/>
                    <a:pt x="1030" y="226"/>
                    <a:pt x="1031" y="225"/>
                  </a:cubicBezTo>
                  <a:cubicBezTo>
                    <a:pt x="1031" y="225"/>
                    <a:pt x="1031" y="225"/>
                    <a:pt x="1031" y="225"/>
                  </a:cubicBezTo>
                  <a:moveTo>
                    <a:pt x="829" y="337"/>
                  </a:moveTo>
                  <a:cubicBezTo>
                    <a:pt x="829" y="334"/>
                    <a:pt x="829" y="331"/>
                    <a:pt x="829" y="329"/>
                  </a:cubicBezTo>
                  <a:cubicBezTo>
                    <a:pt x="819" y="329"/>
                    <a:pt x="819" y="329"/>
                    <a:pt x="819" y="329"/>
                  </a:cubicBezTo>
                  <a:cubicBezTo>
                    <a:pt x="812" y="345"/>
                    <a:pt x="812" y="345"/>
                    <a:pt x="812" y="345"/>
                  </a:cubicBezTo>
                  <a:cubicBezTo>
                    <a:pt x="823" y="337"/>
                    <a:pt x="823" y="337"/>
                    <a:pt x="823" y="337"/>
                  </a:cubicBezTo>
                  <a:cubicBezTo>
                    <a:pt x="823" y="342"/>
                    <a:pt x="823" y="347"/>
                    <a:pt x="823" y="353"/>
                  </a:cubicBezTo>
                  <a:cubicBezTo>
                    <a:pt x="829" y="337"/>
                    <a:pt x="829" y="337"/>
                    <a:pt x="829" y="337"/>
                  </a:cubicBezTo>
                  <a:moveTo>
                    <a:pt x="1008" y="578"/>
                  </a:moveTo>
                  <a:cubicBezTo>
                    <a:pt x="999" y="560"/>
                    <a:pt x="999" y="560"/>
                    <a:pt x="999" y="560"/>
                  </a:cubicBezTo>
                  <a:cubicBezTo>
                    <a:pt x="1008" y="578"/>
                    <a:pt x="1008" y="578"/>
                    <a:pt x="1008" y="578"/>
                  </a:cubicBezTo>
                  <a:moveTo>
                    <a:pt x="1008" y="480"/>
                  </a:moveTo>
                  <a:cubicBezTo>
                    <a:pt x="1013" y="470"/>
                    <a:pt x="1013" y="470"/>
                    <a:pt x="1013" y="470"/>
                  </a:cubicBezTo>
                  <a:cubicBezTo>
                    <a:pt x="1008" y="480"/>
                    <a:pt x="1008" y="480"/>
                    <a:pt x="1008" y="480"/>
                  </a:cubicBezTo>
                  <a:moveTo>
                    <a:pt x="1024" y="461"/>
                  </a:moveTo>
                  <a:cubicBezTo>
                    <a:pt x="1013" y="470"/>
                    <a:pt x="1013" y="470"/>
                    <a:pt x="1013" y="470"/>
                  </a:cubicBezTo>
                  <a:cubicBezTo>
                    <a:pt x="1024" y="461"/>
                    <a:pt x="1024" y="461"/>
                    <a:pt x="1024" y="461"/>
                  </a:cubicBezTo>
                  <a:moveTo>
                    <a:pt x="1273" y="419"/>
                  </a:moveTo>
                  <a:cubicBezTo>
                    <a:pt x="1233" y="329"/>
                    <a:pt x="1182" y="248"/>
                    <a:pt x="1124" y="179"/>
                  </a:cubicBezTo>
                  <a:cubicBezTo>
                    <a:pt x="1123" y="179"/>
                    <a:pt x="1122" y="179"/>
                    <a:pt x="1120" y="179"/>
                  </a:cubicBezTo>
                  <a:cubicBezTo>
                    <a:pt x="1114" y="181"/>
                    <a:pt x="1107" y="182"/>
                    <a:pt x="1100" y="184"/>
                  </a:cubicBezTo>
                  <a:cubicBezTo>
                    <a:pt x="1091" y="186"/>
                    <a:pt x="1081" y="188"/>
                    <a:pt x="1072" y="190"/>
                  </a:cubicBezTo>
                  <a:cubicBezTo>
                    <a:pt x="1068" y="186"/>
                    <a:pt x="1066" y="181"/>
                    <a:pt x="1063" y="177"/>
                  </a:cubicBezTo>
                  <a:cubicBezTo>
                    <a:pt x="1060" y="178"/>
                    <a:pt x="1058" y="178"/>
                    <a:pt x="1055" y="178"/>
                  </a:cubicBezTo>
                  <a:cubicBezTo>
                    <a:pt x="1065" y="189"/>
                    <a:pt x="1065" y="189"/>
                    <a:pt x="1075" y="197"/>
                  </a:cubicBezTo>
                  <a:cubicBezTo>
                    <a:pt x="1075" y="197"/>
                    <a:pt x="1073" y="197"/>
                    <a:pt x="1072" y="197"/>
                  </a:cubicBezTo>
                  <a:cubicBezTo>
                    <a:pt x="1056" y="207"/>
                    <a:pt x="1056" y="207"/>
                    <a:pt x="1056" y="207"/>
                  </a:cubicBezTo>
                  <a:cubicBezTo>
                    <a:pt x="1054" y="203"/>
                    <a:pt x="1051" y="198"/>
                    <a:pt x="1048" y="194"/>
                  </a:cubicBezTo>
                  <a:cubicBezTo>
                    <a:pt x="1053" y="208"/>
                    <a:pt x="1053" y="208"/>
                    <a:pt x="1053" y="208"/>
                  </a:cubicBezTo>
                  <a:cubicBezTo>
                    <a:pt x="1048" y="194"/>
                    <a:pt x="1048" y="194"/>
                    <a:pt x="1048" y="194"/>
                  </a:cubicBezTo>
                  <a:cubicBezTo>
                    <a:pt x="1046" y="194"/>
                    <a:pt x="1043" y="195"/>
                    <a:pt x="1040" y="195"/>
                  </a:cubicBezTo>
                  <a:cubicBezTo>
                    <a:pt x="1045" y="202"/>
                    <a:pt x="1048" y="209"/>
                    <a:pt x="1052" y="215"/>
                  </a:cubicBezTo>
                  <a:cubicBezTo>
                    <a:pt x="1047" y="216"/>
                    <a:pt x="1041" y="217"/>
                    <a:pt x="1035" y="218"/>
                  </a:cubicBezTo>
                  <a:cubicBezTo>
                    <a:pt x="1034" y="218"/>
                    <a:pt x="1032" y="218"/>
                    <a:pt x="1031" y="218"/>
                  </a:cubicBezTo>
                  <a:cubicBezTo>
                    <a:pt x="1031" y="218"/>
                    <a:pt x="1031" y="218"/>
                    <a:pt x="1031" y="218"/>
                  </a:cubicBezTo>
                  <a:cubicBezTo>
                    <a:pt x="1018" y="220"/>
                    <a:pt x="1004" y="222"/>
                    <a:pt x="991" y="223"/>
                  </a:cubicBezTo>
                  <a:cubicBezTo>
                    <a:pt x="989" y="230"/>
                    <a:pt x="989" y="230"/>
                    <a:pt x="989" y="230"/>
                  </a:cubicBezTo>
                  <a:cubicBezTo>
                    <a:pt x="991" y="223"/>
                    <a:pt x="991" y="223"/>
                    <a:pt x="991" y="223"/>
                  </a:cubicBezTo>
                  <a:cubicBezTo>
                    <a:pt x="971" y="221"/>
                    <a:pt x="971" y="221"/>
                    <a:pt x="971" y="221"/>
                  </a:cubicBezTo>
                  <a:cubicBezTo>
                    <a:pt x="991" y="223"/>
                    <a:pt x="991" y="223"/>
                    <a:pt x="991" y="223"/>
                  </a:cubicBezTo>
                  <a:cubicBezTo>
                    <a:pt x="1004" y="222"/>
                    <a:pt x="1018" y="220"/>
                    <a:pt x="1031" y="218"/>
                  </a:cubicBezTo>
                  <a:cubicBezTo>
                    <a:pt x="999" y="201"/>
                    <a:pt x="999" y="201"/>
                    <a:pt x="999" y="201"/>
                  </a:cubicBezTo>
                  <a:cubicBezTo>
                    <a:pt x="988" y="195"/>
                    <a:pt x="988" y="195"/>
                    <a:pt x="988" y="195"/>
                  </a:cubicBezTo>
                  <a:cubicBezTo>
                    <a:pt x="966" y="196"/>
                    <a:pt x="944" y="187"/>
                    <a:pt x="922" y="187"/>
                  </a:cubicBezTo>
                  <a:cubicBezTo>
                    <a:pt x="921" y="187"/>
                    <a:pt x="919" y="187"/>
                    <a:pt x="918" y="187"/>
                  </a:cubicBezTo>
                  <a:cubicBezTo>
                    <a:pt x="911" y="188"/>
                    <a:pt x="911" y="188"/>
                    <a:pt x="902" y="193"/>
                  </a:cubicBezTo>
                  <a:cubicBezTo>
                    <a:pt x="908" y="196"/>
                    <a:pt x="916" y="199"/>
                    <a:pt x="922" y="201"/>
                  </a:cubicBezTo>
                  <a:cubicBezTo>
                    <a:pt x="899" y="195"/>
                    <a:pt x="899" y="195"/>
                    <a:pt x="899" y="195"/>
                  </a:cubicBezTo>
                  <a:cubicBezTo>
                    <a:pt x="872" y="210"/>
                    <a:pt x="872" y="210"/>
                    <a:pt x="872" y="210"/>
                  </a:cubicBezTo>
                  <a:cubicBezTo>
                    <a:pt x="868" y="217"/>
                    <a:pt x="868" y="217"/>
                    <a:pt x="868" y="217"/>
                  </a:cubicBezTo>
                  <a:cubicBezTo>
                    <a:pt x="860" y="224"/>
                    <a:pt x="860" y="224"/>
                    <a:pt x="860" y="224"/>
                  </a:cubicBezTo>
                  <a:cubicBezTo>
                    <a:pt x="851" y="224"/>
                    <a:pt x="851" y="224"/>
                    <a:pt x="851" y="224"/>
                  </a:cubicBezTo>
                  <a:cubicBezTo>
                    <a:pt x="847" y="231"/>
                    <a:pt x="847" y="231"/>
                    <a:pt x="847" y="231"/>
                  </a:cubicBezTo>
                  <a:cubicBezTo>
                    <a:pt x="843" y="246"/>
                    <a:pt x="843" y="246"/>
                    <a:pt x="843" y="246"/>
                  </a:cubicBezTo>
                  <a:cubicBezTo>
                    <a:pt x="829" y="253"/>
                    <a:pt x="829" y="253"/>
                    <a:pt x="829" y="253"/>
                  </a:cubicBezTo>
                  <a:cubicBezTo>
                    <a:pt x="823" y="259"/>
                    <a:pt x="823" y="259"/>
                    <a:pt x="823" y="259"/>
                  </a:cubicBezTo>
                  <a:cubicBezTo>
                    <a:pt x="819" y="268"/>
                    <a:pt x="819" y="268"/>
                    <a:pt x="819" y="268"/>
                  </a:cubicBezTo>
                  <a:cubicBezTo>
                    <a:pt x="809" y="275"/>
                    <a:pt x="809" y="275"/>
                    <a:pt x="809" y="275"/>
                  </a:cubicBezTo>
                  <a:cubicBezTo>
                    <a:pt x="806" y="275"/>
                    <a:pt x="802" y="275"/>
                    <a:pt x="799" y="275"/>
                  </a:cubicBezTo>
                  <a:cubicBezTo>
                    <a:pt x="789" y="283"/>
                    <a:pt x="789" y="283"/>
                    <a:pt x="789" y="283"/>
                  </a:cubicBezTo>
                  <a:cubicBezTo>
                    <a:pt x="788" y="297"/>
                    <a:pt x="788" y="297"/>
                    <a:pt x="788" y="297"/>
                  </a:cubicBezTo>
                  <a:cubicBezTo>
                    <a:pt x="789" y="297"/>
                    <a:pt x="791" y="297"/>
                    <a:pt x="793" y="297"/>
                  </a:cubicBezTo>
                  <a:cubicBezTo>
                    <a:pt x="793" y="300"/>
                    <a:pt x="793" y="302"/>
                    <a:pt x="792" y="305"/>
                  </a:cubicBezTo>
                  <a:cubicBezTo>
                    <a:pt x="797" y="323"/>
                    <a:pt x="797" y="323"/>
                    <a:pt x="797" y="323"/>
                  </a:cubicBezTo>
                  <a:cubicBezTo>
                    <a:pt x="818" y="313"/>
                    <a:pt x="818" y="313"/>
                    <a:pt x="818" y="313"/>
                  </a:cubicBezTo>
                  <a:cubicBezTo>
                    <a:pt x="820" y="313"/>
                    <a:pt x="822" y="313"/>
                    <a:pt x="824" y="313"/>
                  </a:cubicBezTo>
                  <a:cubicBezTo>
                    <a:pt x="833" y="306"/>
                    <a:pt x="833" y="306"/>
                    <a:pt x="833" y="306"/>
                  </a:cubicBezTo>
                  <a:cubicBezTo>
                    <a:pt x="840" y="329"/>
                    <a:pt x="840" y="329"/>
                    <a:pt x="840" y="329"/>
                  </a:cubicBezTo>
                  <a:cubicBezTo>
                    <a:pt x="840" y="331"/>
                    <a:pt x="840" y="334"/>
                    <a:pt x="840" y="337"/>
                  </a:cubicBezTo>
                  <a:cubicBezTo>
                    <a:pt x="846" y="353"/>
                    <a:pt x="846" y="353"/>
                    <a:pt x="846" y="353"/>
                  </a:cubicBezTo>
                  <a:cubicBezTo>
                    <a:pt x="872" y="343"/>
                    <a:pt x="872" y="343"/>
                    <a:pt x="872" y="343"/>
                  </a:cubicBezTo>
                  <a:cubicBezTo>
                    <a:pt x="881" y="305"/>
                    <a:pt x="881" y="305"/>
                    <a:pt x="881" y="305"/>
                  </a:cubicBezTo>
                  <a:cubicBezTo>
                    <a:pt x="872" y="343"/>
                    <a:pt x="872" y="343"/>
                    <a:pt x="872" y="343"/>
                  </a:cubicBezTo>
                  <a:cubicBezTo>
                    <a:pt x="846" y="353"/>
                    <a:pt x="846" y="353"/>
                    <a:pt x="846" y="353"/>
                  </a:cubicBezTo>
                  <a:cubicBezTo>
                    <a:pt x="840" y="337"/>
                    <a:pt x="840" y="337"/>
                    <a:pt x="840" y="337"/>
                  </a:cubicBezTo>
                  <a:cubicBezTo>
                    <a:pt x="829" y="361"/>
                    <a:pt x="829" y="361"/>
                    <a:pt x="829" y="361"/>
                  </a:cubicBezTo>
                  <a:cubicBezTo>
                    <a:pt x="870" y="357"/>
                    <a:pt x="875" y="355"/>
                    <a:pt x="878" y="333"/>
                  </a:cubicBezTo>
                  <a:cubicBezTo>
                    <a:pt x="880" y="321"/>
                    <a:pt x="882" y="320"/>
                    <a:pt x="893" y="312"/>
                  </a:cubicBezTo>
                  <a:cubicBezTo>
                    <a:pt x="893" y="307"/>
                    <a:pt x="892" y="302"/>
                    <a:pt x="891" y="296"/>
                  </a:cubicBezTo>
                  <a:cubicBezTo>
                    <a:pt x="880" y="296"/>
                    <a:pt x="880" y="296"/>
                    <a:pt x="880" y="296"/>
                  </a:cubicBezTo>
                  <a:cubicBezTo>
                    <a:pt x="883" y="267"/>
                    <a:pt x="883" y="267"/>
                    <a:pt x="883" y="267"/>
                  </a:cubicBezTo>
                  <a:cubicBezTo>
                    <a:pt x="874" y="275"/>
                    <a:pt x="874" y="275"/>
                    <a:pt x="874" y="275"/>
                  </a:cubicBezTo>
                  <a:cubicBezTo>
                    <a:pt x="883" y="267"/>
                    <a:pt x="883" y="267"/>
                    <a:pt x="883" y="267"/>
                  </a:cubicBezTo>
                  <a:cubicBezTo>
                    <a:pt x="900" y="251"/>
                    <a:pt x="900" y="251"/>
                    <a:pt x="900" y="251"/>
                  </a:cubicBezTo>
                  <a:cubicBezTo>
                    <a:pt x="903" y="237"/>
                    <a:pt x="903" y="237"/>
                    <a:pt x="903" y="237"/>
                  </a:cubicBezTo>
                  <a:cubicBezTo>
                    <a:pt x="921" y="236"/>
                    <a:pt x="921" y="236"/>
                    <a:pt x="921" y="236"/>
                  </a:cubicBezTo>
                  <a:cubicBezTo>
                    <a:pt x="924" y="236"/>
                    <a:pt x="927" y="235"/>
                    <a:pt x="930" y="235"/>
                  </a:cubicBezTo>
                  <a:cubicBezTo>
                    <a:pt x="931" y="240"/>
                    <a:pt x="932" y="245"/>
                    <a:pt x="934" y="250"/>
                  </a:cubicBezTo>
                  <a:cubicBezTo>
                    <a:pt x="932" y="245"/>
                    <a:pt x="931" y="240"/>
                    <a:pt x="930" y="235"/>
                  </a:cubicBezTo>
                  <a:cubicBezTo>
                    <a:pt x="927" y="235"/>
                    <a:pt x="924" y="236"/>
                    <a:pt x="921" y="236"/>
                  </a:cubicBezTo>
                  <a:cubicBezTo>
                    <a:pt x="903" y="237"/>
                    <a:pt x="903" y="237"/>
                    <a:pt x="903" y="237"/>
                  </a:cubicBezTo>
                  <a:cubicBezTo>
                    <a:pt x="900" y="251"/>
                    <a:pt x="900" y="251"/>
                    <a:pt x="900" y="251"/>
                  </a:cubicBezTo>
                  <a:cubicBezTo>
                    <a:pt x="902" y="250"/>
                    <a:pt x="902" y="250"/>
                    <a:pt x="902" y="250"/>
                  </a:cubicBezTo>
                  <a:cubicBezTo>
                    <a:pt x="910" y="241"/>
                    <a:pt x="913" y="239"/>
                    <a:pt x="922" y="248"/>
                  </a:cubicBezTo>
                  <a:cubicBezTo>
                    <a:pt x="922" y="251"/>
                    <a:pt x="921" y="255"/>
                    <a:pt x="921" y="258"/>
                  </a:cubicBezTo>
                  <a:cubicBezTo>
                    <a:pt x="908" y="267"/>
                    <a:pt x="908" y="267"/>
                    <a:pt x="908" y="267"/>
                  </a:cubicBezTo>
                  <a:cubicBezTo>
                    <a:pt x="912" y="296"/>
                    <a:pt x="912" y="296"/>
                    <a:pt x="912" y="296"/>
                  </a:cubicBezTo>
                  <a:cubicBezTo>
                    <a:pt x="915" y="296"/>
                    <a:pt x="919" y="296"/>
                    <a:pt x="922" y="295"/>
                  </a:cubicBezTo>
                  <a:cubicBezTo>
                    <a:pt x="929" y="295"/>
                    <a:pt x="936" y="295"/>
                    <a:pt x="943" y="294"/>
                  </a:cubicBezTo>
                  <a:cubicBezTo>
                    <a:pt x="952" y="294"/>
                    <a:pt x="960" y="293"/>
                    <a:pt x="969" y="292"/>
                  </a:cubicBezTo>
                  <a:cubicBezTo>
                    <a:pt x="970" y="295"/>
                    <a:pt x="970" y="297"/>
                    <a:pt x="971" y="300"/>
                  </a:cubicBezTo>
                  <a:cubicBezTo>
                    <a:pt x="943" y="294"/>
                    <a:pt x="943" y="294"/>
                    <a:pt x="943" y="294"/>
                  </a:cubicBezTo>
                  <a:cubicBezTo>
                    <a:pt x="936" y="295"/>
                    <a:pt x="929" y="295"/>
                    <a:pt x="922" y="295"/>
                  </a:cubicBezTo>
                  <a:cubicBezTo>
                    <a:pt x="941" y="332"/>
                    <a:pt x="941" y="332"/>
                    <a:pt x="941" y="332"/>
                  </a:cubicBezTo>
                  <a:cubicBezTo>
                    <a:pt x="917" y="326"/>
                    <a:pt x="917" y="326"/>
                    <a:pt x="917" y="326"/>
                  </a:cubicBezTo>
                  <a:cubicBezTo>
                    <a:pt x="911" y="367"/>
                    <a:pt x="911" y="367"/>
                    <a:pt x="911" y="367"/>
                  </a:cubicBezTo>
                  <a:cubicBezTo>
                    <a:pt x="881" y="368"/>
                    <a:pt x="881" y="368"/>
                    <a:pt x="881" y="368"/>
                  </a:cubicBezTo>
                  <a:cubicBezTo>
                    <a:pt x="879" y="368"/>
                    <a:pt x="878" y="368"/>
                    <a:pt x="876" y="368"/>
                  </a:cubicBezTo>
                  <a:cubicBezTo>
                    <a:pt x="859" y="376"/>
                    <a:pt x="859" y="376"/>
                    <a:pt x="859" y="376"/>
                  </a:cubicBezTo>
                  <a:cubicBezTo>
                    <a:pt x="857" y="376"/>
                    <a:pt x="855" y="376"/>
                    <a:pt x="853" y="377"/>
                  </a:cubicBezTo>
                  <a:cubicBezTo>
                    <a:pt x="829" y="369"/>
                    <a:pt x="829" y="369"/>
                    <a:pt x="829" y="369"/>
                  </a:cubicBezTo>
                  <a:cubicBezTo>
                    <a:pt x="827" y="369"/>
                    <a:pt x="825" y="369"/>
                    <a:pt x="823" y="369"/>
                  </a:cubicBezTo>
                  <a:cubicBezTo>
                    <a:pt x="823" y="363"/>
                    <a:pt x="823" y="358"/>
                    <a:pt x="823" y="353"/>
                  </a:cubicBezTo>
                  <a:cubicBezTo>
                    <a:pt x="823" y="347"/>
                    <a:pt x="823" y="342"/>
                    <a:pt x="823" y="337"/>
                  </a:cubicBezTo>
                  <a:cubicBezTo>
                    <a:pt x="812" y="345"/>
                    <a:pt x="812" y="345"/>
                    <a:pt x="812" y="345"/>
                  </a:cubicBezTo>
                  <a:cubicBezTo>
                    <a:pt x="812" y="347"/>
                    <a:pt x="812" y="350"/>
                    <a:pt x="812" y="353"/>
                  </a:cubicBezTo>
                  <a:cubicBezTo>
                    <a:pt x="812" y="355"/>
                    <a:pt x="812" y="357"/>
                    <a:pt x="812" y="361"/>
                  </a:cubicBezTo>
                  <a:cubicBezTo>
                    <a:pt x="812" y="366"/>
                    <a:pt x="812" y="371"/>
                    <a:pt x="812" y="377"/>
                  </a:cubicBezTo>
                  <a:cubicBezTo>
                    <a:pt x="789" y="377"/>
                    <a:pt x="789" y="377"/>
                    <a:pt x="789" y="377"/>
                  </a:cubicBezTo>
                  <a:cubicBezTo>
                    <a:pt x="782" y="393"/>
                    <a:pt x="782" y="393"/>
                    <a:pt x="782" y="393"/>
                  </a:cubicBezTo>
                  <a:cubicBezTo>
                    <a:pt x="800" y="385"/>
                    <a:pt x="800" y="385"/>
                    <a:pt x="800" y="385"/>
                  </a:cubicBezTo>
                  <a:cubicBezTo>
                    <a:pt x="782" y="393"/>
                    <a:pt x="782" y="393"/>
                    <a:pt x="782" y="393"/>
                  </a:cubicBezTo>
                  <a:cubicBezTo>
                    <a:pt x="778" y="393"/>
                    <a:pt x="774" y="393"/>
                    <a:pt x="770" y="392"/>
                  </a:cubicBezTo>
                  <a:cubicBezTo>
                    <a:pt x="770" y="398"/>
                    <a:pt x="769" y="403"/>
                    <a:pt x="769" y="409"/>
                  </a:cubicBezTo>
                  <a:cubicBezTo>
                    <a:pt x="782" y="412"/>
                    <a:pt x="782" y="412"/>
                    <a:pt x="782" y="412"/>
                  </a:cubicBezTo>
                  <a:cubicBezTo>
                    <a:pt x="769" y="409"/>
                    <a:pt x="769" y="409"/>
                    <a:pt x="769" y="409"/>
                  </a:cubicBezTo>
                  <a:cubicBezTo>
                    <a:pt x="763" y="409"/>
                    <a:pt x="757" y="408"/>
                    <a:pt x="751" y="408"/>
                  </a:cubicBezTo>
                  <a:cubicBezTo>
                    <a:pt x="745" y="418"/>
                    <a:pt x="745" y="418"/>
                    <a:pt x="745" y="418"/>
                  </a:cubicBezTo>
                  <a:cubicBezTo>
                    <a:pt x="737" y="425"/>
                    <a:pt x="737" y="425"/>
                    <a:pt x="737" y="425"/>
                  </a:cubicBezTo>
                  <a:cubicBezTo>
                    <a:pt x="718" y="432"/>
                    <a:pt x="718" y="432"/>
                    <a:pt x="718" y="432"/>
                  </a:cubicBezTo>
                  <a:cubicBezTo>
                    <a:pt x="687" y="431"/>
                    <a:pt x="687" y="431"/>
                    <a:pt x="687" y="431"/>
                  </a:cubicBezTo>
                  <a:cubicBezTo>
                    <a:pt x="691" y="448"/>
                    <a:pt x="691" y="448"/>
                    <a:pt x="691" y="448"/>
                  </a:cubicBezTo>
                  <a:cubicBezTo>
                    <a:pt x="695" y="448"/>
                    <a:pt x="700" y="448"/>
                    <a:pt x="704" y="448"/>
                  </a:cubicBezTo>
                  <a:cubicBezTo>
                    <a:pt x="705" y="450"/>
                    <a:pt x="705" y="450"/>
                    <a:pt x="705" y="450"/>
                  </a:cubicBezTo>
                  <a:cubicBezTo>
                    <a:pt x="721" y="472"/>
                    <a:pt x="722" y="480"/>
                    <a:pt x="722" y="486"/>
                  </a:cubicBezTo>
                  <a:cubicBezTo>
                    <a:pt x="722" y="484"/>
                    <a:pt x="722" y="482"/>
                    <a:pt x="722" y="481"/>
                  </a:cubicBezTo>
                  <a:cubicBezTo>
                    <a:pt x="720" y="474"/>
                    <a:pt x="717" y="467"/>
                    <a:pt x="705" y="450"/>
                  </a:cubicBezTo>
                  <a:cubicBezTo>
                    <a:pt x="708" y="458"/>
                    <a:pt x="711" y="467"/>
                    <a:pt x="713" y="475"/>
                  </a:cubicBezTo>
                  <a:cubicBezTo>
                    <a:pt x="713" y="481"/>
                    <a:pt x="712" y="486"/>
                    <a:pt x="712" y="492"/>
                  </a:cubicBezTo>
                  <a:cubicBezTo>
                    <a:pt x="711" y="495"/>
                    <a:pt x="711" y="498"/>
                    <a:pt x="711" y="501"/>
                  </a:cubicBezTo>
                  <a:cubicBezTo>
                    <a:pt x="687" y="500"/>
                    <a:pt x="663" y="499"/>
                    <a:pt x="640" y="497"/>
                  </a:cubicBezTo>
                  <a:cubicBezTo>
                    <a:pt x="627" y="562"/>
                    <a:pt x="627" y="562"/>
                    <a:pt x="629" y="567"/>
                  </a:cubicBezTo>
                  <a:cubicBezTo>
                    <a:pt x="629" y="570"/>
                    <a:pt x="628" y="573"/>
                    <a:pt x="628" y="576"/>
                  </a:cubicBezTo>
                  <a:cubicBezTo>
                    <a:pt x="642" y="576"/>
                    <a:pt x="642" y="576"/>
                    <a:pt x="642" y="576"/>
                  </a:cubicBezTo>
                  <a:cubicBezTo>
                    <a:pt x="647" y="581"/>
                    <a:pt x="647" y="581"/>
                    <a:pt x="647" y="581"/>
                  </a:cubicBezTo>
                  <a:cubicBezTo>
                    <a:pt x="664" y="582"/>
                    <a:pt x="681" y="583"/>
                    <a:pt x="699" y="584"/>
                  </a:cubicBezTo>
                  <a:cubicBezTo>
                    <a:pt x="725" y="532"/>
                    <a:pt x="725" y="532"/>
                    <a:pt x="747" y="528"/>
                  </a:cubicBezTo>
                  <a:cubicBezTo>
                    <a:pt x="750" y="521"/>
                    <a:pt x="754" y="510"/>
                    <a:pt x="757" y="503"/>
                  </a:cubicBezTo>
                  <a:cubicBezTo>
                    <a:pt x="763" y="503"/>
                    <a:pt x="770" y="503"/>
                    <a:pt x="777" y="503"/>
                  </a:cubicBezTo>
                  <a:cubicBezTo>
                    <a:pt x="781" y="503"/>
                    <a:pt x="785" y="504"/>
                    <a:pt x="790" y="504"/>
                  </a:cubicBezTo>
                  <a:cubicBezTo>
                    <a:pt x="785" y="468"/>
                    <a:pt x="785" y="468"/>
                    <a:pt x="785" y="468"/>
                  </a:cubicBezTo>
                  <a:cubicBezTo>
                    <a:pt x="790" y="504"/>
                    <a:pt x="790" y="504"/>
                    <a:pt x="790" y="504"/>
                  </a:cubicBezTo>
                  <a:cubicBezTo>
                    <a:pt x="803" y="495"/>
                    <a:pt x="803" y="495"/>
                    <a:pt x="803" y="495"/>
                  </a:cubicBezTo>
                  <a:cubicBezTo>
                    <a:pt x="797" y="478"/>
                    <a:pt x="797" y="478"/>
                    <a:pt x="797" y="478"/>
                  </a:cubicBezTo>
                  <a:cubicBezTo>
                    <a:pt x="803" y="495"/>
                    <a:pt x="803" y="495"/>
                    <a:pt x="803" y="495"/>
                  </a:cubicBezTo>
                  <a:cubicBezTo>
                    <a:pt x="810" y="495"/>
                    <a:pt x="817" y="495"/>
                    <a:pt x="823" y="495"/>
                  </a:cubicBezTo>
                  <a:cubicBezTo>
                    <a:pt x="850" y="530"/>
                    <a:pt x="850" y="530"/>
                    <a:pt x="850" y="530"/>
                  </a:cubicBezTo>
                  <a:cubicBezTo>
                    <a:pt x="871" y="539"/>
                    <a:pt x="871" y="539"/>
                    <a:pt x="871" y="539"/>
                  </a:cubicBezTo>
                  <a:cubicBezTo>
                    <a:pt x="885" y="548"/>
                    <a:pt x="885" y="548"/>
                    <a:pt x="885" y="548"/>
                  </a:cubicBezTo>
                  <a:cubicBezTo>
                    <a:pt x="892" y="538"/>
                    <a:pt x="892" y="538"/>
                    <a:pt x="892" y="538"/>
                  </a:cubicBezTo>
                  <a:cubicBezTo>
                    <a:pt x="894" y="538"/>
                    <a:pt x="897" y="538"/>
                    <a:pt x="899" y="538"/>
                  </a:cubicBezTo>
                  <a:cubicBezTo>
                    <a:pt x="885" y="530"/>
                    <a:pt x="885" y="530"/>
                    <a:pt x="885" y="530"/>
                  </a:cubicBezTo>
                  <a:cubicBezTo>
                    <a:pt x="882" y="530"/>
                    <a:pt x="880" y="530"/>
                    <a:pt x="878" y="530"/>
                  </a:cubicBezTo>
                  <a:cubicBezTo>
                    <a:pt x="866" y="515"/>
                    <a:pt x="851" y="497"/>
                    <a:pt x="839" y="482"/>
                  </a:cubicBezTo>
                  <a:cubicBezTo>
                    <a:pt x="856" y="478"/>
                    <a:pt x="856" y="478"/>
                    <a:pt x="856" y="478"/>
                  </a:cubicBezTo>
                  <a:cubicBezTo>
                    <a:pt x="860" y="478"/>
                    <a:pt x="865" y="478"/>
                    <a:pt x="869" y="478"/>
                  </a:cubicBezTo>
                  <a:cubicBezTo>
                    <a:pt x="883" y="503"/>
                    <a:pt x="883" y="503"/>
                    <a:pt x="883" y="503"/>
                  </a:cubicBezTo>
                  <a:cubicBezTo>
                    <a:pt x="904" y="511"/>
                    <a:pt x="904" y="511"/>
                    <a:pt x="904" y="511"/>
                  </a:cubicBezTo>
                  <a:cubicBezTo>
                    <a:pt x="912" y="519"/>
                    <a:pt x="912" y="519"/>
                    <a:pt x="912" y="519"/>
                  </a:cubicBezTo>
                  <a:cubicBezTo>
                    <a:pt x="919" y="529"/>
                    <a:pt x="919" y="529"/>
                    <a:pt x="919" y="529"/>
                  </a:cubicBezTo>
                  <a:cubicBezTo>
                    <a:pt x="919" y="535"/>
                    <a:pt x="920" y="540"/>
                    <a:pt x="920" y="547"/>
                  </a:cubicBezTo>
                  <a:cubicBezTo>
                    <a:pt x="948" y="566"/>
                    <a:pt x="948" y="566"/>
                    <a:pt x="948" y="566"/>
                  </a:cubicBezTo>
                  <a:cubicBezTo>
                    <a:pt x="947" y="537"/>
                    <a:pt x="947" y="537"/>
                    <a:pt x="947" y="537"/>
                  </a:cubicBezTo>
                  <a:cubicBezTo>
                    <a:pt x="954" y="536"/>
                    <a:pt x="961" y="536"/>
                    <a:pt x="968" y="535"/>
                  </a:cubicBezTo>
                  <a:cubicBezTo>
                    <a:pt x="970" y="535"/>
                    <a:pt x="972" y="535"/>
                    <a:pt x="975" y="535"/>
                  </a:cubicBezTo>
                  <a:cubicBezTo>
                    <a:pt x="998" y="507"/>
                    <a:pt x="998" y="507"/>
                    <a:pt x="998" y="507"/>
                  </a:cubicBezTo>
                  <a:cubicBezTo>
                    <a:pt x="1008" y="480"/>
                    <a:pt x="1008" y="480"/>
                    <a:pt x="1008" y="480"/>
                  </a:cubicBezTo>
                  <a:cubicBezTo>
                    <a:pt x="1013" y="470"/>
                    <a:pt x="1013" y="470"/>
                    <a:pt x="1013" y="470"/>
                  </a:cubicBezTo>
                  <a:cubicBezTo>
                    <a:pt x="1024" y="461"/>
                    <a:pt x="1024" y="461"/>
                    <a:pt x="1024" y="461"/>
                  </a:cubicBezTo>
                  <a:cubicBezTo>
                    <a:pt x="1028" y="452"/>
                    <a:pt x="1028" y="452"/>
                    <a:pt x="1028" y="452"/>
                  </a:cubicBezTo>
                  <a:cubicBezTo>
                    <a:pt x="1024" y="461"/>
                    <a:pt x="1024" y="461"/>
                    <a:pt x="1024" y="461"/>
                  </a:cubicBezTo>
                  <a:cubicBezTo>
                    <a:pt x="1028" y="452"/>
                    <a:pt x="1028" y="452"/>
                    <a:pt x="1028" y="452"/>
                  </a:cubicBezTo>
                  <a:cubicBezTo>
                    <a:pt x="1043" y="459"/>
                    <a:pt x="1043" y="459"/>
                    <a:pt x="1043" y="459"/>
                  </a:cubicBezTo>
                  <a:cubicBezTo>
                    <a:pt x="1047" y="459"/>
                    <a:pt x="1052" y="458"/>
                    <a:pt x="1055" y="458"/>
                  </a:cubicBezTo>
                  <a:cubicBezTo>
                    <a:pt x="1058" y="458"/>
                    <a:pt x="1060" y="458"/>
                    <a:pt x="1062" y="458"/>
                  </a:cubicBezTo>
                  <a:cubicBezTo>
                    <a:pt x="1091" y="444"/>
                    <a:pt x="1091" y="444"/>
                    <a:pt x="1091" y="444"/>
                  </a:cubicBezTo>
                  <a:cubicBezTo>
                    <a:pt x="1092" y="480"/>
                    <a:pt x="1092" y="480"/>
                    <a:pt x="1092" y="480"/>
                  </a:cubicBezTo>
                  <a:cubicBezTo>
                    <a:pt x="1122" y="486"/>
                    <a:pt x="1122" y="486"/>
                    <a:pt x="1122" y="486"/>
                  </a:cubicBezTo>
                  <a:cubicBezTo>
                    <a:pt x="1137" y="487"/>
                    <a:pt x="1159" y="489"/>
                    <a:pt x="1175" y="489"/>
                  </a:cubicBezTo>
                  <a:cubicBezTo>
                    <a:pt x="1159" y="489"/>
                    <a:pt x="1137" y="487"/>
                    <a:pt x="1122" y="486"/>
                  </a:cubicBezTo>
                  <a:cubicBezTo>
                    <a:pt x="1138" y="503"/>
                    <a:pt x="1138" y="503"/>
                    <a:pt x="1138" y="503"/>
                  </a:cubicBezTo>
                  <a:cubicBezTo>
                    <a:pt x="1137" y="519"/>
                    <a:pt x="1137" y="519"/>
                    <a:pt x="1137" y="519"/>
                  </a:cubicBezTo>
                  <a:cubicBezTo>
                    <a:pt x="1106" y="524"/>
                    <a:pt x="1075" y="527"/>
                    <a:pt x="1043" y="530"/>
                  </a:cubicBezTo>
                  <a:cubicBezTo>
                    <a:pt x="1003" y="542"/>
                    <a:pt x="1003" y="542"/>
                    <a:pt x="1003" y="542"/>
                  </a:cubicBezTo>
                  <a:cubicBezTo>
                    <a:pt x="1008" y="531"/>
                    <a:pt x="1008" y="531"/>
                    <a:pt x="1008" y="531"/>
                  </a:cubicBezTo>
                  <a:cubicBezTo>
                    <a:pt x="998" y="507"/>
                    <a:pt x="998" y="507"/>
                    <a:pt x="998" y="507"/>
                  </a:cubicBezTo>
                  <a:cubicBezTo>
                    <a:pt x="975" y="535"/>
                    <a:pt x="975" y="535"/>
                    <a:pt x="975" y="535"/>
                  </a:cubicBezTo>
                  <a:cubicBezTo>
                    <a:pt x="979" y="535"/>
                    <a:pt x="984" y="534"/>
                    <a:pt x="988" y="534"/>
                  </a:cubicBezTo>
                  <a:cubicBezTo>
                    <a:pt x="999" y="560"/>
                    <a:pt x="999" y="560"/>
                    <a:pt x="999" y="560"/>
                  </a:cubicBezTo>
                  <a:cubicBezTo>
                    <a:pt x="1008" y="578"/>
                    <a:pt x="1008" y="578"/>
                    <a:pt x="1008" y="578"/>
                  </a:cubicBezTo>
                  <a:cubicBezTo>
                    <a:pt x="1011" y="581"/>
                    <a:pt x="1011" y="581"/>
                    <a:pt x="1011" y="581"/>
                  </a:cubicBezTo>
                  <a:cubicBezTo>
                    <a:pt x="1008" y="578"/>
                    <a:pt x="1008" y="578"/>
                    <a:pt x="1008" y="578"/>
                  </a:cubicBezTo>
                  <a:cubicBezTo>
                    <a:pt x="1011" y="581"/>
                    <a:pt x="1011" y="581"/>
                    <a:pt x="1011" y="581"/>
                  </a:cubicBezTo>
                  <a:cubicBezTo>
                    <a:pt x="1057" y="578"/>
                    <a:pt x="1103" y="573"/>
                    <a:pt x="1148" y="568"/>
                  </a:cubicBezTo>
                  <a:cubicBezTo>
                    <a:pt x="1166" y="565"/>
                    <a:pt x="1183" y="562"/>
                    <a:pt x="1200" y="560"/>
                  </a:cubicBezTo>
                  <a:cubicBezTo>
                    <a:pt x="1199" y="555"/>
                    <a:pt x="1199" y="551"/>
                    <a:pt x="1197" y="547"/>
                  </a:cubicBezTo>
                  <a:cubicBezTo>
                    <a:pt x="1193" y="548"/>
                    <a:pt x="1189" y="549"/>
                    <a:pt x="1184" y="549"/>
                  </a:cubicBezTo>
                  <a:cubicBezTo>
                    <a:pt x="1189" y="549"/>
                    <a:pt x="1193" y="548"/>
                    <a:pt x="1197" y="547"/>
                  </a:cubicBezTo>
                  <a:cubicBezTo>
                    <a:pt x="1199" y="551"/>
                    <a:pt x="1199" y="555"/>
                    <a:pt x="1200" y="560"/>
                  </a:cubicBezTo>
                  <a:cubicBezTo>
                    <a:pt x="1212" y="558"/>
                    <a:pt x="1225" y="555"/>
                    <a:pt x="1236" y="553"/>
                  </a:cubicBezTo>
                  <a:cubicBezTo>
                    <a:pt x="1225" y="547"/>
                    <a:pt x="1223" y="527"/>
                    <a:pt x="1219" y="515"/>
                  </a:cubicBezTo>
                  <a:cubicBezTo>
                    <a:pt x="1184" y="477"/>
                    <a:pt x="1184" y="477"/>
                    <a:pt x="1184" y="477"/>
                  </a:cubicBezTo>
                  <a:cubicBezTo>
                    <a:pt x="1181" y="468"/>
                    <a:pt x="1178" y="459"/>
                    <a:pt x="1175" y="451"/>
                  </a:cubicBezTo>
                  <a:cubicBezTo>
                    <a:pt x="1188" y="443"/>
                    <a:pt x="1206" y="433"/>
                    <a:pt x="1219" y="425"/>
                  </a:cubicBezTo>
                  <a:cubicBezTo>
                    <a:pt x="1228" y="431"/>
                    <a:pt x="1228" y="431"/>
                    <a:pt x="1228" y="431"/>
                  </a:cubicBezTo>
                  <a:cubicBezTo>
                    <a:pt x="1219" y="425"/>
                    <a:pt x="1219" y="425"/>
                    <a:pt x="1219" y="425"/>
                  </a:cubicBezTo>
                  <a:cubicBezTo>
                    <a:pt x="1221" y="430"/>
                    <a:pt x="1223" y="435"/>
                    <a:pt x="1225" y="440"/>
                  </a:cubicBezTo>
                  <a:cubicBezTo>
                    <a:pt x="1225" y="440"/>
                    <a:pt x="1226" y="441"/>
                    <a:pt x="1226" y="442"/>
                  </a:cubicBezTo>
                  <a:cubicBezTo>
                    <a:pt x="1219" y="446"/>
                    <a:pt x="1219" y="446"/>
                    <a:pt x="1219" y="446"/>
                  </a:cubicBezTo>
                  <a:cubicBezTo>
                    <a:pt x="1218" y="447"/>
                    <a:pt x="1215" y="450"/>
                    <a:pt x="1214" y="452"/>
                  </a:cubicBezTo>
                  <a:cubicBezTo>
                    <a:pt x="1215" y="456"/>
                    <a:pt x="1215" y="456"/>
                    <a:pt x="1221" y="477"/>
                  </a:cubicBezTo>
                  <a:cubicBezTo>
                    <a:pt x="1228" y="479"/>
                    <a:pt x="1235" y="482"/>
                    <a:pt x="1241" y="484"/>
                  </a:cubicBezTo>
                  <a:cubicBezTo>
                    <a:pt x="1220" y="455"/>
                    <a:pt x="1220" y="455"/>
                    <a:pt x="1220" y="455"/>
                  </a:cubicBezTo>
                  <a:cubicBezTo>
                    <a:pt x="1241" y="484"/>
                    <a:pt x="1241" y="484"/>
                    <a:pt x="1241" y="484"/>
                  </a:cubicBezTo>
                  <a:cubicBezTo>
                    <a:pt x="1243" y="484"/>
                    <a:pt x="1245" y="483"/>
                    <a:pt x="1247" y="483"/>
                  </a:cubicBezTo>
                  <a:cubicBezTo>
                    <a:pt x="1249" y="482"/>
                    <a:pt x="1251" y="482"/>
                    <a:pt x="1252" y="481"/>
                  </a:cubicBezTo>
                  <a:cubicBezTo>
                    <a:pt x="1261" y="489"/>
                    <a:pt x="1261" y="489"/>
                    <a:pt x="1261" y="489"/>
                  </a:cubicBezTo>
                  <a:cubicBezTo>
                    <a:pt x="1252" y="481"/>
                    <a:pt x="1252" y="481"/>
                    <a:pt x="1252" y="481"/>
                  </a:cubicBezTo>
                  <a:cubicBezTo>
                    <a:pt x="1261" y="489"/>
                    <a:pt x="1261" y="489"/>
                    <a:pt x="1261" y="489"/>
                  </a:cubicBezTo>
                  <a:cubicBezTo>
                    <a:pt x="1267" y="488"/>
                    <a:pt x="1272" y="486"/>
                    <a:pt x="1278" y="486"/>
                  </a:cubicBezTo>
                  <a:cubicBezTo>
                    <a:pt x="1272" y="486"/>
                    <a:pt x="1267" y="488"/>
                    <a:pt x="1261" y="489"/>
                  </a:cubicBezTo>
                  <a:cubicBezTo>
                    <a:pt x="1252" y="481"/>
                    <a:pt x="1252" y="481"/>
                    <a:pt x="1252" y="481"/>
                  </a:cubicBezTo>
                  <a:cubicBezTo>
                    <a:pt x="1251" y="482"/>
                    <a:pt x="1249" y="482"/>
                    <a:pt x="1247" y="483"/>
                  </a:cubicBezTo>
                  <a:cubicBezTo>
                    <a:pt x="1259" y="498"/>
                    <a:pt x="1259" y="498"/>
                    <a:pt x="1259" y="498"/>
                  </a:cubicBezTo>
                  <a:cubicBezTo>
                    <a:pt x="1247" y="501"/>
                    <a:pt x="1247" y="501"/>
                    <a:pt x="1247" y="501"/>
                  </a:cubicBezTo>
                  <a:cubicBezTo>
                    <a:pt x="1269" y="547"/>
                    <a:pt x="1269" y="547"/>
                    <a:pt x="1269" y="547"/>
                  </a:cubicBezTo>
                  <a:cubicBezTo>
                    <a:pt x="1270" y="547"/>
                    <a:pt x="1272" y="546"/>
                    <a:pt x="1274" y="546"/>
                  </a:cubicBezTo>
                  <a:cubicBezTo>
                    <a:pt x="1271" y="536"/>
                    <a:pt x="1268" y="526"/>
                    <a:pt x="1264" y="516"/>
                  </a:cubicBezTo>
                  <a:cubicBezTo>
                    <a:pt x="1263" y="513"/>
                    <a:pt x="1262" y="510"/>
                    <a:pt x="1261" y="507"/>
                  </a:cubicBezTo>
                  <a:cubicBezTo>
                    <a:pt x="1262" y="510"/>
                    <a:pt x="1263" y="513"/>
                    <a:pt x="1264" y="516"/>
                  </a:cubicBezTo>
                  <a:cubicBezTo>
                    <a:pt x="1263" y="513"/>
                    <a:pt x="1262" y="510"/>
                    <a:pt x="1261" y="507"/>
                  </a:cubicBezTo>
                  <a:cubicBezTo>
                    <a:pt x="1262" y="510"/>
                    <a:pt x="1263" y="513"/>
                    <a:pt x="1264" y="516"/>
                  </a:cubicBezTo>
                  <a:cubicBezTo>
                    <a:pt x="1268" y="526"/>
                    <a:pt x="1271" y="536"/>
                    <a:pt x="1274" y="546"/>
                  </a:cubicBezTo>
                  <a:cubicBezTo>
                    <a:pt x="1290" y="542"/>
                    <a:pt x="1305" y="539"/>
                    <a:pt x="1319" y="535"/>
                  </a:cubicBezTo>
                  <a:cubicBezTo>
                    <a:pt x="1310" y="507"/>
                    <a:pt x="1299" y="479"/>
                    <a:pt x="1288" y="452"/>
                  </a:cubicBezTo>
                  <a:cubicBezTo>
                    <a:pt x="1279" y="459"/>
                    <a:pt x="1279" y="459"/>
                    <a:pt x="1279" y="459"/>
                  </a:cubicBezTo>
                  <a:cubicBezTo>
                    <a:pt x="1269" y="423"/>
                    <a:pt x="1269" y="423"/>
                    <a:pt x="1269" y="423"/>
                  </a:cubicBezTo>
                  <a:cubicBezTo>
                    <a:pt x="1255" y="455"/>
                    <a:pt x="1255" y="455"/>
                    <a:pt x="1255" y="455"/>
                  </a:cubicBezTo>
                  <a:cubicBezTo>
                    <a:pt x="1269" y="423"/>
                    <a:pt x="1269" y="423"/>
                    <a:pt x="1269" y="423"/>
                  </a:cubicBezTo>
                  <a:cubicBezTo>
                    <a:pt x="1273" y="419"/>
                    <a:pt x="1273" y="419"/>
                    <a:pt x="1273" y="419"/>
                  </a:cubicBezTo>
                  <a:moveTo>
                    <a:pt x="627" y="168"/>
                  </a:moveTo>
                  <a:cubicBezTo>
                    <a:pt x="638" y="177"/>
                    <a:pt x="638" y="177"/>
                    <a:pt x="638" y="177"/>
                  </a:cubicBezTo>
                  <a:cubicBezTo>
                    <a:pt x="641" y="164"/>
                    <a:pt x="641" y="164"/>
                    <a:pt x="641" y="164"/>
                  </a:cubicBezTo>
                  <a:cubicBezTo>
                    <a:pt x="627" y="168"/>
                    <a:pt x="627" y="168"/>
                    <a:pt x="627" y="168"/>
                  </a:cubicBezTo>
                  <a:moveTo>
                    <a:pt x="1074" y="139"/>
                  </a:moveTo>
                  <a:cubicBezTo>
                    <a:pt x="1073" y="137"/>
                    <a:pt x="1070" y="135"/>
                    <a:pt x="1069" y="133"/>
                  </a:cubicBezTo>
                  <a:cubicBezTo>
                    <a:pt x="1071" y="139"/>
                    <a:pt x="1071" y="139"/>
                    <a:pt x="1071" y="139"/>
                  </a:cubicBezTo>
                  <a:cubicBezTo>
                    <a:pt x="1072" y="139"/>
                    <a:pt x="1073" y="139"/>
                    <a:pt x="1074" y="139"/>
                  </a:cubicBezTo>
                  <a:moveTo>
                    <a:pt x="1069" y="133"/>
                  </a:moveTo>
                  <a:cubicBezTo>
                    <a:pt x="1072" y="125"/>
                    <a:pt x="1072" y="125"/>
                    <a:pt x="1072" y="125"/>
                  </a:cubicBezTo>
                  <a:cubicBezTo>
                    <a:pt x="1058" y="121"/>
                    <a:pt x="1058" y="121"/>
                    <a:pt x="1058" y="121"/>
                  </a:cubicBezTo>
                  <a:cubicBezTo>
                    <a:pt x="1061" y="127"/>
                    <a:pt x="1061" y="127"/>
                    <a:pt x="1061" y="127"/>
                  </a:cubicBezTo>
                  <a:cubicBezTo>
                    <a:pt x="1063" y="134"/>
                    <a:pt x="1063" y="134"/>
                    <a:pt x="1063" y="134"/>
                  </a:cubicBezTo>
                  <a:cubicBezTo>
                    <a:pt x="1059" y="142"/>
                    <a:pt x="1059" y="142"/>
                    <a:pt x="1059" y="142"/>
                  </a:cubicBezTo>
                  <a:cubicBezTo>
                    <a:pt x="1055" y="150"/>
                    <a:pt x="1055" y="150"/>
                    <a:pt x="1055" y="150"/>
                  </a:cubicBezTo>
                  <a:cubicBezTo>
                    <a:pt x="1063" y="161"/>
                    <a:pt x="1063" y="161"/>
                    <a:pt x="1063" y="161"/>
                  </a:cubicBezTo>
                  <a:cubicBezTo>
                    <a:pt x="1082" y="166"/>
                    <a:pt x="1082" y="166"/>
                    <a:pt x="1082" y="166"/>
                  </a:cubicBezTo>
                  <a:cubicBezTo>
                    <a:pt x="1065" y="153"/>
                    <a:pt x="1065" y="153"/>
                    <a:pt x="1065" y="153"/>
                  </a:cubicBezTo>
                  <a:cubicBezTo>
                    <a:pt x="1082" y="166"/>
                    <a:pt x="1082" y="166"/>
                    <a:pt x="1082" y="166"/>
                  </a:cubicBezTo>
                  <a:cubicBezTo>
                    <a:pt x="1092" y="163"/>
                    <a:pt x="1092" y="163"/>
                    <a:pt x="1092" y="163"/>
                  </a:cubicBezTo>
                  <a:cubicBezTo>
                    <a:pt x="1078" y="152"/>
                    <a:pt x="1078" y="152"/>
                    <a:pt x="1078" y="152"/>
                  </a:cubicBezTo>
                  <a:cubicBezTo>
                    <a:pt x="1076" y="150"/>
                    <a:pt x="1075" y="148"/>
                    <a:pt x="1073" y="146"/>
                  </a:cubicBezTo>
                  <a:cubicBezTo>
                    <a:pt x="1071" y="139"/>
                    <a:pt x="1071" y="139"/>
                    <a:pt x="1071" y="139"/>
                  </a:cubicBezTo>
                  <a:cubicBezTo>
                    <a:pt x="1069" y="133"/>
                    <a:pt x="1069" y="133"/>
                    <a:pt x="1069" y="133"/>
                  </a:cubicBezTo>
                  <a:moveTo>
                    <a:pt x="1061" y="127"/>
                  </a:moveTo>
                  <a:cubicBezTo>
                    <a:pt x="1063" y="134"/>
                    <a:pt x="1063" y="134"/>
                    <a:pt x="1063" y="134"/>
                  </a:cubicBezTo>
                  <a:cubicBezTo>
                    <a:pt x="1061" y="127"/>
                    <a:pt x="1061" y="127"/>
                    <a:pt x="1061" y="127"/>
                  </a:cubicBezTo>
                  <a:moveTo>
                    <a:pt x="1061" y="127"/>
                  </a:moveTo>
                  <a:cubicBezTo>
                    <a:pt x="1058" y="121"/>
                    <a:pt x="1058" y="121"/>
                    <a:pt x="1058" y="121"/>
                  </a:cubicBezTo>
                  <a:cubicBezTo>
                    <a:pt x="1061" y="127"/>
                    <a:pt x="1061" y="127"/>
                    <a:pt x="1061" y="127"/>
                  </a:cubicBezTo>
                  <a:moveTo>
                    <a:pt x="1074" y="123"/>
                  </a:moveTo>
                  <a:cubicBezTo>
                    <a:pt x="1071" y="120"/>
                    <a:pt x="1067" y="117"/>
                    <a:pt x="1065" y="114"/>
                  </a:cubicBezTo>
                  <a:cubicBezTo>
                    <a:pt x="1058" y="121"/>
                    <a:pt x="1058" y="121"/>
                    <a:pt x="1058" y="121"/>
                  </a:cubicBezTo>
                  <a:cubicBezTo>
                    <a:pt x="1072" y="125"/>
                    <a:pt x="1072" y="125"/>
                    <a:pt x="1072" y="125"/>
                  </a:cubicBezTo>
                  <a:cubicBezTo>
                    <a:pt x="1074" y="123"/>
                    <a:pt x="1074" y="123"/>
                    <a:pt x="1074" y="123"/>
                  </a:cubicBezTo>
                  <a:moveTo>
                    <a:pt x="877" y="125"/>
                  </a:moveTo>
                  <a:cubicBezTo>
                    <a:pt x="882" y="125"/>
                    <a:pt x="888" y="125"/>
                    <a:pt x="893" y="124"/>
                  </a:cubicBezTo>
                  <a:cubicBezTo>
                    <a:pt x="891" y="121"/>
                    <a:pt x="890" y="119"/>
                    <a:pt x="887" y="115"/>
                  </a:cubicBezTo>
                  <a:cubicBezTo>
                    <a:pt x="887" y="115"/>
                    <a:pt x="886" y="114"/>
                    <a:pt x="886" y="113"/>
                  </a:cubicBezTo>
                  <a:cubicBezTo>
                    <a:pt x="885" y="112"/>
                    <a:pt x="885" y="112"/>
                    <a:pt x="884" y="112"/>
                  </a:cubicBezTo>
                  <a:cubicBezTo>
                    <a:pt x="876" y="113"/>
                    <a:pt x="876" y="113"/>
                    <a:pt x="874" y="113"/>
                  </a:cubicBezTo>
                  <a:cubicBezTo>
                    <a:pt x="875" y="117"/>
                    <a:pt x="876" y="121"/>
                    <a:pt x="877" y="125"/>
                  </a:cubicBezTo>
                  <a:moveTo>
                    <a:pt x="866" y="119"/>
                  </a:moveTo>
                  <a:cubicBezTo>
                    <a:pt x="868" y="113"/>
                    <a:pt x="868" y="113"/>
                    <a:pt x="868" y="113"/>
                  </a:cubicBezTo>
                  <a:cubicBezTo>
                    <a:pt x="866" y="119"/>
                    <a:pt x="866" y="119"/>
                    <a:pt x="866" y="119"/>
                  </a:cubicBezTo>
                  <a:cubicBezTo>
                    <a:pt x="868" y="113"/>
                    <a:pt x="868" y="113"/>
                    <a:pt x="868" y="113"/>
                  </a:cubicBezTo>
                  <a:cubicBezTo>
                    <a:pt x="858" y="108"/>
                    <a:pt x="858" y="108"/>
                    <a:pt x="858" y="108"/>
                  </a:cubicBezTo>
                  <a:cubicBezTo>
                    <a:pt x="856" y="114"/>
                    <a:pt x="856" y="114"/>
                    <a:pt x="856" y="114"/>
                  </a:cubicBezTo>
                  <a:cubicBezTo>
                    <a:pt x="858" y="108"/>
                    <a:pt x="858" y="108"/>
                    <a:pt x="858" y="108"/>
                  </a:cubicBezTo>
                  <a:cubicBezTo>
                    <a:pt x="857" y="106"/>
                    <a:pt x="857" y="104"/>
                    <a:pt x="857" y="102"/>
                  </a:cubicBezTo>
                  <a:cubicBezTo>
                    <a:pt x="855" y="102"/>
                    <a:pt x="853" y="102"/>
                    <a:pt x="851" y="102"/>
                  </a:cubicBezTo>
                  <a:cubicBezTo>
                    <a:pt x="834" y="114"/>
                    <a:pt x="834" y="114"/>
                    <a:pt x="834" y="114"/>
                  </a:cubicBezTo>
                  <a:cubicBezTo>
                    <a:pt x="840" y="120"/>
                    <a:pt x="840" y="120"/>
                    <a:pt x="840" y="120"/>
                  </a:cubicBezTo>
                  <a:cubicBezTo>
                    <a:pt x="849" y="114"/>
                    <a:pt x="849" y="114"/>
                    <a:pt x="849" y="114"/>
                  </a:cubicBezTo>
                  <a:cubicBezTo>
                    <a:pt x="851" y="114"/>
                    <a:pt x="853" y="114"/>
                    <a:pt x="856" y="114"/>
                  </a:cubicBezTo>
                  <a:cubicBezTo>
                    <a:pt x="853" y="114"/>
                    <a:pt x="851" y="114"/>
                    <a:pt x="849" y="114"/>
                  </a:cubicBezTo>
                  <a:cubicBezTo>
                    <a:pt x="847" y="126"/>
                    <a:pt x="847" y="126"/>
                    <a:pt x="847" y="126"/>
                  </a:cubicBezTo>
                  <a:cubicBezTo>
                    <a:pt x="851" y="132"/>
                    <a:pt x="851" y="132"/>
                    <a:pt x="851" y="132"/>
                  </a:cubicBezTo>
                  <a:cubicBezTo>
                    <a:pt x="852" y="132"/>
                    <a:pt x="853" y="132"/>
                    <a:pt x="855" y="132"/>
                  </a:cubicBezTo>
                  <a:cubicBezTo>
                    <a:pt x="861" y="131"/>
                    <a:pt x="861" y="131"/>
                    <a:pt x="861" y="131"/>
                  </a:cubicBezTo>
                  <a:cubicBezTo>
                    <a:pt x="863" y="119"/>
                    <a:pt x="863" y="119"/>
                    <a:pt x="863" y="119"/>
                  </a:cubicBezTo>
                  <a:cubicBezTo>
                    <a:pt x="864" y="119"/>
                    <a:pt x="865" y="119"/>
                    <a:pt x="866" y="119"/>
                  </a:cubicBezTo>
                  <a:moveTo>
                    <a:pt x="879" y="106"/>
                  </a:moveTo>
                  <a:cubicBezTo>
                    <a:pt x="879" y="106"/>
                    <a:pt x="879" y="106"/>
                    <a:pt x="879" y="106"/>
                  </a:cubicBezTo>
                  <a:cubicBezTo>
                    <a:pt x="879" y="106"/>
                    <a:pt x="879" y="106"/>
                    <a:pt x="879" y="106"/>
                  </a:cubicBezTo>
                  <a:moveTo>
                    <a:pt x="879" y="106"/>
                  </a:moveTo>
                  <a:cubicBezTo>
                    <a:pt x="879" y="106"/>
                    <a:pt x="879" y="106"/>
                    <a:pt x="879" y="106"/>
                  </a:cubicBezTo>
                  <a:cubicBezTo>
                    <a:pt x="879" y="106"/>
                    <a:pt x="879" y="106"/>
                    <a:pt x="879" y="106"/>
                  </a:cubicBezTo>
                  <a:moveTo>
                    <a:pt x="879" y="106"/>
                  </a:moveTo>
                  <a:cubicBezTo>
                    <a:pt x="879" y="106"/>
                    <a:pt x="879" y="106"/>
                    <a:pt x="879" y="106"/>
                  </a:cubicBezTo>
                  <a:cubicBezTo>
                    <a:pt x="879" y="106"/>
                    <a:pt x="879" y="106"/>
                    <a:pt x="879" y="106"/>
                  </a:cubicBezTo>
                  <a:moveTo>
                    <a:pt x="879" y="106"/>
                  </a:moveTo>
                  <a:cubicBezTo>
                    <a:pt x="879" y="106"/>
                    <a:pt x="879" y="106"/>
                    <a:pt x="879" y="106"/>
                  </a:cubicBezTo>
                  <a:cubicBezTo>
                    <a:pt x="879" y="106"/>
                    <a:pt x="879" y="106"/>
                    <a:pt x="879" y="106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8" y="105"/>
                    <a:pt x="879" y="105"/>
                    <a:pt x="879" y="106"/>
                  </a:cubicBezTo>
                  <a:cubicBezTo>
                    <a:pt x="879" y="106"/>
                    <a:pt x="878" y="105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97" y="106"/>
                  </a:moveTo>
                  <a:cubicBezTo>
                    <a:pt x="896" y="95"/>
                    <a:pt x="896" y="95"/>
                    <a:pt x="896" y="95"/>
                  </a:cubicBezTo>
                  <a:cubicBezTo>
                    <a:pt x="887" y="95"/>
                    <a:pt x="879" y="96"/>
                    <a:pt x="870" y="96"/>
                  </a:cubicBezTo>
                  <a:cubicBezTo>
                    <a:pt x="868" y="96"/>
                    <a:pt x="866" y="97"/>
                    <a:pt x="864" y="97"/>
                  </a:cubicBezTo>
                  <a:cubicBezTo>
                    <a:pt x="862" y="99"/>
                    <a:pt x="859" y="101"/>
                    <a:pt x="857" y="102"/>
                  </a:cubicBezTo>
                  <a:cubicBezTo>
                    <a:pt x="857" y="104"/>
                    <a:pt x="857" y="106"/>
                    <a:pt x="858" y="108"/>
                  </a:cubicBezTo>
                  <a:cubicBezTo>
                    <a:pt x="868" y="113"/>
                    <a:pt x="868" y="113"/>
                    <a:pt x="868" y="113"/>
                  </a:cubicBezTo>
                  <a:cubicBezTo>
                    <a:pt x="873" y="107"/>
                    <a:pt x="873" y="107"/>
                    <a:pt x="873" y="107"/>
                  </a:cubicBezTo>
                  <a:cubicBezTo>
                    <a:pt x="875" y="107"/>
                    <a:pt x="877" y="107"/>
                    <a:pt x="879" y="107"/>
                  </a:cubicBezTo>
                  <a:cubicBezTo>
                    <a:pt x="885" y="107"/>
                    <a:pt x="891" y="107"/>
                    <a:pt x="897" y="106"/>
                  </a:cubicBezTo>
                  <a:cubicBezTo>
                    <a:pt x="896" y="105"/>
                    <a:pt x="896" y="105"/>
                    <a:pt x="895" y="104"/>
                  </a:cubicBezTo>
                  <a:cubicBezTo>
                    <a:pt x="896" y="105"/>
                    <a:pt x="896" y="105"/>
                    <a:pt x="897" y="106"/>
                  </a:cubicBezTo>
                  <a:moveTo>
                    <a:pt x="535" y="202"/>
                  </a:moveTo>
                  <a:cubicBezTo>
                    <a:pt x="535" y="202"/>
                    <a:pt x="535" y="202"/>
                    <a:pt x="535" y="202"/>
                  </a:cubicBezTo>
                  <a:cubicBezTo>
                    <a:pt x="535" y="202"/>
                    <a:pt x="535" y="202"/>
                    <a:pt x="535" y="202"/>
                  </a:cubicBezTo>
                  <a:moveTo>
                    <a:pt x="535" y="202"/>
                  </a:moveTo>
                  <a:cubicBezTo>
                    <a:pt x="535" y="202"/>
                    <a:pt x="535" y="202"/>
                    <a:pt x="535" y="202"/>
                  </a:cubicBezTo>
                  <a:cubicBezTo>
                    <a:pt x="535" y="202"/>
                    <a:pt x="535" y="202"/>
                    <a:pt x="535" y="202"/>
                  </a:cubicBezTo>
                  <a:moveTo>
                    <a:pt x="535" y="202"/>
                  </a:moveTo>
                  <a:cubicBezTo>
                    <a:pt x="535" y="202"/>
                    <a:pt x="535" y="202"/>
                    <a:pt x="535" y="202"/>
                  </a:cubicBezTo>
                  <a:cubicBezTo>
                    <a:pt x="535" y="202"/>
                    <a:pt x="535" y="202"/>
                    <a:pt x="535" y="202"/>
                  </a:cubicBezTo>
                  <a:moveTo>
                    <a:pt x="535" y="202"/>
                  </a:moveTo>
                  <a:cubicBezTo>
                    <a:pt x="535" y="202"/>
                    <a:pt x="535" y="202"/>
                    <a:pt x="535" y="202"/>
                  </a:cubicBezTo>
                  <a:cubicBezTo>
                    <a:pt x="535" y="202"/>
                    <a:pt x="535" y="202"/>
                    <a:pt x="535" y="202"/>
                  </a:cubicBezTo>
                  <a:moveTo>
                    <a:pt x="536" y="202"/>
                  </a:moveTo>
                  <a:cubicBezTo>
                    <a:pt x="535" y="202"/>
                    <a:pt x="535" y="202"/>
                    <a:pt x="535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2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3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cubicBezTo>
                    <a:pt x="530" y="201"/>
                    <a:pt x="530" y="201"/>
                    <a:pt x="530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608" y="180"/>
                  </a:moveTo>
                  <a:cubicBezTo>
                    <a:pt x="611" y="175"/>
                    <a:pt x="614" y="171"/>
                    <a:pt x="617" y="167"/>
                  </a:cubicBezTo>
                  <a:cubicBezTo>
                    <a:pt x="614" y="167"/>
                    <a:pt x="612" y="166"/>
                    <a:pt x="610" y="166"/>
                  </a:cubicBezTo>
                  <a:cubicBezTo>
                    <a:pt x="612" y="166"/>
                    <a:pt x="614" y="167"/>
                    <a:pt x="617" y="167"/>
                  </a:cubicBezTo>
                  <a:cubicBezTo>
                    <a:pt x="614" y="171"/>
                    <a:pt x="611" y="175"/>
                    <a:pt x="608" y="180"/>
                  </a:cubicBezTo>
                  <a:moveTo>
                    <a:pt x="601" y="172"/>
                  </a:moveTo>
                  <a:cubicBezTo>
                    <a:pt x="601" y="172"/>
                    <a:pt x="601" y="172"/>
                    <a:pt x="601" y="172"/>
                  </a:cubicBezTo>
                  <a:cubicBezTo>
                    <a:pt x="601" y="172"/>
                    <a:pt x="601" y="172"/>
                    <a:pt x="601" y="172"/>
                  </a:cubicBezTo>
                  <a:moveTo>
                    <a:pt x="602" y="171"/>
                  </a:moveTo>
                  <a:cubicBezTo>
                    <a:pt x="602" y="171"/>
                    <a:pt x="602" y="172"/>
                    <a:pt x="601" y="172"/>
                  </a:cubicBezTo>
                  <a:cubicBezTo>
                    <a:pt x="602" y="172"/>
                    <a:pt x="602" y="171"/>
                    <a:pt x="602" y="171"/>
                  </a:cubicBezTo>
                  <a:moveTo>
                    <a:pt x="603" y="171"/>
                  </a:moveTo>
                  <a:cubicBezTo>
                    <a:pt x="602" y="171"/>
                    <a:pt x="602" y="171"/>
                    <a:pt x="602" y="171"/>
                  </a:cubicBezTo>
                  <a:cubicBezTo>
                    <a:pt x="602" y="171"/>
                    <a:pt x="602" y="171"/>
                    <a:pt x="603" y="171"/>
                  </a:cubicBezTo>
                  <a:moveTo>
                    <a:pt x="603" y="170"/>
                  </a:moveTo>
                  <a:cubicBezTo>
                    <a:pt x="603" y="170"/>
                    <a:pt x="603" y="170"/>
                    <a:pt x="603" y="171"/>
                  </a:cubicBezTo>
                  <a:cubicBezTo>
                    <a:pt x="603" y="170"/>
                    <a:pt x="603" y="170"/>
                    <a:pt x="603" y="170"/>
                  </a:cubicBezTo>
                  <a:moveTo>
                    <a:pt x="604" y="170"/>
                  </a:moveTo>
                  <a:cubicBezTo>
                    <a:pt x="604" y="170"/>
                    <a:pt x="604" y="170"/>
                    <a:pt x="603" y="170"/>
                  </a:cubicBezTo>
                  <a:cubicBezTo>
                    <a:pt x="604" y="170"/>
                    <a:pt x="604" y="170"/>
                    <a:pt x="604" y="170"/>
                  </a:cubicBezTo>
                  <a:moveTo>
                    <a:pt x="604" y="169"/>
                  </a:moveTo>
                  <a:cubicBezTo>
                    <a:pt x="604" y="169"/>
                    <a:pt x="604" y="169"/>
                    <a:pt x="604" y="170"/>
                  </a:cubicBezTo>
                  <a:cubicBezTo>
                    <a:pt x="604" y="169"/>
                    <a:pt x="604" y="169"/>
                    <a:pt x="604" y="169"/>
                  </a:cubicBezTo>
                  <a:moveTo>
                    <a:pt x="605" y="169"/>
                  </a:moveTo>
                  <a:cubicBezTo>
                    <a:pt x="605" y="169"/>
                    <a:pt x="605" y="169"/>
                    <a:pt x="604" y="169"/>
                  </a:cubicBezTo>
                  <a:cubicBezTo>
                    <a:pt x="605" y="169"/>
                    <a:pt x="605" y="169"/>
                    <a:pt x="605" y="169"/>
                  </a:cubicBezTo>
                  <a:moveTo>
                    <a:pt x="605" y="168"/>
                  </a:moveTo>
                  <a:cubicBezTo>
                    <a:pt x="605" y="168"/>
                    <a:pt x="605" y="168"/>
                    <a:pt x="605" y="169"/>
                  </a:cubicBezTo>
                  <a:cubicBezTo>
                    <a:pt x="605" y="168"/>
                    <a:pt x="605" y="168"/>
                    <a:pt x="605" y="168"/>
                  </a:cubicBezTo>
                  <a:moveTo>
                    <a:pt x="607" y="167"/>
                  </a:moveTo>
                  <a:cubicBezTo>
                    <a:pt x="607" y="167"/>
                    <a:pt x="606" y="168"/>
                    <a:pt x="605" y="168"/>
                  </a:cubicBezTo>
                  <a:cubicBezTo>
                    <a:pt x="606" y="168"/>
                    <a:pt x="607" y="167"/>
                    <a:pt x="607" y="167"/>
                  </a:cubicBezTo>
                  <a:moveTo>
                    <a:pt x="608" y="166"/>
                  </a:moveTo>
                  <a:cubicBezTo>
                    <a:pt x="608" y="166"/>
                    <a:pt x="607" y="167"/>
                    <a:pt x="607" y="167"/>
                  </a:cubicBezTo>
                  <a:cubicBezTo>
                    <a:pt x="607" y="167"/>
                    <a:pt x="608" y="166"/>
                    <a:pt x="608" y="166"/>
                  </a:cubicBezTo>
                  <a:moveTo>
                    <a:pt x="609" y="165"/>
                  </a:moveTo>
                  <a:cubicBezTo>
                    <a:pt x="609" y="165"/>
                    <a:pt x="609" y="165"/>
                    <a:pt x="608" y="166"/>
                  </a:cubicBezTo>
                  <a:cubicBezTo>
                    <a:pt x="609" y="165"/>
                    <a:pt x="609" y="165"/>
                    <a:pt x="609" y="165"/>
                  </a:cubicBezTo>
                  <a:moveTo>
                    <a:pt x="610" y="164"/>
                  </a:moveTo>
                  <a:cubicBezTo>
                    <a:pt x="610" y="164"/>
                    <a:pt x="609" y="164"/>
                    <a:pt x="609" y="165"/>
                  </a:cubicBezTo>
                  <a:cubicBezTo>
                    <a:pt x="609" y="164"/>
                    <a:pt x="610" y="164"/>
                    <a:pt x="610" y="164"/>
                  </a:cubicBezTo>
                  <a:moveTo>
                    <a:pt x="611" y="163"/>
                  </a:moveTo>
                  <a:cubicBezTo>
                    <a:pt x="611" y="163"/>
                    <a:pt x="611" y="164"/>
                    <a:pt x="610" y="164"/>
                  </a:cubicBezTo>
                  <a:cubicBezTo>
                    <a:pt x="611" y="164"/>
                    <a:pt x="611" y="163"/>
                    <a:pt x="611" y="163"/>
                  </a:cubicBezTo>
                  <a:moveTo>
                    <a:pt x="611" y="163"/>
                  </a:moveTo>
                  <a:cubicBezTo>
                    <a:pt x="612" y="163"/>
                    <a:pt x="612" y="162"/>
                    <a:pt x="612" y="162"/>
                  </a:cubicBezTo>
                  <a:cubicBezTo>
                    <a:pt x="612" y="162"/>
                    <a:pt x="612" y="163"/>
                    <a:pt x="611" y="163"/>
                  </a:cubicBezTo>
                  <a:moveTo>
                    <a:pt x="612" y="162"/>
                  </a:moveTo>
                  <a:cubicBezTo>
                    <a:pt x="612" y="162"/>
                    <a:pt x="612" y="162"/>
                    <a:pt x="613" y="161"/>
                  </a:cubicBezTo>
                  <a:cubicBezTo>
                    <a:pt x="612" y="162"/>
                    <a:pt x="612" y="162"/>
                    <a:pt x="612" y="162"/>
                  </a:cubicBezTo>
                  <a:moveTo>
                    <a:pt x="613" y="161"/>
                  </a:moveTo>
                  <a:cubicBezTo>
                    <a:pt x="613" y="161"/>
                    <a:pt x="613" y="161"/>
                    <a:pt x="613" y="161"/>
                  </a:cubicBezTo>
                  <a:cubicBezTo>
                    <a:pt x="613" y="161"/>
                    <a:pt x="613" y="161"/>
                    <a:pt x="613" y="161"/>
                  </a:cubicBezTo>
                  <a:moveTo>
                    <a:pt x="613" y="161"/>
                  </a:moveTo>
                  <a:cubicBezTo>
                    <a:pt x="613" y="161"/>
                    <a:pt x="614" y="160"/>
                    <a:pt x="614" y="160"/>
                  </a:cubicBezTo>
                  <a:cubicBezTo>
                    <a:pt x="614" y="160"/>
                    <a:pt x="613" y="161"/>
                    <a:pt x="613" y="161"/>
                  </a:cubicBezTo>
                  <a:moveTo>
                    <a:pt x="614" y="160"/>
                  </a:moveTo>
                  <a:cubicBezTo>
                    <a:pt x="614" y="160"/>
                    <a:pt x="614" y="160"/>
                    <a:pt x="614" y="160"/>
                  </a:cubicBezTo>
                  <a:cubicBezTo>
                    <a:pt x="614" y="160"/>
                    <a:pt x="614" y="160"/>
                    <a:pt x="614" y="160"/>
                  </a:cubicBezTo>
                  <a:moveTo>
                    <a:pt x="615" y="160"/>
                  </a:moveTo>
                  <a:cubicBezTo>
                    <a:pt x="615" y="160"/>
                    <a:pt x="614" y="160"/>
                    <a:pt x="614" y="160"/>
                  </a:cubicBezTo>
                  <a:cubicBezTo>
                    <a:pt x="614" y="160"/>
                    <a:pt x="615" y="160"/>
                    <a:pt x="615" y="160"/>
                  </a:cubicBezTo>
                  <a:moveTo>
                    <a:pt x="615" y="160"/>
                  </a:moveTo>
                  <a:cubicBezTo>
                    <a:pt x="615" y="160"/>
                    <a:pt x="615" y="160"/>
                    <a:pt x="615" y="160"/>
                  </a:cubicBezTo>
                  <a:cubicBezTo>
                    <a:pt x="615" y="160"/>
                    <a:pt x="615" y="160"/>
                    <a:pt x="615" y="160"/>
                  </a:cubicBezTo>
                  <a:moveTo>
                    <a:pt x="616" y="160"/>
                  </a:moveTo>
                  <a:cubicBezTo>
                    <a:pt x="616" y="160"/>
                    <a:pt x="616" y="160"/>
                    <a:pt x="615" y="160"/>
                  </a:cubicBezTo>
                  <a:cubicBezTo>
                    <a:pt x="616" y="160"/>
                    <a:pt x="616" y="160"/>
                    <a:pt x="616" y="160"/>
                  </a:cubicBezTo>
                  <a:moveTo>
                    <a:pt x="616" y="160"/>
                  </a:moveTo>
                  <a:cubicBezTo>
                    <a:pt x="616" y="160"/>
                    <a:pt x="616" y="160"/>
                    <a:pt x="616" y="160"/>
                  </a:cubicBezTo>
                  <a:cubicBezTo>
                    <a:pt x="616" y="160"/>
                    <a:pt x="616" y="160"/>
                    <a:pt x="616" y="160"/>
                  </a:cubicBezTo>
                  <a:moveTo>
                    <a:pt x="616" y="160"/>
                  </a:moveTo>
                  <a:cubicBezTo>
                    <a:pt x="616" y="160"/>
                    <a:pt x="616" y="160"/>
                    <a:pt x="616" y="160"/>
                  </a:cubicBezTo>
                  <a:cubicBezTo>
                    <a:pt x="616" y="160"/>
                    <a:pt x="616" y="160"/>
                    <a:pt x="616" y="160"/>
                  </a:cubicBezTo>
                  <a:moveTo>
                    <a:pt x="616" y="160"/>
                  </a:moveTo>
                  <a:cubicBezTo>
                    <a:pt x="616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26" y="161"/>
                  </a:moveTo>
                  <a:cubicBezTo>
                    <a:pt x="623" y="161"/>
                    <a:pt x="620" y="160"/>
                    <a:pt x="617" y="160"/>
                  </a:cubicBezTo>
                  <a:cubicBezTo>
                    <a:pt x="618" y="160"/>
                    <a:pt x="619" y="160"/>
                    <a:pt x="619" y="160"/>
                  </a:cubicBezTo>
                  <a:cubicBezTo>
                    <a:pt x="622" y="161"/>
                    <a:pt x="624" y="161"/>
                    <a:pt x="627" y="162"/>
                  </a:cubicBezTo>
                  <a:cubicBezTo>
                    <a:pt x="627" y="162"/>
                    <a:pt x="627" y="162"/>
                    <a:pt x="626" y="161"/>
                  </a:cubicBezTo>
                  <a:moveTo>
                    <a:pt x="630" y="141"/>
                  </a:moveTo>
                  <a:cubicBezTo>
                    <a:pt x="635" y="142"/>
                    <a:pt x="641" y="143"/>
                    <a:pt x="646" y="144"/>
                  </a:cubicBezTo>
                  <a:cubicBezTo>
                    <a:pt x="641" y="143"/>
                    <a:pt x="635" y="142"/>
                    <a:pt x="630" y="141"/>
                  </a:cubicBezTo>
                  <a:moveTo>
                    <a:pt x="653" y="145"/>
                  </a:moveTo>
                  <a:cubicBezTo>
                    <a:pt x="650" y="145"/>
                    <a:pt x="648" y="145"/>
                    <a:pt x="646" y="144"/>
                  </a:cubicBezTo>
                  <a:cubicBezTo>
                    <a:pt x="648" y="145"/>
                    <a:pt x="650" y="145"/>
                    <a:pt x="653" y="145"/>
                  </a:cubicBezTo>
                  <a:moveTo>
                    <a:pt x="652" y="152"/>
                  </a:moveTo>
                  <a:cubicBezTo>
                    <a:pt x="654" y="148"/>
                    <a:pt x="657" y="144"/>
                    <a:pt x="659" y="139"/>
                  </a:cubicBezTo>
                  <a:cubicBezTo>
                    <a:pt x="657" y="144"/>
                    <a:pt x="654" y="148"/>
                    <a:pt x="652" y="152"/>
                  </a:cubicBezTo>
                  <a:moveTo>
                    <a:pt x="659" y="139"/>
                  </a:moveTo>
                  <a:cubicBezTo>
                    <a:pt x="653" y="145"/>
                    <a:pt x="653" y="145"/>
                    <a:pt x="653" y="145"/>
                  </a:cubicBezTo>
                  <a:cubicBezTo>
                    <a:pt x="659" y="139"/>
                    <a:pt x="659" y="139"/>
                    <a:pt x="659" y="139"/>
                  </a:cubicBezTo>
                  <a:moveTo>
                    <a:pt x="687" y="87"/>
                  </a:moveTo>
                  <a:cubicBezTo>
                    <a:pt x="688" y="87"/>
                    <a:pt x="690" y="87"/>
                    <a:pt x="692" y="88"/>
                  </a:cubicBezTo>
                  <a:cubicBezTo>
                    <a:pt x="690" y="87"/>
                    <a:pt x="688" y="87"/>
                    <a:pt x="687" y="87"/>
                  </a:cubicBezTo>
                  <a:moveTo>
                    <a:pt x="692" y="88"/>
                  </a:moveTo>
                  <a:cubicBezTo>
                    <a:pt x="693" y="88"/>
                    <a:pt x="694" y="88"/>
                    <a:pt x="695" y="88"/>
                  </a:cubicBezTo>
                  <a:cubicBezTo>
                    <a:pt x="694" y="88"/>
                    <a:pt x="693" y="88"/>
                    <a:pt x="692" y="88"/>
                  </a:cubicBezTo>
                  <a:moveTo>
                    <a:pt x="689" y="81"/>
                  </a:moveTo>
                  <a:cubicBezTo>
                    <a:pt x="699" y="79"/>
                    <a:pt x="699" y="79"/>
                    <a:pt x="699" y="79"/>
                  </a:cubicBezTo>
                  <a:cubicBezTo>
                    <a:pt x="689" y="81"/>
                    <a:pt x="689" y="81"/>
                    <a:pt x="689" y="81"/>
                  </a:cubicBezTo>
                  <a:cubicBezTo>
                    <a:pt x="686" y="81"/>
                    <a:pt x="683" y="80"/>
                    <a:pt x="679" y="80"/>
                  </a:cubicBezTo>
                  <a:cubicBezTo>
                    <a:pt x="683" y="80"/>
                    <a:pt x="686" y="81"/>
                    <a:pt x="689" y="81"/>
                  </a:cubicBezTo>
                  <a:moveTo>
                    <a:pt x="632" y="63"/>
                  </a:moveTo>
                  <a:cubicBezTo>
                    <a:pt x="630" y="63"/>
                    <a:pt x="629" y="63"/>
                    <a:pt x="628" y="62"/>
                  </a:cubicBezTo>
                  <a:cubicBezTo>
                    <a:pt x="629" y="63"/>
                    <a:pt x="630" y="63"/>
                    <a:pt x="632" y="63"/>
                  </a:cubicBezTo>
                  <a:moveTo>
                    <a:pt x="632" y="63"/>
                  </a:moveTo>
                  <a:cubicBezTo>
                    <a:pt x="640" y="59"/>
                    <a:pt x="640" y="59"/>
                    <a:pt x="640" y="59"/>
                  </a:cubicBezTo>
                  <a:cubicBezTo>
                    <a:pt x="632" y="63"/>
                    <a:pt x="632" y="63"/>
                    <a:pt x="632" y="63"/>
                  </a:cubicBezTo>
                  <a:moveTo>
                    <a:pt x="697" y="100"/>
                  </a:moveTo>
                  <a:cubicBezTo>
                    <a:pt x="708" y="95"/>
                    <a:pt x="723" y="87"/>
                    <a:pt x="734" y="80"/>
                  </a:cubicBezTo>
                  <a:cubicBezTo>
                    <a:pt x="724" y="81"/>
                    <a:pt x="709" y="82"/>
                    <a:pt x="698" y="83"/>
                  </a:cubicBezTo>
                  <a:cubicBezTo>
                    <a:pt x="706" y="73"/>
                    <a:pt x="706" y="73"/>
                    <a:pt x="706" y="73"/>
                  </a:cubicBezTo>
                  <a:cubicBezTo>
                    <a:pt x="698" y="66"/>
                    <a:pt x="698" y="66"/>
                    <a:pt x="698" y="66"/>
                  </a:cubicBezTo>
                  <a:cubicBezTo>
                    <a:pt x="691" y="76"/>
                    <a:pt x="691" y="76"/>
                    <a:pt x="691" y="76"/>
                  </a:cubicBezTo>
                  <a:cubicBezTo>
                    <a:pt x="698" y="66"/>
                    <a:pt x="698" y="66"/>
                    <a:pt x="698" y="66"/>
                  </a:cubicBezTo>
                  <a:cubicBezTo>
                    <a:pt x="673" y="65"/>
                    <a:pt x="672" y="65"/>
                    <a:pt x="657" y="63"/>
                  </a:cubicBezTo>
                  <a:cubicBezTo>
                    <a:pt x="651" y="62"/>
                    <a:pt x="645" y="61"/>
                    <a:pt x="640" y="59"/>
                  </a:cubicBezTo>
                  <a:cubicBezTo>
                    <a:pt x="632" y="63"/>
                    <a:pt x="632" y="63"/>
                    <a:pt x="632" y="63"/>
                  </a:cubicBezTo>
                  <a:cubicBezTo>
                    <a:pt x="630" y="63"/>
                    <a:pt x="629" y="63"/>
                    <a:pt x="628" y="62"/>
                  </a:cubicBezTo>
                  <a:cubicBezTo>
                    <a:pt x="620" y="61"/>
                    <a:pt x="612" y="63"/>
                    <a:pt x="604" y="61"/>
                  </a:cubicBezTo>
                  <a:cubicBezTo>
                    <a:pt x="605" y="61"/>
                    <a:pt x="606" y="61"/>
                    <a:pt x="607" y="62"/>
                  </a:cubicBezTo>
                  <a:cubicBezTo>
                    <a:pt x="613" y="62"/>
                    <a:pt x="621" y="61"/>
                    <a:pt x="628" y="62"/>
                  </a:cubicBezTo>
                  <a:cubicBezTo>
                    <a:pt x="630" y="60"/>
                    <a:pt x="630" y="60"/>
                    <a:pt x="632" y="58"/>
                  </a:cubicBezTo>
                  <a:cubicBezTo>
                    <a:pt x="631" y="57"/>
                    <a:pt x="631" y="57"/>
                    <a:pt x="631" y="56"/>
                  </a:cubicBezTo>
                  <a:cubicBezTo>
                    <a:pt x="630" y="56"/>
                    <a:pt x="608" y="51"/>
                    <a:pt x="602" y="59"/>
                  </a:cubicBezTo>
                  <a:cubicBezTo>
                    <a:pt x="603" y="59"/>
                    <a:pt x="603" y="60"/>
                    <a:pt x="603" y="61"/>
                  </a:cubicBezTo>
                  <a:cubicBezTo>
                    <a:pt x="603" y="60"/>
                    <a:pt x="603" y="59"/>
                    <a:pt x="602" y="59"/>
                  </a:cubicBezTo>
                  <a:cubicBezTo>
                    <a:pt x="604" y="57"/>
                    <a:pt x="604" y="57"/>
                    <a:pt x="607" y="55"/>
                  </a:cubicBezTo>
                  <a:cubicBezTo>
                    <a:pt x="604" y="55"/>
                    <a:pt x="602" y="54"/>
                    <a:pt x="600" y="53"/>
                  </a:cubicBezTo>
                  <a:cubicBezTo>
                    <a:pt x="586" y="53"/>
                    <a:pt x="586" y="53"/>
                    <a:pt x="586" y="53"/>
                  </a:cubicBezTo>
                  <a:cubicBezTo>
                    <a:pt x="600" y="53"/>
                    <a:pt x="600" y="53"/>
                    <a:pt x="600" y="53"/>
                  </a:cubicBezTo>
                  <a:cubicBezTo>
                    <a:pt x="586" y="53"/>
                    <a:pt x="586" y="53"/>
                    <a:pt x="586" y="53"/>
                  </a:cubicBezTo>
                  <a:cubicBezTo>
                    <a:pt x="567" y="64"/>
                    <a:pt x="548" y="76"/>
                    <a:pt x="529" y="89"/>
                  </a:cubicBezTo>
                  <a:cubicBezTo>
                    <a:pt x="529" y="89"/>
                    <a:pt x="529" y="89"/>
                    <a:pt x="529" y="90"/>
                  </a:cubicBezTo>
                  <a:cubicBezTo>
                    <a:pt x="529" y="89"/>
                    <a:pt x="529" y="89"/>
                    <a:pt x="529" y="89"/>
                  </a:cubicBezTo>
                  <a:cubicBezTo>
                    <a:pt x="528" y="89"/>
                    <a:pt x="526" y="91"/>
                    <a:pt x="525" y="91"/>
                  </a:cubicBezTo>
                  <a:cubicBezTo>
                    <a:pt x="525" y="91"/>
                    <a:pt x="526" y="92"/>
                    <a:pt x="527" y="92"/>
                  </a:cubicBezTo>
                  <a:cubicBezTo>
                    <a:pt x="525" y="96"/>
                    <a:pt x="523" y="102"/>
                    <a:pt x="521" y="106"/>
                  </a:cubicBezTo>
                  <a:cubicBezTo>
                    <a:pt x="517" y="112"/>
                    <a:pt x="517" y="112"/>
                    <a:pt x="517" y="112"/>
                  </a:cubicBezTo>
                  <a:cubicBezTo>
                    <a:pt x="512" y="119"/>
                    <a:pt x="512" y="119"/>
                    <a:pt x="512" y="119"/>
                  </a:cubicBezTo>
                  <a:cubicBezTo>
                    <a:pt x="508" y="122"/>
                    <a:pt x="503" y="126"/>
                    <a:pt x="499" y="130"/>
                  </a:cubicBezTo>
                  <a:cubicBezTo>
                    <a:pt x="495" y="136"/>
                    <a:pt x="495" y="136"/>
                    <a:pt x="495" y="136"/>
                  </a:cubicBezTo>
                  <a:cubicBezTo>
                    <a:pt x="498" y="137"/>
                    <a:pt x="501" y="139"/>
                    <a:pt x="505" y="140"/>
                  </a:cubicBezTo>
                  <a:cubicBezTo>
                    <a:pt x="503" y="148"/>
                    <a:pt x="503" y="148"/>
                    <a:pt x="503" y="148"/>
                  </a:cubicBezTo>
                  <a:cubicBezTo>
                    <a:pt x="491" y="160"/>
                    <a:pt x="491" y="160"/>
                    <a:pt x="491" y="160"/>
                  </a:cubicBezTo>
                  <a:cubicBezTo>
                    <a:pt x="490" y="159"/>
                    <a:pt x="489" y="159"/>
                    <a:pt x="489" y="159"/>
                  </a:cubicBezTo>
                  <a:cubicBezTo>
                    <a:pt x="484" y="163"/>
                    <a:pt x="480" y="167"/>
                    <a:pt x="476" y="171"/>
                  </a:cubicBezTo>
                  <a:cubicBezTo>
                    <a:pt x="467" y="168"/>
                    <a:pt x="467" y="168"/>
                    <a:pt x="467" y="168"/>
                  </a:cubicBezTo>
                  <a:cubicBezTo>
                    <a:pt x="452" y="188"/>
                    <a:pt x="452" y="188"/>
                    <a:pt x="452" y="188"/>
                  </a:cubicBezTo>
                  <a:cubicBezTo>
                    <a:pt x="449" y="195"/>
                    <a:pt x="449" y="195"/>
                    <a:pt x="449" y="195"/>
                  </a:cubicBezTo>
                  <a:cubicBezTo>
                    <a:pt x="450" y="195"/>
                    <a:pt x="451" y="196"/>
                    <a:pt x="452" y="196"/>
                  </a:cubicBezTo>
                  <a:cubicBezTo>
                    <a:pt x="456" y="192"/>
                    <a:pt x="460" y="188"/>
                    <a:pt x="464" y="183"/>
                  </a:cubicBezTo>
                  <a:cubicBezTo>
                    <a:pt x="465" y="175"/>
                    <a:pt x="465" y="175"/>
                    <a:pt x="465" y="175"/>
                  </a:cubicBezTo>
                  <a:cubicBezTo>
                    <a:pt x="464" y="183"/>
                    <a:pt x="464" y="183"/>
                    <a:pt x="464" y="183"/>
                  </a:cubicBezTo>
                  <a:cubicBezTo>
                    <a:pt x="460" y="188"/>
                    <a:pt x="456" y="192"/>
                    <a:pt x="452" y="196"/>
                  </a:cubicBezTo>
                  <a:cubicBezTo>
                    <a:pt x="459" y="199"/>
                    <a:pt x="459" y="199"/>
                    <a:pt x="459" y="199"/>
                  </a:cubicBezTo>
                  <a:cubicBezTo>
                    <a:pt x="452" y="196"/>
                    <a:pt x="452" y="196"/>
                    <a:pt x="452" y="196"/>
                  </a:cubicBezTo>
                  <a:cubicBezTo>
                    <a:pt x="451" y="196"/>
                    <a:pt x="450" y="195"/>
                    <a:pt x="449" y="195"/>
                  </a:cubicBezTo>
                  <a:cubicBezTo>
                    <a:pt x="432" y="223"/>
                    <a:pt x="432" y="223"/>
                    <a:pt x="435" y="242"/>
                  </a:cubicBezTo>
                  <a:cubicBezTo>
                    <a:pt x="437" y="234"/>
                    <a:pt x="438" y="223"/>
                    <a:pt x="439" y="216"/>
                  </a:cubicBezTo>
                  <a:cubicBezTo>
                    <a:pt x="435" y="242"/>
                    <a:pt x="435" y="242"/>
                    <a:pt x="435" y="242"/>
                  </a:cubicBezTo>
                  <a:cubicBezTo>
                    <a:pt x="452" y="254"/>
                    <a:pt x="452" y="254"/>
                    <a:pt x="452" y="254"/>
                  </a:cubicBezTo>
                  <a:cubicBezTo>
                    <a:pt x="483" y="230"/>
                    <a:pt x="483" y="230"/>
                    <a:pt x="483" y="230"/>
                  </a:cubicBezTo>
                  <a:cubicBezTo>
                    <a:pt x="514" y="206"/>
                    <a:pt x="514" y="206"/>
                    <a:pt x="514" y="206"/>
                  </a:cubicBezTo>
                  <a:cubicBezTo>
                    <a:pt x="516" y="206"/>
                    <a:pt x="518" y="207"/>
                    <a:pt x="521" y="207"/>
                  </a:cubicBezTo>
                  <a:cubicBezTo>
                    <a:pt x="535" y="212"/>
                    <a:pt x="535" y="212"/>
                    <a:pt x="535" y="212"/>
                  </a:cubicBezTo>
                  <a:cubicBezTo>
                    <a:pt x="571" y="188"/>
                    <a:pt x="571" y="188"/>
                    <a:pt x="571" y="188"/>
                  </a:cubicBezTo>
                  <a:cubicBezTo>
                    <a:pt x="546" y="203"/>
                    <a:pt x="546" y="203"/>
                    <a:pt x="538" y="203"/>
                  </a:cubicBezTo>
                  <a:cubicBezTo>
                    <a:pt x="546" y="203"/>
                    <a:pt x="546" y="203"/>
                    <a:pt x="571" y="188"/>
                  </a:cubicBezTo>
                  <a:cubicBezTo>
                    <a:pt x="582" y="189"/>
                    <a:pt x="593" y="192"/>
                    <a:pt x="604" y="193"/>
                  </a:cubicBezTo>
                  <a:cubicBezTo>
                    <a:pt x="612" y="188"/>
                    <a:pt x="612" y="188"/>
                    <a:pt x="612" y="188"/>
                  </a:cubicBezTo>
                  <a:cubicBezTo>
                    <a:pt x="613" y="188"/>
                    <a:pt x="614" y="188"/>
                    <a:pt x="615" y="188"/>
                  </a:cubicBezTo>
                  <a:cubicBezTo>
                    <a:pt x="616" y="188"/>
                    <a:pt x="618" y="189"/>
                    <a:pt x="619" y="189"/>
                  </a:cubicBezTo>
                  <a:cubicBezTo>
                    <a:pt x="626" y="177"/>
                    <a:pt x="626" y="177"/>
                    <a:pt x="626" y="177"/>
                  </a:cubicBezTo>
                  <a:cubicBezTo>
                    <a:pt x="620" y="168"/>
                    <a:pt x="620" y="168"/>
                    <a:pt x="620" y="168"/>
                  </a:cubicBezTo>
                  <a:cubicBezTo>
                    <a:pt x="622" y="168"/>
                    <a:pt x="625" y="168"/>
                    <a:pt x="627" y="168"/>
                  </a:cubicBezTo>
                  <a:cubicBezTo>
                    <a:pt x="641" y="164"/>
                    <a:pt x="641" y="164"/>
                    <a:pt x="641" y="164"/>
                  </a:cubicBezTo>
                  <a:cubicBezTo>
                    <a:pt x="642" y="162"/>
                    <a:pt x="644" y="160"/>
                    <a:pt x="645" y="158"/>
                  </a:cubicBezTo>
                  <a:cubicBezTo>
                    <a:pt x="640" y="157"/>
                    <a:pt x="636" y="156"/>
                    <a:pt x="631" y="155"/>
                  </a:cubicBezTo>
                  <a:cubicBezTo>
                    <a:pt x="636" y="156"/>
                    <a:pt x="640" y="157"/>
                    <a:pt x="645" y="158"/>
                  </a:cubicBezTo>
                  <a:cubicBezTo>
                    <a:pt x="659" y="152"/>
                    <a:pt x="659" y="152"/>
                    <a:pt x="659" y="152"/>
                  </a:cubicBezTo>
                  <a:cubicBezTo>
                    <a:pt x="665" y="147"/>
                    <a:pt x="665" y="147"/>
                    <a:pt x="665" y="147"/>
                  </a:cubicBezTo>
                  <a:cubicBezTo>
                    <a:pt x="676" y="135"/>
                    <a:pt x="676" y="135"/>
                    <a:pt x="676" y="135"/>
                  </a:cubicBezTo>
                  <a:cubicBezTo>
                    <a:pt x="670" y="128"/>
                    <a:pt x="670" y="128"/>
                    <a:pt x="670" y="128"/>
                  </a:cubicBezTo>
                  <a:cubicBezTo>
                    <a:pt x="684" y="111"/>
                    <a:pt x="684" y="111"/>
                    <a:pt x="684" y="111"/>
                  </a:cubicBezTo>
                  <a:cubicBezTo>
                    <a:pt x="683" y="111"/>
                    <a:pt x="683" y="111"/>
                    <a:pt x="681" y="111"/>
                  </a:cubicBezTo>
                  <a:cubicBezTo>
                    <a:pt x="675" y="116"/>
                    <a:pt x="675" y="116"/>
                    <a:pt x="675" y="116"/>
                  </a:cubicBezTo>
                  <a:cubicBezTo>
                    <a:pt x="681" y="111"/>
                    <a:pt x="681" y="111"/>
                    <a:pt x="681" y="111"/>
                  </a:cubicBezTo>
                  <a:cubicBezTo>
                    <a:pt x="688" y="105"/>
                    <a:pt x="688" y="105"/>
                    <a:pt x="688" y="105"/>
                  </a:cubicBezTo>
                  <a:cubicBezTo>
                    <a:pt x="689" y="105"/>
                    <a:pt x="690" y="106"/>
                    <a:pt x="691" y="106"/>
                  </a:cubicBezTo>
                  <a:cubicBezTo>
                    <a:pt x="697" y="100"/>
                    <a:pt x="697" y="100"/>
                    <a:pt x="697" y="100"/>
                  </a:cubicBezTo>
                  <a:moveTo>
                    <a:pt x="93" y="1104"/>
                  </a:moveTo>
                  <a:cubicBezTo>
                    <a:pt x="98" y="1113"/>
                    <a:pt x="98" y="1113"/>
                    <a:pt x="98" y="1113"/>
                  </a:cubicBezTo>
                  <a:cubicBezTo>
                    <a:pt x="92" y="1102"/>
                    <a:pt x="92" y="1102"/>
                    <a:pt x="92" y="1102"/>
                  </a:cubicBezTo>
                  <a:cubicBezTo>
                    <a:pt x="87" y="1093"/>
                    <a:pt x="87" y="1093"/>
                    <a:pt x="87" y="1093"/>
                  </a:cubicBezTo>
                  <a:cubicBezTo>
                    <a:pt x="93" y="1104"/>
                    <a:pt x="93" y="1104"/>
                    <a:pt x="93" y="1104"/>
                  </a:cubicBezTo>
                  <a:moveTo>
                    <a:pt x="350" y="1401"/>
                  </a:moveTo>
                  <a:cubicBezTo>
                    <a:pt x="262" y="1327"/>
                    <a:pt x="195" y="1226"/>
                    <a:pt x="156" y="1105"/>
                  </a:cubicBezTo>
                  <a:cubicBezTo>
                    <a:pt x="143" y="1099"/>
                    <a:pt x="130" y="1092"/>
                    <a:pt x="118" y="1085"/>
                  </a:cubicBezTo>
                  <a:cubicBezTo>
                    <a:pt x="96" y="1074"/>
                    <a:pt x="80" y="1061"/>
                    <a:pt x="67" y="1048"/>
                  </a:cubicBezTo>
                  <a:cubicBezTo>
                    <a:pt x="78" y="1075"/>
                    <a:pt x="78" y="1075"/>
                    <a:pt x="78" y="1075"/>
                  </a:cubicBezTo>
                  <a:cubicBezTo>
                    <a:pt x="84" y="1085"/>
                    <a:pt x="84" y="1085"/>
                    <a:pt x="84" y="1085"/>
                  </a:cubicBezTo>
                  <a:cubicBezTo>
                    <a:pt x="85" y="1088"/>
                    <a:pt x="86" y="1090"/>
                    <a:pt x="87" y="1093"/>
                  </a:cubicBezTo>
                  <a:cubicBezTo>
                    <a:pt x="92" y="1102"/>
                    <a:pt x="92" y="1102"/>
                    <a:pt x="92" y="1102"/>
                  </a:cubicBezTo>
                  <a:cubicBezTo>
                    <a:pt x="98" y="1113"/>
                    <a:pt x="98" y="1113"/>
                    <a:pt x="98" y="1113"/>
                  </a:cubicBezTo>
                  <a:cubicBezTo>
                    <a:pt x="123" y="1152"/>
                    <a:pt x="123" y="1152"/>
                    <a:pt x="123" y="1152"/>
                  </a:cubicBezTo>
                  <a:cubicBezTo>
                    <a:pt x="130" y="1161"/>
                    <a:pt x="130" y="1161"/>
                    <a:pt x="130" y="1161"/>
                  </a:cubicBezTo>
                  <a:cubicBezTo>
                    <a:pt x="149" y="1185"/>
                    <a:pt x="149" y="1185"/>
                    <a:pt x="149" y="1185"/>
                  </a:cubicBezTo>
                  <a:cubicBezTo>
                    <a:pt x="198" y="1272"/>
                    <a:pt x="225" y="1309"/>
                    <a:pt x="310" y="1380"/>
                  </a:cubicBezTo>
                  <a:cubicBezTo>
                    <a:pt x="370" y="1423"/>
                    <a:pt x="371" y="1425"/>
                    <a:pt x="407" y="1445"/>
                  </a:cubicBezTo>
                  <a:cubicBezTo>
                    <a:pt x="379" y="1428"/>
                    <a:pt x="379" y="1428"/>
                    <a:pt x="379" y="1428"/>
                  </a:cubicBezTo>
                  <a:cubicBezTo>
                    <a:pt x="372" y="1423"/>
                    <a:pt x="372" y="1423"/>
                    <a:pt x="372" y="1423"/>
                  </a:cubicBezTo>
                  <a:cubicBezTo>
                    <a:pt x="364" y="1417"/>
                    <a:pt x="355" y="1411"/>
                    <a:pt x="346" y="1404"/>
                  </a:cubicBezTo>
                  <a:cubicBezTo>
                    <a:pt x="356" y="1410"/>
                    <a:pt x="356" y="1410"/>
                    <a:pt x="356" y="1410"/>
                  </a:cubicBezTo>
                  <a:cubicBezTo>
                    <a:pt x="342" y="1396"/>
                    <a:pt x="342" y="1396"/>
                    <a:pt x="342" y="1396"/>
                  </a:cubicBezTo>
                  <a:cubicBezTo>
                    <a:pt x="344" y="1398"/>
                    <a:pt x="347" y="1399"/>
                    <a:pt x="350" y="1401"/>
                  </a:cubicBezTo>
                  <a:moveTo>
                    <a:pt x="1163" y="1135"/>
                  </a:moveTo>
                  <a:cubicBezTo>
                    <a:pt x="1171" y="1124"/>
                    <a:pt x="1171" y="1124"/>
                    <a:pt x="1171" y="1124"/>
                  </a:cubicBezTo>
                  <a:cubicBezTo>
                    <a:pt x="1161" y="1132"/>
                    <a:pt x="1161" y="1132"/>
                    <a:pt x="1161" y="1132"/>
                  </a:cubicBezTo>
                  <a:cubicBezTo>
                    <a:pt x="1154" y="1142"/>
                    <a:pt x="1154" y="1142"/>
                    <a:pt x="1154" y="1142"/>
                  </a:cubicBezTo>
                  <a:cubicBezTo>
                    <a:pt x="1163" y="1135"/>
                    <a:pt x="1163" y="1135"/>
                    <a:pt x="1163" y="1135"/>
                  </a:cubicBezTo>
                  <a:moveTo>
                    <a:pt x="805" y="1119"/>
                  </a:moveTo>
                  <a:cubicBezTo>
                    <a:pt x="845" y="1161"/>
                    <a:pt x="845" y="1161"/>
                    <a:pt x="845" y="1161"/>
                  </a:cubicBezTo>
                  <a:cubicBezTo>
                    <a:pt x="836" y="1146"/>
                    <a:pt x="823" y="1127"/>
                    <a:pt x="814" y="1112"/>
                  </a:cubicBezTo>
                  <a:cubicBezTo>
                    <a:pt x="805" y="1119"/>
                    <a:pt x="805" y="1119"/>
                    <a:pt x="805" y="1119"/>
                  </a:cubicBezTo>
                  <a:moveTo>
                    <a:pt x="156" y="1105"/>
                  </a:moveTo>
                  <a:cubicBezTo>
                    <a:pt x="209" y="1128"/>
                    <a:pt x="275" y="1148"/>
                    <a:pt x="351" y="1164"/>
                  </a:cubicBezTo>
                  <a:cubicBezTo>
                    <a:pt x="343" y="1132"/>
                    <a:pt x="343" y="1132"/>
                    <a:pt x="343" y="1132"/>
                  </a:cubicBezTo>
                  <a:cubicBezTo>
                    <a:pt x="339" y="1127"/>
                    <a:pt x="339" y="1127"/>
                    <a:pt x="339" y="1127"/>
                  </a:cubicBezTo>
                  <a:cubicBezTo>
                    <a:pt x="325" y="1111"/>
                    <a:pt x="309" y="1097"/>
                    <a:pt x="293" y="1081"/>
                  </a:cubicBezTo>
                  <a:cubicBezTo>
                    <a:pt x="286" y="1079"/>
                    <a:pt x="278" y="1077"/>
                    <a:pt x="270" y="1075"/>
                  </a:cubicBezTo>
                  <a:cubicBezTo>
                    <a:pt x="266" y="1074"/>
                    <a:pt x="262" y="1074"/>
                    <a:pt x="258" y="1072"/>
                  </a:cubicBezTo>
                  <a:cubicBezTo>
                    <a:pt x="239" y="1051"/>
                    <a:pt x="239" y="1051"/>
                    <a:pt x="239" y="1051"/>
                  </a:cubicBezTo>
                  <a:cubicBezTo>
                    <a:pt x="237" y="1050"/>
                    <a:pt x="235" y="1049"/>
                    <a:pt x="233" y="1049"/>
                  </a:cubicBezTo>
                  <a:cubicBezTo>
                    <a:pt x="227" y="1039"/>
                    <a:pt x="227" y="1039"/>
                    <a:pt x="227" y="1039"/>
                  </a:cubicBezTo>
                  <a:cubicBezTo>
                    <a:pt x="225" y="1038"/>
                    <a:pt x="223" y="1038"/>
                    <a:pt x="221" y="1037"/>
                  </a:cubicBezTo>
                  <a:cubicBezTo>
                    <a:pt x="209" y="1024"/>
                    <a:pt x="209" y="1024"/>
                    <a:pt x="209" y="1024"/>
                  </a:cubicBezTo>
                  <a:cubicBezTo>
                    <a:pt x="199" y="1026"/>
                    <a:pt x="199" y="1026"/>
                    <a:pt x="199" y="1026"/>
                  </a:cubicBezTo>
                  <a:cubicBezTo>
                    <a:pt x="193" y="1021"/>
                    <a:pt x="193" y="1021"/>
                    <a:pt x="193" y="1021"/>
                  </a:cubicBezTo>
                  <a:cubicBezTo>
                    <a:pt x="203" y="1012"/>
                    <a:pt x="203" y="1012"/>
                    <a:pt x="201" y="1006"/>
                  </a:cubicBezTo>
                  <a:cubicBezTo>
                    <a:pt x="200" y="994"/>
                    <a:pt x="190" y="986"/>
                    <a:pt x="187" y="974"/>
                  </a:cubicBezTo>
                  <a:cubicBezTo>
                    <a:pt x="174" y="940"/>
                    <a:pt x="139" y="921"/>
                    <a:pt x="121" y="890"/>
                  </a:cubicBezTo>
                  <a:cubicBezTo>
                    <a:pt x="123" y="967"/>
                    <a:pt x="136" y="1039"/>
                    <a:pt x="156" y="1105"/>
                  </a:cubicBezTo>
                  <a:moveTo>
                    <a:pt x="1301" y="859"/>
                  </a:moveTo>
                  <a:cubicBezTo>
                    <a:pt x="1313" y="829"/>
                    <a:pt x="1313" y="829"/>
                    <a:pt x="1313" y="829"/>
                  </a:cubicBezTo>
                  <a:cubicBezTo>
                    <a:pt x="1289" y="862"/>
                    <a:pt x="1289" y="862"/>
                    <a:pt x="1289" y="862"/>
                  </a:cubicBezTo>
                  <a:cubicBezTo>
                    <a:pt x="1301" y="859"/>
                    <a:pt x="1301" y="859"/>
                    <a:pt x="1301" y="859"/>
                  </a:cubicBezTo>
                  <a:moveTo>
                    <a:pt x="1351" y="794"/>
                  </a:moveTo>
                  <a:cubicBezTo>
                    <a:pt x="1354" y="782"/>
                    <a:pt x="1354" y="782"/>
                    <a:pt x="1354" y="782"/>
                  </a:cubicBezTo>
                  <a:cubicBezTo>
                    <a:pt x="1348" y="791"/>
                    <a:pt x="1348" y="791"/>
                    <a:pt x="1348" y="791"/>
                  </a:cubicBezTo>
                  <a:cubicBezTo>
                    <a:pt x="1344" y="803"/>
                    <a:pt x="1344" y="803"/>
                    <a:pt x="1344" y="803"/>
                  </a:cubicBezTo>
                  <a:cubicBezTo>
                    <a:pt x="1351" y="794"/>
                    <a:pt x="1351" y="794"/>
                    <a:pt x="1351" y="794"/>
                  </a:cubicBezTo>
                  <a:moveTo>
                    <a:pt x="1096" y="700"/>
                  </a:moveTo>
                  <a:cubicBezTo>
                    <a:pt x="1112" y="707"/>
                    <a:pt x="1112" y="707"/>
                    <a:pt x="1112" y="707"/>
                  </a:cubicBezTo>
                  <a:cubicBezTo>
                    <a:pt x="1100" y="671"/>
                    <a:pt x="1100" y="671"/>
                    <a:pt x="1100" y="671"/>
                  </a:cubicBezTo>
                  <a:cubicBezTo>
                    <a:pt x="1096" y="700"/>
                    <a:pt x="1096" y="700"/>
                    <a:pt x="1096" y="700"/>
                  </a:cubicBezTo>
                  <a:moveTo>
                    <a:pt x="1102" y="1123"/>
                  </a:moveTo>
                  <a:cubicBezTo>
                    <a:pt x="1114" y="1096"/>
                    <a:pt x="1114" y="1096"/>
                    <a:pt x="1114" y="1096"/>
                  </a:cubicBezTo>
                  <a:cubicBezTo>
                    <a:pt x="1102" y="1123"/>
                    <a:pt x="1102" y="1123"/>
                    <a:pt x="1102" y="1123"/>
                  </a:cubicBezTo>
                  <a:cubicBezTo>
                    <a:pt x="1073" y="1126"/>
                    <a:pt x="1073" y="1126"/>
                    <a:pt x="1073" y="1126"/>
                  </a:cubicBezTo>
                  <a:cubicBezTo>
                    <a:pt x="1102" y="1123"/>
                    <a:pt x="1102" y="1123"/>
                    <a:pt x="1102" y="1123"/>
                  </a:cubicBezTo>
                  <a:moveTo>
                    <a:pt x="1085" y="1121"/>
                  </a:moveTo>
                  <a:cubicBezTo>
                    <a:pt x="1082" y="1092"/>
                    <a:pt x="1082" y="1092"/>
                    <a:pt x="1082" y="1092"/>
                  </a:cubicBezTo>
                  <a:cubicBezTo>
                    <a:pt x="1090" y="1091"/>
                    <a:pt x="1098" y="1090"/>
                    <a:pt x="1106" y="1090"/>
                  </a:cubicBezTo>
                  <a:cubicBezTo>
                    <a:pt x="1085" y="1121"/>
                    <a:pt x="1085" y="1121"/>
                    <a:pt x="1085" y="1121"/>
                  </a:cubicBezTo>
                  <a:moveTo>
                    <a:pt x="1136" y="1054"/>
                  </a:moveTo>
                  <a:cubicBezTo>
                    <a:pt x="1122" y="1029"/>
                    <a:pt x="1122" y="1029"/>
                    <a:pt x="1122" y="1029"/>
                  </a:cubicBezTo>
                  <a:cubicBezTo>
                    <a:pt x="1136" y="1054"/>
                    <a:pt x="1136" y="1054"/>
                    <a:pt x="1136" y="1054"/>
                  </a:cubicBezTo>
                  <a:moveTo>
                    <a:pt x="1136" y="1054"/>
                  </a:moveTo>
                  <a:cubicBezTo>
                    <a:pt x="1140" y="1025"/>
                    <a:pt x="1140" y="1025"/>
                    <a:pt x="1140" y="1025"/>
                  </a:cubicBezTo>
                  <a:cubicBezTo>
                    <a:pt x="1136" y="1054"/>
                    <a:pt x="1136" y="1054"/>
                    <a:pt x="1136" y="1054"/>
                  </a:cubicBezTo>
                  <a:moveTo>
                    <a:pt x="1142" y="932"/>
                  </a:moveTo>
                  <a:cubicBezTo>
                    <a:pt x="1141" y="926"/>
                    <a:pt x="1141" y="919"/>
                    <a:pt x="1141" y="913"/>
                  </a:cubicBezTo>
                  <a:cubicBezTo>
                    <a:pt x="1141" y="919"/>
                    <a:pt x="1141" y="926"/>
                    <a:pt x="1142" y="932"/>
                  </a:cubicBezTo>
                  <a:moveTo>
                    <a:pt x="1142" y="932"/>
                  </a:moveTo>
                  <a:cubicBezTo>
                    <a:pt x="1146" y="931"/>
                    <a:pt x="1152" y="930"/>
                    <a:pt x="1157" y="930"/>
                  </a:cubicBezTo>
                  <a:cubicBezTo>
                    <a:pt x="1152" y="930"/>
                    <a:pt x="1146" y="931"/>
                    <a:pt x="1142" y="932"/>
                  </a:cubicBezTo>
                  <a:moveTo>
                    <a:pt x="869" y="940"/>
                  </a:moveTo>
                  <a:cubicBezTo>
                    <a:pt x="860" y="902"/>
                    <a:pt x="860" y="902"/>
                    <a:pt x="860" y="902"/>
                  </a:cubicBezTo>
                  <a:cubicBezTo>
                    <a:pt x="869" y="940"/>
                    <a:pt x="869" y="940"/>
                    <a:pt x="869" y="940"/>
                  </a:cubicBezTo>
                  <a:moveTo>
                    <a:pt x="869" y="940"/>
                  </a:moveTo>
                  <a:cubicBezTo>
                    <a:pt x="888" y="928"/>
                    <a:pt x="888" y="928"/>
                    <a:pt x="888" y="928"/>
                  </a:cubicBezTo>
                  <a:cubicBezTo>
                    <a:pt x="869" y="940"/>
                    <a:pt x="869" y="940"/>
                    <a:pt x="869" y="94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699"/>
                    <a:pt x="1073" y="699"/>
                  </a:cubicBezTo>
                  <a:cubicBezTo>
                    <a:pt x="1073" y="699"/>
                    <a:pt x="1073" y="700"/>
                    <a:pt x="1073" y="700"/>
                  </a:cubicBezTo>
                  <a:moveTo>
                    <a:pt x="1073" y="699"/>
                  </a:moveTo>
                  <a:cubicBezTo>
                    <a:pt x="1073" y="699"/>
                    <a:pt x="1073" y="699"/>
                    <a:pt x="1073" y="699"/>
                  </a:cubicBezTo>
                  <a:cubicBezTo>
                    <a:pt x="1073" y="699"/>
                    <a:pt x="1073" y="699"/>
                    <a:pt x="1073" y="699"/>
                  </a:cubicBezTo>
                  <a:moveTo>
                    <a:pt x="1073" y="698"/>
                  </a:moveTo>
                  <a:cubicBezTo>
                    <a:pt x="1073" y="699"/>
                    <a:pt x="1073" y="699"/>
                    <a:pt x="1073" y="699"/>
                  </a:cubicBezTo>
                  <a:cubicBezTo>
                    <a:pt x="1073" y="699"/>
                    <a:pt x="1073" y="699"/>
                    <a:pt x="1073" y="699"/>
                  </a:cubicBezTo>
                  <a:moveTo>
                    <a:pt x="1073" y="698"/>
                  </a:moveTo>
                  <a:cubicBezTo>
                    <a:pt x="1073" y="698"/>
                    <a:pt x="1073" y="698"/>
                    <a:pt x="1073" y="698"/>
                  </a:cubicBezTo>
                  <a:cubicBezTo>
                    <a:pt x="1073" y="698"/>
                    <a:pt x="1073" y="698"/>
                    <a:pt x="1073" y="698"/>
                  </a:cubicBezTo>
                  <a:moveTo>
                    <a:pt x="1073" y="697"/>
                  </a:moveTo>
                  <a:cubicBezTo>
                    <a:pt x="1073" y="698"/>
                    <a:pt x="1073" y="698"/>
                    <a:pt x="1073" y="698"/>
                  </a:cubicBezTo>
                  <a:cubicBezTo>
                    <a:pt x="1073" y="698"/>
                    <a:pt x="1073" y="698"/>
                    <a:pt x="1073" y="697"/>
                  </a:cubicBezTo>
                  <a:moveTo>
                    <a:pt x="1073" y="697"/>
                  </a:moveTo>
                  <a:cubicBezTo>
                    <a:pt x="1073" y="697"/>
                    <a:pt x="1073" y="697"/>
                    <a:pt x="1073" y="697"/>
                  </a:cubicBezTo>
                  <a:cubicBezTo>
                    <a:pt x="1073" y="697"/>
                    <a:pt x="1073" y="697"/>
                    <a:pt x="1073" y="697"/>
                  </a:cubicBezTo>
                  <a:moveTo>
                    <a:pt x="1073" y="696"/>
                  </a:moveTo>
                  <a:cubicBezTo>
                    <a:pt x="1073" y="696"/>
                    <a:pt x="1073" y="696"/>
                    <a:pt x="1073" y="697"/>
                  </a:cubicBezTo>
                  <a:cubicBezTo>
                    <a:pt x="1073" y="696"/>
                    <a:pt x="1073" y="696"/>
                    <a:pt x="1073" y="696"/>
                  </a:cubicBezTo>
                  <a:moveTo>
                    <a:pt x="1073" y="695"/>
                  </a:moveTo>
                  <a:cubicBezTo>
                    <a:pt x="1073" y="695"/>
                    <a:pt x="1073" y="696"/>
                    <a:pt x="1073" y="696"/>
                  </a:cubicBezTo>
                  <a:cubicBezTo>
                    <a:pt x="1073" y="696"/>
                    <a:pt x="1073" y="695"/>
                    <a:pt x="1073" y="695"/>
                  </a:cubicBezTo>
                  <a:moveTo>
                    <a:pt x="1073" y="694"/>
                  </a:moveTo>
                  <a:cubicBezTo>
                    <a:pt x="1073" y="694"/>
                    <a:pt x="1073" y="695"/>
                    <a:pt x="1073" y="695"/>
                  </a:cubicBezTo>
                  <a:cubicBezTo>
                    <a:pt x="1073" y="695"/>
                    <a:pt x="1073" y="694"/>
                    <a:pt x="1073" y="694"/>
                  </a:cubicBezTo>
                  <a:moveTo>
                    <a:pt x="1073" y="694"/>
                  </a:moveTo>
                  <a:cubicBezTo>
                    <a:pt x="1073" y="694"/>
                    <a:pt x="1073" y="694"/>
                    <a:pt x="1073" y="694"/>
                  </a:cubicBezTo>
                  <a:cubicBezTo>
                    <a:pt x="1073" y="694"/>
                    <a:pt x="1073" y="694"/>
                    <a:pt x="1073" y="694"/>
                  </a:cubicBezTo>
                  <a:moveTo>
                    <a:pt x="1073" y="692"/>
                  </a:moveTo>
                  <a:cubicBezTo>
                    <a:pt x="1073" y="693"/>
                    <a:pt x="1073" y="693"/>
                    <a:pt x="1073" y="694"/>
                  </a:cubicBezTo>
                  <a:cubicBezTo>
                    <a:pt x="1073" y="693"/>
                    <a:pt x="1073" y="693"/>
                    <a:pt x="1073" y="692"/>
                  </a:cubicBezTo>
                  <a:moveTo>
                    <a:pt x="1073" y="691"/>
                  </a:moveTo>
                  <a:cubicBezTo>
                    <a:pt x="1073" y="691"/>
                    <a:pt x="1073" y="692"/>
                    <a:pt x="1073" y="692"/>
                  </a:cubicBezTo>
                  <a:cubicBezTo>
                    <a:pt x="1073" y="692"/>
                    <a:pt x="1073" y="691"/>
                    <a:pt x="1073" y="691"/>
                  </a:cubicBezTo>
                  <a:moveTo>
                    <a:pt x="1073" y="690"/>
                  </a:moveTo>
                  <a:cubicBezTo>
                    <a:pt x="1073" y="690"/>
                    <a:pt x="1073" y="691"/>
                    <a:pt x="1073" y="691"/>
                  </a:cubicBezTo>
                  <a:cubicBezTo>
                    <a:pt x="1073" y="690"/>
                    <a:pt x="1073" y="689"/>
                    <a:pt x="1073" y="688"/>
                  </a:cubicBezTo>
                  <a:cubicBezTo>
                    <a:pt x="1073" y="689"/>
                    <a:pt x="1073" y="690"/>
                    <a:pt x="1073" y="690"/>
                  </a:cubicBezTo>
                  <a:moveTo>
                    <a:pt x="643" y="623"/>
                  </a:moveTo>
                  <a:cubicBezTo>
                    <a:pt x="652" y="605"/>
                    <a:pt x="652" y="605"/>
                    <a:pt x="652" y="605"/>
                  </a:cubicBezTo>
                  <a:cubicBezTo>
                    <a:pt x="643" y="623"/>
                    <a:pt x="643" y="623"/>
                    <a:pt x="643" y="623"/>
                  </a:cubicBezTo>
                  <a:cubicBezTo>
                    <a:pt x="635" y="632"/>
                    <a:pt x="635" y="632"/>
                    <a:pt x="635" y="632"/>
                  </a:cubicBezTo>
                  <a:cubicBezTo>
                    <a:pt x="643" y="623"/>
                    <a:pt x="643" y="623"/>
                    <a:pt x="643" y="623"/>
                  </a:cubicBezTo>
                  <a:moveTo>
                    <a:pt x="1290" y="910"/>
                  </a:moveTo>
                  <a:cubicBezTo>
                    <a:pt x="1293" y="909"/>
                    <a:pt x="1295" y="909"/>
                    <a:pt x="1297" y="909"/>
                  </a:cubicBezTo>
                  <a:cubicBezTo>
                    <a:pt x="1295" y="909"/>
                    <a:pt x="1293" y="909"/>
                    <a:pt x="1290" y="910"/>
                  </a:cubicBezTo>
                  <a:cubicBezTo>
                    <a:pt x="1240" y="928"/>
                    <a:pt x="1240" y="928"/>
                    <a:pt x="1240" y="928"/>
                  </a:cubicBezTo>
                  <a:cubicBezTo>
                    <a:pt x="1234" y="929"/>
                    <a:pt x="1226" y="930"/>
                    <a:pt x="1219" y="931"/>
                  </a:cubicBezTo>
                  <a:cubicBezTo>
                    <a:pt x="1218" y="922"/>
                    <a:pt x="1218" y="912"/>
                    <a:pt x="1218" y="903"/>
                  </a:cubicBezTo>
                  <a:cubicBezTo>
                    <a:pt x="1210" y="885"/>
                    <a:pt x="1210" y="885"/>
                    <a:pt x="1210" y="885"/>
                  </a:cubicBezTo>
                  <a:cubicBezTo>
                    <a:pt x="1204" y="897"/>
                    <a:pt x="1204" y="897"/>
                    <a:pt x="1204" y="897"/>
                  </a:cubicBezTo>
                  <a:cubicBezTo>
                    <a:pt x="1186" y="879"/>
                    <a:pt x="1186" y="879"/>
                    <a:pt x="1186" y="879"/>
                  </a:cubicBezTo>
                  <a:cubicBezTo>
                    <a:pt x="1173" y="862"/>
                    <a:pt x="1155" y="841"/>
                    <a:pt x="1141" y="825"/>
                  </a:cubicBezTo>
                  <a:cubicBezTo>
                    <a:pt x="1135" y="790"/>
                    <a:pt x="1135" y="790"/>
                    <a:pt x="1135" y="790"/>
                  </a:cubicBezTo>
                  <a:cubicBezTo>
                    <a:pt x="1121" y="766"/>
                    <a:pt x="1103" y="734"/>
                    <a:pt x="1089" y="710"/>
                  </a:cubicBezTo>
                  <a:cubicBezTo>
                    <a:pt x="1089" y="707"/>
                    <a:pt x="1088" y="704"/>
                    <a:pt x="1088" y="700"/>
                  </a:cubicBezTo>
                  <a:cubicBezTo>
                    <a:pt x="1070" y="674"/>
                    <a:pt x="1070" y="674"/>
                    <a:pt x="1070" y="674"/>
                  </a:cubicBezTo>
                  <a:cubicBezTo>
                    <a:pt x="1088" y="700"/>
                    <a:pt x="1088" y="700"/>
                    <a:pt x="1088" y="700"/>
                  </a:cubicBezTo>
                  <a:cubicBezTo>
                    <a:pt x="1091" y="700"/>
                    <a:pt x="1093" y="700"/>
                    <a:pt x="1096" y="700"/>
                  </a:cubicBezTo>
                  <a:cubicBezTo>
                    <a:pt x="1100" y="671"/>
                    <a:pt x="1100" y="671"/>
                    <a:pt x="1100" y="671"/>
                  </a:cubicBezTo>
                  <a:cubicBezTo>
                    <a:pt x="1100" y="668"/>
                    <a:pt x="1099" y="665"/>
                    <a:pt x="1099" y="662"/>
                  </a:cubicBezTo>
                  <a:cubicBezTo>
                    <a:pt x="1081" y="664"/>
                    <a:pt x="1065" y="665"/>
                    <a:pt x="1047" y="667"/>
                  </a:cubicBezTo>
                  <a:cubicBezTo>
                    <a:pt x="1037" y="668"/>
                    <a:pt x="1027" y="669"/>
                    <a:pt x="1017" y="669"/>
                  </a:cubicBezTo>
                  <a:cubicBezTo>
                    <a:pt x="1009" y="660"/>
                    <a:pt x="1009" y="660"/>
                    <a:pt x="1009" y="660"/>
                  </a:cubicBezTo>
                  <a:cubicBezTo>
                    <a:pt x="988" y="660"/>
                    <a:pt x="971" y="639"/>
                    <a:pt x="948" y="645"/>
                  </a:cubicBezTo>
                  <a:cubicBezTo>
                    <a:pt x="940" y="648"/>
                    <a:pt x="940" y="648"/>
                    <a:pt x="928" y="683"/>
                  </a:cubicBezTo>
                  <a:cubicBezTo>
                    <a:pt x="917" y="681"/>
                    <a:pt x="902" y="677"/>
                    <a:pt x="890" y="675"/>
                  </a:cubicBezTo>
                  <a:cubicBezTo>
                    <a:pt x="874" y="649"/>
                    <a:pt x="874" y="649"/>
                    <a:pt x="874" y="649"/>
                  </a:cubicBezTo>
                  <a:cubicBezTo>
                    <a:pt x="860" y="648"/>
                    <a:pt x="860" y="648"/>
                    <a:pt x="860" y="648"/>
                  </a:cubicBezTo>
                  <a:cubicBezTo>
                    <a:pt x="857" y="648"/>
                    <a:pt x="855" y="648"/>
                    <a:pt x="852" y="648"/>
                  </a:cubicBezTo>
                  <a:cubicBezTo>
                    <a:pt x="838" y="646"/>
                    <a:pt x="838" y="646"/>
                    <a:pt x="830" y="611"/>
                  </a:cubicBezTo>
                  <a:cubicBezTo>
                    <a:pt x="828" y="617"/>
                    <a:pt x="824" y="625"/>
                    <a:pt x="822" y="631"/>
                  </a:cubicBezTo>
                  <a:cubicBezTo>
                    <a:pt x="830" y="611"/>
                    <a:pt x="830" y="611"/>
                    <a:pt x="830" y="611"/>
                  </a:cubicBezTo>
                  <a:cubicBezTo>
                    <a:pt x="830" y="605"/>
                    <a:pt x="830" y="599"/>
                    <a:pt x="830" y="593"/>
                  </a:cubicBezTo>
                  <a:cubicBezTo>
                    <a:pt x="813" y="593"/>
                    <a:pt x="797" y="593"/>
                    <a:pt x="780" y="593"/>
                  </a:cubicBezTo>
                  <a:cubicBezTo>
                    <a:pt x="742" y="593"/>
                    <a:pt x="707" y="627"/>
                    <a:pt x="666" y="606"/>
                  </a:cubicBezTo>
                  <a:cubicBezTo>
                    <a:pt x="661" y="606"/>
                    <a:pt x="657" y="605"/>
                    <a:pt x="652" y="605"/>
                  </a:cubicBezTo>
                  <a:cubicBezTo>
                    <a:pt x="643" y="623"/>
                    <a:pt x="643" y="623"/>
                    <a:pt x="643" y="623"/>
                  </a:cubicBezTo>
                  <a:cubicBezTo>
                    <a:pt x="635" y="632"/>
                    <a:pt x="635" y="632"/>
                    <a:pt x="635" y="632"/>
                  </a:cubicBezTo>
                  <a:cubicBezTo>
                    <a:pt x="611" y="657"/>
                    <a:pt x="611" y="657"/>
                    <a:pt x="611" y="657"/>
                  </a:cubicBezTo>
                  <a:cubicBezTo>
                    <a:pt x="610" y="663"/>
                    <a:pt x="610" y="670"/>
                    <a:pt x="609" y="676"/>
                  </a:cubicBezTo>
                  <a:cubicBezTo>
                    <a:pt x="610" y="670"/>
                    <a:pt x="610" y="663"/>
                    <a:pt x="611" y="657"/>
                  </a:cubicBezTo>
                  <a:cubicBezTo>
                    <a:pt x="594" y="682"/>
                    <a:pt x="570" y="700"/>
                    <a:pt x="553" y="724"/>
                  </a:cubicBezTo>
                  <a:cubicBezTo>
                    <a:pt x="540" y="742"/>
                    <a:pt x="528" y="769"/>
                    <a:pt x="518" y="789"/>
                  </a:cubicBezTo>
                  <a:cubicBezTo>
                    <a:pt x="524" y="808"/>
                    <a:pt x="524" y="808"/>
                    <a:pt x="523" y="828"/>
                  </a:cubicBezTo>
                  <a:cubicBezTo>
                    <a:pt x="523" y="834"/>
                    <a:pt x="522" y="841"/>
                    <a:pt x="522" y="847"/>
                  </a:cubicBezTo>
                  <a:cubicBezTo>
                    <a:pt x="521" y="863"/>
                    <a:pt x="520" y="879"/>
                    <a:pt x="520" y="894"/>
                  </a:cubicBezTo>
                  <a:cubicBezTo>
                    <a:pt x="525" y="895"/>
                    <a:pt x="530" y="896"/>
                    <a:pt x="535" y="896"/>
                  </a:cubicBezTo>
                  <a:cubicBezTo>
                    <a:pt x="551" y="915"/>
                    <a:pt x="551" y="915"/>
                    <a:pt x="551" y="915"/>
                  </a:cubicBezTo>
                  <a:cubicBezTo>
                    <a:pt x="579" y="919"/>
                    <a:pt x="579" y="919"/>
                    <a:pt x="579" y="919"/>
                  </a:cubicBezTo>
                  <a:cubicBezTo>
                    <a:pt x="579" y="922"/>
                    <a:pt x="579" y="926"/>
                    <a:pt x="579" y="929"/>
                  </a:cubicBezTo>
                  <a:cubicBezTo>
                    <a:pt x="579" y="926"/>
                    <a:pt x="579" y="922"/>
                    <a:pt x="579" y="919"/>
                  </a:cubicBezTo>
                  <a:cubicBezTo>
                    <a:pt x="551" y="915"/>
                    <a:pt x="551" y="915"/>
                    <a:pt x="551" y="915"/>
                  </a:cubicBezTo>
                  <a:cubicBezTo>
                    <a:pt x="535" y="896"/>
                    <a:pt x="535" y="896"/>
                    <a:pt x="535" y="896"/>
                  </a:cubicBezTo>
                  <a:cubicBezTo>
                    <a:pt x="530" y="896"/>
                    <a:pt x="525" y="895"/>
                    <a:pt x="520" y="894"/>
                  </a:cubicBezTo>
                  <a:cubicBezTo>
                    <a:pt x="520" y="900"/>
                    <a:pt x="519" y="907"/>
                    <a:pt x="519" y="913"/>
                  </a:cubicBezTo>
                  <a:cubicBezTo>
                    <a:pt x="556" y="992"/>
                    <a:pt x="556" y="992"/>
                    <a:pt x="602" y="1033"/>
                  </a:cubicBezTo>
                  <a:cubicBezTo>
                    <a:pt x="542" y="940"/>
                    <a:pt x="542" y="940"/>
                    <a:pt x="537" y="914"/>
                  </a:cubicBezTo>
                  <a:cubicBezTo>
                    <a:pt x="539" y="921"/>
                    <a:pt x="541" y="931"/>
                    <a:pt x="542" y="939"/>
                  </a:cubicBezTo>
                  <a:cubicBezTo>
                    <a:pt x="542" y="941"/>
                    <a:pt x="542" y="941"/>
                    <a:pt x="602" y="1033"/>
                  </a:cubicBezTo>
                  <a:cubicBezTo>
                    <a:pt x="623" y="1032"/>
                    <a:pt x="651" y="1030"/>
                    <a:pt x="672" y="1029"/>
                  </a:cubicBezTo>
                  <a:cubicBezTo>
                    <a:pt x="679" y="1029"/>
                    <a:pt x="687" y="1030"/>
                    <a:pt x="695" y="1030"/>
                  </a:cubicBezTo>
                  <a:cubicBezTo>
                    <a:pt x="711" y="1022"/>
                    <a:pt x="711" y="1022"/>
                    <a:pt x="711" y="1022"/>
                  </a:cubicBezTo>
                  <a:cubicBezTo>
                    <a:pt x="742" y="1012"/>
                    <a:pt x="742" y="1012"/>
                    <a:pt x="742" y="1012"/>
                  </a:cubicBezTo>
                  <a:cubicBezTo>
                    <a:pt x="711" y="1022"/>
                    <a:pt x="711" y="1022"/>
                    <a:pt x="711" y="1022"/>
                  </a:cubicBezTo>
                  <a:cubicBezTo>
                    <a:pt x="759" y="1023"/>
                    <a:pt x="759" y="1023"/>
                    <a:pt x="759" y="1023"/>
                  </a:cubicBezTo>
                  <a:cubicBezTo>
                    <a:pt x="767" y="1052"/>
                    <a:pt x="767" y="1052"/>
                    <a:pt x="767" y="1052"/>
                  </a:cubicBezTo>
                  <a:cubicBezTo>
                    <a:pt x="782" y="1042"/>
                    <a:pt x="782" y="1042"/>
                    <a:pt x="782" y="1042"/>
                  </a:cubicBezTo>
                  <a:cubicBezTo>
                    <a:pt x="790" y="1042"/>
                    <a:pt x="798" y="1042"/>
                    <a:pt x="806" y="1042"/>
                  </a:cubicBezTo>
                  <a:cubicBezTo>
                    <a:pt x="821" y="1052"/>
                    <a:pt x="821" y="1052"/>
                    <a:pt x="821" y="1052"/>
                  </a:cubicBezTo>
                  <a:cubicBezTo>
                    <a:pt x="822" y="1069"/>
                    <a:pt x="822" y="1069"/>
                    <a:pt x="822" y="1069"/>
                  </a:cubicBezTo>
                  <a:cubicBezTo>
                    <a:pt x="821" y="1052"/>
                    <a:pt x="821" y="1052"/>
                    <a:pt x="821" y="1052"/>
                  </a:cubicBezTo>
                  <a:cubicBezTo>
                    <a:pt x="806" y="1042"/>
                    <a:pt x="806" y="1042"/>
                    <a:pt x="806" y="1042"/>
                  </a:cubicBezTo>
                  <a:cubicBezTo>
                    <a:pt x="814" y="1060"/>
                    <a:pt x="814" y="1060"/>
                    <a:pt x="814" y="1060"/>
                  </a:cubicBezTo>
                  <a:cubicBezTo>
                    <a:pt x="814" y="1069"/>
                    <a:pt x="814" y="1077"/>
                    <a:pt x="814" y="1086"/>
                  </a:cubicBezTo>
                  <a:cubicBezTo>
                    <a:pt x="814" y="1092"/>
                    <a:pt x="814" y="1097"/>
                    <a:pt x="814" y="1103"/>
                  </a:cubicBezTo>
                  <a:cubicBezTo>
                    <a:pt x="814" y="1106"/>
                    <a:pt x="814" y="1109"/>
                    <a:pt x="814" y="1112"/>
                  </a:cubicBezTo>
                  <a:cubicBezTo>
                    <a:pt x="823" y="1127"/>
                    <a:pt x="836" y="1146"/>
                    <a:pt x="845" y="1161"/>
                  </a:cubicBezTo>
                  <a:cubicBezTo>
                    <a:pt x="855" y="1183"/>
                    <a:pt x="857" y="1191"/>
                    <a:pt x="859" y="1209"/>
                  </a:cubicBezTo>
                  <a:cubicBezTo>
                    <a:pt x="923" y="1208"/>
                    <a:pt x="987" y="1205"/>
                    <a:pt x="1050" y="1200"/>
                  </a:cubicBezTo>
                  <a:cubicBezTo>
                    <a:pt x="1051" y="1195"/>
                    <a:pt x="1051" y="1190"/>
                    <a:pt x="1052" y="1185"/>
                  </a:cubicBezTo>
                  <a:cubicBezTo>
                    <a:pt x="1045" y="1177"/>
                    <a:pt x="1045" y="1177"/>
                    <a:pt x="1045" y="1177"/>
                  </a:cubicBezTo>
                  <a:cubicBezTo>
                    <a:pt x="1040" y="1129"/>
                    <a:pt x="1040" y="1129"/>
                    <a:pt x="1040" y="1129"/>
                  </a:cubicBezTo>
                  <a:cubicBezTo>
                    <a:pt x="1045" y="1177"/>
                    <a:pt x="1045" y="1177"/>
                    <a:pt x="1045" y="1177"/>
                  </a:cubicBezTo>
                  <a:cubicBezTo>
                    <a:pt x="1055" y="1144"/>
                    <a:pt x="1055" y="1144"/>
                    <a:pt x="1055" y="1144"/>
                  </a:cubicBezTo>
                  <a:cubicBezTo>
                    <a:pt x="1045" y="1177"/>
                    <a:pt x="1045" y="1177"/>
                    <a:pt x="1045" y="1177"/>
                  </a:cubicBezTo>
                  <a:cubicBezTo>
                    <a:pt x="1054" y="1161"/>
                    <a:pt x="1054" y="1161"/>
                    <a:pt x="1054" y="1161"/>
                  </a:cubicBezTo>
                  <a:cubicBezTo>
                    <a:pt x="1045" y="1177"/>
                    <a:pt x="1045" y="1177"/>
                    <a:pt x="1045" y="1177"/>
                  </a:cubicBezTo>
                  <a:cubicBezTo>
                    <a:pt x="1052" y="1185"/>
                    <a:pt x="1052" y="1185"/>
                    <a:pt x="1052" y="1185"/>
                  </a:cubicBezTo>
                  <a:cubicBezTo>
                    <a:pt x="1060" y="1176"/>
                    <a:pt x="1060" y="1176"/>
                    <a:pt x="1060" y="1176"/>
                  </a:cubicBezTo>
                  <a:cubicBezTo>
                    <a:pt x="1052" y="1185"/>
                    <a:pt x="1052" y="1185"/>
                    <a:pt x="1052" y="1185"/>
                  </a:cubicBezTo>
                  <a:cubicBezTo>
                    <a:pt x="1051" y="1190"/>
                    <a:pt x="1051" y="1195"/>
                    <a:pt x="1050" y="1200"/>
                  </a:cubicBezTo>
                  <a:cubicBezTo>
                    <a:pt x="1067" y="1198"/>
                    <a:pt x="1067" y="1198"/>
                    <a:pt x="1067" y="1198"/>
                  </a:cubicBezTo>
                  <a:cubicBezTo>
                    <a:pt x="1050" y="1200"/>
                    <a:pt x="1050" y="1200"/>
                    <a:pt x="1050" y="1200"/>
                  </a:cubicBezTo>
                  <a:cubicBezTo>
                    <a:pt x="1086" y="1197"/>
                    <a:pt x="1121" y="1193"/>
                    <a:pt x="1156" y="1189"/>
                  </a:cubicBezTo>
                  <a:cubicBezTo>
                    <a:pt x="1150" y="1167"/>
                    <a:pt x="1150" y="1167"/>
                    <a:pt x="1150" y="1167"/>
                  </a:cubicBezTo>
                  <a:cubicBezTo>
                    <a:pt x="1152" y="1158"/>
                    <a:pt x="1153" y="1150"/>
                    <a:pt x="1154" y="1142"/>
                  </a:cubicBezTo>
                  <a:cubicBezTo>
                    <a:pt x="1161" y="1132"/>
                    <a:pt x="1161" y="1132"/>
                    <a:pt x="1161" y="1132"/>
                  </a:cubicBezTo>
                  <a:cubicBezTo>
                    <a:pt x="1171" y="1124"/>
                    <a:pt x="1171" y="1124"/>
                    <a:pt x="1171" y="1124"/>
                  </a:cubicBezTo>
                  <a:cubicBezTo>
                    <a:pt x="1193" y="1098"/>
                    <a:pt x="1223" y="1064"/>
                    <a:pt x="1245" y="1037"/>
                  </a:cubicBezTo>
                  <a:cubicBezTo>
                    <a:pt x="1275" y="987"/>
                    <a:pt x="1275" y="987"/>
                    <a:pt x="1275" y="987"/>
                  </a:cubicBezTo>
                  <a:cubicBezTo>
                    <a:pt x="1245" y="1037"/>
                    <a:pt x="1245" y="1037"/>
                    <a:pt x="1245" y="1037"/>
                  </a:cubicBezTo>
                  <a:cubicBezTo>
                    <a:pt x="1275" y="987"/>
                    <a:pt x="1275" y="987"/>
                    <a:pt x="1275" y="987"/>
                  </a:cubicBezTo>
                  <a:cubicBezTo>
                    <a:pt x="1275" y="984"/>
                    <a:pt x="1275" y="981"/>
                    <a:pt x="1276" y="978"/>
                  </a:cubicBezTo>
                  <a:cubicBezTo>
                    <a:pt x="1283" y="968"/>
                    <a:pt x="1283" y="968"/>
                    <a:pt x="1283" y="968"/>
                  </a:cubicBezTo>
                  <a:cubicBezTo>
                    <a:pt x="1297" y="909"/>
                    <a:pt x="1297" y="909"/>
                    <a:pt x="1297" y="909"/>
                  </a:cubicBezTo>
                  <a:cubicBezTo>
                    <a:pt x="1295" y="909"/>
                    <a:pt x="1293" y="909"/>
                    <a:pt x="1290" y="910"/>
                  </a:cubicBezTo>
                  <a:moveTo>
                    <a:pt x="1078" y="618"/>
                  </a:moveTo>
                  <a:cubicBezTo>
                    <a:pt x="1076" y="609"/>
                    <a:pt x="1075" y="600"/>
                    <a:pt x="1074" y="591"/>
                  </a:cubicBezTo>
                  <a:cubicBezTo>
                    <a:pt x="1051" y="583"/>
                    <a:pt x="1051" y="583"/>
                    <a:pt x="1051" y="583"/>
                  </a:cubicBezTo>
                  <a:cubicBezTo>
                    <a:pt x="1065" y="618"/>
                    <a:pt x="1065" y="618"/>
                    <a:pt x="1065" y="618"/>
                  </a:cubicBezTo>
                  <a:cubicBezTo>
                    <a:pt x="1078" y="618"/>
                    <a:pt x="1078" y="618"/>
                    <a:pt x="1078" y="618"/>
                  </a:cubicBezTo>
                  <a:moveTo>
                    <a:pt x="698" y="585"/>
                  </a:moveTo>
                  <a:cubicBezTo>
                    <a:pt x="698" y="585"/>
                    <a:pt x="699" y="584"/>
                    <a:pt x="699" y="584"/>
                  </a:cubicBezTo>
                  <a:cubicBezTo>
                    <a:pt x="681" y="583"/>
                    <a:pt x="664" y="582"/>
                    <a:pt x="647" y="581"/>
                  </a:cubicBezTo>
                  <a:cubicBezTo>
                    <a:pt x="660" y="594"/>
                    <a:pt x="660" y="594"/>
                    <a:pt x="660" y="594"/>
                  </a:cubicBezTo>
                  <a:cubicBezTo>
                    <a:pt x="695" y="590"/>
                    <a:pt x="695" y="590"/>
                    <a:pt x="695" y="590"/>
                  </a:cubicBezTo>
                  <a:cubicBezTo>
                    <a:pt x="696" y="589"/>
                    <a:pt x="697" y="587"/>
                    <a:pt x="698" y="585"/>
                  </a:cubicBezTo>
                  <a:moveTo>
                    <a:pt x="666" y="606"/>
                  </a:moveTo>
                  <a:cubicBezTo>
                    <a:pt x="686" y="616"/>
                    <a:pt x="686" y="616"/>
                    <a:pt x="686" y="616"/>
                  </a:cubicBezTo>
                  <a:cubicBezTo>
                    <a:pt x="666" y="606"/>
                    <a:pt x="666" y="606"/>
                    <a:pt x="666" y="606"/>
                  </a:cubicBezTo>
                  <a:moveTo>
                    <a:pt x="701" y="587"/>
                  </a:moveTo>
                  <a:cubicBezTo>
                    <a:pt x="702" y="586"/>
                    <a:pt x="702" y="585"/>
                    <a:pt x="703" y="584"/>
                  </a:cubicBezTo>
                  <a:cubicBezTo>
                    <a:pt x="701" y="584"/>
                    <a:pt x="700" y="584"/>
                    <a:pt x="699" y="584"/>
                  </a:cubicBezTo>
                  <a:cubicBezTo>
                    <a:pt x="698" y="587"/>
                    <a:pt x="697" y="588"/>
                    <a:pt x="695" y="590"/>
                  </a:cubicBezTo>
                  <a:cubicBezTo>
                    <a:pt x="685" y="591"/>
                    <a:pt x="671" y="593"/>
                    <a:pt x="660" y="594"/>
                  </a:cubicBezTo>
                  <a:cubicBezTo>
                    <a:pt x="647" y="581"/>
                    <a:pt x="647" y="581"/>
                    <a:pt x="647" y="581"/>
                  </a:cubicBezTo>
                  <a:cubicBezTo>
                    <a:pt x="642" y="581"/>
                    <a:pt x="637" y="580"/>
                    <a:pt x="631" y="580"/>
                  </a:cubicBezTo>
                  <a:cubicBezTo>
                    <a:pt x="652" y="605"/>
                    <a:pt x="652" y="605"/>
                    <a:pt x="652" y="605"/>
                  </a:cubicBezTo>
                  <a:cubicBezTo>
                    <a:pt x="657" y="605"/>
                    <a:pt x="661" y="606"/>
                    <a:pt x="666" y="606"/>
                  </a:cubicBezTo>
                  <a:cubicBezTo>
                    <a:pt x="695" y="597"/>
                    <a:pt x="695" y="597"/>
                    <a:pt x="695" y="597"/>
                  </a:cubicBezTo>
                  <a:cubicBezTo>
                    <a:pt x="696" y="596"/>
                    <a:pt x="697" y="594"/>
                    <a:pt x="701" y="587"/>
                  </a:cubicBezTo>
                  <a:moveTo>
                    <a:pt x="880" y="589"/>
                  </a:moveTo>
                  <a:cubicBezTo>
                    <a:pt x="880" y="588"/>
                    <a:pt x="880" y="588"/>
                    <a:pt x="880" y="587"/>
                  </a:cubicBezTo>
                  <a:cubicBezTo>
                    <a:pt x="874" y="587"/>
                    <a:pt x="867" y="588"/>
                    <a:pt x="861" y="588"/>
                  </a:cubicBezTo>
                  <a:cubicBezTo>
                    <a:pt x="875" y="603"/>
                    <a:pt x="879" y="597"/>
                    <a:pt x="880" y="589"/>
                  </a:cubicBezTo>
                  <a:moveTo>
                    <a:pt x="947" y="588"/>
                  </a:moveTo>
                  <a:cubicBezTo>
                    <a:pt x="956" y="584"/>
                    <a:pt x="956" y="584"/>
                    <a:pt x="956" y="584"/>
                  </a:cubicBezTo>
                  <a:cubicBezTo>
                    <a:pt x="952" y="585"/>
                    <a:pt x="949" y="585"/>
                    <a:pt x="946" y="585"/>
                  </a:cubicBezTo>
                  <a:cubicBezTo>
                    <a:pt x="947" y="588"/>
                    <a:pt x="947" y="588"/>
                    <a:pt x="947" y="588"/>
                  </a:cubicBezTo>
                  <a:moveTo>
                    <a:pt x="1120" y="716"/>
                  </a:moveTo>
                  <a:cubicBezTo>
                    <a:pt x="1112" y="707"/>
                    <a:pt x="1112" y="707"/>
                    <a:pt x="1112" y="707"/>
                  </a:cubicBezTo>
                  <a:cubicBezTo>
                    <a:pt x="1120" y="716"/>
                    <a:pt x="1120" y="716"/>
                    <a:pt x="1120" y="716"/>
                  </a:cubicBezTo>
                  <a:moveTo>
                    <a:pt x="1361" y="694"/>
                  </a:moveTo>
                  <a:cubicBezTo>
                    <a:pt x="1351" y="640"/>
                    <a:pt x="1336" y="587"/>
                    <a:pt x="1319" y="535"/>
                  </a:cubicBezTo>
                  <a:cubicBezTo>
                    <a:pt x="1305" y="539"/>
                    <a:pt x="1290" y="542"/>
                    <a:pt x="1274" y="546"/>
                  </a:cubicBezTo>
                  <a:cubicBezTo>
                    <a:pt x="1275" y="550"/>
                    <a:pt x="1277" y="555"/>
                    <a:pt x="1278" y="560"/>
                  </a:cubicBezTo>
                  <a:cubicBezTo>
                    <a:pt x="1277" y="555"/>
                    <a:pt x="1275" y="550"/>
                    <a:pt x="1274" y="546"/>
                  </a:cubicBezTo>
                  <a:cubicBezTo>
                    <a:pt x="1272" y="546"/>
                    <a:pt x="1270" y="547"/>
                    <a:pt x="1269" y="547"/>
                  </a:cubicBezTo>
                  <a:cubicBezTo>
                    <a:pt x="1271" y="551"/>
                    <a:pt x="1271" y="551"/>
                    <a:pt x="1271" y="551"/>
                  </a:cubicBezTo>
                  <a:cubicBezTo>
                    <a:pt x="1252" y="556"/>
                    <a:pt x="1252" y="556"/>
                    <a:pt x="1252" y="556"/>
                  </a:cubicBezTo>
                  <a:cubicBezTo>
                    <a:pt x="1244" y="557"/>
                    <a:pt x="1242" y="557"/>
                    <a:pt x="1236" y="553"/>
                  </a:cubicBezTo>
                  <a:cubicBezTo>
                    <a:pt x="1225" y="555"/>
                    <a:pt x="1212" y="558"/>
                    <a:pt x="1200" y="560"/>
                  </a:cubicBezTo>
                  <a:cubicBezTo>
                    <a:pt x="1201" y="561"/>
                    <a:pt x="1201" y="563"/>
                    <a:pt x="1202" y="565"/>
                  </a:cubicBezTo>
                  <a:cubicBezTo>
                    <a:pt x="1201" y="563"/>
                    <a:pt x="1201" y="561"/>
                    <a:pt x="1200" y="560"/>
                  </a:cubicBezTo>
                  <a:cubicBezTo>
                    <a:pt x="1183" y="562"/>
                    <a:pt x="1166" y="565"/>
                    <a:pt x="1148" y="568"/>
                  </a:cubicBezTo>
                  <a:cubicBezTo>
                    <a:pt x="1103" y="573"/>
                    <a:pt x="1057" y="578"/>
                    <a:pt x="1011" y="581"/>
                  </a:cubicBezTo>
                  <a:cubicBezTo>
                    <a:pt x="1016" y="586"/>
                    <a:pt x="1016" y="586"/>
                    <a:pt x="1016" y="586"/>
                  </a:cubicBezTo>
                  <a:cubicBezTo>
                    <a:pt x="1038" y="594"/>
                    <a:pt x="1038" y="594"/>
                    <a:pt x="1038" y="594"/>
                  </a:cubicBezTo>
                  <a:cubicBezTo>
                    <a:pt x="1044" y="584"/>
                    <a:pt x="1044" y="584"/>
                    <a:pt x="1044" y="584"/>
                  </a:cubicBezTo>
                  <a:cubicBezTo>
                    <a:pt x="1047" y="584"/>
                    <a:pt x="1049" y="583"/>
                    <a:pt x="1051" y="583"/>
                  </a:cubicBezTo>
                  <a:cubicBezTo>
                    <a:pt x="1074" y="591"/>
                    <a:pt x="1074" y="591"/>
                    <a:pt x="1074" y="591"/>
                  </a:cubicBezTo>
                  <a:cubicBezTo>
                    <a:pt x="1076" y="590"/>
                    <a:pt x="1078" y="590"/>
                    <a:pt x="1081" y="590"/>
                  </a:cubicBezTo>
                  <a:cubicBezTo>
                    <a:pt x="1100" y="577"/>
                    <a:pt x="1100" y="577"/>
                    <a:pt x="1100" y="577"/>
                  </a:cubicBezTo>
                  <a:cubicBezTo>
                    <a:pt x="1081" y="590"/>
                    <a:pt x="1081" y="590"/>
                    <a:pt x="1081" y="590"/>
                  </a:cubicBezTo>
                  <a:cubicBezTo>
                    <a:pt x="1085" y="590"/>
                    <a:pt x="1090" y="589"/>
                    <a:pt x="1095" y="588"/>
                  </a:cubicBezTo>
                  <a:cubicBezTo>
                    <a:pt x="1094" y="608"/>
                    <a:pt x="1093" y="634"/>
                    <a:pt x="1092" y="654"/>
                  </a:cubicBezTo>
                  <a:cubicBezTo>
                    <a:pt x="1075" y="655"/>
                    <a:pt x="1075" y="655"/>
                    <a:pt x="1075" y="655"/>
                  </a:cubicBezTo>
                  <a:cubicBezTo>
                    <a:pt x="1047" y="667"/>
                    <a:pt x="1047" y="667"/>
                    <a:pt x="1047" y="667"/>
                  </a:cubicBezTo>
                  <a:cubicBezTo>
                    <a:pt x="1065" y="665"/>
                    <a:pt x="1081" y="664"/>
                    <a:pt x="1099" y="662"/>
                  </a:cubicBezTo>
                  <a:cubicBezTo>
                    <a:pt x="1099" y="665"/>
                    <a:pt x="1100" y="668"/>
                    <a:pt x="1100" y="671"/>
                  </a:cubicBezTo>
                  <a:cubicBezTo>
                    <a:pt x="1112" y="707"/>
                    <a:pt x="1112" y="707"/>
                    <a:pt x="1112" y="707"/>
                  </a:cubicBezTo>
                  <a:cubicBezTo>
                    <a:pt x="1120" y="716"/>
                    <a:pt x="1120" y="716"/>
                    <a:pt x="1120" y="716"/>
                  </a:cubicBezTo>
                  <a:cubicBezTo>
                    <a:pt x="1128" y="724"/>
                    <a:pt x="1128" y="724"/>
                    <a:pt x="1128" y="724"/>
                  </a:cubicBezTo>
                  <a:cubicBezTo>
                    <a:pt x="1120" y="716"/>
                    <a:pt x="1120" y="716"/>
                    <a:pt x="1120" y="716"/>
                  </a:cubicBezTo>
                  <a:cubicBezTo>
                    <a:pt x="1128" y="724"/>
                    <a:pt x="1128" y="724"/>
                    <a:pt x="1128" y="724"/>
                  </a:cubicBezTo>
                  <a:cubicBezTo>
                    <a:pt x="1142" y="748"/>
                    <a:pt x="1150" y="775"/>
                    <a:pt x="1166" y="798"/>
                  </a:cubicBezTo>
                  <a:cubicBezTo>
                    <a:pt x="1177" y="817"/>
                    <a:pt x="1196" y="830"/>
                    <a:pt x="1208" y="848"/>
                  </a:cubicBezTo>
                  <a:cubicBezTo>
                    <a:pt x="1209" y="860"/>
                    <a:pt x="1209" y="872"/>
                    <a:pt x="1210" y="885"/>
                  </a:cubicBezTo>
                  <a:cubicBezTo>
                    <a:pt x="1218" y="903"/>
                    <a:pt x="1218" y="903"/>
                    <a:pt x="1218" y="903"/>
                  </a:cubicBezTo>
                  <a:cubicBezTo>
                    <a:pt x="1223" y="902"/>
                    <a:pt x="1228" y="901"/>
                    <a:pt x="1233" y="900"/>
                  </a:cubicBezTo>
                  <a:cubicBezTo>
                    <a:pt x="1240" y="890"/>
                    <a:pt x="1240" y="890"/>
                    <a:pt x="1240" y="890"/>
                  </a:cubicBezTo>
                  <a:cubicBezTo>
                    <a:pt x="1289" y="862"/>
                    <a:pt x="1289" y="862"/>
                    <a:pt x="1289" y="862"/>
                  </a:cubicBezTo>
                  <a:cubicBezTo>
                    <a:pt x="1313" y="829"/>
                    <a:pt x="1313" y="829"/>
                    <a:pt x="1313" y="829"/>
                  </a:cubicBezTo>
                  <a:cubicBezTo>
                    <a:pt x="1344" y="803"/>
                    <a:pt x="1344" y="803"/>
                    <a:pt x="1344" y="803"/>
                  </a:cubicBezTo>
                  <a:cubicBezTo>
                    <a:pt x="1348" y="791"/>
                    <a:pt x="1348" y="791"/>
                    <a:pt x="1348" y="791"/>
                  </a:cubicBezTo>
                  <a:cubicBezTo>
                    <a:pt x="1354" y="782"/>
                    <a:pt x="1354" y="782"/>
                    <a:pt x="1354" y="782"/>
                  </a:cubicBezTo>
                  <a:cubicBezTo>
                    <a:pt x="1354" y="778"/>
                    <a:pt x="1354" y="775"/>
                    <a:pt x="1354" y="773"/>
                  </a:cubicBezTo>
                  <a:cubicBezTo>
                    <a:pt x="1362" y="745"/>
                    <a:pt x="1362" y="745"/>
                    <a:pt x="1362" y="742"/>
                  </a:cubicBezTo>
                  <a:cubicBezTo>
                    <a:pt x="1362" y="742"/>
                    <a:pt x="1362" y="743"/>
                    <a:pt x="1362" y="744"/>
                  </a:cubicBezTo>
                  <a:cubicBezTo>
                    <a:pt x="1361" y="747"/>
                    <a:pt x="1361" y="747"/>
                    <a:pt x="1354" y="773"/>
                  </a:cubicBezTo>
                  <a:cubicBezTo>
                    <a:pt x="1373" y="745"/>
                    <a:pt x="1373" y="745"/>
                    <a:pt x="1351" y="715"/>
                  </a:cubicBezTo>
                  <a:cubicBezTo>
                    <a:pt x="1347" y="716"/>
                    <a:pt x="1343" y="717"/>
                    <a:pt x="1339" y="718"/>
                  </a:cubicBezTo>
                  <a:cubicBezTo>
                    <a:pt x="1328" y="698"/>
                    <a:pt x="1328" y="698"/>
                    <a:pt x="1328" y="698"/>
                  </a:cubicBezTo>
                  <a:cubicBezTo>
                    <a:pt x="1308" y="724"/>
                    <a:pt x="1308" y="724"/>
                    <a:pt x="1308" y="724"/>
                  </a:cubicBezTo>
                  <a:cubicBezTo>
                    <a:pt x="1302" y="726"/>
                    <a:pt x="1295" y="727"/>
                    <a:pt x="1289" y="729"/>
                  </a:cubicBezTo>
                  <a:cubicBezTo>
                    <a:pt x="1288" y="725"/>
                    <a:pt x="1288" y="723"/>
                    <a:pt x="1287" y="719"/>
                  </a:cubicBezTo>
                  <a:cubicBezTo>
                    <a:pt x="1285" y="720"/>
                    <a:pt x="1283" y="720"/>
                    <a:pt x="1280" y="721"/>
                  </a:cubicBezTo>
                  <a:cubicBezTo>
                    <a:pt x="1283" y="720"/>
                    <a:pt x="1285" y="720"/>
                    <a:pt x="1287" y="719"/>
                  </a:cubicBezTo>
                  <a:cubicBezTo>
                    <a:pt x="1286" y="710"/>
                    <a:pt x="1284" y="701"/>
                    <a:pt x="1283" y="692"/>
                  </a:cubicBezTo>
                  <a:cubicBezTo>
                    <a:pt x="1276" y="693"/>
                    <a:pt x="1269" y="694"/>
                    <a:pt x="1263" y="695"/>
                  </a:cubicBezTo>
                  <a:cubicBezTo>
                    <a:pt x="1264" y="702"/>
                    <a:pt x="1265" y="707"/>
                    <a:pt x="1266" y="714"/>
                  </a:cubicBezTo>
                  <a:cubicBezTo>
                    <a:pt x="1265" y="707"/>
                    <a:pt x="1264" y="702"/>
                    <a:pt x="1263" y="695"/>
                  </a:cubicBezTo>
                  <a:cubicBezTo>
                    <a:pt x="1261" y="696"/>
                    <a:pt x="1259" y="696"/>
                    <a:pt x="1256" y="696"/>
                  </a:cubicBezTo>
                  <a:cubicBezTo>
                    <a:pt x="1259" y="696"/>
                    <a:pt x="1261" y="696"/>
                    <a:pt x="1263" y="695"/>
                  </a:cubicBezTo>
                  <a:cubicBezTo>
                    <a:pt x="1269" y="694"/>
                    <a:pt x="1276" y="693"/>
                    <a:pt x="1283" y="692"/>
                  </a:cubicBezTo>
                  <a:cubicBezTo>
                    <a:pt x="1261" y="686"/>
                    <a:pt x="1261" y="686"/>
                    <a:pt x="1261" y="686"/>
                  </a:cubicBezTo>
                  <a:cubicBezTo>
                    <a:pt x="1246" y="679"/>
                    <a:pt x="1246" y="679"/>
                    <a:pt x="1246" y="679"/>
                  </a:cubicBezTo>
                  <a:cubicBezTo>
                    <a:pt x="1245" y="670"/>
                    <a:pt x="1243" y="661"/>
                    <a:pt x="1241" y="652"/>
                  </a:cubicBezTo>
                  <a:cubicBezTo>
                    <a:pt x="1236" y="653"/>
                    <a:pt x="1235" y="655"/>
                    <a:pt x="1235" y="660"/>
                  </a:cubicBezTo>
                  <a:cubicBezTo>
                    <a:pt x="1236" y="652"/>
                    <a:pt x="1236" y="652"/>
                    <a:pt x="1259" y="652"/>
                  </a:cubicBezTo>
                  <a:cubicBezTo>
                    <a:pt x="1302" y="687"/>
                    <a:pt x="1302" y="687"/>
                    <a:pt x="1302" y="687"/>
                  </a:cubicBezTo>
                  <a:cubicBezTo>
                    <a:pt x="1334" y="690"/>
                    <a:pt x="1334" y="690"/>
                    <a:pt x="1334" y="690"/>
                  </a:cubicBezTo>
                  <a:cubicBezTo>
                    <a:pt x="1342" y="698"/>
                    <a:pt x="1342" y="698"/>
                    <a:pt x="1342" y="698"/>
                  </a:cubicBezTo>
                  <a:cubicBezTo>
                    <a:pt x="1348" y="696"/>
                    <a:pt x="1354" y="695"/>
                    <a:pt x="1361" y="694"/>
                  </a:cubicBezTo>
                  <a:moveTo>
                    <a:pt x="1557" y="371"/>
                  </a:moveTo>
                  <a:cubicBezTo>
                    <a:pt x="1555" y="366"/>
                    <a:pt x="1555" y="366"/>
                    <a:pt x="1555" y="366"/>
                  </a:cubicBezTo>
                  <a:cubicBezTo>
                    <a:pt x="1556" y="368"/>
                    <a:pt x="1556" y="369"/>
                    <a:pt x="1556" y="371"/>
                  </a:cubicBezTo>
                  <a:cubicBezTo>
                    <a:pt x="1558" y="374"/>
                    <a:pt x="1558" y="374"/>
                    <a:pt x="1558" y="374"/>
                  </a:cubicBezTo>
                  <a:cubicBezTo>
                    <a:pt x="1558" y="373"/>
                    <a:pt x="1557" y="372"/>
                    <a:pt x="1557" y="371"/>
                  </a:cubicBezTo>
                  <a:moveTo>
                    <a:pt x="123" y="438"/>
                  </a:moveTo>
                  <a:cubicBezTo>
                    <a:pt x="125" y="436"/>
                    <a:pt x="126" y="433"/>
                    <a:pt x="128" y="430"/>
                  </a:cubicBezTo>
                  <a:cubicBezTo>
                    <a:pt x="122" y="435"/>
                    <a:pt x="122" y="435"/>
                    <a:pt x="122" y="435"/>
                  </a:cubicBezTo>
                  <a:cubicBezTo>
                    <a:pt x="118" y="438"/>
                    <a:pt x="118" y="438"/>
                    <a:pt x="118" y="438"/>
                  </a:cubicBezTo>
                  <a:cubicBezTo>
                    <a:pt x="120" y="439"/>
                    <a:pt x="121" y="440"/>
                    <a:pt x="122" y="441"/>
                  </a:cubicBezTo>
                  <a:cubicBezTo>
                    <a:pt x="122" y="440"/>
                    <a:pt x="123" y="439"/>
                    <a:pt x="123" y="438"/>
                  </a:cubicBezTo>
                  <a:moveTo>
                    <a:pt x="1553" y="359"/>
                  </a:moveTo>
                  <a:cubicBezTo>
                    <a:pt x="1552" y="357"/>
                    <a:pt x="1551" y="356"/>
                    <a:pt x="1551" y="355"/>
                  </a:cubicBezTo>
                  <a:cubicBezTo>
                    <a:pt x="1542" y="340"/>
                    <a:pt x="1537" y="334"/>
                    <a:pt x="1535" y="331"/>
                  </a:cubicBezTo>
                  <a:cubicBezTo>
                    <a:pt x="1537" y="334"/>
                    <a:pt x="1539" y="338"/>
                    <a:pt x="1541" y="342"/>
                  </a:cubicBezTo>
                  <a:cubicBezTo>
                    <a:pt x="1540" y="339"/>
                    <a:pt x="1540" y="339"/>
                    <a:pt x="1540" y="339"/>
                  </a:cubicBezTo>
                  <a:cubicBezTo>
                    <a:pt x="1553" y="359"/>
                    <a:pt x="1553" y="359"/>
                    <a:pt x="1553" y="359"/>
                  </a:cubicBezTo>
                  <a:moveTo>
                    <a:pt x="1548" y="356"/>
                  </a:moveTo>
                  <a:cubicBezTo>
                    <a:pt x="1542" y="343"/>
                    <a:pt x="1542" y="343"/>
                    <a:pt x="1542" y="343"/>
                  </a:cubicBezTo>
                  <a:cubicBezTo>
                    <a:pt x="1533" y="332"/>
                    <a:pt x="1533" y="332"/>
                    <a:pt x="1533" y="332"/>
                  </a:cubicBezTo>
                  <a:cubicBezTo>
                    <a:pt x="1548" y="356"/>
                    <a:pt x="1548" y="356"/>
                    <a:pt x="1548" y="356"/>
                  </a:cubicBezTo>
                  <a:moveTo>
                    <a:pt x="181" y="379"/>
                  </a:moveTo>
                  <a:cubicBezTo>
                    <a:pt x="182" y="377"/>
                    <a:pt x="184" y="374"/>
                    <a:pt x="186" y="372"/>
                  </a:cubicBezTo>
                  <a:cubicBezTo>
                    <a:pt x="178" y="378"/>
                    <a:pt x="178" y="378"/>
                    <a:pt x="178" y="378"/>
                  </a:cubicBezTo>
                  <a:cubicBezTo>
                    <a:pt x="179" y="378"/>
                    <a:pt x="180" y="379"/>
                    <a:pt x="181" y="379"/>
                  </a:cubicBezTo>
                  <a:moveTo>
                    <a:pt x="181" y="391"/>
                  </a:moveTo>
                  <a:cubicBezTo>
                    <a:pt x="198" y="369"/>
                    <a:pt x="198" y="369"/>
                    <a:pt x="198" y="369"/>
                  </a:cubicBezTo>
                  <a:cubicBezTo>
                    <a:pt x="188" y="374"/>
                    <a:pt x="188" y="374"/>
                    <a:pt x="188" y="374"/>
                  </a:cubicBezTo>
                  <a:cubicBezTo>
                    <a:pt x="178" y="389"/>
                    <a:pt x="178" y="389"/>
                    <a:pt x="178" y="389"/>
                  </a:cubicBezTo>
                  <a:cubicBezTo>
                    <a:pt x="179" y="390"/>
                    <a:pt x="180" y="390"/>
                    <a:pt x="181" y="391"/>
                  </a:cubicBezTo>
                  <a:moveTo>
                    <a:pt x="189" y="351"/>
                  </a:moveTo>
                  <a:cubicBezTo>
                    <a:pt x="190" y="353"/>
                    <a:pt x="192" y="353"/>
                    <a:pt x="193" y="355"/>
                  </a:cubicBezTo>
                  <a:cubicBezTo>
                    <a:pt x="197" y="344"/>
                    <a:pt x="197" y="344"/>
                    <a:pt x="197" y="344"/>
                  </a:cubicBezTo>
                  <a:cubicBezTo>
                    <a:pt x="189" y="351"/>
                    <a:pt x="189" y="351"/>
                    <a:pt x="189" y="351"/>
                  </a:cubicBezTo>
                  <a:moveTo>
                    <a:pt x="316" y="181"/>
                  </a:moveTo>
                  <a:cubicBezTo>
                    <a:pt x="321" y="177"/>
                    <a:pt x="325" y="173"/>
                    <a:pt x="330" y="169"/>
                  </a:cubicBezTo>
                  <a:cubicBezTo>
                    <a:pt x="329" y="168"/>
                    <a:pt x="328" y="167"/>
                    <a:pt x="328" y="166"/>
                  </a:cubicBezTo>
                  <a:cubicBezTo>
                    <a:pt x="323" y="170"/>
                    <a:pt x="318" y="174"/>
                    <a:pt x="313" y="178"/>
                  </a:cubicBezTo>
                  <a:cubicBezTo>
                    <a:pt x="314" y="179"/>
                    <a:pt x="315" y="180"/>
                    <a:pt x="316" y="181"/>
                  </a:cubicBezTo>
                  <a:moveTo>
                    <a:pt x="378" y="193"/>
                  </a:moveTo>
                  <a:cubicBezTo>
                    <a:pt x="381" y="191"/>
                    <a:pt x="381" y="187"/>
                    <a:pt x="383" y="185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73" y="177"/>
                    <a:pt x="373" y="177"/>
                    <a:pt x="373" y="177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54" y="194"/>
                    <a:pt x="347" y="201"/>
                    <a:pt x="354" y="201"/>
                  </a:cubicBezTo>
                  <a:cubicBezTo>
                    <a:pt x="360" y="201"/>
                    <a:pt x="374" y="194"/>
                    <a:pt x="378" y="193"/>
                  </a:cubicBezTo>
                  <a:moveTo>
                    <a:pt x="316" y="167"/>
                  </a:moveTo>
                  <a:cubicBezTo>
                    <a:pt x="335" y="160"/>
                    <a:pt x="335" y="160"/>
                    <a:pt x="335" y="160"/>
                  </a:cubicBezTo>
                  <a:cubicBezTo>
                    <a:pt x="348" y="148"/>
                    <a:pt x="348" y="148"/>
                    <a:pt x="348" y="148"/>
                  </a:cubicBezTo>
                  <a:cubicBezTo>
                    <a:pt x="339" y="150"/>
                    <a:pt x="339" y="150"/>
                    <a:pt x="339" y="150"/>
                  </a:cubicBezTo>
                  <a:cubicBezTo>
                    <a:pt x="316" y="167"/>
                    <a:pt x="316" y="167"/>
                    <a:pt x="316" y="167"/>
                  </a:cubicBezTo>
                  <a:moveTo>
                    <a:pt x="339" y="150"/>
                  </a:moveTo>
                  <a:cubicBezTo>
                    <a:pt x="348" y="148"/>
                    <a:pt x="348" y="148"/>
                    <a:pt x="348" y="148"/>
                  </a:cubicBezTo>
                  <a:cubicBezTo>
                    <a:pt x="352" y="138"/>
                    <a:pt x="352" y="138"/>
                    <a:pt x="352" y="138"/>
                  </a:cubicBezTo>
                  <a:cubicBezTo>
                    <a:pt x="328" y="152"/>
                    <a:pt x="328" y="152"/>
                    <a:pt x="328" y="152"/>
                  </a:cubicBezTo>
                  <a:cubicBezTo>
                    <a:pt x="339" y="150"/>
                    <a:pt x="339" y="150"/>
                    <a:pt x="339" y="150"/>
                  </a:cubicBezTo>
                  <a:moveTo>
                    <a:pt x="359" y="158"/>
                  </a:moveTo>
                  <a:cubicBezTo>
                    <a:pt x="361" y="156"/>
                    <a:pt x="364" y="154"/>
                    <a:pt x="366" y="152"/>
                  </a:cubicBezTo>
                  <a:cubicBezTo>
                    <a:pt x="365" y="151"/>
                    <a:pt x="364" y="150"/>
                    <a:pt x="363" y="150"/>
                  </a:cubicBezTo>
                  <a:cubicBezTo>
                    <a:pt x="354" y="154"/>
                    <a:pt x="354" y="154"/>
                    <a:pt x="354" y="154"/>
                  </a:cubicBezTo>
                  <a:cubicBezTo>
                    <a:pt x="356" y="155"/>
                    <a:pt x="357" y="157"/>
                    <a:pt x="359" y="158"/>
                  </a:cubicBezTo>
                  <a:moveTo>
                    <a:pt x="360" y="159"/>
                  </a:moveTo>
                  <a:cubicBezTo>
                    <a:pt x="363" y="158"/>
                    <a:pt x="365" y="155"/>
                    <a:pt x="367" y="153"/>
                  </a:cubicBezTo>
                  <a:cubicBezTo>
                    <a:pt x="367" y="153"/>
                    <a:pt x="366" y="152"/>
                    <a:pt x="366" y="152"/>
                  </a:cubicBezTo>
                  <a:cubicBezTo>
                    <a:pt x="364" y="154"/>
                    <a:pt x="361" y="156"/>
                    <a:pt x="359" y="158"/>
                  </a:cubicBezTo>
                  <a:cubicBezTo>
                    <a:pt x="359" y="159"/>
                    <a:pt x="360" y="159"/>
                    <a:pt x="360" y="159"/>
                  </a:cubicBezTo>
                  <a:moveTo>
                    <a:pt x="365" y="163"/>
                  </a:moveTo>
                  <a:cubicBezTo>
                    <a:pt x="372" y="158"/>
                    <a:pt x="379" y="151"/>
                    <a:pt x="387" y="146"/>
                  </a:cubicBezTo>
                  <a:cubicBezTo>
                    <a:pt x="367" y="153"/>
                    <a:pt x="367" y="153"/>
                    <a:pt x="367" y="153"/>
                  </a:cubicBezTo>
                  <a:cubicBezTo>
                    <a:pt x="365" y="155"/>
                    <a:pt x="363" y="158"/>
                    <a:pt x="360" y="159"/>
                  </a:cubicBezTo>
                  <a:cubicBezTo>
                    <a:pt x="362" y="160"/>
                    <a:pt x="364" y="162"/>
                    <a:pt x="365" y="163"/>
                  </a:cubicBezTo>
                  <a:moveTo>
                    <a:pt x="328" y="152"/>
                  </a:moveTo>
                  <a:cubicBezTo>
                    <a:pt x="352" y="138"/>
                    <a:pt x="352" y="138"/>
                    <a:pt x="352" y="138"/>
                  </a:cubicBezTo>
                  <a:cubicBezTo>
                    <a:pt x="351" y="137"/>
                    <a:pt x="351" y="136"/>
                    <a:pt x="350" y="135"/>
                  </a:cubicBezTo>
                  <a:cubicBezTo>
                    <a:pt x="350" y="134"/>
                    <a:pt x="349" y="133"/>
                    <a:pt x="349" y="132"/>
                  </a:cubicBezTo>
                  <a:cubicBezTo>
                    <a:pt x="349" y="133"/>
                    <a:pt x="350" y="134"/>
                    <a:pt x="350" y="135"/>
                  </a:cubicBezTo>
                  <a:cubicBezTo>
                    <a:pt x="366" y="126"/>
                    <a:pt x="366" y="126"/>
                    <a:pt x="366" y="126"/>
                  </a:cubicBezTo>
                  <a:cubicBezTo>
                    <a:pt x="374" y="119"/>
                    <a:pt x="374" y="119"/>
                    <a:pt x="374" y="119"/>
                  </a:cubicBezTo>
                  <a:cubicBezTo>
                    <a:pt x="355" y="125"/>
                    <a:pt x="355" y="125"/>
                    <a:pt x="355" y="125"/>
                  </a:cubicBezTo>
                  <a:cubicBezTo>
                    <a:pt x="352" y="127"/>
                    <a:pt x="350" y="128"/>
                    <a:pt x="347" y="130"/>
                  </a:cubicBezTo>
                  <a:cubicBezTo>
                    <a:pt x="334" y="144"/>
                    <a:pt x="334" y="144"/>
                    <a:pt x="334" y="144"/>
                  </a:cubicBezTo>
                  <a:cubicBezTo>
                    <a:pt x="327" y="151"/>
                    <a:pt x="327" y="151"/>
                    <a:pt x="327" y="151"/>
                  </a:cubicBezTo>
                  <a:cubicBezTo>
                    <a:pt x="334" y="144"/>
                    <a:pt x="334" y="144"/>
                    <a:pt x="334" y="144"/>
                  </a:cubicBezTo>
                  <a:cubicBezTo>
                    <a:pt x="327" y="151"/>
                    <a:pt x="327" y="151"/>
                    <a:pt x="327" y="151"/>
                  </a:cubicBezTo>
                  <a:cubicBezTo>
                    <a:pt x="328" y="151"/>
                    <a:pt x="328" y="152"/>
                    <a:pt x="328" y="152"/>
                  </a:cubicBezTo>
                  <a:moveTo>
                    <a:pt x="379" y="112"/>
                  </a:moveTo>
                  <a:cubicBezTo>
                    <a:pt x="388" y="107"/>
                    <a:pt x="388" y="107"/>
                    <a:pt x="388" y="107"/>
                  </a:cubicBezTo>
                  <a:cubicBezTo>
                    <a:pt x="379" y="112"/>
                    <a:pt x="379" y="112"/>
                    <a:pt x="379" y="112"/>
                  </a:cubicBezTo>
                  <a:cubicBezTo>
                    <a:pt x="371" y="116"/>
                    <a:pt x="371" y="116"/>
                    <a:pt x="371" y="116"/>
                  </a:cubicBezTo>
                  <a:cubicBezTo>
                    <a:pt x="379" y="112"/>
                    <a:pt x="379" y="112"/>
                    <a:pt x="379" y="112"/>
                  </a:cubicBezTo>
                  <a:moveTo>
                    <a:pt x="404" y="125"/>
                  </a:moveTo>
                  <a:cubicBezTo>
                    <a:pt x="405" y="126"/>
                    <a:pt x="406" y="127"/>
                    <a:pt x="407" y="127"/>
                  </a:cubicBezTo>
                  <a:cubicBezTo>
                    <a:pt x="412" y="120"/>
                    <a:pt x="412" y="120"/>
                    <a:pt x="412" y="120"/>
                  </a:cubicBezTo>
                  <a:cubicBezTo>
                    <a:pt x="400" y="122"/>
                    <a:pt x="400" y="122"/>
                    <a:pt x="400" y="122"/>
                  </a:cubicBezTo>
                  <a:cubicBezTo>
                    <a:pt x="395" y="125"/>
                    <a:pt x="390" y="129"/>
                    <a:pt x="385" y="133"/>
                  </a:cubicBezTo>
                  <a:cubicBezTo>
                    <a:pt x="387" y="134"/>
                    <a:pt x="388" y="135"/>
                    <a:pt x="389" y="136"/>
                  </a:cubicBezTo>
                  <a:cubicBezTo>
                    <a:pt x="394" y="132"/>
                    <a:pt x="399" y="129"/>
                    <a:pt x="404" y="125"/>
                  </a:cubicBezTo>
                  <a:moveTo>
                    <a:pt x="443" y="28"/>
                  </a:moveTo>
                  <a:cubicBezTo>
                    <a:pt x="423" y="39"/>
                    <a:pt x="423" y="39"/>
                    <a:pt x="423" y="39"/>
                  </a:cubicBezTo>
                  <a:cubicBezTo>
                    <a:pt x="448" y="26"/>
                    <a:pt x="448" y="26"/>
                    <a:pt x="448" y="26"/>
                  </a:cubicBezTo>
                  <a:cubicBezTo>
                    <a:pt x="449" y="25"/>
                    <a:pt x="450" y="25"/>
                    <a:pt x="451" y="24"/>
                  </a:cubicBezTo>
                  <a:cubicBezTo>
                    <a:pt x="437" y="30"/>
                    <a:pt x="437" y="30"/>
                    <a:pt x="437" y="30"/>
                  </a:cubicBezTo>
                  <a:cubicBezTo>
                    <a:pt x="443" y="28"/>
                    <a:pt x="443" y="28"/>
                    <a:pt x="443" y="28"/>
                  </a:cubicBezTo>
                  <a:moveTo>
                    <a:pt x="456" y="87"/>
                  </a:moveTo>
                  <a:cubicBezTo>
                    <a:pt x="449" y="93"/>
                    <a:pt x="449" y="93"/>
                    <a:pt x="449" y="93"/>
                  </a:cubicBezTo>
                  <a:cubicBezTo>
                    <a:pt x="456" y="87"/>
                    <a:pt x="456" y="87"/>
                    <a:pt x="456" y="87"/>
                  </a:cubicBezTo>
                  <a:moveTo>
                    <a:pt x="442" y="99"/>
                  </a:moveTo>
                  <a:cubicBezTo>
                    <a:pt x="449" y="93"/>
                    <a:pt x="449" y="93"/>
                    <a:pt x="449" y="93"/>
                  </a:cubicBezTo>
                  <a:cubicBezTo>
                    <a:pt x="442" y="99"/>
                    <a:pt x="442" y="99"/>
                    <a:pt x="442" y="99"/>
                  </a:cubicBezTo>
                  <a:moveTo>
                    <a:pt x="442" y="99"/>
                  </a:moveTo>
                  <a:cubicBezTo>
                    <a:pt x="437" y="107"/>
                    <a:pt x="437" y="107"/>
                    <a:pt x="437" y="107"/>
                  </a:cubicBezTo>
                  <a:cubicBezTo>
                    <a:pt x="442" y="99"/>
                    <a:pt x="442" y="99"/>
                    <a:pt x="442" y="99"/>
                  </a:cubicBezTo>
                  <a:moveTo>
                    <a:pt x="125" y="413"/>
                  </a:moveTo>
                  <a:cubicBezTo>
                    <a:pt x="118" y="420"/>
                    <a:pt x="118" y="420"/>
                    <a:pt x="118" y="420"/>
                  </a:cubicBezTo>
                  <a:cubicBezTo>
                    <a:pt x="125" y="413"/>
                    <a:pt x="125" y="413"/>
                    <a:pt x="125" y="413"/>
                  </a:cubicBezTo>
                  <a:moveTo>
                    <a:pt x="130" y="408"/>
                  </a:moveTo>
                  <a:cubicBezTo>
                    <a:pt x="125" y="413"/>
                    <a:pt x="125" y="413"/>
                    <a:pt x="125" y="413"/>
                  </a:cubicBezTo>
                  <a:cubicBezTo>
                    <a:pt x="130" y="408"/>
                    <a:pt x="130" y="408"/>
                    <a:pt x="130" y="408"/>
                  </a:cubicBezTo>
                  <a:moveTo>
                    <a:pt x="132" y="410"/>
                  </a:moveTo>
                  <a:cubicBezTo>
                    <a:pt x="134" y="407"/>
                    <a:pt x="135" y="405"/>
                    <a:pt x="137" y="402"/>
                  </a:cubicBezTo>
                  <a:cubicBezTo>
                    <a:pt x="130" y="408"/>
                    <a:pt x="130" y="408"/>
                    <a:pt x="130" y="408"/>
                  </a:cubicBezTo>
                  <a:cubicBezTo>
                    <a:pt x="137" y="402"/>
                    <a:pt x="137" y="402"/>
                    <a:pt x="137" y="402"/>
                  </a:cubicBezTo>
                  <a:cubicBezTo>
                    <a:pt x="135" y="405"/>
                    <a:pt x="134" y="407"/>
                    <a:pt x="132" y="410"/>
                  </a:cubicBezTo>
                  <a:moveTo>
                    <a:pt x="139" y="404"/>
                  </a:moveTo>
                  <a:cubicBezTo>
                    <a:pt x="138" y="403"/>
                    <a:pt x="138" y="403"/>
                    <a:pt x="137" y="402"/>
                  </a:cubicBezTo>
                  <a:cubicBezTo>
                    <a:pt x="138" y="403"/>
                    <a:pt x="138" y="403"/>
                    <a:pt x="139" y="404"/>
                  </a:cubicBezTo>
                  <a:moveTo>
                    <a:pt x="146" y="398"/>
                  </a:moveTo>
                  <a:cubicBezTo>
                    <a:pt x="139" y="404"/>
                    <a:pt x="139" y="404"/>
                    <a:pt x="139" y="404"/>
                  </a:cubicBezTo>
                  <a:cubicBezTo>
                    <a:pt x="146" y="398"/>
                    <a:pt x="146" y="398"/>
                    <a:pt x="146" y="398"/>
                  </a:cubicBezTo>
                  <a:moveTo>
                    <a:pt x="146" y="398"/>
                  </a:moveTo>
                  <a:cubicBezTo>
                    <a:pt x="152" y="392"/>
                    <a:pt x="152" y="392"/>
                    <a:pt x="152" y="392"/>
                  </a:cubicBezTo>
                  <a:cubicBezTo>
                    <a:pt x="146" y="398"/>
                    <a:pt x="146" y="398"/>
                    <a:pt x="146" y="398"/>
                  </a:cubicBezTo>
                  <a:moveTo>
                    <a:pt x="150" y="402"/>
                  </a:moveTo>
                  <a:cubicBezTo>
                    <a:pt x="151" y="399"/>
                    <a:pt x="153" y="396"/>
                    <a:pt x="155" y="394"/>
                  </a:cubicBezTo>
                  <a:cubicBezTo>
                    <a:pt x="153" y="396"/>
                    <a:pt x="151" y="399"/>
                    <a:pt x="150" y="402"/>
                  </a:cubicBezTo>
                  <a:cubicBezTo>
                    <a:pt x="151" y="399"/>
                    <a:pt x="153" y="396"/>
                    <a:pt x="155" y="394"/>
                  </a:cubicBezTo>
                  <a:cubicBezTo>
                    <a:pt x="154" y="393"/>
                    <a:pt x="153" y="393"/>
                    <a:pt x="152" y="392"/>
                  </a:cubicBezTo>
                  <a:cubicBezTo>
                    <a:pt x="153" y="393"/>
                    <a:pt x="154" y="393"/>
                    <a:pt x="155" y="394"/>
                  </a:cubicBezTo>
                  <a:cubicBezTo>
                    <a:pt x="157" y="384"/>
                    <a:pt x="157" y="384"/>
                    <a:pt x="157" y="384"/>
                  </a:cubicBezTo>
                  <a:cubicBezTo>
                    <a:pt x="155" y="394"/>
                    <a:pt x="155" y="394"/>
                    <a:pt x="155" y="394"/>
                  </a:cubicBezTo>
                  <a:cubicBezTo>
                    <a:pt x="153" y="396"/>
                    <a:pt x="151" y="399"/>
                    <a:pt x="150" y="402"/>
                  </a:cubicBezTo>
                  <a:moveTo>
                    <a:pt x="130" y="353"/>
                  </a:moveTo>
                  <a:cubicBezTo>
                    <a:pt x="135" y="343"/>
                    <a:pt x="135" y="343"/>
                    <a:pt x="135" y="343"/>
                  </a:cubicBezTo>
                  <a:cubicBezTo>
                    <a:pt x="130" y="353"/>
                    <a:pt x="130" y="353"/>
                    <a:pt x="130" y="353"/>
                  </a:cubicBezTo>
                  <a:moveTo>
                    <a:pt x="131" y="353"/>
                  </a:moveTo>
                  <a:cubicBezTo>
                    <a:pt x="130" y="353"/>
                    <a:pt x="130" y="353"/>
                    <a:pt x="130" y="353"/>
                  </a:cubicBezTo>
                  <a:cubicBezTo>
                    <a:pt x="131" y="353"/>
                    <a:pt x="131" y="353"/>
                    <a:pt x="131" y="353"/>
                  </a:cubicBezTo>
                  <a:moveTo>
                    <a:pt x="132" y="352"/>
                  </a:moveTo>
                  <a:cubicBezTo>
                    <a:pt x="132" y="352"/>
                    <a:pt x="131" y="352"/>
                    <a:pt x="131" y="353"/>
                  </a:cubicBezTo>
                  <a:cubicBezTo>
                    <a:pt x="131" y="352"/>
                    <a:pt x="132" y="352"/>
                    <a:pt x="132" y="352"/>
                  </a:cubicBezTo>
                  <a:moveTo>
                    <a:pt x="133" y="351"/>
                  </a:moveTo>
                  <a:cubicBezTo>
                    <a:pt x="132" y="351"/>
                    <a:pt x="132" y="352"/>
                    <a:pt x="132" y="352"/>
                  </a:cubicBezTo>
                  <a:cubicBezTo>
                    <a:pt x="132" y="352"/>
                    <a:pt x="132" y="351"/>
                    <a:pt x="133" y="351"/>
                  </a:cubicBezTo>
                  <a:moveTo>
                    <a:pt x="133" y="351"/>
                  </a:moveTo>
                  <a:cubicBezTo>
                    <a:pt x="133" y="351"/>
                    <a:pt x="133" y="351"/>
                    <a:pt x="133" y="351"/>
                  </a:cubicBezTo>
                  <a:cubicBezTo>
                    <a:pt x="133" y="351"/>
                    <a:pt x="133" y="351"/>
                    <a:pt x="133" y="351"/>
                  </a:cubicBezTo>
                  <a:moveTo>
                    <a:pt x="134" y="350"/>
                  </a:moveTo>
                  <a:cubicBezTo>
                    <a:pt x="134" y="350"/>
                    <a:pt x="134" y="350"/>
                    <a:pt x="133" y="351"/>
                  </a:cubicBezTo>
                  <a:cubicBezTo>
                    <a:pt x="134" y="350"/>
                    <a:pt x="134" y="350"/>
                    <a:pt x="134" y="350"/>
                  </a:cubicBezTo>
                  <a:moveTo>
                    <a:pt x="135" y="349"/>
                  </a:moveTo>
                  <a:cubicBezTo>
                    <a:pt x="135" y="350"/>
                    <a:pt x="134" y="350"/>
                    <a:pt x="134" y="350"/>
                  </a:cubicBezTo>
                  <a:cubicBezTo>
                    <a:pt x="134" y="350"/>
                    <a:pt x="135" y="350"/>
                    <a:pt x="135" y="349"/>
                  </a:cubicBezTo>
                  <a:moveTo>
                    <a:pt x="135" y="349"/>
                  </a:moveTo>
                  <a:cubicBezTo>
                    <a:pt x="135" y="349"/>
                    <a:pt x="135" y="349"/>
                    <a:pt x="135" y="349"/>
                  </a:cubicBezTo>
                  <a:cubicBezTo>
                    <a:pt x="135" y="349"/>
                    <a:pt x="135" y="349"/>
                    <a:pt x="135" y="349"/>
                  </a:cubicBezTo>
                  <a:moveTo>
                    <a:pt x="136" y="348"/>
                  </a:moveTo>
                  <a:cubicBezTo>
                    <a:pt x="136" y="348"/>
                    <a:pt x="136" y="349"/>
                    <a:pt x="135" y="349"/>
                  </a:cubicBezTo>
                  <a:cubicBezTo>
                    <a:pt x="136" y="349"/>
                    <a:pt x="136" y="348"/>
                    <a:pt x="136" y="348"/>
                  </a:cubicBezTo>
                  <a:moveTo>
                    <a:pt x="137" y="347"/>
                  </a:moveTo>
                  <a:cubicBezTo>
                    <a:pt x="137" y="348"/>
                    <a:pt x="136" y="348"/>
                    <a:pt x="136" y="348"/>
                  </a:cubicBezTo>
                  <a:cubicBezTo>
                    <a:pt x="136" y="348"/>
                    <a:pt x="137" y="348"/>
                    <a:pt x="137" y="347"/>
                  </a:cubicBezTo>
                  <a:moveTo>
                    <a:pt x="138" y="347"/>
                  </a:moveTo>
                  <a:cubicBezTo>
                    <a:pt x="137" y="347"/>
                    <a:pt x="137" y="347"/>
                    <a:pt x="137" y="347"/>
                  </a:cubicBezTo>
                  <a:cubicBezTo>
                    <a:pt x="137" y="347"/>
                    <a:pt x="137" y="347"/>
                    <a:pt x="138" y="347"/>
                  </a:cubicBezTo>
                  <a:moveTo>
                    <a:pt x="138" y="346"/>
                  </a:moveTo>
                  <a:cubicBezTo>
                    <a:pt x="138" y="347"/>
                    <a:pt x="138" y="347"/>
                    <a:pt x="138" y="347"/>
                  </a:cubicBezTo>
                  <a:cubicBezTo>
                    <a:pt x="138" y="346"/>
                    <a:pt x="138" y="346"/>
                    <a:pt x="138" y="346"/>
                  </a:cubicBezTo>
                  <a:moveTo>
                    <a:pt x="139" y="346"/>
                  </a:moveTo>
                  <a:cubicBezTo>
                    <a:pt x="138" y="346"/>
                    <a:pt x="138" y="346"/>
                    <a:pt x="138" y="346"/>
                  </a:cubicBezTo>
                  <a:cubicBezTo>
                    <a:pt x="138" y="346"/>
                    <a:pt x="138" y="346"/>
                    <a:pt x="139" y="346"/>
                  </a:cubicBezTo>
                  <a:moveTo>
                    <a:pt x="139" y="345"/>
                  </a:moveTo>
                  <a:cubicBezTo>
                    <a:pt x="139" y="345"/>
                    <a:pt x="139" y="345"/>
                    <a:pt x="139" y="346"/>
                  </a:cubicBezTo>
                  <a:cubicBezTo>
                    <a:pt x="139" y="345"/>
                    <a:pt x="139" y="345"/>
                    <a:pt x="139" y="345"/>
                  </a:cubicBezTo>
                  <a:moveTo>
                    <a:pt x="140" y="345"/>
                  </a:moveTo>
                  <a:cubicBezTo>
                    <a:pt x="140" y="345"/>
                    <a:pt x="139" y="345"/>
                    <a:pt x="139" y="345"/>
                  </a:cubicBezTo>
                  <a:cubicBezTo>
                    <a:pt x="139" y="345"/>
                    <a:pt x="140" y="345"/>
                    <a:pt x="140" y="345"/>
                  </a:cubicBezTo>
                  <a:moveTo>
                    <a:pt x="140" y="344"/>
                  </a:moveTo>
                  <a:cubicBezTo>
                    <a:pt x="140" y="344"/>
                    <a:pt x="140" y="345"/>
                    <a:pt x="140" y="345"/>
                  </a:cubicBezTo>
                  <a:cubicBezTo>
                    <a:pt x="140" y="345"/>
                    <a:pt x="140" y="344"/>
                    <a:pt x="140" y="344"/>
                  </a:cubicBezTo>
                  <a:moveTo>
                    <a:pt x="141" y="343"/>
                  </a:moveTo>
                  <a:cubicBezTo>
                    <a:pt x="141" y="343"/>
                    <a:pt x="141" y="344"/>
                    <a:pt x="141" y="344"/>
                  </a:cubicBezTo>
                  <a:cubicBezTo>
                    <a:pt x="141" y="344"/>
                    <a:pt x="141" y="343"/>
                    <a:pt x="141" y="343"/>
                  </a:cubicBezTo>
                  <a:moveTo>
                    <a:pt x="141" y="343"/>
                  </a:moveTo>
                  <a:cubicBezTo>
                    <a:pt x="141" y="343"/>
                    <a:pt x="141" y="343"/>
                    <a:pt x="141" y="343"/>
                  </a:cubicBezTo>
                  <a:cubicBezTo>
                    <a:pt x="141" y="343"/>
                    <a:pt x="141" y="343"/>
                    <a:pt x="141" y="343"/>
                  </a:cubicBezTo>
                  <a:moveTo>
                    <a:pt x="142" y="343"/>
                  </a:moveTo>
                  <a:cubicBezTo>
                    <a:pt x="142" y="343"/>
                    <a:pt x="141" y="343"/>
                    <a:pt x="141" y="343"/>
                  </a:cubicBezTo>
                  <a:cubicBezTo>
                    <a:pt x="141" y="343"/>
                    <a:pt x="142" y="343"/>
                    <a:pt x="142" y="343"/>
                  </a:cubicBezTo>
                  <a:moveTo>
                    <a:pt x="142" y="342"/>
                  </a:moveTo>
                  <a:cubicBezTo>
                    <a:pt x="142" y="342"/>
                    <a:pt x="142" y="342"/>
                    <a:pt x="142" y="343"/>
                  </a:cubicBezTo>
                  <a:cubicBezTo>
                    <a:pt x="142" y="342"/>
                    <a:pt x="142" y="342"/>
                    <a:pt x="142" y="342"/>
                  </a:cubicBezTo>
                  <a:moveTo>
                    <a:pt x="143" y="342"/>
                  </a:moveTo>
                  <a:cubicBezTo>
                    <a:pt x="142" y="342"/>
                    <a:pt x="142" y="342"/>
                    <a:pt x="142" y="342"/>
                  </a:cubicBezTo>
                  <a:cubicBezTo>
                    <a:pt x="142" y="342"/>
                    <a:pt x="142" y="342"/>
                    <a:pt x="143" y="342"/>
                  </a:cubicBezTo>
                  <a:moveTo>
                    <a:pt x="143" y="341"/>
                  </a:moveTo>
                  <a:cubicBezTo>
                    <a:pt x="143" y="342"/>
                    <a:pt x="143" y="342"/>
                    <a:pt x="143" y="342"/>
                  </a:cubicBezTo>
                  <a:cubicBezTo>
                    <a:pt x="143" y="341"/>
                    <a:pt x="143" y="341"/>
                    <a:pt x="143" y="341"/>
                  </a:cubicBezTo>
                  <a:moveTo>
                    <a:pt x="143" y="341"/>
                  </a:moveTo>
                  <a:cubicBezTo>
                    <a:pt x="143" y="341"/>
                    <a:pt x="143" y="341"/>
                    <a:pt x="143" y="341"/>
                  </a:cubicBezTo>
                  <a:cubicBezTo>
                    <a:pt x="143" y="341"/>
                    <a:pt x="143" y="341"/>
                    <a:pt x="143" y="341"/>
                  </a:cubicBezTo>
                  <a:moveTo>
                    <a:pt x="144" y="340"/>
                  </a:moveTo>
                  <a:cubicBezTo>
                    <a:pt x="144" y="340"/>
                    <a:pt x="143" y="340"/>
                    <a:pt x="143" y="341"/>
                  </a:cubicBezTo>
                  <a:cubicBezTo>
                    <a:pt x="143" y="340"/>
                    <a:pt x="144" y="340"/>
                    <a:pt x="144" y="340"/>
                  </a:cubicBezTo>
                  <a:moveTo>
                    <a:pt x="144" y="340"/>
                  </a:moveTo>
                  <a:cubicBezTo>
                    <a:pt x="144" y="340"/>
                    <a:pt x="144" y="340"/>
                    <a:pt x="144" y="340"/>
                  </a:cubicBezTo>
                  <a:cubicBezTo>
                    <a:pt x="144" y="340"/>
                    <a:pt x="144" y="340"/>
                    <a:pt x="144" y="340"/>
                  </a:cubicBezTo>
                  <a:moveTo>
                    <a:pt x="145" y="339"/>
                  </a:moveTo>
                  <a:cubicBezTo>
                    <a:pt x="144" y="339"/>
                    <a:pt x="144" y="339"/>
                    <a:pt x="144" y="339"/>
                  </a:cubicBezTo>
                  <a:cubicBezTo>
                    <a:pt x="145" y="339"/>
                    <a:pt x="145" y="339"/>
                    <a:pt x="145" y="339"/>
                  </a:cubicBezTo>
                  <a:moveTo>
                    <a:pt x="145" y="338"/>
                  </a:moveTo>
                  <a:cubicBezTo>
                    <a:pt x="145" y="339"/>
                    <a:pt x="145" y="339"/>
                    <a:pt x="145" y="339"/>
                  </a:cubicBezTo>
                  <a:cubicBezTo>
                    <a:pt x="145" y="339"/>
                    <a:pt x="145" y="339"/>
                    <a:pt x="145" y="338"/>
                  </a:cubicBezTo>
                  <a:moveTo>
                    <a:pt x="145" y="338"/>
                  </a:moveTo>
                  <a:cubicBezTo>
                    <a:pt x="145" y="338"/>
                    <a:pt x="145" y="338"/>
                    <a:pt x="145" y="338"/>
                  </a:cubicBezTo>
                  <a:cubicBezTo>
                    <a:pt x="145" y="338"/>
                    <a:pt x="145" y="338"/>
                    <a:pt x="145" y="338"/>
                  </a:cubicBezTo>
                  <a:moveTo>
                    <a:pt x="146" y="337"/>
                  </a:moveTo>
                  <a:cubicBezTo>
                    <a:pt x="146" y="337"/>
                    <a:pt x="146" y="338"/>
                    <a:pt x="145" y="338"/>
                  </a:cubicBezTo>
                  <a:cubicBezTo>
                    <a:pt x="146" y="338"/>
                    <a:pt x="146" y="338"/>
                    <a:pt x="146" y="338"/>
                  </a:cubicBezTo>
                  <a:moveTo>
                    <a:pt x="146" y="337"/>
                  </a:moveTo>
                  <a:cubicBezTo>
                    <a:pt x="146" y="337"/>
                    <a:pt x="146" y="337"/>
                    <a:pt x="146" y="337"/>
                  </a:cubicBezTo>
                  <a:cubicBezTo>
                    <a:pt x="146" y="337"/>
                    <a:pt x="146" y="337"/>
                    <a:pt x="146" y="337"/>
                  </a:cubicBezTo>
                  <a:moveTo>
                    <a:pt x="146" y="337"/>
                  </a:moveTo>
                  <a:cubicBezTo>
                    <a:pt x="146" y="337"/>
                    <a:pt x="146" y="337"/>
                    <a:pt x="146" y="337"/>
                  </a:cubicBezTo>
                  <a:cubicBezTo>
                    <a:pt x="146" y="337"/>
                    <a:pt x="146" y="337"/>
                    <a:pt x="146" y="337"/>
                  </a:cubicBezTo>
                  <a:moveTo>
                    <a:pt x="146" y="336"/>
                  </a:moveTo>
                  <a:cubicBezTo>
                    <a:pt x="146" y="336"/>
                    <a:pt x="146" y="337"/>
                    <a:pt x="146" y="337"/>
                  </a:cubicBezTo>
                  <a:cubicBezTo>
                    <a:pt x="146" y="337"/>
                    <a:pt x="146" y="337"/>
                    <a:pt x="146" y="337"/>
                  </a:cubicBezTo>
                  <a:moveTo>
                    <a:pt x="146" y="336"/>
                  </a:moveTo>
                  <a:cubicBezTo>
                    <a:pt x="147" y="336"/>
                    <a:pt x="147" y="336"/>
                    <a:pt x="147" y="336"/>
                  </a:cubicBezTo>
                  <a:cubicBezTo>
                    <a:pt x="147" y="336"/>
                    <a:pt x="147" y="336"/>
                    <a:pt x="147" y="336"/>
                  </a:cubicBezTo>
                  <a:moveTo>
                    <a:pt x="157" y="384"/>
                  </a:moveTo>
                  <a:cubicBezTo>
                    <a:pt x="169" y="370"/>
                    <a:pt x="169" y="370"/>
                    <a:pt x="169" y="370"/>
                  </a:cubicBezTo>
                  <a:cubicBezTo>
                    <a:pt x="157" y="384"/>
                    <a:pt x="157" y="384"/>
                    <a:pt x="157" y="384"/>
                  </a:cubicBezTo>
                  <a:moveTo>
                    <a:pt x="174" y="374"/>
                  </a:moveTo>
                  <a:cubicBezTo>
                    <a:pt x="175" y="371"/>
                    <a:pt x="177" y="369"/>
                    <a:pt x="179" y="366"/>
                  </a:cubicBezTo>
                  <a:cubicBezTo>
                    <a:pt x="171" y="372"/>
                    <a:pt x="171" y="372"/>
                    <a:pt x="171" y="372"/>
                  </a:cubicBezTo>
                  <a:cubicBezTo>
                    <a:pt x="179" y="366"/>
                    <a:pt x="179" y="366"/>
                    <a:pt x="179" y="366"/>
                  </a:cubicBezTo>
                  <a:cubicBezTo>
                    <a:pt x="177" y="369"/>
                    <a:pt x="175" y="371"/>
                    <a:pt x="174" y="374"/>
                  </a:cubicBezTo>
                  <a:moveTo>
                    <a:pt x="179" y="366"/>
                  </a:moveTo>
                  <a:cubicBezTo>
                    <a:pt x="181" y="362"/>
                    <a:pt x="184" y="358"/>
                    <a:pt x="187" y="353"/>
                  </a:cubicBezTo>
                  <a:cubicBezTo>
                    <a:pt x="184" y="358"/>
                    <a:pt x="181" y="362"/>
                    <a:pt x="179" y="366"/>
                  </a:cubicBezTo>
                  <a:moveTo>
                    <a:pt x="187" y="353"/>
                  </a:moveTo>
                  <a:cubicBezTo>
                    <a:pt x="169" y="370"/>
                    <a:pt x="169" y="370"/>
                    <a:pt x="169" y="370"/>
                  </a:cubicBezTo>
                  <a:cubicBezTo>
                    <a:pt x="187" y="353"/>
                    <a:pt x="187" y="353"/>
                    <a:pt x="187" y="353"/>
                  </a:cubicBezTo>
                  <a:moveTo>
                    <a:pt x="138" y="363"/>
                  </a:moveTo>
                  <a:cubicBezTo>
                    <a:pt x="140" y="361"/>
                    <a:pt x="141" y="358"/>
                    <a:pt x="143" y="356"/>
                  </a:cubicBezTo>
                  <a:cubicBezTo>
                    <a:pt x="141" y="358"/>
                    <a:pt x="140" y="361"/>
                    <a:pt x="138" y="363"/>
                  </a:cubicBezTo>
                  <a:moveTo>
                    <a:pt x="138" y="363"/>
                  </a:moveTo>
                  <a:cubicBezTo>
                    <a:pt x="140" y="361"/>
                    <a:pt x="141" y="358"/>
                    <a:pt x="143" y="356"/>
                  </a:cubicBezTo>
                  <a:cubicBezTo>
                    <a:pt x="141" y="358"/>
                    <a:pt x="140" y="361"/>
                    <a:pt x="138" y="363"/>
                  </a:cubicBezTo>
                  <a:moveTo>
                    <a:pt x="142" y="369"/>
                  </a:moveTo>
                  <a:cubicBezTo>
                    <a:pt x="141" y="367"/>
                    <a:pt x="140" y="365"/>
                    <a:pt x="138" y="363"/>
                  </a:cubicBezTo>
                  <a:cubicBezTo>
                    <a:pt x="140" y="365"/>
                    <a:pt x="141" y="367"/>
                    <a:pt x="142" y="369"/>
                  </a:cubicBezTo>
                  <a:cubicBezTo>
                    <a:pt x="141" y="367"/>
                    <a:pt x="140" y="365"/>
                    <a:pt x="138" y="363"/>
                  </a:cubicBezTo>
                  <a:cubicBezTo>
                    <a:pt x="140" y="365"/>
                    <a:pt x="141" y="367"/>
                    <a:pt x="142" y="369"/>
                  </a:cubicBezTo>
                  <a:moveTo>
                    <a:pt x="146" y="373"/>
                  </a:moveTo>
                  <a:cubicBezTo>
                    <a:pt x="145" y="372"/>
                    <a:pt x="143" y="370"/>
                    <a:pt x="142" y="369"/>
                  </a:cubicBezTo>
                  <a:cubicBezTo>
                    <a:pt x="143" y="370"/>
                    <a:pt x="145" y="372"/>
                    <a:pt x="146" y="373"/>
                  </a:cubicBezTo>
                  <a:moveTo>
                    <a:pt x="157" y="360"/>
                  </a:moveTo>
                  <a:cubicBezTo>
                    <a:pt x="146" y="373"/>
                    <a:pt x="146" y="373"/>
                    <a:pt x="146" y="373"/>
                  </a:cubicBezTo>
                  <a:cubicBezTo>
                    <a:pt x="157" y="360"/>
                    <a:pt x="157" y="360"/>
                    <a:pt x="157" y="360"/>
                  </a:cubicBezTo>
                  <a:moveTo>
                    <a:pt x="157" y="360"/>
                  </a:moveTo>
                  <a:cubicBezTo>
                    <a:pt x="157" y="360"/>
                    <a:pt x="157" y="360"/>
                    <a:pt x="157" y="360"/>
                  </a:cubicBezTo>
                  <a:cubicBezTo>
                    <a:pt x="157" y="360"/>
                    <a:pt x="157" y="360"/>
                    <a:pt x="157" y="360"/>
                  </a:cubicBezTo>
                  <a:moveTo>
                    <a:pt x="157" y="360"/>
                  </a:moveTo>
                  <a:cubicBezTo>
                    <a:pt x="157" y="360"/>
                    <a:pt x="157" y="360"/>
                    <a:pt x="157" y="360"/>
                  </a:cubicBezTo>
                  <a:cubicBezTo>
                    <a:pt x="157" y="360"/>
                    <a:pt x="157" y="360"/>
                    <a:pt x="157" y="360"/>
                  </a:cubicBezTo>
                  <a:moveTo>
                    <a:pt x="157" y="360"/>
                  </a:moveTo>
                  <a:cubicBezTo>
                    <a:pt x="157" y="360"/>
                    <a:pt x="157" y="360"/>
                    <a:pt x="157" y="360"/>
                  </a:cubicBezTo>
                  <a:cubicBezTo>
                    <a:pt x="157" y="360"/>
                    <a:pt x="157" y="360"/>
                    <a:pt x="157" y="360"/>
                  </a:cubicBezTo>
                  <a:moveTo>
                    <a:pt x="158" y="360"/>
                  </a:moveTo>
                  <a:cubicBezTo>
                    <a:pt x="157" y="360"/>
                    <a:pt x="157" y="360"/>
                    <a:pt x="157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0"/>
                    <a:pt x="158" y="360"/>
                    <a:pt x="158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0"/>
                    <a:pt x="158" y="360"/>
                    <a:pt x="158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0"/>
                    <a:pt x="158" y="360"/>
                    <a:pt x="158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0"/>
                    <a:pt x="158" y="360"/>
                    <a:pt x="158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0"/>
                    <a:pt x="158" y="360"/>
                    <a:pt x="158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1"/>
                    <a:pt x="158" y="361"/>
                    <a:pt x="158" y="361"/>
                  </a:cubicBezTo>
                  <a:cubicBezTo>
                    <a:pt x="158" y="361"/>
                    <a:pt x="158" y="361"/>
                    <a:pt x="158" y="360"/>
                  </a:cubicBezTo>
                  <a:moveTo>
                    <a:pt x="158" y="361"/>
                  </a:moveTo>
                  <a:cubicBezTo>
                    <a:pt x="158" y="361"/>
                    <a:pt x="158" y="361"/>
                    <a:pt x="158" y="361"/>
                  </a:cubicBezTo>
                  <a:cubicBezTo>
                    <a:pt x="158" y="361"/>
                    <a:pt x="158" y="361"/>
                    <a:pt x="158" y="361"/>
                  </a:cubicBezTo>
                  <a:moveTo>
                    <a:pt x="158" y="361"/>
                  </a:moveTo>
                  <a:cubicBezTo>
                    <a:pt x="158" y="361"/>
                    <a:pt x="158" y="361"/>
                    <a:pt x="158" y="361"/>
                  </a:cubicBezTo>
                  <a:cubicBezTo>
                    <a:pt x="158" y="361"/>
                    <a:pt x="158" y="361"/>
                    <a:pt x="158" y="361"/>
                  </a:cubicBezTo>
                  <a:moveTo>
                    <a:pt x="158" y="361"/>
                  </a:moveTo>
                  <a:cubicBezTo>
                    <a:pt x="158" y="361"/>
                    <a:pt x="158" y="361"/>
                    <a:pt x="158" y="361"/>
                  </a:cubicBezTo>
                  <a:cubicBezTo>
                    <a:pt x="158" y="361"/>
                    <a:pt x="158" y="361"/>
                    <a:pt x="158" y="361"/>
                  </a:cubicBezTo>
                  <a:moveTo>
                    <a:pt x="158" y="361"/>
                  </a:moveTo>
                  <a:cubicBezTo>
                    <a:pt x="158" y="361"/>
                    <a:pt x="158" y="361"/>
                    <a:pt x="158" y="361"/>
                  </a:cubicBezTo>
                  <a:cubicBezTo>
                    <a:pt x="158" y="361"/>
                    <a:pt x="158" y="361"/>
                    <a:pt x="158" y="361"/>
                  </a:cubicBezTo>
                  <a:moveTo>
                    <a:pt x="158" y="361"/>
                  </a:moveTo>
                  <a:cubicBezTo>
                    <a:pt x="159" y="361"/>
                    <a:pt x="159" y="361"/>
                    <a:pt x="159" y="361"/>
                  </a:cubicBezTo>
                  <a:cubicBezTo>
                    <a:pt x="159" y="361"/>
                    <a:pt x="159" y="361"/>
                    <a:pt x="158" y="361"/>
                  </a:cubicBezTo>
                  <a:moveTo>
                    <a:pt x="159" y="361"/>
                  </a:moveTo>
                  <a:cubicBezTo>
                    <a:pt x="159" y="361"/>
                    <a:pt x="159" y="361"/>
                    <a:pt x="159" y="361"/>
                  </a:cubicBezTo>
                  <a:cubicBezTo>
                    <a:pt x="159" y="361"/>
                    <a:pt x="159" y="361"/>
                    <a:pt x="159" y="361"/>
                  </a:cubicBezTo>
                  <a:moveTo>
                    <a:pt x="159" y="361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1"/>
                    <a:pt x="159" y="361"/>
                    <a:pt x="159" y="361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60" y="362"/>
                    <a:pt x="160" y="362"/>
                    <a:pt x="160" y="362"/>
                  </a:cubicBezTo>
                  <a:cubicBezTo>
                    <a:pt x="160" y="362"/>
                    <a:pt x="160" y="362"/>
                    <a:pt x="159" y="362"/>
                  </a:cubicBezTo>
                  <a:moveTo>
                    <a:pt x="160" y="362"/>
                  </a:moveTo>
                  <a:cubicBezTo>
                    <a:pt x="160" y="362"/>
                    <a:pt x="160" y="362"/>
                    <a:pt x="160" y="362"/>
                  </a:cubicBezTo>
                  <a:cubicBezTo>
                    <a:pt x="160" y="362"/>
                    <a:pt x="160" y="362"/>
                    <a:pt x="160" y="362"/>
                  </a:cubicBezTo>
                  <a:moveTo>
                    <a:pt x="160" y="363"/>
                  </a:moveTo>
                  <a:cubicBezTo>
                    <a:pt x="160" y="363"/>
                    <a:pt x="160" y="363"/>
                    <a:pt x="160" y="363"/>
                  </a:cubicBezTo>
                  <a:cubicBezTo>
                    <a:pt x="160" y="363"/>
                    <a:pt x="160" y="363"/>
                    <a:pt x="160" y="363"/>
                  </a:cubicBezTo>
                  <a:moveTo>
                    <a:pt x="160" y="363"/>
                  </a:moveTo>
                  <a:cubicBezTo>
                    <a:pt x="160" y="363"/>
                    <a:pt x="160" y="363"/>
                    <a:pt x="160" y="363"/>
                  </a:cubicBezTo>
                  <a:cubicBezTo>
                    <a:pt x="160" y="363"/>
                    <a:pt x="160" y="363"/>
                    <a:pt x="160" y="363"/>
                  </a:cubicBezTo>
                  <a:moveTo>
                    <a:pt x="160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0" y="363"/>
                    <a:pt x="160" y="363"/>
                    <a:pt x="160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4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5"/>
                    <a:pt x="161" y="365"/>
                    <a:pt x="161" y="365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2" y="365"/>
                  </a:moveTo>
                  <a:cubicBezTo>
                    <a:pt x="161" y="365"/>
                    <a:pt x="161" y="365"/>
                    <a:pt x="161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3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6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moveTo>
                    <a:pt x="163" y="366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moveTo>
                    <a:pt x="163" y="366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moveTo>
                    <a:pt x="163" y="366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moveTo>
                    <a:pt x="163" y="366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moveTo>
                    <a:pt x="177" y="352"/>
                  </a:moveTo>
                  <a:cubicBezTo>
                    <a:pt x="165" y="367"/>
                    <a:pt x="165" y="367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cubicBezTo>
                    <a:pt x="164" y="366"/>
                    <a:pt x="165" y="366"/>
                    <a:pt x="168" y="363"/>
                  </a:cubicBezTo>
                  <a:cubicBezTo>
                    <a:pt x="170" y="362"/>
                    <a:pt x="171" y="359"/>
                    <a:pt x="173" y="357"/>
                  </a:cubicBezTo>
                  <a:cubicBezTo>
                    <a:pt x="176" y="353"/>
                    <a:pt x="179" y="349"/>
                    <a:pt x="182" y="345"/>
                  </a:cubicBezTo>
                  <a:cubicBezTo>
                    <a:pt x="181" y="347"/>
                    <a:pt x="179" y="350"/>
                    <a:pt x="177" y="352"/>
                  </a:cubicBezTo>
                  <a:moveTo>
                    <a:pt x="197" y="263"/>
                  </a:moveTo>
                  <a:cubicBezTo>
                    <a:pt x="196" y="265"/>
                    <a:pt x="196" y="265"/>
                    <a:pt x="196" y="265"/>
                  </a:cubicBezTo>
                  <a:cubicBezTo>
                    <a:pt x="196" y="265"/>
                    <a:pt x="196" y="264"/>
                    <a:pt x="197" y="263"/>
                  </a:cubicBezTo>
                  <a:cubicBezTo>
                    <a:pt x="197" y="263"/>
                    <a:pt x="197" y="263"/>
                    <a:pt x="197" y="263"/>
                  </a:cubicBezTo>
                  <a:moveTo>
                    <a:pt x="196" y="265"/>
                  </a:moveTo>
                  <a:cubicBezTo>
                    <a:pt x="196" y="264"/>
                    <a:pt x="196" y="264"/>
                    <a:pt x="197" y="263"/>
                  </a:cubicBezTo>
                  <a:cubicBezTo>
                    <a:pt x="197" y="263"/>
                    <a:pt x="196" y="264"/>
                    <a:pt x="196" y="265"/>
                  </a:cubicBezTo>
                  <a:cubicBezTo>
                    <a:pt x="196" y="265"/>
                    <a:pt x="196" y="265"/>
                    <a:pt x="196" y="265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2"/>
                    <a:pt x="199" y="262"/>
                    <a:pt x="199" y="262"/>
                  </a:cubicBezTo>
                  <a:cubicBezTo>
                    <a:pt x="199" y="262"/>
                    <a:pt x="199" y="262"/>
                    <a:pt x="199" y="261"/>
                  </a:cubicBezTo>
                  <a:moveTo>
                    <a:pt x="199" y="262"/>
                  </a:moveTo>
                  <a:cubicBezTo>
                    <a:pt x="199" y="262"/>
                    <a:pt x="199" y="262"/>
                    <a:pt x="199" y="262"/>
                  </a:cubicBezTo>
                  <a:cubicBezTo>
                    <a:pt x="199" y="262"/>
                    <a:pt x="199" y="262"/>
                    <a:pt x="199" y="262"/>
                  </a:cubicBezTo>
                  <a:moveTo>
                    <a:pt x="199" y="262"/>
                  </a:moveTo>
                  <a:cubicBezTo>
                    <a:pt x="199" y="262"/>
                    <a:pt x="199" y="262"/>
                    <a:pt x="199" y="262"/>
                  </a:cubicBezTo>
                  <a:cubicBezTo>
                    <a:pt x="199" y="262"/>
                    <a:pt x="199" y="262"/>
                    <a:pt x="199" y="262"/>
                  </a:cubicBezTo>
                  <a:moveTo>
                    <a:pt x="199" y="262"/>
                  </a:moveTo>
                  <a:cubicBezTo>
                    <a:pt x="199" y="262"/>
                    <a:pt x="199" y="262"/>
                    <a:pt x="199" y="262"/>
                  </a:cubicBezTo>
                  <a:cubicBezTo>
                    <a:pt x="199" y="262"/>
                    <a:pt x="199" y="262"/>
                    <a:pt x="198" y="263"/>
                  </a:cubicBezTo>
                  <a:cubicBezTo>
                    <a:pt x="199" y="262"/>
                    <a:pt x="199" y="262"/>
                    <a:pt x="199" y="262"/>
                  </a:cubicBezTo>
                  <a:moveTo>
                    <a:pt x="152" y="328"/>
                  </a:moveTo>
                  <a:cubicBezTo>
                    <a:pt x="151" y="329"/>
                    <a:pt x="151" y="329"/>
                    <a:pt x="151" y="329"/>
                  </a:cubicBezTo>
                  <a:cubicBezTo>
                    <a:pt x="152" y="329"/>
                    <a:pt x="152" y="328"/>
                    <a:pt x="152" y="328"/>
                  </a:cubicBezTo>
                  <a:moveTo>
                    <a:pt x="137" y="346"/>
                  </a:moveTo>
                  <a:cubicBezTo>
                    <a:pt x="137" y="345"/>
                    <a:pt x="136" y="344"/>
                    <a:pt x="135" y="343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73" y="291"/>
                    <a:pt x="173" y="291"/>
                    <a:pt x="173" y="291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59" y="318"/>
                    <a:pt x="159" y="318"/>
                    <a:pt x="159" y="318"/>
                  </a:cubicBezTo>
                  <a:cubicBezTo>
                    <a:pt x="137" y="346"/>
                    <a:pt x="137" y="346"/>
                    <a:pt x="137" y="346"/>
                  </a:cubicBezTo>
                  <a:moveTo>
                    <a:pt x="153" y="327"/>
                  </a:moveTo>
                  <a:cubicBezTo>
                    <a:pt x="153" y="327"/>
                    <a:pt x="152" y="328"/>
                    <a:pt x="152" y="328"/>
                  </a:cubicBezTo>
                  <a:cubicBezTo>
                    <a:pt x="152" y="328"/>
                    <a:pt x="153" y="327"/>
                    <a:pt x="153" y="327"/>
                  </a:cubicBezTo>
                  <a:moveTo>
                    <a:pt x="153" y="327"/>
                  </a:moveTo>
                  <a:cubicBezTo>
                    <a:pt x="153" y="327"/>
                    <a:pt x="154" y="326"/>
                    <a:pt x="154" y="326"/>
                  </a:cubicBezTo>
                  <a:cubicBezTo>
                    <a:pt x="154" y="326"/>
                    <a:pt x="153" y="327"/>
                    <a:pt x="153" y="327"/>
                  </a:cubicBezTo>
                  <a:moveTo>
                    <a:pt x="154" y="326"/>
                  </a:moveTo>
                  <a:cubicBezTo>
                    <a:pt x="155" y="326"/>
                    <a:pt x="155" y="325"/>
                    <a:pt x="155" y="325"/>
                  </a:cubicBezTo>
                  <a:cubicBezTo>
                    <a:pt x="155" y="325"/>
                    <a:pt x="155" y="326"/>
                    <a:pt x="154" y="326"/>
                  </a:cubicBezTo>
                  <a:moveTo>
                    <a:pt x="155" y="325"/>
                  </a:moveTo>
                  <a:cubicBezTo>
                    <a:pt x="156" y="325"/>
                    <a:pt x="156" y="325"/>
                    <a:pt x="157" y="325"/>
                  </a:cubicBezTo>
                  <a:cubicBezTo>
                    <a:pt x="156" y="325"/>
                    <a:pt x="156" y="325"/>
                    <a:pt x="155" y="325"/>
                  </a:cubicBezTo>
                  <a:moveTo>
                    <a:pt x="173" y="291"/>
                  </a:moveTo>
                  <a:cubicBezTo>
                    <a:pt x="172" y="290"/>
                    <a:pt x="172" y="288"/>
                    <a:pt x="171" y="286"/>
                  </a:cubicBezTo>
                  <a:cubicBezTo>
                    <a:pt x="165" y="285"/>
                    <a:pt x="165" y="285"/>
                    <a:pt x="165" y="285"/>
                  </a:cubicBezTo>
                  <a:cubicBezTo>
                    <a:pt x="171" y="286"/>
                    <a:pt x="171" y="286"/>
                    <a:pt x="171" y="286"/>
                  </a:cubicBezTo>
                  <a:cubicBezTo>
                    <a:pt x="171" y="284"/>
                    <a:pt x="170" y="283"/>
                    <a:pt x="170" y="283"/>
                  </a:cubicBezTo>
                  <a:cubicBezTo>
                    <a:pt x="182" y="270"/>
                    <a:pt x="182" y="270"/>
                    <a:pt x="182" y="270"/>
                  </a:cubicBezTo>
                  <a:cubicBezTo>
                    <a:pt x="182" y="271"/>
                    <a:pt x="182" y="271"/>
                    <a:pt x="183" y="272"/>
                  </a:cubicBezTo>
                  <a:cubicBezTo>
                    <a:pt x="189" y="267"/>
                    <a:pt x="189" y="267"/>
                    <a:pt x="189" y="267"/>
                  </a:cubicBezTo>
                  <a:cubicBezTo>
                    <a:pt x="183" y="272"/>
                    <a:pt x="183" y="272"/>
                    <a:pt x="183" y="272"/>
                  </a:cubicBezTo>
                  <a:cubicBezTo>
                    <a:pt x="189" y="267"/>
                    <a:pt x="189" y="267"/>
                    <a:pt x="189" y="267"/>
                  </a:cubicBezTo>
                  <a:cubicBezTo>
                    <a:pt x="201" y="251"/>
                    <a:pt x="201" y="251"/>
                    <a:pt x="201" y="251"/>
                  </a:cubicBezTo>
                  <a:cubicBezTo>
                    <a:pt x="189" y="267"/>
                    <a:pt x="189" y="267"/>
                    <a:pt x="189" y="267"/>
                  </a:cubicBezTo>
                  <a:cubicBezTo>
                    <a:pt x="190" y="269"/>
                    <a:pt x="191" y="271"/>
                    <a:pt x="192" y="273"/>
                  </a:cubicBezTo>
                  <a:cubicBezTo>
                    <a:pt x="178" y="298"/>
                    <a:pt x="178" y="298"/>
                    <a:pt x="178" y="298"/>
                  </a:cubicBezTo>
                  <a:cubicBezTo>
                    <a:pt x="173" y="291"/>
                    <a:pt x="173" y="291"/>
                    <a:pt x="173" y="291"/>
                  </a:cubicBezTo>
                  <a:moveTo>
                    <a:pt x="158" y="324"/>
                  </a:moveTo>
                  <a:cubicBezTo>
                    <a:pt x="158" y="324"/>
                    <a:pt x="157" y="325"/>
                    <a:pt x="157" y="325"/>
                  </a:cubicBezTo>
                  <a:cubicBezTo>
                    <a:pt x="157" y="325"/>
                    <a:pt x="158" y="324"/>
                    <a:pt x="158" y="324"/>
                  </a:cubicBezTo>
                  <a:moveTo>
                    <a:pt x="160" y="324"/>
                  </a:moveTo>
                  <a:cubicBezTo>
                    <a:pt x="160" y="324"/>
                    <a:pt x="159" y="324"/>
                    <a:pt x="158" y="324"/>
                  </a:cubicBezTo>
                  <a:cubicBezTo>
                    <a:pt x="159" y="324"/>
                    <a:pt x="160" y="324"/>
                    <a:pt x="160" y="324"/>
                  </a:cubicBezTo>
                  <a:moveTo>
                    <a:pt x="163" y="324"/>
                  </a:moveTo>
                  <a:cubicBezTo>
                    <a:pt x="160" y="324"/>
                    <a:pt x="160" y="324"/>
                    <a:pt x="160" y="324"/>
                  </a:cubicBezTo>
                  <a:cubicBezTo>
                    <a:pt x="161" y="324"/>
                    <a:pt x="162" y="324"/>
                    <a:pt x="163" y="324"/>
                  </a:cubicBezTo>
                  <a:moveTo>
                    <a:pt x="153" y="341"/>
                  </a:moveTo>
                  <a:cubicBezTo>
                    <a:pt x="163" y="324"/>
                    <a:pt x="163" y="324"/>
                    <a:pt x="163" y="324"/>
                  </a:cubicBezTo>
                  <a:cubicBezTo>
                    <a:pt x="160" y="329"/>
                    <a:pt x="156" y="335"/>
                    <a:pt x="153" y="341"/>
                  </a:cubicBezTo>
                  <a:moveTo>
                    <a:pt x="155" y="345"/>
                  </a:moveTo>
                  <a:cubicBezTo>
                    <a:pt x="171" y="334"/>
                    <a:pt x="171" y="334"/>
                    <a:pt x="171" y="334"/>
                  </a:cubicBezTo>
                  <a:cubicBezTo>
                    <a:pt x="170" y="333"/>
                    <a:pt x="169" y="332"/>
                    <a:pt x="168" y="331"/>
                  </a:cubicBezTo>
                  <a:cubicBezTo>
                    <a:pt x="155" y="343"/>
                    <a:pt x="155" y="343"/>
                    <a:pt x="155" y="343"/>
                  </a:cubicBezTo>
                  <a:cubicBezTo>
                    <a:pt x="154" y="342"/>
                    <a:pt x="154" y="341"/>
                    <a:pt x="153" y="341"/>
                  </a:cubicBezTo>
                  <a:cubicBezTo>
                    <a:pt x="158" y="333"/>
                    <a:pt x="164" y="325"/>
                    <a:pt x="169" y="318"/>
                  </a:cubicBezTo>
                  <a:cubicBezTo>
                    <a:pt x="168" y="317"/>
                    <a:pt x="168" y="316"/>
                    <a:pt x="167" y="314"/>
                  </a:cubicBezTo>
                  <a:cubicBezTo>
                    <a:pt x="159" y="318"/>
                    <a:pt x="159" y="318"/>
                    <a:pt x="159" y="318"/>
                  </a:cubicBezTo>
                  <a:cubicBezTo>
                    <a:pt x="167" y="314"/>
                    <a:pt x="167" y="314"/>
                    <a:pt x="167" y="314"/>
                  </a:cubicBezTo>
                  <a:cubicBezTo>
                    <a:pt x="175" y="311"/>
                    <a:pt x="175" y="311"/>
                    <a:pt x="175" y="311"/>
                  </a:cubicBezTo>
                  <a:cubicBezTo>
                    <a:pt x="180" y="318"/>
                    <a:pt x="180" y="318"/>
                    <a:pt x="180" y="318"/>
                  </a:cubicBezTo>
                  <a:cubicBezTo>
                    <a:pt x="171" y="334"/>
                    <a:pt x="171" y="334"/>
                    <a:pt x="171" y="334"/>
                  </a:cubicBezTo>
                  <a:cubicBezTo>
                    <a:pt x="155" y="345"/>
                    <a:pt x="155" y="345"/>
                    <a:pt x="155" y="345"/>
                  </a:cubicBezTo>
                  <a:moveTo>
                    <a:pt x="216" y="207"/>
                  </a:moveTo>
                  <a:cubicBezTo>
                    <a:pt x="217" y="207"/>
                    <a:pt x="217" y="207"/>
                    <a:pt x="217" y="207"/>
                  </a:cubicBezTo>
                  <a:cubicBezTo>
                    <a:pt x="217" y="207"/>
                    <a:pt x="217" y="207"/>
                    <a:pt x="216" y="207"/>
                  </a:cubicBezTo>
                  <a:moveTo>
                    <a:pt x="216" y="208"/>
                  </a:moveTo>
                  <a:cubicBezTo>
                    <a:pt x="216" y="208"/>
                    <a:pt x="216" y="208"/>
                    <a:pt x="216" y="207"/>
                  </a:cubicBezTo>
                  <a:cubicBezTo>
                    <a:pt x="216" y="208"/>
                    <a:pt x="216" y="208"/>
                    <a:pt x="216" y="208"/>
                  </a:cubicBezTo>
                  <a:moveTo>
                    <a:pt x="215" y="209"/>
                  </a:moveTo>
                  <a:cubicBezTo>
                    <a:pt x="215" y="209"/>
                    <a:pt x="215" y="208"/>
                    <a:pt x="216" y="208"/>
                  </a:cubicBezTo>
                  <a:cubicBezTo>
                    <a:pt x="215" y="208"/>
                    <a:pt x="215" y="209"/>
                    <a:pt x="215" y="209"/>
                  </a:cubicBezTo>
                  <a:moveTo>
                    <a:pt x="214" y="210"/>
                  </a:moveTo>
                  <a:cubicBezTo>
                    <a:pt x="214" y="209"/>
                    <a:pt x="215" y="209"/>
                    <a:pt x="215" y="209"/>
                  </a:cubicBezTo>
                  <a:cubicBezTo>
                    <a:pt x="215" y="209"/>
                    <a:pt x="214" y="209"/>
                    <a:pt x="214" y="210"/>
                  </a:cubicBezTo>
                  <a:moveTo>
                    <a:pt x="214" y="210"/>
                  </a:moveTo>
                  <a:cubicBezTo>
                    <a:pt x="214" y="210"/>
                    <a:pt x="214" y="210"/>
                    <a:pt x="214" y="210"/>
                  </a:cubicBezTo>
                  <a:cubicBezTo>
                    <a:pt x="214" y="210"/>
                    <a:pt x="214" y="210"/>
                    <a:pt x="214" y="210"/>
                  </a:cubicBezTo>
                  <a:moveTo>
                    <a:pt x="213" y="211"/>
                  </a:moveTo>
                  <a:cubicBezTo>
                    <a:pt x="213" y="210"/>
                    <a:pt x="214" y="210"/>
                    <a:pt x="214" y="210"/>
                  </a:cubicBezTo>
                  <a:cubicBezTo>
                    <a:pt x="214" y="210"/>
                    <a:pt x="213" y="210"/>
                    <a:pt x="213" y="211"/>
                  </a:cubicBezTo>
                  <a:moveTo>
                    <a:pt x="212" y="211"/>
                  </a:moveTo>
                  <a:cubicBezTo>
                    <a:pt x="212" y="211"/>
                    <a:pt x="213" y="211"/>
                    <a:pt x="213" y="211"/>
                  </a:cubicBezTo>
                  <a:cubicBezTo>
                    <a:pt x="213" y="211"/>
                    <a:pt x="213" y="211"/>
                    <a:pt x="213" y="211"/>
                  </a:cubicBezTo>
                  <a:moveTo>
                    <a:pt x="212" y="212"/>
                  </a:moveTo>
                  <a:cubicBezTo>
                    <a:pt x="212" y="212"/>
                    <a:pt x="212" y="211"/>
                    <a:pt x="212" y="211"/>
                  </a:cubicBezTo>
                  <a:cubicBezTo>
                    <a:pt x="212" y="211"/>
                    <a:pt x="212" y="212"/>
                    <a:pt x="212" y="212"/>
                  </a:cubicBezTo>
                  <a:moveTo>
                    <a:pt x="211" y="212"/>
                  </a:moveTo>
                  <a:cubicBezTo>
                    <a:pt x="211" y="212"/>
                    <a:pt x="212" y="212"/>
                    <a:pt x="212" y="212"/>
                  </a:cubicBezTo>
                  <a:cubicBezTo>
                    <a:pt x="212" y="212"/>
                    <a:pt x="211" y="212"/>
                    <a:pt x="211" y="212"/>
                  </a:cubicBezTo>
                  <a:moveTo>
                    <a:pt x="211" y="213"/>
                  </a:moveTo>
                  <a:cubicBezTo>
                    <a:pt x="211" y="213"/>
                    <a:pt x="211" y="213"/>
                    <a:pt x="211" y="212"/>
                  </a:cubicBezTo>
                  <a:cubicBezTo>
                    <a:pt x="211" y="213"/>
                    <a:pt x="211" y="213"/>
                    <a:pt x="211" y="213"/>
                  </a:cubicBezTo>
                  <a:moveTo>
                    <a:pt x="211" y="214"/>
                  </a:moveTo>
                  <a:cubicBezTo>
                    <a:pt x="211" y="214"/>
                    <a:pt x="211" y="213"/>
                    <a:pt x="211" y="213"/>
                  </a:cubicBezTo>
                  <a:cubicBezTo>
                    <a:pt x="211" y="213"/>
                    <a:pt x="211" y="214"/>
                    <a:pt x="211" y="214"/>
                  </a:cubicBezTo>
                  <a:moveTo>
                    <a:pt x="210" y="214"/>
                  </a:moveTo>
                  <a:cubicBezTo>
                    <a:pt x="210" y="214"/>
                    <a:pt x="210" y="214"/>
                    <a:pt x="211" y="214"/>
                  </a:cubicBezTo>
                  <a:cubicBezTo>
                    <a:pt x="210" y="214"/>
                    <a:pt x="210" y="214"/>
                    <a:pt x="210" y="214"/>
                  </a:cubicBezTo>
                  <a:moveTo>
                    <a:pt x="210" y="214"/>
                  </a:moveTo>
                  <a:cubicBezTo>
                    <a:pt x="210" y="214"/>
                    <a:pt x="210" y="214"/>
                    <a:pt x="210" y="214"/>
                  </a:cubicBezTo>
                  <a:cubicBezTo>
                    <a:pt x="210" y="214"/>
                    <a:pt x="210" y="214"/>
                    <a:pt x="210" y="214"/>
                  </a:cubicBezTo>
                  <a:moveTo>
                    <a:pt x="209" y="215"/>
                  </a:moveTo>
                  <a:cubicBezTo>
                    <a:pt x="210" y="215"/>
                    <a:pt x="210" y="215"/>
                    <a:pt x="210" y="215"/>
                  </a:cubicBezTo>
                  <a:cubicBezTo>
                    <a:pt x="209" y="215"/>
                    <a:pt x="209" y="215"/>
                    <a:pt x="209" y="215"/>
                  </a:cubicBezTo>
                  <a:moveTo>
                    <a:pt x="209" y="216"/>
                  </a:moveTo>
                  <a:cubicBezTo>
                    <a:pt x="209" y="215"/>
                    <a:pt x="209" y="215"/>
                    <a:pt x="209" y="215"/>
                  </a:cubicBezTo>
                  <a:cubicBezTo>
                    <a:pt x="209" y="215"/>
                    <a:pt x="209" y="215"/>
                    <a:pt x="209" y="216"/>
                  </a:cubicBezTo>
                  <a:moveTo>
                    <a:pt x="209" y="216"/>
                  </a:moveTo>
                  <a:cubicBezTo>
                    <a:pt x="209" y="216"/>
                    <a:pt x="209" y="216"/>
                    <a:pt x="209" y="216"/>
                  </a:cubicBezTo>
                  <a:cubicBezTo>
                    <a:pt x="209" y="216"/>
                    <a:pt x="209" y="216"/>
                    <a:pt x="209" y="216"/>
                  </a:cubicBezTo>
                  <a:moveTo>
                    <a:pt x="208" y="217"/>
                  </a:moveTo>
                  <a:cubicBezTo>
                    <a:pt x="208" y="216"/>
                    <a:pt x="208" y="216"/>
                    <a:pt x="208" y="216"/>
                  </a:cubicBezTo>
                  <a:cubicBezTo>
                    <a:pt x="208" y="216"/>
                    <a:pt x="208" y="216"/>
                    <a:pt x="208" y="217"/>
                  </a:cubicBezTo>
                  <a:moveTo>
                    <a:pt x="208" y="217"/>
                  </a:moveTo>
                  <a:cubicBezTo>
                    <a:pt x="208" y="217"/>
                    <a:pt x="208" y="217"/>
                    <a:pt x="208" y="217"/>
                  </a:cubicBezTo>
                  <a:cubicBezTo>
                    <a:pt x="208" y="217"/>
                    <a:pt x="208" y="217"/>
                    <a:pt x="208" y="217"/>
                  </a:cubicBezTo>
                  <a:moveTo>
                    <a:pt x="208" y="218"/>
                  </a:moveTo>
                  <a:cubicBezTo>
                    <a:pt x="208" y="217"/>
                    <a:pt x="208" y="217"/>
                    <a:pt x="208" y="217"/>
                  </a:cubicBezTo>
                  <a:cubicBezTo>
                    <a:pt x="208" y="217"/>
                    <a:pt x="208" y="217"/>
                    <a:pt x="208" y="218"/>
                  </a:cubicBezTo>
                  <a:moveTo>
                    <a:pt x="207" y="218"/>
                  </a:moveTo>
                  <a:cubicBezTo>
                    <a:pt x="208" y="218"/>
                    <a:pt x="208" y="218"/>
                    <a:pt x="208" y="218"/>
                  </a:cubicBezTo>
                  <a:cubicBezTo>
                    <a:pt x="208" y="218"/>
                    <a:pt x="208" y="218"/>
                    <a:pt x="207" y="218"/>
                  </a:cubicBezTo>
                  <a:moveTo>
                    <a:pt x="207" y="218"/>
                  </a:moveTo>
                  <a:cubicBezTo>
                    <a:pt x="207" y="218"/>
                    <a:pt x="207" y="218"/>
                    <a:pt x="207" y="218"/>
                  </a:cubicBezTo>
                  <a:cubicBezTo>
                    <a:pt x="207" y="218"/>
                    <a:pt x="207" y="218"/>
                    <a:pt x="207" y="218"/>
                  </a:cubicBezTo>
                  <a:moveTo>
                    <a:pt x="207" y="219"/>
                  </a:moveTo>
                  <a:cubicBezTo>
                    <a:pt x="207" y="218"/>
                    <a:pt x="207" y="218"/>
                    <a:pt x="207" y="218"/>
                  </a:cubicBezTo>
                  <a:cubicBezTo>
                    <a:pt x="207" y="218"/>
                    <a:pt x="207" y="218"/>
                    <a:pt x="207" y="219"/>
                  </a:cubicBezTo>
                  <a:moveTo>
                    <a:pt x="207" y="219"/>
                  </a:moveTo>
                  <a:cubicBezTo>
                    <a:pt x="207" y="219"/>
                    <a:pt x="207" y="219"/>
                    <a:pt x="207" y="219"/>
                  </a:cubicBezTo>
                  <a:cubicBezTo>
                    <a:pt x="207" y="219"/>
                    <a:pt x="207" y="219"/>
                    <a:pt x="207" y="219"/>
                  </a:cubicBezTo>
                  <a:moveTo>
                    <a:pt x="206" y="220"/>
                  </a:moveTo>
                  <a:cubicBezTo>
                    <a:pt x="206" y="219"/>
                    <a:pt x="207" y="219"/>
                    <a:pt x="207" y="219"/>
                  </a:cubicBezTo>
                  <a:cubicBezTo>
                    <a:pt x="207" y="219"/>
                    <a:pt x="206" y="219"/>
                    <a:pt x="206" y="220"/>
                  </a:cubicBezTo>
                  <a:moveTo>
                    <a:pt x="206" y="220"/>
                  </a:moveTo>
                  <a:cubicBezTo>
                    <a:pt x="206" y="220"/>
                    <a:pt x="206" y="220"/>
                    <a:pt x="206" y="220"/>
                  </a:cubicBezTo>
                  <a:cubicBezTo>
                    <a:pt x="206" y="220"/>
                    <a:pt x="206" y="220"/>
                    <a:pt x="206" y="220"/>
                  </a:cubicBezTo>
                  <a:moveTo>
                    <a:pt x="206" y="220"/>
                  </a:moveTo>
                  <a:cubicBezTo>
                    <a:pt x="206" y="220"/>
                    <a:pt x="206" y="220"/>
                    <a:pt x="206" y="220"/>
                  </a:cubicBezTo>
                  <a:cubicBezTo>
                    <a:pt x="206" y="220"/>
                    <a:pt x="206" y="220"/>
                    <a:pt x="206" y="220"/>
                  </a:cubicBezTo>
                  <a:moveTo>
                    <a:pt x="206" y="220"/>
                  </a:moveTo>
                  <a:cubicBezTo>
                    <a:pt x="206" y="220"/>
                    <a:pt x="205" y="220"/>
                    <a:pt x="205" y="220"/>
                  </a:cubicBezTo>
                  <a:cubicBezTo>
                    <a:pt x="205" y="220"/>
                    <a:pt x="206" y="220"/>
                    <a:pt x="206" y="220"/>
                  </a:cubicBezTo>
                  <a:moveTo>
                    <a:pt x="205" y="220"/>
                  </a:moveTo>
                  <a:cubicBezTo>
                    <a:pt x="205" y="221"/>
                    <a:pt x="205" y="221"/>
                    <a:pt x="205" y="221"/>
                  </a:cubicBezTo>
                  <a:cubicBezTo>
                    <a:pt x="205" y="220"/>
                    <a:pt x="205" y="220"/>
                    <a:pt x="205" y="220"/>
                  </a:cubicBezTo>
                  <a:moveTo>
                    <a:pt x="205" y="221"/>
                  </a:moveTo>
                  <a:cubicBezTo>
                    <a:pt x="205" y="221"/>
                    <a:pt x="205" y="222"/>
                    <a:pt x="205" y="222"/>
                  </a:cubicBezTo>
                  <a:cubicBezTo>
                    <a:pt x="205" y="222"/>
                    <a:pt x="205" y="221"/>
                    <a:pt x="205" y="221"/>
                  </a:cubicBezTo>
                  <a:moveTo>
                    <a:pt x="205" y="222"/>
                  </a:moveTo>
                  <a:cubicBezTo>
                    <a:pt x="205" y="222"/>
                    <a:pt x="205" y="222"/>
                    <a:pt x="205" y="222"/>
                  </a:cubicBezTo>
                  <a:cubicBezTo>
                    <a:pt x="205" y="222"/>
                    <a:pt x="205" y="222"/>
                    <a:pt x="205" y="222"/>
                  </a:cubicBezTo>
                  <a:moveTo>
                    <a:pt x="205" y="222"/>
                  </a:moveTo>
                  <a:cubicBezTo>
                    <a:pt x="205" y="222"/>
                    <a:pt x="205" y="222"/>
                    <a:pt x="204" y="222"/>
                  </a:cubicBezTo>
                  <a:cubicBezTo>
                    <a:pt x="205" y="222"/>
                    <a:pt x="205" y="222"/>
                    <a:pt x="205" y="222"/>
                  </a:cubicBezTo>
                  <a:moveTo>
                    <a:pt x="204" y="222"/>
                  </a:moveTo>
                  <a:cubicBezTo>
                    <a:pt x="204" y="222"/>
                    <a:pt x="204" y="222"/>
                    <a:pt x="204" y="223"/>
                  </a:cubicBezTo>
                  <a:cubicBezTo>
                    <a:pt x="204" y="222"/>
                    <a:pt x="204" y="222"/>
                    <a:pt x="204" y="222"/>
                  </a:cubicBezTo>
                  <a:moveTo>
                    <a:pt x="199" y="231"/>
                  </a:moveTo>
                  <a:cubicBezTo>
                    <a:pt x="204" y="225"/>
                    <a:pt x="211" y="216"/>
                    <a:pt x="217" y="210"/>
                  </a:cubicBezTo>
                  <a:cubicBezTo>
                    <a:pt x="211" y="216"/>
                    <a:pt x="204" y="225"/>
                    <a:pt x="199" y="231"/>
                  </a:cubicBezTo>
                  <a:moveTo>
                    <a:pt x="200" y="231"/>
                  </a:moveTo>
                  <a:cubicBezTo>
                    <a:pt x="199" y="231"/>
                    <a:pt x="199" y="231"/>
                    <a:pt x="199" y="231"/>
                  </a:cubicBezTo>
                  <a:cubicBezTo>
                    <a:pt x="199" y="231"/>
                    <a:pt x="200" y="231"/>
                    <a:pt x="200" y="231"/>
                  </a:cubicBezTo>
                  <a:moveTo>
                    <a:pt x="201" y="230"/>
                  </a:moveTo>
                  <a:cubicBezTo>
                    <a:pt x="201" y="230"/>
                    <a:pt x="200" y="231"/>
                    <a:pt x="200" y="231"/>
                  </a:cubicBezTo>
                  <a:cubicBezTo>
                    <a:pt x="200" y="231"/>
                    <a:pt x="201" y="230"/>
                    <a:pt x="201" y="230"/>
                  </a:cubicBezTo>
                  <a:moveTo>
                    <a:pt x="202" y="230"/>
                  </a:moveTo>
                  <a:cubicBezTo>
                    <a:pt x="202" y="230"/>
                    <a:pt x="201" y="230"/>
                    <a:pt x="201" y="230"/>
                  </a:cubicBezTo>
                  <a:cubicBezTo>
                    <a:pt x="201" y="230"/>
                    <a:pt x="202" y="230"/>
                    <a:pt x="202" y="230"/>
                  </a:cubicBezTo>
                  <a:moveTo>
                    <a:pt x="203" y="229"/>
                  </a:moveTo>
                  <a:cubicBezTo>
                    <a:pt x="203" y="229"/>
                    <a:pt x="202" y="229"/>
                    <a:pt x="202" y="230"/>
                  </a:cubicBezTo>
                  <a:cubicBezTo>
                    <a:pt x="202" y="229"/>
                    <a:pt x="203" y="229"/>
                    <a:pt x="203" y="229"/>
                  </a:cubicBezTo>
                  <a:moveTo>
                    <a:pt x="204" y="228"/>
                  </a:moveTo>
                  <a:cubicBezTo>
                    <a:pt x="204" y="228"/>
                    <a:pt x="203" y="228"/>
                    <a:pt x="203" y="229"/>
                  </a:cubicBezTo>
                  <a:cubicBezTo>
                    <a:pt x="203" y="228"/>
                    <a:pt x="204" y="228"/>
                    <a:pt x="204" y="228"/>
                  </a:cubicBezTo>
                  <a:moveTo>
                    <a:pt x="205" y="227"/>
                  </a:moveTo>
                  <a:cubicBezTo>
                    <a:pt x="205" y="227"/>
                    <a:pt x="205" y="228"/>
                    <a:pt x="204" y="228"/>
                  </a:cubicBezTo>
                  <a:cubicBezTo>
                    <a:pt x="205" y="228"/>
                    <a:pt x="205" y="227"/>
                    <a:pt x="205" y="227"/>
                  </a:cubicBezTo>
                  <a:moveTo>
                    <a:pt x="206" y="226"/>
                  </a:moveTo>
                  <a:cubicBezTo>
                    <a:pt x="206" y="226"/>
                    <a:pt x="205" y="227"/>
                    <a:pt x="205" y="227"/>
                  </a:cubicBezTo>
                  <a:cubicBezTo>
                    <a:pt x="205" y="227"/>
                    <a:pt x="206" y="226"/>
                    <a:pt x="206" y="226"/>
                  </a:cubicBezTo>
                  <a:moveTo>
                    <a:pt x="207" y="225"/>
                  </a:moveTo>
                  <a:cubicBezTo>
                    <a:pt x="207" y="226"/>
                    <a:pt x="206" y="226"/>
                    <a:pt x="206" y="226"/>
                  </a:cubicBezTo>
                  <a:cubicBezTo>
                    <a:pt x="206" y="226"/>
                    <a:pt x="207" y="226"/>
                    <a:pt x="207" y="225"/>
                  </a:cubicBezTo>
                  <a:moveTo>
                    <a:pt x="208" y="225"/>
                  </a:moveTo>
                  <a:cubicBezTo>
                    <a:pt x="208" y="225"/>
                    <a:pt x="207" y="225"/>
                    <a:pt x="207" y="225"/>
                  </a:cubicBezTo>
                  <a:cubicBezTo>
                    <a:pt x="207" y="225"/>
                    <a:pt x="208" y="225"/>
                    <a:pt x="208" y="225"/>
                  </a:cubicBezTo>
                  <a:moveTo>
                    <a:pt x="209" y="224"/>
                  </a:moveTo>
                  <a:cubicBezTo>
                    <a:pt x="209" y="224"/>
                    <a:pt x="208" y="224"/>
                    <a:pt x="208" y="225"/>
                  </a:cubicBezTo>
                  <a:cubicBezTo>
                    <a:pt x="208" y="224"/>
                    <a:pt x="209" y="224"/>
                    <a:pt x="209" y="224"/>
                  </a:cubicBezTo>
                  <a:moveTo>
                    <a:pt x="210" y="223"/>
                  </a:moveTo>
                  <a:cubicBezTo>
                    <a:pt x="210" y="223"/>
                    <a:pt x="209" y="223"/>
                    <a:pt x="209" y="224"/>
                  </a:cubicBezTo>
                  <a:cubicBezTo>
                    <a:pt x="209" y="223"/>
                    <a:pt x="210" y="223"/>
                    <a:pt x="210" y="223"/>
                  </a:cubicBezTo>
                  <a:moveTo>
                    <a:pt x="211" y="222"/>
                  </a:moveTo>
                  <a:cubicBezTo>
                    <a:pt x="211" y="222"/>
                    <a:pt x="210" y="223"/>
                    <a:pt x="210" y="223"/>
                  </a:cubicBezTo>
                  <a:cubicBezTo>
                    <a:pt x="210" y="223"/>
                    <a:pt x="211" y="222"/>
                    <a:pt x="211" y="222"/>
                  </a:cubicBezTo>
                  <a:moveTo>
                    <a:pt x="212" y="222"/>
                  </a:moveTo>
                  <a:cubicBezTo>
                    <a:pt x="211" y="222"/>
                    <a:pt x="211" y="222"/>
                    <a:pt x="211" y="222"/>
                  </a:cubicBezTo>
                  <a:cubicBezTo>
                    <a:pt x="211" y="222"/>
                    <a:pt x="211" y="222"/>
                    <a:pt x="212" y="222"/>
                  </a:cubicBezTo>
                  <a:moveTo>
                    <a:pt x="212" y="220"/>
                  </a:moveTo>
                  <a:cubicBezTo>
                    <a:pt x="212" y="221"/>
                    <a:pt x="212" y="221"/>
                    <a:pt x="212" y="222"/>
                  </a:cubicBezTo>
                  <a:cubicBezTo>
                    <a:pt x="212" y="221"/>
                    <a:pt x="212" y="221"/>
                    <a:pt x="212" y="220"/>
                  </a:cubicBezTo>
                  <a:moveTo>
                    <a:pt x="213" y="220"/>
                  </a:moveTo>
                  <a:cubicBezTo>
                    <a:pt x="213" y="220"/>
                    <a:pt x="213" y="220"/>
                    <a:pt x="212" y="220"/>
                  </a:cubicBezTo>
                  <a:cubicBezTo>
                    <a:pt x="213" y="220"/>
                    <a:pt x="213" y="220"/>
                    <a:pt x="213" y="220"/>
                  </a:cubicBezTo>
                  <a:moveTo>
                    <a:pt x="213" y="220"/>
                  </a:moveTo>
                  <a:cubicBezTo>
                    <a:pt x="214" y="220"/>
                    <a:pt x="214" y="219"/>
                    <a:pt x="214" y="219"/>
                  </a:cubicBezTo>
                  <a:cubicBezTo>
                    <a:pt x="214" y="219"/>
                    <a:pt x="214" y="220"/>
                    <a:pt x="213" y="220"/>
                  </a:cubicBezTo>
                  <a:moveTo>
                    <a:pt x="315" y="238"/>
                  </a:moveTo>
                  <a:cubicBezTo>
                    <a:pt x="315" y="238"/>
                    <a:pt x="315" y="238"/>
                    <a:pt x="315" y="238"/>
                  </a:cubicBezTo>
                  <a:cubicBezTo>
                    <a:pt x="315" y="238"/>
                    <a:pt x="315" y="238"/>
                    <a:pt x="315" y="238"/>
                  </a:cubicBezTo>
                  <a:moveTo>
                    <a:pt x="315" y="238"/>
                  </a:moveTo>
                  <a:cubicBezTo>
                    <a:pt x="315" y="238"/>
                    <a:pt x="315" y="238"/>
                    <a:pt x="315" y="238"/>
                  </a:cubicBezTo>
                  <a:cubicBezTo>
                    <a:pt x="315" y="238"/>
                    <a:pt x="315" y="238"/>
                    <a:pt x="315" y="238"/>
                  </a:cubicBezTo>
                  <a:moveTo>
                    <a:pt x="315" y="238"/>
                  </a:moveTo>
                  <a:cubicBezTo>
                    <a:pt x="315" y="238"/>
                    <a:pt x="315" y="238"/>
                    <a:pt x="315" y="238"/>
                  </a:cubicBezTo>
                  <a:cubicBezTo>
                    <a:pt x="315" y="238"/>
                    <a:pt x="315" y="238"/>
                    <a:pt x="315" y="238"/>
                  </a:cubicBezTo>
                  <a:moveTo>
                    <a:pt x="315" y="238"/>
                  </a:moveTo>
                  <a:cubicBezTo>
                    <a:pt x="315" y="238"/>
                    <a:pt x="315" y="238"/>
                    <a:pt x="315" y="238"/>
                  </a:cubicBezTo>
                  <a:cubicBezTo>
                    <a:pt x="315" y="238"/>
                    <a:pt x="315" y="238"/>
                    <a:pt x="315" y="238"/>
                  </a:cubicBezTo>
                  <a:moveTo>
                    <a:pt x="315" y="239"/>
                  </a:moveTo>
                  <a:cubicBezTo>
                    <a:pt x="315" y="238"/>
                    <a:pt x="315" y="238"/>
                    <a:pt x="315" y="238"/>
                  </a:cubicBezTo>
                  <a:cubicBezTo>
                    <a:pt x="315" y="239"/>
                    <a:pt x="315" y="239"/>
                    <a:pt x="315" y="239"/>
                  </a:cubicBezTo>
                  <a:moveTo>
                    <a:pt x="315" y="239"/>
                  </a:moveTo>
                  <a:cubicBezTo>
                    <a:pt x="315" y="239"/>
                    <a:pt x="315" y="239"/>
                    <a:pt x="315" y="239"/>
                  </a:cubicBezTo>
                  <a:cubicBezTo>
                    <a:pt x="315" y="239"/>
                    <a:pt x="315" y="239"/>
                    <a:pt x="315" y="239"/>
                  </a:cubicBezTo>
                  <a:moveTo>
                    <a:pt x="315" y="239"/>
                  </a:moveTo>
                  <a:cubicBezTo>
                    <a:pt x="315" y="239"/>
                    <a:pt x="315" y="239"/>
                    <a:pt x="315" y="239"/>
                  </a:cubicBezTo>
                  <a:cubicBezTo>
                    <a:pt x="315" y="239"/>
                    <a:pt x="315" y="239"/>
                    <a:pt x="315" y="239"/>
                  </a:cubicBezTo>
                  <a:moveTo>
                    <a:pt x="315" y="239"/>
                  </a:moveTo>
                  <a:cubicBezTo>
                    <a:pt x="315" y="239"/>
                    <a:pt x="315" y="239"/>
                    <a:pt x="315" y="239"/>
                  </a:cubicBezTo>
                  <a:cubicBezTo>
                    <a:pt x="315" y="239"/>
                    <a:pt x="315" y="239"/>
                    <a:pt x="315" y="239"/>
                  </a:cubicBezTo>
                  <a:moveTo>
                    <a:pt x="316" y="239"/>
                  </a:moveTo>
                  <a:cubicBezTo>
                    <a:pt x="315" y="239"/>
                    <a:pt x="315" y="239"/>
                    <a:pt x="315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251" y="171"/>
                  </a:moveTo>
                  <a:cubicBezTo>
                    <a:pt x="255" y="167"/>
                    <a:pt x="260" y="163"/>
                    <a:pt x="264" y="160"/>
                  </a:cubicBezTo>
                  <a:cubicBezTo>
                    <a:pt x="264" y="160"/>
                    <a:pt x="264" y="161"/>
                    <a:pt x="264" y="162"/>
                  </a:cubicBezTo>
                  <a:cubicBezTo>
                    <a:pt x="251" y="171"/>
                    <a:pt x="251" y="171"/>
                    <a:pt x="251" y="171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1" y="220"/>
                  </a:moveTo>
                  <a:cubicBezTo>
                    <a:pt x="321" y="220"/>
                    <a:pt x="320" y="221"/>
                    <a:pt x="320" y="222"/>
                  </a:cubicBezTo>
                  <a:cubicBezTo>
                    <a:pt x="320" y="221"/>
                    <a:pt x="321" y="221"/>
                    <a:pt x="321" y="221"/>
                  </a:cubicBezTo>
                  <a:moveTo>
                    <a:pt x="315" y="238"/>
                  </a:moveTo>
                  <a:cubicBezTo>
                    <a:pt x="313" y="235"/>
                    <a:pt x="317" y="229"/>
                    <a:pt x="320" y="222"/>
                  </a:cubicBezTo>
                  <a:cubicBezTo>
                    <a:pt x="316" y="230"/>
                    <a:pt x="313" y="236"/>
                    <a:pt x="315" y="238"/>
                  </a:cubicBezTo>
                  <a:cubicBezTo>
                    <a:pt x="315" y="238"/>
                    <a:pt x="315" y="238"/>
                    <a:pt x="315" y="238"/>
                  </a:cubicBezTo>
                  <a:moveTo>
                    <a:pt x="311" y="108"/>
                  </a:moveTo>
                  <a:cubicBezTo>
                    <a:pt x="325" y="97"/>
                    <a:pt x="325" y="97"/>
                    <a:pt x="325" y="97"/>
                  </a:cubicBezTo>
                  <a:cubicBezTo>
                    <a:pt x="311" y="108"/>
                    <a:pt x="311" y="108"/>
                    <a:pt x="311" y="108"/>
                  </a:cubicBezTo>
                  <a:moveTo>
                    <a:pt x="311" y="108"/>
                  </a:moveTo>
                  <a:cubicBezTo>
                    <a:pt x="312" y="109"/>
                    <a:pt x="312" y="109"/>
                    <a:pt x="312" y="109"/>
                  </a:cubicBezTo>
                  <a:cubicBezTo>
                    <a:pt x="311" y="108"/>
                    <a:pt x="311" y="108"/>
                    <a:pt x="311" y="108"/>
                  </a:cubicBezTo>
                  <a:moveTo>
                    <a:pt x="312" y="109"/>
                  </a:moveTo>
                  <a:cubicBezTo>
                    <a:pt x="323" y="100"/>
                    <a:pt x="323" y="100"/>
                    <a:pt x="323" y="100"/>
                  </a:cubicBezTo>
                  <a:cubicBezTo>
                    <a:pt x="312" y="109"/>
                    <a:pt x="312" y="109"/>
                    <a:pt x="312" y="109"/>
                  </a:cubicBezTo>
                  <a:moveTo>
                    <a:pt x="312" y="110"/>
                  </a:moveTo>
                  <a:cubicBezTo>
                    <a:pt x="312" y="110"/>
                    <a:pt x="312" y="109"/>
                    <a:pt x="312" y="109"/>
                  </a:cubicBezTo>
                  <a:cubicBezTo>
                    <a:pt x="312" y="109"/>
                    <a:pt x="312" y="109"/>
                    <a:pt x="312" y="109"/>
                  </a:cubicBezTo>
                  <a:moveTo>
                    <a:pt x="311" y="110"/>
                  </a:moveTo>
                  <a:cubicBezTo>
                    <a:pt x="311" y="110"/>
                    <a:pt x="312" y="110"/>
                    <a:pt x="312" y="110"/>
                  </a:cubicBezTo>
                  <a:cubicBezTo>
                    <a:pt x="312" y="110"/>
                    <a:pt x="311" y="110"/>
                    <a:pt x="311" y="110"/>
                  </a:cubicBezTo>
                  <a:moveTo>
                    <a:pt x="311" y="111"/>
                  </a:moveTo>
                  <a:cubicBezTo>
                    <a:pt x="311" y="111"/>
                    <a:pt x="311" y="110"/>
                    <a:pt x="311" y="110"/>
                  </a:cubicBezTo>
                  <a:cubicBezTo>
                    <a:pt x="311" y="110"/>
                    <a:pt x="311" y="111"/>
                    <a:pt x="311" y="111"/>
                  </a:cubicBezTo>
                  <a:moveTo>
                    <a:pt x="311" y="111"/>
                  </a:moveTo>
                  <a:cubicBezTo>
                    <a:pt x="311" y="111"/>
                    <a:pt x="311" y="111"/>
                    <a:pt x="311" y="111"/>
                  </a:cubicBezTo>
                  <a:cubicBezTo>
                    <a:pt x="311" y="111"/>
                    <a:pt x="311" y="111"/>
                    <a:pt x="311" y="111"/>
                  </a:cubicBezTo>
                  <a:moveTo>
                    <a:pt x="311" y="111"/>
                  </a:moveTo>
                  <a:cubicBezTo>
                    <a:pt x="311" y="111"/>
                    <a:pt x="311" y="111"/>
                    <a:pt x="311" y="111"/>
                  </a:cubicBezTo>
                  <a:cubicBezTo>
                    <a:pt x="311" y="111"/>
                    <a:pt x="311" y="111"/>
                    <a:pt x="311" y="111"/>
                  </a:cubicBezTo>
                  <a:moveTo>
                    <a:pt x="312" y="111"/>
                  </a:moveTo>
                  <a:cubicBezTo>
                    <a:pt x="311" y="111"/>
                    <a:pt x="311" y="111"/>
                    <a:pt x="311" y="111"/>
                  </a:cubicBezTo>
                  <a:cubicBezTo>
                    <a:pt x="312" y="111"/>
                    <a:pt x="312" y="111"/>
                    <a:pt x="312" y="111"/>
                  </a:cubicBezTo>
                  <a:moveTo>
                    <a:pt x="312" y="111"/>
                  </a:moveTo>
                  <a:cubicBezTo>
                    <a:pt x="312" y="111"/>
                    <a:pt x="312" y="111"/>
                    <a:pt x="312" y="111"/>
                  </a:cubicBezTo>
                  <a:cubicBezTo>
                    <a:pt x="312" y="111"/>
                    <a:pt x="312" y="111"/>
                    <a:pt x="312" y="111"/>
                  </a:cubicBezTo>
                  <a:moveTo>
                    <a:pt x="313" y="111"/>
                  </a:moveTo>
                  <a:cubicBezTo>
                    <a:pt x="312" y="111"/>
                    <a:pt x="312" y="111"/>
                    <a:pt x="312" y="111"/>
                  </a:cubicBezTo>
                  <a:cubicBezTo>
                    <a:pt x="313" y="111"/>
                    <a:pt x="313" y="111"/>
                    <a:pt x="313" y="111"/>
                  </a:cubicBezTo>
                  <a:moveTo>
                    <a:pt x="313" y="111"/>
                  </a:moveTo>
                  <a:cubicBezTo>
                    <a:pt x="313" y="111"/>
                    <a:pt x="313" y="111"/>
                    <a:pt x="313" y="111"/>
                  </a:cubicBezTo>
                  <a:cubicBezTo>
                    <a:pt x="313" y="111"/>
                    <a:pt x="313" y="111"/>
                    <a:pt x="313" y="111"/>
                  </a:cubicBezTo>
                  <a:moveTo>
                    <a:pt x="315" y="110"/>
                  </a:moveTo>
                  <a:cubicBezTo>
                    <a:pt x="314" y="110"/>
                    <a:pt x="314" y="111"/>
                    <a:pt x="313" y="111"/>
                  </a:cubicBezTo>
                  <a:cubicBezTo>
                    <a:pt x="314" y="111"/>
                    <a:pt x="314" y="110"/>
                    <a:pt x="315" y="110"/>
                  </a:cubicBezTo>
                  <a:moveTo>
                    <a:pt x="316" y="109"/>
                  </a:moveTo>
                  <a:cubicBezTo>
                    <a:pt x="316" y="110"/>
                    <a:pt x="315" y="110"/>
                    <a:pt x="315" y="110"/>
                  </a:cubicBezTo>
                  <a:cubicBezTo>
                    <a:pt x="315" y="110"/>
                    <a:pt x="316" y="110"/>
                    <a:pt x="316" y="109"/>
                  </a:cubicBezTo>
                  <a:moveTo>
                    <a:pt x="318" y="109"/>
                  </a:moveTo>
                  <a:cubicBezTo>
                    <a:pt x="317" y="109"/>
                    <a:pt x="317" y="109"/>
                    <a:pt x="316" y="109"/>
                  </a:cubicBezTo>
                  <a:cubicBezTo>
                    <a:pt x="317" y="109"/>
                    <a:pt x="317" y="109"/>
                    <a:pt x="318" y="109"/>
                  </a:cubicBezTo>
                  <a:moveTo>
                    <a:pt x="320" y="107"/>
                  </a:moveTo>
                  <a:cubicBezTo>
                    <a:pt x="319" y="108"/>
                    <a:pt x="318" y="108"/>
                    <a:pt x="318" y="109"/>
                  </a:cubicBezTo>
                  <a:cubicBezTo>
                    <a:pt x="318" y="108"/>
                    <a:pt x="319" y="108"/>
                    <a:pt x="320" y="107"/>
                  </a:cubicBezTo>
                  <a:moveTo>
                    <a:pt x="322" y="106"/>
                  </a:moveTo>
                  <a:cubicBezTo>
                    <a:pt x="321" y="107"/>
                    <a:pt x="320" y="107"/>
                    <a:pt x="320" y="107"/>
                  </a:cubicBezTo>
                  <a:cubicBezTo>
                    <a:pt x="320" y="107"/>
                    <a:pt x="321" y="107"/>
                    <a:pt x="322" y="106"/>
                  </a:cubicBezTo>
                  <a:moveTo>
                    <a:pt x="325" y="105"/>
                  </a:moveTo>
                  <a:cubicBezTo>
                    <a:pt x="324" y="105"/>
                    <a:pt x="323" y="106"/>
                    <a:pt x="322" y="106"/>
                  </a:cubicBezTo>
                  <a:cubicBezTo>
                    <a:pt x="324" y="105"/>
                    <a:pt x="326" y="104"/>
                    <a:pt x="328" y="103"/>
                  </a:cubicBezTo>
                  <a:cubicBezTo>
                    <a:pt x="327" y="103"/>
                    <a:pt x="325" y="104"/>
                    <a:pt x="325" y="105"/>
                  </a:cubicBezTo>
                  <a:moveTo>
                    <a:pt x="387" y="55"/>
                  </a:moveTo>
                  <a:cubicBezTo>
                    <a:pt x="389" y="54"/>
                    <a:pt x="391" y="52"/>
                    <a:pt x="394" y="51"/>
                  </a:cubicBezTo>
                  <a:cubicBezTo>
                    <a:pt x="391" y="52"/>
                    <a:pt x="389" y="54"/>
                    <a:pt x="387" y="55"/>
                  </a:cubicBezTo>
                  <a:moveTo>
                    <a:pt x="387" y="55"/>
                  </a:moveTo>
                  <a:cubicBezTo>
                    <a:pt x="385" y="56"/>
                    <a:pt x="383" y="57"/>
                    <a:pt x="381" y="58"/>
                  </a:cubicBezTo>
                  <a:cubicBezTo>
                    <a:pt x="383" y="57"/>
                    <a:pt x="385" y="56"/>
                    <a:pt x="387" y="55"/>
                  </a:cubicBezTo>
                  <a:moveTo>
                    <a:pt x="366" y="68"/>
                  </a:moveTo>
                  <a:cubicBezTo>
                    <a:pt x="381" y="58"/>
                    <a:pt x="381" y="58"/>
                    <a:pt x="381" y="58"/>
                  </a:cubicBezTo>
                  <a:cubicBezTo>
                    <a:pt x="366" y="68"/>
                    <a:pt x="366" y="68"/>
                    <a:pt x="366" y="68"/>
                  </a:cubicBezTo>
                  <a:moveTo>
                    <a:pt x="370" y="68"/>
                  </a:moveTo>
                  <a:cubicBezTo>
                    <a:pt x="365" y="70"/>
                    <a:pt x="365" y="70"/>
                    <a:pt x="365" y="70"/>
                  </a:cubicBezTo>
                  <a:cubicBezTo>
                    <a:pt x="366" y="69"/>
                    <a:pt x="367" y="68"/>
                    <a:pt x="368" y="68"/>
                  </a:cubicBezTo>
                  <a:cubicBezTo>
                    <a:pt x="366" y="68"/>
                    <a:pt x="366" y="68"/>
                    <a:pt x="366" y="68"/>
                  </a:cubicBezTo>
                  <a:cubicBezTo>
                    <a:pt x="368" y="68"/>
                    <a:pt x="368" y="68"/>
                    <a:pt x="368" y="68"/>
                  </a:cubicBezTo>
                  <a:cubicBezTo>
                    <a:pt x="369" y="66"/>
                    <a:pt x="371" y="65"/>
                    <a:pt x="373" y="64"/>
                  </a:cubicBezTo>
                  <a:cubicBezTo>
                    <a:pt x="377" y="61"/>
                    <a:pt x="379" y="60"/>
                    <a:pt x="384" y="57"/>
                  </a:cubicBezTo>
                  <a:cubicBezTo>
                    <a:pt x="384" y="57"/>
                    <a:pt x="384" y="57"/>
                    <a:pt x="384" y="57"/>
                  </a:cubicBezTo>
                  <a:cubicBezTo>
                    <a:pt x="384" y="57"/>
                    <a:pt x="387" y="56"/>
                    <a:pt x="387" y="56"/>
                  </a:cubicBezTo>
                  <a:cubicBezTo>
                    <a:pt x="387" y="56"/>
                    <a:pt x="385" y="56"/>
                    <a:pt x="384" y="57"/>
                  </a:cubicBezTo>
                  <a:cubicBezTo>
                    <a:pt x="387" y="56"/>
                    <a:pt x="389" y="55"/>
                    <a:pt x="391" y="54"/>
                  </a:cubicBezTo>
                  <a:cubicBezTo>
                    <a:pt x="390" y="54"/>
                    <a:pt x="389" y="55"/>
                    <a:pt x="389" y="56"/>
                  </a:cubicBezTo>
                  <a:cubicBezTo>
                    <a:pt x="377" y="64"/>
                    <a:pt x="377" y="64"/>
                    <a:pt x="377" y="64"/>
                  </a:cubicBezTo>
                  <a:cubicBezTo>
                    <a:pt x="375" y="65"/>
                    <a:pt x="372" y="66"/>
                    <a:pt x="370" y="68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4" y="65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287" y="334"/>
                  </a:moveTo>
                  <a:cubicBezTo>
                    <a:pt x="300" y="315"/>
                    <a:pt x="314" y="296"/>
                    <a:pt x="328" y="279"/>
                  </a:cubicBezTo>
                  <a:cubicBezTo>
                    <a:pt x="325" y="273"/>
                    <a:pt x="325" y="273"/>
                    <a:pt x="325" y="273"/>
                  </a:cubicBezTo>
                  <a:cubicBezTo>
                    <a:pt x="331" y="258"/>
                    <a:pt x="340" y="238"/>
                    <a:pt x="347" y="223"/>
                  </a:cubicBezTo>
                  <a:cubicBezTo>
                    <a:pt x="327" y="234"/>
                    <a:pt x="327" y="234"/>
                    <a:pt x="327" y="234"/>
                  </a:cubicBezTo>
                  <a:cubicBezTo>
                    <a:pt x="321" y="220"/>
                    <a:pt x="321" y="220"/>
                    <a:pt x="321" y="220"/>
                  </a:cubicBezTo>
                  <a:cubicBezTo>
                    <a:pt x="327" y="213"/>
                    <a:pt x="334" y="207"/>
                    <a:pt x="341" y="201"/>
                  </a:cubicBezTo>
                  <a:cubicBezTo>
                    <a:pt x="337" y="195"/>
                    <a:pt x="337" y="195"/>
                    <a:pt x="344" y="184"/>
                  </a:cubicBezTo>
                  <a:cubicBezTo>
                    <a:pt x="343" y="182"/>
                    <a:pt x="343" y="181"/>
                    <a:pt x="343" y="180"/>
                  </a:cubicBezTo>
                  <a:cubicBezTo>
                    <a:pt x="339" y="177"/>
                    <a:pt x="336" y="174"/>
                    <a:pt x="333" y="172"/>
                  </a:cubicBezTo>
                  <a:cubicBezTo>
                    <a:pt x="311" y="191"/>
                    <a:pt x="294" y="215"/>
                    <a:pt x="272" y="235"/>
                  </a:cubicBezTo>
                  <a:cubicBezTo>
                    <a:pt x="265" y="241"/>
                    <a:pt x="257" y="241"/>
                    <a:pt x="250" y="245"/>
                  </a:cubicBezTo>
                  <a:cubicBezTo>
                    <a:pt x="257" y="240"/>
                    <a:pt x="257" y="240"/>
                    <a:pt x="257" y="240"/>
                  </a:cubicBezTo>
                  <a:cubicBezTo>
                    <a:pt x="250" y="245"/>
                    <a:pt x="250" y="245"/>
                    <a:pt x="250" y="245"/>
                  </a:cubicBezTo>
                  <a:cubicBezTo>
                    <a:pt x="248" y="248"/>
                    <a:pt x="246" y="250"/>
                    <a:pt x="244" y="252"/>
                  </a:cubicBezTo>
                  <a:cubicBezTo>
                    <a:pt x="239" y="260"/>
                    <a:pt x="239" y="260"/>
                    <a:pt x="239" y="260"/>
                  </a:cubicBezTo>
                  <a:cubicBezTo>
                    <a:pt x="244" y="252"/>
                    <a:pt x="244" y="252"/>
                    <a:pt x="244" y="252"/>
                  </a:cubicBezTo>
                  <a:cubicBezTo>
                    <a:pt x="230" y="264"/>
                    <a:pt x="230" y="264"/>
                    <a:pt x="230" y="264"/>
                  </a:cubicBezTo>
                  <a:cubicBezTo>
                    <a:pt x="229" y="263"/>
                    <a:pt x="228" y="262"/>
                    <a:pt x="227" y="261"/>
                  </a:cubicBezTo>
                  <a:cubicBezTo>
                    <a:pt x="249" y="230"/>
                    <a:pt x="249" y="230"/>
                    <a:pt x="249" y="230"/>
                  </a:cubicBezTo>
                  <a:cubicBezTo>
                    <a:pt x="248" y="229"/>
                    <a:pt x="246" y="226"/>
                    <a:pt x="245" y="224"/>
                  </a:cubicBezTo>
                  <a:cubicBezTo>
                    <a:pt x="250" y="216"/>
                    <a:pt x="250" y="216"/>
                    <a:pt x="250" y="216"/>
                  </a:cubicBezTo>
                  <a:cubicBezTo>
                    <a:pt x="252" y="208"/>
                    <a:pt x="254" y="198"/>
                    <a:pt x="257" y="189"/>
                  </a:cubicBezTo>
                  <a:cubicBezTo>
                    <a:pt x="265" y="181"/>
                    <a:pt x="265" y="181"/>
                    <a:pt x="265" y="181"/>
                  </a:cubicBezTo>
                  <a:cubicBezTo>
                    <a:pt x="270" y="174"/>
                    <a:pt x="270" y="174"/>
                    <a:pt x="270" y="174"/>
                  </a:cubicBezTo>
                  <a:cubicBezTo>
                    <a:pt x="270" y="173"/>
                    <a:pt x="270" y="172"/>
                    <a:pt x="270" y="171"/>
                  </a:cubicBezTo>
                  <a:cubicBezTo>
                    <a:pt x="277" y="166"/>
                    <a:pt x="284" y="160"/>
                    <a:pt x="291" y="154"/>
                  </a:cubicBezTo>
                  <a:cubicBezTo>
                    <a:pt x="320" y="137"/>
                    <a:pt x="320" y="137"/>
                    <a:pt x="320" y="137"/>
                  </a:cubicBezTo>
                  <a:cubicBezTo>
                    <a:pt x="291" y="154"/>
                    <a:pt x="291" y="154"/>
                    <a:pt x="291" y="154"/>
                  </a:cubicBezTo>
                  <a:cubicBezTo>
                    <a:pt x="322" y="138"/>
                    <a:pt x="322" y="138"/>
                    <a:pt x="322" y="138"/>
                  </a:cubicBezTo>
                  <a:cubicBezTo>
                    <a:pt x="324" y="137"/>
                    <a:pt x="327" y="135"/>
                    <a:pt x="329" y="13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29" y="133"/>
                    <a:pt x="329" y="133"/>
                    <a:pt x="329" y="133"/>
                  </a:cubicBezTo>
                  <a:cubicBezTo>
                    <a:pt x="341" y="133"/>
                    <a:pt x="341" y="133"/>
                    <a:pt x="341" y="133"/>
                  </a:cubicBezTo>
                  <a:cubicBezTo>
                    <a:pt x="347" y="129"/>
                    <a:pt x="347" y="129"/>
                    <a:pt x="347" y="129"/>
                  </a:cubicBezTo>
                  <a:cubicBezTo>
                    <a:pt x="341" y="133"/>
                    <a:pt x="341" y="133"/>
                    <a:pt x="341" y="133"/>
                  </a:cubicBezTo>
                  <a:cubicBezTo>
                    <a:pt x="329" y="133"/>
                    <a:pt x="329" y="133"/>
                    <a:pt x="329" y="133"/>
                  </a:cubicBezTo>
                  <a:cubicBezTo>
                    <a:pt x="327" y="135"/>
                    <a:pt x="324" y="137"/>
                    <a:pt x="322" y="138"/>
                  </a:cubicBezTo>
                  <a:cubicBezTo>
                    <a:pt x="332" y="139"/>
                    <a:pt x="332" y="139"/>
                    <a:pt x="332" y="139"/>
                  </a:cubicBezTo>
                  <a:cubicBezTo>
                    <a:pt x="347" y="130"/>
                    <a:pt x="347" y="130"/>
                    <a:pt x="347" y="130"/>
                  </a:cubicBezTo>
                  <a:cubicBezTo>
                    <a:pt x="350" y="128"/>
                    <a:pt x="352" y="127"/>
                    <a:pt x="355" y="125"/>
                  </a:cubicBezTo>
                  <a:cubicBezTo>
                    <a:pt x="354" y="123"/>
                    <a:pt x="353" y="121"/>
                    <a:pt x="352" y="119"/>
                  </a:cubicBezTo>
                  <a:cubicBezTo>
                    <a:pt x="353" y="121"/>
                    <a:pt x="354" y="123"/>
                    <a:pt x="355" y="125"/>
                  </a:cubicBezTo>
                  <a:cubicBezTo>
                    <a:pt x="374" y="119"/>
                    <a:pt x="374" y="119"/>
                    <a:pt x="374" y="119"/>
                  </a:cubicBezTo>
                  <a:cubicBezTo>
                    <a:pt x="366" y="126"/>
                    <a:pt x="366" y="126"/>
                    <a:pt x="366" y="126"/>
                  </a:cubicBezTo>
                  <a:cubicBezTo>
                    <a:pt x="367" y="126"/>
                    <a:pt x="367" y="127"/>
                    <a:pt x="367" y="127"/>
                  </a:cubicBezTo>
                  <a:cubicBezTo>
                    <a:pt x="368" y="127"/>
                    <a:pt x="368" y="128"/>
                    <a:pt x="368" y="128"/>
                  </a:cubicBezTo>
                  <a:cubicBezTo>
                    <a:pt x="384" y="119"/>
                    <a:pt x="384" y="119"/>
                    <a:pt x="384" y="119"/>
                  </a:cubicBezTo>
                  <a:cubicBezTo>
                    <a:pt x="368" y="128"/>
                    <a:pt x="368" y="128"/>
                    <a:pt x="368" y="128"/>
                  </a:cubicBezTo>
                  <a:cubicBezTo>
                    <a:pt x="371" y="131"/>
                    <a:pt x="371" y="131"/>
                    <a:pt x="371" y="131"/>
                  </a:cubicBezTo>
                  <a:cubicBezTo>
                    <a:pt x="384" y="119"/>
                    <a:pt x="384" y="119"/>
                    <a:pt x="384" y="119"/>
                  </a:cubicBezTo>
                  <a:cubicBezTo>
                    <a:pt x="401" y="109"/>
                    <a:pt x="401" y="109"/>
                    <a:pt x="401" y="109"/>
                  </a:cubicBezTo>
                  <a:cubicBezTo>
                    <a:pt x="400" y="109"/>
                    <a:pt x="400" y="108"/>
                    <a:pt x="399" y="107"/>
                  </a:cubicBezTo>
                  <a:cubicBezTo>
                    <a:pt x="388" y="107"/>
                    <a:pt x="388" y="107"/>
                    <a:pt x="388" y="107"/>
                  </a:cubicBezTo>
                  <a:cubicBezTo>
                    <a:pt x="379" y="112"/>
                    <a:pt x="379" y="112"/>
                    <a:pt x="379" y="112"/>
                  </a:cubicBezTo>
                  <a:cubicBezTo>
                    <a:pt x="371" y="116"/>
                    <a:pt x="371" y="116"/>
                    <a:pt x="371" y="116"/>
                  </a:cubicBezTo>
                  <a:cubicBezTo>
                    <a:pt x="370" y="115"/>
                    <a:pt x="370" y="114"/>
                    <a:pt x="369" y="113"/>
                  </a:cubicBezTo>
                  <a:cubicBezTo>
                    <a:pt x="375" y="109"/>
                    <a:pt x="380" y="106"/>
                    <a:pt x="385" y="103"/>
                  </a:cubicBezTo>
                  <a:cubicBezTo>
                    <a:pt x="392" y="97"/>
                    <a:pt x="392" y="97"/>
                    <a:pt x="392" y="97"/>
                  </a:cubicBezTo>
                  <a:cubicBezTo>
                    <a:pt x="383" y="100"/>
                    <a:pt x="383" y="100"/>
                    <a:pt x="383" y="100"/>
                  </a:cubicBezTo>
                  <a:cubicBezTo>
                    <a:pt x="391" y="92"/>
                    <a:pt x="391" y="92"/>
                    <a:pt x="391" y="92"/>
                  </a:cubicBezTo>
                  <a:cubicBezTo>
                    <a:pt x="400" y="85"/>
                    <a:pt x="400" y="85"/>
                    <a:pt x="400" y="85"/>
                  </a:cubicBezTo>
                  <a:cubicBezTo>
                    <a:pt x="406" y="80"/>
                    <a:pt x="406" y="80"/>
                    <a:pt x="406" y="80"/>
                  </a:cubicBezTo>
                  <a:cubicBezTo>
                    <a:pt x="414" y="74"/>
                    <a:pt x="414" y="74"/>
                    <a:pt x="414" y="74"/>
                  </a:cubicBezTo>
                  <a:cubicBezTo>
                    <a:pt x="413" y="74"/>
                    <a:pt x="413" y="72"/>
                    <a:pt x="413" y="71"/>
                  </a:cubicBezTo>
                  <a:cubicBezTo>
                    <a:pt x="413" y="70"/>
                    <a:pt x="413" y="70"/>
                    <a:pt x="413" y="70"/>
                  </a:cubicBezTo>
                  <a:cubicBezTo>
                    <a:pt x="421" y="65"/>
                    <a:pt x="421" y="65"/>
                    <a:pt x="421" y="65"/>
                  </a:cubicBezTo>
                  <a:cubicBezTo>
                    <a:pt x="421" y="63"/>
                    <a:pt x="422" y="61"/>
                    <a:pt x="422" y="59"/>
                  </a:cubicBezTo>
                  <a:cubicBezTo>
                    <a:pt x="413" y="69"/>
                    <a:pt x="413" y="69"/>
                    <a:pt x="413" y="69"/>
                  </a:cubicBezTo>
                  <a:cubicBezTo>
                    <a:pt x="397" y="76"/>
                    <a:pt x="397" y="76"/>
                    <a:pt x="397" y="76"/>
                  </a:cubicBezTo>
                  <a:cubicBezTo>
                    <a:pt x="389" y="84"/>
                    <a:pt x="389" y="84"/>
                    <a:pt x="389" y="84"/>
                  </a:cubicBezTo>
                  <a:cubicBezTo>
                    <a:pt x="381" y="92"/>
                    <a:pt x="381" y="92"/>
                    <a:pt x="381" y="92"/>
                  </a:cubicBezTo>
                  <a:cubicBezTo>
                    <a:pt x="398" y="84"/>
                    <a:pt x="398" y="84"/>
                    <a:pt x="398" y="84"/>
                  </a:cubicBezTo>
                  <a:cubicBezTo>
                    <a:pt x="381" y="92"/>
                    <a:pt x="381" y="92"/>
                    <a:pt x="381" y="92"/>
                  </a:cubicBezTo>
                  <a:cubicBezTo>
                    <a:pt x="373" y="95"/>
                    <a:pt x="373" y="95"/>
                    <a:pt x="373" y="95"/>
                  </a:cubicBezTo>
                  <a:cubicBezTo>
                    <a:pt x="371" y="96"/>
                    <a:pt x="368" y="97"/>
                    <a:pt x="366" y="99"/>
                  </a:cubicBezTo>
                  <a:cubicBezTo>
                    <a:pt x="365" y="99"/>
                    <a:pt x="365" y="99"/>
                    <a:pt x="365" y="98"/>
                  </a:cubicBezTo>
                  <a:cubicBezTo>
                    <a:pt x="373" y="93"/>
                    <a:pt x="381" y="89"/>
                    <a:pt x="389" y="84"/>
                  </a:cubicBezTo>
                  <a:cubicBezTo>
                    <a:pt x="397" y="76"/>
                    <a:pt x="397" y="76"/>
                    <a:pt x="397" y="76"/>
                  </a:cubicBezTo>
                  <a:cubicBezTo>
                    <a:pt x="396" y="75"/>
                    <a:pt x="396" y="75"/>
                    <a:pt x="396" y="75"/>
                  </a:cubicBezTo>
                  <a:cubicBezTo>
                    <a:pt x="373" y="89"/>
                    <a:pt x="373" y="89"/>
                    <a:pt x="373" y="89"/>
                  </a:cubicBezTo>
                  <a:cubicBezTo>
                    <a:pt x="373" y="86"/>
                    <a:pt x="374" y="81"/>
                    <a:pt x="376" y="77"/>
                  </a:cubicBezTo>
                  <a:cubicBezTo>
                    <a:pt x="387" y="68"/>
                    <a:pt x="387" y="68"/>
                    <a:pt x="387" y="68"/>
                  </a:cubicBezTo>
                  <a:cubicBezTo>
                    <a:pt x="392" y="66"/>
                    <a:pt x="392" y="66"/>
                    <a:pt x="392" y="66"/>
                  </a:cubicBezTo>
                  <a:cubicBezTo>
                    <a:pt x="402" y="60"/>
                    <a:pt x="402" y="60"/>
                    <a:pt x="402" y="60"/>
                  </a:cubicBezTo>
                  <a:cubicBezTo>
                    <a:pt x="401" y="61"/>
                    <a:pt x="401" y="61"/>
                    <a:pt x="401" y="61"/>
                  </a:cubicBezTo>
                  <a:cubicBezTo>
                    <a:pt x="399" y="62"/>
                    <a:pt x="397" y="62"/>
                    <a:pt x="396" y="63"/>
                  </a:cubicBezTo>
                  <a:cubicBezTo>
                    <a:pt x="399" y="62"/>
                    <a:pt x="399" y="62"/>
                    <a:pt x="402" y="60"/>
                  </a:cubicBezTo>
                  <a:cubicBezTo>
                    <a:pt x="399" y="62"/>
                    <a:pt x="396" y="64"/>
                    <a:pt x="392" y="66"/>
                  </a:cubicBezTo>
                  <a:cubicBezTo>
                    <a:pt x="392" y="67"/>
                    <a:pt x="392" y="68"/>
                    <a:pt x="392" y="68"/>
                  </a:cubicBezTo>
                  <a:cubicBezTo>
                    <a:pt x="391" y="70"/>
                    <a:pt x="391" y="71"/>
                    <a:pt x="390" y="72"/>
                  </a:cubicBezTo>
                  <a:cubicBezTo>
                    <a:pt x="391" y="71"/>
                    <a:pt x="391" y="70"/>
                    <a:pt x="392" y="68"/>
                  </a:cubicBezTo>
                  <a:cubicBezTo>
                    <a:pt x="382" y="74"/>
                    <a:pt x="381" y="75"/>
                    <a:pt x="379" y="76"/>
                  </a:cubicBezTo>
                  <a:cubicBezTo>
                    <a:pt x="383" y="75"/>
                    <a:pt x="384" y="75"/>
                    <a:pt x="406" y="66"/>
                  </a:cubicBezTo>
                  <a:cubicBezTo>
                    <a:pt x="406" y="65"/>
                    <a:pt x="406" y="64"/>
                    <a:pt x="406" y="63"/>
                  </a:cubicBezTo>
                  <a:cubicBezTo>
                    <a:pt x="424" y="52"/>
                    <a:pt x="424" y="52"/>
                    <a:pt x="424" y="52"/>
                  </a:cubicBezTo>
                  <a:cubicBezTo>
                    <a:pt x="441" y="41"/>
                    <a:pt x="441" y="41"/>
                    <a:pt x="441" y="41"/>
                  </a:cubicBezTo>
                  <a:cubicBezTo>
                    <a:pt x="442" y="40"/>
                    <a:pt x="442" y="40"/>
                    <a:pt x="442" y="39"/>
                  </a:cubicBezTo>
                  <a:cubicBezTo>
                    <a:pt x="434" y="43"/>
                    <a:pt x="426" y="47"/>
                    <a:pt x="418" y="51"/>
                  </a:cubicBezTo>
                  <a:cubicBezTo>
                    <a:pt x="426" y="47"/>
                    <a:pt x="434" y="43"/>
                    <a:pt x="442" y="39"/>
                  </a:cubicBezTo>
                  <a:cubicBezTo>
                    <a:pt x="434" y="42"/>
                    <a:pt x="434" y="42"/>
                    <a:pt x="434" y="42"/>
                  </a:cubicBezTo>
                  <a:cubicBezTo>
                    <a:pt x="435" y="42"/>
                    <a:pt x="435" y="41"/>
                    <a:pt x="436" y="40"/>
                  </a:cubicBezTo>
                  <a:cubicBezTo>
                    <a:pt x="436" y="39"/>
                    <a:pt x="437" y="38"/>
                    <a:pt x="438" y="37"/>
                  </a:cubicBezTo>
                  <a:cubicBezTo>
                    <a:pt x="449" y="29"/>
                    <a:pt x="449" y="29"/>
                    <a:pt x="449" y="29"/>
                  </a:cubicBezTo>
                  <a:cubicBezTo>
                    <a:pt x="450" y="29"/>
                    <a:pt x="450" y="28"/>
                    <a:pt x="451" y="27"/>
                  </a:cubicBezTo>
                  <a:cubicBezTo>
                    <a:pt x="438" y="32"/>
                    <a:pt x="438" y="32"/>
                    <a:pt x="438" y="32"/>
                  </a:cubicBezTo>
                  <a:cubicBezTo>
                    <a:pt x="451" y="27"/>
                    <a:pt x="451" y="27"/>
                    <a:pt x="451" y="27"/>
                  </a:cubicBezTo>
                  <a:cubicBezTo>
                    <a:pt x="461" y="22"/>
                    <a:pt x="461" y="22"/>
                    <a:pt x="461" y="22"/>
                  </a:cubicBezTo>
                  <a:cubicBezTo>
                    <a:pt x="448" y="26"/>
                    <a:pt x="448" y="26"/>
                    <a:pt x="448" y="26"/>
                  </a:cubicBezTo>
                  <a:cubicBezTo>
                    <a:pt x="423" y="39"/>
                    <a:pt x="423" y="39"/>
                    <a:pt x="423" y="39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7" y="47"/>
                    <a:pt x="408" y="46"/>
                    <a:pt x="410" y="45"/>
                  </a:cubicBezTo>
                  <a:cubicBezTo>
                    <a:pt x="396" y="54"/>
                    <a:pt x="396" y="54"/>
                    <a:pt x="396" y="54"/>
                  </a:cubicBezTo>
                  <a:cubicBezTo>
                    <a:pt x="391" y="57"/>
                    <a:pt x="386" y="60"/>
                    <a:pt x="381" y="63"/>
                  </a:cubicBezTo>
                  <a:cubicBezTo>
                    <a:pt x="377" y="66"/>
                    <a:pt x="374" y="70"/>
                    <a:pt x="372" y="75"/>
                  </a:cubicBezTo>
                  <a:cubicBezTo>
                    <a:pt x="377" y="70"/>
                    <a:pt x="383" y="64"/>
                    <a:pt x="388" y="59"/>
                  </a:cubicBezTo>
                  <a:cubicBezTo>
                    <a:pt x="403" y="51"/>
                    <a:pt x="403" y="51"/>
                    <a:pt x="403" y="51"/>
                  </a:cubicBezTo>
                  <a:cubicBezTo>
                    <a:pt x="402" y="52"/>
                    <a:pt x="402" y="53"/>
                    <a:pt x="401" y="54"/>
                  </a:cubicBezTo>
                  <a:cubicBezTo>
                    <a:pt x="392" y="59"/>
                    <a:pt x="392" y="59"/>
                    <a:pt x="392" y="59"/>
                  </a:cubicBezTo>
                  <a:cubicBezTo>
                    <a:pt x="391" y="60"/>
                    <a:pt x="391" y="60"/>
                    <a:pt x="390" y="61"/>
                  </a:cubicBezTo>
                  <a:cubicBezTo>
                    <a:pt x="394" y="63"/>
                    <a:pt x="394" y="63"/>
                    <a:pt x="394" y="63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0" y="61"/>
                    <a:pt x="390" y="61"/>
                    <a:pt x="390" y="61"/>
                  </a:cubicBezTo>
                  <a:cubicBezTo>
                    <a:pt x="388" y="64"/>
                    <a:pt x="387" y="66"/>
                    <a:pt x="386" y="68"/>
                  </a:cubicBezTo>
                  <a:cubicBezTo>
                    <a:pt x="378" y="73"/>
                    <a:pt x="370" y="77"/>
                    <a:pt x="363" y="82"/>
                  </a:cubicBezTo>
                  <a:cubicBezTo>
                    <a:pt x="372" y="75"/>
                    <a:pt x="372" y="75"/>
                    <a:pt x="372" y="75"/>
                  </a:cubicBezTo>
                  <a:cubicBezTo>
                    <a:pt x="374" y="70"/>
                    <a:pt x="377" y="66"/>
                    <a:pt x="381" y="63"/>
                  </a:cubicBezTo>
                  <a:cubicBezTo>
                    <a:pt x="386" y="60"/>
                    <a:pt x="391" y="57"/>
                    <a:pt x="396" y="54"/>
                  </a:cubicBezTo>
                  <a:cubicBezTo>
                    <a:pt x="410" y="45"/>
                    <a:pt x="410" y="45"/>
                    <a:pt x="410" y="45"/>
                  </a:cubicBezTo>
                  <a:cubicBezTo>
                    <a:pt x="419" y="37"/>
                    <a:pt x="431" y="29"/>
                    <a:pt x="445" y="22"/>
                  </a:cubicBezTo>
                  <a:cubicBezTo>
                    <a:pt x="425" y="33"/>
                    <a:pt x="398" y="48"/>
                    <a:pt x="378" y="60"/>
                  </a:cubicBezTo>
                  <a:cubicBezTo>
                    <a:pt x="322" y="98"/>
                    <a:pt x="311" y="105"/>
                    <a:pt x="266" y="145"/>
                  </a:cubicBezTo>
                  <a:cubicBezTo>
                    <a:pt x="211" y="197"/>
                    <a:pt x="206" y="202"/>
                    <a:pt x="172" y="243"/>
                  </a:cubicBezTo>
                  <a:cubicBezTo>
                    <a:pt x="124" y="308"/>
                    <a:pt x="122" y="310"/>
                    <a:pt x="99" y="351"/>
                  </a:cubicBezTo>
                  <a:cubicBezTo>
                    <a:pt x="83" y="379"/>
                    <a:pt x="88" y="409"/>
                    <a:pt x="118" y="438"/>
                  </a:cubicBezTo>
                  <a:cubicBezTo>
                    <a:pt x="122" y="435"/>
                    <a:pt x="122" y="435"/>
                    <a:pt x="122" y="435"/>
                  </a:cubicBezTo>
                  <a:cubicBezTo>
                    <a:pt x="128" y="430"/>
                    <a:pt x="128" y="430"/>
                    <a:pt x="128" y="430"/>
                  </a:cubicBezTo>
                  <a:cubicBezTo>
                    <a:pt x="134" y="424"/>
                    <a:pt x="134" y="424"/>
                    <a:pt x="134" y="424"/>
                  </a:cubicBezTo>
                  <a:cubicBezTo>
                    <a:pt x="135" y="425"/>
                    <a:pt x="136" y="425"/>
                    <a:pt x="136" y="426"/>
                  </a:cubicBezTo>
                  <a:cubicBezTo>
                    <a:pt x="148" y="423"/>
                    <a:pt x="148" y="423"/>
                    <a:pt x="148" y="423"/>
                  </a:cubicBezTo>
                  <a:cubicBezTo>
                    <a:pt x="155" y="417"/>
                    <a:pt x="155" y="417"/>
                    <a:pt x="155" y="417"/>
                  </a:cubicBezTo>
                  <a:cubicBezTo>
                    <a:pt x="157" y="419"/>
                    <a:pt x="160" y="421"/>
                    <a:pt x="163" y="423"/>
                  </a:cubicBezTo>
                  <a:cubicBezTo>
                    <a:pt x="167" y="415"/>
                    <a:pt x="172" y="407"/>
                    <a:pt x="176" y="399"/>
                  </a:cubicBezTo>
                  <a:cubicBezTo>
                    <a:pt x="178" y="396"/>
                    <a:pt x="179" y="394"/>
                    <a:pt x="181" y="391"/>
                  </a:cubicBezTo>
                  <a:cubicBezTo>
                    <a:pt x="180" y="390"/>
                    <a:pt x="179" y="390"/>
                    <a:pt x="178" y="389"/>
                  </a:cubicBezTo>
                  <a:cubicBezTo>
                    <a:pt x="178" y="388"/>
                    <a:pt x="177" y="388"/>
                    <a:pt x="176" y="387"/>
                  </a:cubicBezTo>
                  <a:cubicBezTo>
                    <a:pt x="177" y="384"/>
                    <a:pt x="179" y="382"/>
                    <a:pt x="181" y="379"/>
                  </a:cubicBezTo>
                  <a:cubicBezTo>
                    <a:pt x="180" y="379"/>
                    <a:pt x="179" y="378"/>
                    <a:pt x="178" y="378"/>
                  </a:cubicBezTo>
                  <a:cubicBezTo>
                    <a:pt x="176" y="376"/>
                    <a:pt x="175" y="375"/>
                    <a:pt x="174" y="374"/>
                  </a:cubicBezTo>
                  <a:cubicBezTo>
                    <a:pt x="175" y="375"/>
                    <a:pt x="176" y="376"/>
                    <a:pt x="178" y="378"/>
                  </a:cubicBezTo>
                  <a:cubicBezTo>
                    <a:pt x="186" y="372"/>
                    <a:pt x="186" y="372"/>
                    <a:pt x="186" y="372"/>
                  </a:cubicBezTo>
                  <a:cubicBezTo>
                    <a:pt x="193" y="355"/>
                    <a:pt x="193" y="355"/>
                    <a:pt x="193" y="355"/>
                  </a:cubicBezTo>
                  <a:cubicBezTo>
                    <a:pt x="192" y="353"/>
                    <a:pt x="190" y="353"/>
                    <a:pt x="189" y="351"/>
                  </a:cubicBezTo>
                  <a:cubicBezTo>
                    <a:pt x="189" y="351"/>
                    <a:pt x="189" y="351"/>
                    <a:pt x="189" y="351"/>
                  </a:cubicBezTo>
                  <a:cubicBezTo>
                    <a:pt x="189" y="351"/>
                    <a:pt x="189" y="351"/>
                    <a:pt x="189" y="351"/>
                  </a:cubicBezTo>
                  <a:cubicBezTo>
                    <a:pt x="197" y="344"/>
                    <a:pt x="197" y="344"/>
                    <a:pt x="197" y="344"/>
                  </a:cubicBezTo>
                  <a:cubicBezTo>
                    <a:pt x="193" y="355"/>
                    <a:pt x="193" y="355"/>
                    <a:pt x="193" y="355"/>
                  </a:cubicBezTo>
                  <a:cubicBezTo>
                    <a:pt x="186" y="372"/>
                    <a:pt x="186" y="372"/>
                    <a:pt x="186" y="372"/>
                  </a:cubicBezTo>
                  <a:cubicBezTo>
                    <a:pt x="184" y="374"/>
                    <a:pt x="182" y="377"/>
                    <a:pt x="181" y="379"/>
                  </a:cubicBezTo>
                  <a:cubicBezTo>
                    <a:pt x="179" y="382"/>
                    <a:pt x="177" y="384"/>
                    <a:pt x="176" y="387"/>
                  </a:cubicBezTo>
                  <a:cubicBezTo>
                    <a:pt x="177" y="388"/>
                    <a:pt x="178" y="388"/>
                    <a:pt x="178" y="389"/>
                  </a:cubicBezTo>
                  <a:cubicBezTo>
                    <a:pt x="188" y="374"/>
                    <a:pt x="188" y="374"/>
                    <a:pt x="188" y="374"/>
                  </a:cubicBezTo>
                  <a:cubicBezTo>
                    <a:pt x="198" y="369"/>
                    <a:pt x="198" y="369"/>
                    <a:pt x="198" y="369"/>
                  </a:cubicBezTo>
                  <a:cubicBezTo>
                    <a:pt x="199" y="370"/>
                    <a:pt x="200" y="370"/>
                    <a:pt x="201" y="371"/>
                  </a:cubicBezTo>
                  <a:cubicBezTo>
                    <a:pt x="221" y="364"/>
                    <a:pt x="221" y="364"/>
                    <a:pt x="221" y="364"/>
                  </a:cubicBezTo>
                  <a:cubicBezTo>
                    <a:pt x="232" y="376"/>
                    <a:pt x="232" y="376"/>
                    <a:pt x="232" y="376"/>
                  </a:cubicBezTo>
                  <a:cubicBezTo>
                    <a:pt x="221" y="364"/>
                    <a:pt x="221" y="364"/>
                    <a:pt x="221" y="364"/>
                  </a:cubicBezTo>
                  <a:cubicBezTo>
                    <a:pt x="201" y="371"/>
                    <a:pt x="201" y="371"/>
                    <a:pt x="201" y="371"/>
                  </a:cubicBezTo>
                  <a:cubicBezTo>
                    <a:pt x="221" y="372"/>
                    <a:pt x="221" y="372"/>
                    <a:pt x="221" y="372"/>
                  </a:cubicBezTo>
                  <a:cubicBezTo>
                    <a:pt x="209" y="399"/>
                    <a:pt x="209" y="399"/>
                    <a:pt x="209" y="399"/>
                  </a:cubicBezTo>
                  <a:cubicBezTo>
                    <a:pt x="227" y="396"/>
                    <a:pt x="227" y="396"/>
                    <a:pt x="227" y="396"/>
                  </a:cubicBezTo>
                  <a:cubicBezTo>
                    <a:pt x="243" y="386"/>
                    <a:pt x="243" y="386"/>
                    <a:pt x="243" y="386"/>
                  </a:cubicBezTo>
                  <a:cubicBezTo>
                    <a:pt x="238" y="371"/>
                    <a:pt x="238" y="371"/>
                    <a:pt x="238" y="371"/>
                  </a:cubicBezTo>
                  <a:cubicBezTo>
                    <a:pt x="238" y="363"/>
                    <a:pt x="238" y="363"/>
                    <a:pt x="238" y="363"/>
                  </a:cubicBezTo>
                  <a:cubicBezTo>
                    <a:pt x="242" y="353"/>
                    <a:pt x="242" y="353"/>
                    <a:pt x="242" y="353"/>
                  </a:cubicBezTo>
                  <a:cubicBezTo>
                    <a:pt x="243" y="350"/>
                    <a:pt x="245" y="347"/>
                    <a:pt x="247" y="345"/>
                  </a:cubicBezTo>
                  <a:cubicBezTo>
                    <a:pt x="243" y="337"/>
                    <a:pt x="243" y="337"/>
                    <a:pt x="243" y="337"/>
                  </a:cubicBezTo>
                  <a:cubicBezTo>
                    <a:pt x="238" y="338"/>
                    <a:pt x="238" y="338"/>
                    <a:pt x="238" y="338"/>
                  </a:cubicBezTo>
                  <a:cubicBezTo>
                    <a:pt x="243" y="337"/>
                    <a:pt x="243" y="337"/>
                    <a:pt x="243" y="337"/>
                  </a:cubicBezTo>
                  <a:cubicBezTo>
                    <a:pt x="247" y="345"/>
                    <a:pt x="247" y="345"/>
                    <a:pt x="247" y="345"/>
                  </a:cubicBezTo>
                  <a:cubicBezTo>
                    <a:pt x="254" y="340"/>
                    <a:pt x="254" y="340"/>
                    <a:pt x="254" y="340"/>
                  </a:cubicBezTo>
                  <a:cubicBezTo>
                    <a:pt x="243" y="321"/>
                    <a:pt x="243" y="321"/>
                    <a:pt x="243" y="321"/>
                  </a:cubicBezTo>
                  <a:cubicBezTo>
                    <a:pt x="245" y="319"/>
                    <a:pt x="246" y="316"/>
                    <a:pt x="248" y="314"/>
                  </a:cubicBezTo>
                  <a:cubicBezTo>
                    <a:pt x="246" y="312"/>
                    <a:pt x="245" y="312"/>
                    <a:pt x="243" y="311"/>
                  </a:cubicBezTo>
                  <a:cubicBezTo>
                    <a:pt x="214" y="334"/>
                    <a:pt x="214" y="334"/>
                    <a:pt x="214" y="334"/>
                  </a:cubicBezTo>
                  <a:cubicBezTo>
                    <a:pt x="243" y="311"/>
                    <a:pt x="243" y="311"/>
                    <a:pt x="243" y="311"/>
                  </a:cubicBezTo>
                  <a:cubicBezTo>
                    <a:pt x="245" y="312"/>
                    <a:pt x="246" y="312"/>
                    <a:pt x="248" y="314"/>
                  </a:cubicBezTo>
                  <a:cubicBezTo>
                    <a:pt x="256" y="313"/>
                    <a:pt x="256" y="313"/>
                    <a:pt x="256" y="313"/>
                  </a:cubicBezTo>
                  <a:cubicBezTo>
                    <a:pt x="264" y="319"/>
                    <a:pt x="274" y="326"/>
                    <a:pt x="282" y="332"/>
                  </a:cubicBezTo>
                  <a:cubicBezTo>
                    <a:pt x="283" y="332"/>
                    <a:pt x="285" y="333"/>
                    <a:pt x="287" y="334"/>
                  </a:cubicBezTo>
                  <a:moveTo>
                    <a:pt x="448" y="26"/>
                  </a:moveTo>
                  <a:cubicBezTo>
                    <a:pt x="461" y="22"/>
                    <a:pt x="461" y="22"/>
                    <a:pt x="461" y="22"/>
                  </a:cubicBezTo>
                  <a:cubicBezTo>
                    <a:pt x="462" y="22"/>
                    <a:pt x="463" y="21"/>
                    <a:pt x="463" y="20"/>
                  </a:cubicBezTo>
                  <a:cubicBezTo>
                    <a:pt x="466" y="18"/>
                    <a:pt x="469" y="15"/>
                    <a:pt x="472" y="13"/>
                  </a:cubicBezTo>
                  <a:cubicBezTo>
                    <a:pt x="466" y="15"/>
                    <a:pt x="466" y="15"/>
                    <a:pt x="466" y="15"/>
                  </a:cubicBezTo>
                  <a:cubicBezTo>
                    <a:pt x="460" y="17"/>
                    <a:pt x="460" y="17"/>
                    <a:pt x="460" y="17"/>
                  </a:cubicBezTo>
                  <a:cubicBezTo>
                    <a:pt x="457" y="18"/>
                    <a:pt x="455" y="19"/>
                    <a:pt x="452" y="21"/>
                  </a:cubicBezTo>
                  <a:cubicBezTo>
                    <a:pt x="437" y="30"/>
                    <a:pt x="437" y="30"/>
                    <a:pt x="437" y="30"/>
                  </a:cubicBezTo>
                  <a:cubicBezTo>
                    <a:pt x="451" y="24"/>
                    <a:pt x="451" y="24"/>
                    <a:pt x="451" y="24"/>
                  </a:cubicBezTo>
                  <a:cubicBezTo>
                    <a:pt x="450" y="25"/>
                    <a:pt x="449" y="25"/>
                    <a:pt x="448" y="26"/>
                  </a:cubicBezTo>
                  <a:moveTo>
                    <a:pt x="422" y="59"/>
                  </a:moveTo>
                  <a:cubicBezTo>
                    <a:pt x="430" y="55"/>
                    <a:pt x="438" y="51"/>
                    <a:pt x="447" y="47"/>
                  </a:cubicBezTo>
                  <a:cubicBezTo>
                    <a:pt x="439" y="47"/>
                    <a:pt x="439" y="47"/>
                    <a:pt x="439" y="47"/>
                  </a:cubicBezTo>
                  <a:cubicBezTo>
                    <a:pt x="434" y="50"/>
                    <a:pt x="429" y="53"/>
                    <a:pt x="424" y="55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423" y="56"/>
                    <a:pt x="423" y="57"/>
                    <a:pt x="422" y="59"/>
                  </a:cubicBezTo>
                  <a:moveTo>
                    <a:pt x="422" y="59"/>
                  </a:moveTo>
                  <a:cubicBezTo>
                    <a:pt x="422" y="61"/>
                    <a:pt x="421" y="63"/>
                    <a:pt x="421" y="65"/>
                  </a:cubicBezTo>
                  <a:cubicBezTo>
                    <a:pt x="446" y="51"/>
                    <a:pt x="446" y="51"/>
                    <a:pt x="446" y="51"/>
                  </a:cubicBezTo>
                  <a:cubicBezTo>
                    <a:pt x="446" y="50"/>
                    <a:pt x="446" y="48"/>
                    <a:pt x="447" y="47"/>
                  </a:cubicBezTo>
                  <a:cubicBezTo>
                    <a:pt x="438" y="51"/>
                    <a:pt x="430" y="55"/>
                    <a:pt x="422" y="59"/>
                  </a:cubicBezTo>
                  <a:moveTo>
                    <a:pt x="413" y="71"/>
                  </a:moveTo>
                  <a:cubicBezTo>
                    <a:pt x="416" y="70"/>
                    <a:pt x="419" y="68"/>
                    <a:pt x="422" y="67"/>
                  </a:cubicBezTo>
                  <a:cubicBezTo>
                    <a:pt x="413" y="70"/>
                    <a:pt x="413" y="70"/>
                    <a:pt x="413" y="70"/>
                  </a:cubicBezTo>
                  <a:cubicBezTo>
                    <a:pt x="413" y="70"/>
                    <a:pt x="413" y="70"/>
                    <a:pt x="413" y="71"/>
                  </a:cubicBezTo>
                  <a:moveTo>
                    <a:pt x="431" y="69"/>
                  </a:moveTo>
                  <a:cubicBezTo>
                    <a:pt x="448" y="61"/>
                    <a:pt x="448" y="61"/>
                    <a:pt x="448" y="61"/>
                  </a:cubicBezTo>
                  <a:cubicBezTo>
                    <a:pt x="448" y="61"/>
                    <a:pt x="448" y="61"/>
                    <a:pt x="448" y="60"/>
                  </a:cubicBezTo>
                  <a:cubicBezTo>
                    <a:pt x="447" y="58"/>
                    <a:pt x="447" y="57"/>
                    <a:pt x="447" y="55"/>
                  </a:cubicBezTo>
                  <a:cubicBezTo>
                    <a:pt x="430" y="62"/>
                    <a:pt x="430" y="62"/>
                    <a:pt x="430" y="62"/>
                  </a:cubicBezTo>
                  <a:cubicBezTo>
                    <a:pt x="430" y="63"/>
                    <a:pt x="430" y="63"/>
                    <a:pt x="430" y="64"/>
                  </a:cubicBezTo>
                  <a:cubicBezTo>
                    <a:pt x="430" y="63"/>
                    <a:pt x="430" y="63"/>
                    <a:pt x="430" y="62"/>
                  </a:cubicBezTo>
                  <a:cubicBezTo>
                    <a:pt x="427" y="64"/>
                    <a:pt x="424" y="65"/>
                    <a:pt x="422" y="67"/>
                  </a:cubicBezTo>
                  <a:cubicBezTo>
                    <a:pt x="419" y="68"/>
                    <a:pt x="416" y="70"/>
                    <a:pt x="413" y="71"/>
                  </a:cubicBezTo>
                  <a:cubicBezTo>
                    <a:pt x="413" y="72"/>
                    <a:pt x="413" y="74"/>
                    <a:pt x="414" y="74"/>
                  </a:cubicBezTo>
                  <a:cubicBezTo>
                    <a:pt x="430" y="65"/>
                    <a:pt x="430" y="65"/>
                    <a:pt x="430" y="65"/>
                  </a:cubicBezTo>
                  <a:cubicBezTo>
                    <a:pt x="431" y="69"/>
                    <a:pt x="431" y="69"/>
                    <a:pt x="431" y="69"/>
                  </a:cubicBezTo>
                  <a:moveTo>
                    <a:pt x="441" y="41"/>
                  </a:moveTo>
                  <a:cubicBezTo>
                    <a:pt x="424" y="52"/>
                    <a:pt x="424" y="52"/>
                    <a:pt x="424" y="52"/>
                  </a:cubicBezTo>
                  <a:cubicBezTo>
                    <a:pt x="450" y="39"/>
                    <a:pt x="450" y="39"/>
                    <a:pt x="450" y="39"/>
                  </a:cubicBezTo>
                  <a:cubicBezTo>
                    <a:pt x="441" y="41"/>
                    <a:pt x="441" y="41"/>
                    <a:pt x="441" y="41"/>
                  </a:cubicBezTo>
                  <a:moveTo>
                    <a:pt x="385" y="155"/>
                  </a:moveTo>
                  <a:cubicBezTo>
                    <a:pt x="389" y="151"/>
                    <a:pt x="394" y="148"/>
                    <a:pt x="399" y="144"/>
                  </a:cubicBezTo>
                  <a:cubicBezTo>
                    <a:pt x="394" y="148"/>
                    <a:pt x="389" y="151"/>
                    <a:pt x="385" y="155"/>
                  </a:cubicBezTo>
                  <a:moveTo>
                    <a:pt x="385" y="155"/>
                  </a:moveTo>
                  <a:cubicBezTo>
                    <a:pt x="387" y="157"/>
                    <a:pt x="388" y="158"/>
                    <a:pt x="390" y="159"/>
                  </a:cubicBezTo>
                  <a:cubicBezTo>
                    <a:pt x="388" y="158"/>
                    <a:pt x="387" y="157"/>
                    <a:pt x="385" y="155"/>
                  </a:cubicBezTo>
                  <a:moveTo>
                    <a:pt x="417" y="112"/>
                  </a:moveTo>
                  <a:cubicBezTo>
                    <a:pt x="410" y="119"/>
                    <a:pt x="410" y="119"/>
                    <a:pt x="410" y="119"/>
                  </a:cubicBezTo>
                  <a:cubicBezTo>
                    <a:pt x="417" y="112"/>
                    <a:pt x="417" y="112"/>
                    <a:pt x="417" y="112"/>
                  </a:cubicBezTo>
                  <a:moveTo>
                    <a:pt x="403" y="176"/>
                  </a:moveTo>
                  <a:cubicBezTo>
                    <a:pt x="413" y="171"/>
                    <a:pt x="413" y="171"/>
                    <a:pt x="413" y="171"/>
                  </a:cubicBezTo>
                  <a:cubicBezTo>
                    <a:pt x="424" y="158"/>
                    <a:pt x="424" y="158"/>
                    <a:pt x="424" y="158"/>
                  </a:cubicBezTo>
                  <a:cubicBezTo>
                    <a:pt x="422" y="148"/>
                    <a:pt x="422" y="148"/>
                    <a:pt x="422" y="148"/>
                  </a:cubicBezTo>
                  <a:cubicBezTo>
                    <a:pt x="421" y="137"/>
                    <a:pt x="421" y="137"/>
                    <a:pt x="421" y="137"/>
                  </a:cubicBezTo>
                  <a:cubicBezTo>
                    <a:pt x="432" y="134"/>
                    <a:pt x="432" y="134"/>
                    <a:pt x="432" y="134"/>
                  </a:cubicBezTo>
                  <a:cubicBezTo>
                    <a:pt x="444" y="124"/>
                    <a:pt x="444" y="124"/>
                    <a:pt x="444" y="124"/>
                  </a:cubicBezTo>
                  <a:cubicBezTo>
                    <a:pt x="451" y="104"/>
                    <a:pt x="451" y="104"/>
                    <a:pt x="451" y="104"/>
                  </a:cubicBezTo>
                  <a:cubicBezTo>
                    <a:pt x="440" y="109"/>
                    <a:pt x="440" y="109"/>
                    <a:pt x="440" y="109"/>
                  </a:cubicBezTo>
                  <a:cubicBezTo>
                    <a:pt x="439" y="108"/>
                    <a:pt x="438" y="107"/>
                    <a:pt x="437" y="107"/>
                  </a:cubicBezTo>
                  <a:cubicBezTo>
                    <a:pt x="442" y="99"/>
                    <a:pt x="442" y="99"/>
                    <a:pt x="442" y="99"/>
                  </a:cubicBezTo>
                  <a:cubicBezTo>
                    <a:pt x="449" y="93"/>
                    <a:pt x="449" y="93"/>
                    <a:pt x="449" y="93"/>
                  </a:cubicBezTo>
                  <a:cubicBezTo>
                    <a:pt x="456" y="87"/>
                    <a:pt x="456" y="87"/>
                    <a:pt x="456" y="87"/>
                  </a:cubicBezTo>
                  <a:cubicBezTo>
                    <a:pt x="455" y="87"/>
                    <a:pt x="454" y="86"/>
                    <a:pt x="453" y="85"/>
                  </a:cubicBezTo>
                  <a:cubicBezTo>
                    <a:pt x="454" y="86"/>
                    <a:pt x="455" y="87"/>
                    <a:pt x="456" y="87"/>
                  </a:cubicBezTo>
                  <a:cubicBezTo>
                    <a:pt x="462" y="83"/>
                    <a:pt x="464" y="80"/>
                    <a:pt x="459" y="76"/>
                  </a:cubicBezTo>
                  <a:cubicBezTo>
                    <a:pt x="458" y="75"/>
                    <a:pt x="456" y="74"/>
                    <a:pt x="455" y="73"/>
                  </a:cubicBezTo>
                  <a:cubicBezTo>
                    <a:pt x="451" y="74"/>
                    <a:pt x="448" y="76"/>
                    <a:pt x="446" y="77"/>
                  </a:cubicBezTo>
                  <a:cubicBezTo>
                    <a:pt x="447" y="78"/>
                    <a:pt x="448" y="79"/>
                    <a:pt x="448" y="80"/>
                  </a:cubicBezTo>
                  <a:cubicBezTo>
                    <a:pt x="443" y="83"/>
                    <a:pt x="438" y="87"/>
                    <a:pt x="432" y="90"/>
                  </a:cubicBezTo>
                  <a:cubicBezTo>
                    <a:pt x="434" y="91"/>
                    <a:pt x="436" y="93"/>
                    <a:pt x="437" y="95"/>
                  </a:cubicBezTo>
                  <a:cubicBezTo>
                    <a:pt x="436" y="93"/>
                    <a:pt x="434" y="91"/>
                    <a:pt x="432" y="90"/>
                  </a:cubicBezTo>
                  <a:cubicBezTo>
                    <a:pt x="438" y="87"/>
                    <a:pt x="443" y="83"/>
                    <a:pt x="448" y="80"/>
                  </a:cubicBezTo>
                  <a:cubicBezTo>
                    <a:pt x="448" y="79"/>
                    <a:pt x="447" y="78"/>
                    <a:pt x="446" y="77"/>
                  </a:cubicBezTo>
                  <a:cubicBezTo>
                    <a:pt x="445" y="76"/>
                    <a:pt x="445" y="76"/>
                    <a:pt x="445" y="76"/>
                  </a:cubicBezTo>
                  <a:cubicBezTo>
                    <a:pt x="412" y="93"/>
                    <a:pt x="412" y="93"/>
                    <a:pt x="412" y="93"/>
                  </a:cubicBezTo>
                  <a:cubicBezTo>
                    <a:pt x="445" y="76"/>
                    <a:pt x="445" y="76"/>
                    <a:pt x="445" y="76"/>
                  </a:cubicBezTo>
                  <a:cubicBezTo>
                    <a:pt x="445" y="75"/>
                    <a:pt x="444" y="75"/>
                    <a:pt x="444" y="74"/>
                  </a:cubicBezTo>
                  <a:cubicBezTo>
                    <a:pt x="426" y="83"/>
                    <a:pt x="426" y="83"/>
                    <a:pt x="426" y="83"/>
                  </a:cubicBezTo>
                  <a:cubicBezTo>
                    <a:pt x="452" y="69"/>
                    <a:pt x="452" y="69"/>
                    <a:pt x="452" y="69"/>
                  </a:cubicBezTo>
                  <a:cubicBezTo>
                    <a:pt x="441" y="70"/>
                    <a:pt x="441" y="70"/>
                    <a:pt x="441" y="70"/>
                  </a:cubicBezTo>
                  <a:cubicBezTo>
                    <a:pt x="442" y="70"/>
                    <a:pt x="442" y="71"/>
                    <a:pt x="442" y="72"/>
                  </a:cubicBezTo>
                  <a:cubicBezTo>
                    <a:pt x="411" y="93"/>
                    <a:pt x="411" y="93"/>
                    <a:pt x="411" y="93"/>
                  </a:cubicBezTo>
                  <a:cubicBezTo>
                    <a:pt x="442" y="72"/>
                    <a:pt x="442" y="72"/>
                    <a:pt x="442" y="72"/>
                  </a:cubicBezTo>
                  <a:cubicBezTo>
                    <a:pt x="442" y="71"/>
                    <a:pt x="442" y="70"/>
                    <a:pt x="441" y="70"/>
                  </a:cubicBezTo>
                  <a:cubicBezTo>
                    <a:pt x="441" y="69"/>
                    <a:pt x="441" y="69"/>
                    <a:pt x="441" y="69"/>
                  </a:cubicBezTo>
                  <a:cubicBezTo>
                    <a:pt x="432" y="72"/>
                    <a:pt x="432" y="72"/>
                    <a:pt x="432" y="72"/>
                  </a:cubicBezTo>
                  <a:cubicBezTo>
                    <a:pt x="427" y="75"/>
                    <a:pt x="421" y="78"/>
                    <a:pt x="416" y="81"/>
                  </a:cubicBezTo>
                  <a:cubicBezTo>
                    <a:pt x="421" y="78"/>
                    <a:pt x="427" y="75"/>
                    <a:pt x="432" y="72"/>
                  </a:cubicBezTo>
                  <a:cubicBezTo>
                    <a:pt x="427" y="75"/>
                    <a:pt x="421" y="78"/>
                    <a:pt x="416" y="81"/>
                  </a:cubicBezTo>
                  <a:cubicBezTo>
                    <a:pt x="401" y="91"/>
                    <a:pt x="401" y="91"/>
                    <a:pt x="401" y="91"/>
                  </a:cubicBezTo>
                  <a:cubicBezTo>
                    <a:pt x="402" y="94"/>
                    <a:pt x="402" y="94"/>
                    <a:pt x="402" y="94"/>
                  </a:cubicBezTo>
                  <a:cubicBezTo>
                    <a:pt x="402" y="95"/>
                    <a:pt x="403" y="97"/>
                    <a:pt x="404" y="97"/>
                  </a:cubicBezTo>
                  <a:cubicBezTo>
                    <a:pt x="398" y="101"/>
                    <a:pt x="393" y="104"/>
                    <a:pt x="388" y="107"/>
                  </a:cubicBezTo>
                  <a:cubicBezTo>
                    <a:pt x="399" y="107"/>
                    <a:pt x="399" y="107"/>
                    <a:pt x="399" y="107"/>
                  </a:cubicBezTo>
                  <a:cubicBezTo>
                    <a:pt x="404" y="109"/>
                    <a:pt x="411" y="111"/>
                    <a:pt x="417" y="112"/>
                  </a:cubicBezTo>
                  <a:cubicBezTo>
                    <a:pt x="410" y="119"/>
                    <a:pt x="410" y="119"/>
                    <a:pt x="410" y="119"/>
                  </a:cubicBezTo>
                  <a:cubicBezTo>
                    <a:pt x="411" y="119"/>
                    <a:pt x="411" y="119"/>
                    <a:pt x="412" y="120"/>
                  </a:cubicBezTo>
                  <a:cubicBezTo>
                    <a:pt x="407" y="127"/>
                    <a:pt x="407" y="127"/>
                    <a:pt x="407" y="127"/>
                  </a:cubicBezTo>
                  <a:cubicBezTo>
                    <a:pt x="403" y="136"/>
                    <a:pt x="403" y="136"/>
                    <a:pt x="403" y="136"/>
                  </a:cubicBezTo>
                  <a:cubicBezTo>
                    <a:pt x="387" y="146"/>
                    <a:pt x="387" y="146"/>
                    <a:pt x="387" y="146"/>
                  </a:cubicBezTo>
                  <a:cubicBezTo>
                    <a:pt x="379" y="151"/>
                    <a:pt x="372" y="158"/>
                    <a:pt x="365" y="163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3" y="177"/>
                    <a:pt x="373" y="177"/>
                    <a:pt x="373" y="177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83" y="185"/>
                    <a:pt x="383" y="185"/>
                    <a:pt x="383" y="185"/>
                  </a:cubicBezTo>
                  <a:cubicBezTo>
                    <a:pt x="389" y="168"/>
                    <a:pt x="389" y="168"/>
                    <a:pt x="389" y="168"/>
                  </a:cubicBezTo>
                  <a:cubicBezTo>
                    <a:pt x="394" y="164"/>
                    <a:pt x="399" y="160"/>
                    <a:pt x="403" y="157"/>
                  </a:cubicBezTo>
                  <a:cubicBezTo>
                    <a:pt x="402" y="156"/>
                    <a:pt x="401" y="155"/>
                    <a:pt x="399" y="154"/>
                  </a:cubicBezTo>
                  <a:cubicBezTo>
                    <a:pt x="401" y="155"/>
                    <a:pt x="402" y="156"/>
                    <a:pt x="403" y="157"/>
                  </a:cubicBezTo>
                  <a:cubicBezTo>
                    <a:pt x="404" y="157"/>
                    <a:pt x="405" y="158"/>
                    <a:pt x="405" y="158"/>
                  </a:cubicBezTo>
                  <a:cubicBezTo>
                    <a:pt x="406" y="158"/>
                    <a:pt x="406" y="158"/>
                    <a:pt x="406" y="158"/>
                  </a:cubicBezTo>
                  <a:cubicBezTo>
                    <a:pt x="413" y="168"/>
                    <a:pt x="413" y="168"/>
                    <a:pt x="413" y="168"/>
                  </a:cubicBezTo>
                  <a:cubicBezTo>
                    <a:pt x="406" y="158"/>
                    <a:pt x="406" y="158"/>
                    <a:pt x="406" y="158"/>
                  </a:cubicBezTo>
                  <a:cubicBezTo>
                    <a:pt x="403" y="166"/>
                    <a:pt x="403" y="166"/>
                    <a:pt x="403" y="166"/>
                  </a:cubicBezTo>
                  <a:cubicBezTo>
                    <a:pt x="399" y="173"/>
                    <a:pt x="399" y="173"/>
                    <a:pt x="399" y="173"/>
                  </a:cubicBezTo>
                  <a:cubicBezTo>
                    <a:pt x="400" y="174"/>
                    <a:pt x="402" y="175"/>
                    <a:pt x="403" y="176"/>
                  </a:cubicBezTo>
                  <a:moveTo>
                    <a:pt x="1158" y="3"/>
                  </a:moveTo>
                  <a:cubicBezTo>
                    <a:pt x="1155" y="2"/>
                    <a:pt x="1153" y="1"/>
                    <a:pt x="1150" y="0"/>
                  </a:cubicBezTo>
                  <a:cubicBezTo>
                    <a:pt x="1151" y="0"/>
                    <a:pt x="1152" y="1"/>
                    <a:pt x="1152" y="1"/>
                  </a:cubicBezTo>
                  <a:cubicBezTo>
                    <a:pt x="1155" y="2"/>
                    <a:pt x="1157" y="3"/>
                    <a:pt x="1160" y="4"/>
                  </a:cubicBezTo>
                  <a:cubicBezTo>
                    <a:pt x="1159" y="4"/>
                    <a:pt x="1158" y="3"/>
                    <a:pt x="1158" y="3"/>
                  </a:cubicBezTo>
                  <a:moveTo>
                    <a:pt x="1166" y="8"/>
                  </a:moveTo>
                  <a:cubicBezTo>
                    <a:pt x="1161" y="6"/>
                    <a:pt x="1156" y="4"/>
                    <a:pt x="1150" y="2"/>
                  </a:cubicBezTo>
                  <a:cubicBezTo>
                    <a:pt x="1152" y="3"/>
                    <a:pt x="1154" y="5"/>
                    <a:pt x="1156" y="6"/>
                  </a:cubicBezTo>
                  <a:cubicBezTo>
                    <a:pt x="1159" y="8"/>
                    <a:pt x="1161" y="10"/>
                    <a:pt x="1164" y="12"/>
                  </a:cubicBezTo>
                  <a:cubicBezTo>
                    <a:pt x="1170" y="15"/>
                    <a:pt x="1175" y="16"/>
                    <a:pt x="1180" y="19"/>
                  </a:cubicBezTo>
                  <a:cubicBezTo>
                    <a:pt x="1178" y="17"/>
                    <a:pt x="1175" y="15"/>
                    <a:pt x="1173" y="13"/>
                  </a:cubicBezTo>
                  <a:cubicBezTo>
                    <a:pt x="1171" y="11"/>
                    <a:pt x="1169" y="9"/>
                    <a:pt x="1166" y="8"/>
                  </a:cubicBezTo>
                  <a:moveTo>
                    <a:pt x="463" y="42"/>
                  </a:moveTo>
                  <a:cubicBezTo>
                    <a:pt x="469" y="39"/>
                    <a:pt x="475" y="37"/>
                    <a:pt x="480" y="35"/>
                  </a:cubicBezTo>
                  <a:cubicBezTo>
                    <a:pt x="475" y="37"/>
                    <a:pt x="469" y="39"/>
                    <a:pt x="463" y="42"/>
                  </a:cubicBezTo>
                  <a:cubicBezTo>
                    <a:pt x="469" y="39"/>
                    <a:pt x="475" y="37"/>
                    <a:pt x="480" y="35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1" y="33"/>
                    <a:pt x="481" y="32"/>
                    <a:pt x="481" y="32"/>
                  </a:cubicBezTo>
                  <a:cubicBezTo>
                    <a:pt x="475" y="34"/>
                    <a:pt x="469" y="37"/>
                    <a:pt x="463" y="39"/>
                  </a:cubicBezTo>
                  <a:cubicBezTo>
                    <a:pt x="463" y="39"/>
                    <a:pt x="463" y="40"/>
                    <a:pt x="463" y="40"/>
                  </a:cubicBezTo>
                  <a:cubicBezTo>
                    <a:pt x="463" y="41"/>
                    <a:pt x="463" y="42"/>
                    <a:pt x="463" y="42"/>
                  </a:cubicBezTo>
                  <a:cubicBezTo>
                    <a:pt x="463" y="42"/>
                    <a:pt x="463" y="41"/>
                    <a:pt x="463" y="40"/>
                  </a:cubicBezTo>
                  <a:cubicBezTo>
                    <a:pt x="463" y="41"/>
                    <a:pt x="463" y="42"/>
                    <a:pt x="463" y="42"/>
                  </a:cubicBezTo>
                  <a:moveTo>
                    <a:pt x="462" y="67"/>
                  </a:moveTo>
                  <a:cubicBezTo>
                    <a:pt x="463" y="69"/>
                    <a:pt x="464" y="70"/>
                    <a:pt x="466" y="72"/>
                  </a:cubicBezTo>
                  <a:cubicBezTo>
                    <a:pt x="470" y="60"/>
                    <a:pt x="470" y="60"/>
                    <a:pt x="470" y="60"/>
                  </a:cubicBezTo>
                  <a:cubicBezTo>
                    <a:pt x="469" y="55"/>
                    <a:pt x="471" y="52"/>
                    <a:pt x="481" y="42"/>
                  </a:cubicBezTo>
                  <a:cubicBezTo>
                    <a:pt x="474" y="46"/>
                    <a:pt x="464" y="53"/>
                    <a:pt x="456" y="57"/>
                  </a:cubicBezTo>
                  <a:cubicBezTo>
                    <a:pt x="457" y="60"/>
                    <a:pt x="459" y="64"/>
                    <a:pt x="462" y="67"/>
                  </a:cubicBezTo>
                  <a:moveTo>
                    <a:pt x="1398" y="429"/>
                  </a:moveTo>
                  <a:cubicBezTo>
                    <a:pt x="1398" y="430"/>
                    <a:pt x="1399" y="430"/>
                    <a:pt x="1399" y="431"/>
                  </a:cubicBezTo>
                  <a:cubicBezTo>
                    <a:pt x="1399" y="430"/>
                    <a:pt x="1398" y="430"/>
                    <a:pt x="1398" y="429"/>
                  </a:cubicBezTo>
                  <a:moveTo>
                    <a:pt x="1400" y="432"/>
                  </a:moveTo>
                  <a:cubicBezTo>
                    <a:pt x="1400" y="432"/>
                    <a:pt x="1399" y="431"/>
                    <a:pt x="1399" y="431"/>
                  </a:cubicBezTo>
                  <a:cubicBezTo>
                    <a:pt x="1399" y="431"/>
                    <a:pt x="1400" y="432"/>
                    <a:pt x="1400" y="432"/>
                  </a:cubicBezTo>
                  <a:moveTo>
                    <a:pt x="1402" y="433"/>
                  </a:moveTo>
                  <a:cubicBezTo>
                    <a:pt x="1401" y="433"/>
                    <a:pt x="1401" y="432"/>
                    <a:pt x="1400" y="432"/>
                  </a:cubicBezTo>
                  <a:cubicBezTo>
                    <a:pt x="1401" y="432"/>
                    <a:pt x="1401" y="433"/>
                    <a:pt x="1402" y="433"/>
                  </a:cubicBezTo>
                  <a:moveTo>
                    <a:pt x="1402" y="435"/>
                  </a:moveTo>
                  <a:cubicBezTo>
                    <a:pt x="1402" y="434"/>
                    <a:pt x="1402" y="434"/>
                    <a:pt x="1402" y="433"/>
                  </a:cubicBezTo>
                  <a:cubicBezTo>
                    <a:pt x="1402" y="434"/>
                    <a:pt x="1402" y="434"/>
                    <a:pt x="1402" y="435"/>
                  </a:cubicBezTo>
                  <a:moveTo>
                    <a:pt x="1403" y="436"/>
                  </a:moveTo>
                  <a:cubicBezTo>
                    <a:pt x="1403" y="436"/>
                    <a:pt x="1403" y="435"/>
                    <a:pt x="1402" y="435"/>
                  </a:cubicBezTo>
                  <a:cubicBezTo>
                    <a:pt x="1403" y="435"/>
                    <a:pt x="1403" y="436"/>
                    <a:pt x="1403" y="436"/>
                  </a:cubicBezTo>
                  <a:moveTo>
                    <a:pt x="1404" y="437"/>
                  </a:moveTo>
                  <a:cubicBezTo>
                    <a:pt x="1404" y="437"/>
                    <a:pt x="1404" y="436"/>
                    <a:pt x="1403" y="436"/>
                  </a:cubicBezTo>
                  <a:cubicBezTo>
                    <a:pt x="1404" y="436"/>
                    <a:pt x="1404" y="437"/>
                    <a:pt x="1404" y="437"/>
                  </a:cubicBezTo>
                  <a:moveTo>
                    <a:pt x="1405" y="438"/>
                  </a:moveTo>
                  <a:cubicBezTo>
                    <a:pt x="1405" y="438"/>
                    <a:pt x="1404" y="437"/>
                    <a:pt x="1404" y="437"/>
                  </a:cubicBezTo>
                  <a:cubicBezTo>
                    <a:pt x="1404" y="437"/>
                    <a:pt x="1405" y="438"/>
                    <a:pt x="1405" y="438"/>
                  </a:cubicBezTo>
                  <a:moveTo>
                    <a:pt x="1406" y="439"/>
                  </a:moveTo>
                  <a:cubicBezTo>
                    <a:pt x="1406" y="439"/>
                    <a:pt x="1405" y="439"/>
                    <a:pt x="1405" y="438"/>
                  </a:cubicBezTo>
                  <a:cubicBezTo>
                    <a:pt x="1405" y="439"/>
                    <a:pt x="1406" y="439"/>
                    <a:pt x="1406" y="439"/>
                  </a:cubicBezTo>
                  <a:moveTo>
                    <a:pt x="1407" y="440"/>
                  </a:moveTo>
                  <a:cubicBezTo>
                    <a:pt x="1407" y="440"/>
                    <a:pt x="1407" y="440"/>
                    <a:pt x="1406" y="439"/>
                  </a:cubicBezTo>
                  <a:cubicBezTo>
                    <a:pt x="1407" y="440"/>
                    <a:pt x="1407" y="440"/>
                    <a:pt x="1407" y="440"/>
                  </a:cubicBezTo>
                  <a:moveTo>
                    <a:pt x="1408" y="441"/>
                  </a:moveTo>
                  <a:cubicBezTo>
                    <a:pt x="1408" y="441"/>
                    <a:pt x="1407" y="440"/>
                    <a:pt x="1407" y="440"/>
                  </a:cubicBezTo>
                  <a:cubicBezTo>
                    <a:pt x="1407" y="440"/>
                    <a:pt x="1408" y="441"/>
                    <a:pt x="1408" y="441"/>
                  </a:cubicBezTo>
                  <a:moveTo>
                    <a:pt x="1409" y="442"/>
                  </a:moveTo>
                  <a:cubicBezTo>
                    <a:pt x="1409" y="442"/>
                    <a:pt x="1409" y="441"/>
                    <a:pt x="1408" y="441"/>
                  </a:cubicBezTo>
                  <a:cubicBezTo>
                    <a:pt x="1409" y="441"/>
                    <a:pt x="1409" y="442"/>
                    <a:pt x="1409" y="442"/>
                  </a:cubicBezTo>
                  <a:moveTo>
                    <a:pt x="1410" y="443"/>
                  </a:moveTo>
                  <a:cubicBezTo>
                    <a:pt x="1410" y="443"/>
                    <a:pt x="1409" y="442"/>
                    <a:pt x="1409" y="442"/>
                  </a:cubicBezTo>
                  <a:cubicBezTo>
                    <a:pt x="1409" y="442"/>
                    <a:pt x="1410" y="443"/>
                    <a:pt x="1410" y="443"/>
                  </a:cubicBezTo>
                  <a:moveTo>
                    <a:pt x="1411" y="443"/>
                  </a:moveTo>
                  <a:cubicBezTo>
                    <a:pt x="1410" y="443"/>
                    <a:pt x="1410" y="443"/>
                    <a:pt x="1410" y="443"/>
                  </a:cubicBezTo>
                  <a:cubicBezTo>
                    <a:pt x="1411" y="443"/>
                    <a:pt x="1411" y="443"/>
                    <a:pt x="1411" y="443"/>
                  </a:cubicBezTo>
                  <a:moveTo>
                    <a:pt x="1412" y="443"/>
                  </a:moveTo>
                  <a:cubicBezTo>
                    <a:pt x="1412" y="443"/>
                    <a:pt x="1411" y="443"/>
                    <a:pt x="1411" y="443"/>
                  </a:cubicBezTo>
                  <a:cubicBezTo>
                    <a:pt x="1411" y="443"/>
                    <a:pt x="1412" y="443"/>
                    <a:pt x="1412" y="443"/>
                  </a:cubicBezTo>
                  <a:moveTo>
                    <a:pt x="1413" y="443"/>
                  </a:moveTo>
                  <a:cubicBezTo>
                    <a:pt x="1412" y="443"/>
                    <a:pt x="1412" y="443"/>
                    <a:pt x="1412" y="443"/>
                  </a:cubicBezTo>
                  <a:cubicBezTo>
                    <a:pt x="1412" y="443"/>
                    <a:pt x="1412" y="443"/>
                    <a:pt x="1413" y="443"/>
                  </a:cubicBezTo>
                  <a:moveTo>
                    <a:pt x="1414" y="443"/>
                  </a:moveTo>
                  <a:cubicBezTo>
                    <a:pt x="1413" y="443"/>
                    <a:pt x="1413" y="443"/>
                    <a:pt x="1413" y="443"/>
                  </a:cubicBezTo>
                  <a:cubicBezTo>
                    <a:pt x="1413" y="443"/>
                    <a:pt x="1413" y="443"/>
                    <a:pt x="1414" y="443"/>
                  </a:cubicBezTo>
                  <a:moveTo>
                    <a:pt x="1415" y="442"/>
                  </a:moveTo>
                  <a:cubicBezTo>
                    <a:pt x="1414" y="443"/>
                    <a:pt x="1414" y="443"/>
                    <a:pt x="1414" y="443"/>
                  </a:cubicBezTo>
                  <a:cubicBezTo>
                    <a:pt x="1414" y="443"/>
                    <a:pt x="1414" y="443"/>
                    <a:pt x="1415" y="442"/>
                  </a:cubicBezTo>
                  <a:moveTo>
                    <a:pt x="1416" y="442"/>
                  </a:moveTo>
                  <a:cubicBezTo>
                    <a:pt x="1415" y="442"/>
                    <a:pt x="1415" y="442"/>
                    <a:pt x="1415" y="442"/>
                  </a:cubicBezTo>
                  <a:cubicBezTo>
                    <a:pt x="1415" y="442"/>
                    <a:pt x="1415" y="442"/>
                    <a:pt x="1416" y="442"/>
                  </a:cubicBezTo>
                  <a:moveTo>
                    <a:pt x="1416" y="441"/>
                  </a:moveTo>
                  <a:cubicBezTo>
                    <a:pt x="1416" y="441"/>
                    <a:pt x="1416" y="441"/>
                    <a:pt x="1416" y="442"/>
                  </a:cubicBezTo>
                  <a:cubicBezTo>
                    <a:pt x="1416" y="441"/>
                    <a:pt x="1416" y="441"/>
                    <a:pt x="1416" y="441"/>
                  </a:cubicBezTo>
                  <a:moveTo>
                    <a:pt x="1416" y="440"/>
                  </a:moveTo>
                  <a:cubicBezTo>
                    <a:pt x="1416" y="440"/>
                    <a:pt x="1416" y="440"/>
                    <a:pt x="1416" y="441"/>
                  </a:cubicBezTo>
                  <a:cubicBezTo>
                    <a:pt x="1416" y="440"/>
                    <a:pt x="1416" y="440"/>
                    <a:pt x="1416" y="440"/>
                  </a:cubicBezTo>
                  <a:moveTo>
                    <a:pt x="1416" y="439"/>
                  </a:moveTo>
                  <a:cubicBezTo>
                    <a:pt x="1416" y="439"/>
                    <a:pt x="1416" y="439"/>
                    <a:pt x="1416" y="440"/>
                  </a:cubicBezTo>
                  <a:cubicBezTo>
                    <a:pt x="1416" y="439"/>
                    <a:pt x="1416" y="439"/>
                    <a:pt x="1416" y="439"/>
                  </a:cubicBezTo>
                  <a:moveTo>
                    <a:pt x="1416" y="437"/>
                  </a:moveTo>
                  <a:cubicBezTo>
                    <a:pt x="1416" y="438"/>
                    <a:pt x="1416" y="438"/>
                    <a:pt x="1416" y="439"/>
                  </a:cubicBezTo>
                  <a:cubicBezTo>
                    <a:pt x="1416" y="438"/>
                    <a:pt x="1416" y="438"/>
                    <a:pt x="1416" y="437"/>
                  </a:cubicBezTo>
                  <a:moveTo>
                    <a:pt x="1416" y="436"/>
                  </a:moveTo>
                  <a:cubicBezTo>
                    <a:pt x="1416" y="437"/>
                    <a:pt x="1416" y="437"/>
                    <a:pt x="1416" y="437"/>
                  </a:cubicBezTo>
                  <a:cubicBezTo>
                    <a:pt x="1416" y="437"/>
                    <a:pt x="1416" y="437"/>
                    <a:pt x="1416" y="436"/>
                  </a:cubicBezTo>
                  <a:moveTo>
                    <a:pt x="1416" y="435"/>
                  </a:moveTo>
                  <a:cubicBezTo>
                    <a:pt x="1416" y="436"/>
                    <a:pt x="1416" y="436"/>
                    <a:pt x="1416" y="436"/>
                  </a:cubicBezTo>
                  <a:cubicBezTo>
                    <a:pt x="1416" y="436"/>
                    <a:pt x="1416" y="436"/>
                    <a:pt x="1416" y="435"/>
                  </a:cubicBezTo>
                  <a:moveTo>
                    <a:pt x="1416" y="434"/>
                  </a:moveTo>
                  <a:cubicBezTo>
                    <a:pt x="1416" y="434"/>
                    <a:pt x="1416" y="435"/>
                    <a:pt x="1416" y="435"/>
                  </a:cubicBezTo>
                  <a:cubicBezTo>
                    <a:pt x="1416" y="435"/>
                    <a:pt x="1416" y="434"/>
                    <a:pt x="1416" y="434"/>
                  </a:cubicBezTo>
                  <a:moveTo>
                    <a:pt x="1415" y="432"/>
                  </a:moveTo>
                  <a:cubicBezTo>
                    <a:pt x="1416" y="432"/>
                    <a:pt x="1416" y="433"/>
                    <a:pt x="1416" y="434"/>
                  </a:cubicBezTo>
                  <a:cubicBezTo>
                    <a:pt x="1416" y="433"/>
                    <a:pt x="1416" y="432"/>
                    <a:pt x="1415" y="432"/>
                  </a:cubicBezTo>
                  <a:moveTo>
                    <a:pt x="1415" y="431"/>
                  </a:moveTo>
                  <a:cubicBezTo>
                    <a:pt x="1415" y="431"/>
                    <a:pt x="1415" y="432"/>
                    <a:pt x="1415" y="432"/>
                  </a:cubicBezTo>
                  <a:cubicBezTo>
                    <a:pt x="1415" y="432"/>
                    <a:pt x="1415" y="431"/>
                    <a:pt x="1415" y="431"/>
                  </a:cubicBezTo>
                  <a:moveTo>
                    <a:pt x="1415" y="431"/>
                  </a:moveTo>
                  <a:cubicBezTo>
                    <a:pt x="1415" y="430"/>
                    <a:pt x="1414" y="429"/>
                    <a:pt x="1414" y="429"/>
                  </a:cubicBezTo>
                  <a:cubicBezTo>
                    <a:pt x="1414" y="429"/>
                    <a:pt x="1415" y="430"/>
                    <a:pt x="1415" y="431"/>
                  </a:cubicBezTo>
                  <a:moveTo>
                    <a:pt x="1414" y="427"/>
                  </a:moveTo>
                  <a:cubicBezTo>
                    <a:pt x="1414" y="428"/>
                    <a:pt x="1414" y="428"/>
                    <a:pt x="1414" y="429"/>
                  </a:cubicBezTo>
                  <a:cubicBezTo>
                    <a:pt x="1414" y="428"/>
                    <a:pt x="1414" y="428"/>
                    <a:pt x="1414" y="427"/>
                  </a:cubicBezTo>
                  <a:moveTo>
                    <a:pt x="1414" y="427"/>
                  </a:moveTo>
                  <a:cubicBezTo>
                    <a:pt x="1414" y="427"/>
                    <a:pt x="1413" y="426"/>
                    <a:pt x="1413" y="426"/>
                  </a:cubicBezTo>
                  <a:cubicBezTo>
                    <a:pt x="1413" y="426"/>
                    <a:pt x="1414" y="427"/>
                    <a:pt x="1414" y="427"/>
                  </a:cubicBezTo>
                  <a:moveTo>
                    <a:pt x="1413" y="426"/>
                  </a:moveTo>
                  <a:cubicBezTo>
                    <a:pt x="1413" y="426"/>
                    <a:pt x="1413" y="425"/>
                    <a:pt x="1413" y="425"/>
                  </a:cubicBezTo>
                  <a:cubicBezTo>
                    <a:pt x="1413" y="425"/>
                    <a:pt x="1413" y="426"/>
                    <a:pt x="1413" y="426"/>
                  </a:cubicBezTo>
                  <a:moveTo>
                    <a:pt x="1413" y="425"/>
                  </a:moveTo>
                  <a:cubicBezTo>
                    <a:pt x="1413" y="424"/>
                    <a:pt x="1412" y="424"/>
                    <a:pt x="1412" y="423"/>
                  </a:cubicBezTo>
                  <a:cubicBezTo>
                    <a:pt x="1412" y="424"/>
                    <a:pt x="1413" y="424"/>
                    <a:pt x="1413" y="425"/>
                  </a:cubicBezTo>
                  <a:moveTo>
                    <a:pt x="1374" y="410"/>
                  </a:moveTo>
                  <a:cubicBezTo>
                    <a:pt x="1375" y="407"/>
                    <a:pt x="1376" y="402"/>
                    <a:pt x="1377" y="399"/>
                  </a:cubicBezTo>
                  <a:cubicBezTo>
                    <a:pt x="1376" y="402"/>
                    <a:pt x="1375" y="407"/>
                    <a:pt x="1374" y="410"/>
                  </a:cubicBezTo>
                  <a:moveTo>
                    <a:pt x="1380" y="398"/>
                  </a:moveTo>
                  <a:cubicBezTo>
                    <a:pt x="1379" y="398"/>
                    <a:pt x="1378" y="398"/>
                    <a:pt x="1377" y="399"/>
                  </a:cubicBezTo>
                  <a:cubicBezTo>
                    <a:pt x="1378" y="398"/>
                    <a:pt x="1379" y="398"/>
                    <a:pt x="1380" y="398"/>
                  </a:cubicBezTo>
                  <a:moveTo>
                    <a:pt x="1382" y="397"/>
                  </a:moveTo>
                  <a:cubicBezTo>
                    <a:pt x="1382" y="397"/>
                    <a:pt x="1381" y="397"/>
                    <a:pt x="1380" y="398"/>
                  </a:cubicBezTo>
                  <a:cubicBezTo>
                    <a:pt x="1381" y="397"/>
                    <a:pt x="1382" y="397"/>
                    <a:pt x="1382" y="397"/>
                  </a:cubicBezTo>
                  <a:moveTo>
                    <a:pt x="1382" y="397"/>
                  </a:moveTo>
                  <a:cubicBezTo>
                    <a:pt x="1383" y="396"/>
                    <a:pt x="1384" y="396"/>
                    <a:pt x="1384" y="396"/>
                  </a:cubicBezTo>
                  <a:cubicBezTo>
                    <a:pt x="1384" y="396"/>
                    <a:pt x="1383" y="396"/>
                    <a:pt x="1382" y="397"/>
                  </a:cubicBezTo>
                  <a:moveTo>
                    <a:pt x="1387" y="395"/>
                  </a:moveTo>
                  <a:cubicBezTo>
                    <a:pt x="1386" y="395"/>
                    <a:pt x="1385" y="396"/>
                    <a:pt x="1384" y="396"/>
                  </a:cubicBezTo>
                  <a:cubicBezTo>
                    <a:pt x="1385" y="396"/>
                    <a:pt x="1386" y="395"/>
                    <a:pt x="1387" y="395"/>
                  </a:cubicBezTo>
                  <a:moveTo>
                    <a:pt x="1389" y="395"/>
                  </a:moveTo>
                  <a:cubicBezTo>
                    <a:pt x="1388" y="395"/>
                    <a:pt x="1387" y="395"/>
                    <a:pt x="1387" y="395"/>
                  </a:cubicBezTo>
                  <a:cubicBezTo>
                    <a:pt x="1387" y="395"/>
                    <a:pt x="1388" y="395"/>
                    <a:pt x="1389" y="395"/>
                  </a:cubicBezTo>
                  <a:moveTo>
                    <a:pt x="1390" y="395"/>
                  </a:moveTo>
                  <a:cubicBezTo>
                    <a:pt x="1389" y="395"/>
                    <a:pt x="1389" y="395"/>
                    <a:pt x="1389" y="395"/>
                  </a:cubicBezTo>
                  <a:cubicBezTo>
                    <a:pt x="1389" y="395"/>
                    <a:pt x="1389" y="395"/>
                    <a:pt x="1390" y="395"/>
                  </a:cubicBezTo>
                  <a:moveTo>
                    <a:pt x="1392" y="394"/>
                  </a:moveTo>
                  <a:cubicBezTo>
                    <a:pt x="1391" y="395"/>
                    <a:pt x="1391" y="395"/>
                    <a:pt x="1390" y="395"/>
                  </a:cubicBezTo>
                  <a:cubicBezTo>
                    <a:pt x="1391" y="395"/>
                    <a:pt x="1391" y="395"/>
                    <a:pt x="1392" y="394"/>
                  </a:cubicBezTo>
                  <a:moveTo>
                    <a:pt x="1392" y="394"/>
                  </a:moveTo>
                  <a:cubicBezTo>
                    <a:pt x="1392" y="394"/>
                    <a:pt x="1392" y="394"/>
                    <a:pt x="1392" y="394"/>
                  </a:cubicBezTo>
                  <a:cubicBezTo>
                    <a:pt x="1392" y="394"/>
                    <a:pt x="1392" y="394"/>
                    <a:pt x="1392" y="394"/>
                  </a:cubicBezTo>
                  <a:moveTo>
                    <a:pt x="1392" y="394"/>
                  </a:moveTo>
                  <a:cubicBezTo>
                    <a:pt x="1392" y="394"/>
                    <a:pt x="1392" y="394"/>
                    <a:pt x="1392" y="394"/>
                  </a:cubicBezTo>
                  <a:cubicBezTo>
                    <a:pt x="1392" y="394"/>
                    <a:pt x="1392" y="394"/>
                    <a:pt x="1392" y="394"/>
                  </a:cubicBezTo>
                  <a:moveTo>
                    <a:pt x="1393" y="394"/>
                  </a:moveTo>
                  <a:cubicBezTo>
                    <a:pt x="1392" y="394"/>
                    <a:pt x="1392" y="394"/>
                    <a:pt x="1392" y="394"/>
                  </a:cubicBezTo>
                  <a:cubicBezTo>
                    <a:pt x="1392" y="394"/>
                    <a:pt x="1392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4" y="393"/>
                  </a:moveTo>
                  <a:cubicBezTo>
                    <a:pt x="1394" y="393"/>
                    <a:pt x="1393" y="394"/>
                    <a:pt x="1393" y="394"/>
                  </a:cubicBezTo>
                  <a:cubicBezTo>
                    <a:pt x="1393" y="394"/>
                    <a:pt x="1394" y="393"/>
                    <a:pt x="1394" y="393"/>
                  </a:cubicBezTo>
                  <a:moveTo>
                    <a:pt x="1395" y="392"/>
                  </a:moveTo>
                  <a:cubicBezTo>
                    <a:pt x="1395" y="392"/>
                    <a:pt x="1395" y="393"/>
                    <a:pt x="1394" y="393"/>
                  </a:cubicBezTo>
                  <a:cubicBezTo>
                    <a:pt x="1395" y="393"/>
                    <a:pt x="1395" y="392"/>
                    <a:pt x="1395" y="392"/>
                  </a:cubicBezTo>
                  <a:moveTo>
                    <a:pt x="1396" y="390"/>
                  </a:moveTo>
                  <a:cubicBezTo>
                    <a:pt x="1396" y="391"/>
                    <a:pt x="1395" y="391"/>
                    <a:pt x="1395" y="392"/>
                  </a:cubicBezTo>
                  <a:cubicBezTo>
                    <a:pt x="1395" y="391"/>
                    <a:pt x="1396" y="391"/>
                    <a:pt x="1396" y="390"/>
                  </a:cubicBezTo>
                  <a:moveTo>
                    <a:pt x="1396" y="388"/>
                  </a:moveTo>
                  <a:cubicBezTo>
                    <a:pt x="1396" y="389"/>
                    <a:pt x="1396" y="390"/>
                    <a:pt x="1396" y="390"/>
                  </a:cubicBezTo>
                  <a:cubicBezTo>
                    <a:pt x="1396" y="390"/>
                    <a:pt x="1396" y="389"/>
                    <a:pt x="1396" y="388"/>
                  </a:cubicBezTo>
                  <a:moveTo>
                    <a:pt x="1396" y="386"/>
                  </a:moveTo>
                  <a:cubicBezTo>
                    <a:pt x="1396" y="387"/>
                    <a:pt x="1396" y="387"/>
                    <a:pt x="1396" y="388"/>
                  </a:cubicBezTo>
                  <a:cubicBezTo>
                    <a:pt x="1396" y="387"/>
                    <a:pt x="1396" y="387"/>
                    <a:pt x="1396" y="386"/>
                  </a:cubicBezTo>
                  <a:moveTo>
                    <a:pt x="1395" y="383"/>
                  </a:moveTo>
                  <a:cubicBezTo>
                    <a:pt x="1395" y="384"/>
                    <a:pt x="1395" y="385"/>
                    <a:pt x="1396" y="386"/>
                  </a:cubicBezTo>
                  <a:cubicBezTo>
                    <a:pt x="1395" y="385"/>
                    <a:pt x="1395" y="384"/>
                    <a:pt x="1395" y="383"/>
                  </a:cubicBezTo>
                  <a:moveTo>
                    <a:pt x="1394" y="378"/>
                  </a:moveTo>
                  <a:cubicBezTo>
                    <a:pt x="1394" y="380"/>
                    <a:pt x="1395" y="382"/>
                    <a:pt x="1395" y="383"/>
                  </a:cubicBezTo>
                  <a:cubicBezTo>
                    <a:pt x="1395" y="382"/>
                    <a:pt x="1394" y="380"/>
                    <a:pt x="1394" y="378"/>
                  </a:cubicBezTo>
                  <a:moveTo>
                    <a:pt x="1392" y="374"/>
                  </a:moveTo>
                  <a:cubicBezTo>
                    <a:pt x="1393" y="375"/>
                    <a:pt x="1393" y="377"/>
                    <a:pt x="1394" y="378"/>
                  </a:cubicBezTo>
                  <a:cubicBezTo>
                    <a:pt x="1393" y="377"/>
                    <a:pt x="1393" y="375"/>
                    <a:pt x="1392" y="374"/>
                  </a:cubicBezTo>
                  <a:moveTo>
                    <a:pt x="1392" y="374"/>
                  </a:moveTo>
                  <a:cubicBezTo>
                    <a:pt x="1392" y="374"/>
                    <a:pt x="1392" y="374"/>
                    <a:pt x="1392" y="374"/>
                  </a:cubicBezTo>
                  <a:cubicBezTo>
                    <a:pt x="1392" y="374"/>
                    <a:pt x="1392" y="374"/>
                    <a:pt x="1392" y="374"/>
                  </a:cubicBezTo>
                  <a:moveTo>
                    <a:pt x="1392" y="374"/>
                  </a:moveTo>
                  <a:cubicBezTo>
                    <a:pt x="1392" y="374"/>
                    <a:pt x="1392" y="374"/>
                    <a:pt x="1392" y="374"/>
                  </a:cubicBezTo>
                  <a:cubicBezTo>
                    <a:pt x="1392" y="374"/>
                    <a:pt x="1392" y="374"/>
                    <a:pt x="1392" y="374"/>
                  </a:cubicBezTo>
                  <a:moveTo>
                    <a:pt x="1392" y="373"/>
                  </a:moveTo>
                  <a:cubicBezTo>
                    <a:pt x="1392" y="374"/>
                    <a:pt x="1392" y="374"/>
                    <a:pt x="1392" y="374"/>
                  </a:cubicBezTo>
                  <a:cubicBezTo>
                    <a:pt x="1392" y="374"/>
                    <a:pt x="1392" y="374"/>
                    <a:pt x="1392" y="373"/>
                  </a:cubicBezTo>
                  <a:moveTo>
                    <a:pt x="1392" y="373"/>
                  </a:moveTo>
                  <a:cubicBezTo>
                    <a:pt x="1392" y="373"/>
                    <a:pt x="1392" y="373"/>
                    <a:pt x="1392" y="373"/>
                  </a:cubicBezTo>
                  <a:cubicBezTo>
                    <a:pt x="1392" y="373"/>
                    <a:pt x="1392" y="373"/>
                    <a:pt x="1392" y="373"/>
                  </a:cubicBezTo>
                  <a:moveTo>
                    <a:pt x="1392" y="373"/>
                  </a:moveTo>
                  <a:cubicBezTo>
                    <a:pt x="1392" y="373"/>
                    <a:pt x="1392" y="373"/>
                    <a:pt x="1392" y="373"/>
                  </a:cubicBezTo>
                  <a:cubicBezTo>
                    <a:pt x="1392" y="373"/>
                    <a:pt x="1392" y="373"/>
                    <a:pt x="1392" y="373"/>
                  </a:cubicBezTo>
                  <a:moveTo>
                    <a:pt x="1392" y="373"/>
                  </a:moveTo>
                  <a:cubicBezTo>
                    <a:pt x="1392" y="373"/>
                    <a:pt x="1392" y="373"/>
                    <a:pt x="1392" y="373"/>
                  </a:cubicBezTo>
                  <a:cubicBezTo>
                    <a:pt x="1392" y="373"/>
                    <a:pt x="1392" y="373"/>
                    <a:pt x="1392" y="373"/>
                  </a:cubicBezTo>
                  <a:moveTo>
                    <a:pt x="1392" y="373"/>
                  </a:moveTo>
                  <a:cubicBezTo>
                    <a:pt x="1392" y="373"/>
                    <a:pt x="1392" y="373"/>
                    <a:pt x="1392" y="373"/>
                  </a:cubicBezTo>
                  <a:cubicBezTo>
                    <a:pt x="1392" y="373"/>
                    <a:pt x="1392" y="373"/>
                    <a:pt x="1392" y="373"/>
                  </a:cubicBezTo>
                  <a:moveTo>
                    <a:pt x="1392" y="373"/>
                  </a:moveTo>
                  <a:cubicBezTo>
                    <a:pt x="1392" y="373"/>
                    <a:pt x="1392" y="373"/>
                    <a:pt x="1392" y="373"/>
                  </a:cubicBezTo>
                  <a:cubicBezTo>
                    <a:pt x="1392" y="373"/>
                    <a:pt x="1392" y="373"/>
                    <a:pt x="1392" y="373"/>
                  </a:cubicBezTo>
                  <a:moveTo>
                    <a:pt x="1434" y="260"/>
                  </a:moveTo>
                  <a:cubicBezTo>
                    <a:pt x="1434" y="261"/>
                    <a:pt x="1434" y="261"/>
                    <a:pt x="1434" y="261"/>
                  </a:cubicBezTo>
                  <a:cubicBezTo>
                    <a:pt x="1434" y="261"/>
                    <a:pt x="1434" y="261"/>
                    <a:pt x="1434" y="260"/>
                  </a:cubicBezTo>
                  <a:moveTo>
                    <a:pt x="1435" y="259"/>
                  </a:moveTo>
                  <a:cubicBezTo>
                    <a:pt x="1434" y="260"/>
                    <a:pt x="1434" y="260"/>
                    <a:pt x="1434" y="260"/>
                  </a:cubicBezTo>
                  <a:cubicBezTo>
                    <a:pt x="1434" y="260"/>
                    <a:pt x="1434" y="260"/>
                    <a:pt x="1435" y="259"/>
                  </a:cubicBezTo>
                  <a:moveTo>
                    <a:pt x="1435" y="259"/>
                  </a:moveTo>
                  <a:cubicBezTo>
                    <a:pt x="1435" y="259"/>
                    <a:pt x="1435" y="259"/>
                    <a:pt x="1435" y="259"/>
                  </a:cubicBezTo>
                  <a:cubicBezTo>
                    <a:pt x="1435" y="259"/>
                    <a:pt x="1435" y="259"/>
                    <a:pt x="1435" y="259"/>
                  </a:cubicBezTo>
                  <a:moveTo>
                    <a:pt x="1435" y="258"/>
                  </a:moveTo>
                  <a:cubicBezTo>
                    <a:pt x="1435" y="258"/>
                    <a:pt x="1435" y="258"/>
                    <a:pt x="1435" y="259"/>
                  </a:cubicBezTo>
                  <a:cubicBezTo>
                    <a:pt x="1435" y="258"/>
                    <a:pt x="1435" y="258"/>
                    <a:pt x="1435" y="258"/>
                  </a:cubicBezTo>
                  <a:moveTo>
                    <a:pt x="1435" y="257"/>
                  </a:moveTo>
                  <a:cubicBezTo>
                    <a:pt x="1435" y="257"/>
                    <a:pt x="1435" y="257"/>
                    <a:pt x="1435" y="258"/>
                  </a:cubicBezTo>
                  <a:cubicBezTo>
                    <a:pt x="1435" y="257"/>
                    <a:pt x="1435" y="257"/>
                    <a:pt x="1435" y="257"/>
                  </a:cubicBezTo>
                  <a:moveTo>
                    <a:pt x="1435" y="256"/>
                  </a:moveTo>
                  <a:cubicBezTo>
                    <a:pt x="1435" y="256"/>
                    <a:pt x="1435" y="256"/>
                    <a:pt x="1435" y="257"/>
                  </a:cubicBezTo>
                  <a:cubicBezTo>
                    <a:pt x="1435" y="256"/>
                    <a:pt x="1435" y="256"/>
                    <a:pt x="1435" y="256"/>
                  </a:cubicBezTo>
                  <a:moveTo>
                    <a:pt x="1435" y="255"/>
                  </a:moveTo>
                  <a:cubicBezTo>
                    <a:pt x="1435" y="255"/>
                    <a:pt x="1435" y="255"/>
                    <a:pt x="1435" y="256"/>
                  </a:cubicBezTo>
                  <a:cubicBezTo>
                    <a:pt x="1435" y="255"/>
                    <a:pt x="1435" y="255"/>
                    <a:pt x="1435" y="255"/>
                  </a:cubicBezTo>
                  <a:moveTo>
                    <a:pt x="1435" y="254"/>
                  </a:moveTo>
                  <a:cubicBezTo>
                    <a:pt x="1435" y="254"/>
                    <a:pt x="1435" y="254"/>
                    <a:pt x="1435" y="255"/>
                  </a:cubicBezTo>
                  <a:cubicBezTo>
                    <a:pt x="1435" y="254"/>
                    <a:pt x="1435" y="254"/>
                    <a:pt x="1435" y="254"/>
                  </a:cubicBezTo>
                  <a:moveTo>
                    <a:pt x="1435" y="253"/>
                  </a:moveTo>
                  <a:cubicBezTo>
                    <a:pt x="1435" y="253"/>
                    <a:pt x="1435" y="253"/>
                    <a:pt x="1435" y="254"/>
                  </a:cubicBezTo>
                  <a:cubicBezTo>
                    <a:pt x="1435" y="253"/>
                    <a:pt x="1435" y="253"/>
                    <a:pt x="1435" y="253"/>
                  </a:cubicBezTo>
                  <a:moveTo>
                    <a:pt x="1434" y="251"/>
                  </a:moveTo>
                  <a:cubicBezTo>
                    <a:pt x="1435" y="252"/>
                    <a:pt x="1435" y="252"/>
                    <a:pt x="1435" y="253"/>
                  </a:cubicBezTo>
                  <a:cubicBezTo>
                    <a:pt x="1435" y="252"/>
                    <a:pt x="1435" y="252"/>
                    <a:pt x="1434" y="251"/>
                  </a:cubicBezTo>
                  <a:moveTo>
                    <a:pt x="1434" y="250"/>
                  </a:moveTo>
                  <a:cubicBezTo>
                    <a:pt x="1434" y="251"/>
                    <a:pt x="1434" y="251"/>
                    <a:pt x="1434" y="251"/>
                  </a:cubicBezTo>
                  <a:cubicBezTo>
                    <a:pt x="1434" y="251"/>
                    <a:pt x="1434" y="251"/>
                    <a:pt x="1434" y="250"/>
                  </a:cubicBezTo>
                  <a:moveTo>
                    <a:pt x="1434" y="249"/>
                  </a:moveTo>
                  <a:cubicBezTo>
                    <a:pt x="1434" y="249"/>
                    <a:pt x="1434" y="250"/>
                    <a:pt x="1434" y="250"/>
                  </a:cubicBezTo>
                  <a:cubicBezTo>
                    <a:pt x="1434" y="250"/>
                    <a:pt x="1434" y="249"/>
                    <a:pt x="1434" y="249"/>
                  </a:cubicBezTo>
                  <a:moveTo>
                    <a:pt x="1433" y="248"/>
                  </a:moveTo>
                  <a:cubicBezTo>
                    <a:pt x="1433" y="248"/>
                    <a:pt x="1434" y="249"/>
                    <a:pt x="1434" y="249"/>
                  </a:cubicBezTo>
                  <a:cubicBezTo>
                    <a:pt x="1434" y="249"/>
                    <a:pt x="1433" y="248"/>
                    <a:pt x="1433" y="248"/>
                  </a:cubicBezTo>
                  <a:moveTo>
                    <a:pt x="1433" y="246"/>
                  </a:moveTo>
                  <a:cubicBezTo>
                    <a:pt x="1433" y="246"/>
                    <a:pt x="1433" y="247"/>
                    <a:pt x="1433" y="248"/>
                  </a:cubicBezTo>
                  <a:cubicBezTo>
                    <a:pt x="1433" y="247"/>
                    <a:pt x="1433" y="246"/>
                    <a:pt x="1433" y="246"/>
                  </a:cubicBezTo>
                  <a:moveTo>
                    <a:pt x="1432" y="245"/>
                  </a:moveTo>
                  <a:cubicBezTo>
                    <a:pt x="1433" y="245"/>
                    <a:pt x="1433" y="246"/>
                    <a:pt x="1433" y="246"/>
                  </a:cubicBezTo>
                  <a:cubicBezTo>
                    <a:pt x="1433" y="246"/>
                    <a:pt x="1433" y="245"/>
                    <a:pt x="1432" y="245"/>
                  </a:cubicBezTo>
                  <a:moveTo>
                    <a:pt x="1431" y="243"/>
                  </a:moveTo>
                  <a:cubicBezTo>
                    <a:pt x="1432" y="244"/>
                    <a:pt x="1432" y="244"/>
                    <a:pt x="1432" y="245"/>
                  </a:cubicBezTo>
                  <a:cubicBezTo>
                    <a:pt x="1432" y="244"/>
                    <a:pt x="1432" y="244"/>
                    <a:pt x="1431" y="243"/>
                  </a:cubicBezTo>
                  <a:moveTo>
                    <a:pt x="1430" y="242"/>
                  </a:moveTo>
                  <a:cubicBezTo>
                    <a:pt x="1431" y="242"/>
                    <a:pt x="1431" y="243"/>
                    <a:pt x="1431" y="243"/>
                  </a:cubicBezTo>
                  <a:cubicBezTo>
                    <a:pt x="1431" y="243"/>
                    <a:pt x="1431" y="242"/>
                    <a:pt x="1430" y="242"/>
                  </a:cubicBezTo>
                  <a:moveTo>
                    <a:pt x="1430" y="240"/>
                  </a:moveTo>
                  <a:cubicBezTo>
                    <a:pt x="1430" y="241"/>
                    <a:pt x="1430" y="241"/>
                    <a:pt x="1430" y="242"/>
                  </a:cubicBezTo>
                  <a:cubicBezTo>
                    <a:pt x="1430" y="241"/>
                    <a:pt x="1430" y="241"/>
                    <a:pt x="1430" y="240"/>
                  </a:cubicBezTo>
                  <a:moveTo>
                    <a:pt x="1429" y="239"/>
                  </a:moveTo>
                  <a:cubicBezTo>
                    <a:pt x="1429" y="239"/>
                    <a:pt x="1429" y="240"/>
                    <a:pt x="1430" y="240"/>
                  </a:cubicBezTo>
                  <a:cubicBezTo>
                    <a:pt x="1429" y="240"/>
                    <a:pt x="1429" y="239"/>
                    <a:pt x="1429" y="239"/>
                  </a:cubicBezTo>
                  <a:moveTo>
                    <a:pt x="1427" y="237"/>
                  </a:moveTo>
                  <a:cubicBezTo>
                    <a:pt x="1428" y="237"/>
                    <a:pt x="1428" y="238"/>
                    <a:pt x="1429" y="239"/>
                  </a:cubicBezTo>
                  <a:cubicBezTo>
                    <a:pt x="1428" y="238"/>
                    <a:pt x="1428" y="237"/>
                    <a:pt x="1427" y="237"/>
                  </a:cubicBezTo>
                  <a:moveTo>
                    <a:pt x="1426" y="235"/>
                  </a:moveTo>
                  <a:cubicBezTo>
                    <a:pt x="1426" y="235"/>
                    <a:pt x="1427" y="236"/>
                    <a:pt x="1427" y="237"/>
                  </a:cubicBezTo>
                  <a:cubicBezTo>
                    <a:pt x="1427" y="236"/>
                    <a:pt x="1426" y="235"/>
                    <a:pt x="1426" y="235"/>
                  </a:cubicBezTo>
                  <a:moveTo>
                    <a:pt x="1425" y="233"/>
                  </a:moveTo>
                  <a:cubicBezTo>
                    <a:pt x="1425" y="233"/>
                    <a:pt x="1426" y="234"/>
                    <a:pt x="1426" y="235"/>
                  </a:cubicBezTo>
                  <a:cubicBezTo>
                    <a:pt x="1426" y="234"/>
                    <a:pt x="1425" y="233"/>
                    <a:pt x="1425" y="233"/>
                  </a:cubicBezTo>
                  <a:moveTo>
                    <a:pt x="1423" y="231"/>
                  </a:moveTo>
                  <a:cubicBezTo>
                    <a:pt x="1424" y="231"/>
                    <a:pt x="1425" y="232"/>
                    <a:pt x="1425" y="233"/>
                  </a:cubicBezTo>
                  <a:cubicBezTo>
                    <a:pt x="1425" y="232"/>
                    <a:pt x="1424" y="231"/>
                    <a:pt x="1423" y="231"/>
                  </a:cubicBezTo>
                  <a:moveTo>
                    <a:pt x="1422" y="229"/>
                  </a:moveTo>
                  <a:cubicBezTo>
                    <a:pt x="1422" y="230"/>
                    <a:pt x="1423" y="230"/>
                    <a:pt x="1423" y="231"/>
                  </a:cubicBezTo>
                  <a:cubicBezTo>
                    <a:pt x="1423" y="230"/>
                    <a:pt x="1422" y="230"/>
                    <a:pt x="1422" y="229"/>
                  </a:cubicBezTo>
                  <a:moveTo>
                    <a:pt x="1420" y="227"/>
                  </a:moveTo>
                  <a:cubicBezTo>
                    <a:pt x="1421" y="227"/>
                    <a:pt x="1421" y="228"/>
                    <a:pt x="1422" y="229"/>
                  </a:cubicBezTo>
                  <a:cubicBezTo>
                    <a:pt x="1421" y="228"/>
                    <a:pt x="1421" y="227"/>
                    <a:pt x="1420" y="227"/>
                  </a:cubicBezTo>
                  <a:moveTo>
                    <a:pt x="1418" y="224"/>
                  </a:moveTo>
                  <a:cubicBezTo>
                    <a:pt x="1419" y="225"/>
                    <a:pt x="1419" y="226"/>
                    <a:pt x="1420" y="227"/>
                  </a:cubicBezTo>
                  <a:cubicBezTo>
                    <a:pt x="1419" y="226"/>
                    <a:pt x="1419" y="225"/>
                    <a:pt x="1418" y="224"/>
                  </a:cubicBezTo>
                  <a:moveTo>
                    <a:pt x="1416" y="222"/>
                  </a:moveTo>
                  <a:cubicBezTo>
                    <a:pt x="1416" y="223"/>
                    <a:pt x="1417" y="224"/>
                    <a:pt x="1418" y="224"/>
                  </a:cubicBezTo>
                  <a:cubicBezTo>
                    <a:pt x="1417" y="224"/>
                    <a:pt x="1416" y="223"/>
                    <a:pt x="1416" y="222"/>
                  </a:cubicBezTo>
                  <a:moveTo>
                    <a:pt x="1414" y="220"/>
                  </a:moveTo>
                  <a:cubicBezTo>
                    <a:pt x="1415" y="220"/>
                    <a:pt x="1416" y="222"/>
                    <a:pt x="1416" y="222"/>
                  </a:cubicBezTo>
                  <a:cubicBezTo>
                    <a:pt x="1416" y="222"/>
                    <a:pt x="1415" y="220"/>
                    <a:pt x="1414" y="220"/>
                  </a:cubicBezTo>
                  <a:moveTo>
                    <a:pt x="1412" y="218"/>
                  </a:moveTo>
                  <a:cubicBezTo>
                    <a:pt x="1412" y="218"/>
                    <a:pt x="1413" y="219"/>
                    <a:pt x="1414" y="220"/>
                  </a:cubicBezTo>
                  <a:cubicBezTo>
                    <a:pt x="1413" y="219"/>
                    <a:pt x="1412" y="218"/>
                    <a:pt x="1412" y="218"/>
                  </a:cubicBezTo>
                  <a:moveTo>
                    <a:pt x="1409" y="215"/>
                  </a:moveTo>
                  <a:cubicBezTo>
                    <a:pt x="1410" y="215"/>
                    <a:pt x="1411" y="217"/>
                    <a:pt x="1412" y="218"/>
                  </a:cubicBezTo>
                  <a:cubicBezTo>
                    <a:pt x="1411" y="217"/>
                    <a:pt x="1410" y="215"/>
                    <a:pt x="1409" y="215"/>
                  </a:cubicBezTo>
                  <a:moveTo>
                    <a:pt x="1407" y="212"/>
                  </a:moveTo>
                  <a:cubicBezTo>
                    <a:pt x="1407" y="213"/>
                    <a:pt x="1409" y="214"/>
                    <a:pt x="1409" y="215"/>
                  </a:cubicBezTo>
                  <a:cubicBezTo>
                    <a:pt x="1409" y="214"/>
                    <a:pt x="1407" y="213"/>
                    <a:pt x="1407" y="212"/>
                  </a:cubicBezTo>
                  <a:moveTo>
                    <a:pt x="1407" y="212"/>
                  </a:moveTo>
                  <a:cubicBezTo>
                    <a:pt x="1406" y="211"/>
                    <a:pt x="1404" y="210"/>
                    <a:pt x="1404" y="210"/>
                  </a:cubicBezTo>
                  <a:cubicBezTo>
                    <a:pt x="1404" y="210"/>
                    <a:pt x="1406" y="211"/>
                    <a:pt x="1407" y="212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6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6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0" y="178"/>
                  </a:moveTo>
                  <a:cubicBezTo>
                    <a:pt x="1180" y="178"/>
                    <a:pt x="1180" y="178"/>
                    <a:pt x="1180" y="178"/>
                  </a:cubicBezTo>
                  <a:cubicBezTo>
                    <a:pt x="1180" y="178"/>
                    <a:pt x="1180" y="178"/>
                    <a:pt x="1180" y="178"/>
                  </a:cubicBezTo>
                  <a:moveTo>
                    <a:pt x="1180" y="178"/>
                  </a:moveTo>
                  <a:cubicBezTo>
                    <a:pt x="1180" y="178"/>
                    <a:pt x="1180" y="178"/>
                    <a:pt x="1180" y="178"/>
                  </a:cubicBezTo>
                  <a:cubicBezTo>
                    <a:pt x="1180" y="178"/>
                    <a:pt x="1180" y="178"/>
                    <a:pt x="1180" y="178"/>
                  </a:cubicBezTo>
                  <a:moveTo>
                    <a:pt x="1180" y="178"/>
                  </a:moveTo>
                  <a:cubicBezTo>
                    <a:pt x="1180" y="178"/>
                    <a:pt x="1180" y="178"/>
                    <a:pt x="1180" y="178"/>
                  </a:cubicBezTo>
                  <a:cubicBezTo>
                    <a:pt x="1180" y="178"/>
                    <a:pt x="1180" y="178"/>
                    <a:pt x="1180" y="178"/>
                  </a:cubicBezTo>
                  <a:moveTo>
                    <a:pt x="1180" y="178"/>
                  </a:moveTo>
                  <a:cubicBezTo>
                    <a:pt x="1180" y="178"/>
                    <a:pt x="1180" y="178"/>
                    <a:pt x="1180" y="178"/>
                  </a:cubicBezTo>
                  <a:cubicBezTo>
                    <a:pt x="1180" y="178"/>
                    <a:pt x="1180" y="178"/>
                    <a:pt x="1180" y="178"/>
                  </a:cubicBezTo>
                  <a:moveTo>
                    <a:pt x="1181" y="178"/>
                  </a:moveTo>
                  <a:cubicBezTo>
                    <a:pt x="1180" y="178"/>
                    <a:pt x="1180" y="178"/>
                    <a:pt x="1180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1" y="178"/>
                    <a:pt x="1181" y="178"/>
                    <a:pt x="1181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1" y="178"/>
                    <a:pt x="1181" y="178"/>
                    <a:pt x="1181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1" y="178"/>
                    <a:pt x="1181" y="178"/>
                    <a:pt x="1181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1" y="178"/>
                    <a:pt x="1181" y="178"/>
                    <a:pt x="1181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1" y="178"/>
                    <a:pt x="1181" y="178"/>
                    <a:pt x="1181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1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4" y="178"/>
                    <a:pt x="1184" y="178"/>
                    <a:pt x="1184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4" y="177"/>
                  </a:moveTo>
                  <a:cubicBezTo>
                    <a:pt x="1184" y="177"/>
                    <a:pt x="1184" y="177"/>
                    <a:pt x="1184" y="178"/>
                  </a:cubicBezTo>
                  <a:cubicBezTo>
                    <a:pt x="1184" y="177"/>
                    <a:pt x="1184" y="177"/>
                    <a:pt x="1184" y="177"/>
                  </a:cubicBezTo>
                  <a:moveTo>
                    <a:pt x="1184" y="177"/>
                  </a:moveTo>
                  <a:cubicBezTo>
                    <a:pt x="1184" y="177"/>
                    <a:pt x="1184" y="177"/>
                    <a:pt x="1184" y="177"/>
                  </a:cubicBezTo>
                  <a:cubicBezTo>
                    <a:pt x="1184" y="177"/>
                    <a:pt x="1184" y="177"/>
                    <a:pt x="1184" y="177"/>
                  </a:cubicBezTo>
                  <a:moveTo>
                    <a:pt x="1184" y="177"/>
                  </a:moveTo>
                  <a:cubicBezTo>
                    <a:pt x="1184" y="177"/>
                    <a:pt x="1184" y="177"/>
                    <a:pt x="1184" y="177"/>
                  </a:cubicBezTo>
                  <a:cubicBezTo>
                    <a:pt x="1184" y="177"/>
                    <a:pt x="1184" y="177"/>
                    <a:pt x="1184" y="177"/>
                  </a:cubicBezTo>
                  <a:moveTo>
                    <a:pt x="1184" y="177"/>
                  </a:moveTo>
                  <a:cubicBezTo>
                    <a:pt x="1184" y="177"/>
                    <a:pt x="1184" y="177"/>
                    <a:pt x="1184" y="177"/>
                  </a:cubicBezTo>
                  <a:cubicBezTo>
                    <a:pt x="1184" y="177"/>
                    <a:pt x="1184" y="177"/>
                    <a:pt x="1184" y="177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9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162" y="111"/>
                  </a:moveTo>
                  <a:cubicBezTo>
                    <a:pt x="1162" y="111"/>
                    <a:pt x="1161" y="110"/>
                    <a:pt x="1161" y="110"/>
                  </a:cubicBezTo>
                  <a:cubicBezTo>
                    <a:pt x="1161" y="110"/>
                    <a:pt x="1162" y="111"/>
                    <a:pt x="1162" y="111"/>
                  </a:cubicBezTo>
                  <a:moveTo>
                    <a:pt x="1164" y="111"/>
                  </a:moveTo>
                  <a:cubicBezTo>
                    <a:pt x="1163" y="111"/>
                    <a:pt x="1163" y="111"/>
                    <a:pt x="1162" y="111"/>
                  </a:cubicBezTo>
                  <a:cubicBezTo>
                    <a:pt x="1163" y="111"/>
                    <a:pt x="1163" y="111"/>
                    <a:pt x="1164" y="111"/>
                  </a:cubicBezTo>
                  <a:moveTo>
                    <a:pt x="1165" y="112"/>
                  </a:moveTo>
                  <a:cubicBezTo>
                    <a:pt x="1164" y="112"/>
                    <a:pt x="1164" y="112"/>
                    <a:pt x="1164" y="111"/>
                  </a:cubicBezTo>
                  <a:cubicBezTo>
                    <a:pt x="1164" y="112"/>
                    <a:pt x="1164" y="112"/>
                    <a:pt x="1165" y="112"/>
                  </a:cubicBezTo>
                  <a:moveTo>
                    <a:pt x="1166" y="112"/>
                  </a:moveTo>
                  <a:cubicBezTo>
                    <a:pt x="1166" y="112"/>
                    <a:pt x="1165" y="112"/>
                    <a:pt x="1165" y="112"/>
                  </a:cubicBezTo>
                  <a:cubicBezTo>
                    <a:pt x="1165" y="112"/>
                    <a:pt x="1166" y="112"/>
                    <a:pt x="1166" y="112"/>
                  </a:cubicBezTo>
                  <a:moveTo>
                    <a:pt x="1167" y="113"/>
                  </a:moveTo>
                  <a:cubicBezTo>
                    <a:pt x="1167" y="113"/>
                    <a:pt x="1167" y="112"/>
                    <a:pt x="1166" y="112"/>
                  </a:cubicBezTo>
                  <a:cubicBezTo>
                    <a:pt x="1167" y="112"/>
                    <a:pt x="1167" y="113"/>
                    <a:pt x="1167" y="113"/>
                  </a:cubicBezTo>
                  <a:moveTo>
                    <a:pt x="1168" y="113"/>
                  </a:moveTo>
                  <a:cubicBezTo>
                    <a:pt x="1168" y="113"/>
                    <a:pt x="1167" y="113"/>
                    <a:pt x="1167" y="113"/>
                  </a:cubicBezTo>
                  <a:cubicBezTo>
                    <a:pt x="1167" y="113"/>
                    <a:pt x="1168" y="113"/>
                    <a:pt x="1168" y="113"/>
                  </a:cubicBezTo>
                  <a:moveTo>
                    <a:pt x="1169" y="114"/>
                  </a:moveTo>
                  <a:cubicBezTo>
                    <a:pt x="1169" y="114"/>
                    <a:pt x="1168" y="114"/>
                    <a:pt x="1168" y="113"/>
                  </a:cubicBezTo>
                  <a:cubicBezTo>
                    <a:pt x="1168" y="114"/>
                    <a:pt x="1169" y="114"/>
                    <a:pt x="1169" y="114"/>
                  </a:cubicBezTo>
                  <a:moveTo>
                    <a:pt x="1170" y="114"/>
                  </a:moveTo>
                  <a:cubicBezTo>
                    <a:pt x="1170" y="114"/>
                    <a:pt x="1170" y="114"/>
                    <a:pt x="1169" y="114"/>
                  </a:cubicBezTo>
                  <a:cubicBezTo>
                    <a:pt x="1170" y="114"/>
                    <a:pt x="1170" y="114"/>
                    <a:pt x="1170" y="114"/>
                  </a:cubicBezTo>
                  <a:moveTo>
                    <a:pt x="1171" y="115"/>
                  </a:moveTo>
                  <a:cubicBezTo>
                    <a:pt x="1170" y="114"/>
                    <a:pt x="1170" y="114"/>
                    <a:pt x="1170" y="114"/>
                  </a:cubicBezTo>
                  <a:cubicBezTo>
                    <a:pt x="1170" y="114"/>
                    <a:pt x="1170" y="114"/>
                    <a:pt x="1171" y="115"/>
                  </a:cubicBezTo>
                  <a:moveTo>
                    <a:pt x="1172" y="115"/>
                  </a:moveTo>
                  <a:cubicBezTo>
                    <a:pt x="1171" y="115"/>
                    <a:pt x="1171" y="115"/>
                    <a:pt x="1171" y="115"/>
                  </a:cubicBezTo>
                  <a:cubicBezTo>
                    <a:pt x="1171" y="115"/>
                    <a:pt x="1171" y="115"/>
                    <a:pt x="1172" y="115"/>
                  </a:cubicBezTo>
                  <a:moveTo>
                    <a:pt x="1172" y="115"/>
                  </a:moveTo>
                  <a:cubicBezTo>
                    <a:pt x="1172" y="115"/>
                    <a:pt x="1172" y="115"/>
                    <a:pt x="1172" y="115"/>
                  </a:cubicBezTo>
                  <a:cubicBezTo>
                    <a:pt x="1172" y="115"/>
                    <a:pt x="1172" y="115"/>
                    <a:pt x="1172" y="115"/>
                  </a:cubicBezTo>
                  <a:moveTo>
                    <a:pt x="1173" y="116"/>
                  </a:moveTo>
                  <a:cubicBezTo>
                    <a:pt x="1173" y="115"/>
                    <a:pt x="1173" y="115"/>
                    <a:pt x="1172" y="115"/>
                  </a:cubicBezTo>
                  <a:cubicBezTo>
                    <a:pt x="1173" y="115"/>
                    <a:pt x="1173" y="115"/>
                    <a:pt x="1173" y="116"/>
                  </a:cubicBezTo>
                  <a:moveTo>
                    <a:pt x="1174" y="116"/>
                  </a:moveTo>
                  <a:cubicBezTo>
                    <a:pt x="1174" y="116"/>
                    <a:pt x="1173" y="116"/>
                    <a:pt x="1173" y="116"/>
                  </a:cubicBezTo>
                  <a:cubicBezTo>
                    <a:pt x="1173" y="116"/>
                    <a:pt x="1174" y="116"/>
                    <a:pt x="1174" y="116"/>
                  </a:cubicBezTo>
                  <a:moveTo>
                    <a:pt x="1175" y="116"/>
                  </a:moveTo>
                  <a:cubicBezTo>
                    <a:pt x="1174" y="116"/>
                    <a:pt x="1174" y="116"/>
                    <a:pt x="1174" y="116"/>
                  </a:cubicBezTo>
                  <a:cubicBezTo>
                    <a:pt x="1174" y="116"/>
                    <a:pt x="1174" y="116"/>
                    <a:pt x="1175" y="116"/>
                  </a:cubicBezTo>
                  <a:moveTo>
                    <a:pt x="1175" y="116"/>
                  </a:moveTo>
                  <a:cubicBezTo>
                    <a:pt x="1175" y="116"/>
                    <a:pt x="1175" y="116"/>
                    <a:pt x="1175" y="116"/>
                  </a:cubicBezTo>
                  <a:cubicBezTo>
                    <a:pt x="1175" y="116"/>
                    <a:pt x="1175" y="116"/>
                    <a:pt x="1175" y="116"/>
                  </a:cubicBezTo>
                  <a:moveTo>
                    <a:pt x="1175" y="116"/>
                  </a:moveTo>
                  <a:cubicBezTo>
                    <a:pt x="1175" y="116"/>
                    <a:pt x="1175" y="116"/>
                    <a:pt x="1175" y="116"/>
                  </a:cubicBezTo>
                  <a:cubicBezTo>
                    <a:pt x="1175" y="116"/>
                    <a:pt x="1175" y="116"/>
                    <a:pt x="1175" y="116"/>
                  </a:cubicBezTo>
                  <a:moveTo>
                    <a:pt x="1176" y="116"/>
                  </a:moveTo>
                  <a:cubicBezTo>
                    <a:pt x="1176" y="116"/>
                    <a:pt x="1176" y="116"/>
                    <a:pt x="1175" y="116"/>
                  </a:cubicBezTo>
                  <a:cubicBezTo>
                    <a:pt x="1176" y="116"/>
                    <a:pt x="1176" y="116"/>
                    <a:pt x="1176" y="116"/>
                  </a:cubicBezTo>
                  <a:moveTo>
                    <a:pt x="1177" y="117"/>
                  </a:moveTo>
                  <a:cubicBezTo>
                    <a:pt x="1176" y="116"/>
                    <a:pt x="1176" y="116"/>
                    <a:pt x="1176" y="116"/>
                  </a:cubicBezTo>
                  <a:cubicBezTo>
                    <a:pt x="1176" y="116"/>
                    <a:pt x="1176" y="116"/>
                    <a:pt x="1177" y="117"/>
                  </a:cubicBezTo>
                  <a:moveTo>
                    <a:pt x="1177" y="117"/>
                  </a:moveTo>
                  <a:cubicBezTo>
                    <a:pt x="1177" y="117"/>
                    <a:pt x="1177" y="117"/>
                    <a:pt x="1177" y="117"/>
                  </a:cubicBezTo>
                  <a:cubicBezTo>
                    <a:pt x="1177" y="117"/>
                    <a:pt x="1177" y="117"/>
                    <a:pt x="1177" y="117"/>
                  </a:cubicBezTo>
                  <a:moveTo>
                    <a:pt x="1177" y="117"/>
                  </a:moveTo>
                  <a:cubicBezTo>
                    <a:pt x="1177" y="117"/>
                    <a:pt x="1177" y="117"/>
                    <a:pt x="1177" y="117"/>
                  </a:cubicBezTo>
                  <a:cubicBezTo>
                    <a:pt x="1177" y="117"/>
                    <a:pt x="1177" y="117"/>
                    <a:pt x="1177" y="117"/>
                  </a:cubicBezTo>
                  <a:moveTo>
                    <a:pt x="1178" y="117"/>
                  </a:moveTo>
                  <a:cubicBezTo>
                    <a:pt x="1178" y="117"/>
                    <a:pt x="1178" y="117"/>
                    <a:pt x="1177" y="117"/>
                  </a:cubicBezTo>
                  <a:cubicBezTo>
                    <a:pt x="1178" y="117"/>
                    <a:pt x="1178" y="117"/>
                    <a:pt x="1178" y="117"/>
                  </a:cubicBezTo>
                  <a:moveTo>
                    <a:pt x="1178" y="117"/>
                  </a:moveTo>
                  <a:cubicBezTo>
                    <a:pt x="1178" y="117"/>
                    <a:pt x="1178" y="117"/>
                    <a:pt x="1178" y="117"/>
                  </a:cubicBezTo>
                  <a:cubicBezTo>
                    <a:pt x="1178" y="117"/>
                    <a:pt x="1178" y="117"/>
                    <a:pt x="1178" y="117"/>
                  </a:cubicBezTo>
                  <a:moveTo>
                    <a:pt x="1178" y="117"/>
                  </a:moveTo>
                  <a:cubicBezTo>
                    <a:pt x="1178" y="117"/>
                    <a:pt x="1178" y="117"/>
                    <a:pt x="1178" y="117"/>
                  </a:cubicBezTo>
                  <a:cubicBezTo>
                    <a:pt x="1178" y="117"/>
                    <a:pt x="1178" y="117"/>
                    <a:pt x="1178" y="117"/>
                  </a:cubicBezTo>
                  <a:moveTo>
                    <a:pt x="1179" y="117"/>
                  </a:moveTo>
                  <a:cubicBezTo>
                    <a:pt x="1178" y="117"/>
                    <a:pt x="1178" y="117"/>
                    <a:pt x="1178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79" y="117"/>
                  </a:moveTo>
                  <a:cubicBezTo>
                    <a:pt x="1179" y="117"/>
                    <a:pt x="1179" y="117"/>
                    <a:pt x="1179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79" y="117"/>
                  </a:moveTo>
                  <a:cubicBezTo>
                    <a:pt x="1179" y="117"/>
                    <a:pt x="1179" y="117"/>
                    <a:pt x="1179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79" y="117"/>
                  </a:moveTo>
                  <a:cubicBezTo>
                    <a:pt x="1179" y="117"/>
                    <a:pt x="1179" y="117"/>
                    <a:pt x="1179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79" y="117"/>
                  </a:moveTo>
                  <a:cubicBezTo>
                    <a:pt x="1179" y="117"/>
                    <a:pt x="1179" y="117"/>
                    <a:pt x="1179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79" y="117"/>
                  </a:moveTo>
                  <a:cubicBezTo>
                    <a:pt x="1179" y="117"/>
                    <a:pt x="1179" y="117"/>
                    <a:pt x="1180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80" y="117"/>
                  </a:moveTo>
                  <a:cubicBezTo>
                    <a:pt x="1180" y="117"/>
                    <a:pt x="1180" y="117"/>
                    <a:pt x="1180" y="117"/>
                  </a:cubicBezTo>
                  <a:cubicBezTo>
                    <a:pt x="1180" y="117"/>
                    <a:pt x="1180" y="117"/>
                    <a:pt x="1180" y="117"/>
                  </a:cubicBezTo>
                  <a:moveTo>
                    <a:pt x="1180" y="117"/>
                  </a:moveTo>
                  <a:cubicBezTo>
                    <a:pt x="1180" y="117"/>
                    <a:pt x="1180" y="117"/>
                    <a:pt x="1180" y="117"/>
                  </a:cubicBezTo>
                  <a:cubicBezTo>
                    <a:pt x="1180" y="117"/>
                    <a:pt x="1180" y="117"/>
                    <a:pt x="1180" y="117"/>
                  </a:cubicBezTo>
                  <a:moveTo>
                    <a:pt x="1180" y="117"/>
                  </a:moveTo>
                  <a:cubicBezTo>
                    <a:pt x="1180" y="117"/>
                    <a:pt x="1180" y="117"/>
                    <a:pt x="1180" y="117"/>
                  </a:cubicBezTo>
                  <a:cubicBezTo>
                    <a:pt x="1180" y="117"/>
                    <a:pt x="1180" y="117"/>
                    <a:pt x="1180" y="117"/>
                  </a:cubicBezTo>
                  <a:moveTo>
                    <a:pt x="1180" y="117"/>
                  </a:moveTo>
                  <a:cubicBezTo>
                    <a:pt x="1181" y="117"/>
                    <a:pt x="1181" y="117"/>
                    <a:pt x="1181" y="117"/>
                  </a:cubicBezTo>
                  <a:cubicBezTo>
                    <a:pt x="1180" y="117"/>
                    <a:pt x="1180" y="117"/>
                    <a:pt x="1180" y="117"/>
                  </a:cubicBezTo>
                  <a:moveTo>
                    <a:pt x="1181" y="117"/>
                  </a:moveTo>
                  <a:cubicBezTo>
                    <a:pt x="1181" y="117"/>
                    <a:pt x="1181" y="117"/>
                    <a:pt x="1181" y="117"/>
                  </a:cubicBezTo>
                  <a:cubicBezTo>
                    <a:pt x="1181" y="117"/>
                    <a:pt x="1181" y="117"/>
                    <a:pt x="1181" y="117"/>
                  </a:cubicBezTo>
                  <a:moveTo>
                    <a:pt x="1181" y="117"/>
                  </a:moveTo>
                  <a:cubicBezTo>
                    <a:pt x="1181" y="117"/>
                    <a:pt x="1181" y="117"/>
                    <a:pt x="1181" y="117"/>
                  </a:cubicBezTo>
                  <a:cubicBezTo>
                    <a:pt x="1181" y="117"/>
                    <a:pt x="1181" y="117"/>
                    <a:pt x="1181" y="117"/>
                  </a:cubicBezTo>
                  <a:moveTo>
                    <a:pt x="1181" y="117"/>
                  </a:moveTo>
                  <a:cubicBezTo>
                    <a:pt x="1181" y="117"/>
                    <a:pt x="1181" y="117"/>
                    <a:pt x="1182" y="117"/>
                  </a:cubicBezTo>
                  <a:cubicBezTo>
                    <a:pt x="1181" y="117"/>
                    <a:pt x="1181" y="117"/>
                    <a:pt x="1181" y="117"/>
                  </a:cubicBezTo>
                  <a:moveTo>
                    <a:pt x="1182" y="117"/>
                  </a:moveTo>
                  <a:cubicBezTo>
                    <a:pt x="1182" y="117"/>
                    <a:pt x="1182" y="117"/>
                    <a:pt x="1182" y="117"/>
                  </a:cubicBezTo>
                  <a:cubicBezTo>
                    <a:pt x="1182" y="117"/>
                    <a:pt x="1182" y="117"/>
                    <a:pt x="1182" y="117"/>
                  </a:cubicBezTo>
                  <a:moveTo>
                    <a:pt x="1182" y="118"/>
                  </a:moveTo>
                  <a:cubicBezTo>
                    <a:pt x="1182" y="118"/>
                    <a:pt x="1182" y="118"/>
                    <a:pt x="1182" y="118"/>
                  </a:cubicBezTo>
                  <a:cubicBezTo>
                    <a:pt x="1182" y="118"/>
                    <a:pt x="1182" y="118"/>
                    <a:pt x="1182" y="118"/>
                  </a:cubicBezTo>
                  <a:moveTo>
                    <a:pt x="1182" y="118"/>
                  </a:moveTo>
                  <a:cubicBezTo>
                    <a:pt x="1182" y="118"/>
                    <a:pt x="1182" y="118"/>
                    <a:pt x="1182" y="118"/>
                  </a:cubicBezTo>
                  <a:cubicBezTo>
                    <a:pt x="1182" y="118"/>
                    <a:pt x="1182" y="118"/>
                    <a:pt x="1182" y="118"/>
                  </a:cubicBezTo>
                  <a:moveTo>
                    <a:pt x="1183" y="118"/>
                  </a:moveTo>
                  <a:cubicBezTo>
                    <a:pt x="1182" y="118"/>
                    <a:pt x="1182" y="118"/>
                    <a:pt x="1182" y="118"/>
                  </a:cubicBezTo>
                  <a:cubicBezTo>
                    <a:pt x="1183" y="118"/>
                    <a:pt x="1183" y="118"/>
                    <a:pt x="1183" y="118"/>
                  </a:cubicBezTo>
                  <a:moveTo>
                    <a:pt x="1183" y="119"/>
                  </a:moveTo>
                  <a:cubicBezTo>
                    <a:pt x="1183" y="118"/>
                    <a:pt x="1183" y="118"/>
                    <a:pt x="1183" y="118"/>
                  </a:cubicBezTo>
                  <a:cubicBezTo>
                    <a:pt x="1183" y="119"/>
                    <a:pt x="1183" y="119"/>
                    <a:pt x="1183" y="119"/>
                  </a:cubicBezTo>
                  <a:moveTo>
                    <a:pt x="1183" y="119"/>
                  </a:moveTo>
                  <a:cubicBezTo>
                    <a:pt x="1183" y="119"/>
                    <a:pt x="1183" y="119"/>
                    <a:pt x="1183" y="119"/>
                  </a:cubicBezTo>
                  <a:cubicBezTo>
                    <a:pt x="1183" y="119"/>
                    <a:pt x="1183" y="119"/>
                    <a:pt x="1183" y="119"/>
                  </a:cubicBezTo>
                  <a:moveTo>
                    <a:pt x="1184" y="119"/>
                  </a:moveTo>
                  <a:cubicBezTo>
                    <a:pt x="1183" y="119"/>
                    <a:pt x="1183" y="119"/>
                    <a:pt x="1183" y="119"/>
                  </a:cubicBezTo>
                  <a:cubicBezTo>
                    <a:pt x="1184" y="119"/>
                    <a:pt x="1184" y="119"/>
                    <a:pt x="1184" y="119"/>
                  </a:cubicBezTo>
                  <a:moveTo>
                    <a:pt x="1184" y="119"/>
                  </a:moveTo>
                  <a:cubicBezTo>
                    <a:pt x="1184" y="119"/>
                    <a:pt x="1184" y="119"/>
                    <a:pt x="1184" y="119"/>
                  </a:cubicBezTo>
                  <a:cubicBezTo>
                    <a:pt x="1184" y="119"/>
                    <a:pt x="1184" y="119"/>
                    <a:pt x="1184" y="119"/>
                  </a:cubicBezTo>
                  <a:moveTo>
                    <a:pt x="1184" y="119"/>
                  </a:moveTo>
                  <a:cubicBezTo>
                    <a:pt x="1184" y="119"/>
                    <a:pt x="1184" y="119"/>
                    <a:pt x="1184" y="119"/>
                  </a:cubicBezTo>
                  <a:cubicBezTo>
                    <a:pt x="1184" y="119"/>
                    <a:pt x="1184" y="119"/>
                    <a:pt x="1184" y="119"/>
                  </a:cubicBezTo>
                  <a:moveTo>
                    <a:pt x="1184" y="119"/>
                  </a:moveTo>
                  <a:cubicBezTo>
                    <a:pt x="1185" y="119"/>
                    <a:pt x="1185" y="120"/>
                    <a:pt x="1185" y="120"/>
                  </a:cubicBezTo>
                  <a:cubicBezTo>
                    <a:pt x="1185" y="120"/>
                    <a:pt x="1185" y="119"/>
                    <a:pt x="1184" y="119"/>
                  </a:cubicBezTo>
                  <a:moveTo>
                    <a:pt x="1186" y="120"/>
                  </a:moveTo>
                  <a:cubicBezTo>
                    <a:pt x="1186" y="120"/>
                    <a:pt x="1185" y="120"/>
                    <a:pt x="1185" y="120"/>
                  </a:cubicBezTo>
                  <a:cubicBezTo>
                    <a:pt x="1185" y="120"/>
                    <a:pt x="1186" y="120"/>
                    <a:pt x="1186" y="120"/>
                  </a:cubicBezTo>
                  <a:moveTo>
                    <a:pt x="1186" y="120"/>
                  </a:moveTo>
                  <a:cubicBezTo>
                    <a:pt x="1186" y="120"/>
                    <a:pt x="1186" y="120"/>
                    <a:pt x="1186" y="120"/>
                  </a:cubicBezTo>
                  <a:cubicBezTo>
                    <a:pt x="1186" y="120"/>
                    <a:pt x="1186" y="120"/>
                    <a:pt x="1186" y="120"/>
                  </a:cubicBezTo>
                  <a:moveTo>
                    <a:pt x="1186" y="120"/>
                  </a:moveTo>
                  <a:cubicBezTo>
                    <a:pt x="1186" y="120"/>
                    <a:pt x="1186" y="121"/>
                    <a:pt x="1186" y="121"/>
                  </a:cubicBezTo>
                  <a:cubicBezTo>
                    <a:pt x="1186" y="121"/>
                    <a:pt x="1186" y="120"/>
                    <a:pt x="1186" y="120"/>
                  </a:cubicBezTo>
                  <a:moveTo>
                    <a:pt x="1186" y="121"/>
                  </a:moveTo>
                  <a:cubicBezTo>
                    <a:pt x="1187" y="121"/>
                    <a:pt x="1187" y="121"/>
                    <a:pt x="1187" y="121"/>
                  </a:cubicBezTo>
                  <a:cubicBezTo>
                    <a:pt x="1187" y="121"/>
                    <a:pt x="1187" y="121"/>
                    <a:pt x="1186" y="121"/>
                  </a:cubicBezTo>
                  <a:moveTo>
                    <a:pt x="1187" y="121"/>
                  </a:moveTo>
                  <a:cubicBezTo>
                    <a:pt x="1188" y="122"/>
                    <a:pt x="1188" y="122"/>
                    <a:pt x="1188" y="122"/>
                  </a:cubicBezTo>
                  <a:cubicBezTo>
                    <a:pt x="1188" y="122"/>
                    <a:pt x="1188" y="122"/>
                    <a:pt x="1187" y="121"/>
                  </a:cubicBezTo>
                  <a:moveTo>
                    <a:pt x="1189" y="123"/>
                  </a:moveTo>
                  <a:cubicBezTo>
                    <a:pt x="1189" y="123"/>
                    <a:pt x="1189" y="122"/>
                    <a:pt x="1188" y="122"/>
                  </a:cubicBezTo>
                  <a:cubicBezTo>
                    <a:pt x="1189" y="122"/>
                    <a:pt x="1189" y="123"/>
                    <a:pt x="1189" y="123"/>
                  </a:cubicBezTo>
                  <a:moveTo>
                    <a:pt x="1189" y="123"/>
                  </a:moveTo>
                  <a:cubicBezTo>
                    <a:pt x="1190" y="123"/>
                    <a:pt x="1190" y="123"/>
                    <a:pt x="1190" y="123"/>
                  </a:cubicBezTo>
                  <a:cubicBezTo>
                    <a:pt x="1190" y="123"/>
                    <a:pt x="1190" y="123"/>
                    <a:pt x="1189" y="123"/>
                  </a:cubicBezTo>
                  <a:moveTo>
                    <a:pt x="1191" y="124"/>
                  </a:moveTo>
                  <a:cubicBezTo>
                    <a:pt x="1190" y="124"/>
                    <a:pt x="1190" y="124"/>
                    <a:pt x="1190" y="123"/>
                  </a:cubicBezTo>
                  <a:cubicBezTo>
                    <a:pt x="1190" y="124"/>
                    <a:pt x="1190" y="124"/>
                    <a:pt x="1191" y="124"/>
                  </a:cubicBezTo>
                  <a:moveTo>
                    <a:pt x="1192" y="125"/>
                  </a:moveTo>
                  <a:cubicBezTo>
                    <a:pt x="1192" y="124"/>
                    <a:pt x="1191" y="124"/>
                    <a:pt x="1191" y="124"/>
                  </a:cubicBezTo>
                  <a:cubicBezTo>
                    <a:pt x="1191" y="124"/>
                    <a:pt x="1192" y="124"/>
                    <a:pt x="1192" y="125"/>
                  </a:cubicBezTo>
                  <a:moveTo>
                    <a:pt x="1192" y="125"/>
                  </a:moveTo>
                  <a:cubicBezTo>
                    <a:pt x="1192" y="125"/>
                    <a:pt x="1193" y="125"/>
                    <a:pt x="1193" y="125"/>
                  </a:cubicBezTo>
                  <a:cubicBezTo>
                    <a:pt x="1193" y="125"/>
                    <a:pt x="1192" y="125"/>
                    <a:pt x="1192" y="125"/>
                  </a:cubicBezTo>
                  <a:moveTo>
                    <a:pt x="1194" y="126"/>
                  </a:moveTo>
                  <a:cubicBezTo>
                    <a:pt x="1194" y="126"/>
                    <a:pt x="1193" y="126"/>
                    <a:pt x="1193" y="125"/>
                  </a:cubicBezTo>
                  <a:cubicBezTo>
                    <a:pt x="1193" y="126"/>
                    <a:pt x="1194" y="126"/>
                    <a:pt x="1194" y="126"/>
                  </a:cubicBezTo>
                  <a:moveTo>
                    <a:pt x="1194" y="126"/>
                  </a:moveTo>
                  <a:cubicBezTo>
                    <a:pt x="1195" y="127"/>
                    <a:pt x="1195" y="127"/>
                    <a:pt x="1196" y="127"/>
                  </a:cubicBezTo>
                  <a:cubicBezTo>
                    <a:pt x="1195" y="127"/>
                    <a:pt x="1195" y="127"/>
                    <a:pt x="1194" y="126"/>
                  </a:cubicBezTo>
                  <a:moveTo>
                    <a:pt x="1196" y="127"/>
                  </a:moveTo>
                  <a:cubicBezTo>
                    <a:pt x="1196" y="127"/>
                    <a:pt x="1196" y="127"/>
                    <a:pt x="1196" y="128"/>
                  </a:cubicBezTo>
                  <a:cubicBezTo>
                    <a:pt x="1196" y="127"/>
                    <a:pt x="1196" y="127"/>
                    <a:pt x="1196" y="127"/>
                  </a:cubicBezTo>
                  <a:moveTo>
                    <a:pt x="1198" y="129"/>
                  </a:moveTo>
                  <a:cubicBezTo>
                    <a:pt x="1198" y="129"/>
                    <a:pt x="1197" y="128"/>
                    <a:pt x="1196" y="128"/>
                  </a:cubicBezTo>
                  <a:cubicBezTo>
                    <a:pt x="1197" y="128"/>
                    <a:pt x="1198" y="129"/>
                    <a:pt x="1198" y="129"/>
                  </a:cubicBezTo>
                  <a:moveTo>
                    <a:pt x="1199" y="130"/>
                  </a:moveTo>
                  <a:cubicBezTo>
                    <a:pt x="1199" y="130"/>
                    <a:pt x="1199" y="129"/>
                    <a:pt x="1198" y="129"/>
                  </a:cubicBezTo>
                  <a:cubicBezTo>
                    <a:pt x="1199" y="129"/>
                    <a:pt x="1199" y="130"/>
                    <a:pt x="1199" y="130"/>
                  </a:cubicBezTo>
                  <a:moveTo>
                    <a:pt x="1201" y="131"/>
                  </a:moveTo>
                  <a:cubicBezTo>
                    <a:pt x="1200" y="131"/>
                    <a:pt x="1199" y="130"/>
                    <a:pt x="1199" y="130"/>
                  </a:cubicBezTo>
                  <a:cubicBezTo>
                    <a:pt x="1199" y="130"/>
                    <a:pt x="1200" y="131"/>
                    <a:pt x="1201" y="131"/>
                  </a:cubicBezTo>
                  <a:moveTo>
                    <a:pt x="1202" y="132"/>
                  </a:moveTo>
                  <a:cubicBezTo>
                    <a:pt x="1203" y="132"/>
                    <a:pt x="1204" y="133"/>
                    <a:pt x="1204" y="133"/>
                  </a:cubicBezTo>
                  <a:cubicBezTo>
                    <a:pt x="1204" y="133"/>
                    <a:pt x="1202" y="132"/>
                    <a:pt x="1202" y="132"/>
                  </a:cubicBezTo>
                  <a:cubicBezTo>
                    <a:pt x="1202" y="132"/>
                    <a:pt x="1201" y="132"/>
                    <a:pt x="1201" y="131"/>
                  </a:cubicBezTo>
                  <a:cubicBezTo>
                    <a:pt x="1201" y="132"/>
                    <a:pt x="1202" y="132"/>
                    <a:pt x="1202" y="132"/>
                  </a:cubicBezTo>
                  <a:moveTo>
                    <a:pt x="1213" y="47"/>
                  </a:moveTo>
                  <a:cubicBezTo>
                    <a:pt x="1213" y="47"/>
                    <a:pt x="1213" y="47"/>
                    <a:pt x="1213" y="47"/>
                  </a:cubicBezTo>
                  <a:cubicBezTo>
                    <a:pt x="1213" y="47"/>
                    <a:pt x="1213" y="47"/>
                    <a:pt x="1213" y="47"/>
                  </a:cubicBezTo>
                  <a:moveTo>
                    <a:pt x="1213" y="47"/>
                  </a:moveTo>
                  <a:cubicBezTo>
                    <a:pt x="1213" y="47"/>
                    <a:pt x="1213" y="47"/>
                    <a:pt x="1213" y="47"/>
                  </a:cubicBezTo>
                  <a:cubicBezTo>
                    <a:pt x="1213" y="47"/>
                    <a:pt x="1213" y="47"/>
                    <a:pt x="1213" y="47"/>
                  </a:cubicBezTo>
                  <a:moveTo>
                    <a:pt x="1213" y="47"/>
                  </a:moveTo>
                  <a:cubicBezTo>
                    <a:pt x="1213" y="47"/>
                    <a:pt x="1213" y="47"/>
                    <a:pt x="1213" y="47"/>
                  </a:cubicBezTo>
                  <a:cubicBezTo>
                    <a:pt x="1213" y="47"/>
                    <a:pt x="1213" y="47"/>
                    <a:pt x="1213" y="47"/>
                  </a:cubicBezTo>
                  <a:moveTo>
                    <a:pt x="1213" y="47"/>
                  </a:moveTo>
                  <a:cubicBezTo>
                    <a:pt x="1213" y="47"/>
                    <a:pt x="1213" y="47"/>
                    <a:pt x="1213" y="47"/>
                  </a:cubicBezTo>
                  <a:cubicBezTo>
                    <a:pt x="1213" y="47"/>
                    <a:pt x="1213" y="47"/>
                    <a:pt x="1213" y="47"/>
                  </a:cubicBezTo>
                  <a:moveTo>
                    <a:pt x="1213" y="47"/>
                  </a:moveTo>
                  <a:cubicBezTo>
                    <a:pt x="1212" y="47"/>
                    <a:pt x="1212" y="47"/>
                    <a:pt x="1212" y="47"/>
                  </a:cubicBezTo>
                  <a:cubicBezTo>
                    <a:pt x="1213" y="47"/>
                    <a:pt x="1213" y="47"/>
                    <a:pt x="1213" y="47"/>
                  </a:cubicBezTo>
                  <a:moveTo>
                    <a:pt x="1212" y="47"/>
                  </a:moveTo>
                  <a:cubicBezTo>
                    <a:pt x="1212" y="47"/>
                    <a:pt x="1212" y="47"/>
                    <a:pt x="1212" y="47"/>
                  </a:cubicBezTo>
                  <a:cubicBezTo>
                    <a:pt x="1212" y="47"/>
                    <a:pt x="1212" y="47"/>
                    <a:pt x="1212" y="47"/>
                  </a:cubicBezTo>
                  <a:moveTo>
                    <a:pt x="1212" y="47"/>
                  </a:moveTo>
                  <a:cubicBezTo>
                    <a:pt x="1212" y="47"/>
                    <a:pt x="1212" y="47"/>
                    <a:pt x="1212" y="47"/>
                  </a:cubicBezTo>
                  <a:cubicBezTo>
                    <a:pt x="1212" y="47"/>
                    <a:pt x="1212" y="47"/>
                    <a:pt x="1212" y="47"/>
                  </a:cubicBezTo>
                  <a:moveTo>
                    <a:pt x="1212" y="46"/>
                  </a:moveTo>
                  <a:cubicBezTo>
                    <a:pt x="1212" y="46"/>
                    <a:pt x="1212" y="46"/>
                    <a:pt x="1212" y="46"/>
                  </a:cubicBezTo>
                  <a:cubicBezTo>
                    <a:pt x="1212" y="46"/>
                    <a:pt x="1212" y="46"/>
                    <a:pt x="1212" y="46"/>
                  </a:cubicBezTo>
                  <a:moveTo>
                    <a:pt x="1212" y="46"/>
                  </a:moveTo>
                  <a:cubicBezTo>
                    <a:pt x="1212" y="46"/>
                    <a:pt x="1212" y="46"/>
                    <a:pt x="1212" y="46"/>
                  </a:cubicBezTo>
                  <a:cubicBezTo>
                    <a:pt x="1212" y="46"/>
                    <a:pt x="1212" y="46"/>
                    <a:pt x="1212" y="46"/>
                  </a:cubicBezTo>
                  <a:moveTo>
                    <a:pt x="1212" y="46"/>
                  </a:moveTo>
                  <a:cubicBezTo>
                    <a:pt x="1212" y="46"/>
                    <a:pt x="1212" y="46"/>
                    <a:pt x="1212" y="46"/>
                  </a:cubicBezTo>
                  <a:cubicBezTo>
                    <a:pt x="1212" y="46"/>
                    <a:pt x="1212" y="46"/>
                    <a:pt x="1212" y="46"/>
                  </a:cubicBezTo>
                  <a:moveTo>
                    <a:pt x="1212" y="46"/>
                  </a:moveTo>
                  <a:cubicBezTo>
                    <a:pt x="1212" y="46"/>
                    <a:pt x="1212" y="46"/>
                    <a:pt x="1212" y="46"/>
                  </a:cubicBezTo>
                  <a:cubicBezTo>
                    <a:pt x="1212" y="46"/>
                    <a:pt x="1212" y="46"/>
                    <a:pt x="1212" y="46"/>
                  </a:cubicBezTo>
                  <a:moveTo>
                    <a:pt x="1212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2" y="46"/>
                  </a:cubicBezTo>
                  <a:moveTo>
                    <a:pt x="1211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6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0" y="44"/>
                  </a:moveTo>
                  <a:cubicBezTo>
                    <a:pt x="1210" y="44"/>
                    <a:pt x="1211" y="44"/>
                    <a:pt x="1211" y="45"/>
                  </a:cubicBezTo>
                  <a:cubicBezTo>
                    <a:pt x="1211" y="44"/>
                    <a:pt x="1211" y="44"/>
                    <a:pt x="1211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4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4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4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4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4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3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3"/>
                  </a:moveTo>
                  <a:cubicBezTo>
                    <a:pt x="1210" y="43"/>
                    <a:pt x="1210" y="43"/>
                    <a:pt x="1210" y="43"/>
                  </a:cubicBezTo>
                  <a:cubicBezTo>
                    <a:pt x="1210" y="43"/>
                    <a:pt x="1210" y="43"/>
                    <a:pt x="1210" y="43"/>
                  </a:cubicBezTo>
                  <a:moveTo>
                    <a:pt x="1194" y="59"/>
                  </a:moveTo>
                  <a:cubicBezTo>
                    <a:pt x="1206" y="73"/>
                    <a:pt x="1206" y="73"/>
                    <a:pt x="1206" y="73"/>
                  </a:cubicBezTo>
                  <a:cubicBezTo>
                    <a:pt x="1194" y="59"/>
                    <a:pt x="1194" y="59"/>
                    <a:pt x="1194" y="59"/>
                  </a:cubicBezTo>
                  <a:moveTo>
                    <a:pt x="1178" y="48"/>
                  </a:moveTo>
                  <a:cubicBezTo>
                    <a:pt x="1194" y="59"/>
                    <a:pt x="1194" y="59"/>
                    <a:pt x="1194" y="59"/>
                  </a:cubicBezTo>
                  <a:cubicBezTo>
                    <a:pt x="1178" y="48"/>
                    <a:pt x="1178" y="48"/>
                    <a:pt x="1178" y="48"/>
                  </a:cubicBezTo>
                  <a:cubicBezTo>
                    <a:pt x="1194" y="56"/>
                    <a:pt x="1194" y="56"/>
                    <a:pt x="1194" y="56"/>
                  </a:cubicBezTo>
                  <a:cubicBezTo>
                    <a:pt x="1178" y="48"/>
                    <a:pt x="1178" y="48"/>
                    <a:pt x="1178" y="48"/>
                  </a:cubicBezTo>
                  <a:moveTo>
                    <a:pt x="1239" y="42"/>
                  </a:moveTo>
                  <a:cubicBezTo>
                    <a:pt x="1219" y="30"/>
                    <a:pt x="1199" y="21"/>
                    <a:pt x="1179" y="12"/>
                  </a:cubicBezTo>
                  <a:cubicBezTo>
                    <a:pt x="1179" y="12"/>
                    <a:pt x="1179" y="12"/>
                    <a:pt x="1179" y="12"/>
                  </a:cubicBezTo>
                  <a:cubicBezTo>
                    <a:pt x="1181" y="13"/>
                    <a:pt x="1181" y="13"/>
                    <a:pt x="1191" y="18"/>
                  </a:cubicBezTo>
                  <a:cubicBezTo>
                    <a:pt x="1193" y="19"/>
                    <a:pt x="1195" y="20"/>
                    <a:pt x="1197" y="21"/>
                  </a:cubicBezTo>
                  <a:cubicBezTo>
                    <a:pt x="1183" y="15"/>
                    <a:pt x="1182" y="15"/>
                    <a:pt x="1179" y="14"/>
                  </a:cubicBezTo>
                  <a:cubicBezTo>
                    <a:pt x="1180" y="15"/>
                    <a:pt x="1181" y="16"/>
                    <a:pt x="1182" y="17"/>
                  </a:cubicBezTo>
                  <a:cubicBezTo>
                    <a:pt x="1187" y="19"/>
                    <a:pt x="1193" y="22"/>
                    <a:pt x="1198" y="24"/>
                  </a:cubicBezTo>
                  <a:cubicBezTo>
                    <a:pt x="1217" y="34"/>
                    <a:pt x="1217" y="34"/>
                    <a:pt x="1217" y="34"/>
                  </a:cubicBezTo>
                  <a:cubicBezTo>
                    <a:pt x="1219" y="36"/>
                    <a:pt x="1219" y="37"/>
                    <a:pt x="1221" y="37"/>
                  </a:cubicBezTo>
                  <a:cubicBezTo>
                    <a:pt x="1225" y="41"/>
                    <a:pt x="1230" y="46"/>
                    <a:pt x="1233" y="50"/>
                  </a:cubicBezTo>
                  <a:cubicBezTo>
                    <a:pt x="1203" y="38"/>
                    <a:pt x="1203" y="38"/>
                    <a:pt x="1203" y="38"/>
                  </a:cubicBezTo>
                  <a:cubicBezTo>
                    <a:pt x="1206" y="47"/>
                    <a:pt x="1206" y="49"/>
                    <a:pt x="1203" y="60"/>
                  </a:cubicBezTo>
                  <a:cubicBezTo>
                    <a:pt x="1179" y="47"/>
                    <a:pt x="1179" y="47"/>
                    <a:pt x="1179" y="47"/>
                  </a:cubicBezTo>
                  <a:cubicBezTo>
                    <a:pt x="1169" y="45"/>
                    <a:pt x="1169" y="45"/>
                    <a:pt x="1169" y="45"/>
                  </a:cubicBezTo>
                  <a:cubicBezTo>
                    <a:pt x="1169" y="45"/>
                    <a:pt x="1169" y="45"/>
                    <a:pt x="1169" y="46"/>
                  </a:cubicBezTo>
                  <a:cubicBezTo>
                    <a:pt x="1168" y="47"/>
                    <a:pt x="1167" y="50"/>
                    <a:pt x="1166" y="52"/>
                  </a:cubicBezTo>
                  <a:cubicBezTo>
                    <a:pt x="1156" y="50"/>
                    <a:pt x="1156" y="50"/>
                    <a:pt x="1156" y="50"/>
                  </a:cubicBezTo>
                  <a:cubicBezTo>
                    <a:pt x="1155" y="52"/>
                    <a:pt x="1154" y="53"/>
                    <a:pt x="1153" y="54"/>
                  </a:cubicBezTo>
                  <a:cubicBezTo>
                    <a:pt x="1155" y="60"/>
                    <a:pt x="1158" y="68"/>
                    <a:pt x="1158" y="73"/>
                  </a:cubicBezTo>
                  <a:cubicBezTo>
                    <a:pt x="1158" y="77"/>
                    <a:pt x="1157" y="82"/>
                    <a:pt x="1156" y="85"/>
                  </a:cubicBezTo>
                  <a:cubicBezTo>
                    <a:pt x="1156" y="85"/>
                    <a:pt x="1155" y="86"/>
                    <a:pt x="1155" y="86"/>
                  </a:cubicBezTo>
                  <a:cubicBezTo>
                    <a:pt x="1159" y="93"/>
                    <a:pt x="1159" y="93"/>
                    <a:pt x="1159" y="93"/>
                  </a:cubicBezTo>
                  <a:cubicBezTo>
                    <a:pt x="1164" y="99"/>
                    <a:pt x="1164" y="99"/>
                    <a:pt x="1164" y="99"/>
                  </a:cubicBezTo>
                  <a:cubicBezTo>
                    <a:pt x="1160" y="102"/>
                    <a:pt x="1156" y="104"/>
                    <a:pt x="1152" y="106"/>
                  </a:cubicBezTo>
                  <a:cubicBezTo>
                    <a:pt x="1157" y="109"/>
                    <a:pt x="1161" y="113"/>
                    <a:pt x="1166" y="116"/>
                  </a:cubicBezTo>
                  <a:cubicBezTo>
                    <a:pt x="1158" y="120"/>
                    <a:pt x="1158" y="120"/>
                    <a:pt x="1158" y="120"/>
                  </a:cubicBezTo>
                  <a:cubicBezTo>
                    <a:pt x="1150" y="133"/>
                    <a:pt x="1150" y="133"/>
                    <a:pt x="1150" y="133"/>
                  </a:cubicBezTo>
                  <a:cubicBezTo>
                    <a:pt x="1158" y="137"/>
                    <a:pt x="1158" y="137"/>
                    <a:pt x="1158" y="137"/>
                  </a:cubicBezTo>
                  <a:cubicBezTo>
                    <a:pt x="1180" y="153"/>
                    <a:pt x="1180" y="153"/>
                    <a:pt x="1180" y="153"/>
                  </a:cubicBezTo>
                  <a:cubicBezTo>
                    <a:pt x="1178" y="147"/>
                    <a:pt x="1178" y="147"/>
                    <a:pt x="1178" y="147"/>
                  </a:cubicBezTo>
                  <a:cubicBezTo>
                    <a:pt x="1199" y="154"/>
                    <a:pt x="1199" y="154"/>
                    <a:pt x="1199" y="154"/>
                  </a:cubicBezTo>
                  <a:cubicBezTo>
                    <a:pt x="1201" y="156"/>
                    <a:pt x="1203" y="158"/>
                    <a:pt x="1205" y="160"/>
                  </a:cubicBezTo>
                  <a:cubicBezTo>
                    <a:pt x="1213" y="164"/>
                    <a:pt x="1213" y="164"/>
                    <a:pt x="1213" y="164"/>
                  </a:cubicBezTo>
                  <a:cubicBezTo>
                    <a:pt x="1205" y="160"/>
                    <a:pt x="1205" y="160"/>
                    <a:pt x="1205" y="160"/>
                  </a:cubicBezTo>
                  <a:cubicBezTo>
                    <a:pt x="1205" y="160"/>
                    <a:pt x="1204" y="161"/>
                    <a:pt x="1203" y="161"/>
                  </a:cubicBezTo>
                  <a:cubicBezTo>
                    <a:pt x="1199" y="154"/>
                    <a:pt x="1199" y="154"/>
                    <a:pt x="1199" y="154"/>
                  </a:cubicBezTo>
                  <a:cubicBezTo>
                    <a:pt x="1178" y="147"/>
                    <a:pt x="1178" y="147"/>
                    <a:pt x="1178" y="147"/>
                  </a:cubicBezTo>
                  <a:cubicBezTo>
                    <a:pt x="1180" y="153"/>
                    <a:pt x="1180" y="153"/>
                    <a:pt x="1180" y="153"/>
                  </a:cubicBezTo>
                  <a:cubicBezTo>
                    <a:pt x="1194" y="165"/>
                    <a:pt x="1194" y="165"/>
                    <a:pt x="1194" y="165"/>
                  </a:cubicBezTo>
                  <a:cubicBezTo>
                    <a:pt x="1203" y="179"/>
                    <a:pt x="1203" y="179"/>
                    <a:pt x="1203" y="179"/>
                  </a:cubicBezTo>
                  <a:cubicBezTo>
                    <a:pt x="1202" y="179"/>
                    <a:pt x="1199" y="180"/>
                    <a:pt x="1198" y="180"/>
                  </a:cubicBezTo>
                  <a:cubicBezTo>
                    <a:pt x="1190" y="176"/>
                    <a:pt x="1190" y="176"/>
                    <a:pt x="1190" y="176"/>
                  </a:cubicBezTo>
                  <a:cubicBezTo>
                    <a:pt x="1181" y="160"/>
                    <a:pt x="1181" y="160"/>
                    <a:pt x="1181" y="160"/>
                  </a:cubicBezTo>
                  <a:cubicBezTo>
                    <a:pt x="1173" y="156"/>
                    <a:pt x="1173" y="156"/>
                    <a:pt x="1173" y="156"/>
                  </a:cubicBezTo>
                  <a:cubicBezTo>
                    <a:pt x="1173" y="157"/>
                    <a:pt x="1174" y="158"/>
                    <a:pt x="1175" y="158"/>
                  </a:cubicBezTo>
                  <a:cubicBezTo>
                    <a:pt x="1174" y="158"/>
                    <a:pt x="1173" y="157"/>
                    <a:pt x="1173" y="156"/>
                  </a:cubicBezTo>
                  <a:cubicBezTo>
                    <a:pt x="1162" y="146"/>
                    <a:pt x="1152" y="136"/>
                    <a:pt x="1140" y="127"/>
                  </a:cubicBezTo>
                  <a:cubicBezTo>
                    <a:pt x="1138" y="127"/>
                    <a:pt x="1136" y="128"/>
                    <a:pt x="1134" y="129"/>
                  </a:cubicBezTo>
                  <a:cubicBezTo>
                    <a:pt x="1133" y="130"/>
                    <a:pt x="1132" y="132"/>
                    <a:pt x="1131" y="133"/>
                  </a:cubicBezTo>
                  <a:cubicBezTo>
                    <a:pt x="1131" y="133"/>
                    <a:pt x="1135" y="151"/>
                    <a:pt x="1154" y="162"/>
                  </a:cubicBezTo>
                  <a:cubicBezTo>
                    <a:pt x="1146" y="157"/>
                    <a:pt x="1146" y="157"/>
                    <a:pt x="1146" y="157"/>
                  </a:cubicBezTo>
                  <a:cubicBezTo>
                    <a:pt x="1154" y="162"/>
                    <a:pt x="1154" y="162"/>
                    <a:pt x="1154" y="162"/>
                  </a:cubicBezTo>
                  <a:cubicBezTo>
                    <a:pt x="1158" y="169"/>
                    <a:pt x="1158" y="169"/>
                    <a:pt x="1158" y="169"/>
                  </a:cubicBezTo>
                  <a:cubicBezTo>
                    <a:pt x="1143" y="166"/>
                    <a:pt x="1143" y="166"/>
                    <a:pt x="1143" y="166"/>
                  </a:cubicBezTo>
                  <a:cubicBezTo>
                    <a:pt x="1142" y="166"/>
                    <a:pt x="1141" y="166"/>
                    <a:pt x="1140" y="167"/>
                  </a:cubicBezTo>
                  <a:cubicBezTo>
                    <a:pt x="1116" y="165"/>
                    <a:pt x="1116" y="165"/>
                    <a:pt x="1116" y="165"/>
                  </a:cubicBezTo>
                  <a:cubicBezTo>
                    <a:pt x="1120" y="169"/>
                    <a:pt x="1123" y="173"/>
                    <a:pt x="1127" y="178"/>
                  </a:cubicBezTo>
                  <a:cubicBezTo>
                    <a:pt x="1126" y="178"/>
                    <a:pt x="1125" y="179"/>
                    <a:pt x="1124" y="179"/>
                  </a:cubicBezTo>
                  <a:cubicBezTo>
                    <a:pt x="1182" y="248"/>
                    <a:pt x="1233" y="329"/>
                    <a:pt x="1273" y="419"/>
                  </a:cubicBezTo>
                  <a:cubicBezTo>
                    <a:pt x="1284" y="409"/>
                    <a:pt x="1284" y="409"/>
                    <a:pt x="1284" y="409"/>
                  </a:cubicBezTo>
                  <a:cubicBezTo>
                    <a:pt x="1299" y="443"/>
                    <a:pt x="1299" y="443"/>
                    <a:pt x="1299" y="443"/>
                  </a:cubicBezTo>
                  <a:cubicBezTo>
                    <a:pt x="1288" y="452"/>
                    <a:pt x="1288" y="452"/>
                    <a:pt x="1288" y="452"/>
                  </a:cubicBezTo>
                  <a:cubicBezTo>
                    <a:pt x="1299" y="479"/>
                    <a:pt x="1310" y="507"/>
                    <a:pt x="1319" y="535"/>
                  </a:cubicBezTo>
                  <a:cubicBezTo>
                    <a:pt x="1483" y="494"/>
                    <a:pt x="1569" y="435"/>
                    <a:pt x="1558" y="374"/>
                  </a:cubicBezTo>
                  <a:cubicBezTo>
                    <a:pt x="1556" y="371"/>
                    <a:pt x="1556" y="371"/>
                    <a:pt x="1556" y="371"/>
                  </a:cubicBezTo>
                  <a:cubicBezTo>
                    <a:pt x="1557" y="372"/>
                    <a:pt x="1557" y="373"/>
                    <a:pt x="1557" y="374"/>
                  </a:cubicBezTo>
                  <a:cubicBezTo>
                    <a:pt x="1550" y="367"/>
                    <a:pt x="1550" y="367"/>
                    <a:pt x="1550" y="367"/>
                  </a:cubicBezTo>
                  <a:cubicBezTo>
                    <a:pt x="1538" y="344"/>
                    <a:pt x="1538" y="344"/>
                    <a:pt x="1538" y="344"/>
                  </a:cubicBezTo>
                  <a:cubicBezTo>
                    <a:pt x="1549" y="369"/>
                    <a:pt x="1549" y="369"/>
                    <a:pt x="1549" y="369"/>
                  </a:cubicBezTo>
                  <a:cubicBezTo>
                    <a:pt x="1538" y="344"/>
                    <a:pt x="1538" y="344"/>
                    <a:pt x="1538" y="344"/>
                  </a:cubicBezTo>
                  <a:cubicBezTo>
                    <a:pt x="1533" y="332"/>
                    <a:pt x="1533" y="332"/>
                    <a:pt x="1533" y="332"/>
                  </a:cubicBezTo>
                  <a:cubicBezTo>
                    <a:pt x="1542" y="343"/>
                    <a:pt x="1542" y="343"/>
                    <a:pt x="1542" y="343"/>
                  </a:cubicBezTo>
                  <a:cubicBezTo>
                    <a:pt x="1542" y="343"/>
                    <a:pt x="1541" y="343"/>
                    <a:pt x="1541" y="342"/>
                  </a:cubicBezTo>
                  <a:cubicBezTo>
                    <a:pt x="1535" y="331"/>
                    <a:pt x="1535" y="331"/>
                    <a:pt x="1535" y="331"/>
                  </a:cubicBezTo>
                  <a:cubicBezTo>
                    <a:pt x="1538" y="336"/>
                    <a:pt x="1542" y="340"/>
                    <a:pt x="1551" y="355"/>
                  </a:cubicBezTo>
                  <a:cubicBezTo>
                    <a:pt x="1551" y="356"/>
                    <a:pt x="1552" y="357"/>
                    <a:pt x="1553" y="357"/>
                  </a:cubicBezTo>
                  <a:cubicBezTo>
                    <a:pt x="1552" y="356"/>
                    <a:pt x="1551" y="355"/>
                    <a:pt x="1550" y="353"/>
                  </a:cubicBezTo>
                  <a:cubicBezTo>
                    <a:pt x="1544" y="343"/>
                    <a:pt x="1544" y="343"/>
                    <a:pt x="1544" y="343"/>
                  </a:cubicBezTo>
                  <a:cubicBezTo>
                    <a:pt x="1543" y="341"/>
                    <a:pt x="1543" y="341"/>
                    <a:pt x="1543" y="341"/>
                  </a:cubicBezTo>
                  <a:cubicBezTo>
                    <a:pt x="1526" y="312"/>
                    <a:pt x="1522" y="306"/>
                    <a:pt x="1504" y="280"/>
                  </a:cubicBezTo>
                  <a:cubicBezTo>
                    <a:pt x="1507" y="284"/>
                    <a:pt x="1507" y="284"/>
                    <a:pt x="1507" y="284"/>
                  </a:cubicBezTo>
                  <a:cubicBezTo>
                    <a:pt x="1523" y="308"/>
                    <a:pt x="1529" y="318"/>
                    <a:pt x="1537" y="332"/>
                  </a:cubicBezTo>
                  <a:cubicBezTo>
                    <a:pt x="1536" y="329"/>
                    <a:pt x="1534" y="326"/>
                    <a:pt x="1532" y="324"/>
                  </a:cubicBezTo>
                  <a:cubicBezTo>
                    <a:pt x="1515" y="295"/>
                    <a:pt x="1510" y="289"/>
                    <a:pt x="1478" y="245"/>
                  </a:cubicBezTo>
                  <a:cubicBezTo>
                    <a:pt x="1455" y="219"/>
                    <a:pt x="1424" y="185"/>
                    <a:pt x="1399" y="160"/>
                  </a:cubicBezTo>
                  <a:cubicBezTo>
                    <a:pt x="1401" y="161"/>
                    <a:pt x="1401" y="161"/>
                    <a:pt x="1401" y="161"/>
                  </a:cubicBezTo>
                  <a:cubicBezTo>
                    <a:pt x="1374" y="137"/>
                    <a:pt x="1326" y="92"/>
                    <a:pt x="1239" y="42"/>
                  </a:cubicBezTo>
                  <a:moveTo>
                    <a:pt x="1166" y="52"/>
                  </a:moveTo>
                  <a:cubicBezTo>
                    <a:pt x="1163" y="50"/>
                    <a:pt x="1160" y="49"/>
                    <a:pt x="1158" y="48"/>
                  </a:cubicBezTo>
                  <a:cubicBezTo>
                    <a:pt x="1157" y="48"/>
                    <a:pt x="1157" y="49"/>
                    <a:pt x="1156" y="50"/>
                  </a:cubicBezTo>
                  <a:cubicBezTo>
                    <a:pt x="1156" y="50"/>
                    <a:pt x="1156" y="50"/>
                    <a:pt x="1156" y="50"/>
                  </a:cubicBezTo>
                  <a:cubicBezTo>
                    <a:pt x="1166" y="52"/>
                    <a:pt x="1166" y="52"/>
                    <a:pt x="1166" y="52"/>
                  </a:cubicBezTo>
                  <a:moveTo>
                    <a:pt x="1074" y="123"/>
                  </a:moveTo>
                  <a:cubicBezTo>
                    <a:pt x="1080" y="117"/>
                    <a:pt x="1088" y="110"/>
                    <a:pt x="1094" y="104"/>
                  </a:cubicBezTo>
                  <a:cubicBezTo>
                    <a:pt x="1079" y="92"/>
                    <a:pt x="1079" y="92"/>
                    <a:pt x="1079" y="92"/>
                  </a:cubicBezTo>
                  <a:cubicBezTo>
                    <a:pt x="1075" y="99"/>
                    <a:pt x="1070" y="108"/>
                    <a:pt x="1065" y="114"/>
                  </a:cubicBezTo>
                  <a:cubicBezTo>
                    <a:pt x="1067" y="117"/>
                    <a:pt x="1071" y="120"/>
                    <a:pt x="1074" y="123"/>
                  </a:cubicBezTo>
                  <a:moveTo>
                    <a:pt x="460" y="29"/>
                  </a:moveTo>
                  <a:cubicBezTo>
                    <a:pt x="467" y="30"/>
                    <a:pt x="467" y="30"/>
                    <a:pt x="467" y="30"/>
                  </a:cubicBezTo>
                  <a:cubicBezTo>
                    <a:pt x="475" y="26"/>
                    <a:pt x="475" y="26"/>
                    <a:pt x="475" y="26"/>
                  </a:cubicBezTo>
                  <a:cubicBezTo>
                    <a:pt x="486" y="19"/>
                    <a:pt x="486" y="19"/>
                    <a:pt x="486" y="19"/>
                  </a:cubicBezTo>
                  <a:cubicBezTo>
                    <a:pt x="477" y="22"/>
                    <a:pt x="477" y="22"/>
                    <a:pt x="477" y="22"/>
                  </a:cubicBezTo>
                  <a:cubicBezTo>
                    <a:pt x="477" y="22"/>
                    <a:pt x="478" y="21"/>
                    <a:pt x="479" y="20"/>
                  </a:cubicBezTo>
                  <a:cubicBezTo>
                    <a:pt x="491" y="12"/>
                    <a:pt x="491" y="12"/>
                    <a:pt x="491" y="12"/>
                  </a:cubicBezTo>
                  <a:cubicBezTo>
                    <a:pt x="477" y="16"/>
                    <a:pt x="477" y="16"/>
                    <a:pt x="477" y="16"/>
                  </a:cubicBezTo>
                  <a:cubicBezTo>
                    <a:pt x="491" y="12"/>
                    <a:pt x="491" y="12"/>
                    <a:pt x="491" y="12"/>
                  </a:cubicBezTo>
                  <a:cubicBezTo>
                    <a:pt x="510" y="5"/>
                    <a:pt x="510" y="5"/>
                    <a:pt x="510" y="5"/>
                  </a:cubicBezTo>
                  <a:cubicBezTo>
                    <a:pt x="502" y="6"/>
                    <a:pt x="502" y="6"/>
                    <a:pt x="502" y="6"/>
                  </a:cubicBezTo>
                  <a:cubicBezTo>
                    <a:pt x="494" y="9"/>
                    <a:pt x="494" y="9"/>
                    <a:pt x="494" y="9"/>
                  </a:cubicBezTo>
                  <a:cubicBezTo>
                    <a:pt x="502" y="6"/>
                    <a:pt x="502" y="6"/>
                    <a:pt x="502" y="6"/>
                  </a:cubicBezTo>
                  <a:cubicBezTo>
                    <a:pt x="507" y="2"/>
                    <a:pt x="507" y="2"/>
                    <a:pt x="507" y="2"/>
                  </a:cubicBezTo>
                  <a:cubicBezTo>
                    <a:pt x="494" y="5"/>
                    <a:pt x="494" y="5"/>
                    <a:pt x="494" y="5"/>
                  </a:cubicBezTo>
                  <a:cubicBezTo>
                    <a:pt x="492" y="6"/>
                    <a:pt x="490" y="8"/>
                    <a:pt x="488" y="9"/>
                  </a:cubicBezTo>
                  <a:cubicBezTo>
                    <a:pt x="470" y="18"/>
                    <a:pt x="470" y="18"/>
                    <a:pt x="470" y="18"/>
                  </a:cubicBezTo>
                  <a:cubicBezTo>
                    <a:pt x="474" y="15"/>
                    <a:pt x="477" y="12"/>
                    <a:pt x="482" y="9"/>
                  </a:cubicBezTo>
                  <a:cubicBezTo>
                    <a:pt x="477" y="10"/>
                    <a:pt x="472" y="13"/>
                    <a:pt x="466" y="15"/>
                  </a:cubicBezTo>
                  <a:cubicBezTo>
                    <a:pt x="472" y="13"/>
                    <a:pt x="472" y="13"/>
                    <a:pt x="472" y="13"/>
                  </a:cubicBezTo>
                  <a:cubicBezTo>
                    <a:pt x="469" y="15"/>
                    <a:pt x="466" y="18"/>
                    <a:pt x="463" y="20"/>
                  </a:cubicBezTo>
                  <a:cubicBezTo>
                    <a:pt x="463" y="21"/>
                    <a:pt x="462" y="22"/>
                    <a:pt x="461" y="22"/>
                  </a:cubicBezTo>
                  <a:cubicBezTo>
                    <a:pt x="451" y="27"/>
                    <a:pt x="451" y="27"/>
                    <a:pt x="451" y="27"/>
                  </a:cubicBezTo>
                  <a:cubicBezTo>
                    <a:pt x="450" y="28"/>
                    <a:pt x="450" y="29"/>
                    <a:pt x="449" y="29"/>
                  </a:cubicBezTo>
                  <a:cubicBezTo>
                    <a:pt x="467" y="21"/>
                    <a:pt x="467" y="21"/>
                    <a:pt x="467" y="21"/>
                  </a:cubicBezTo>
                  <a:cubicBezTo>
                    <a:pt x="466" y="22"/>
                    <a:pt x="466" y="23"/>
                    <a:pt x="465" y="23"/>
                  </a:cubicBezTo>
                  <a:cubicBezTo>
                    <a:pt x="463" y="25"/>
                    <a:pt x="463" y="26"/>
                    <a:pt x="462" y="27"/>
                  </a:cubicBezTo>
                  <a:cubicBezTo>
                    <a:pt x="461" y="28"/>
                    <a:pt x="461" y="29"/>
                    <a:pt x="460" y="29"/>
                  </a:cubicBezTo>
                  <a:moveTo>
                    <a:pt x="508" y="10"/>
                  </a:moveTo>
                  <a:cubicBezTo>
                    <a:pt x="509" y="10"/>
                    <a:pt x="510" y="10"/>
                    <a:pt x="511" y="9"/>
                  </a:cubicBezTo>
                  <a:cubicBezTo>
                    <a:pt x="511" y="9"/>
                    <a:pt x="511" y="9"/>
                    <a:pt x="511" y="9"/>
                  </a:cubicBezTo>
                  <a:cubicBezTo>
                    <a:pt x="511" y="9"/>
                    <a:pt x="513" y="9"/>
                    <a:pt x="512" y="7"/>
                  </a:cubicBezTo>
                  <a:cubicBezTo>
                    <a:pt x="512" y="7"/>
                    <a:pt x="511" y="7"/>
                    <a:pt x="511" y="7"/>
                  </a:cubicBezTo>
                  <a:cubicBezTo>
                    <a:pt x="507" y="8"/>
                    <a:pt x="497" y="11"/>
                    <a:pt x="497" y="11"/>
                  </a:cubicBezTo>
                  <a:cubicBezTo>
                    <a:pt x="497" y="12"/>
                    <a:pt x="496" y="13"/>
                    <a:pt x="496" y="13"/>
                  </a:cubicBezTo>
                  <a:cubicBezTo>
                    <a:pt x="496" y="14"/>
                    <a:pt x="495" y="14"/>
                    <a:pt x="494" y="15"/>
                  </a:cubicBezTo>
                  <a:cubicBezTo>
                    <a:pt x="495" y="15"/>
                    <a:pt x="495" y="15"/>
                    <a:pt x="498" y="14"/>
                  </a:cubicBezTo>
                  <a:cubicBezTo>
                    <a:pt x="499" y="13"/>
                    <a:pt x="504" y="12"/>
                    <a:pt x="508" y="10"/>
                  </a:cubicBezTo>
                  <a:moveTo>
                    <a:pt x="489" y="37"/>
                  </a:moveTo>
                  <a:cubicBezTo>
                    <a:pt x="489" y="37"/>
                    <a:pt x="489" y="37"/>
                    <a:pt x="489" y="37"/>
                  </a:cubicBezTo>
                  <a:cubicBezTo>
                    <a:pt x="489" y="37"/>
                    <a:pt x="489" y="36"/>
                    <a:pt x="489" y="35"/>
                  </a:cubicBezTo>
                  <a:cubicBezTo>
                    <a:pt x="495" y="32"/>
                    <a:pt x="501" y="30"/>
                    <a:pt x="506" y="27"/>
                  </a:cubicBezTo>
                  <a:cubicBezTo>
                    <a:pt x="498" y="28"/>
                    <a:pt x="498" y="28"/>
                    <a:pt x="498" y="28"/>
                  </a:cubicBezTo>
                  <a:cubicBezTo>
                    <a:pt x="480" y="40"/>
                    <a:pt x="480" y="40"/>
                    <a:pt x="480" y="40"/>
                  </a:cubicBezTo>
                  <a:cubicBezTo>
                    <a:pt x="455" y="49"/>
                    <a:pt x="455" y="49"/>
                    <a:pt x="455" y="49"/>
                  </a:cubicBezTo>
                  <a:cubicBezTo>
                    <a:pt x="455" y="50"/>
                    <a:pt x="455" y="50"/>
                    <a:pt x="455" y="51"/>
                  </a:cubicBezTo>
                  <a:cubicBezTo>
                    <a:pt x="455" y="52"/>
                    <a:pt x="455" y="52"/>
                    <a:pt x="455" y="53"/>
                  </a:cubicBezTo>
                  <a:cubicBezTo>
                    <a:pt x="462" y="49"/>
                    <a:pt x="463" y="48"/>
                    <a:pt x="464" y="47"/>
                  </a:cubicBezTo>
                  <a:cubicBezTo>
                    <a:pt x="464" y="47"/>
                    <a:pt x="464" y="47"/>
                    <a:pt x="464" y="48"/>
                  </a:cubicBezTo>
                  <a:cubicBezTo>
                    <a:pt x="475" y="43"/>
                    <a:pt x="475" y="43"/>
                    <a:pt x="489" y="37"/>
                  </a:cubicBezTo>
                  <a:moveTo>
                    <a:pt x="498" y="22"/>
                  </a:moveTo>
                  <a:cubicBezTo>
                    <a:pt x="498" y="23"/>
                    <a:pt x="498" y="25"/>
                    <a:pt x="498" y="25"/>
                  </a:cubicBezTo>
                  <a:cubicBezTo>
                    <a:pt x="505" y="23"/>
                    <a:pt x="505" y="23"/>
                    <a:pt x="505" y="23"/>
                  </a:cubicBezTo>
                  <a:cubicBezTo>
                    <a:pt x="516" y="14"/>
                    <a:pt x="516" y="14"/>
                    <a:pt x="516" y="14"/>
                  </a:cubicBezTo>
                  <a:cubicBezTo>
                    <a:pt x="498" y="22"/>
                    <a:pt x="498" y="22"/>
                    <a:pt x="498" y="22"/>
                  </a:cubicBezTo>
                  <a:moveTo>
                    <a:pt x="1153" y="54"/>
                  </a:moveTo>
                  <a:cubicBezTo>
                    <a:pt x="1154" y="53"/>
                    <a:pt x="1155" y="52"/>
                    <a:pt x="1156" y="50"/>
                  </a:cubicBezTo>
                  <a:cubicBezTo>
                    <a:pt x="1129" y="39"/>
                    <a:pt x="1129" y="39"/>
                    <a:pt x="1129" y="39"/>
                  </a:cubicBezTo>
                  <a:cubicBezTo>
                    <a:pt x="1128" y="41"/>
                    <a:pt x="1127" y="41"/>
                    <a:pt x="1126" y="42"/>
                  </a:cubicBezTo>
                  <a:cubicBezTo>
                    <a:pt x="1126" y="43"/>
                    <a:pt x="1126" y="43"/>
                    <a:pt x="1143" y="52"/>
                  </a:cubicBezTo>
                  <a:cubicBezTo>
                    <a:pt x="1143" y="52"/>
                    <a:pt x="1144" y="51"/>
                    <a:pt x="1145" y="50"/>
                  </a:cubicBezTo>
                  <a:cubicBezTo>
                    <a:pt x="1146" y="49"/>
                    <a:pt x="1146" y="48"/>
                    <a:pt x="1146" y="47"/>
                  </a:cubicBezTo>
                  <a:cubicBezTo>
                    <a:pt x="1146" y="48"/>
                    <a:pt x="1146" y="49"/>
                    <a:pt x="1145" y="50"/>
                  </a:cubicBezTo>
                  <a:cubicBezTo>
                    <a:pt x="1147" y="51"/>
                    <a:pt x="1150" y="53"/>
                    <a:pt x="1153" y="54"/>
                  </a:cubicBezTo>
                  <a:moveTo>
                    <a:pt x="1129" y="52"/>
                  </a:moveTo>
                  <a:cubicBezTo>
                    <a:pt x="1127" y="51"/>
                    <a:pt x="1124" y="50"/>
                    <a:pt x="1121" y="48"/>
                  </a:cubicBezTo>
                  <a:cubicBezTo>
                    <a:pt x="1121" y="49"/>
                    <a:pt x="1120" y="49"/>
                    <a:pt x="1120" y="50"/>
                  </a:cubicBezTo>
                  <a:cubicBezTo>
                    <a:pt x="1109" y="47"/>
                    <a:pt x="1109" y="47"/>
                    <a:pt x="1109" y="47"/>
                  </a:cubicBezTo>
                  <a:cubicBezTo>
                    <a:pt x="1115" y="50"/>
                    <a:pt x="1120" y="53"/>
                    <a:pt x="1125" y="56"/>
                  </a:cubicBezTo>
                  <a:cubicBezTo>
                    <a:pt x="1127" y="55"/>
                    <a:pt x="1128" y="54"/>
                    <a:pt x="1129" y="52"/>
                  </a:cubicBezTo>
                  <a:moveTo>
                    <a:pt x="1133" y="49"/>
                  </a:moveTo>
                  <a:cubicBezTo>
                    <a:pt x="1128" y="46"/>
                    <a:pt x="1122" y="44"/>
                    <a:pt x="1116" y="41"/>
                  </a:cubicBezTo>
                  <a:cubicBezTo>
                    <a:pt x="1116" y="42"/>
                    <a:pt x="1115" y="43"/>
                    <a:pt x="1114" y="44"/>
                  </a:cubicBezTo>
                  <a:cubicBezTo>
                    <a:pt x="1121" y="48"/>
                    <a:pt x="1121" y="48"/>
                    <a:pt x="1121" y="48"/>
                  </a:cubicBezTo>
                  <a:cubicBezTo>
                    <a:pt x="1124" y="50"/>
                    <a:pt x="1127" y="51"/>
                    <a:pt x="1129" y="52"/>
                  </a:cubicBezTo>
                  <a:cubicBezTo>
                    <a:pt x="1131" y="51"/>
                    <a:pt x="1132" y="50"/>
                    <a:pt x="1133" y="49"/>
                  </a:cubicBezTo>
                  <a:moveTo>
                    <a:pt x="1121" y="48"/>
                  </a:moveTo>
                  <a:cubicBezTo>
                    <a:pt x="1114" y="44"/>
                    <a:pt x="1114" y="44"/>
                    <a:pt x="1114" y="44"/>
                  </a:cubicBezTo>
                  <a:cubicBezTo>
                    <a:pt x="1105" y="40"/>
                    <a:pt x="1105" y="40"/>
                    <a:pt x="1105" y="40"/>
                  </a:cubicBezTo>
                  <a:cubicBezTo>
                    <a:pt x="1103" y="42"/>
                    <a:pt x="1102" y="43"/>
                    <a:pt x="1100" y="44"/>
                  </a:cubicBezTo>
                  <a:cubicBezTo>
                    <a:pt x="1103" y="46"/>
                    <a:pt x="1105" y="47"/>
                    <a:pt x="1108" y="48"/>
                  </a:cubicBezTo>
                  <a:cubicBezTo>
                    <a:pt x="1108" y="48"/>
                    <a:pt x="1109" y="47"/>
                    <a:pt x="1109" y="47"/>
                  </a:cubicBezTo>
                  <a:cubicBezTo>
                    <a:pt x="1120" y="50"/>
                    <a:pt x="1120" y="50"/>
                    <a:pt x="1120" y="50"/>
                  </a:cubicBezTo>
                  <a:cubicBezTo>
                    <a:pt x="1120" y="49"/>
                    <a:pt x="1121" y="49"/>
                    <a:pt x="1121" y="48"/>
                  </a:cubicBezTo>
                  <a:moveTo>
                    <a:pt x="518" y="34"/>
                  </a:moveTo>
                  <a:cubicBezTo>
                    <a:pt x="521" y="33"/>
                    <a:pt x="524" y="32"/>
                    <a:pt x="527" y="30"/>
                  </a:cubicBezTo>
                  <a:cubicBezTo>
                    <a:pt x="534" y="22"/>
                    <a:pt x="534" y="22"/>
                    <a:pt x="534" y="22"/>
                  </a:cubicBezTo>
                  <a:cubicBezTo>
                    <a:pt x="533" y="21"/>
                    <a:pt x="533" y="20"/>
                    <a:pt x="533" y="19"/>
                  </a:cubicBezTo>
                  <a:cubicBezTo>
                    <a:pt x="533" y="20"/>
                    <a:pt x="533" y="21"/>
                    <a:pt x="534" y="22"/>
                  </a:cubicBezTo>
                  <a:cubicBezTo>
                    <a:pt x="537" y="21"/>
                    <a:pt x="540" y="20"/>
                    <a:pt x="543" y="19"/>
                  </a:cubicBezTo>
                  <a:cubicBezTo>
                    <a:pt x="542" y="18"/>
                    <a:pt x="542" y="17"/>
                    <a:pt x="542" y="16"/>
                  </a:cubicBezTo>
                  <a:cubicBezTo>
                    <a:pt x="533" y="17"/>
                    <a:pt x="533" y="17"/>
                    <a:pt x="533" y="17"/>
                  </a:cubicBezTo>
                  <a:cubicBezTo>
                    <a:pt x="527" y="20"/>
                    <a:pt x="521" y="22"/>
                    <a:pt x="515" y="24"/>
                  </a:cubicBezTo>
                  <a:cubicBezTo>
                    <a:pt x="514" y="25"/>
                    <a:pt x="513" y="26"/>
                    <a:pt x="506" y="31"/>
                  </a:cubicBezTo>
                  <a:cubicBezTo>
                    <a:pt x="501" y="34"/>
                    <a:pt x="500" y="36"/>
                    <a:pt x="500" y="37"/>
                  </a:cubicBezTo>
                  <a:cubicBezTo>
                    <a:pt x="500" y="37"/>
                    <a:pt x="501" y="37"/>
                    <a:pt x="508" y="34"/>
                  </a:cubicBezTo>
                  <a:cubicBezTo>
                    <a:pt x="508" y="35"/>
                    <a:pt x="508" y="35"/>
                    <a:pt x="508" y="35"/>
                  </a:cubicBezTo>
                  <a:cubicBezTo>
                    <a:pt x="518" y="34"/>
                    <a:pt x="518" y="34"/>
                    <a:pt x="518" y="34"/>
                  </a:cubicBezTo>
                  <a:moveTo>
                    <a:pt x="1034" y="79"/>
                  </a:moveTo>
                  <a:cubicBezTo>
                    <a:pt x="1030" y="76"/>
                    <a:pt x="1026" y="73"/>
                    <a:pt x="1022" y="70"/>
                  </a:cubicBezTo>
                  <a:cubicBezTo>
                    <a:pt x="1021" y="70"/>
                    <a:pt x="1019" y="70"/>
                    <a:pt x="1018" y="70"/>
                  </a:cubicBezTo>
                  <a:cubicBezTo>
                    <a:pt x="1022" y="74"/>
                    <a:pt x="1026" y="77"/>
                    <a:pt x="1030" y="81"/>
                  </a:cubicBezTo>
                  <a:cubicBezTo>
                    <a:pt x="1032" y="80"/>
                    <a:pt x="1033" y="80"/>
                    <a:pt x="1034" y="79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01" y="42"/>
                  </a:moveTo>
                  <a:cubicBezTo>
                    <a:pt x="504" y="40"/>
                    <a:pt x="507" y="39"/>
                    <a:pt x="510" y="38"/>
                  </a:cubicBezTo>
                  <a:cubicBezTo>
                    <a:pt x="507" y="39"/>
                    <a:pt x="504" y="40"/>
                    <a:pt x="501" y="42"/>
                  </a:cubicBezTo>
                  <a:moveTo>
                    <a:pt x="550" y="61"/>
                  </a:moveTo>
                  <a:cubicBezTo>
                    <a:pt x="552" y="60"/>
                    <a:pt x="555" y="58"/>
                    <a:pt x="558" y="57"/>
                  </a:cubicBezTo>
                  <a:cubicBezTo>
                    <a:pt x="555" y="58"/>
                    <a:pt x="552" y="60"/>
                    <a:pt x="550" y="61"/>
                  </a:cubicBezTo>
                  <a:moveTo>
                    <a:pt x="582" y="53"/>
                  </a:moveTo>
                  <a:cubicBezTo>
                    <a:pt x="586" y="53"/>
                    <a:pt x="586" y="53"/>
                    <a:pt x="586" y="53"/>
                  </a:cubicBezTo>
                  <a:cubicBezTo>
                    <a:pt x="582" y="53"/>
                    <a:pt x="582" y="53"/>
                    <a:pt x="582" y="53"/>
                  </a:cubicBezTo>
                  <a:moveTo>
                    <a:pt x="529" y="89"/>
                  </a:moveTo>
                  <a:cubicBezTo>
                    <a:pt x="548" y="76"/>
                    <a:pt x="567" y="64"/>
                    <a:pt x="586" y="53"/>
                  </a:cubicBezTo>
                  <a:cubicBezTo>
                    <a:pt x="582" y="53"/>
                    <a:pt x="582" y="53"/>
                    <a:pt x="582" y="53"/>
                  </a:cubicBezTo>
                  <a:cubicBezTo>
                    <a:pt x="579" y="49"/>
                    <a:pt x="579" y="49"/>
                    <a:pt x="579" y="49"/>
                  </a:cubicBezTo>
                  <a:cubicBezTo>
                    <a:pt x="596" y="43"/>
                    <a:pt x="596" y="43"/>
                    <a:pt x="596" y="43"/>
                  </a:cubicBezTo>
                  <a:cubicBezTo>
                    <a:pt x="595" y="43"/>
                    <a:pt x="593" y="42"/>
                    <a:pt x="592" y="42"/>
                  </a:cubicBezTo>
                  <a:cubicBezTo>
                    <a:pt x="575" y="35"/>
                    <a:pt x="564" y="30"/>
                    <a:pt x="554" y="20"/>
                  </a:cubicBezTo>
                  <a:cubicBezTo>
                    <a:pt x="553" y="20"/>
                    <a:pt x="553" y="19"/>
                    <a:pt x="553" y="18"/>
                  </a:cubicBezTo>
                  <a:cubicBezTo>
                    <a:pt x="538" y="30"/>
                    <a:pt x="538" y="30"/>
                    <a:pt x="538" y="30"/>
                  </a:cubicBezTo>
                  <a:cubicBezTo>
                    <a:pt x="548" y="29"/>
                    <a:pt x="548" y="29"/>
                    <a:pt x="548" y="29"/>
                  </a:cubicBezTo>
                  <a:cubicBezTo>
                    <a:pt x="549" y="31"/>
                    <a:pt x="551" y="35"/>
                    <a:pt x="552" y="37"/>
                  </a:cubicBezTo>
                  <a:cubicBezTo>
                    <a:pt x="551" y="35"/>
                    <a:pt x="549" y="31"/>
                    <a:pt x="548" y="29"/>
                  </a:cubicBezTo>
                  <a:cubicBezTo>
                    <a:pt x="538" y="30"/>
                    <a:pt x="538" y="30"/>
                    <a:pt x="538" y="30"/>
                  </a:cubicBezTo>
                  <a:cubicBezTo>
                    <a:pt x="553" y="18"/>
                    <a:pt x="553" y="18"/>
                    <a:pt x="553" y="18"/>
                  </a:cubicBezTo>
                  <a:cubicBezTo>
                    <a:pt x="545" y="21"/>
                    <a:pt x="545" y="21"/>
                    <a:pt x="545" y="21"/>
                  </a:cubicBezTo>
                  <a:cubicBezTo>
                    <a:pt x="535" y="29"/>
                    <a:pt x="535" y="29"/>
                    <a:pt x="535" y="29"/>
                  </a:cubicBezTo>
                  <a:cubicBezTo>
                    <a:pt x="527" y="30"/>
                    <a:pt x="527" y="30"/>
                    <a:pt x="527" y="30"/>
                  </a:cubicBezTo>
                  <a:cubicBezTo>
                    <a:pt x="524" y="32"/>
                    <a:pt x="521" y="33"/>
                    <a:pt x="518" y="34"/>
                  </a:cubicBezTo>
                  <a:cubicBezTo>
                    <a:pt x="510" y="39"/>
                    <a:pt x="510" y="39"/>
                    <a:pt x="510" y="39"/>
                  </a:cubicBezTo>
                  <a:cubicBezTo>
                    <a:pt x="505" y="42"/>
                    <a:pt x="499" y="45"/>
                    <a:pt x="493" y="47"/>
                  </a:cubicBezTo>
                  <a:cubicBezTo>
                    <a:pt x="496" y="50"/>
                    <a:pt x="496" y="50"/>
                    <a:pt x="496" y="50"/>
                  </a:cubicBezTo>
                  <a:cubicBezTo>
                    <a:pt x="493" y="47"/>
                    <a:pt x="493" y="47"/>
                    <a:pt x="493" y="47"/>
                  </a:cubicBezTo>
                  <a:cubicBezTo>
                    <a:pt x="499" y="45"/>
                    <a:pt x="505" y="42"/>
                    <a:pt x="510" y="39"/>
                  </a:cubicBezTo>
                  <a:cubicBezTo>
                    <a:pt x="518" y="34"/>
                    <a:pt x="518" y="34"/>
                    <a:pt x="518" y="34"/>
                  </a:cubicBezTo>
                  <a:cubicBezTo>
                    <a:pt x="508" y="35"/>
                    <a:pt x="508" y="35"/>
                    <a:pt x="508" y="35"/>
                  </a:cubicBezTo>
                  <a:cubicBezTo>
                    <a:pt x="498" y="40"/>
                    <a:pt x="498" y="40"/>
                    <a:pt x="498" y="40"/>
                  </a:cubicBezTo>
                  <a:cubicBezTo>
                    <a:pt x="510" y="38"/>
                    <a:pt x="510" y="38"/>
                    <a:pt x="510" y="38"/>
                  </a:cubicBezTo>
                  <a:cubicBezTo>
                    <a:pt x="507" y="39"/>
                    <a:pt x="504" y="40"/>
                    <a:pt x="501" y="42"/>
                  </a:cubicBezTo>
                  <a:cubicBezTo>
                    <a:pt x="485" y="46"/>
                    <a:pt x="485" y="46"/>
                    <a:pt x="485" y="46"/>
                  </a:cubicBezTo>
                  <a:cubicBezTo>
                    <a:pt x="484" y="50"/>
                    <a:pt x="484" y="50"/>
                    <a:pt x="484" y="50"/>
                  </a:cubicBezTo>
                  <a:cubicBezTo>
                    <a:pt x="486" y="53"/>
                    <a:pt x="489" y="57"/>
                    <a:pt x="492" y="61"/>
                  </a:cubicBezTo>
                  <a:cubicBezTo>
                    <a:pt x="510" y="53"/>
                    <a:pt x="510" y="53"/>
                    <a:pt x="510" y="53"/>
                  </a:cubicBezTo>
                  <a:cubicBezTo>
                    <a:pt x="510" y="54"/>
                    <a:pt x="510" y="54"/>
                    <a:pt x="511" y="54"/>
                  </a:cubicBezTo>
                  <a:cubicBezTo>
                    <a:pt x="540" y="39"/>
                    <a:pt x="540" y="39"/>
                    <a:pt x="540" y="39"/>
                  </a:cubicBezTo>
                  <a:cubicBezTo>
                    <a:pt x="506" y="49"/>
                    <a:pt x="506" y="49"/>
                    <a:pt x="506" y="49"/>
                  </a:cubicBezTo>
                  <a:cubicBezTo>
                    <a:pt x="540" y="39"/>
                    <a:pt x="540" y="39"/>
                    <a:pt x="540" y="39"/>
                  </a:cubicBezTo>
                  <a:cubicBezTo>
                    <a:pt x="511" y="54"/>
                    <a:pt x="511" y="54"/>
                    <a:pt x="511" y="54"/>
                  </a:cubicBezTo>
                  <a:cubicBezTo>
                    <a:pt x="512" y="55"/>
                    <a:pt x="513" y="56"/>
                    <a:pt x="513" y="56"/>
                  </a:cubicBezTo>
                  <a:cubicBezTo>
                    <a:pt x="529" y="47"/>
                    <a:pt x="529" y="47"/>
                    <a:pt x="529" y="47"/>
                  </a:cubicBezTo>
                  <a:cubicBezTo>
                    <a:pt x="532" y="50"/>
                    <a:pt x="532" y="50"/>
                    <a:pt x="532" y="50"/>
                  </a:cubicBezTo>
                  <a:cubicBezTo>
                    <a:pt x="535" y="48"/>
                    <a:pt x="538" y="47"/>
                    <a:pt x="541" y="46"/>
                  </a:cubicBezTo>
                  <a:cubicBezTo>
                    <a:pt x="539" y="45"/>
                    <a:pt x="537" y="43"/>
                    <a:pt x="536" y="42"/>
                  </a:cubicBezTo>
                  <a:cubicBezTo>
                    <a:pt x="537" y="43"/>
                    <a:pt x="539" y="45"/>
                    <a:pt x="541" y="46"/>
                  </a:cubicBezTo>
                  <a:cubicBezTo>
                    <a:pt x="549" y="46"/>
                    <a:pt x="561" y="46"/>
                    <a:pt x="569" y="46"/>
                  </a:cubicBezTo>
                  <a:cubicBezTo>
                    <a:pt x="570" y="46"/>
                    <a:pt x="570" y="46"/>
                    <a:pt x="571" y="47"/>
                  </a:cubicBezTo>
                  <a:cubicBezTo>
                    <a:pt x="571" y="47"/>
                    <a:pt x="571" y="47"/>
                    <a:pt x="572" y="47"/>
                  </a:cubicBezTo>
                  <a:cubicBezTo>
                    <a:pt x="566" y="53"/>
                    <a:pt x="566" y="53"/>
                    <a:pt x="566" y="53"/>
                  </a:cubicBezTo>
                  <a:cubicBezTo>
                    <a:pt x="565" y="52"/>
                    <a:pt x="564" y="51"/>
                    <a:pt x="563" y="51"/>
                  </a:cubicBezTo>
                  <a:cubicBezTo>
                    <a:pt x="560" y="53"/>
                    <a:pt x="557" y="54"/>
                    <a:pt x="555" y="56"/>
                  </a:cubicBezTo>
                  <a:cubicBezTo>
                    <a:pt x="556" y="56"/>
                    <a:pt x="556" y="56"/>
                    <a:pt x="558" y="57"/>
                  </a:cubicBezTo>
                  <a:cubicBezTo>
                    <a:pt x="560" y="56"/>
                    <a:pt x="563" y="54"/>
                    <a:pt x="566" y="53"/>
                  </a:cubicBezTo>
                  <a:cubicBezTo>
                    <a:pt x="563" y="54"/>
                    <a:pt x="560" y="56"/>
                    <a:pt x="558" y="57"/>
                  </a:cubicBezTo>
                  <a:cubicBezTo>
                    <a:pt x="555" y="58"/>
                    <a:pt x="552" y="60"/>
                    <a:pt x="550" y="61"/>
                  </a:cubicBezTo>
                  <a:cubicBezTo>
                    <a:pt x="549" y="61"/>
                    <a:pt x="548" y="60"/>
                    <a:pt x="547" y="59"/>
                  </a:cubicBezTo>
                  <a:cubicBezTo>
                    <a:pt x="545" y="59"/>
                    <a:pt x="544" y="58"/>
                    <a:pt x="543" y="57"/>
                  </a:cubicBezTo>
                  <a:cubicBezTo>
                    <a:pt x="540" y="59"/>
                    <a:pt x="537" y="60"/>
                    <a:pt x="535" y="62"/>
                  </a:cubicBezTo>
                  <a:cubicBezTo>
                    <a:pt x="533" y="60"/>
                    <a:pt x="531" y="59"/>
                    <a:pt x="530" y="58"/>
                  </a:cubicBezTo>
                  <a:cubicBezTo>
                    <a:pt x="529" y="58"/>
                    <a:pt x="529" y="58"/>
                    <a:pt x="528" y="57"/>
                  </a:cubicBezTo>
                  <a:cubicBezTo>
                    <a:pt x="526" y="59"/>
                    <a:pt x="523" y="60"/>
                    <a:pt x="520" y="62"/>
                  </a:cubicBezTo>
                  <a:cubicBezTo>
                    <a:pt x="522" y="63"/>
                    <a:pt x="523" y="64"/>
                    <a:pt x="524" y="64"/>
                  </a:cubicBezTo>
                  <a:cubicBezTo>
                    <a:pt x="526" y="66"/>
                    <a:pt x="529" y="67"/>
                    <a:pt x="531" y="68"/>
                  </a:cubicBezTo>
                  <a:cubicBezTo>
                    <a:pt x="532" y="69"/>
                    <a:pt x="532" y="69"/>
                    <a:pt x="533" y="69"/>
                  </a:cubicBezTo>
                  <a:cubicBezTo>
                    <a:pt x="528" y="73"/>
                    <a:pt x="522" y="76"/>
                    <a:pt x="517" y="79"/>
                  </a:cubicBezTo>
                  <a:cubicBezTo>
                    <a:pt x="519" y="79"/>
                    <a:pt x="519" y="79"/>
                    <a:pt x="525" y="82"/>
                  </a:cubicBezTo>
                  <a:cubicBezTo>
                    <a:pt x="519" y="79"/>
                    <a:pt x="519" y="79"/>
                    <a:pt x="517" y="79"/>
                  </a:cubicBezTo>
                  <a:cubicBezTo>
                    <a:pt x="522" y="76"/>
                    <a:pt x="528" y="73"/>
                    <a:pt x="533" y="69"/>
                  </a:cubicBezTo>
                  <a:cubicBezTo>
                    <a:pt x="532" y="69"/>
                    <a:pt x="532" y="69"/>
                    <a:pt x="531" y="68"/>
                  </a:cubicBezTo>
                  <a:cubicBezTo>
                    <a:pt x="529" y="67"/>
                    <a:pt x="526" y="66"/>
                    <a:pt x="524" y="64"/>
                  </a:cubicBezTo>
                  <a:cubicBezTo>
                    <a:pt x="496" y="82"/>
                    <a:pt x="502" y="85"/>
                    <a:pt x="525" y="91"/>
                  </a:cubicBezTo>
                  <a:cubicBezTo>
                    <a:pt x="526" y="91"/>
                    <a:pt x="528" y="89"/>
                    <a:pt x="529" y="89"/>
                  </a:cubicBezTo>
                  <a:cubicBezTo>
                    <a:pt x="530" y="86"/>
                    <a:pt x="529" y="84"/>
                    <a:pt x="527" y="82"/>
                  </a:cubicBezTo>
                  <a:cubicBezTo>
                    <a:pt x="529" y="84"/>
                    <a:pt x="530" y="86"/>
                    <a:pt x="529" y="89"/>
                  </a:cubicBezTo>
                </a:path>
              </a:pathLst>
            </a:custGeom>
            <a:solidFill>
              <a:srgbClr val="2462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2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840" y="266932"/>
            <a:ext cx="2839925" cy="50596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一、设计的交流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7649" name="文本框 205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43635" y="1350645"/>
            <a:ext cx="1111885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设计交流的意义</a:t>
            </a:r>
            <a:endParaRPr lang="zh-CN" altLang="en-US" sz="28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146" name="Rectangle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28420" y="2022475"/>
            <a:ext cx="9822180" cy="1195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zh-CN" altLang="en-US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观看过往作品设计及制作过程的照片，明确技术交流的意义</a:t>
            </a:r>
            <a:endParaRPr lang="zh-CN" altLang="en-US" sz="3600">
              <a:latin typeface="黑体" panose="02010609060101010101" charset="-122"/>
              <a:ea typeface="黑体" panose="02010609060101010101" charset="-122"/>
              <a:sym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328420" y="3217545"/>
            <a:ext cx="4392295" cy="32905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321425" y="3217545"/>
            <a:ext cx="4349115" cy="32581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840" y="266932"/>
            <a:ext cx="2839925" cy="50596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一、设计的交流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7649" name="文本框 205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43635" y="1350645"/>
            <a:ext cx="1111885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设计交流的意义</a:t>
            </a:r>
            <a:endParaRPr lang="zh-CN" altLang="en-US" sz="28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146" name="Rectangle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28420" y="2258695"/>
            <a:ext cx="9822180" cy="234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514350" indent="-514350">
              <a:buFont typeface="+mj-ea"/>
              <a:buAutoNum type="circleNumDbPlain"/>
            </a:pPr>
            <a:r>
              <a:rPr lang="zh-CN" altLang="en-US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找到设计中的不足，使设计得以改进；</a:t>
            </a:r>
            <a:endParaRPr lang="zh-CN" altLang="en-US" sz="28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宋体" panose="02010600030101010101" pitchFamily="2" charset="-122"/>
            </a:endParaRPr>
          </a:p>
          <a:p>
            <a:pPr indent="0">
              <a:buFont typeface="+mj-ea"/>
              <a:buNone/>
            </a:pPr>
            <a:endParaRPr lang="zh-CN" altLang="en-US" sz="28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宋体" panose="02010600030101010101" pitchFamily="2" charset="-122"/>
            </a:endParaRPr>
          </a:p>
          <a:p>
            <a:pPr marL="514350" indent="-514350">
              <a:buFont typeface="+mj-ea"/>
              <a:buAutoNum type="circleNumDbPlain" startAt="2"/>
            </a:pPr>
            <a:r>
              <a:rPr lang="zh-CN" altLang="en-US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发现设计中存在的隐患，并尽早消除；</a:t>
            </a:r>
            <a:endParaRPr lang="zh-CN" altLang="en-US" sz="28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宋体" panose="02010600030101010101" pitchFamily="2" charset="-122"/>
            </a:endParaRPr>
          </a:p>
          <a:p>
            <a:endParaRPr lang="zh-CN" altLang="en-US" sz="28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宋体" panose="02010600030101010101" pitchFamily="2" charset="-122"/>
            </a:endParaRPr>
          </a:p>
          <a:p>
            <a:pPr marL="514350" indent="-514350">
              <a:buFont typeface="+mj-ea"/>
              <a:buAutoNum type="circleNumDbPlain" startAt="3"/>
            </a:pPr>
            <a:r>
              <a:rPr lang="zh-CN" altLang="en-US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在多种方案中选出最佳设计方案。</a:t>
            </a:r>
            <a:endParaRPr lang="zh-CN" altLang="en-US" sz="28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840" y="266932"/>
            <a:ext cx="2839925" cy="50596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一、设计的交流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7649" name="文本框 205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43635" y="1350645"/>
            <a:ext cx="1111885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设计交流的方式</a:t>
            </a:r>
            <a:endParaRPr lang="zh-CN" altLang="en-US" sz="28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195" name="矩形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180975" y="1964055"/>
            <a:ext cx="1187767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   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阅读课本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p151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案例，校庆广告宣传灯的设计中采用了多少种交流方式？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7172" name="TextBox 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977062" y="2584588"/>
            <a:ext cx="2913198" cy="314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（</a:t>
            </a:r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sym typeface="Calibri" panose="020F0502020204030204"/>
              </a:rPr>
              <a:t>1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）专题研讨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（</a:t>
            </a:r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sym typeface="Calibri" panose="020F0502020204030204"/>
              </a:rPr>
              <a:t>2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）专家咨询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（</a:t>
            </a:r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sym typeface="Calibri" panose="020F0502020204030204"/>
              </a:rPr>
              <a:t>3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）用户调查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（</a:t>
            </a:r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sym typeface="Calibri" panose="020F0502020204030204"/>
              </a:rPr>
              <a:t>4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）网络交流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（</a:t>
            </a:r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sym typeface="Calibri" panose="020F0502020204030204"/>
              </a:rPr>
              <a:t>5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）展示会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6155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12948" y="5724979"/>
            <a:ext cx="1006765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z="3200" b="1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设计的交流贯穿与设计的全过程，是设计评价的基础。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860665" y="2747010"/>
            <a:ext cx="2487295" cy="28155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86"/>
          <p:cNvSpPr/>
          <p:nvPr>
            <p:custDataLst>
              <p:tags r:id="rId1"/>
            </p:custDataLst>
          </p:nvPr>
        </p:nvSpPr>
        <p:spPr>
          <a:xfrm>
            <a:off x="0" y="2296831"/>
            <a:ext cx="12192000" cy="220824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4" name="Text Placeholder 4"/>
          <p:cNvSpPr txBox="1"/>
          <p:nvPr>
            <p:custDataLst>
              <p:tags r:id="rId2"/>
            </p:custDataLst>
          </p:nvPr>
        </p:nvSpPr>
        <p:spPr>
          <a:xfrm>
            <a:off x="9654757" y="2668623"/>
            <a:ext cx="1696971" cy="14401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0665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sym typeface="Arial" panose="020B0604020202020204"/>
              </a:rPr>
              <a:t>02</a:t>
            </a:r>
            <a:endParaRPr lang="en-GB" sz="7200">
              <a:solidFill>
                <a:schemeClr val="bg1"/>
              </a:solidFill>
              <a:latin typeface="Impact" panose="020B0806030902050204" pitchFamily="34" charset="0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4600475" y="3068233"/>
            <a:ext cx="4869029" cy="666115"/>
          </a:xfrm>
          <a:prstGeom prst="rect">
            <a:avLst/>
          </a:prstGeom>
          <a:noFill/>
        </p:spPr>
        <p:txBody>
          <a:bodyPr wrap="square" lIns="91445" tIns="45721" rIns="91445" bIns="45721" rtlCol="0">
            <a:spAutoFit/>
          </a:bodyPr>
          <a:lstStyle/>
          <a:p>
            <a:pPr algn="ctr" eaLnBrk="0" hangingPunct="0"/>
            <a:r>
              <a:rPr lang="zh-CN" altLang="en-US" sz="3735" b="1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设计的评价</a:t>
            </a:r>
            <a:endParaRPr lang="zh-CN" altLang="en-US" sz="3735" b="1"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27" name="组合 26"/>
          <p:cNvGrpSpPr/>
          <p:nvPr>
            <p:custDataLst>
              <p:tags r:id="rId4"/>
            </p:custDataLst>
          </p:nvPr>
        </p:nvGrpSpPr>
        <p:grpSpPr>
          <a:xfrm>
            <a:off x="1103447" y="2007453"/>
            <a:ext cx="2795119" cy="2785655"/>
            <a:chOff x="755650" y="852488"/>
            <a:chExt cx="2344738" cy="2336800"/>
          </a:xfrm>
        </p:grpSpPr>
        <p:sp>
          <p:nvSpPr>
            <p:cNvPr id="24" name="Freeform 5"/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755650" y="852488"/>
              <a:ext cx="2344738" cy="2336800"/>
            </a:xfrm>
            <a:custGeom>
              <a:avLst/>
              <a:gdLst>
                <a:gd name="T0" fmla="*/ 325 w 3063"/>
                <a:gd name="T1" fmla="*/ 1531 h 3056"/>
                <a:gd name="T2" fmla="*/ 1531 w 3063"/>
                <a:gd name="T3" fmla="*/ 325 h 3056"/>
                <a:gd name="T4" fmla="*/ 2738 w 3063"/>
                <a:gd name="T5" fmla="*/ 1531 h 3056"/>
                <a:gd name="T6" fmla="*/ 1531 w 3063"/>
                <a:gd name="T7" fmla="*/ 2737 h 3056"/>
                <a:gd name="T8" fmla="*/ 325 w 3063"/>
                <a:gd name="T9" fmla="*/ 1531 h 3056"/>
                <a:gd name="T10" fmla="*/ 1291 w 3063"/>
                <a:gd name="T11" fmla="*/ 246 h 3056"/>
                <a:gd name="T12" fmla="*/ 1115 w 3063"/>
                <a:gd name="T13" fmla="*/ 57 h 3056"/>
                <a:gd name="T14" fmla="*/ 846 w 3063"/>
                <a:gd name="T15" fmla="*/ 162 h 3056"/>
                <a:gd name="T16" fmla="*/ 843 w 3063"/>
                <a:gd name="T17" fmla="*/ 419 h 3056"/>
                <a:gd name="T18" fmla="*/ 611 w 3063"/>
                <a:gd name="T19" fmla="*/ 307 h 3056"/>
                <a:gd name="T20" fmla="*/ 398 w 3063"/>
                <a:gd name="T21" fmla="*/ 502 h 3056"/>
                <a:gd name="T22" fmla="*/ 488 w 3063"/>
                <a:gd name="T23" fmla="*/ 743 h 3056"/>
                <a:gd name="T24" fmla="*/ 231 w 3063"/>
                <a:gd name="T25" fmla="*/ 722 h 3056"/>
                <a:gd name="T26" fmla="*/ 102 w 3063"/>
                <a:gd name="T27" fmla="*/ 981 h 3056"/>
                <a:gd name="T28" fmla="*/ 274 w 3063"/>
                <a:gd name="T29" fmla="*/ 1173 h 3056"/>
                <a:gd name="T30" fmla="*/ 27 w 3063"/>
                <a:gd name="T31" fmla="*/ 1247 h 3056"/>
                <a:gd name="T32" fmla="*/ 0 w 3063"/>
                <a:gd name="T33" fmla="*/ 1531 h 3056"/>
                <a:gd name="T34" fmla="*/ 0 w 3063"/>
                <a:gd name="T35" fmla="*/ 1535 h 3056"/>
                <a:gd name="T36" fmla="*/ 229 w 3063"/>
                <a:gd name="T37" fmla="*/ 1652 h 3056"/>
                <a:gd name="T38" fmla="*/ 26 w 3063"/>
                <a:gd name="T39" fmla="*/ 1809 h 3056"/>
                <a:gd name="T40" fmla="*/ 105 w 3063"/>
                <a:gd name="T41" fmla="*/ 2087 h 3056"/>
                <a:gd name="T42" fmla="*/ 361 w 3063"/>
                <a:gd name="T43" fmla="*/ 2114 h 3056"/>
                <a:gd name="T44" fmla="*/ 228 w 3063"/>
                <a:gd name="T45" fmla="*/ 2334 h 3056"/>
                <a:gd name="T46" fmla="*/ 402 w 3063"/>
                <a:gd name="T47" fmla="*/ 2565 h 3056"/>
                <a:gd name="T48" fmla="*/ 651 w 3063"/>
                <a:gd name="T49" fmla="*/ 2498 h 3056"/>
                <a:gd name="T50" fmla="*/ 606 w 3063"/>
                <a:gd name="T51" fmla="*/ 2751 h 3056"/>
                <a:gd name="T52" fmla="*/ 852 w 3063"/>
                <a:gd name="T53" fmla="*/ 2904 h 3056"/>
                <a:gd name="T54" fmla="*/ 1059 w 3063"/>
                <a:gd name="T55" fmla="*/ 2751 h 3056"/>
                <a:gd name="T56" fmla="*/ 1109 w 3063"/>
                <a:gd name="T57" fmla="*/ 3003 h 3056"/>
                <a:gd name="T58" fmla="*/ 1394 w 3063"/>
                <a:gd name="T59" fmla="*/ 3056 h 3056"/>
                <a:gd name="T60" fmla="*/ 1531 w 3063"/>
                <a:gd name="T61" fmla="*/ 2839 h 3056"/>
                <a:gd name="T62" fmla="*/ 1669 w 3063"/>
                <a:gd name="T63" fmla="*/ 3056 h 3056"/>
                <a:gd name="T64" fmla="*/ 1954 w 3063"/>
                <a:gd name="T65" fmla="*/ 3003 h 3056"/>
                <a:gd name="T66" fmla="*/ 2004 w 3063"/>
                <a:gd name="T67" fmla="*/ 2751 h 3056"/>
                <a:gd name="T68" fmla="*/ 2211 w 3063"/>
                <a:gd name="T69" fmla="*/ 2904 h 3056"/>
                <a:gd name="T70" fmla="*/ 2457 w 3063"/>
                <a:gd name="T71" fmla="*/ 2751 h 3056"/>
                <a:gd name="T72" fmla="*/ 2412 w 3063"/>
                <a:gd name="T73" fmla="*/ 2498 h 3056"/>
                <a:gd name="T74" fmla="*/ 2661 w 3063"/>
                <a:gd name="T75" fmla="*/ 2565 h 3056"/>
                <a:gd name="T76" fmla="*/ 2835 w 3063"/>
                <a:gd name="T77" fmla="*/ 2334 h 3056"/>
                <a:gd name="T78" fmla="*/ 2702 w 3063"/>
                <a:gd name="T79" fmla="*/ 2114 h 3056"/>
                <a:gd name="T80" fmla="*/ 2958 w 3063"/>
                <a:gd name="T81" fmla="*/ 2087 h 3056"/>
                <a:gd name="T82" fmla="*/ 3037 w 3063"/>
                <a:gd name="T83" fmla="*/ 1809 h 3056"/>
                <a:gd name="T84" fmla="*/ 2834 w 3063"/>
                <a:gd name="T85" fmla="*/ 1652 h 3056"/>
                <a:gd name="T86" fmla="*/ 3063 w 3063"/>
                <a:gd name="T87" fmla="*/ 1535 h 3056"/>
                <a:gd name="T88" fmla="*/ 3063 w 3063"/>
                <a:gd name="T89" fmla="*/ 1531 h 3056"/>
                <a:gd name="T90" fmla="*/ 3036 w 3063"/>
                <a:gd name="T91" fmla="*/ 1247 h 3056"/>
                <a:gd name="T92" fmla="*/ 2789 w 3063"/>
                <a:gd name="T93" fmla="*/ 1173 h 3056"/>
                <a:gd name="T94" fmla="*/ 2961 w 3063"/>
                <a:gd name="T95" fmla="*/ 981 h 3056"/>
                <a:gd name="T96" fmla="*/ 2832 w 3063"/>
                <a:gd name="T97" fmla="*/ 722 h 3056"/>
                <a:gd name="T98" fmla="*/ 2575 w 3063"/>
                <a:gd name="T99" fmla="*/ 743 h 3056"/>
                <a:gd name="T100" fmla="*/ 2665 w 3063"/>
                <a:gd name="T101" fmla="*/ 502 h 3056"/>
                <a:gd name="T102" fmla="*/ 2451 w 3063"/>
                <a:gd name="T103" fmla="*/ 307 h 3056"/>
                <a:gd name="T104" fmla="*/ 2220 w 3063"/>
                <a:gd name="T105" fmla="*/ 419 h 3056"/>
                <a:gd name="T106" fmla="*/ 2217 w 3063"/>
                <a:gd name="T107" fmla="*/ 162 h 3056"/>
                <a:gd name="T108" fmla="*/ 1948 w 3063"/>
                <a:gd name="T109" fmla="*/ 57 h 3056"/>
                <a:gd name="T110" fmla="*/ 1772 w 3063"/>
                <a:gd name="T111" fmla="*/ 246 h 3056"/>
                <a:gd name="T112" fmla="*/ 1676 w 3063"/>
                <a:gd name="T113" fmla="*/ 7 h 3056"/>
                <a:gd name="T114" fmla="*/ 1531 w 3063"/>
                <a:gd name="T115" fmla="*/ 0 h 3056"/>
                <a:gd name="T116" fmla="*/ 1387 w 3063"/>
                <a:gd name="T117" fmla="*/ 7 h 3056"/>
                <a:gd name="T118" fmla="*/ 1291 w 3063"/>
                <a:gd name="T119" fmla="*/ 246 h 3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063" h="3056">
                  <a:moveTo>
                    <a:pt x="325" y="1531"/>
                  </a:moveTo>
                  <a:cubicBezTo>
                    <a:pt x="325" y="865"/>
                    <a:pt x="865" y="325"/>
                    <a:pt x="1531" y="325"/>
                  </a:cubicBezTo>
                  <a:cubicBezTo>
                    <a:pt x="2198" y="325"/>
                    <a:pt x="2738" y="865"/>
                    <a:pt x="2738" y="1531"/>
                  </a:cubicBezTo>
                  <a:cubicBezTo>
                    <a:pt x="2738" y="2197"/>
                    <a:pt x="2198" y="2737"/>
                    <a:pt x="1531" y="2737"/>
                  </a:cubicBezTo>
                  <a:cubicBezTo>
                    <a:pt x="865" y="2737"/>
                    <a:pt x="325" y="2197"/>
                    <a:pt x="325" y="1531"/>
                  </a:cubicBezTo>
                  <a:close/>
                  <a:moveTo>
                    <a:pt x="1291" y="246"/>
                  </a:moveTo>
                  <a:cubicBezTo>
                    <a:pt x="1115" y="57"/>
                    <a:pt x="1115" y="57"/>
                    <a:pt x="1115" y="57"/>
                  </a:cubicBezTo>
                  <a:cubicBezTo>
                    <a:pt x="1022" y="84"/>
                    <a:pt x="932" y="119"/>
                    <a:pt x="846" y="162"/>
                  </a:cubicBezTo>
                  <a:cubicBezTo>
                    <a:pt x="843" y="419"/>
                    <a:pt x="843" y="419"/>
                    <a:pt x="843" y="419"/>
                  </a:cubicBezTo>
                  <a:cubicBezTo>
                    <a:pt x="611" y="307"/>
                    <a:pt x="611" y="307"/>
                    <a:pt x="611" y="307"/>
                  </a:cubicBezTo>
                  <a:cubicBezTo>
                    <a:pt x="534" y="365"/>
                    <a:pt x="463" y="431"/>
                    <a:pt x="398" y="502"/>
                  </a:cubicBezTo>
                  <a:cubicBezTo>
                    <a:pt x="488" y="743"/>
                    <a:pt x="488" y="743"/>
                    <a:pt x="488" y="743"/>
                  </a:cubicBezTo>
                  <a:cubicBezTo>
                    <a:pt x="231" y="722"/>
                    <a:pt x="231" y="722"/>
                    <a:pt x="231" y="722"/>
                  </a:cubicBezTo>
                  <a:cubicBezTo>
                    <a:pt x="181" y="804"/>
                    <a:pt x="137" y="890"/>
                    <a:pt x="102" y="981"/>
                  </a:cubicBezTo>
                  <a:cubicBezTo>
                    <a:pt x="274" y="1173"/>
                    <a:pt x="274" y="1173"/>
                    <a:pt x="274" y="1173"/>
                  </a:cubicBezTo>
                  <a:cubicBezTo>
                    <a:pt x="27" y="1247"/>
                    <a:pt x="27" y="1247"/>
                    <a:pt x="27" y="1247"/>
                  </a:cubicBezTo>
                  <a:cubicBezTo>
                    <a:pt x="9" y="1339"/>
                    <a:pt x="0" y="1434"/>
                    <a:pt x="0" y="1531"/>
                  </a:cubicBezTo>
                  <a:cubicBezTo>
                    <a:pt x="0" y="1532"/>
                    <a:pt x="0" y="1533"/>
                    <a:pt x="0" y="1535"/>
                  </a:cubicBezTo>
                  <a:cubicBezTo>
                    <a:pt x="229" y="1652"/>
                    <a:pt x="229" y="1652"/>
                    <a:pt x="229" y="1652"/>
                  </a:cubicBezTo>
                  <a:cubicBezTo>
                    <a:pt x="26" y="1809"/>
                    <a:pt x="26" y="1809"/>
                    <a:pt x="26" y="1809"/>
                  </a:cubicBezTo>
                  <a:cubicBezTo>
                    <a:pt x="43" y="1906"/>
                    <a:pt x="70" y="1999"/>
                    <a:pt x="105" y="2087"/>
                  </a:cubicBezTo>
                  <a:cubicBezTo>
                    <a:pt x="361" y="2114"/>
                    <a:pt x="361" y="2114"/>
                    <a:pt x="361" y="2114"/>
                  </a:cubicBezTo>
                  <a:cubicBezTo>
                    <a:pt x="228" y="2334"/>
                    <a:pt x="228" y="2334"/>
                    <a:pt x="228" y="2334"/>
                  </a:cubicBezTo>
                  <a:cubicBezTo>
                    <a:pt x="279" y="2417"/>
                    <a:pt x="337" y="2494"/>
                    <a:pt x="402" y="2565"/>
                  </a:cubicBezTo>
                  <a:cubicBezTo>
                    <a:pt x="651" y="2498"/>
                    <a:pt x="651" y="2498"/>
                    <a:pt x="651" y="2498"/>
                  </a:cubicBezTo>
                  <a:cubicBezTo>
                    <a:pt x="606" y="2751"/>
                    <a:pt x="606" y="2751"/>
                    <a:pt x="606" y="2751"/>
                  </a:cubicBezTo>
                  <a:cubicBezTo>
                    <a:pt x="683" y="2809"/>
                    <a:pt x="765" y="2860"/>
                    <a:pt x="852" y="2904"/>
                  </a:cubicBezTo>
                  <a:cubicBezTo>
                    <a:pt x="1059" y="2751"/>
                    <a:pt x="1059" y="2751"/>
                    <a:pt x="1059" y="2751"/>
                  </a:cubicBezTo>
                  <a:cubicBezTo>
                    <a:pt x="1109" y="3003"/>
                    <a:pt x="1109" y="3003"/>
                    <a:pt x="1109" y="3003"/>
                  </a:cubicBezTo>
                  <a:cubicBezTo>
                    <a:pt x="1201" y="3030"/>
                    <a:pt x="1296" y="3048"/>
                    <a:pt x="1394" y="3056"/>
                  </a:cubicBezTo>
                  <a:cubicBezTo>
                    <a:pt x="1531" y="2839"/>
                    <a:pt x="1531" y="2839"/>
                    <a:pt x="1531" y="2839"/>
                  </a:cubicBezTo>
                  <a:cubicBezTo>
                    <a:pt x="1669" y="3056"/>
                    <a:pt x="1669" y="3056"/>
                    <a:pt x="1669" y="3056"/>
                  </a:cubicBezTo>
                  <a:cubicBezTo>
                    <a:pt x="1767" y="3048"/>
                    <a:pt x="1862" y="3030"/>
                    <a:pt x="1954" y="3003"/>
                  </a:cubicBezTo>
                  <a:cubicBezTo>
                    <a:pt x="2004" y="2751"/>
                    <a:pt x="2004" y="2751"/>
                    <a:pt x="2004" y="2751"/>
                  </a:cubicBezTo>
                  <a:cubicBezTo>
                    <a:pt x="2211" y="2904"/>
                    <a:pt x="2211" y="2904"/>
                    <a:pt x="2211" y="2904"/>
                  </a:cubicBezTo>
                  <a:cubicBezTo>
                    <a:pt x="2298" y="2860"/>
                    <a:pt x="2380" y="2809"/>
                    <a:pt x="2457" y="2751"/>
                  </a:cubicBezTo>
                  <a:cubicBezTo>
                    <a:pt x="2412" y="2498"/>
                    <a:pt x="2412" y="2498"/>
                    <a:pt x="2412" y="2498"/>
                  </a:cubicBezTo>
                  <a:cubicBezTo>
                    <a:pt x="2661" y="2565"/>
                    <a:pt x="2661" y="2565"/>
                    <a:pt x="2661" y="2565"/>
                  </a:cubicBezTo>
                  <a:cubicBezTo>
                    <a:pt x="2726" y="2494"/>
                    <a:pt x="2784" y="2417"/>
                    <a:pt x="2835" y="2334"/>
                  </a:cubicBezTo>
                  <a:cubicBezTo>
                    <a:pt x="2702" y="2114"/>
                    <a:pt x="2702" y="2114"/>
                    <a:pt x="2702" y="2114"/>
                  </a:cubicBezTo>
                  <a:cubicBezTo>
                    <a:pt x="2958" y="2087"/>
                    <a:pt x="2958" y="2087"/>
                    <a:pt x="2958" y="2087"/>
                  </a:cubicBezTo>
                  <a:cubicBezTo>
                    <a:pt x="2993" y="1999"/>
                    <a:pt x="3020" y="1906"/>
                    <a:pt x="3037" y="1809"/>
                  </a:cubicBezTo>
                  <a:cubicBezTo>
                    <a:pt x="2834" y="1652"/>
                    <a:pt x="2834" y="1652"/>
                    <a:pt x="2834" y="1652"/>
                  </a:cubicBezTo>
                  <a:cubicBezTo>
                    <a:pt x="3063" y="1535"/>
                    <a:pt x="3063" y="1535"/>
                    <a:pt x="3063" y="1535"/>
                  </a:cubicBezTo>
                  <a:cubicBezTo>
                    <a:pt x="3063" y="1533"/>
                    <a:pt x="3063" y="1532"/>
                    <a:pt x="3063" y="1531"/>
                  </a:cubicBezTo>
                  <a:cubicBezTo>
                    <a:pt x="3063" y="1434"/>
                    <a:pt x="3054" y="1339"/>
                    <a:pt x="3036" y="1247"/>
                  </a:cubicBezTo>
                  <a:cubicBezTo>
                    <a:pt x="2789" y="1173"/>
                    <a:pt x="2789" y="1173"/>
                    <a:pt x="2789" y="1173"/>
                  </a:cubicBezTo>
                  <a:cubicBezTo>
                    <a:pt x="2961" y="981"/>
                    <a:pt x="2961" y="981"/>
                    <a:pt x="2961" y="981"/>
                  </a:cubicBezTo>
                  <a:cubicBezTo>
                    <a:pt x="2926" y="890"/>
                    <a:pt x="2883" y="804"/>
                    <a:pt x="2832" y="722"/>
                  </a:cubicBezTo>
                  <a:cubicBezTo>
                    <a:pt x="2575" y="743"/>
                    <a:pt x="2575" y="743"/>
                    <a:pt x="2575" y="743"/>
                  </a:cubicBezTo>
                  <a:cubicBezTo>
                    <a:pt x="2665" y="502"/>
                    <a:pt x="2665" y="502"/>
                    <a:pt x="2665" y="502"/>
                  </a:cubicBezTo>
                  <a:cubicBezTo>
                    <a:pt x="2600" y="431"/>
                    <a:pt x="2529" y="365"/>
                    <a:pt x="2451" y="307"/>
                  </a:cubicBezTo>
                  <a:cubicBezTo>
                    <a:pt x="2220" y="419"/>
                    <a:pt x="2220" y="419"/>
                    <a:pt x="2220" y="419"/>
                  </a:cubicBezTo>
                  <a:cubicBezTo>
                    <a:pt x="2217" y="162"/>
                    <a:pt x="2217" y="162"/>
                    <a:pt x="2217" y="162"/>
                  </a:cubicBezTo>
                  <a:cubicBezTo>
                    <a:pt x="2131" y="119"/>
                    <a:pt x="2041" y="84"/>
                    <a:pt x="1948" y="57"/>
                  </a:cubicBezTo>
                  <a:cubicBezTo>
                    <a:pt x="1772" y="246"/>
                    <a:pt x="1772" y="246"/>
                    <a:pt x="1772" y="246"/>
                  </a:cubicBezTo>
                  <a:cubicBezTo>
                    <a:pt x="1676" y="7"/>
                    <a:pt x="1676" y="7"/>
                    <a:pt x="1676" y="7"/>
                  </a:cubicBezTo>
                  <a:cubicBezTo>
                    <a:pt x="1628" y="2"/>
                    <a:pt x="1580" y="0"/>
                    <a:pt x="1531" y="0"/>
                  </a:cubicBezTo>
                  <a:cubicBezTo>
                    <a:pt x="1483" y="0"/>
                    <a:pt x="1435" y="2"/>
                    <a:pt x="1387" y="7"/>
                  </a:cubicBezTo>
                  <a:lnTo>
                    <a:pt x="1291" y="24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5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292225" y="1420813"/>
              <a:ext cx="1268413" cy="1241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6" name="Freeform 7"/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1295400" y="1473201"/>
              <a:ext cx="1263650" cy="1104900"/>
            </a:xfrm>
            <a:custGeom>
              <a:avLst/>
              <a:gdLst>
                <a:gd name="T0" fmla="*/ 1087 w 1650"/>
                <a:gd name="T1" fmla="*/ 1248 h 1445"/>
                <a:gd name="T2" fmla="*/ 1090 w 1650"/>
                <a:gd name="T3" fmla="*/ 1249 h 1445"/>
                <a:gd name="T4" fmla="*/ 1102 w 1650"/>
                <a:gd name="T5" fmla="*/ 1246 h 1445"/>
                <a:gd name="T6" fmla="*/ 1096 w 1650"/>
                <a:gd name="T7" fmla="*/ 1234 h 1445"/>
                <a:gd name="T8" fmla="*/ 1099 w 1650"/>
                <a:gd name="T9" fmla="*/ 1230 h 1445"/>
                <a:gd name="T10" fmla="*/ 1624 w 1650"/>
                <a:gd name="T11" fmla="*/ 904 h 1445"/>
                <a:gd name="T12" fmla="*/ 47 w 1650"/>
                <a:gd name="T13" fmla="*/ 668 h 1445"/>
                <a:gd name="T14" fmla="*/ 7 w 1650"/>
                <a:gd name="T15" fmla="*/ 643 h 1445"/>
                <a:gd name="T16" fmla="*/ 9 w 1650"/>
                <a:gd name="T17" fmla="*/ 747 h 1445"/>
                <a:gd name="T18" fmla="*/ 880 w 1650"/>
                <a:gd name="T19" fmla="*/ 583 h 1445"/>
                <a:gd name="T20" fmla="*/ 740 w 1650"/>
                <a:gd name="T21" fmla="*/ 410 h 1445"/>
                <a:gd name="T22" fmla="*/ 1216 w 1650"/>
                <a:gd name="T23" fmla="*/ 522 h 1445"/>
                <a:gd name="T24" fmla="*/ 1198 w 1650"/>
                <a:gd name="T25" fmla="*/ 507 h 1445"/>
                <a:gd name="T26" fmla="*/ 675 w 1650"/>
                <a:gd name="T27" fmla="*/ 509 h 1445"/>
                <a:gd name="T28" fmla="*/ 707 w 1650"/>
                <a:gd name="T29" fmla="*/ 504 h 1445"/>
                <a:gd name="T30" fmla="*/ 710 w 1650"/>
                <a:gd name="T31" fmla="*/ 501 h 1445"/>
                <a:gd name="T32" fmla="*/ 805 w 1650"/>
                <a:gd name="T33" fmla="*/ 478 h 1445"/>
                <a:gd name="T34" fmla="*/ 798 w 1650"/>
                <a:gd name="T35" fmla="*/ 478 h 1445"/>
                <a:gd name="T36" fmla="*/ 800 w 1650"/>
                <a:gd name="T37" fmla="*/ 478 h 1445"/>
                <a:gd name="T38" fmla="*/ 801 w 1650"/>
                <a:gd name="T39" fmla="*/ 478 h 1445"/>
                <a:gd name="T40" fmla="*/ 806 w 1650"/>
                <a:gd name="T41" fmla="*/ 443 h 1445"/>
                <a:gd name="T42" fmla="*/ 936 w 1650"/>
                <a:gd name="T43" fmla="*/ 312 h 1445"/>
                <a:gd name="T44" fmla="*/ 980 w 1650"/>
                <a:gd name="T45" fmla="*/ 289 h 1445"/>
                <a:gd name="T46" fmla="*/ 1002 w 1650"/>
                <a:gd name="T47" fmla="*/ 294 h 1445"/>
                <a:gd name="T48" fmla="*/ 1032 w 1650"/>
                <a:gd name="T49" fmla="*/ 228 h 1445"/>
                <a:gd name="T50" fmla="*/ 1031 w 1650"/>
                <a:gd name="T51" fmla="*/ 227 h 1445"/>
                <a:gd name="T52" fmla="*/ 878 w 1650"/>
                <a:gd name="T53" fmla="*/ 333 h 1445"/>
                <a:gd name="T54" fmla="*/ 1122 w 1650"/>
                <a:gd name="T55" fmla="*/ 486 h 1445"/>
                <a:gd name="T56" fmla="*/ 840 w 1650"/>
                <a:gd name="T57" fmla="*/ 120 h 1445"/>
                <a:gd name="T58" fmla="*/ 879 w 1650"/>
                <a:gd name="T59" fmla="*/ 104 h 1445"/>
                <a:gd name="T60" fmla="*/ 536 w 1650"/>
                <a:gd name="T61" fmla="*/ 202 h 1445"/>
                <a:gd name="T62" fmla="*/ 530 w 1650"/>
                <a:gd name="T63" fmla="*/ 201 h 1445"/>
                <a:gd name="T64" fmla="*/ 617 w 1650"/>
                <a:gd name="T65" fmla="*/ 160 h 1445"/>
                <a:gd name="T66" fmla="*/ 612 w 1650"/>
                <a:gd name="T67" fmla="*/ 188 h 1445"/>
                <a:gd name="T68" fmla="*/ 1073 w 1650"/>
                <a:gd name="T69" fmla="*/ 700 h 1445"/>
                <a:gd name="T70" fmla="*/ 611 w 1650"/>
                <a:gd name="T71" fmla="*/ 657 h 1445"/>
                <a:gd name="T72" fmla="*/ 1200 w 1650"/>
                <a:gd name="T73" fmla="*/ 560 h 1445"/>
                <a:gd name="T74" fmla="*/ 348 w 1650"/>
                <a:gd name="T75" fmla="*/ 148 h 1445"/>
                <a:gd name="T76" fmla="*/ 136 w 1650"/>
                <a:gd name="T77" fmla="*/ 348 h 1445"/>
                <a:gd name="T78" fmla="*/ 157 w 1650"/>
                <a:gd name="T79" fmla="*/ 360 h 1445"/>
                <a:gd name="T80" fmla="*/ 161 w 1650"/>
                <a:gd name="T81" fmla="*/ 364 h 1445"/>
                <a:gd name="T82" fmla="*/ 199 w 1650"/>
                <a:gd name="T83" fmla="*/ 261 h 1445"/>
                <a:gd name="T84" fmla="*/ 152 w 1650"/>
                <a:gd name="T85" fmla="*/ 328 h 1445"/>
                <a:gd name="T86" fmla="*/ 208 w 1650"/>
                <a:gd name="T87" fmla="*/ 217 h 1445"/>
                <a:gd name="T88" fmla="*/ 315 w 1650"/>
                <a:gd name="T89" fmla="*/ 239 h 1445"/>
                <a:gd name="T90" fmla="*/ 324 w 1650"/>
                <a:gd name="T91" fmla="*/ 235 h 1445"/>
                <a:gd name="T92" fmla="*/ 318 w 1650"/>
                <a:gd name="T93" fmla="*/ 109 h 1445"/>
                <a:gd name="T94" fmla="*/ 394 w 1650"/>
                <a:gd name="T95" fmla="*/ 64 h 1445"/>
                <a:gd name="T96" fmla="*/ 451 w 1650"/>
                <a:gd name="T97" fmla="*/ 27 h 1445"/>
                <a:gd name="T98" fmla="*/ 447 w 1650"/>
                <a:gd name="T99" fmla="*/ 55 h 1445"/>
                <a:gd name="T100" fmla="*/ 466 w 1650"/>
                <a:gd name="T101" fmla="*/ 72 h 1445"/>
                <a:gd name="T102" fmla="*/ 1387 w 1650"/>
                <a:gd name="T103" fmla="*/ 395 h 1445"/>
                <a:gd name="T104" fmla="*/ 1435 w 1650"/>
                <a:gd name="T105" fmla="*/ 253 h 1445"/>
                <a:gd name="T106" fmla="*/ 1187 w 1650"/>
                <a:gd name="T107" fmla="*/ 176 h 1445"/>
                <a:gd name="T108" fmla="*/ 1186 w 1650"/>
                <a:gd name="T109" fmla="*/ 177 h 1445"/>
                <a:gd name="T110" fmla="*/ 1183 w 1650"/>
                <a:gd name="T111" fmla="*/ 178 h 1445"/>
                <a:gd name="T112" fmla="*/ 1220 w 1650"/>
                <a:gd name="T113" fmla="*/ 55 h 1445"/>
                <a:gd name="T114" fmla="*/ 1169 w 1650"/>
                <a:gd name="T115" fmla="*/ 114 h 1445"/>
                <a:gd name="T116" fmla="*/ 1184 w 1650"/>
                <a:gd name="T117" fmla="*/ 119 h 1445"/>
                <a:gd name="T118" fmla="*/ 1211 w 1650"/>
                <a:gd name="T119" fmla="*/ 46 h 1445"/>
                <a:gd name="T120" fmla="*/ 1288 w 1650"/>
                <a:gd name="T121" fmla="*/ 452 h 1445"/>
                <a:gd name="T122" fmla="*/ 1114 w 1650"/>
                <a:gd name="T123" fmla="*/ 44 h 1445"/>
                <a:gd name="T124" fmla="*/ 526 w 1650"/>
                <a:gd name="T125" fmla="*/ 82 h 1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50" h="1445">
                  <a:moveTo>
                    <a:pt x="1237" y="1254"/>
                  </a:moveTo>
                  <a:cubicBezTo>
                    <a:pt x="1246" y="1246"/>
                    <a:pt x="1246" y="1246"/>
                    <a:pt x="1246" y="1246"/>
                  </a:cubicBezTo>
                  <a:cubicBezTo>
                    <a:pt x="1237" y="1254"/>
                    <a:pt x="1237" y="1254"/>
                    <a:pt x="1237" y="1254"/>
                  </a:cubicBezTo>
                  <a:moveTo>
                    <a:pt x="1246" y="1246"/>
                  </a:moveTo>
                  <a:cubicBezTo>
                    <a:pt x="1247" y="1244"/>
                    <a:pt x="1247" y="1241"/>
                    <a:pt x="1248" y="1239"/>
                  </a:cubicBezTo>
                  <a:cubicBezTo>
                    <a:pt x="1248" y="1218"/>
                    <a:pt x="1248" y="1218"/>
                    <a:pt x="1248" y="1218"/>
                  </a:cubicBezTo>
                  <a:cubicBezTo>
                    <a:pt x="1246" y="1219"/>
                    <a:pt x="1244" y="1219"/>
                    <a:pt x="1242" y="1220"/>
                  </a:cubicBezTo>
                  <a:cubicBezTo>
                    <a:pt x="1231" y="1235"/>
                    <a:pt x="1231" y="1235"/>
                    <a:pt x="1231" y="1235"/>
                  </a:cubicBezTo>
                  <a:cubicBezTo>
                    <a:pt x="1222" y="1244"/>
                    <a:pt x="1222" y="1244"/>
                    <a:pt x="1222" y="1244"/>
                  </a:cubicBezTo>
                  <a:cubicBezTo>
                    <a:pt x="1214" y="1252"/>
                    <a:pt x="1214" y="1252"/>
                    <a:pt x="1214" y="1252"/>
                  </a:cubicBezTo>
                  <a:cubicBezTo>
                    <a:pt x="1205" y="1260"/>
                    <a:pt x="1205" y="1260"/>
                    <a:pt x="1205" y="1260"/>
                  </a:cubicBezTo>
                  <a:cubicBezTo>
                    <a:pt x="1199" y="1261"/>
                    <a:pt x="1192" y="1262"/>
                    <a:pt x="1186" y="1263"/>
                  </a:cubicBezTo>
                  <a:cubicBezTo>
                    <a:pt x="1182" y="1275"/>
                    <a:pt x="1179" y="1286"/>
                    <a:pt x="1175" y="1297"/>
                  </a:cubicBezTo>
                  <a:cubicBezTo>
                    <a:pt x="1171" y="1307"/>
                    <a:pt x="1170" y="1309"/>
                    <a:pt x="1161" y="1317"/>
                  </a:cubicBezTo>
                  <a:cubicBezTo>
                    <a:pt x="1158" y="1319"/>
                    <a:pt x="1154" y="1322"/>
                    <a:pt x="1153" y="1325"/>
                  </a:cubicBezTo>
                  <a:cubicBezTo>
                    <a:pt x="1151" y="1333"/>
                    <a:pt x="1153" y="1345"/>
                    <a:pt x="1153" y="1354"/>
                  </a:cubicBezTo>
                  <a:cubicBezTo>
                    <a:pt x="1168" y="1348"/>
                    <a:pt x="1179" y="1344"/>
                    <a:pt x="1191" y="1332"/>
                  </a:cubicBezTo>
                  <a:cubicBezTo>
                    <a:pt x="1196" y="1328"/>
                    <a:pt x="1200" y="1319"/>
                    <a:pt x="1203" y="1315"/>
                  </a:cubicBezTo>
                  <a:cubicBezTo>
                    <a:pt x="1213" y="1296"/>
                    <a:pt x="1218" y="1290"/>
                    <a:pt x="1230" y="1276"/>
                  </a:cubicBezTo>
                  <a:cubicBezTo>
                    <a:pt x="1233" y="1269"/>
                    <a:pt x="1235" y="1261"/>
                    <a:pt x="1237" y="1254"/>
                  </a:cubicBezTo>
                  <a:cubicBezTo>
                    <a:pt x="1246" y="1246"/>
                    <a:pt x="1246" y="1246"/>
                    <a:pt x="1246" y="1246"/>
                  </a:cubicBezTo>
                  <a:moveTo>
                    <a:pt x="1205" y="1260"/>
                  </a:moveTo>
                  <a:cubicBezTo>
                    <a:pt x="1214" y="1252"/>
                    <a:pt x="1214" y="1252"/>
                    <a:pt x="1214" y="1252"/>
                  </a:cubicBezTo>
                  <a:cubicBezTo>
                    <a:pt x="1205" y="1260"/>
                    <a:pt x="1205" y="1260"/>
                    <a:pt x="1205" y="1260"/>
                  </a:cubicBezTo>
                  <a:moveTo>
                    <a:pt x="1222" y="1244"/>
                  </a:moveTo>
                  <a:cubicBezTo>
                    <a:pt x="1214" y="1252"/>
                    <a:pt x="1214" y="1252"/>
                    <a:pt x="1214" y="1252"/>
                  </a:cubicBezTo>
                  <a:cubicBezTo>
                    <a:pt x="1222" y="1244"/>
                    <a:pt x="1222" y="1244"/>
                    <a:pt x="1222" y="1244"/>
                  </a:cubicBezTo>
                  <a:moveTo>
                    <a:pt x="1231" y="1235"/>
                  </a:moveTo>
                  <a:cubicBezTo>
                    <a:pt x="1222" y="1244"/>
                    <a:pt x="1222" y="1244"/>
                    <a:pt x="1222" y="1244"/>
                  </a:cubicBezTo>
                  <a:cubicBezTo>
                    <a:pt x="1231" y="1235"/>
                    <a:pt x="1231" y="1235"/>
                    <a:pt x="1231" y="1235"/>
                  </a:cubicBezTo>
                  <a:moveTo>
                    <a:pt x="1242" y="1220"/>
                  </a:moveTo>
                  <a:cubicBezTo>
                    <a:pt x="1231" y="1235"/>
                    <a:pt x="1231" y="1235"/>
                    <a:pt x="1231" y="1235"/>
                  </a:cubicBezTo>
                  <a:cubicBezTo>
                    <a:pt x="1242" y="1220"/>
                    <a:pt x="1242" y="1220"/>
                    <a:pt x="1242" y="1220"/>
                  </a:cubicBezTo>
                  <a:cubicBezTo>
                    <a:pt x="1244" y="1219"/>
                    <a:pt x="1246" y="1219"/>
                    <a:pt x="1248" y="1218"/>
                  </a:cubicBezTo>
                  <a:cubicBezTo>
                    <a:pt x="1246" y="1219"/>
                    <a:pt x="1244" y="1219"/>
                    <a:pt x="1242" y="1220"/>
                  </a:cubicBezTo>
                  <a:moveTo>
                    <a:pt x="336" y="1197"/>
                  </a:moveTo>
                  <a:cubicBezTo>
                    <a:pt x="351" y="1166"/>
                    <a:pt x="351" y="1166"/>
                    <a:pt x="351" y="1166"/>
                  </a:cubicBezTo>
                  <a:cubicBezTo>
                    <a:pt x="351" y="1164"/>
                    <a:pt x="351" y="1164"/>
                    <a:pt x="351" y="1164"/>
                  </a:cubicBezTo>
                  <a:cubicBezTo>
                    <a:pt x="275" y="1148"/>
                    <a:pt x="209" y="1128"/>
                    <a:pt x="156" y="1105"/>
                  </a:cubicBezTo>
                  <a:cubicBezTo>
                    <a:pt x="195" y="1226"/>
                    <a:pt x="262" y="1327"/>
                    <a:pt x="350" y="1401"/>
                  </a:cubicBezTo>
                  <a:cubicBezTo>
                    <a:pt x="351" y="1401"/>
                    <a:pt x="352" y="1401"/>
                    <a:pt x="353" y="1402"/>
                  </a:cubicBezTo>
                  <a:cubicBezTo>
                    <a:pt x="351" y="1396"/>
                    <a:pt x="351" y="1396"/>
                    <a:pt x="351" y="1396"/>
                  </a:cubicBezTo>
                  <a:cubicBezTo>
                    <a:pt x="353" y="1402"/>
                    <a:pt x="353" y="1402"/>
                    <a:pt x="353" y="1402"/>
                  </a:cubicBezTo>
                  <a:cubicBezTo>
                    <a:pt x="355" y="1403"/>
                    <a:pt x="357" y="1404"/>
                    <a:pt x="360" y="1404"/>
                  </a:cubicBezTo>
                  <a:cubicBezTo>
                    <a:pt x="350" y="1393"/>
                    <a:pt x="350" y="1393"/>
                    <a:pt x="350" y="1393"/>
                  </a:cubicBezTo>
                  <a:cubicBezTo>
                    <a:pt x="329" y="1376"/>
                    <a:pt x="329" y="1376"/>
                    <a:pt x="329" y="1376"/>
                  </a:cubicBezTo>
                  <a:cubicBezTo>
                    <a:pt x="340" y="1380"/>
                    <a:pt x="340" y="1380"/>
                    <a:pt x="340" y="1380"/>
                  </a:cubicBezTo>
                  <a:cubicBezTo>
                    <a:pt x="342" y="1381"/>
                    <a:pt x="345" y="1381"/>
                    <a:pt x="347" y="1382"/>
                  </a:cubicBezTo>
                  <a:cubicBezTo>
                    <a:pt x="340" y="1369"/>
                    <a:pt x="340" y="1369"/>
                    <a:pt x="340" y="1369"/>
                  </a:cubicBezTo>
                  <a:cubicBezTo>
                    <a:pt x="339" y="1371"/>
                    <a:pt x="340" y="1373"/>
                    <a:pt x="340" y="1375"/>
                  </a:cubicBezTo>
                  <a:cubicBezTo>
                    <a:pt x="338" y="1375"/>
                    <a:pt x="336" y="1375"/>
                    <a:pt x="335" y="1374"/>
                  </a:cubicBezTo>
                  <a:cubicBezTo>
                    <a:pt x="329" y="1372"/>
                    <a:pt x="323" y="1370"/>
                    <a:pt x="318" y="1367"/>
                  </a:cubicBezTo>
                  <a:cubicBezTo>
                    <a:pt x="323" y="1370"/>
                    <a:pt x="329" y="1372"/>
                    <a:pt x="335" y="1374"/>
                  </a:cubicBezTo>
                  <a:cubicBezTo>
                    <a:pt x="337" y="1375"/>
                    <a:pt x="337" y="1375"/>
                    <a:pt x="337" y="1375"/>
                  </a:cubicBezTo>
                  <a:cubicBezTo>
                    <a:pt x="338" y="1375"/>
                    <a:pt x="338" y="1375"/>
                    <a:pt x="339" y="1376"/>
                  </a:cubicBezTo>
                  <a:cubicBezTo>
                    <a:pt x="341" y="1372"/>
                    <a:pt x="341" y="1372"/>
                    <a:pt x="333" y="1351"/>
                  </a:cubicBezTo>
                  <a:cubicBezTo>
                    <a:pt x="328" y="1337"/>
                    <a:pt x="328" y="1337"/>
                    <a:pt x="323" y="1330"/>
                  </a:cubicBezTo>
                  <a:cubicBezTo>
                    <a:pt x="324" y="1331"/>
                    <a:pt x="325" y="1333"/>
                    <a:pt x="326" y="1334"/>
                  </a:cubicBezTo>
                  <a:cubicBezTo>
                    <a:pt x="328" y="1337"/>
                    <a:pt x="328" y="1337"/>
                    <a:pt x="333" y="1351"/>
                  </a:cubicBezTo>
                  <a:cubicBezTo>
                    <a:pt x="333" y="1348"/>
                    <a:pt x="334" y="1345"/>
                    <a:pt x="335" y="1342"/>
                  </a:cubicBezTo>
                  <a:cubicBezTo>
                    <a:pt x="328" y="1331"/>
                    <a:pt x="328" y="1331"/>
                    <a:pt x="328" y="1331"/>
                  </a:cubicBezTo>
                  <a:cubicBezTo>
                    <a:pt x="326" y="1329"/>
                    <a:pt x="325" y="1327"/>
                    <a:pt x="324" y="1325"/>
                  </a:cubicBezTo>
                  <a:cubicBezTo>
                    <a:pt x="321" y="1321"/>
                    <a:pt x="318" y="1317"/>
                    <a:pt x="316" y="1313"/>
                  </a:cubicBezTo>
                  <a:cubicBezTo>
                    <a:pt x="323" y="1299"/>
                    <a:pt x="323" y="1299"/>
                    <a:pt x="323" y="1299"/>
                  </a:cubicBezTo>
                  <a:cubicBezTo>
                    <a:pt x="320" y="1299"/>
                    <a:pt x="316" y="1298"/>
                    <a:pt x="313" y="1297"/>
                  </a:cubicBezTo>
                  <a:cubicBezTo>
                    <a:pt x="313" y="1313"/>
                    <a:pt x="313" y="1313"/>
                    <a:pt x="313" y="1313"/>
                  </a:cubicBezTo>
                  <a:cubicBezTo>
                    <a:pt x="319" y="1324"/>
                    <a:pt x="319" y="1324"/>
                    <a:pt x="319" y="1324"/>
                  </a:cubicBezTo>
                  <a:cubicBezTo>
                    <a:pt x="313" y="1313"/>
                    <a:pt x="313" y="1313"/>
                    <a:pt x="313" y="1313"/>
                  </a:cubicBezTo>
                  <a:cubicBezTo>
                    <a:pt x="313" y="1297"/>
                    <a:pt x="313" y="1297"/>
                    <a:pt x="313" y="1297"/>
                  </a:cubicBezTo>
                  <a:cubicBezTo>
                    <a:pt x="316" y="1298"/>
                    <a:pt x="320" y="1299"/>
                    <a:pt x="323" y="1299"/>
                  </a:cubicBezTo>
                  <a:cubicBezTo>
                    <a:pt x="324" y="1300"/>
                    <a:pt x="326" y="1300"/>
                    <a:pt x="327" y="1301"/>
                  </a:cubicBezTo>
                  <a:cubicBezTo>
                    <a:pt x="328" y="1296"/>
                    <a:pt x="328" y="1296"/>
                    <a:pt x="328" y="1296"/>
                  </a:cubicBezTo>
                  <a:cubicBezTo>
                    <a:pt x="335" y="1298"/>
                    <a:pt x="342" y="1299"/>
                    <a:pt x="348" y="1301"/>
                  </a:cubicBezTo>
                  <a:cubicBezTo>
                    <a:pt x="337" y="1249"/>
                    <a:pt x="336" y="1244"/>
                    <a:pt x="333" y="1203"/>
                  </a:cubicBezTo>
                  <a:cubicBezTo>
                    <a:pt x="336" y="1197"/>
                    <a:pt x="336" y="1197"/>
                    <a:pt x="336" y="119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8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9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90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90" y="1248"/>
                    <a:pt x="1090" y="1248"/>
                    <a:pt x="1090" y="1248"/>
                  </a:cubicBezTo>
                  <a:moveTo>
                    <a:pt x="1090" y="1248"/>
                  </a:moveTo>
                  <a:cubicBezTo>
                    <a:pt x="1090" y="1249"/>
                    <a:pt x="1090" y="1249"/>
                    <a:pt x="1090" y="1249"/>
                  </a:cubicBezTo>
                  <a:cubicBezTo>
                    <a:pt x="1090" y="1249"/>
                    <a:pt x="1090" y="1249"/>
                    <a:pt x="1090" y="1248"/>
                  </a:cubicBezTo>
                  <a:moveTo>
                    <a:pt x="1090" y="1249"/>
                  </a:moveTo>
                  <a:cubicBezTo>
                    <a:pt x="1090" y="1249"/>
                    <a:pt x="1090" y="1249"/>
                    <a:pt x="1090" y="1249"/>
                  </a:cubicBezTo>
                  <a:cubicBezTo>
                    <a:pt x="1090" y="1249"/>
                    <a:pt x="1090" y="1249"/>
                    <a:pt x="1090" y="1249"/>
                  </a:cubicBezTo>
                  <a:moveTo>
                    <a:pt x="1090" y="1249"/>
                  </a:moveTo>
                  <a:cubicBezTo>
                    <a:pt x="1091" y="1249"/>
                    <a:pt x="1091" y="1249"/>
                    <a:pt x="1091" y="1249"/>
                  </a:cubicBezTo>
                  <a:cubicBezTo>
                    <a:pt x="1091" y="1249"/>
                    <a:pt x="1091" y="1249"/>
                    <a:pt x="1091" y="1249"/>
                  </a:cubicBezTo>
                  <a:moveTo>
                    <a:pt x="1091" y="1249"/>
                  </a:moveTo>
                  <a:cubicBezTo>
                    <a:pt x="1091" y="1250"/>
                    <a:pt x="1091" y="1250"/>
                    <a:pt x="1091" y="1250"/>
                  </a:cubicBezTo>
                  <a:cubicBezTo>
                    <a:pt x="1091" y="1249"/>
                    <a:pt x="1091" y="1249"/>
                    <a:pt x="1091" y="1249"/>
                  </a:cubicBezTo>
                  <a:moveTo>
                    <a:pt x="1091" y="1250"/>
                  </a:moveTo>
                  <a:cubicBezTo>
                    <a:pt x="1091" y="1250"/>
                    <a:pt x="1091" y="1250"/>
                    <a:pt x="1091" y="1250"/>
                  </a:cubicBezTo>
                  <a:cubicBezTo>
                    <a:pt x="1091" y="1250"/>
                    <a:pt x="1091" y="1250"/>
                    <a:pt x="1091" y="1250"/>
                  </a:cubicBezTo>
                  <a:moveTo>
                    <a:pt x="1091" y="1250"/>
                  </a:moveTo>
                  <a:cubicBezTo>
                    <a:pt x="1092" y="1251"/>
                    <a:pt x="1092" y="1251"/>
                    <a:pt x="1092" y="1251"/>
                  </a:cubicBezTo>
                  <a:cubicBezTo>
                    <a:pt x="1092" y="1251"/>
                    <a:pt x="1092" y="1251"/>
                    <a:pt x="1091" y="1250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1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3" y="1252"/>
                    <a:pt x="1093" y="1252"/>
                    <a:pt x="1093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3" y="1252"/>
                  </a:moveTo>
                  <a:cubicBezTo>
                    <a:pt x="1093" y="1252"/>
                    <a:pt x="1093" y="1252"/>
                    <a:pt x="1093" y="1252"/>
                  </a:cubicBezTo>
                  <a:cubicBezTo>
                    <a:pt x="1093" y="1252"/>
                    <a:pt x="1093" y="1252"/>
                    <a:pt x="1093" y="1252"/>
                  </a:cubicBezTo>
                  <a:moveTo>
                    <a:pt x="1093" y="1252"/>
                  </a:moveTo>
                  <a:cubicBezTo>
                    <a:pt x="1093" y="1252"/>
                    <a:pt x="1093" y="1252"/>
                    <a:pt x="1093" y="1252"/>
                  </a:cubicBezTo>
                  <a:cubicBezTo>
                    <a:pt x="1093" y="1252"/>
                    <a:pt x="1093" y="1252"/>
                    <a:pt x="1093" y="1252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4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4"/>
                  </a:moveTo>
                  <a:cubicBezTo>
                    <a:pt x="1093" y="1254"/>
                    <a:pt x="1093" y="1254"/>
                    <a:pt x="1093" y="1254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4"/>
                  </a:moveTo>
                  <a:cubicBezTo>
                    <a:pt x="1093" y="1254"/>
                    <a:pt x="1093" y="1254"/>
                    <a:pt x="1093" y="1254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4"/>
                  </a:moveTo>
                  <a:cubicBezTo>
                    <a:pt x="1093" y="1254"/>
                    <a:pt x="1093" y="1254"/>
                    <a:pt x="1093" y="1254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4"/>
                  </a:moveTo>
                  <a:cubicBezTo>
                    <a:pt x="1093" y="1254"/>
                    <a:pt x="1093" y="1254"/>
                    <a:pt x="1093" y="1254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4"/>
                  </a:moveTo>
                  <a:cubicBezTo>
                    <a:pt x="1093" y="1255"/>
                    <a:pt x="1093" y="1255"/>
                    <a:pt x="1093" y="1255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5"/>
                  </a:moveTo>
                  <a:cubicBezTo>
                    <a:pt x="1093" y="1255"/>
                    <a:pt x="1093" y="1255"/>
                    <a:pt x="1093" y="1255"/>
                  </a:cubicBezTo>
                  <a:cubicBezTo>
                    <a:pt x="1093" y="1255"/>
                    <a:pt x="1093" y="1255"/>
                    <a:pt x="1093" y="1255"/>
                  </a:cubicBezTo>
                  <a:moveTo>
                    <a:pt x="1094" y="1255"/>
                  </a:moveTo>
                  <a:cubicBezTo>
                    <a:pt x="1093" y="1255"/>
                    <a:pt x="1093" y="1255"/>
                    <a:pt x="1093" y="1255"/>
                  </a:cubicBezTo>
                  <a:cubicBezTo>
                    <a:pt x="1094" y="1255"/>
                    <a:pt x="1094" y="1255"/>
                    <a:pt x="1094" y="1255"/>
                  </a:cubicBezTo>
                  <a:moveTo>
                    <a:pt x="1094" y="1255"/>
                  </a:moveTo>
                  <a:cubicBezTo>
                    <a:pt x="1101" y="1246"/>
                    <a:pt x="1101" y="1246"/>
                    <a:pt x="1101" y="1246"/>
                  </a:cubicBezTo>
                  <a:cubicBezTo>
                    <a:pt x="1099" y="1249"/>
                    <a:pt x="1096" y="1253"/>
                    <a:pt x="1094" y="1255"/>
                  </a:cubicBezTo>
                  <a:moveTo>
                    <a:pt x="1101" y="1246"/>
                  </a:moveTo>
                  <a:cubicBezTo>
                    <a:pt x="1101" y="1246"/>
                    <a:pt x="1101" y="1246"/>
                    <a:pt x="1101" y="1246"/>
                  </a:cubicBezTo>
                  <a:cubicBezTo>
                    <a:pt x="1101" y="1246"/>
                    <a:pt x="1101" y="1246"/>
                    <a:pt x="1101" y="1246"/>
                  </a:cubicBezTo>
                  <a:moveTo>
                    <a:pt x="1101" y="1246"/>
                  </a:moveTo>
                  <a:cubicBezTo>
                    <a:pt x="1101" y="1246"/>
                    <a:pt x="1101" y="1246"/>
                    <a:pt x="1101" y="1246"/>
                  </a:cubicBezTo>
                  <a:cubicBezTo>
                    <a:pt x="1101" y="1246"/>
                    <a:pt x="1101" y="1246"/>
                    <a:pt x="1101" y="1246"/>
                  </a:cubicBezTo>
                  <a:moveTo>
                    <a:pt x="1101" y="1246"/>
                  </a:moveTo>
                  <a:cubicBezTo>
                    <a:pt x="1101" y="1246"/>
                    <a:pt x="1101" y="1246"/>
                    <a:pt x="1101" y="1246"/>
                  </a:cubicBezTo>
                  <a:cubicBezTo>
                    <a:pt x="1101" y="1246"/>
                    <a:pt x="1101" y="1246"/>
                    <a:pt x="1101" y="1246"/>
                  </a:cubicBezTo>
                  <a:moveTo>
                    <a:pt x="1102" y="1246"/>
                  </a:moveTo>
                  <a:cubicBezTo>
                    <a:pt x="1101" y="1246"/>
                    <a:pt x="1101" y="1246"/>
                    <a:pt x="1101" y="1246"/>
                  </a:cubicBezTo>
                  <a:cubicBezTo>
                    <a:pt x="1102" y="1246"/>
                    <a:pt x="1102" y="1246"/>
                    <a:pt x="1102" y="1246"/>
                  </a:cubicBezTo>
                  <a:moveTo>
                    <a:pt x="1102" y="1246"/>
                  </a:moveTo>
                  <a:cubicBezTo>
                    <a:pt x="1102" y="1246"/>
                    <a:pt x="1102" y="1246"/>
                    <a:pt x="1102" y="1246"/>
                  </a:cubicBezTo>
                  <a:cubicBezTo>
                    <a:pt x="1102" y="1246"/>
                    <a:pt x="1102" y="1246"/>
                    <a:pt x="1102" y="1246"/>
                  </a:cubicBezTo>
                  <a:moveTo>
                    <a:pt x="1102" y="1246"/>
                  </a:moveTo>
                  <a:cubicBezTo>
                    <a:pt x="1102" y="1246"/>
                    <a:pt x="1102" y="1246"/>
                    <a:pt x="1102" y="1246"/>
                  </a:cubicBezTo>
                  <a:cubicBezTo>
                    <a:pt x="1102" y="1246"/>
                    <a:pt x="1102" y="1246"/>
                    <a:pt x="1102" y="1246"/>
                  </a:cubicBezTo>
                  <a:moveTo>
                    <a:pt x="1102" y="1246"/>
                  </a:moveTo>
                  <a:cubicBezTo>
                    <a:pt x="1102" y="1246"/>
                    <a:pt x="1102" y="1246"/>
                    <a:pt x="1102" y="1246"/>
                  </a:cubicBezTo>
                  <a:cubicBezTo>
                    <a:pt x="1102" y="1246"/>
                    <a:pt x="1102" y="1246"/>
                    <a:pt x="1102" y="1246"/>
                  </a:cubicBezTo>
                  <a:cubicBezTo>
                    <a:pt x="1102" y="1246"/>
                    <a:pt x="1102" y="1246"/>
                    <a:pt x="1102" y="1246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7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7" y="1234"/>
                    <a:pt x="1097" y="1234"/>
                    <a:pt x="1097" y="1234"/>
                  </a:cubicBezTo>
                  <a:moveTo>
                    <a:pt x="1097" y="1233"/>
                  </a:moveTo>
                  <a:cubicBezTo>
                    <a:pt x="1097" y="1233"/>
                    <a:pt x="1097" y="1233"/>
                    <a:pt x="1097" y="1234"/>
                  </a:cubicBezTo>
                  <a:cubicBezTo>
                    <a:pt x="1097" y="1233"/>
                    <a:pt x="1097" y="1233"/>
                    <a:pt x="1097" y="1233"/>
                  </a:cubicBezTo>
                  <a:moveTo>
                    <a:pt x="1097" y="1233"/>
                  </a:moveTo>
                  <a:cubicBezTo>
                    <a:pt x="1097" y="1233"/>
                    <a:pt x="1097" y="1233"/>
                    <a:pt x="1097" y="1233"/>
                  </a:cubicBezTo>
                  <a:cubicBezTo>
                    <a:pt x="1097" y="1233"/>
                    <a:pt x="1097" y="1233"/>
                    <a:pt x="1097" y="1233"/>
                  </a:cubicBezTo>
                  <a:moveTo>
                    <a:pt x="1097" y="1233"/>
                  </a:moveTo>
                  <a:cubicBezTo>
                    <a:pt x="1097" y="1233"/>
                    <a:pt x="1097" y="1233"/>
                    <a:pt x="1097" y="1233"/>
                  </a:cubicBezTo>
                  <a:cubicBezTo>
                    <a:pt x="1097" y="1233"/>
                    <a:pt x="1097" y="1233"/>
                    <a:pt x="1097" y="1233"/>
                  </a:cubicBezTo>
                  <a:moveTo>
                    <a:pt x="1097" y="1233"/>
                  </a:moveTo>
                  <a:cubicBezTo>
                    <a:pt x="1097" y="1233"/>
                    <a:pt x="1097" y="1233"/>
                    <a:pt x="1097" y="1233"/>
                  </a:cubicBezTo>
                  <a:cubicBezTo>
                    <a:pt x="1097" y="1233"/>
                    <a:pt x="1097" y="1233"/>
                    <a:pt x="1097" y="1233"/>
                  </a:cubicBezTo>
                  <a:moveTo>
                    <a:pt x="1097" y="1233"/>
                  </a:moveTo>
                  <a:cubicBezTo>
                    <a:pt x="1097" y="1233"/>
                    <a:pt x="1097" y="1233"/>
                    <a:pt x="1097" y="1233"/>
                  </a:cubicBezTo>
                  <a:cubicBezTo>
                    <a:pt x="1097" y="1233"/>
                    <a:pt x="1097" y="1233"/>
                    <a:pt x="1097" y="1233"/>
                  </a:cubicBezTo>
                  <a:moveTo>
                    <a:pt x="1097" y="1232"/>
                  </a:moveTo>
                  <a:cubicBezTo>
                    <a:pt x="1097" y="1233"/>
                    <a:pt x="1097" y="1233"/>
                    <a:pt x="1097" y="1233"/>
                  </a:cubicBezTo>
                  <a:cubicBezTo>
                    <a:pt x="1097" y="1232"/>
                    <a:pt x="1097" y="1232"/>
                    <a:pt x="1097" y="1232"/>
                  </a:cubicBezTo>
                  <a:moveTo>
                    <a:pt x="1097" y="1232"/>
                  </a:moveTo>
                  <a:cubicBezTo>
                    <a:pt x="1097" y="1232"/>
                    <a:pt x="1097" y="1232"/>
                    <a:pt x="1097" y="1232"/>
                  </a:cubicBezTo>
                  <a:cubicBezTo>
                    <a:pt x="1097" y="1232"/>
                    <a:pt x="1097" y="1232"/>
                    <a:pt x="1097" y="1232"/>
                  </a:cubicBezTo>
                  <a:moveTo>
                    <a:pt x="1097" y="1232"/>
                  </a:moveTo>
                  <a:cubicBezTo>
                    <a:pt x="1097" y="1232"/>
                    <a:pt x="1097" y="1232"/>
                    <a:pt x="1097" y="1232"/>
                  </a:cubicBezTo>
                  <a:cubicBezTo>
                    <a:pt x="1097" y="1232"/>
                    <a:pt x="1097" y="1232"/>
                    <a:pt x="1097" y="1232"/>
                  </a:cubicBezTo>
                  <a:moveTo>
                    <a:pt x="1097" y="1232"/>
                  </a:moveTo>
                  <a:cubicBezTo>
                    <a:pt x="1097" y="1232"/>
                    <a:pt x="1097" y="1232"/>
                    <a:pt x="1097" y="1232"/>
                  </a:cubicBezTo>
                  <a:cubicBezTo>
                    <a:pt x="1097" y="1232"/>
                    <a:pt x="1097" y="1232"/>
                    <a:pt x="1097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7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2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9" y="1231"/>
                  </a:moveTo>
                  <a:cubicBezTo>
                    <a:pt x="1099" y="1231"/>
                    <a:pt x="1099" y="1231"/>
                    <a:pt x="1098" y="1231"/>
                  </a:cubicBezTo>
                  <a:cubicBezTo>
                    <a:pt x="1099" y="1231"/>
                    <a:pt x="1099" y="1231"/>
                    <a:pt x="1099" y="1231"/>
                  </a:cubicBezTo>
                  <a:moveTo>
                    <a:pt x="1099" y="1230"/>
                  </a:moveTo>
                  <a:cubicBezTo>
                    <a:pt x="1099" y="1231"/>
                    <a:pt x="1099" y="1231"/>
                    <a:pt x="1099" y="1231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29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29"/>
                    <a:pt x="1099" y="1229"/>
                    <a:pt x="1099" y="1229"/>
                  </a:cubicBezTo>
                  <a:moveTo>
                    <a:pt x="1099" y="1229"/>
                  </a:moveTo>
                  <a:cubicBezTo>
                    <a:pt x="1099" y="1229"/>
                    <a:pt x="1099" y="1229"/>
                    <a:pt x="1099" y="1229"/>
                  </a:cubicBezTo>
                  <a:cubicBezTo>
                    <a:pt x="1099" y="1229"/>
                    <a:pt x="1099" y="1229"/>
                    <a:pt x="1099" y="1229"/>
                  </a:cubicBezTo>
                  <a:moveTo>
                    <a:pt x="1100" y="1229"/>
                  </a:moveTo>
                  <a:cubicBezTo>
                    <a:pt x="1100" y="1229"/>
                    <a:pt x="1100" y="1229"/>
                    <a:pt x="1099" y="1229"/>
                  </a:cubicBezTo>
                  <a:cubicBezTo>
                    <a:pt x="1100" y="1229"/>
                    <a:pt x="1100" y="1229"/>
                    <a:pt x="1100" y="1229"/>
                  </a:cubicBezTo>
                  <a:moveTo>
                    <a:pt x="1100" y="1229"/>
                  </a:moveTo>
                  <a:cubicBezTo>
                    <a:pt x="1100" y="1229"/>
                    <a:pt x="1100" y="1229"/>
                    <a:pt x="1100" y="1229"/>
                  </a:cubicBezTo>
                  <a:cubicBezTo>
                    <a:pt x="1100" y="1229"/>
                    <a:pt x="1100" y="1229"/>
                    <a:pt x="1100" y="1229"/>
                  </a:cubicBezTo>
                  <a:moveTo>
                    <a:pt x="1100" y="1228"/>
                  </a:moveTo>
                  <a:cubicBezTo>
                    <a:pt x="1100" y="1228"/>
                    <a:pt x="1100" y="1228"/>
                    <a:pt x="1100" y="1229"/>
                  </a:cubicBezTo>
                  <a:cubicBezTo>
                    <a:pt x="1100" y="1228"/>
                    <a:pt x="1100" y="1228"/>
                    <a:pt x="1100" y="1228"/>
                  </a:cubicBezTo>
                  <a:moveTo>
                    <a:pt x="1100" y="1228"/>
                  </a:moveTo>
                  <a:cubicBezTo>
                    <a:pt x="1100" y="1228"/>
                    <a:pt x="1100" y="1228"/>
                    <a:pt x="1100" y="1228"/>
                  </a:cubicBezTo>
                  <a:cubicBezTo>
                    <a:pt x="1100" y="1228"/>
                    <a:pt x="1100" y="1228"/>
                    <a:pt x="1100" y="1228"/>
                  </a:cubicBezTo>
                  <a:moveTo>
                    <a:pt x="1100" y="1228"/>
                  </a:moveTo>
                  <a:cubicBezTo>
                    <a:pt x="1100" y="1228"/>
                    <a:pt x="1100" y="1228"/>
                    <a:pt x="1100" y="1228"/>
                  </a:cubicBezTo>
                  <a:cubicBezTo>
                    <a:pt x="1100" y="1228"/>
                    <a:pt x="1100" y="1228"/>
                    <a:pt x="1100" y="1228"/>
                  </a:cubicBezTo>
                  <a:moveTo>
                    <a:pt x="1100" y="1228"/>
                  </a:moveTo>
                  <a:cubicBezTo>
                    <a:pt x="1100" y="1228"/>
                    <a:pt x="1100" y="1228"/>
                    <a:pt x="1100" y="1228"/>
                  </a:cubicBezTo>
                  <a:cubicBezTo>
                    <a:pt x="1100" y="1228"/>
                    <a:pt x="1100" y="1228"/>
                    <a:pt x="1100" y="1228"/>
                  </a:cubicBezTo>
                  <a:moveTo>
                    <a:pt x="1100" y="1228"/>
                  </a:moveTo>
                  <a:cubicBezTo>
                    <a:pt x="1100" y="1228"/>
                    <a:pt x="1100" y="1228"/>
                    <a:pt x="1100" y="1228"/>
                  </a:cubicBezTo>
                  <a:cubicBezTo>
                    <a:pt x="1100" y="1228"/>
                    <a:pt x="1100" y="1228"/>
                    <a:pt x="1100" y="1228"/>
                  </a:cubicBezTo>
                  <a:moveTo>
                    <a:pt x="1100" y="1227"/>
                  </a:moveTo>
                  <a:cubicBezTo>
                    <a:pt x="1100" y="1228"/>
                    <a:pt x="1100" y="1228"/>
                    <a:pt x="1100" y="1228"/>
                  </a:cubicBezTo>
                  <a:cubicBezTo>
                    <a:pt x="1100" y="1227"/>
                    <a:pt x="1100" y="1227"/>
                    <a:pt x="1100" y="1227"/>
                  </a:cubicBezTo>
                  <a:moveTo>
                    <a:pt x="1101" y="1227"/>
                  </a:moveTo>
                  <a:cubicBezTo>
                    <a:pt x="1101" y="1227"/>
                    <a:pt x="1101" y="1227"/>
                    <a:pt x="1100" y="1227"/>
                  </a:cubicBezTo>
                  <a:cubicBezTo>
                    <a:pt x="1101" y="1227"/>
                    <a:pt x="1101" y="1227"/>
                    <a:pt x="1101" y="1227"/>
                  </a:cubicBezTo>
                  <a:moveTo>
                    <a:pt x="1101" y="1226"/>
                  </a:moveTo>
                  <a:cubicBezTo>
                    <a:pt x="1101" y="1227"/>
                    <a:pt x="1101" y="1227"/>
                    <a:pt x="1101" y="1227"/>
                  </a:cubicBezTo>
                  <a:cubicBezTo>
                    <a:pt x="1101" y="1226"/>
                    <a:pt x="1101" y="1226"/>
                    <a:pt x="1101" y="1226"/>
                  </a:cubicBezTo>
                  <a:moveTo>
                    <a:pt x="1101" y="1226"/>
                  </a:moveTo>
                  <a:cubicBezTo>
                    <a:pt x="1101" y="1226"/>
                    <a:pt x="1101" y="1226"/>
                    <a:pt x="1101" y="1226"/>
                  </a:cubicBezTo>
                  <a:cubicBezTo>
                    <a:pt x="1101" y="1226"/>
                    <a:pt x="1101" y="1226"/>
                    <a:pt x="1101" y="1226"/>
                  </a:cubicBezTo>
                  <a:moveTo>
                    <a:pt x="1101" y="1226"/>
                  </a:moveTo>
                  <a:cubicBezTo>
                    <a:pt x="1101" y="1226"/>
                    <a:pt x="1101" y="1226"/>
                    <a:pt x="1101" y="1226"/>
                  </a:cubicBezTo>
                  <a:cubicBezTo>
                    <a:pt x="1101" y="1226"/>
                    <a:pt x="1101" y="1226"/>
                    <a:pt x="1101" y="1226"/>
                  </a:cubicBezTo>
                  <a:moveTo>
                    <a:pt x="1144" y="1268"/>
                  </a:moveTo>
                  <a:cubicBezTo>
                    <a:pt x="1149" y="1249"/>
                    <a:pt x="1155" y="1223"/>
                    <a:pt x="1159" y="1203"/>
                  </a:cubicBezTo>
                  <a:cubicBezTo>
                    <a:pt x="1156" y="1189"/>
                    <a:pt x="1156" y="1189"/>
                    <a:pt x="1156" y="1189"/>
                  </a:cubicBezTo>
                  <a:cubicBezTo>
                    <a:pt x="1121" y="1193"/>
                    <a:pt x="1086" y="1197"/>
                    <a:pt x="1050" y="1200"/>
                  </a:cubicBezTo>
                  <a:cubicBezTo>
                    <a:pt x="987" y="1205"/>
                    <a:pt x="923" y="1208"/>
                    <a:pt x="859" y="1209"/>
                  </a:cubicBezTo>
                  <a:cubicBezTo>
                    <a:pt x="859" y="1214"/>
                    <a:pt x="859" y="1218"/>
                    <a:pt x="859" y="1224"/>
                  </a:cubicBezTo>
                  <a:cubicBezTo>
                    <a:pt x="859" y="1229"/>
                    <a:pt x="859" y="1234"/>
                    <a:pt x="859" y="1239"/>
                  </a:cubicBezTo>
                  <a:cubicBezTo>
                    <a:pt x="858" y="1252"/>
                    <a:pt x="845" y="1261"/>
                    <a:pt x="844" y="1275"/>
                  </a:cubicBezTo>
                  <a:cubicBezTo>
                    <a:pt x="843" y="1282"/>
                    <a:pt x="843" y="1289"/>
                    <a:pt x="843" y="1296"/>
                  </a:cubicBezTo>
                  <a:cubicBezTo>
                    <a:pt x="844" y="1313"/>
                    <a:pt x="846" y="1322"/>
                    <a:pt x="865" y="1347"/>
                  </a:cubicBezTo>
                  <a:cubicBezTo>
                    <a:pt x="875" y="1361"/>
                    <a:pt x="873" y="1379"/>
                    <a:pt x="878" y="1394"/>
                  </a:cubicBezTo>
                  <a:cubicBezTo>
                    <a:pt x="882" y="1405"/>
                    <a:pt x="884" y="1409"/>
                    <a:pt x="887" y="1416"/>
                  </a:cubicBezTo>
                  <a:cubicBezTo>
                    <a:pt x="898" y="1440"/>
                    <a:pt x="906" y="1442"/>
                    <a:pt x="909" y="1442"/>
                  </a:cubicBezTo>
                  <a:cubicBezTo>
                    <a:pt x="921" y="1442"/>
                    <a:pt x="933" y="1442"/>
                    <a:pt x="945" y="1441"/>
                  </a:cubicBezTo>
                  <a:cubicBezTo>
                    <a:pt x="977" y="1437"/>
                    <a:pt x="1008" y="1413"/>
                    <a:pt x="1023" y="1398"/>
                  </a:cubicBezTo>
                  <a:cubicBezTo>
                    <a:pt x="1033" y="1390"/>
                    <a:pt x="1036" y="1376"/>
                    <a:pt x="1045" y="1367"/>
                  </a:cubicBezTo>
                  <a:cubicBezTo>
                    <a:pt x="1054" y="1359"/>
                    <a:pt x="1068" y="1360"/>
                    <a:pt x="1075" y="1350"/>
                  </a:cubicBezTo>
                  <a:cubicBezTo>
                    <a:pt x="1079" y="1343"/>
                    <a:pt x="1079" y="1343"/>
                    <a:pt x="1079" y="1316"/>
                  </a:cubicBezTo>
                  <a:cubicBezTo>
                    <a:pt x="1099" y="1302"/>
                    <a:pt x="1131" y="1288"/>
                    <a:pt x="1144" y="1268"/>
                  </a:cubicBezTo>
                  <a:moveTo>
                    <a:pt x="1607" y="1008"/>
                  </a:moveTo>
                  <a:cubicBezTo>
                    <a:pt x="1610" y="1001"/>
                    <a:pt x="1610" y="1001"/>
                    <a:pt x="1610" y="1001"/>
                  </a:cubicBezTo>
                  <a:cubicBezTo>
                    <a:pt x="1605" y="1010"/>
                    <a:pt x="1605" y="1010"/>
                    <a:pt x="1605" y="1010"/>
                  </a:cubicBezTo>
                  <a:cubicBezTo>
                    <a:pt x="1607" y="1008"/>
                    <a:pt x="1607" y="1008"/>
                    <a:pt x="1607" y="1008"/>
                  </a:cubicBezTo>
                  <a:moveTo>
                    <a:pt x="1610" y="1001"/>
                  </a:moveTo>
                  <a:cubicBezTo>
                    <a:pt x="1615" y="985"/>
                    <a:pt x="1615" y="985"/>
                    <a:pt x="1615" y="985"/>
                  </a:cubicBezTo>
                  <a:cubicBezTo>
                    <a:pt x="1613" y="988"/>
                    <a:pt x="1612" y="992"/>
                    <a:pt x="1610" y="994"/>
                  </a:cubicBezTo>
                  <a:cubicBezTo>
                    <a:pt x="1614" y="978"/>
                    <a:pt x="1619" y="960"/>
                    <a:pt x="1623" y="942"/>
                  </a:cubicBezTo>
                  <a:cubicBezTo>
                    <a:pt x="1621" y="933"/>
                    <a:pt x="1621" y="933"/>
                    <a:pt x="1621" y="933"/>
                  </a:cubicBezTo>
                  <a:cubicBezTo>
                    <a:pt x="1621" y="930"/>
                    <a:pt x="1622" y="927"/>
                    <a:pt x="1622" y="924"/>
                  </a:cubicBezTo>
                  <a:cubicBezTo>
                    <a:pt x="1622" y="917"/>
                    <a:pt x="1622" y="917"/>
                    <a:pt x="1622" y="917"/>
                  </a:cubicBezTo>
                  <a:cubicBezTo>
                    <a:pt x="1621" y="912"/>
                    <a:pt x="1621" y="912"/>
                    <a:pt x="1621" y="912"/>
                  </a:cubicBezTo>
                  <a:cubicBezTo>
                    <a:pt x="1622" y="904"/>
                    <a:pt x="1622" y="904"/>
                    <a:pt x="1622" y="904"/>
                  </a:cubicBezTo>
                  <a:cubicBezTo>
                    <a:pt x="1618" y="893"/>
                    <a:pt x="1614" y="879"/>
                    <a:pt x="1610" y="869"/>
                  </a:cubicBezTo>
                  <a:cubicBezTo>
                    <a:pt x="1611" y="896"/>
                    <a:pt x="1612" y="932"/>
                    <a:pt x="1610" y="959"/>
                  </a:cubicBezTo>
                  <a:cubicBezTo>
                    <a:pt x="1610" y="968"/>
                    <a:pt x="1611" y="980"/>
                    <a:pt x="1610" y="988"/>
                  </a:cubicBezTo>
                  <a:cubicBezTo>
                    <a:pt x="1610" y="980"/>
                    <a:pt x="1611" y="968"/>
                    <a:pt x="1610" y="959"/>
                  </a:cubicBezTo>
                  <a:cubicBezTo>
                    <a:pt x="1610" y="972"/>
                    <a:pt x="1609" y="990"/>
                    <a:pt x="1607" y="1003"/>
                  </a:cubicBezTo>
                  <a:cubicBezTo>
                    <a:pt x="1605" y="1010"/>
                    <a:pt x="1605" y="1010"/>
                    <a:pt x="1605" y="1010"/>
                  </a:cubicBezTo>
                  <a:cubicBezTo>
                    <a:pt x="1610" y="1001"/>
                    <a:pt x="1610" y="1001"/>
                    <a:pt x="1610" y="1001"/>
                  </a:cubicBezTo>
                  <a:moveTo>
                    <a:pt x="1640" y="885"/>
                  </a:moveTo>
                  <a:cubicBezTo>
                    <a:pt x="1643" y="859"/>
                    <a:pt x="1648" y="826"/>
                    <a:pt x="1650" y="800"/>
                  </a:cubicBezTo>
                  <a:cubicBezTo>
                    <a:pt x="1650" y="800"/>
                    <a:pt x="1650" y="801"/>
                    <a:pt x="1650" y="801"/>
                  </a:cubicBezTo>
                  <a:cubicBezTo>
                    <a:pt x="1648" y="826"/>
                    <a:pt x="1643" y="860"/>
                    <a:pt x="1638" y="885"/>
                  </a:cubicBezTo>
                  <a:cubicBezTo>
                    <a:pt x="1638" y="879"/>
                    <a:pt x="1638" y="879"/>
                    <a:pt x="1638" y="879"/>
                  </a:cubicBezTo>
                  <a:cubicBezTo>
                    <a:pt x="1631" y="916"/>
                    <a:pt x="1631" y="916"/>
                    <a:pt x="1631" y="916"/>
                  </a:cubicBezTo>
                  <a:cubicBezTo>
                    <a:pt x="1631" y="920"/>
                    <a:pt x="1631" y="920"/>
                    <a:pt x="1631" y="920"/>
                  </a:cubicBezTo>
                  <a:cubicBezTo>
                    <a:pt x="1633" y="912"/>
                    <a:pt x="1634" y="904"/>
                    <a:pt x="1636" y="897"/>
                  </a:cubicBezTo>
                  <a:cubicBezTo>
                    <a:pt x="1635" y="898"/>
                    <a:pt x="1635" y="899"/>
                    <a:pt x="1635" y="900"/>
                  </a:cubicBezTo>
                  <a:cubicBezTo>
                    <a:pt x="1631" y="924"/>
                    <a:pt x="1631" y="924"/>
                    <a:pt x="1630" y="931"/>
                  </a:cubicBezTo>
                  <a:cubicBezTo>
                    <a:pt x="1640" y="885"/>
                    <a:pt x="1640" y="885"/>
                    <a:pt x="1640" y="885"/>
                  </a:cubicBezTo>
                  <a:moveTo>
                    <a:pt x="1622" y="917"/>
                  </a:moveTo>
                  <a:cubicBezTo>
                    <a:pt x="1622" y="924"/>
                    <a:pt x="1622" y="924"/>
                    <a:pt x="1622" y="924"/>
                  </a:cubicBezTo>
                  <a:cubicBezTo>
                    <a:pt x="1622" y="917"/>
                    <a:pt x="1622" y="917"/>
                    <a:pt x="1622" y="917"/>
                  </a:cubicBezTo>
                  <a:moveTo>
                    <a:pt x="1624" y="904"/>
                  </a:moveTo>
                  <a:cubicBezTo>
                    <a:pt x="1627" y="904"/>
                    <a:pt x="1627" y="904"/>
                    <a:pt x="1627" y="904"/>
                  </a:cubicBezTo>
                  <a:cubicBezTo>
                    <a:pt x="1632" y="853"/>
                    <a:pt x="1632" y="853"/>
                    <a:pt x="1632" y="853"/>
                  </a:cubicBezTo>
                  <a:cubicBezTo>
                    <a:pt x="1628" y="839"/>
                    <a:pt x="1628" y="839"/>
                    <a:pt x="1628" y="839"/>
                  </a:cubicBezTo>
                  <a:cubicBezTo>
                    <a:pt x="1628" y="840"/>
                    <a:pt x="1627" y="841"/>
                    <a:pt x="1627" y="842"/>
                  </a:cubicBezTo>
                  <a:cubicBezTo>
                    <a:pt x="1625" y="835"/>
                    <a:pt x="1625" y="835"/>
                    <a:pt x="1625" y="835"/>
                  </a:cubicBezTo>
                  <a:cubicBezTo>
                    <a:pt x="1624" y="835"/>
                    <a:pt x="1624" y="836"/>
                    <a:pt x="1623" y="837"/>
                  </a:cubicBezTo>
                  <a:cubicBezTo>
                    <a:pt x="1624" y="869"/>
                    <a:pt x="1624" y="869"/>
                    <a:pt x="1624" y="869"/>
                  </a:cubicBezTo>
                  <a:cubicBezTo>
                    <a:pt x="1624" y="873"/>
                    <a:pt x="1624" y="876"/>
                    <a:pt x="1623" y="879"/>
                  </a:cubicBezTo>
                  <a:cubicBezTo>
                    <a:pt x="1625" y="900"/>
                    <a:pt x="1625" y="900"/>
                    <a:pt x="1625" y="900"/>
                  </a:cubicBezTo>
                  <a:cubicBezTo>
                    <a:pt x="1627" y="890"/>
                    <a:pt x="1627" y="890"/>
                    <a:pt x="1627" y="890"/>
                  </a:cubicBezTo>
                  <a:cubicBezTo>
                    <a:pt x="1625" y="900"/>
                    <a:pt x="1625" y="900"/>
                    <a:pt x="1625" y="900"/>
                  </a:cubicBezTo>
                  <a:cubicBezTo>
                    <a:pt x="1623" y="879"/>
                    <a:pt x="1623" y="879"/>
                    <a:pt x="1623" y="879"/>
                  </a:cubicBezTo>
                  <a:cubicBezTo>
                    <a:pt x="1622" y="904"/>
                    <a:pt x="1622" y="904"/>
                    <a:pt x="1622" y="904"/>
                  </a:cubicBezTo>
                  <a:cubicBezTo>
                    <a:pt x="1621" y="912"/>
                    <a:pt x="1621" y="912"/>
                    <a:pt x="1621" y="912"/>
                  </a:cubicBezTo>
                  <a:cubicBezTo>
                    <a:pt x="1622" y="917"/>
                    <a:pt x="1622" y="917"/>
                    <a:pt x="1622" y="917"/>
                  </a:cubicBezTo>
                  <a:cubicBezTo>
                    <a:pt x="1622" y="909"/>
                    <a:pt x="1622" y="909"/>
                    <a:pt x="1622" y="909"/>
                  </a:cubicBezTo>
                  <a:cubicBezTo>
                    <a:pt x="1624" y="904"/>
                    <a:pt x="1624" y="904"/>
                    <a:pt x="1624" y="904"/>
                  </a:cubicBezTo>
                  <a:moveTo>
                    <a:pt x="1532" y="904"/>
                  </a:moveTo>
                  <a:cubicBezTo>
                    <a:pt x="1545" y="907"/>
                    <a:pt x="1545" y="907"/>
                    <a:pt x="1545" y="907"/>
                  </a:cubicBezTo>
                  <a:cubicBezTo>
                    <a:pt x="1541" y="882"/>
                    <a:pt x="1541" y="882"/>
                    <a:pt x="1541" y="882"/>
                  </a:cubicBezTo>
                  <a:cubicBezTo>
                    <a:pt x="1541" y="876"/>
                    <a:pt x="1542" y="870"/>
                    <a:pt x="1542" y="863"/>
                  </a:cubicBezTo>
                  <a:cubicBezTo>
                    <a:pt x="1539" y="865"/>
                    <a:pt x="1536" y="866"/>
                    <a:pt x="1533" y="867"/>
                  </a:cubicBezTo>
                  <a:cubicBezTo>
                    <a:pt x="1533" y="880"/>
                    <a:pt x="1533" y="892"/>
                    <a:pt x="1532" y="904"/>
                  </a:cubicBezTo>
                  <a:cubicBezTo>
                    <a:pt x="1535" y="903"/>
                    <a:pt x="1538" y="902"/>
                    <a:pt x="1540" y="901"/>
                  </a:cubicBezTo>
                  <a:cubicBezTo>
                    <a:pt x="1538" y="902"/>
                    <a:pt x="1535" y="903"/>
                    <a:pt x="1532" y="904"/>
                  </a:cubicBezTo>
                  <a:moveTo>
                    <a:pt x="1625" y="835"/>
                  </a:moveTo>
                  <a:cubicBezTo>
                    <a:pt x="1625" y="828"/>
                    <a:pt x="1625" y="822"/>
                    <a:pt x="1625" y="816"/>
                  </a:cubicBezTo>
                  <a:cubicBezTo>
                    <a:pt x="1624" y="808"/>
                    <a:pt x="1624" y="808"/>
                    <a:pt x="1624" y="808"/>
                  </a:cubicBezTo>
                  <a:cubicBezTo>
                    <a:pt x="1621" y="829"/>
                    <a:pt x="1621" y="829"/>
                    <a:pt x="1621" y="829"/>
                  </a:cubicBezTo>
                  <a:cubicBezTo>
                    <a:pt x="1623" y="837"/>
                    <a:pt x="1623" y="837"/>
                    <a:pt x="1623" y="837"/>
                  </a:cubicBezTo>
                  <a:cubicBezTo>
                    <a:pt x="1624" y="836"/>
                    <a:pt x="1624" y="835"/>
                    <a:pt x="1625" y="835"/>
                  </a:cubicBezTo>
                  <a:moveTo>
                    <a:pt x="56" y="823"/>
                  </a:moveTo>
                  <a:cubicBezTo>
                    <a:pt x="60" y="806"/>
                    <a:pt x="60" y="806"/>
                    <a:pt x="60" y="806"/>
                  </a:cubicBezTo>
                  <a:cubicBezTo>
                    <a:pt x="57" y="783"/>
                    <a:pt x="57" y="783"/>
                    <a:pt x="57" y="783"/>
                  </a:cubicBezTo>
                  <a:cubicBezTo>
                    <a:pt x="50" y="800"/>
                    <a:pt x="50" y="800"/>
                    <a:pt x="50" y="800"/>
                  </a:cubicBezTo>
                  <a:cubicBezTo>
                    <a:pt x="53" y="830"/>
                    <a:pt x="53" y="830"/>
                    <a:pt x="53" y="830"/>
                  </a:cubicBezTo>
                  <a:cubicBezTo>
                    <a:pt x="56" y="823"/>
                    <a:pt x="56" y="823"/>
                    <a:pt x="56" y="823"/>
                  </a:cubicBezTo>
                  <a:moveTo>
                    <a:pt x="1499" y="843"/>
                  </a:moveTo>
                  <a:cubicBezTo>
                    <a:pt x="1507" y="850"/>
                    <a:pt x="1507" y="850"/>
                    <a:pt x="1507" y="850"/>
                  </a:cubicBezTo>
                  <a:cubicBezTo>
                    <a:pt x="1497" y="826"/>
                    <a:pt x="1497" y="826"/>
                    <a:pt x="1497" y="826"/>
                  </a:cubicBezTo>
                  <a:cubicBezTo>
                    <a:pt x="1499" y="843"/>
                    <a:pt x="1499" y="843"/>
                    <a:pt x="1499" y="843"/>
                  </a:cubicBezTo>
                  <a:moveTo>
                    <a:pt x="1624" y="748"/>
                  </a:moveTo>
                  <a:cubicBezTo>
                    <a:pt x="1628" y="758"/>
                    <a:pt x="1634" y="772"/>
                    <a:pt x="1638" y="782"/>
                  </a:cubicBezTo>
                  <a:cubicBezTo>
                    <a:pt x="1634" y="769"/>
                    <a:pt x="1629" y="751"/>
                    <a:pt x="1623" y="738"/>
                  </a:cubicBezTo>
                  <a:cubicBezTo>
                    <a:pt x="1621" y="773"/>
                    <a:pt x="1621" y="773"/>
                    <a:pt x="1621" y="773"/>
                  </a:cubicBezTo>
                  <a:cubicBezTo>
                    <a:pt x="1621" y="784"/>
                    <a:pt x="1621" y="790"/>
                    <a:pt x="1620" y="808"/>
                  </a:cubicBezTo>
                  <a:cubicBezTo>
                    <a:pt x="1619" y="820"/>
                    <a:pt x="1619" y="823"/>
                    <a:pt x="1621" y="829"/>
                  </a:cubicBezTo>
                  <a:cubicBezTo>
                    <a:pt x="1621" y="823"/>
                    <a:pt x="1623" y="815"/>
                    <a:pt x="1624" y="808"/>
                  </a:cubicBezTo>
                  <a:cubicBezTo>
                    <a:pt x="1624" y="748"/>
                    <a:pt x="1624" y="748"/>
                    <a:pt x="1624" y="748"/>
                  </a:cubicBezTo>
                  <a:moveTo>
                    <a:pt x="1612" y="722"/>
                  </a:moveTo>
                  <a:cubicBezTo>
                    <a:pt x="1616" y="738"/>
                    <a:pt x="1616" y="738"/>
                    <a:pt x="1616" y="738"/>
                  </a:cubicBezTo>
                  <a:cubicBezTo>
                    <a:pt x="1609" y="711"/>
                    <a:pt x="1609" y="711"/>
                    <a:pt x="1609" y="711"/>
                  </a:cubicBezTo>
                  <a:cubicBezTo>
                    <a:pt x="1607" y="725"/>
                    <a:pt x="1607" y="725"/>
                    <a:pt x="1607" y="725"/>
                  </a:cubicBezTo>
                  <a:cubicBezTo>
                    <a:pt x="1612" y="722"/>
                    <a:pt x="1612" y="722"/>
                    <a:pt x="1612" y="722"/>
                  </a:cubicBezTo>
                  <a:moveTo>
                    <a:pt x="41" y="702"/>
                  </a:moveTo>
                  <a:cubicBezTo>
                    <a:pt x="42" y="696"/>
                    <a:pt x="43" y="691"/>
                    <a:pt x="44" y="684"/>
                  </a:cubicBezTo>
                  <a:cubicBezTo>
                    <a:pt x="42" y="683"/>
                    <a:pt x="41" y="681"/>
                    <a:pt x="39" y="680"/>
                  </a:cubicBezTo>
                  <a:cubicBezTo>
                    <a:pt x="38" y="686"/>
                    <a:pt x="38" y="692"/>
                    <a:pt x="36" y="698"/>
                  </a:cubicBezTo>
                  <a:cubicBezTo>
                    <a:pt x="38" y="700"/>
                    <a:pt x="40" y="701"/>
                    <a:pt x="41" y="702"/>
                  </a:cubicBezTo>
                  <a:moveTo>
                    <a:pt x="92" y="737"/>
                  </a:moveTo>
                  <a:cubicBezTo>
                    <a:pt x="92" y="731"/>
                    <a:pt x="93" y="724"/>
                    <a:pt x="94" y="719"/>
                  </a:cubicBezTo>
                  <a:cubicBezTo>
                    <a:pt x="93" y="718"/>
                    <a:pt x="92" y="717"/>
                    <a:pt x="90" y="716"/>
                  </a:cubicBezTo>
                  <a:cubicBezTo>
                    <a:pt x="89" y="715"/>
                    <a:pt x="88" y="715"/>
                    <a:pt x="87" y="714"/>
                  </a:cubicBezTo>
                  <a:cubicBezTo>
                    <a:pt x="86" y="720"/>
                    <a:pt x="85" y="727"/>
                    <a:pt x="84" y="732"/>
                  </a:cubicBezTo>
                  <a:cubicBezTo>
                    <a:pt x="85" y="734"/>
                    <a:pt x="87" y="734"/>
                    <a:pt x="88" y="735"/>
                  </a:cubicBezTo>
                  <a:cubicBezTo>
                    <a:pt x="89" y="735"/>
                    <a:pt x="90" y="736"/>
                    <a:pt x="92" y="737"/>
                  </a:cubicBezTo>
                  <a:moveTo>
                    <a:pt x="78" y="719"/>
                  </a:moveTo>
                  <a:cubicBezTo>
                    <a:pt x="79" y="713"/>
                    <a:pt x="80" y="707"/>
                    <a:pt x="81" y="701"/>
                  </a:cubicBezTo>
                  <a:cubicBezTo>
                    <a:pt x="79" y="699"/>
                    <a:pt x="77" y="698"/>
                    <a:pt x="75" y="697"/>
                  </a:cubicBezTo>
                  <a:cubicBezTo>
                    <a:pt x="73" y="702"/>
                    <a:pt x="73" y="709"/>
                    <a:pt x="72" y="715"/>
                  </a:cubicBezTo>
                  <a:cubicBezTo>
                    <a:pt x="74" y="716"/>
                    <a:pt x="76" y="718"/>
                    <a:pt x="78" y="719"/>
                  </a:cubicBezTo>
                  <a:moveTo>
                    <a:pt x="1635" y="654"/>
                  </a:moveTo>
                  <a:cubicBezTo>
                    <a:pt x="1635" y="627"/>
                    <a:pt x="1635" y="627"/>
                    <a:pt x="1635" y="627"/>
                  </a:cubicBezTo>
                  <a:cubicBezTo>
                    <a:pt x="1633" y="620"/>
                    <a:pt x="1633" y="620"/>
                    <a:pt x="1633" y="620"/>
                  </a:cubicBezTo>
                  <a:cubicBezTo>
                    <a:pt x="1635" y="654"/>
                    <a:pt x="1635" y="654"/>
                    <a:pt x="1635" y="654"/>
                  </a:cubicBezTo>
                  <a:moveTo>
                    <a:pt x="72" y="715"/>
                  </a:moveTo>
                  <a:cubicBezTo>
                    <a:pt x="73" y="709"/>
                    <a:pt x="73" y="702"/>
                    <a:pt x="75" y="697"/>
                  </a:cubicBezTo>
                  <a:cubicBezTo>
                    <a:pt x="70" y="694"/>
                    <a:pt x="66" y="691"/>
                    <a:pt x="62" y="688"/>
                  </a:cubicBezTo>
                  <a:cubicBezTo>
                    <a:pt x="66" y="691"/>
                    <a:pt x="70" y="694"/>
                    <a:pt x="75" y="697"/>
                  </a:cubicBezTo>
                  <a:cubicBezTo>
                    <a:pt x="76" y="685"/>
                    <a:pt x="76" y="685"/>
                    <a:pt x="71" y="683"/>
                  </a:cubicBezTo>
                  <a:cubicBezTo>
                    <a:pt x="64" y="681"/>
                    <a:pt x="64" y="681"/>
                    <a:pt x="54" y="661"/>
                  </a:cubicBezTo>
                  <a:cubicBezTo>
                    <a:pt x="54" y="661"/>
                    <a:pt x="54" y="661"/>
                    <a:pt x="54" y="661"/>
                  </a:cubicBezTo>
                  <a:cubicBezTo>
                    <a:pt x="50" y="669"/>
                    <a:pt x="48" y="671"/>
                    <a:pt x="47" y="665"/>
                  </a:cubicBezTo>
                  <a:cubicBezTo>
                    <a:pt x="46" y="661"/>
                    <a:pt x="45" y="657"/>
                    <a:pt x="44" y="653"/>
                  </a:cubicBezTo>
                  <a:cubicBezTo>
                    <a:pt x="44" y="659"/>
                    <a:pt x="44" y="667"/>
                    <a:pt x="43" y="673"/>
                  </a:cubicBezTo>
                  <a:cubicBezTo>
                    <a:pt x="45" y="674"/>
                    <a:pt x="47" y="676"/>
                    <a:pt x="48" y="677"/>
                  </a:cubicBezTo>
                  <a:cubicBezTo>
                    <a:pt x="59" y="689"/>
                    <a:pt x="59" y="689"/>
                    <a:pt x="59" y="689"/>
                  </a:cubicBezTo>
                  <a:cubicBezTo>
                    <a:pt x="50" y="700"/>
                    <a:pt x="50" y="700"/>
                    <a:pt x="50" y="700"/>
                  </a:cubicBezTo>
                  <a:cubicBezTo>
                    <a:pt x="53" y="702"/>
                    <a:pt x="56" y="704"/>
                    <a:pt x="59" y="706"/>
                  </a:cubicBezTo>
                  <a:cubicBezTo>
                    <a:pt x="63" y="709"/>
                    <a:pt x="67" y="712"/>
                    <a:pt x="72" y="715"/>
                  </a:cubicBezTo>
                  <a:moveTo>
                    <a:pt x="1483" y="773"/>
                  </a:moveTo>
                  <a:cubicBezTo>
                    <a:pt x="1480" y="751"/>
                    <a:pt x="1478" y="729"/>
                    <a:pt x="1473" y="708"/>
                  </a:cubicBezTo>
                  <a:cubicBezTo>
                    <a:pt x="1466" y="720"/>
                    <a:pt x="1466" y="720"/>
                    <a:pt x="1466" y="720"/>
                  </a:cubicBezTo>
                  <a:cubicBezTo>
                    <a:pt x="1483" y="773"/>
                    <a:pt x="1483" y="773"/>
                    <a:pt x="1483" y="773"/>
                  </a:cubicBezTo>
                  <a:moveTo>
                    <a:pt x="1560" y="671"/>
                  </a:moveTo>
                  <a:cubicBezTo>
                    <a:pt x="1560" y="670"/>
                    <a:pt x="1560" y="668"/>
                    <a:pt x="1560" y="667"/>
                  </a:cubicBezTo>
                  <a:cubicBezTo>
                    <a:pt x="1560" y="667"/>
                    <a:pt x="1560" y="668"/>
                    <a:pt x="1560" y="668"/>
                  </a:cubicBezTo>
                  <a:cubicBezTo>
                    <a:pt x="1559" y="673"/>
                    <a:pt x="1550" y="722"/>
                    <a:pt x="1549" y="734"/>
                  </a:cubicBezTo>
                  <a:cubicBezTo>
                    <a:pt x="1560" y="700"/>
                    <a:pt x="1560" y="700"/>
                    <a:pt x="1560" y="671"/>
                  </a:cubicBezTo>
                  <a:moveTo>
                    <a:pt x="1632" y="599"/>
                  </a:moveTo>
                  <a:cubicBezTo>
                    <a:pt x="1629" y="579"/>
                    <a:pt x="1629" y="579"/>
                    <a:pt x="1629" y="579"/>
                  </a:cubicBezTo>
                  <a:cubicBezTo>
                    <a:pt x="1631" y="603"/>
                    <a:pt x="1631" y="603"/>
                    <a:pt x="1631" y="603"/>
                  </a:cubicBezTo>
                  <a:cubicBezTo>
                    <a:pt x="1632" y="599"/>
                    <a:pt x="1632" y="599"/>
                    <a:pt x="1632" y="599"/>
                  </a:cubicBezTo>
                  <a:moveTo>
                    <a:pt x="54" y="661"/>
                  </a:moveTo>
                  <a:cubicBezTo>
                    <a:pt x="46" y="632"/>
                    <a:pt x="46" y="632"/>
                    <a:pt x="46" y="632"/>
                  </a:cubicBezTo>
                  <a:cubicBezTo>
                    <a:pt x="45" y="631"/>
                    <a:pt x="43" y="629"/>
                    <a:pt x="42" y="628"/>
                  </a:cubicBezTo>
                  <a:cubicBezTo>
                    <a:pt x="41" y="603"/>
                    <a:pt x="41" y="603"/>
                    <a:pt x="41" y="603"/>
                  </a:cubicBezTo>
                  <a:cubicBezTo>
                    <a:pt x="39" y="602"/>
                    <a:pt x="38" y="601"/>
                    <a:pt x="37" y="599"/>
                  </a:cubicBezTo>
                  <a:cubicBezTo>
                    <a:pt x="36" y="598"/>
                    <a:pt x="35" y="597"/>
                    <a:pt x="35" y="597"/>
                  </a:cubicBezTo>
                  <a:cubicBezTo>
                    <a:pt x="34" y="597"/>
                    <a:pt x="34" y="597"/>
                    <a:pt x="28" y="611"/>
                  </a:cubicBezTo>
                  <a:cubicBezTo>
                    <a:pt x="30" y="613"/>
                    <a:pt x="31" y="615"/>
                    <a:pt x="33" y="617"/>
                  </a:cubicBezTo>
                  <a:cubicBezTo>
                    <a:pt x="35" y="620"/>
                    <a:pt x="35" y="620"/>
                    <a:pt x="44" y="653"/>
                  </a:cubicBezTo>
                  <a:cubicBezTo>
                    <a:pt x="47" y="667"/>
                    <a:pt x="47" y="667"/>
                    <a:pt x="47" y="668"/>
                  </a:cubicBezTo>
                  <a:cubicBezTo>
                    <a:pt x="49" y="670"/>
                    <a:pt x="50" y="667"/>
                    <a:pt x="51" y="666"/>
                  </a:cubicBezTo>
                  <a:cubicBezTo>
                    <a:pt x="52" y="665"/>
                    <a:pt x="52" y="665"/>
                    <a:pt x="54" y="661"/>
                  </a:cubicBezTo>
                  <a:moveTo>
                    <a:pt x="1631" y="562"/>
                  </a:moveTo>
                  <a:cubicBezTo>
                    <a:pt x="1630" y="556"/>
                    <a:pt x="1629" y="550"/>
                    <a:pt x="1627" y="544"/>
                  </a:cubicBezTo>
                  <a:cubicBezTo>
                    <a:pt x="1630" y="558"/>
                    <a:pt x="1630" y="558"/>
                    <a:pt x="1630" y="558"/>
                  </a:cubicBezTo>
                  <a:cubicBezTo>
                    <a:pt x="1631" y="562"/>
                    <a:pt x="1631" y="562"/>
                    <a:pt x="1631" y="562"/>
                  </a:cubicBezTo>
                  <a:moveTo>
                    <a:pt x="1460" y="743"/>
                  </a:moveTo>
                  <a:cubicBezTo>
                    <a:pt x="1462" y="732"/>
                    <a:pt x="1462" y="732"/>
                    <a:pt x="1462" y="732"/>
                  </a:cubicBezTo>
                  <a:cubicBezTo>
                    <a:pt x="1433" y="693"/>
                    <a:pt x="1433" y="693"/>
                    <a:pt x="1433" y="693"/>
                  </a:cubicBezTo>
                  <a:cubicBezTo>
                    <a:pt x="1424" y="695"/>
                    <a:pt x="1424" y="695"/>
                    <a:pt x="1424" y="695"/>
                  </a:cubicBezTo>
                  <a:cubicBezTo>
                    <a:pt x="1425" y="696"/>
                    <a:pt x="1425" y="696"/>
                    <a:pt x="1425" y="696"/>
                  </a:cubicBezTo>
                  <a:cubicBezTo>
                    <a:pt x="1437" y="708"/>
                    <a:pt x="1446" y="720"/>
                    <a:pt x="1460" y="743"/>
                  </a:cubicBezTo>
                  <a:moveTo>
                    <a:pt x="1630" y="558"/>
                  </a:moveTo>
                  <a:cubicBezTo>
                    <a:pt x="1627" y="544"/>
                    <a:pt x="1627" y="544"/>
                    <a:pt x="1627" y="544"/>
                  </a:cubicBezTo>
                  <a:cubicBezTo>
                    <a:pt x="1621" y="526"/>
                    <a:pt x="1621" y="526"/>
                    <a:pt x="1621" y="526"/>
                  </a:cubicBezTo>
                  <a:cubicBezTo>
                    <a:pt x="1630" y="558"/>
                    <a:pt x="1630" y="558"/>
                    <a:pt x="1630" y="558"/>
                  </a:cubicBezTo>
                  <a:moveTo>
                    <a:pt x="50" y="499"/>
                  </a:moveTo>
                  <a:cubicBezTo>
                    <a:pt x="52" y="494"/>
                    <a:pt x="54" y="488"/>
                    <a:pt x="57" y="482"/>
                  </a:cubicBezTo>
                  <a:cubicBezTo>
                    <a:pt x="56" y="482"/>
                    <a:pt x="56" y="481"/>
                    <a:pt x="56" y="480"/>
                  </a:cubicBezTo>
                  <a:cubicBezTo>
                    <a:pt x="55" y="479"/>
                    <a:pt x="55" y="478"/>
                    <a:pt x="55" y="476"/>
                  </a:cubicBezTo>
                  <a:cubicBezTo>
                    <a:pt x="51" y="482"/>
                    <a:pt x="51" y="482"/>
                    <a:pt x="51" y="482"/>
                  </a:cubicBezTo>
                  <a:cubicBezTo>
                    <a:pt x="49" y="488"/>
                    <a:pt x="46" y="494"/>
                    <a:pt x="44" y="499"/>
                  </a:cubicBezTo>
                  <a:cubicBezTo>
                    <a:pt x="45" y="502"/>
                    <a:pt x="45" y="504"/>
                    <a:pt x="46" y="506"/>
                  </a:cubicBezTo>
                  <a:cubicBezTo>
                    <a:pt x="50" y="499"/>
                    <a:pt x="50" y="499"/>
                    <a:pt x="50" y="499"/>
                  </a:cubicBezTo>
                  <a:moveTo>
                    <a:pt x="50" y="1002"/>
                  </a:moveTo>
                  <a:cubicBezTo>
                    <a:pt x="48" y="996"/>
                    <a:pt x="46" y="991"/>
                    <a:pt x="45" y="985"/>
                  </a:cubicBezTo>
                  <a:cubicBezTo>
                    <a:pt x="46" y="991"/>
                    <a:pt x="48" y="996"/>
                    <a:pt x="50" y="1002"/>
                  </a:cubicBezTo>
                  <a:moveTo>
                    <a:pt x="50" y="1002"/>
                  </a:moveTo>
                  <a:cubicBezTo>
                    <a:pt x="51" y="1003"/>
                    <a:pt x="52" y="1005"/>
                    <a:pt x="54" y="1006"/>
                  </a:cubicBezTo>
                  <a:cubicBezTo>
                    <a:pt x="52" y="1005"/>
                    <a:pt x="51" y="1003"/>
                    <a:pt x="50" y="1002"/>
                  </a:cubicBezTo>
                  <a:moveTo>
                    <a:pt x="36" y="817"/>
                  </a:moveTo>
                  <a:cubicBezTo>
                    <a:pt x="34" y="824"/>
                    <a:pt x="34" y="824"/>
                    <a:pt x="34" y="824"/>
                  </a:cubicBezTo>
                  <a:cubicBezTo>
                    <a:pt x="36" y="817"/>
                    <a:pt x="36" y="817"/>
                    <a:pt x="36" y="817"/>
                  </a:cubicBezTo>
                  <a:cubicBezTo>
                    <a:pt x="39" y="800"/>
                    <a:pt x="39" y="800"/>
                    <a:pt x="39" y="800"/>
                  </a:cubicBezTo>
                  <a:cubicBezTo>
                    <a:pt x="36" y="817"/>
                    <a:pt x="36" y="817"/>
                    <a:pt x="36" y="817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2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69" y="476"/>
                  </a:moveTo>
                  <a:cubicBezTo>
                    <a:pt x="72" y="468"/>
                    <a:pt x="76" y="459"/>
                    <a:pt x="80" y="451"/>
                  </a:cubicBezTo>
                  <a:cubicBezTo>
                    <a:pt x="76" y="459"/>
                    <a:pt x="72" y="468"/>
                    <a:pt x="69" y="476"/>
                  </a:cubicBezTo>
                  <a:cubicBezTo>
                    <a:pt x="72" y="468"/>
                    <a:pt x="76" y="459"/>
                    <a:pt x="80" y="451"/>
                  </a:cubicBezTo>
                  <a:cubicBezTo>
                    <a:pt x="76" y="459"/>
                    <a:pt x="72" y="468"/>
                    <a:pt x="69" y="476"/>
                  </a:cubicBezTo>
                  <a:moveTo>
                    <a:pt x="71" y="480"/>
                  </a:moveTo>
                  <a:cubicBezTo>
                    <a:pt x="70" y="479"/>
                    <a:pt x="69" y="478"/>
                    <a:pt x="69" y="476"/>
                  </a:cubicBezTo>
                  <a:cubicBezTo>
                    <a:pt x="69" y="478"/>
                    <a:pt x="70" y="479"/>
                    <a:pt x="71" y="480"/>
                  </a:cubicBezTo>
                  <a:moveTo>
                    <a:pt x="75" y="472"/>
                  </a:moveTo>
                  <a:cubicBezTo>
                    <a:pt x="77" y="467"/>
                    <a:pt x="80" y="461"/>
                    <a:pt x="83" y="455"/>
                  </a:cubicBezTo>
                  <a:cubicBezTo>
                    <a:pt x="80" y="461"/>
                    <a:pt x="77" y="467"/>
                    <a:pt x="75" y="472"/>
                  </a:cubicBezTo>
                  <a:moveTo>
                    <a:pt x="71" y="480"/>
                  </a:moveTo>
                  <a:cubicBezTo>
                    <a:pt x="76" y="474"/>
                    <a:pt x="76" y="474"/>
                    <a:pt x="76" y="474"/>
                  </a:cubicBezTo>
                  <a:cubicBezTo>
                    <a:pt x="71" y="480"/>
                    <a:pt x="71" y="480"/>
                    <a:pt x="71" y="480"/>
                  </a:cubicBezTo>
                  <a:moveTo>
                    <a:pt x="76" y="474"/>
                  </a:moveTo>
                  <a:cubicBezTo>
                    <a:pt x="76" y="473"/>
                    <a:pt x="75" y="473"/>
                    <a:pt x="75" y="472"/>
                  </a:cubicBezTo>
                  <a:cubicBezTo>
                    <a:pt x="75" y="473"/>
                    <a:pt x="76" y="473"/>
                    <a:pt x="76" y="474"/>
                  </a:cubicBezTo>
                  <a:moveTo>
                    <a:pt x="156" y="1105"/>
                  </a:moveTo>
                  <a:cubicBezTo>
                    <a:pt x="136" y="1039"/>
                    <a:pt x="123" y="967"/>
                    <a:pt x="121" y="890"/>
                  </a:cubicBezTo>
                  <a:cubicBezTo>
                    <a:pt x="111" y="869"/>
                    <a:pt x="111" y="869"/>
                    <a:pt x="117" y="849"/>
                  </a:cubicBezTo>
                  <a:cubicBezTo>
                    <a:pt x="92" y="844"/>
                    <a:pt x="92" y="844"/>
                    <a:pt x="92" y="844"/>
                  </a:cubicBezTo>
                  <a:cubicBezTo>
                    <a:pt x="88" y="842"/>
                    <a:pt x="84" y="840"/>
                    <a:pt x="80" y="838"/>
                  </a:cubicBezTo>
                  <a:cubicBezTo>
                    <a:pt x="79" y="837"/>
                    <a:pt x="78" y="837"/>
                    <a:pt x="77" y="836"/>
                  </a:cubicBezTo>
                  <a:cubicBezTo>
                    <a:pt x="60" y="806"/>
                    <a:pt x="60" y="806"/>
                    <a:pt x="60" y="806"/>
                  </a:cubicBezTo>
                  <a:cubicBezTo>
                    <a:pt x="56" y="823"/>
                    <a:pt x="56" y="823"/>
                    <a:pt x="56" y="823"/>
                  </a:cubicBezTo>
                  <a:cubicBezTo>
                    <a:pt x="60" y="844"/>
                    <a:pt x="60" y="844"/>
                    <a:pt x="60" y="844"/>
                  </a:cubicBezTo>
                  <a:cubicBezTo>
                    <a:pt x="56" y="823"/>
                    <a:pt x="56" y="823"/>
                    <a:pt x="56" y="823"/>
                  </a:cubicBezTo>
                  <a:cubicBezTo>
                    <a:pt x="53" y="830"/>
                    <a:pt x="53" y="830"/>
                    <a:pt x="53" y="830"/>
                  </a:cubicBezTo>
                  <a:cubicBezTo>
                    <a:pt x="50" y="800"/>
                    <a:pt x="50" y="800"/>
                    <a:pt x="50" y="800"/>
                  </a:cubicBezTo>
                  <a:cubicBezTo>
                    <a:pt x="49" y="798"/>
                    <a:pt x="47" y="796"/>
                    <a:pt x="45" y="795"/>
                  </a:cubicBezTo>
                  <a:cubicBezTo>
                    <a:pt x="44" y="798"/>
                    <a:pt x="44" y="801"/>
                    <a:pt x="44" y="805"/>
                  </a:cubicBezTo>
                  <a:cubicBezTo>
                    <a:pt x="44" y="801"/>
                    <a:pt x="44" y="798"/>
                    <a:pt x="45" y="795"/>
                  </a:cubicBezTo>
                  <a:cubicBezTo>
                    <a:pt x="39" y="800"/>
                    <a:pt x="39" y="800"/>
                    <a:pt x="39" y="800"/>
                  </a:cubicBezTo>
                  <a:cubicBezTo>
                    <a:pt x="36" y="817"/>
                    <a:pt x="36" y="817"/>
                    <a:pt x="36" y="817"/>
                  </a:cubicBezTo>
                  <a:cubicBezTo>
                    <a:pt x="34" y="824"/>
                    <a:pt x="34" y="824"/>
                    <a:pt x="34" y="824"/>
                  </a:cubicBezTo>
                  <a:cubicBezTo>
                    <a:pt x="30" y="812"/>
                    <a:pt x="30" y="812"/>
                    <a:pt x="22" y="804"/>
                  </a:cubicBezTo>
                  <a:cubicBezTo>
                    <a:pt x="22" y="805"/>
                    <a:pt x="21" y="807"/>
                    <a:pt x="20" y="808"/>
                  </a:cubicBezTo>
                  <a:cubicBezTo>
                    <a:pt x="20" y="810"/>
                    <a:pt x="19" y="809"/>
                    <a:pt x="18" y="809"/>
                  </a:cubicBezTo>
                  <a:cubicBezTo>
                    <a:pt x="13" y="783"/>
                    <a:pt x="13" y="783"/>
                    <a:pt x="13" y="783"/>
                  </a:cubicBezTo>
                  <a:cubicBezTo>
                    <a:pt x="13" y="780"/>
                    <a:pt x="13" y="777"/>
                    <a:pt x="13" y="774"/>
                  </a:cubicBezTo>
                  <a:cubicBezTo>
                    <a:pt x="13" y="761"/>
                    <a:pt x="14" y="748"/>
                    <a:pt x="15" y="736"/>
                  </a:cubicBezTo>
                  <a:cubicBezTo>
                    <a:pt x="15" y="730"/>
                    <a:pt x="16" y="724"/>
                    <a:pt x="16" y="718"/>
                  </a:cubicBezTo>
                  <a:cubicBezTo>
                    <a:pt x="17" y="697"/>
                    <a:pt x="17" y="697"/>
                    <a:pt x="17" y="697"/>
                  </a:cubicBezTo>
                  <a:cubicBezTo>
                    <a:pt x="16" y="695"/>
                    <a:pt x="14" y="694"/>
                    <a:pt x="14" y="692"/>
                  </a:cubicBezTo>
                  <a:cubicBezTo>
                    <a:pt x="8" y="681"/>
                    <a:pt x="8" y="681"/>
                    <a:pt x="8" y="681"/>
                  </a:cubicBezTo>
                  <a:cubicBezTo>
                    <a:pt x="12" y="664"/>
                    <a:pt x="17" y="640"/>
                    <a:pt x="22" y="623"/>
                  </a:cubicBezTo>
                  <a:cubicBezTo>
                    <a:pt x="22" y="613"/>
                    <a:pt x="22" y="613"/>
                    <a:pt x="22" y="613"/>
                  </a:cubicBezTo>
                  <a:cubicBezTo>
                    <a:pt x="11" y="656"/>
                    <a:pt x="11" y="656"/>
                    <a:pt x="6" y="691"/>
                  </a:cubicBezTo>
                  <a:cubicBezTo>
                    <a:pt x="7" y="685"/>
                    <a:pt x="8" y="678"/>
                    <a:pt x="9" y="672"/>
                  </a:cubicBezTo>
                  <a:cubicBezTo>
                    <a:pt x="12" y="652"/>
                    <a:pt x="12" y="652"/>
                    <a:pt x="22" y="613"/>
                  </a:cubicBezTo>
                  <a:cubicBezTo>
                    <a:pt x="21" y="611"/>
                    <a:pt x="20" y="609"/>
                    <a:pt x="19" y="606"/>
                  </a:cubicBezTo>
                  <a:cubicBezTo>
                    <a:pt x="10" y="636"/>
                    <a:pt x="10" y="636"/>
                    <a:pt x="10" y="636"/>
                  </a:cubicBezTo>
                  <a:cubicBezTo>
                    <a:pt x="9" y="633"/>
                    <a:pt x="8" y="630"/>
                    <a:pt x="7" y="627"/>
                  </a:cubicBezTo>
                  <a:cubicBezTo>
                    <a:pt x="7" y="625"/>
                    <a:pt x="7" y="624"/>
                    <a:pt x="7" y="622"/>
                  </a:cubicBezTo>
                  <a:cubicBezTo>
                    <a:pt x="16" y="567"/>
                    <a:pt x="16" y="567"/>
                    <a:pt x="16" y="567"/>
                  </a:cubicBezTo>
                  <a:cubicBezTo>
                    <a:pt x="19" y="555"/>
                    <a:pt x="22" y="543"/>
                    <a:pt x="25" y="532"/>
                  </a:cubicBezTo>
                  <a:cubicBezTo>
                    <a:pt x="39" y="490"/>
                    <a:pt x="39" y="490"/>
                    <a:pt x="39" y="490"/>
                  </a:cubicBezTo>
                  <a:cubicBezTo>
                    <a:pt x="49" y="474"/>
                    <a:pt x="49" y="474"/>
                    <a:pt x="49" y="474"/>
                  </a:cubicBezTo>
                  <a:cubicBezTo>
                    <a:pt x="50" y="477"/>
                    <a:pt x="50" y="480"/>
                    <a:pt x="51" y="482"/>
                  </a:cubicBezTo>
                  <a:cubicBezTo>
                    <a:pt x="55" y="476"/>
                    <a:pt x="55" y="476"/>
                    <a:pt x="55" y="476"/>
                  </a:cubicBezTo>
                  <a:cubicBezTo>
                    <a:pt x="55" y="478"/>
                    <a:pt x="55" y="479"/>
                    <a:pt x="56" y="480"/>
                  </a:cubicBezTo>
                  <a:cubicBezTo>
                    <a:pt x="56" y="481"/>
                    <a:pt x="56" y="482"/>
                    <a:pt x="57" y="482"/>
                  </a:cubicBezTo>
                  <a:cubicBezTo>
                    <a:pt x="58" y="490"/>
                    <a:pt x="60" y="500"/>
                    <a:pt x="62" y="507"/>
                  </a:cubicBezTo>
                  <a:cubicBezTo>
                    <a:pt x="51" y="557"/>
                    <a:pt x="51" y="557"/>
                    <a:pt x="51" y="557"/>
                  </a:cubicBezTo>
                  <a:cubicBezTo>
                    <a:pt x="50" y="563"/>
                    <a:pt x="48" y="569"/>
                    <a:pt x="46" y="575"/>
                  </a:cubicBezTo>
                  <a:cubicBezTo>
                    <a:pt x="47" y="576"/>
                    <a:pt x="48" y="578"/>
                    <a:pt x="50" y="579"/>
                  </a:cubicBezTo>
                  <a:cubicBezTo>
                    <a:pt x="76" y="488"/>
                    <a:pt x="76" y="488"/>
                    <a:pt x="111" y="463"/>
                  </a:cubicBezTo>
                  <a:cubicBezTo>
                    <a:pt x="114" y="456"/>
                    <a:pt x="118" y="448"/>
                    <a:pt x="122" y="441"/>
                  </a:cubicBezTo>
                  <a:cubicBezTo>
                    <a:pt x="121" y="440"/>
                    <a:pt x="120" y="439"/>
                    <a:pt x="118" y="438"/>
                  </a:cubicBezTo>
                  <a:cubicBezTo>
                    <a:pt x="115" y="443"/>
                    <a:pt x="115" y="443"/>
                    <a:pt x="115" y="443"/>
                  </a:cubicBezTo>
                  <a:cubicBezTo>
                    <a:pt x="118" y="438"/>
                    <a:pt x="118" y="438"/>
                    <a:pt x="118" y="438"/>
                  </a:cubicBezTo>
                  <a:cubicBezTo>
                    <a:pt x="88" y="409"/>
                    <a:pt x="83" y="379"/>
                    <a:pt x="99" y="351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61" y="426"/>
                    <a:pt x="58" y="430"/>
                    <a:pt x="42" y="475"/>
                  </a:cubicBezTo>
                  <a:cubicBezTo>
                    <a:pt x="17" y="555"/>
                    <a:pt x="16" y="558"/>
                    <a:pt x="8" y="605"/>
                  </a:cubicBezTo>
                  <a:cubicBezTo>
                    <a:pt x="3" y="636"/>
                    <a:pt x="3" y="636"/>
                    <a:pt x="3" y="636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2" y="665"/>
                    <a:pt x="2" y="665"/>
                    <a:pt x="2" y="665"/>
                  </a:cubicBezTo>
                  <a:cubicBezTo>
                    <a:pt x="2" y="680"/>
                    <a:pt x="2" y="701"/>
                    <a:pt x="3" y="716"/>
                  </a:cubicBezTo>
                  <a:cubicBezTo>
                    <a:pt x="4" y="718"/>
                    <a:pt x="4" y="719"/>
                    <a:pt x="5" y="721"/>
                  </a:cubicBezTo>
                  <a:cubicBezTo>
                    <a:pt x="6" y="729"/>
                    <a:pt x="6" y="729"/>
                    <a:pt x="6" y="729"/>
                  </a:cubicBezTo>
                  <a:cubicBezTo>
                    <a:pt x="7" y="743"/>
                    <a:pt x="7" y="743"/>
                    <a:pt x="11" y="752"/>
                  </a:cubicBezTo>
                  <a:cubicBezTo>
                    <a:pt x="10" y="750"/>
                    <a:pt x="9" y="748"/>
                    <a:pt x="9" y="747"/>
                  </a:cubicBezTo>
                  <a:cubicBezTo>
                    <a:pt x="7" y="742"/>
                    <a:pt x="7" y="742"/>
                    <a:pt x="5" y="721"/>
                  </a:cubicBezTo>
                  <a:cubicBezTo>
                    <a:pt x="4" y="719"/>
                    <a:pt x="4" y="718"/>
                    <a:pt x="3" y="716"/>
                  </a:cubicBezTo>
                  <a:cubicBezTo>
                    <a:pt x="6" y="765"/>
                    <a:pt x="6" y="765"/>
                    <a:pt x="7" y="784"/>
                  </a:cubicBezTo>
                  <a:cubicBezTo>
                    <a:pt x="8" y="785"/>
                    <a:pt x="9" y="786"/>
                    <a:pt x="10" y="788"/>
                  </a:cubicBezTo>
                  <a:cubicBezTo>
                    <a:pt x="9" y="775"/>
                    <a:pt x="9" y="775"/>
                    <a:pt x="9" y="775"/>
                  </a:cubicBezTo>
                  <a:cubicBezTo>
                    <a:pt x="10" y="788"/>
                    <a:pt x="10" y="788"/>
                    <a:pt x="10" y="788"/>
                  </a:cubicBezTo>
                  <a:cubicBezTo>
                    <a:pt x="10" y="789"/>
                    <a:pt x="11" y="789"/>
                    <a:pt x="11" y="790"/>
                  </a:cubicBezTo>
                  <a:cubicBezTo>
                    <a:pt x="13" y="804"/>
                    <a:pt x="13" y="804"/>
                    <a:pt x="13" y="804"/>
                  </a:cubicBezTo>
                  <a:cubicBezTo>
                    <a:pt x="14" y="796"/>
                    <a:pt x="14" y="796"/>
                    <a:pt x="14" y="796"/>
                  </a:cubicBezTo>
                  <a:cubicBezTo>
                    <a:pt x="13" y="804"/>
                    <a:pt x="13" y="804"/>
                    <a:pt x="13" y="804"/>
                  </a:cubicBezTo>
                  <a:cubicBezTo>
                    <a:pt x="11" y="790"/>
                    <a:pt x="11" y="790"/>
                    <a:pt x="11" y="790"/>
                  </a:cubicBezTo>
                  <a:cubicBezTo>
                    <a:pt x="13" y="811"/>
                    <a:pt x="13" y="811"/>
                    <a:pt x="13" y="811"/>
                  </a:cubicBezTo>
                  <a:cubicBezTo>
                    <a:pt x="15" y="814"/>
                    <a:pt x="17" y="816"/>
                    <a:pt x="18" y="818"/>
                  </a:cubicBezTo>
                  <a:cubicBezTo>
                    <a:pt x="23" y="832"/>
                    <a:pt x="23" y="832"/>
                    <a:pt x="23" y="832"/>
                  </a:cubicBezTo>
                  <a:cubicBezTo>
                    <a:pt x="22" y="812"/>
                    <a:pt x="22" y="812"/>
                    <a:pt x="22" y="812"/>
                  </a:cubicBezTo>
                  <a:cubicBezTo>
                    <a:pt x="29" y="829"/>
                    <a:pt x="29" y="829"/>
                    <a:pt x="29" y="829"/>
                  </a:cubicBezTo>
                  <a:cubicBezTo>
                    <a:pt x="31" y="846"/>
                    <a:pt x="32" y="861"/>
                    <a:pt x="34" y="878"/>
                  </a:cubicBezTo>
                  <a:cubicBezTo>
                    <a:pt x="34" y="881"/>
                    <a:pt x="35" y="884"/>
                    <a:pt x="35" y="887"/>
                  </a:cubicBezTo>
                  <a:cubicBezTo>
                    <a:pt x="37" y="910"/>
                    <a:pt x="33" y="933"/>
                    <a:pt x="37" y="957"/>
                  </a:cubicBezTo>
                  <a:cubicBezTo>
                    <a:pt x="38" y="958"/>
                    <a:pt x="39" y="960"/>
                    <a:pt x="41" y="961"/>
                  </a:cubicBezTo>
                  <a:cubicBezTo>
                    <a:pt x="39" y="960"/>
                    <a:pt x="38" y="958"/>
                    <a:pt x="37" y="957"/>
                  </a:cubicBezTo>
                  <a:cubicBezTo>
                    <a:pt x="43" y="976"/>
                    <a:pt x="43" y="976"/>
                    <a:pt x="43" y="976"/>
                  </a:cubicBezTo>
                  <a:cubicBezTo>
                    <a:pt x="39" y="994"/>
                    <a:pt x="56" y="1026"/>
                    <a:pt x="67" y="1048"/>
                  </a:cubicBezTo>
                  <a:cubicBezTo>
                    <a:pt x="66" y="1047"/>
                    <a:pt x="66" y="1046"/>
                    <a:pt x="65" y="1044"/>
                  </a:cubicBezTo>
                  <a:cubicBezTo>
                    <a:pt x="60" y="1031"/>
                    <a:pt x="55" y="1021"/>
                    <a:pt x="48" y="1002"/>
                  </a:cubicBezTo>
                  <a:cubicBezTo>
                    <a:pt x="56" y="1024"/>
                    <a:pt x="62" y="1037"/>
                    <a:pt x="67" y="1048"/>
                  </a:cubicBezTo>
                  <a:cubicBezTo>
                    <a:pt x="80" y="1061"/>
                    <a:pt x="96" y="1074"/>
                    <a:pt x="118" y="1085"/>
                  </a:cubicBezTo>
                  <a:cubicBezTo>
                    <a:pt x="130" y="1092"/>
                    <a:pt x="143" y="1099"/>
                    <a:pt x="156" y="1105"/>
                  </a:cubicBezTo>
                  <a:moveTo>
                    <a:pt x="1605" y="476"/>
                  </a:moveTo>
                  <a:cubicBezTo>
                    <a:pt x="1603" y="470"/>
                    <a:pt x="1601" y="465"/>
                    <a:pt x="1599" y="459"/>
                  </a:cubicBezTo>
                  <a:cubicBezTo>
                    <a:pt x="1589" y="436"/>
                    <a:pt x="1589" y="436"/>
                    <a:pt x="1589" y="436"/>
                  </a:cubicBezTo>
                  <a:cubicBezTo>
                    <a:pt x="1591" y="445"/>
                    <a:pt x="1591" y="445"/>
                    <a:pt x="1591" y="445"/>
                  </a:cubicBezTo>
                  <a:cubicBezTo>
                    <a:pt x="1589" y="436"/>
                    <a:pt x="1589" y="436"/>
                    <a:pt x="1589" y="436"/>
                  </a:cubicBezTo>
                  <a:cubicBezTo>
                    <a:pt x="1573" y="407"/>
                    <a:pt x="1573" y="407"/>
                    <a:pt x="1573" y="407"/>
                  </a:cubicBezTo>
                  <a:cubicBezTo>
                    <a:pt x="1565" y="388"/>
                    <a:pt x="1565" y="388"/>
                    <a:pt x="1565" y="388"/>
                  </a:cubicBezTo>
                  <a:cubicBezTo>
                    <a:pt x="1558" y="374"/>
                    <a:pt x="1558" y="374"/>
                    <a:pt x="1558" y="374"/>
                  </a:cubicBezTo>
                  <a:cubicBezTo>
                    <a:pt x="1569" y="435"/>
                    <a:pt x="1483" y="494"/>
                    <a:pt x="1319" y="535"/>
                  </a:cubicBezTo>
                  <a:cubicBezTo>
                    <a:pt x="1336" y="587"/>
                    <a:pt x="1351" y="640"/>
                    <a:pt x="1361" y="694"/>
                  </a:cubicBezTo>
                  <a:cubicBezTo>
                    <a:pt x="1382" y="688"/>
                    <a:pt x="1402" y="683"/>
                    <a:pt x="1420" y="677"/>
                  </a:cubicBezTo>
                  <a:cubicBezTo>
                    <a:pt x="1422" y="683"/>
                    <a:pt x="1423" y="689"/>
                    <a:pt x="1424" y="695"/>
                  </a:cubicBezTo>
                  <a:cubicBezTo>
                    <a:pt x="1433" y="693"/>
                    <a:pt x="1433" y="693"/>
                    <a:pt x="1433" y="693"/>
                  </a:cubicBezTo>
                  <a:cubicBezTo>
                    <a:pt x="1462" y="732"/>
                    <a:pt x="1462" y="732"/>
                    <a:pt x="1462" y="732"/>
                  </a:cubicBezTo>
                  <a:cubicBezTo>
                    <a:pt x="1466" y="720"/>
                    <a:pt x="1466" y="720"/>
                    <a:pt x="1466" y="720"/>
                  </a:cubicBezTo>
                  <a:cubicBezTo>
                    <a:pt x="1473" y="708"/>
                    <a:pt x="1473" y="708"/>
                    <a:pt x="1473" y="708"/>
                  </a:cubicBezTo>
                  <a:cubicBezTo>
                    <a:pt x="1478" y="729"/>
                    <a:pt x="1480" y="751"/>
                    <a:pt x="1483" y="773"/>
                  </a:cubicBezTo>
                  <a:cubicBezTo>
                    <a:pt x="1497" y="826"/>
                    <a:pt x="1497" y="826"/>
                    <a:pt x="1497" y="826"/>
                  </a:cubicBezTo>
                  <a:cubicBezTo>
                    <a:pt x="1507" y="850"/>
                    <a:pt x="1507" y="850"/>
                    <a:pt x="1507" y="850"/>
                  </a:cubicBezTo>
                  <a:cubicBezTo>
                    <a:pt x="1514" y="899"/>
                    <a:pt x="1514" y="899"/>
                    <a:pt x="1514" y="899"/>
                  </a:cubicBezTo>
                  <a:cubicBezTo>
                    <a:pt x="1533" y="848"/>
                    <a:pt x="1533" y="848"/>
                    <a:pt x="1533" y="848"/>
                  </a:cubicBezTo>
                  <a:cubicBezTo>
                    <a:pt x="1531" y="784"/>
                    <a:pt x="1531" y="784"/>
                    <a:pt x="1531" y="784"/>
                  </a:cubicBezTo>
                  <a:cubicBezTo>
                    <a:pt x="1549" y="734"/>
                    <a:pt x="1549" y="734"/>
                    <a:pt x="1549" y="734"/>
                  </a:cubicBezTo>
                  <a:cubicBezTo>
                    <a:pt x="1551" y="715"/>
                    <a:pt x="1559" y="672"/>
                    <a:pt x="1560" y="667"/>
                  </a:cubicBezTo>
                  <a:cubicBezTo>
                    <a:pt x="1563" y="665"/>
                    <a:pt x="1566" y="663"/>
                    <a:pt x="1569" y="661"/>
                  </a:cubicBezTo>
                  <a:cubicBezTo>
                    <a:pt x="1573" y="650"/>
                    <a:pt x="1573" y="650"/>
                    <a:pt x="1573" y="650"/>
                  </a:cubicBezTo>
                  <a:cubicBezTo>
                    <a:pt x="1593" y="685"/>
                    <a:pt x="1593" y="685"/>
                    <a:pt x="1593" y="685"/>
                  </a:cubicBezTo>
                  <a:cubicBezTo>
                    <a:pt x="1587" y="668"/>
                    <a:pt x="1579" y="645"/>
                    <a:pt x="1572" y="629"/>
                  </a:cubicBezTo>
                  <a:cubicBezTo>
                    <a:pt x="1565" y="643"/>
                    <a:pt x="1565" y="643"/>
                    <a:pt x="1565" y="643"/>
                  </a:cubicBezTo>
                  <a:cubicBezTo>
                    <a:pt x="1572" y="629"/>
                    <a:pt x="1572" y="629"/>
                    <a:pt x="1572" y="629"/>
                  </a:cubicBezTo>
                  <a:cubicBezTo>
                    <a:pt x="1578" y="645"/>
                    <a:pt x="1588" y="668"/>
                    <a:pt x="1593" y="685"/>
                  </a:cubicBezTo>
                  <a:cubicBezTo>
                    <a:pt x="1607" y="725"/>
                    <a:pt x="1607" y="725"/>
                    <a:pt x="1607" y="725"/>
                  </a:cubicBezTo>
                  <a:cubicBezTo>
                    <a:pt x="1609" y="711"/>
                    <a:pt x="1609" y="711"/>
                    <a:pt x="1609" y="711"/>
                  </a:cubicBezTo>
                  <a:cubicBezTo>
                    <a:pt x="1616" y="738"/>
                    <a:pt x="1616" y="738"/>
                    <a:pt x="1616" y="738"/>
                  </a:cubicBezTo>
                  <a:cubicBezTo>
                    <a:pt x="1616" y="741"/>
                    <a:pt x="1617" y="744"/>
                    <a:pt x="1617" y="747"/>
                  </a:cubicBezTo>
                  <a:cubicBezTo>
                    <a:pt x="1620" y="754"/>
                    <a:pt x="1620" y="754"/>
                    <a:pt x="1620" y="754"/>
                  </a:cubicBezTo>
                  <a:cubicBezTo>
                    <a:pt x="1620" y="760"/>
                    <a:pt x="1621" y="767"/>
                    <a:pt x="1621" y="773"/>
                  </a:cubicBezTo>
                  <a:cubicBezTo>
                    <a:pt x="1623" y="738"/>
                    <a:pt x="1623" y="738"/>
                    <a:pt x="1623" y="738"/>
                  </a:cubicBezTo>
                  <a:cubicBezTo>
                    <a:pt x="1628" y="751"/>
                    <a:pt x="1634" y="768"/>
                    <a:pt x="1638" y="782"/>
                  </a:cubicBezTo>
                  <a:cubicBezTo>
                    <a:pt x="1644" y="762"/>
                    <a:pt x="1644" y="762"/>
                    <a:pt x="1644" y="762"/>
                  </a:cubicBezTo>
                  <a:cubicBezTo>
                    <a:pt x="1645" y="741"/>
                    <a:pt x="1645" y="741"/>
                    <a:pt x="1645" y="741"/>
                  </a:cubicBezTo>
                  <a:cubicBezTo>
                    <a:pt x="1644" y="762"/>
                    <a:pt x="1644" y="762"/>
                    <a:pt x="1644" y="762"/>
                  </a:cubicBezTo>
                  <a:cubicBezTo>
                    <a:pt x="1646" y="748"/>
                    <a:pt x="1646" y="748"/>
                    <a:pt x="1646" y="748"/>
                  </a:cubicBezTo>
                  <a:cubicBezTo>
                    <a:pt x="1646" y="742"/>
                    <a:pt x="1645" y="735"/>
                    <a:pt x="1645" y="729"/>
                  </a:cubicBezTo>
                  <a:cubicBezTo>
                    <a:pt x="1644" y="717"/>
                    <a:pt x="1644" y="711"/>
                    <a:pt x="1643" y="704"/>
                  </a:cubicBezTo>
                  <a:cubicBezTo>
                    <a:pt x="1642" y="700"/>
                    <a:pt x="1642" y="697"/>
                    <a:pt x="1641" y="694"/>
                  </a:cubicBezTo>
                  <a:cubicBezTo>
                    <a:pt x="1640" y="690"/>
                    <a:pt x="1640" y="690"/>
                    <a:pt x="1640" y="690"/>
                  </a:cubicBezTo>
                  <a:cubicBezTo>
                    <a:pt x="1627" y="643"/>
                    <a:pt x="1627" y="643"/>
                    <a:pt x="1627" y="613"/>
                  </a:cubicBezTo>
                  <a:cubicBezTo>
                    <a:pt x="1628" y="615"/>
                    <a:pt x="1630" y="618"/>
                    <a:pt x="1631" y="620"/>
                  </a:cubicBezTo>
                  <a:cubicBezTo>
                    <a:pt x="1630" y="608"/>
                    <a:pt x="1630" y="608"/>
                    <a:pt x="1630" y="608"/>
                  </a:cubicBezTo>
                  <a:cubicBezTo>
                    <a:pt x="1624" y="603"/>
                    <a:pt x="1624" y="603"/>
                    <a:pt x="1624" y="603"/>
                  </a:cubicBezTo>
                  <a:cubicBezTo>
                    <a:pt x="1625" y="609"/>
                    <a:pt x="1625" y="609"/>
                    <a:pt x="1625" y="609"/>
                  </a:cubicBezTo>
                  <a:cubicBezTo>
                    <a:pt x="1625" y="635"/>
                    <a:pt x="1626" y="639"/>
                    <a:pt x="1629" y="659"/>
                  </a:cubicBezTo>
                  <a:cubicBezTo>
                    <a:pt x="1628" y="656"/>
                    <a:pt x="1628" y="653"/>
                    <a:pt x="1627" y="650"/>
                  </a:cubicBezTo>
                  <a:cubicBezTo>
                    <a:pt x="1626" y="638"/>
                    <a:pt x="1626" y="638"/>
                    <a:pt x="1624" y="603"/>
                  </a:cubicBezTo>
                  <a:cubicBezTo>
                    <a:pt x="1626" y="604"/>
                    <a:pt x="1628" y="607"/>
                    <a:pt x="1630" y="608"/>
                  </a:cubicBezTo>
                  <a:cubicBezTo>
                    <a:pt x="1630" y="606"/>
                    <a:pt x="1630" y="605"/>
                    <a:pt x="1631" y="603"/>
                  </a:cubicBezTo>
                  <a:cubicBezTo>
                    <a:pt x="1629" y="579"/>
                    <a:pt x="1629" y="579"/>
                    <a:pt x="1629" y="579"/>
                  </a:cubicBezTo>
                  <a:cubicBezTo>
                    <a:pt x="1630" y="576"/>
                    <a:pt x="1630" y="573"/>
                    <a:pt x="1630" y="571"/>
                  </a:cubicBezTo>
                  <a:cubicBezTo>
                    <a:pt x="1624" y="542"/>
                    <a:pt x="1614" y="506"/>
                    <a:pt x="1606" y="478"/>
                  </a:cubicBezTo>
                  <a:cubicBezTo>
                    <a:pt x="1614" y="506"/>
                    <a:pt x="1624" y="542"/>
                    <a:pt x="1630" y="571"/>
                  </a:cubicBezTo>
                  <a:cubicBezTo>
                    <a:pt x="1623" y="542"/>
                    <a:pt x="1615" y="504"/>
                    <a:pt x="1605" y="476"/>
                  </a:cubicBezTo>
                  <a:moveTo>
                    <a:pt x="1565" y="388"/>
                  </a:moveTo>
                  <a:cubicBezTo>
                    <a:pt x="1557" y="371"/>
                    <a:pt x="1557" y="371"/>
                    <a:pt x="1557" y="371"/>
                  </a:cubicBezTo>
                  <a:cubicBezTo>
                    <a:pt x="1557" y="372"/>
                    <a:pt x="1558" y="373"/>
                    <a:pt x="1558" y="374"/>
                  </a:cubicBezTo>
                  <a:cubicBezTo>
                    <a:pt x="1565" y="388"/>
                    <a:pt x="1565" y="388"/>
                    <a:pt x="1565" y="388"/>
                  </a:cubicBezTo>
                  <a:moveTo>
                    <a:pt x="1552" y="356"/>
                  </a:moveTo>
                  <a:cubicBezTo>
                    <a:pt x="1550" y="353"/>
                    <a:pt x="1550" y="353"/>
                    <a:pt x="1550" y="353"/>
                  </a:cubicBezTo>
                  <a:cubicBezTo>
                    <a:pt x="1551" y="355"/>
                    <a:pt x="1552" y="356"/>
                    <a:pt x="1553" y="357"/>
                  </a:cubicBezTo>
                  <a:cubicBezTo>
                    <a:pt x="1553" y="359"/>
                    <a:pt x="1554" y="361"/>
                    <a:pt x="1555" y="363"/>
                  </a:cubicBezTo>
                  <a:cubicBezTo>
                    <a:pt x="1560" y="370"/>
                    <a:pt x="1564" y="378"/>
                    <a:pt x="1568" y="386"/>
                  </a:cubicBezTo>
                  <a:cubicBezTo>
                    <a:pt x="1567" y="385"/>
                    <a:pt x="1567" y="385"/>
                    <a:pt x="1567" y="384"/>
                  </a:cubicBezTo>
                  <a:cubicBezTo>
                    <a:pt x="1552" y="356"/>
                    <a:pt x="1552" y="356"/>
                    <a:pt x="1552" y="356"/>
                  </a:cubicBezTo>
                  <a:moveTo>
                    <a:pt x="631" y="580"/>
                  </a:moveTo>
                  <a:cubicBezTo>
                    <a:pt x="637" y="580"/>
                    <a:pt x="642" y="581"/>
                    <a:pt x="647" y="581"/>
                  </a:cubicBezTo>
                  <a:cubicBezTo>
                    <a:pt x="642" y="576"/>
                    <a:pt x="642" y="576"/>
                    <a:pt x="642" y="576"/>
                  </a:cubicBezTo>
                  <a:cubicBezTo>
                    <a:pt x="628" y="576"/>
                    <a:pt x="628" y="576"/>
                    <a:pt x="628" y="576"/>
                  </a:cubicBezTo>
                  <a:cubicBezTo>
                    <a:pt x="631" y="580"/>
                    <a:pt x="631" y="580"/>
                    <a:pt x="631" y="580"/>
                  </a:cubicBezTo>
                  <a:moveTo>
                    <a:pt x="880" y="584"/>
                  </a:moveTo>
                  <a:cubicBezTo>
                    <a:pt x="880" y="580"/>
                    <a:pt x="875" y="577"/>
                    <a:pt x="873" y="575"/>
                  </a:cubicBezTo>
                  <a:cubicBezTo>
                    <a:pt x="865" y="575"/>
                    <a:pt x="858" y="575"/>
                    <a:pt x="851" y="575"/>
                  </a:cubicBezTo>
                  <a:cubicBezTo>
                    <a:pt x="851" y="575"/>
                    <a:pt x="855" y="580"/>
                    <a:pt x="861" y="588"/>
                  </a:cubicBezTo>
                  <a:cubicBezTo>
                    <a:pt x="867" y="588"/>
                    <a:pt x="874" y="587"/>
                    <a:pt x="880" y="587"/>
                  </a:cubicBezTo>
                  <a:cubicBezTo>
                    <a:pt x="880" y="586"/>
                    <a:pt x="880" y="585"/>
                    <a:pt x="880" y="584"/>
                  </a:cubicBezTo>
                  <a:moveTo>
                    <a:pt x="880" y="583"/>
                  </a:moveTo>
                  <a:cubicBezTo>
                    <a:pt x="894" y="574"/>
                    <a:pt x="894" y="574"/>
                    <a:pt x="894" y="574"/>
                  </a:cubicBezTo>
                  <a:cubicBezTo>
                    <a:pt x="879" y="557"/>
                    <a:pt x="879" y="557"/>
                    <a:pt x="879" y="557"/>
                  </a:cubicBezTo>
                  <a:cubicBezTo>
                    <a:pt x="873" y="575"/>
                    <a:pt x="873" y="575"/>
                    <a:pt x="873" y="575"/>
                  </a:cubicBezTo>
                  <a:cubicBezTo>
                    <a:pt x="880" y="583"/>
                    <a:pt x="880" y="583"/>
                    <a:pt x="880" y="583"/>
                  </a:cubicBezTo>
                  <a:moveTo>
                    <a:pt x="816" y="566"/>
                  </a:moveTo>
                  <a:cubicBezTo>
                    <a:pt x="816" y="557"/>
                    <a:pt x="816" y="548"/>
                    <a:pt x="816" y="539"/>
                  </a:cubicBezTo>
                  <a:cubicBezTo>
                    <a:pt x="814" y="539"/>
                    <a:pt x="811" y="539"/>
                    <a:pt x="810" y="539"/>
                  </a:cubicBezTo>
                  <a:cubicBezTo>
                    <a:pt x="809" y="548"/>
                    <a:pt x="809" y="557"/>
                    <a:pt x="809" y="566"/>
                  </a:cubicBezTo>
                  <a:cubicBezTo>
                    <a:pt x="811" y="566"/>
                    <a:pt x="814" y="566"/>
                    <a:pt x="816" y="566"/>
                  </a:cubicBezTo>
                  <a:moveTo>
                    <a:pt x="954" y="545"/>
                  </a:moveTo>
                  <a:cubicBezTo>
                    <a:pt x="968" y="535"/>
                    <a:pt x="968" y="535"/>
                    <a:pt x="968" y="535"/>
                  </a:cubicBezTo>
                  <a:cubicBezTo>
                    <a:pt x="961" y="536"/>
                    <a:pt x="954" y="536"/>
                    <a:pt x="947" y="537"/>
                  </a:cubicBezTo>
                  <a:cubicBezTo>
                    <a:pt x="948" y="566"/>
                    <a:pt x="948" y="566"/>
                    <a:pt x="948" y="566"/>
                  </a:cubicBezTo>
                  <a:cubicBezTo>
                    <a:pt x="920" y="547"/>
                    <a:pt x="920" y="547"/>
                    <a:pt x="920" y="547"/>
                  </a:cubicBezTo>
                  <a:cubicBezTo>
                    <a:pt x="946" y="585"/>
                    <a:pt x="946" y="585"/>
                    <a:pt x="946" y="585"/>
                  </a:cubicBezTo>
                  <a:cubicBezTo>
                    <a:pt x="949" y="585"/>
                    <a:pt x="952" y="585"/>
                    <a:pt x="956" y="584"/>
                  </a:cubicBezTo>
                  <a:cubicBezTo>
                    <a:pt x="965" y="581"/>
                    <a:pt x="965" y="581"/>
                    <a:pt x="965" y="581"/>
                  </a:cubicBezTo>
                  <a:cubicBezTo>
                    <a:pt x="954" y="545"/>
                    <a:pt x="954" y="545"/>
                    <a:pt x="954" y="545"/>
                  </a:cubicBezTo>
                  <a:moveTo>
                    <a:pt x="912" y="557"/>
                  </a:moveTo>
                  <a:cubicBezTo>
                    <a:pt x="912" y="556"/>
                    <a:pt x="913" y="556"/>
                    <a:pt x="914" y="556"/>
                  </a:cubicBezTo>
                  <a:cubicBezTo>
                    <a:pt x="909" y="550"/>
                    <a:pt x="903" y="543"/>
                    <a:pt x="899" y="538"/>
                  </a:cubicBezTo>
                  <a:cubicBezTo>
                    <a:pt x="897" y="538"/>
                    <a:pt x="894" y="538"/>
                    <a:pt x="892" y="538"/>
                  </a:cubicBezTo>
                  <a:cubicBezTo>
                    <a:pt x="885" y="548"/>
                    <a:pt x="885" y="548"/>
                    <a:pt x="885" y="548"/>
                  </a:cubicBezTo>
                  <a:cubicBezTo>
                    <a:pt x="871" y="539"/>
                    <a:pt x="871" y="539"/>
                    <a:pt x="871" y="539"/>
                  </a:cubicBezTo>
                  <a:cubicBezTo>
                    <a:pt x="850" y="530"/>
                    <a:pt x="850" y="530"/>
                    <a:pt x="850" y="530"/>
                  </a:cubicBezTo>
                  <a:cubicBezTo>
                    <a:pt x="872" y="548"/>
                    <a:pt x="872" y="548"/>
                    <a:pt x="872" y="548"/>
                  </a:cubicBezTo>
                  <a:cubicBezTo>
                    <a:pt x="879" y="557"/>
                    <a:pt x="879" y="557"/>
                    <a:pt x="879" y="557"/>
                  </a:cubicBezTo>
                  <a:cubicBezTo>
                    <a:pt x="894" y="574"/>
                    <a:pt x="894" y="574"/>
                    <a:pt x="894" y="574"/>
                  </a:cubicBezTo>
                  <a:cubicBezTo>
                    <a:pt x="892" y="556"/>
                    <a:pt x="892" y="556"/>
                    <a:pt x="892" y="556"/>
                  </a:cubicBezTo>
                  <a:cubicBezTo>
                    <a:pt x="894" y="574"/>
                    <a:pt x="894" y="574"/>
                    <a:pt x="894" y="574"/>
                  </a:cubicBezTo>
                  <a:cubicBezTo>
                    <a:pt x="898" y="568"/>
                    <a:pt x="900" y="564"/>
                    <a:pt x="902" y="560"/>
                  </a:cubicBezTo>
                  <a:cubicBezTo>
                    <a:pt x="898" y="561"/>
                    <a:pt x="900" y="559"/>
                    <a:pt x="900" y="559"/>
                  </a:cubicBezTo>
                  <a:cubicBezTo>
                    <a:pt x="901" y="557"/>
                    <a:pt x="902" y="557"/>
                    <a:pt x="903" y="557"/>
                  </a:cubicBezTo>
                  <a:cubicBezTo>
                    <a:pt x="903" y="557"/>
                    <a:pt x="903" y="558"/>
                    <a:pt x="902" y="560"/>
                  </a:cubicBezTo>
                  <a:cubicBezTo>
                    <a:pt x="903" y="560"/>
                    <a:pt x="905" y="560"/>
                    <a:pt x="912" y="557"/>
                  </a:cubicBezTo>
                  <a:moveTo>
                    <a:pt x="910" y="522"/>
                  </a:moveTo>
                  <a:cubicBezTo>
                    <a:pt x="919" y="529"/>
                    <a:pt x="919" y="529"/>
                    <a:pt x="919" y="529"/>
                  </a:cubicBezTo>
                  <a:cubicBezTo>
                    <a:pt x="912" y="519"/>
                    <a:pt x="912" y="519"/>
                    <a:pt x="912" y="519"/>
                  </a:cubicBezTo>
                  <a:cubicBezTo>
                    <a:pt x="904" y="511"/>
                    <a:pt x="904" y="511"/>
                    <a:pt x="904" y="511"/>
                  </a:cubicBezTo>
                  <a:cubicBezTo>
                    <a:pt x="910" y="522"/>
                    <a:pt x="910" y="522"/>
                    <a:pt x="910" y="522"/>
                  </a:cubicBezTo>
                  <a:moveTo>
                    <a:pt x="816" y="566"/>
                  </a:moveTo>
                  <a:cubicBezTo>
                    <a:pt x="816" y="557"/>
                    <a:pt x="816" y="548"/>
                    <a:pt x="816" y="539"/>
                  </a:cubicBezTo>
                  <a:cubicBezTo>
                    <a:pt x="816" y="548"/>
                    <a:pt x="816" y="557"/>
                    <a:pt x="816" y="566"/>
                  </a:cubicBezTo>
                  <a:moveTo>
                    <a:pt x="816" y="539"/>
                  </a:moveTo>
                  <a:cubicBezTo>
                    <a:pt x="823" y="522"/>
                    <a:pt x="823" y="522"/>
                    <a:pt x="823" y="522"/>
                  </a:cubicBezTo>
                  <a:cubicBezTo>
                    <a:pt x="810" y="512"/>
                    <a:pt x="810" y="512"/>
                    <a:pt x="810" y="512"/>
                  </a:cubicBezTo>
                  <a:cubicBezTo>
                    <a:pt x="804" y="523"/>
                    <a:pt x="804" y="523"/>
                    <a:pt x="804" y="523"/>
                  </a:cubicBezTo>
                  <a:cubicBezTo>
                    <a:pt x="810" y="539"/>
                    <a:pt x="810" y="539"/>
                    <a:pt x="810" y="539"/>
                  </a:cubicBezTo>
                  <a:cubicBezTo>
                    <a:pt x="811" y="539"/>
                    <a:pt x="814" y="539"/>
                    <a:pt x="816" y="539"/>
                  </a:cubicBezTo>
                  <a:moveTo>
                    <a:pt x="776" y="512"/>
                  </a:moveTo>
                  <a:cubicBezTo>
                    <a:pt x="776" y="509"/>
                    <a:pt x="777" y="506"/>
                    <a:pt x="777" y="503"/>
                  </a:cubicBezTo>
                  <a:cubicBezTo>
                    <a:pt x="770" y="503"/>
                    <a:pt x="763" y="503"/>
                    <a:pt x="757" y="503"/>
                  </a:cubicBezTo>
                  <a:cubicBezTo>
                    <a:pt x="747" y="528"/>
                    <a:pt x="747" y="528"/>
                    <a:pt x="747" y="528"/>
                  </a:cubicBezTo>
                  <a:cubicBezTo>
                    <a:pt x="733" y="530"/>
                    <a:pt x="726" y="533"/>
                    <a:pt x="720" y="540"/>
                  </a:cubicBezTo>
                  <a:cubicBezTo>
                    <a:pt x="716" y="544"/>
                    <a:pt x="713" y="552"/>
                    <a:pt x="710" y="559"/>
                  </a:cubicBezTo>
                  <a:cubicBezTo>
                    <a:pt x="706" y="571"/>
                    <a:pt x="703" y="576"/>
                    <a:pt x="699" y="584"/>
                  </a:cubicBezTo>
                  <a:cubicBezTo>
                    <a:pt x="700" y="584"/>
                    <a:pt x="701" y="584"/>
                    <a:pt x="703" y="584"/>
                  </a:cubicBezTo>
                  <a:cubicBezTo>
                    <a:pt x="724" y="547"/>
                    <a:pt x="724" y="547"/>
                    <a:pt x="725" y="546"/>
                  </a:cubicBezTo>
                  <a:cubicBezTo>
                    <a:pt x="730" y="539"/>
                    <a:pt x="734" y="535"/>
                    <a:pt x="739" y="537"/>
                  </a:cubicBezTo>
                  <a:cubicBezTo>
                    <a:pt x="747" y="540"/>
                    <a:pt x="748" y="540"/>
                    <a:pt x="756" y="511"/>
                  </a:cubicBezTo>
                  <a:cubicBezTo>
                    <a:pt x="763" y="512"/>
                    <a:pt x="769" y="512"/>
                    <a:pt x="776" y="512"/>
                  </a:cubicBezTo>
                  <a:moveTo>
                    <a:pt x="776" y="512"/>
                  </a:moveTo>
                  <a:cubicBezTo>
                    <a:pt x="790" y="504"/>
                    <a:pt x="790" y="504"/>
                    <a:pt x="790" y="504"/>
                  </a:cubicBezTo>
                  <a:cubicBezTo>
                    <a:pt x="785" y="504"/>
                    <a:pt x="781" y="503"/>
                    <a:pt x="777" y="503"/>
                  </a:cubicBezTo>
                  <a:cubicBezTo>
                    <a:pt x="777" y="506"/>
                    <a:pt x="776" y="509"/>
                    <a:pt x="776" y="512"/>
                  </a:cubicBezTo>
                  <a:moveTo>
                    <a:pt x="1010" y="497"/>
                  </a:moveTo>
                  <a:cubicBezTo>
                    <a:pt x="1009" y="491"/>
                    <a:pt x="1009" y="486"/>
                    <a:pt x="1008" y="480"/>
                  </a:cubicBezTo>
                  <a:cubicBezTo>
                    <a:pt x="998" y="507"/>
                    <a:pt x="998" y="507"/>
                    <a:pt x="998" y="507"/>
                  </a:cubicBezTo>
                  <a:cubicBezTo>
                    <a:pt x="1010" y="497"/>
                    <a:pt x="1010" y="497"/>
                    <a:pt x="1010" y="497"/>
                  </a:cubicBezTo>
                  <a:moveTo>
                    <a:pt x="856" y="478"/>
                  </a:moveTo>
                  <a:cubicBezTo>
                    <a:pt x="883" y="503"/>
                    <a:pt x="883" y="503"/>
                    <a:pt x="883" y="503"/>
                  </a:cubicBezTo>
                  <a:cubicBezTo>
                    <a:pt x="869" y="478"/>
                    <a:pt x="869" y="478"/>
                    <a:pt x="869" y="478"/>
                  </a:cubicBezTo>
                  <a:cubicBezTo>
                    <a:pt x="865" y="478"/>
                    <a:pt x="860" y="478"/>
                    <a:pt x="856" y="478"/>
                  </a:cubicBezTo>
                  <a:moveTo>
                    <a:pt x="1067" y="483"/>
                  </a:moveTo>
                  <a:cubicBezTo>
                    <a:pt x="1067" y="477"/>
                    <a:pt x="1065" y="472"/>
                    <a:pt x="1064" y="466"/>
                  </a:cubicBezTo>
                  <a:cubicBezTo>
                    <a:pt x="1062" y="466"/>
                    <a:pt x="1060" y="467"/>
                    <a:pt x="1057" y="467"/>
                  </a:cubicBezTo>
                  <a:cubicBezTo>
                    <a:pt x="1053" y="476"/>
                    <a:pt x="1053" y="476"/>
                    <a:pt x="1053" y="476"/>
                  </a:cubicBezTo>
                  <a:cubicBezTo>
                    <a:pt x="1067" y="483"/>
                    <a:pt x="1067" y="483"/>
                    <a:pt x="1067" y="483"/>
                  </a:cubicBezTo>
                  <a:moveTo>
                    <a:pt x="1057" y="467"/>
                  </a:moveTo>
                  <a:cubicBezTo>
                    <a:pt x="1057" y="464"/>
                    <a:pt x="1056" y="461"/>
                    <a:pt x="1055" y="458"/>
                  </a:cubicBezTo>
                  <a:cubicBezTo>
                    <a:pt x="1052" y="458"/>
                    <a:pt x="1047" y="459"/>
                    <a:pt x="1043" y="459"/>
                  </a:cubicBezTo>
                  <a:cubicBezTo>
                    <a:pt x="1053" y="476"/>
                    <a:pt x="1053" y="476"/>
                    <a:pt x="1053" y="476"/>
                  </a:cubicBezTo>
                  <a:cubicBezTo>
                    <a:pt x="1057" y="467"/>
                    <a:pt x="1057" y="467"/>
                    <a:pt x="1057" y="467"/>
                  </a:cubicBezTo>
                  <a:moveTo>
                    <a:pt x="297" y="387"/>
                  </a:moveTo>
                  <a:cubicBezTo>
                    <a:pt x="302" y="398"/>
                    <a:pt x="302" y="398"/>
                    <a:pt x="302" y="398"/>
                  </a:cubicBezTo>
                  <a:cubicBezTo>
                    <a:pt x="306" y="380"/>
                    <a:pt x="306" y="380"/>
                    <a:pt x="306" y="380"/>
                  </a:cubicBezTo>
                  <a:cubicBezTo>
                    <a:pt x="297" y="387"/>
                    <a:pt x="297" y="387"/>
                    <a:pt x="297" y="387"/>
                  </a:cubicBezTo>
                  <a:moveTo>
                    <a:pt x="297" y="387"/>
                  </a:moveTo>
                  <a:cubicBezTo>
                    <a:pt x="306" y="380"/>
                    <a:pt x="306" y="380"/>
                    <a:pt x="306" y="380"/>
                  </a:cubicBezTo>
                  <a:cubicBezTo>
                    <a:pt x="311" y="363"/>
                    <a:pt x="311" y="363"/>
                    <a:pt x="311" y="363"/>
                  </a:cubicBezTo>
                  <a:cubicBezTo>
                    <a:pt x="307" y="362"/>
                    <a:pt x="303" y="360"/>
                    <a:pt x="299" y="359"/>
                  </a:cubicBezTo>
                  <a:cubicBezTo>
                    <a:pt x="301" y="350"/>
                    <a:pt x="301" y="350"/>
                    <a:pt x="301" y="350"/>
                  </a:cubicBezTo>
                  <a:cubicBezTo>
                    <a:pt x="298" y="349"/>
                    <a:pt x="296" y="348"/>
                    <a:pt x="293" y="346"/>
                  </a:cubicBezTo>
                  <a:cubicBezTo>
                    <a:pt x="272" y="366"/>
                    <a:pt x="272" y="366"/>
                    <a:pt x="272" y="366"/>
                  </a:cubicBezTo>
                  <a:cubicBezTo>
                    <a:pt x="280" y="372"/>
                    <a:pt x="290" y="381"/>
                    <a:pt x="297" y="387"/>
                  </a:cubicBezTo>
                  <a:moveTo>
                    <a:pt x="720" y="415"/>
                  </a:moveTo>
                  <a:cubicBezTo>
                    <a:pt x="720" y="413"/>
                    <a:pt x="721" y="410"/>
                    <a:pt x="721" y="407"/>
                  </a:cubicBezTo>
                  <a:cubicBezTo>
                    <a:pt x="700" y="389"/>
                    <a:pt x="700" y="389"/>
                    <a:pt x="700" y="389"/>
                  </a:cubicBezTo>
                  <a:cubicBezTo>
                    <a:pt x="690" y="414"/>
                    <a:pt x="690" y="414"/>
                    <a:pt x="690" y="414"/>
                  </a:cubicBezTo>
                  <a:cubicBezTo>
                    <a:pt x="700" y="415"/>
                    <a:pt x="710" y="415"/>
                    <a:pt x="720" y="415"/>
                  </a:cubicBezTo>
                  <a:moveTo>
                    <a:pt x="740" y="410"/>
                  </a:moveTo>
                  <a:cubicBezTo>
                    <a:pt x="753" y="390"/>
                    <a:pt x="753" y="390"/>
                    <a:pt x="753" y="390"/>
                  </a:cubicBezTo>
                  <a:cubicBezTo>
                    <a:pt x="747" y="384"/>
                    <a:pt x="747" y="384"/>
                    <a:pt x="747" y="384"/>
                  </a:cubicBezTo>
                  <a:cubicBezTo>
                    <a:pt x="747" y="386"/>
                    <a:pt x="747" y="386"/>
                    <a:pt x="747" y="386"/>
                  </a:cubicBezTo>
                  <a:cubicBezTo>
                    <a:pt x="741" y="405"/>
                    <a:pt x="741" y="405"/>
                    <a:pt x="740" y="406"/>
                  </a:cubicBezTo>
                  <a:cubicBezTo>
                    <a:pt x="739" y="406"/>
                    <a:pt x="737" y="407"/>
                    <a:pt x="737" y="407"/>
                  </a:cubicBezTo>
                  <a:cubicBezTo>
                    <a:pt x="731" y="407"/>
                    <a:pt x="726" y="407"/>
                    <a:pt x="721" y="407"/>
                  </a:cubicBezTo>
                  <a:cubicBezTo>
                    <a:pt x="721" y="410"/>
                    <a:pt x="720" y="413"/>
                    <a:pt x="720" y="415"/>
                  </a:cubicBezTo>
                  <a:cubicBezTo>
                    <a:pt x="737" y="425"/>
                    <a:pt x="737" y="425"/>
                    <a:pt x="737" y="425"/>
                  </a:cubicBezTo>
                  <a:cubicBezTo>
                    <a:pt x="745" y="418"/>
                    <a:pt x="745" y="418"/>
                    <a:pt x="745" y="418"/>
                  </a:cubicBezTo>
                  <a:cubicBezTo>
                    <a:pt x="751" y="408"/>
                    <a:pt x="751" y="408"/>
                    <a:pt x="751" y="408"/>
                  </a:cubicBezTo>
                  <a:cubicBezTo>
                    <a:pt x="743" y="418"/>
                    <a:pt x="743" y="418"/>
                    <a:pt x="743" y="418"/>
                  </a:cubicBezTo>
                  <a:cubicBezTo>
                    <a:pt x="740" y="410"/>
                    <a:pt x="740" y="410"/>
                    <a:pt x="740" y="410"/>
                  </a:cubicBezTo>
                  <a:moveTo>
                    <a:pt x="664" y="395"/>
                  </a:moveTo>
                  <a:cubicBezTo>
                    <a:pt x="677" y="388"/>
                    <a:pt x="677" y="388"/>
                    <a:pt x="677" y="388"/>
                  </a:cubicBezTo>
                  <a:cubicBezTo>
                    <a:pt x="680" y="359"/>
                    <a:pt x="680" y="359"/>
                    <a:pt x="680" y="359"/>
                  </a:cubicBezTo>
                  <a:cubicBezTo>
                    <a:pt x="654" y="386"/>
                    <a:pt x="654" y="386"/>
                    <a:pt x="654" y="386"/>
                  </a:cubicBezTo>
                  <a:cubicBezTo>
                    <a:pt x="654" y="389"/>
                    <a:pt x="653" y="392"/>
                    <a:pt x="652" y="395"/>
                  </a:cubicBezTo>
                  <a:cubicBezTo>
                    <a:pt x="656" y="395"/>
                    <a:pt x="660" y="395"/>
                    <a:pt x="664" y="395"/>
                  </a:cubicBezTo>
                  <a:moveTo>
                    <a:pt x="687" y="364"/>
                  </a:moveTo>
                  <a:cubicBezTo>
                    <a:pt x="688" y="361"/>
                    <a:pt x="688" y="358"/>
                    <a:pt x="688" y="356"/>
                  </a:cubicBezTo>
                  <a:cubicBezTo>
                    <a:pt x="659" y="362"/>
                    <a:pt x="659" y="362"/>
                    <a:pt x="659" y="362"/>
                  </a:cubicBezTo>
                  <a:cubicBezTo>
                    <a:pt x="658" y="370"/>
                    <a:pt x="656" y="378"/>
                    <a:pt x="654" y="386"/>
                  </a:cubicBezTo>
                  <a:cubicBezTo>
                    <a:pt x="680" y="359"/>
                    <a:pt x="680" y="359"/>
                    <a:pt x="680" y="359"/>
                  </a:cubicBezTo>
                  <a:cubicBezTo>
                    <a:pt x="677" y="388"/>
                    <a:pt x="677" y="388"/>
                    <a:pt x="677" y="388"/>
                  </a:cubicBezTo>
                  <a:cubicBezTo>
                    <a:pt x="687" y="364"/>
                    <a:pt x="687" y="364"/>
                    <a:pt x="687" y="364"/>
                  </a:cubicBezTo>
                  <a:moveTo>
                    <a:pt x="301" y="350"/>
                  </a:moveTo>
                  <a:cubicBezTo>
                    <a:pt x="299" y="359"/>
                    <a:pt x="299" y="359"/>
                    <a:pt x="299" y="359"/>
                  </a:cubicBezTo>
                  <a:cubicBezTo>
                    <a:pt x="301" y="350"/>
                    <a:pt x="301" y="350"/>
                    <a:pt x="301" y="350"/>
                  </a:cubicBezTo>
                  <a:moveTo>
                    <a:pt x="301" y="350"/>
                  </a:moveTo>
                  <a:cubicBezTo>
                    <a:pt x="326" y="320"/>
                    <a:pt x="326" y="320"/>
                    <a:pt x="326" y="320"/>
                  </a:cubicBezTo>
                  <a:cubicBezTo>
                    <a:pt x="334" y="289"/>
                    <a:pt x="334" y="289"/>
                    <a:pt x="334" y="289"/>
                  </a:cubicBezTo>
                  <a:cubicBezTo>
                    <a:pt x="328" y="279"/>
                    <a:pt x="328" y="279"/>
                    <a:pt x="328" y="279"/>
                  </a:cubicBezTo>
                  <a:cubicBezTo>
                    <a:pt x="314" y="296"/>
                    <a:pt x="300" y="315"/>
                    <a:pt x="287" y="334"/>
                  </a:cubicBezTo>
                  <a:cubicBezTo>
                    <a:pt x="288" y="334"/>
                    <a:pt x="288" y="334"/>
                    <a:pt x="288" y="334"/>
                  </a:cubicBezTo>
                  <a:cubicBezTo>
                    <a:pt x="302" y="321"/>
                    <a:pt x="302" y="321"/>
                    <a:pt x="302" y="321"/>
                  </a:cubicBezTo>
                  <a:cubicBezTo>
                    <a:pt x="317" y="326"/>
                    <a:pt x="317" y="326"/>
                    <a:pt x="317" y="326"/>
                  </a:cubicBezTo>
                  <a:cubicBezTo>
                    <a:pt x="302" y="321"/>
                    <a:pt x="302" y="321"/>
                    <a:pt x="302" y="321"/>
                  </a:cubicBezTo>
                  <a:cubicBezTo>
                    <a:pt x="288" y="334"/>
                    <a:pt x="288" y="334"/>
                    <a:pt x="288" y="334"/>
                  </a:cubicBezTo>
                  <a:cubicBezTo>
                    <a:pt x="307" y="333"/>
                    <a:pt x="307" y="333"/>
                    <a:pt x="307" y="333"/>
                  </a:cubicBezTo>
                  <a:cubicBezTo>
                    <a:pt x="293" y="346"/>
                    <a:pt x="293" y="346"/>
                    <a:pt x="293" y="346"/>
                  </a:cubicBezTo>
                  <a:cubicBezTo>
                    <a:pt x="296" y="348"/>
                    <a:pt x="298" y="349"/>
                    <a:pt x="301" y="350"/>
                  </a:cubicBezTo>
                  <a:moveTo>
                    <a:pt x="723" y="350"/>
                  </a:moveTo>
                  <a:cubicBezTo>
                    <a:pt x="719" y="350"/>
                    <a:pt x="716" y="350"/>
                    <a:pt x="712" y="349"/>
                  </a:cubicBezTo>
                  <a:cubicBezTo>
                    <a:pt x="716" y="350"/>
                    <a:pt x="719" y="350"/>
                    <a:pt x="723" y="350"/>
                  </a:cubicBezTo>
                  <a:moveTo>
                    <a:pt x="712" y="349"/>
                  </a:moveTo>
                  <a:cubicBezTo>
                    <a:pt x="716" y="350"/>
                    <a:pt x="719" y="350"/>
                    <a:pt x="723" y="350"/>
                  </a:cubicBezTo>
                  <a:cubicBezTo>
                    <a:pt x="719" y="350"/>
                    <a:pt x="716" y="350"/>
                    <a:pt x="712" y="349"/>
                  </a:cubicBezTo>
                  <a:moveTo>
                    <a:pt x="727" y="358"/>
                  </a:moveTo>
                  <a:cubicBezTo>
                    <a:pt x="723" y="350"/>
                    <a:pt x="723" y="350"/>
                    <a:pt x="723" y="350"/>
                  </a:cubicBezTo>
                  <a:cubicBezTo>
                    <a:pt x="727" y="358"/>
                    <a:pt x="727" y="358"/>
                    <a:pt x="727" y="358"/>
                  </a:cubicBezTo>
                  <a:moveTo>
                    <a:pt x="732" y="366"/>
                  </a:moveTo>
                  <a:cubicBezTo>
                    <a:pt x="727" y="358"/>
                    <a:pt x="727" y="358"/>
                    <a:pt x="727" y="358"/>
                  </a:cubicBezTo>
                  <a:cubicBezTo>
                    <a:pt x="732" y="366"/>
                    <a:pt x="732" y="366"/>
                    <a:pt x="732" y="366"/>
                  </a:cubicBezTo>
                  <a:moveTo>
                    <a:pt x="732" y="366"/>
                  </a:moveTo>
                  <a:cubicBezTo>
                    <a:pt x="737" y="375"/>
                    <a:pt x="737" y="375"/>
                    <a:pt x="737" y="375"/>
                  </a:cubicBezTo>
                  <a:cubicBezTo>
                    <a:pt x="732" y="366"/>
                    <a:pt x="732" y="366"/>
                    <a:pt x="732" y="366"/>
                  </a:cubicBezTo>
                  <a:moveTo>
                    <a:pt x="746" y="388"/>
                  </a:moveTo>
                  <a:cubicBezTo>
                    <a:pt x="746" y="387"/>
                    <a:pt x="747" y="385"/>
                    <a:pt x="747" y="384"/>
                  </a:cubicBezTo>
                  <a:cubicBezTo>
                    <a:pt x="744" y="381"/>
                    <a:pt x="740" y="377"/>
                    <a:pt x="737" y="375"/>
                  </a:cubicBezTo>
                  <a:cubicBezTo>
                    <a:pt x="732" y="366"/>
                    <a:pt x="732" y="366"/>
                    <a:pt x="732" y="366"/>
                  </a:cubicBezTo>
                  <a:cubicBezTo>
                    <a:pt x="727" y="358"/>
                    <a:pt x="727" y="358"/>
                    <a:pt x="727" y="358"/>
                  </a:cubicBezTo>
                  <a:cubicBezTo>
                    <a:pt x="723" y="350"/>
                    <a:pt x="723" y="350"/>
                    <a:pt x="723" y="350"/>
                  </a:cubicBezTo>
                  <a:cubicBezTo>
                    <a:pt x="719" y="350"/>
                    <a:pt x="716" y="350"/>
                    <a:pt x="712" y="349"/>
                  </a:cubicBezTo>
                  <a:cubicBezTo>
                    <a:pt x="716" y="350"/>
                    <a:pt x="719" y="350"/>
                    <a:pt x="723" y="350"/>
                  </a:cubicBezTo>
                  <a:cubicBezTo>
                    <a:pt x="724" y="342"/>
                    <a:pt x="725" y="334"/>
                    <a:pt x="727" y="326"/>
                  </a:cubicBezTo>
                  <a:cubicBezTo>
                    <a:pt x="723" y="326"/>
                    <a:pt x="720" y="325"/>
                    <a:pt x="716" y="325"/>
                  </a:cubicBezTo>
                  <a:cubicBezTo>
                    <a:pt x="714" y="325"/>
                    <a:pt x="713" y="325"/>
                    <a:pt x="711" y="325"/>
                  </a:cubicBezTo>
                  <a:cubicBezTo>
                    <a:pt x="720" y="334"/>
                    <a:pt x="720" y="334"/>
                    <a:pt x="720" y="334"/>
                  </a:cubicBezTo>
                  <a:cubicBezTo>
                    <a:pt x="711" y="325"/>
                    <a:pt x="711" y="325"/>
                    <a:pt x="711" y="325"/>
                  </a:cubicBezTo>
                  <a:cubicBezTo>
                    <a:pt x="707" y="325"/>
                    <a:pt x="703" y="325"/>
                    <a:pt x="700" y="324"/>
                  </a:cubicBezTo>
                  <a:cubicBezTo>
                    <a:pt x="699" y="330"/>
                    <a:pt x="698" y="335"/>
                    <a:pt x="697" y="340"/>
                  </a:cubicBezTo>
                  <a:cubicBezTo>
                    <a:pt x="702" y="352"/>
                    <a:pt x="710" y="362"/>
                    <a:pt x="714" y="374"/>
                  </a:cubicBezTo>
                  <a:cubicBezTo>
                    <a:pt x="712" y="376"/>
                    <a:pt x="709" y="379"/>
                    <a:pt x="707" y="381"/>
                  </a:cubicBezTo>
                  <a:cubicBezTo>
                    <a:pt x="700" y="389"/>
                    <a:pt x="700" y="389"/>
                    <a:pt x="700" y="389"/>
                  </a:cubicBezTo>
                  <a:cubicBezTo>
                    <a:pt x="721" y="407"/>
                    <a:pt x="721" y="407"/>
                    <a:pt x="721" y="407"/>
                  </a:cubicBezTo>
                  <a:cubicBezTo>
                    <a:pt x="739" y="406"/>
                    <a:pt x="739" y="406"/>
                    <a:pt x="740" y="406"/>
                  </a:cubicBezTo>
                  <a:cubicBezTo>
                    <a:pt x="741" y="405"/>
                    <a:pt x="741" y="405"/>
                    <a:pt x="746" y="388"/>
                  </a:cubicBezTo>
                  <a:moveTo>
                    <a:pt x="700" y="324"/>
                  </a:moveTo>
                  <a:cubicBezTo>
                    <a:pt x="703" y="325"/>
                    <a:pt x="707" y="325"/>
                    <a:pt x="711" y="325"/>
                  </a:cubicBezTo>
                  <a:cubicBezTo>
                    <a:pt x="707" y="317"/>
                    <a:pt x="707" y="317"/>
                    <a:pt x="707" y="317"/>
                  </a:cubicBezTo>
                  <a:cubicBezTo>
                    <a:pt x="700" y="324"/>
                    <a:pt x="700" y="324"/>
                    <a:pt x="700" y="324"/>
                  </a:cubicBezTo>
                  <a:moveTo>
                    <a:pt x="835" y="329"/>
                  </a:moveTo>
                  <a:cubicBezTo>
                    <a:pt x="836" y="329"/>
                    <a:pt x="838" y="329"/>
                    <a:pt x="840" y="329"/>
                  </a:cubicBezTo>
                  <a:cubicBezTo>
                    <a:pt x="833" y="306"/>
                    <a:pt x="833" y="306"/>
                    <a:pt x="833" y="306"/>
                  </a:cubicBezTo>
                  <a:cubicBezTo>
                    <a:pt x="824" y="313"/>
                    <a:pt x="824" y="313"/>
                    <a:pt x="824" y="313"/>
                  </a:cubicBezTo>
                  <a:cubicBezTo>
                    <a:pt x="829" y="321"/>
                    <a:pt x="829" y="321"/>
                    <a:pt x="829" y="321"/>
                  </a:cubicBezTo>
                  <a:cubicBezTo>
                    <a:pt x="835" y="329"/>
                    <a:pt x="835" y="329"/>
                    <a:pt x="835" y="329"/>
                  </a:cubicBezTo>
                  <a:moveTo>
                    <a:pt x="818" y="314"/>
                  </a:moveTo>
                  <a:cubicBezTo>
                    <a:pt x="818" y="314"/>
                    <a:pt x="818" y="314"/>
                    <a:pt x="818" y="313"/>
                  </a:cubicBezTo>
                  <a:cubicBezTo>
                    <a:pt x="812" y="316"/>
                    <a:pt x="803" y="320"/>
                    <a:pt x="797" y="323"/>
                  </a:cubicBezTo>
                  <a:cubicBezTo>
                    <a:pt x="792" y="305"/>
                    <a:pt x="792" y="305"/>
                    <a:pt x="792" y="305"/>
                  </a:cubicBezTo>
                  <a:cubicBezTo>
                    <a:pt x="792" y="306"/>
                    <a:pt x="792" y="306"/>
                    <a:pt x="792" y="306"/>
                  </a:cubicBezTo>
                  <a:cubicBezTo>
                    <a:pt x="794" y="324"/>
                    <a:pt x="794" y="324"/>
                    <a:pt x="797" y="326"/>
                  </a:cubicBezTo>
                  <a:cubicBezTo>
                    <a:pt x="800" y="330"/>
                    <a:pt x="811" y="328"/>
                    <a:pt x="813" y="326"/>
                  </a:cubicBezTo>
                  <a:cubicBezTo>
                    <a:pt x="814" y="325"/>
                    <a:pt x="814" y="324"/>
                    <a:pt x="815" y="321"/>
                  </a:cubicBezTo>
                  <a:cubicBezTo>
                    <a:pt x="816" y="319"/>
                    <a:pt x="817" y="317"/>
                    <a:pt x="818" y="314"/>
                  </a:cubicBezTo>
                  <a:moveTo>
                    <a:pt x="654" y="244"/>
                  </a:moveTo>
                  <a:cubicBezTo>
                    <a:pt x="655" y="244"/>
                    <a:pt x="657" y="244"/>
                    <a:pt x="658" y="244"/>
                  </a:cubicBezTo>
                  <a:cubicBezTo>
                    <a:pt x="659" y="241"/>
                    <a:pt x="661" y="235"/>
                    <a:pt x="662" y="231"/>
                  </a:cubicBezTo>
                  <a:cubicBezTo>
                    <a:pt x="653" y="222"/>
                    <a:pt x="653" y="222"/>
                    <a:pt x="653" y="222"/>
                  </a:cubicBezTo>
                  <a:cubicBezTo>
                    <a:pt x="625" y="226"/>
                    <a:pt x="625" y="226"/>
                    <a:pt x="625" y="226"/>
                  </a:cubicBezTo>
                  <a:cubicBezTo>
                    <a:pt x="622" y="226"/>
                    <a:pt x="619" y="225"/>
                    <a:pt x="617" y="225"/>
                  </a:cubicBezTo>
                  <a:cubicBezTo>
                    <a:pt x="606" y="238"/>
                    <a:pt x="606" y="238"/>
                    <a:pt x="606" y="238"/>
                  </a:cubicBezTo>
                  <a:cubicBezTo>
                    <a:pt x="607" y="238"/>
                    <a:pt x="609" y="239"/>
                    <a:pt x="610" y="239"/>
                  </a:cubicBezTo>
                  <a:cubicBezTo>
                    <a:pt x="609" y="241"/>
                    <a:pt x="608" y="243"/>
                    <a:pt x="607" y="246"/>
                  </a:cubicBezTo>
                  <a:cubicBezTo>
                    <a:pt x="610" y="248"/>
                    <a:pt x="612" y="252"/>
                    <a:pt x="616" y="254"/>
                  </a:cubicBezTo>
                  <a:cubicBezTo>
                    <a:pt x="617" y="255"/>
                    <a:pt x="621" y="256"/>
                    <a:pt x="623" y="255"/>
                  </a:cubicBezTo>
                  <a:cubicBezTo>
                    <a:pt x="626" y="255"/>
                    <a:pt x="629" y="254"/>
                    <a:pt x="634" y="251"/>
                  </a:cubicBezTo>
                  <a:cubicBezTo>
                    <a:pt x="640" y="248"/>
                    <a:pt x="645" y="246"/>
                    <a:pt x="654" y="244"/>
                  </a:cubicBezTo>
                  <a:moveTo>
                    <a:pt x="1066" y="191"/>
                  </a:moveTo>
                  <a:cubicBezTo>
                    <a:pt x="1065" y="190"/>
                    <a:pt x="1065" y="189"/>
                    <a:pt x="1065" y="189"/>
                  </a:cubicBezTo>
                  <a:cubicBezTo>
                    <a:pt x="1065" y="189"/>
                    <a:pt x="1063" y="188"/>
                    <a:pt x="1063" y="189"/>
                  </a:cubicBezTo>
                  <a:cubicBezTo>
                    <a:pt x="1062" y="189"/>
                    <a:pt x="1065" y="192"/>
                    <a:pt x="1066" y="192"/>
                  </a:cubicBezTo>
                  <a:cubicBezTo>
                    <a:pt x="1067" y="192"/>
                    <a:pt x="1066" y="191"/>
                    <a:pt x="1066" y="191"/>
                  </a:cubicBezTo>
                  <a:moveTo>
                    <a:pt x="483" y="157"/>
                  </a:moveTo>
                  <a:cubicBezTo>
                    <a:pt x="498" y="146"/>
                    <a:pt x="498" y="146"/>
                    <a:pt x="498" y="146"/>
                  </a:cubicBezTo>
                  <a:cubicBezTo>
                    <a:pt x="497" y="146"/>
                    <a:pt x="497" y="145"/>
                    <a:pt x="496" y="145"/>
                  </a:cubicBezTo>
                  <a:cubicBezTo>
                    <a:pt x="493" y="144"/>
                    <a:pt x="490" y="143"/>
                    <a:pt x="488" y="142"/>
                  </a:cubicBezTo>
                  <a:cubicBezTo>
                    <a:pt x="478" y="155"/>
                    <a:pt x="478" y="155"/>
                    <a:pt x="478" y="155"/>
                  </a:cubicBezTo>
                  <a:cubicBezTo>
                    <a:pt x="483" y="157"/>
                    <a:pt x="483" y="157"/>
                    <a:pt x="483" y="157"/>
                  </a:cubicBezTo>
                  <a:moveTo>
                    <a:pt x="1193" y="530"/>
                  </a:moveTo>
                  <a:cubicBezTo>
                    <a:pt x="1191" y="524"/>
                    <a:pt x="1190" y="517"/>
                    <a:pt x="1188" y="512"/>
                  </a:cubicBezTo>
                  <a:cubicBezTo>
                    <a:pt x="1190" y="517"/>
                    <a:pt x="1191" y="524"/>
                    <a:pt x="1193" y="530"/>
                  </a:cubicBezTo>
                  <a:moveTo>
                    <a:pt x="1193" y="530"/>
                  </a:moveTo>
                  <a:cubicBezTo>
                    <a:pt x="1216" y="522"/>
                    <a:pt x="1216" y="522"/>
                    <a:pt x="1216" y="522"/>
                  </a:cubicBezTo>
                  <a:cubicBezTo>
                    <a:pt x="1193" y="530"/>
                    <a:pt x="1193" y="530"/>
                    <a:pt x="1193" y="530"/>
                  </a:cubicBezTo>
                  <a:moveTo>
                    <a:pt x="1152" y="508"/>
                  </a:moveTo>
                  <a:cubicBezTo>
                    <a:pt x="1147" y="509"/>
                    <a:pt x="1147" y="509"/>
                    <a:pt x="1147" y="509"/>
                  </a:cubicBezTo>
                  <a:cubicBezTo>
                    <a:pt x="1149" y="509"/>
                    <a:pt x="1150" y="509"/>
                    <a:pt x="1152" y="508"/>
                  </a:cubicBezTo>
                  <a:moveTo>
                    <a:pt x="1156" y="507"/>
                  </a:moveTo>
                  <a:cubicBezTo>
                    <a:pt x="1155" y="507"/>
                    <a:pt x="1153" y="508"/>
                    <a:pt x="1152" y="508"/>
                  </a:cubicBezTo>
                  <a:cubicBezTo>
                    <a:pt x="1153" y="508"/>
                    <a:pt x="1155" y="507"/>
                    <a:pt x="1156" y="507"/>
                  </a:cubicBezTo>
                  <a:moveTo>
                    <a:pt x="1159" y="507"/>
                  </a:moveTo>
                  <a:cubicBezTo>
                    <a:pt x="1158" y="507"/>
                    <a:pt x="1157" y="507"/>
                    <a:pt x="1156" y="507"/>
                  </a:cubicBezTo>
                  <a:cubicBezTo>
                    <a:pt x="1157" y="507"/>
                    <a:pt x="1158" y="507"/>
                    <a:pt x="1159" y="507"/>
                  </a:cubicBezTo>
                  <a:moveTo>
                    <a:pt x="1163" y="506"/>
                  </a:moveTo>
                  <a:cubicBezTo>
                    <a:pt x="1162" y="506"/>
                    <a:pt x="1160" y="506"/>
                    <a:pt x="1159" y="507"/>
                  </a:cubicBezTo>
                  <a:cubicBezTo>
                    <a:pt x="1160" y="506"/>
                    <a:pt x="1162" y="506"/>
                    <a:pt x="1163" y="506"/>
                  </a:cubicBezTo>
                  <a:moveTo>
                    <a:pt x="1166" y="505"/>
                  </a:moveTo>
                  <a:cubicBezTo>
                    <a:pt x="1165" y="505"/>
                    <a:pt x="1163" y="506"/>
                    <a:pt x="1163" y="506"/>
                  </a:cubicBezTo>
                  <a:cubicBezTo>
                    <a:pt x="1163" y="506"/>
                    <a:pt x="1165" y="505"/>
                    <a:pt x="1166" y="505"/>
                  </a:cubicBezTo>
                  <a:moveTo>
                    <a:pt x="1168" y="504"/>
                  </a:moveTo>
                  <a:cubicBezTo>
                    <a:pt x="1167" y="504"/>
                    <a:pt x="1166" y="504"/>
                    <a:pt x="1166" y="505"/>
                  </a:cubicBezTo>
                  <a:cubicBezTo>
                    <a:pt x="1166" y="504"/>
                    <a:pt x="1167" y="504"/>
                    <a:pt x="1168" y="504"/>
                  </a:cubicBezTo>
                  <a:moveTo>
                    <a:pt x="1170" y="502"/>
                  </a:moveTo>
                  <a:cubicBezTo>
                    <a:pt x="1170" y="503"/>
                    <a:pt x="1169" y="503"/>
                    <a:pt x="1168" y="504"/>
                  </a:cubicBezTo>
                  <a:cubicBezTo>
                    <a:pt x="1169" y="503"/>
                    <a:pt x="1170" y="503"/>
                    <a:pt x="1170" y="502"/>
                  </a:cubicBezTo>
                  <a:moveTo>
                    <a:pt x="1172" y="502"/>
                  </a:moveTo>
                  <a:cubicBezTo>
                    <a:pt x="1172" y="502"/>
                    <a:pt x="1171" y="502"/>
                    <a:pt x="1170" y="502"/>
                  </a:cubicBezTo>
                  <a:cubicBezTo>
                    <a:pt x="1171" y="502"/>
                    <a:pt x="1172" y="502"/>
                    <a:pt x="1172" y="502"/>
                  </a:cubicBezTo>
                  <a:moveTo>
                    <a:pt x="1174" y="501"/>
                  </a:moveTo>
                  <a:cubicBezTo>
                    <a:pt x="1174" y="501"/>
                    <a:pt x="1173" y="501"/>
                    <a:pt x="1172" y="502"/>
                  </a:cubicBezTo>
                  <a:cubicBezTo>
                    <a:pt x="1173" y="501"/>
                    <a:pt x="1174" y="501"/>
                    <a:pt x="1174" y="501"/>
                  </a:cubicBezTo>
                  <a:moveTo>
                    <a:pt x="1175" y="500"/>
                  </a:moveTo>
                  <a:cubicBezTo>
                    <a:pt x="1175" y="500"/>
                    <a:pt x="1175" y="500"/>
                    <a:pt x="1174" y="501"/>
                  </a:cubicBezTo>
                  <a:cubicBezTo>
                    <a:pt x="1175" y="500"/>
                    <a:pt x="1175" y="500"/>
                    <a:pt x="1175" y="500"/>
                  </a:cubicBezTo>
                  <a:moveTo>
                    <a:pt x="1175" y="500"/>
                  </a:moveTo>
                  <a:cubicBezTo>
                    <a:pt x="1176" y="499"/>
                    <a:pt x="1177" y="499"/>
                    <a:pt x="1177" y="499"/>
                  </a:cubicBezTo>
                  <a:cubicBezTo>
                    <a:pt x="1177" y="499"/>
                    <a:pt x="1176" y="499"/>
                    <a:pt x="1175" y="500"/>
                  </a:cubicBezTo>
                  <a:moveTo>
                    <a:pt x="1177" y="499"/>
                  </a:moveTo>
                  <a:cubicBezTo>
                    <a:pt x="1178" y="499"/>
                    <a:pt x="1178" y="499"/>
                    <a:pt x="1178" y="498"/>
                  </a:cubicBezTo>
                  <a:cubicBezTo>
                    <a:pt x="1178" y="499"/>
                    <a:pt x="1178" y="499"/>
                    <a:pt x="1177" y="499"/>
                  </a:cubicBezTo>
                  <a:moveTo>
                    <a:pt x="1178" y="498"/>
                  </a:moveTo>
                  <a:cubicBezTo>
                    <a:pt x="1179" y="498"/>
                    <a:pt x="1179" y="497"/>
                    <a:pt x="1179" y="497"/>
                  </a:cubicBezTo>
                  <a:cubicBezTo>
                    <a:pt x="1179" y="497"/>
                    <a:pt x="1179" y="498"/>
                    <a:pt x="1178" y="498"/>
                  </a:cubicBezTo>
                  <a:moveTo>
                    <a:pt x="1179" y="497"/>
                  </a:moveTo>
                  <a:cubicBezTo>
                    <a:pt x="1180" y="497"/>
                    <a:pt x="1180" y="497"/>
                    <a:pt x="1181" y="497"/>
                  </a:cubicBezTo>
                  <a:cubicBezTo>
                    <a:pt x="1180" y="497"/>
                    <a:pt x="1180" y="497"/>
                    <a:pt x="1179" y="497"/>
                  </a:cubicBezTo>
                  <a:moveTo>
                    <a:pt x="1181" y="497"/>
                  </a:moveTo>
                  <a:cubicBezTo>
                    <a:pt x="1181" y="497"/>
                    <a:pt x="1182" y="497"/>
                    <a:pt x="1182" y="497"/>
                  </a:cubicBezTo>
                  <a:cubicBezTo>
                    <a:pt x="1182" y="497"/>
                    <a:pt x="1181" y="497"/>
                    <a:pt x="1181" y="497"/>
                  </a:cubicBezTo>
                  <a:moveTo>
                    <a:pt x="1182" y="497"/>
                  </a:moveTo>
                  <a:cubicBezTo>
                    <a:pt x="1182" y="496"/>
                    <a:pt x="1182" y="496"/>
                    <a:pt x="1183" y="496"/>
                  </a:cubicBezTo>
                  <a:cubicBezTo>
                    <a:pt x="1182" y="496"/>
                    <a:pt x="1182" y="496"/>
                    <a:pt x="1182" y="497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4" y="496"/>
                  </a:moveTo>
                  <a:cubicBezTo>
                    <a:pt x="1184" y="496"/>
                    <a:pt x="1184" y="496"/>
                    <a:pt x="1183" y="496"/>
                  </a:cubicBezTo>
                  <a:cubicBezTo>
                    <a:pt x="1184" y="496"/>
                    <a:pt x="1184" y="496"/>
                    <a:pt x="1184" y="496"/>
                  </a:cubicBezTo>
                  <a:moveTo>
                    <a:pt x="1186" y="497"/>
                  </a:moveTo>
                  <a:cubicBezTo>
                    <a:pt x="1185" y="497"/>
                    <a:pt x="1185" y="496"/>
                    <a:pt x="1184" y="496"/>
                  </a:cubicBezTo>
                  <a:cubicBezTo>
                    <a:pt x="1185" y="496"/>
                    <a:pt x="1185" y="497"/>
                    <a:pt x="1186" y="497"/>
                  </a:cubicBezTo>
                  <a:moveTo>
                    <a:pt x="1186" y="497"/>
                  </a:moveTo>
                  <a:cubicBezTo>
                    <a:pt x="1186" y="497"/>
                    <a:pt x="1186" y="497"/>
                    <a:pt x="1186" y="497"/>
                  </a:cubicBezTo>
                  <a:cubicBezTo>
                    <a:pt x="1186" y="497"/>
                    <a:pt x="1186" y="497"/>
                    <a:pt x="1186" y="497"/>
                  </a:cubicBezTo>
                  <a:moveTo>
                    <a:pt x="1188" y="498"/>
                  </a:moveTo>
                  <a:cubicBezTo>
                    <a:pt x="1188" y="498"/>
                    <a:pt x="1187" y="497"/>
                    <a:pt x="1186" y="497"/>
                  </a:cubicBezTo>
                  <a:cubicBezTo>
                    <a:pt x="1187" y="497"/>
                    <a:pt x="1188" y="498"/>
                    <a:pt x="1188" y="498"/>
                  </a:cubicBezTo>
                  <a:moveTo>
                    <a:pt x="1190" y="499"/>
                  </a:moveTo>
                  <a:cubicBezTo>
                    <a:pt x="1190" y="499"/>
                    <a:pt x="1189" y="499"/>
                    <a:pt x="1188" y="498"/>
                  </a:cubicBezTo>
                  <a:cubicBezTo>
                    <a:pt x="1189" y="499"/>
                    <a:pt x="1190" y="499"/>
                    <a:pt x="1190" y="499"/>
                  </a:cubicBezTo>
                  <a:moveTo>
                    <a:pt x="1192" y="501"/>
                  </a:moveTo>
                  <a:cubicBezTo>
                    <a:pt x="1191" y="501"/>
                    <a:pt x="1190" y="500"/>
                    <a:pt x="1190" y="499"/>
                  </a:cubicBezTo>
                  <a:cubicBezTo>
                    <a:pt x="1190" y="500"/>
                    <a:pt x="1191" y="501"/>
                    <a:pt x="1192" y="501"/>
                  </a:cubicBezTo>
                  <a:moveTo>
                    <a:pt x="1194" y="503"/>
                  </a:moveTo>
                  <a:cubicBezTo>
                    <a:pt x="1193" y="502"/>
                    <a:pt x="1192" y="502"/>
                    <a:pt x="1192" y="501"/>
                  </a:cubicBezTo>
                  <a:cubicBezTo>
                    <a:pt x="1192" y="502"/>
                    <a:pt x="1193" y="502"/>
                    <a:pt x="1194" y="503"/>
                  </a:cubicBezTo>
                  <a:moveTo>
                    <a:pt x="1196" y="506"/>
                  </a:moveTo>
                  <a:cubicBezTo>
                    <a:pt x="1196" y="505"/>
                    <a:pt x="1195" y="504"/>
                    <a:pt x="1194" y="503"/>
                  </a:cubicBezTo>
                  <a:cubicBezTo>
                    <a:pt x="1195" y="504"/>
                    <a:pt x="1196" y="505"/>
                    <a:pt x="1196" y="506"/>
                  </a:cubicBezTo>
                  <a:moveTo>
                    <a:pt x="1197" y="506"/>
                  </a:moveTo>
                  <a:cubicBezTo>
                    <a:pt x="1196" y="506"/>
                    <a:pt x="1196" y="506"/>
                    <a:pt x="1196" y="506"/>
                  </a:cubicBezTo>
                  <a:cubicBezTo>
                    <a:pt x="1196" y="506"/>
                    <a:pt x="1196" y="506"/>
                    <a:pt x="1197" y="506"/>
                  </a:cubicBezTo>
                  <a:moveTo>
                    <a:pt x="1197" y="506"/>
                  </a:moveTo>
                  <a:cubicBezTo>
                    <a:pt x="1197" y="506"/>
                    <a:pt x="1197" y="506"/>
                    <a:pt x="1197" y="506"/>
                  </a:cubicBezTo>
                  <a:cubicBezTo>
                    <a:pt x="1197" y="506"/>
                    <a:pt x="1197" y="506"/>
                    <a:pt x="1197" y="506"/>
                  </a:cubicBezTo>
                  <a:moveTo>
                    <a:pt x="1197" y="506"/>
                  </a:moveTo>
                  <a:cubicBezTo>
                    <a:pt x="1197" y="507"/>
                    <a:pt x="1197" y="507"/>
                    <a:pt x="1197" y="507"/>
                  </a:cubicBezTo>
                  <a:cubicBezTo>
                    <a:pt x="1197" y="507"/>
                    <a:pt x="1197" y="507"/>
                    <a:pt x="1197" y="506"/>
                  </a:cubicBezTo>
                  <a:moveTo>
                    <a:pt x="1198" y="507"/>
                  </a:moveTo>
                  <a:cubicBezTo>
                    <a:pt x="1197" y="507"/>
                    <a:pt x="1197" y="507"/>
                    <a:pt x="1197" y="507"/>
                  </a:cubicBezTo>
                  <a:cubicBezTo>
                    <a:pt x="1198" y="507"/>
                    <a:pt x="1198" y="507"/>
                    <a:pt x="1198" y="507"/>
                  </a:cubicBezTo>
                  <a:moveTo>
                    <a:pt x="1198" y="507"/>
                  </a:moveTo>
                  <a:cubicBezTo>
                    <a:pt x="1198" y="507"/>
                    <a:pt x="1198" y="507"/>
                    <a:pt x="1198" y="507"/>
                  </a:cubicBezTo>
                  <a:cubicBezTo>
                    <a:pt x="1198" y="507"/>
                    <a:pt x="1198" y="507"/>
                    <a:pt x="1198" y="507"/>
                  </a:cubicBezTo>
                  <a:moveTo>
                    <a:pt x="1198" y="507"/>
                  </a:moveTo>
                  <a:cubicBezTo>
                    <a:pt x="1198" y="507"/>
                    <a:pt x="1198" y="507"/>
                    <a:pt x="1198" y="508"/>
                  </a:cubicBezTo>
                  <a:cubicBezTo>
                    <a:pt x="1198" y="507"/>
                    <a:pt x="1198" y="507"/>
                    <a:pt x="1198" y="507"/>
                  </a:cubicBezTo>
                  <a:moveTo>
                    <a:pt x="1198" y="508"/>
                  </a:moveTo>
                  <a:cubicBezTo>
                    <a:pt x="1198" y="508"/>
                    <a:pt x="1199" y="508"/>
                    <a:pt x="1199" y="508"/>
                  </a:cubicBezTo>
                  <a:cubicBezTo>
                    <a:pt x="1199" y="508"/>
                    <a:pt x="1199" y="508"/>
                    <a:pt x="1199" y="508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8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10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10"/>
                  </a:cubicBezTo>
                  <a:moveTo>
                    <a:pt x="1199" y="510"/>
                  </a:moveTo>
                  <a:cubicBezTo>
                    <a:pt x="1199" y="510"/>
                    <a:pt x="1199" y="510"/>
                    <a:pt x="1199" y="510"/>
                  </a:cubicBezTo>
                  <a:cubicBezTo>
                    <a:pt x="1199" y="510"/>
                    <a:pt x="1199" y="510"/>
                    <a:pt x="1199" y="510"/>
                  </a:cubicBezTo>
                  <a:moveTo>
                    <a:pt x="1199" y="510"/>
                  </a:moveTo>
                  <a:cubicBezTo>
                    <a:pt x="1199" y="510"/>
                    <a:pt x="1199" y="510"/>
                    <a:pt x="1199" y="510"/>
                  </a:cubicBezTo>
                  <a:cubicBezTo>
                    <a:pt x="1199" y="510"/>
                    <a:pt x="1199" y="510"/>
                    <a:pt x="1199" y="510"/>
                  </a:cubicBezTo>
                  <a:moveTo>
                    <a:pt x="1199" y="510"/>
                  </a:moveTo>
                  <a:cubicBezTo>
                    <a:pt x="1199" y="510"/>
                    <a:pt x="1199" y="510"/>
                    <a:pt x="1199" y="510"/>
                  </a:cubicBezTo>
                  <a:cubicBezTo>
                    <a:pt x="1199" y="510"/>
                    <a:pt x="1199" y="510"/>
                    <a:pt x="1199" y="510"/>
                  </a:cubicBezTo>
                  <a:moveTo>
                    <a:pt x="1199" y="510"/>
                  </a:moveTo>
                  <a:cubicBezTo>
                    <a:pt x="1199" y="510"/>
                    <a:pt x="1199" y="510"/>
                    <a:pt x="1199" y="510"/>
                  </a:cubicBezTo>
                  <a:cubicBezTo>
                    <a:pt x="1199" y="510"/>
                    <a:pt x="1199" y="510"/>
                    <a:pt x="1199" y="510"/>
                  </a:cubicBezTo>
                  <a:moveTo>
                    <a:pt x="1200" y="510"/>
                  </a:moveTo>
                  <a:cubicBezTo>
                    <a:pt x="1199" y="510"/>
                    <a:pt x="1199" y="510"/>
                    <a:pt x="1199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1200" y="510"/>
                  </a:moveTo>
                  <a:cubicBezTo>
                    <a:pt x="1200" y="510"/>
                    <a:pt x="1200" y="510"/>
                    <a:pt x="1200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1200" y="510"/>
                  </a:moveTo>
                  <a:cubicBezTo>
                    <a:pt x="1200" y="510"/>
                    <a:pt x="1200" y="510"/>
                    <a:pt x="1200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1200" y="510"/>
                  </a:moveTo>
                  <a:cubicBezTo>
                    <a:pt x="1200" y="510"/>
                    <a:pt x="1200" y="510"/>
                    <a:pt x="1200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1200" y="510"/>
                  </a:moveTo>
                  <a:cubicBezTo>
                    <a:pt x="1200" y="510"/>
                    <a:pt x="1200" y="510"/>
                    <a:pt x="1200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1200" y="510"/>
                  </a:moveTo>
                  <a:cubicBezTo>
                    <a:pt x="1200" y="510"/>
                    <a:pt x="1200" y="510"/>
                    <a:pt x="1200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676" y="509"/>
                  </a:moveTo>
                  <a:cubicBezTo>
                    <a:pt x="676" y="509"/>
                    <a:pt x="676" y="509"/>
                    <a:pt x="676" y="509"/>
                  </a:cubicBezTo>
                  <a:cubicBezTo>
                    <a:pt x="676" y="509"/>
                    <a:pt x="676" y="509"/>
                    <a:pt x="676" y="509"/>
                  </a:cubicBezTo>
                  <a:moveTo>
                    <a:pt x="676" y="509"/>
                  </a:moveTo>
                  <a:cubicBezTo>
                    <a:pt x="676" y="509"/>
                    <a:pt x="676" y="509"/>
                    <a:pt x="676" y="509"/>
                  </a:cubicBezTo>
                  <a:cubicBezTo>
                    <a:pt x="676" y="509"/>
                    <a:pt x="676" y="509"/>
                    <a:pt x="676" y="509"/>
                  </a:cubicBezTo>
                  <a:moveTo>
                    <a:pt x="676" y="509"/>
                  </a:moveTo>
                  <a:cubicBezTo>
                    <a:pt x="676" y="509"/>
                    <a:pt x="676" y="509"/>
                    <a:pt x="676" y="509"/>
                  </a:cubicBezTo>
                  <a:cubicBezTo>
                    <a:pt x="676" y="509"/>
                    <a:pt x="676" y="509"/>
                    <a:pt x="676" y="509"/>
                  </a:cubicBezTo>
                  <a:moveTo>
                    <a:pt x="676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6" y="509"/>
                    <a:pt x="676" y="509"/>
                    <a:pt x="676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2" y="509"/>
                  </a:moveTo>
                  <a:cubicBezTo>
                    <a:pt x="671" y="509"/>
                    <a:pt x="671" y="509"/>
                    <a:pt x="671" y="509"/>
                  </a:cubicBezTo>
                  <a:cubicBezTo>
                    <a:pt x="672" y="509"/>
                    <a:pt x="672" y="509"/>
                    <a:pt x="672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4" y="509"/>
                    <a:pt x="673" y="509"/>
                    <a:pt x="672" y="509"/>
                  </a:cubicBezTo>
                  <a:cubicBezTo>
                    <a:pt x="672" y="509"/>
                    <a:pt x="674" y="509"/>
                    <a:pt x="675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5" y="509"/>
                    <a:pt x="675" y="509"/>
                    <a:pt x="675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5" y="509"/>
                    <a:pt x="675" y="509"/>
                    <a:pt x="675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5" y="509"/>
                    <a:pt x="675" y="509"/>
                    <a:pt x="675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5" y="509"/>
                    <a:pt x="675" y="509"/>
                    <a:pt x="675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5" y="509"/>
                    <a:pt x="675" y="509"/>
                    <a:pt x="675" y="509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7" y="506"/>
                  </a:moveTo>
                  <a:cubicBezTo>
                    <a:pt x="647" y="506"/>
                    <a:pt x="647" y="506"/>
                    <a:pt x="646" y="506"/>
                  </a:cubicBez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moveTo>
                    <a:pt x="647" y="506"/>
                  </a:move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moveTo>
                    <a:pt x="647" y="506"/>
                  </a:move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moveTo>
                    <a:pt x="647" y="506"/>
                  </a:move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moveTo>
                    <a:pt x="647" y="506"/>
                  </a:move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7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8" y="503"/>
                  </a:moveTo>
                  <a:cubicBezTo>
                    <a:pt x="708" y="503"/>
                    <a:pt x="708" y="503"/>
                    <a:pt x="708" y="503"/>
                  </a:cubicBezTo>
                  <a:cubicBezTo>
                    <a:pt x="708" y="503"/>
                    <a:pt x="708" y="503"/>
                    <a:pt x="708" y="503"/>
                  </a:cubicBezTo>
                  <a:moveTo>
                    <a:pt x="708" y="502"/>
                  </a:moveTo>
                  <a:cubicBezTo>
                    <a:pt x="708" y="503"/>
                    <a:pt x="708" y="503"/>
                    <a:pt x="708" y="503"/>
                  </a:cubicBezTo>
                  <a:cubicBezTo>
                    <a:pt x="708" y="502"/>
                    <a:pt x="708" y="502"/>
                    <a:pt x="708" y="502"/>
                  </a:cubicBezTo>
                  <a:moveTo>
                    <a:pt x="708" y="502"/>
                  </a:moveTo>
                  <a:cubicBezTo>
                    <a:pt x="708" y="502"/>
                    <a:pt x="708" y="502"/>
                    <a:pt x="708" y="502"/>
                  </a:cubicBezTo>
                  <a:cubicBezTo>
                    <a:pt x="708" y="502"/>
                    <a:pt x="708" y="502"/>
                    <a:pt x="708" y="502"/>
                  </a:cubicBezTo>
                  <a:moveTo>
                    <a:pt x="708" y="502"/>
                  </a:moveTo>
                  <a:cubicBezTo>
                    <a:pt x="708" y="502"/>
                    <a:pt x="708" y="502"/>
                    <a:pt x="708" y="502"/>
                  </a:cubicBezTo>
                  <a:cubicBezTo>
                    <a:pt x="708" y="502"/>
                    <a:pt x="708" y="502"/>
                    <a:pt x="708" y="502"/>
                  </a:cubicBezTo>
                  <a:moveTo>
                    <a:pt x="709" y="502"/>
                  </a:moveTo>
                  <a:cubicBezTo>
                    <a:pt x="708" y="502"/>
                    <a:pt x="708" y="502"/>
                    <a:pt x="708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10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1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1" y="501"/>
                  </a:moveTo>
                  <a:cubicBezTo>
                    <a:pt x="711" y="501"/>
                    <a:pt x="711" y="501"/>
                    <a:pt x="711" y="501"/>
                  </a:cubicBezTo>
                  <a:cubicBezTo>
                    <a:pt x="711" y="501"/>
                    <a:pt x="711" y="501"/>
                    <a:pt x="711" y="501"/>
                  </a:cubicBezTo>
                  <a:cubicBezTo>
                    <a:pt x="711" y="501"/>
                    <a:pt x="711" y="501"/>
                    <a:pt x="711" y="501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9" y="478"/>
                    <a:pt x="819" y="478"/>
                    <a:pt x="819" y="478"/>
                  </a:cubicBez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05" y="478"/>
                  </a:moveTo>
                  <a:cubicBezTo>
                    <a:pt x="805" y="478"/>
                    <a:pt x="805" y="478"/>
                    <a:pt x="805" y="478"/>
                  </a:cubicBezTo>
                  <a:cubicBezTo>
                    <a:pt x="805" y="478"/>
                    <a:pt x="805" y="478"/>
                    <a:pt x="805" y="478"/>
                  </a:cubicBezTo>
                  <a:moveTo>
                    <a:pt x="805" y="478"/>
                  </a:moveTo>
                  <a:cubicBezTo>
                    <a:pt x="805" y="478"/>
                    <a:pt x="805" y="478"/>
                    <a:pt x="805" y="478"/>
                  </a:cubicBezTo>
                  <a:cubicBezTo>
                    <a:pt x="805" y="478"/>
                    <a:pt x="805" y="478"/>
                    <a:pt x="805" y="478"/>
                  </a:cubicBezTo>
                  <a:moveTo>
                    <a:pt x="805" y="478"/>
                  </a:moveTo>
                  <a:cubicBezTo>
                    <a:pt x="805" y="478"/>
                    <a:pt x="805" y="478"/>
                    <a:pt x="805" y="478"/>
                  </a:cubicBezTo>
                  <a:cubicBezTo>
                    <a:pt x="805" y="478"/>
                    <a:pt x="805" y="478"/>
                    <a:pt x="805" y="478"/>
                  </a:cubicBezTo>
                  <a:moveTo>
                    <a:pt x="806" y="478"/>
                  </a:moveTo>
                  <a:cubicBezTo>
                    <a:pt x="805" y="478"/>
                    <a:pt x="805" y="478"/>
                    <a:pt x="805" y="478"/>
                  </a:cubicBezTo>
                  <a:cubicBezTo>
                    <a:pt x="806" y="478"/>
                    <a:pt x="806" y="478"/>
                    <a:pt x="806" y="478"/>
                  </a:cubicBezTo>
                  <a:moveTo>
                    <a:pt x="806" y="478"/>
                  </a:moveTo>
                  <a:cubicBezTo>
                    <a:pt x="806" y="478"/>
                    <a:pt x="806" y="478"/>
                    <a:pt x="806" y="478"/>
                  </a:cubicBezTo>
                  <a:cubicBezTo>
                    <a:pt x="806" y="478"/>
                    <a:pt x="806" y="478"/>
                    <a:pt x="806" y="478"/>
                  </a:cubicBezTo>
                  <a:moveTo>
                    <a:pt x="806" y="478"/>
                  </a:moveTo>
                  <a:cubicBezTo>
                    <a:pt x="806" y="478"/>
                    <a:pt x="806" y="478"/>
                    <a:pt x="806" y="478"/>
                  </a:cubicBezTo>
                  <a:cubicBezTo>
                    <a:pt x="806" y="478"/>
                    <a:pt x="806" y="478"/>
                    <a:pt x="806" y="478"/>
                  </a:cubicBezTo>
                  <a:moveTo>
                    <a:pt x="806" y="478"/>
                  </a:moveTo>
                  <a:cubicBezTo>
                    <a:pt x="806" y="478"/>
                    <a:pt x="806" y="478"/>
                    <a:pt x="806" y="478"/>
                  </a:cubicBezTo>
                  <a:cubicBezTo>
                    <a:pt x="806" y="478"/>
                    <a:pt x="806" y="478"/>
                    <a:pt x="806" y="478"/>
                  </a:cubicBezTo>
                  <a:moveTo>
                    <a:pt x="806" y="478"/>
                  </a:moveTo>
                  <a:cubicBezTo>
                    <a:pt x="806" y="478"/>
                    <a:pt x="806" y="478"/>
                    <a:pt x="806" y="478"/>
                  </a:cubicBezTo>
                  <a:cubicBezTo>
                    <a:pt x="806" y="478"/>
                    <a:pt x="806" y="478"/>
                    <a:pt x="806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8" y="478"/>
                    <a:pt x="808" y="478"/>
                    <a:pt x="808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8" y="478"/>
                  </a:moveTo>
                  <a:cubicBezTo>
                    <a:pt x="808" y="478"/>
                    <a:pt x="808" y="478"/>
                    <a:pt x="808" y="478"/>
                  </a:cubicBezTo>
                  <a:cubicBezTo>
                    <a:pt x="808" y="478"/>
                    <a:pt x="808" y="478"/>
                    <a:pt x="808" y="478"/>
                  </a:cubicBezTo>
                  <a:moveTo>
                    <a:pt x="808" y="478"/>
                  </a:moveTo>
                  <a:cubicBezTo>
                    <a:pt x="808" y="478"/>
                    <a:pt x="808" y="478"/>
                    <a:pt x="808" y="478"/>
                  </a:cubicBezTo>
                  <a:cubicBezTo>
                    <a:pt x="808" y="478"/>
                    <a:pt x="808" y="478"/>
                    <a:pt x="808" y="478"/>
                  </a:cubicBezTo>
                  <a:moveTo>
                    <a:pt x="808" y="478"/>
                  </a:moveTo>
                  <a:cubicBezTo>
                    <a:pt x="808" y="478"/>
                    <a:pt x="808" y="478"/>
                    <a:pt x="808" y="478"/>
                  </a:cubicBezTo>
                  <a:cubicBezTo>
                    <a:pt x="808" y="478"/>
                    <a:pt x="808" y="478"/>
                    <a:pt x="808" y="478"/>
                  </a:cubicBezTo>
                  <a:moveTo>
                    <a:pt x="808" y="478"/>
                  </a:moveTo>
                  <a:cubicBezTo>
                    <a:pt x="808" y="478"/>
                    <a:pt x="808" y="478"/>
                    <a:pt x="808" y="478"/>
                  </a:cubicBezTo>
                  <a:cubicBezTo>
                    <a:pt x="808" y="478"/>
                    <a:pt x="808" y="478"/>
                    <a:pt x="808" y="478"/>
                  </a:cubicBezTo>
                  <a:moveTo>
                    <a:pt x="808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08" y="478"/>
                    <a:pt x="808" y="478"/>
                    <a:pt x="808" y="478"/>
                  </a:cubicBezTo>
                  <a:moveTo>
                    <a:pt x="809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09" y="478"/>
                    <a:pt x="809" y="478"/>
                    <a:pt x="809" y="478"/>
                  </a:cubicBezTo>
                  <a:moveTo>
                    <a:pt x="809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09" y="478"/>
                    <a:pt x="809" y="478"/>
                    <a:pt x="809" y="478"/>
                  </a:cubicBezTo>
                  <a:moveTo>
                    <a:pt x="809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09" y="478"/>
                    <a:pt x="809" y="478"/>
                    <a:pt x="809" y="478"/>
                  </a:cubicBezTo>
                  <a:moveTo>
                    <a:pt x="809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09" y="478"/>
                    <a:pt x="809" y="478"/>
                    <a:pt x="809" y="478"/>
                  </a:cubicBezTo>
                  <a:moveTo>
                    <a:pt x="810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810" y="478"/>
                  </a:move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810" y="478"/>
                  </a:move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810" y="478"/>
                  </a:move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810" y="478"/>
                  </a:move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810" y="478"/>
                  </a:move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8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791" y="426"/>
                  </a:moveTo>
                  <a:cubicBezTo>
                    <a:pt x="792" y="426"/>
                    <a:pt x="792" y="426"/>
                    <a:pt x="793" y="426"/>
                  </a:cubicBezTo>
                  <a:cubicBezTo>
                    <a:pt x="792" y="426"/>
                    <a:pt x="792" y="426"/>
                    <a:pt x="791" y="426"/>
                  </a:cubicBezTo>
                  <a:moveTo>
                    <a:pt x="794" y="427"/>
                  </a:moveTo>
                  <a:cubicBezTo>
                    <a:pt x="793" y="427"/>
                    <a:pt x="793" y="426"/>
                    <a:pt x="793" y="426"/>
                  </a:cubicBezTo>
                  <a:cubicBezTo>
                    <a:pt x="793" y="426"/>
                    <a:pt x="793" y="427"/>
                    <a:pt x="794" y="427"/>
                  </a:cubicBezTo>
                  <a:moveTo>
                    <a:pt x="794" y="427"/>
                  </a:moveTo>
                  <a:cubicBezTo>
                    <a:pt x="794" y="427"/>
                    <a:pt x="795" y="427"/>
                    <a:pt x="795" y="428"/>
                  </a:cubicBezTo>
                  <a:cubicBezTo>
                    <a:pt x="795" y="427"/>
                    <a:pt x="794" y="427"/>
                    <a:pt x="794" y="427"/>
                  </a:cubicBezTo>
                  <a:moveTo>
                    <a:pt x="795" y="428"/>
                  </a:moveTo>
                  <a:cubicBezTo>
                    <a:pt x="795" y="428"/>
                    <a:pt x="796" y="428"/>
                    <a:pt x="796" y="428"/>
                  </a:cubicBezTo>
                  <a:cubicBezTo>
                    <a:pt x="796" y="428"/>
                    <a:pt x="795" y="428"/>
                    <a:pt x="795" y="428"/>
                  </a:cubicBezTo>
                  <a:moveTo>
                    <a:pt x="796" y="428"/>
                  </a:moveTo>
                  <a:cubicBezTo>
                    <a:pt x="796" y="428"/>
                    <a:pt x="797" y="429"/>
                    <a:pt x="797" y="429"/>
                  </a:cubicBezTo>
                  <a:cubicBezTo>
                    <a:pt x="797" y="429"/>
                    <a:pt x="796" y="428"/>
                    <a:pt x="796" y="428"/>
                  </a:cubicBezTo>
                  <a:moveTo>
                    <a:pt x="797" y="429"/>
                  </a:moveTo>
                  <a:cubicBezTo>
                    <a:pt x="797" y="429"/>
                    <a:pt x="798" y="429"/>
                    <a:pt x="798" y="430"/>
                  </a:cubicBezTo>
                  <a:cubicBezTo>
                    <a:pt x="798" y="429"/>
                    <a:pt x="797" y="429"/>
                    <a:pt x="797" y="429"/>
                  </a:cubicBezTo>
                  <a:moveTo>
                    <a:pt x="798" y="430"/>
                  </a:moveTo>
                  <a:cubicBezTo>
                    <a:pt x="798" y="430"/>
                    <a:pt x="799" y="430"/>
                    <a:pt x="799" y="430"/>
                  </a:cubicBezTo>
                  <a:cubicBezTo>
                    <a:pt x="799" y="430"/>
                    <a:pt x="798" y="430"/>
                    <a:pt x="798" y="430"/>
                  </a:cubicBezTo>
                  <a:moveTo>
                    <a:pt x="799" y="430"/>
                  </a:moveTo>
                  <a:cubicBezTo>
                    <a:pt x="799" y="431"/>
                    <a:pt x="800" y="431"/>
                    <a:pt x="800" y="431"/>
                  </a:cubicBezTo>
                  <a:cubicBezTo>
                    <a:pt x="800" y="431"/>
                    <a:pt x="799" y="431"/>
                    <a:pt x="799" y="430"/>
                  </a:cubicBezTo>
                  <a:moveTo>
                    <a:pt x="800" y="431"/>
                  </a:moveTo>
                  <a:cubicBezTo>
                    <a:pt x="800" y="431"/>
                    <a:pt x="800" y="432"/>
                    <a:pt x="800" y="432"/>
                  </a:cubicBezTo>
                  <a:cubicBezTo>
                    <a:pt x="800" y="432"/>
                    <a:pt x="800" y="431"/>
                    <a:pt x="800" y="431"/>
                  </a:cubicBezTo>
                  <a:moveTo>
                    <a:pt x="800" y="432"/>
                  </a:moveTo>
                  <a:cubicBezTo>
                    <a:pt x="801" y="432"/>
                    <a:pt x="801" y="432"/>
                    <a:pt x="801" y="432"/>
                  </a:cubicBezTo>
                  <a:cubicBezTo>
                    <a:pt x="801" y="432"/>
                    <a:pt x="801" y="432"/>
                    <a:pt x="800" y="432"/>
                  </a:cubicBezTo>
                  <a:moveTo>
                    <a:pt x="802" y="433"/>
                  </a:moveTo>
                  <a:cubicBezTo>
                    <a:pt x="801" y="432"/>
                    <a:pt x="801" y="432"/>
                    <a:pt x="801" y="432"/>
                  </a:cubicBezTo>
                  <a:cubicBezTo>
                    <a:pt x="802" y="433"/>
                    <a:pt x="802" y="433"/>
                    <a:pt x="802" y="433"/>
                  </a:cubicBezTo>
                  <a:moveTo>
                    <a:pt x="802" y="433"/>
                  </a:moveTo>
                  <a:cubicBezTo>
                    <a:pt x="802" y="433"/>
                    <a:pt x="802" y="433"/>
                    <a:pt x="802" y="433"/>
                  </a:cubicBezTo>
                  <a:cubicBezTo>
                    <a:pt x="802" y="433"/>
                    <a:pt x="802" y="433"/>
                    <a:pt x="802" y="433"/>
                  </a:cubicBezTo>
                  <a:moveTo>
                    <a:pt x="802" y="433"/>
                  </a:moveTo>
                  <a:cubicBezTo>
                    <a:pt x="803" y="434"/>
                    <a:pt x="803" y="434"/>
                    <a:pt x="803" y="434"/>
                  </a:cubicBezTo>
                  <a:cubicBezTo>
                    <a:pt x="803" y="434"/>
                    <a:pt x="803" y="434"/>
                    <a:pt x="802" y="433"/>
                  </a:cubicBezTo>
                  <a:moveTo>
                    <a:pt x="803" y="434"/>
                  </a:moveTo>
                  <a:cubicBezTo>
                    <a:pt x="803" y="434"/>
                    <a:pt x="803" y="434"/>
                    <a:pt x="803" y="435"/>
                  </a:cubicBezTo>
                  <a:cubicBezTo>
                    <a:pt x="803" y="434"/>
                    <a:pt x="803" y="434"/>
                    <a:pt x="803" y="434"/>
                  </a:cubicBezTo>
                  <a:moveTo>
                    <a:pt x="803" y="435"/>
                  </a:moveTo>
                  <a:cubicBezTo>
                    <a:pt x="803" y="435"/>
                    <a:pt x="804" y="435"/>
                    <a:pt x="804" y="435"/>
                  </a:cubicBezTo>
                  <a:cubicBezTo>
                    <a:pt x="804" y="435"/>
                    <a:pt x="803" y="435"/>
                    <a:pt x="803" y="435"/>
                  </a:cubicBezTo>
                  <a:moveTo>
                    <a:pt x="804" y="435"/>
                  </a:moveTo>
                  <a:cubicBezTo>
                    <a:pt x="804" y="435"/>
                    <a:pt x="804" y="436"/>
                    <a:pt x="804" y="436"/>
                  </a:cubicBezTo>
                  <a:cubicBezTo>
                    <a:pt x="804" y="436"/>
                    <a:pt x="804" y="435"/>
                    <a:pt x="804" y="435"/>
                  </a:cubicBezTo>
                  <a:moveTo>
                    <a:pt x="804" y="436"/>
                  </a:moveTo>
                  <a:cubicBezTo>
                    <a:pt x="804" y="436"/>
                    <a:pt x="804" y="436"/>
                    <a:pt x="804" y="436"/>
                  </a:cubicBezTo>
                  <a:cubicBezTo>
                    <a:pt x="804" y="436"/>
                    <a:pt x="804" y="436"/>
                    <a:pt x="804" y="436"/>
                  </a:cubicBezTo>
                  <a:moveTo>
                    <a:pt x="804" y="436"/>
                  </a:moveTo>
                  <a:cubicBezTo>
                    <a:pt x="804" y="436"/>
                    <a:pt x="805" y="436"/>
                    <a:pt x="805" y="437"/>
                  </a:cubicBezTo>
                  <a:cubicBezTo>
                    <a:pt x="805" y="436"/>
                    <a:pt x="804" y="436"/>
                    <a:pt x="804" y="436"/>
                  </a:cubicBezTo>
                  <a:moveTo>
                    <a:pt x="805" y="437"/>
                  </a:moveTo>
                  <a:cubicBezTo>
                    <a:pt x="805" y="437"/>
                    <a:pt x="805" y="437"/>
                    <a:pt x="805" y="437"/>
                  </a:cubicBezTo>
                  <a:cubicBezTo>
                    <a:pt x="805" y="437"/>
                    <a:pt x="805" y="437"/>
                    <a:pt x="805" y="437"/>
                  </a:cubicBezTo>
                  <a:moveTo>
                    <a:pt x="805" y="437"/>
                  </a:moveTo>
                  <a:cubicBezTo>
                    <a:pt x="805" y="437"/>
                    <a:pt x="805" y="437"/>
                    <a:pt x="805" y="437"/>
                  </a:cubicBezTo>
                  <a:cubicBezTo>
                    <a:pt x="805" y="437"/>
                    <a:pt x="805" y="437"/>
                    <a:pt x="805" y="437"/>
                  </a:cubicBezTo>
                  <a:moveTo>
                    <a:pt x="805" y="437"/>
                  </a:moveTo>
                  <a:cubicBezTo>
                    <a:pt x="805" y="438"/>
                    <a:pt x="805" y="438"/>
                    <a:pt x="805" y="438"/>
                  </a:cubicBezTo>
                  <a:cubicBezTo>
                    <a:pt x="805" y="437"/>
                    <a:pt x="805" y="437"/>
                    <a:pt x="805" y="437"/>
                  </a:cubicBezTo>
                  <a:moveTo>
                    <a:pt x="806" y="438"/>
                  </a:moveTo>
                  <a:cubicBezTo>
                    <a:pt x="806" y="438"/>
                    <a:pt x="805" y="438"/>
                    <a:pt x="805" y="438"/>
                  </a:cubicBezTo>
                  <a:cubicBezTo>
                    <a:pt x="805" y="438"/>
                    <a:pt x="806" y="438"/>
                    <a:pt x="806" y="438"/>
                  </a:cubicBezTo>
                  <a:moveTo>
                    <a:pt x="806" y="439"/>
                  </a:moveTo>
                  <a:cubicBezTo>
                    <a:pt x="806" y="439"/>
                    <a:pt x="806" y="439"/>
                    <a:pt x="806" y="438"/>
                  </a:cubicBezTo>
                  <a:cubicBezTo>
                    <a:pt x="806" y="439"/>
                    <a:pt x="806" y="439"/>
                    <a:pt x="806" y="439"/>
                  </a:cubicBezTo>
                  <a:moveTo>
                    <a:pt x="806" y="439"/>
                  </a:moveTo>
                  <a:cubicBezTo>
                    <a:pt x="806" y="439"/>
                    <a:pt x="806" y="439"/>
                    <a:pt x="806" y="439"/>
                  </a:cubicBezTo>
                  <a:cubicBezTo>
                    <a:pt x="806" y="439"/>
                    <a:pt x="806" y="439"/>
                    <a:pt x="806" y="439"/>
                  </a:cubicBezTo>
                  <a:moveTo>
                    <a:pt x="806" y="440"/>
                  </a:moveTo>
                  <a:cubicBezTo>
                    <a:pt x="806" y="440"/>
                    <a:pt x="806" y="439"/>
                    <a:pt x="806" y="439"/>
                  </a:cubicBezTo>
                  <a:cubicBezTo>
                    <a:pt x="806" y="439"/>
                    <a:pt x="806" y="440"/>
                    <a:pt x="806" y="440"/>
                  </a:cubicBezTo>
                  <a:moveTo>
                    <a:pt x="806" y="440"/>
                  </a:moveTo>
                  <a:cubicBezTo>
                    <a:pt x="806" y="440"/>
                    <a:pt x="806" y="440"/>
                    <a:pt x="806" y="440"/>
                  </a:cubicBezTo>
                  <a:cubicBezTo>
                    <a:pt x="806" y="440"/>
                    <a:pt x="806" y="440"/>
                    <a:pt x="806" y="440"/>
                  </a:cubicBezTo>
                  <a:moveTo>
                    <a:pt x="806" y="440"/>
                  </a:moveTo>
                  <a:cubicBezTo>
                    <a:pt x="806" y="440"/>
                    <a:pt x="806" y="440"/>
                    <a:pt x="806" y="440"/>
                  </a:cubicBezTo>
                  <a:cubicBezTo>
                    <a:pt x="806" y="440"/>
                    <a:pt x="806" y="440"/>
                    <a:pt x="806" y="440"/>
                  </a:cubicBezTo>
                  <a:moveTo>
                    <a:pt x="806" y="440"/>
                  </a:moveTo>
                  <a:cubicBezTo>
                    <a:pt x="806" y="441"/>
                    <a:pt x="806" y="441"/>
                    <a:pt x="806" y="441"/>
                  </a:cubicBezTo>
                  <a:cubicBezTo>
                    <a:pt x="806" y="440"/>
                    <a:pt x="806" y="440"/>
                    <a:pt x="806" y="440"/>
                  </a:cubicBezTo>
                  <a:moveTo>
                    <a:pt x="806" y="441"/>
                  </a:moveTo>
                  <a:cubicBezTo>
                    <a:pt x="806" y="441"/>
                    <a:pt x="806" y="441"/>
                    <a:pt x="806" y="441"/>
                  </a:cubicBezTo>
                  <a:cubicBezTo>
                    <a:pt x="806" y="441"/>
                    <a:pt x="806" y="441"/>
                    <a:pt x="806" y="441"/>
                  </a:cubicBezTo>
                  <a:moveTo>
                    <a:pt x="806" y="442"/>
                  </a:moveTo>
                  <a:cubicBezTo>
                    <a:pt x="806" y="442"/>
                    <a:pt x="806" y="442"/>
                    <a:pt x="806" y="441"/>
                  </a:cubicBezTo>
                  <a:cubicBezTo>
                    <a:pt x="806" y="442"/>
                    <a:pt x="806" y="442"/>
                    <a:pt x="806" y="442"/>
                  </a:cubicBezTo>
                  <a:moveTo>
                    <a:pt x="806" y="442"/>
                  </a:moveTo>
                  <a:cubicBezTo>
                    <a:pt x="806" y="442"/>
                    <a:pt x="806" y="442"/>
                    <a:pt x="806" y="442"/>
                  </a:cubicBezTo>
                  <a:cubicBezTo>
                    <a:pt x="806" y="442"/>
                    <a:pt x="806" y="442"/>
                    <a:pt x="806" y="442"/>
                  </a:cubicBezTo>
                  <a:moveTo>
                    <a:pt x="806" y="443"/>
                  </a:moveTo>
                  <a:cubicBezTo>
                    <a:pt x="806" y="442"/>
                    <a:pt x="806" y="442"/>
                    <a:pt x="806" y="442"/>
                  </a:cubicBezTo>
                  <a:cubicBezTo>
                    <a:pt x="806" y="443"/>
                    <a:pt x="806" y="443"/>
                    <a:pt x="806" y="443"/>
                  </a:cubicBezTo>
                  <a:moveTo>
                    <a:pt x="807" y="443"/>
                  </a:moveTo>
                  <a:cubicBezTo>
                    <a:pt x="807" y="443"/>
                    <a:pt x="807" y="443"/>
                    <a:pt x="807" y="443"/>
                  </a:cubicBezTo>
                  <a:cubicBezTo>
                    <a:pt x="807" y="443"/>
                    <a:pt x="807" y="443"/>
                    <a:pt x="807" y="443"/>
                  </a:cubicBezTo>
                  <a:moveTo>
                    <a:pt x="807" y="444"/>
                  </a:moveTo>
                  <a:cubicBezTo>
                    <a:pt x="807" y="443"/>
                    <a:pt x="807" y="443"/>
                    <a:pt x="807" y="443"/>
                  </a:cubicBezTo>
                  <a:cubicBezTo>
                    <a:pt x="807" y="443"/>
                    <a:pt x="807" y="443"/>
                    <a:pt x="807" y="443"/>
                  </a:cubicBezTo>
                  <a:moveTo>
                    <a:pt x="807" y="444"/>
                  </a:moveTo>
                  <a:cubicBezTo>
                    <a:pt x="807" y="444"/>
                    <a:pt x="807" y="444"/>
                    <a:pt x="807" y="444"/>
                  </a:cubicBezTo>
                  <a:cubicBezTo>
                    <a:pt x="807" y="444"/>
                    <a:pt x="807" y="444"/>
                    <a:pt x="807" y="444"/>
                  </a:cubicBezTo>
                  <a:moveTo>
                    <a:pt x="807" y="444"/>
                  </a:moveTo>
                  <a:cubicBezTo>
                    <a:pt x="807" y="444"/>
                    <a:pt x="807" y="444"/>
                    <a:pt x="807" y="444"/>
                  </a:cubicBezTo>
                  <a:cubicBezTo>
                    <a:pt x="807" y="444"/>
                    <a:pt x="807" y="444"/>
                    <a:pt x="807" y="444"/>
                  </a:cubicBezTo>
                  <a:moveTo>
                    <a:pt x="807" y="445"/>
                  </a:moveTo>
                  <a:cubicBezTo>
                    <a:pt x="807" y="444"/>
                    <a:pt x="807" y="444"/>
                    <a:pt x="807" y="444"/>
                  </a:cubicBezTo>
                  <a:cubicBezTo>
                    <a:pt x="807" y="445"/>
                    <a:pt x="807" y="445"/>
                    <a:pt x="807" y="445"/>
                  </a:cubicBezTo>
                  <a:moveTo>
                    <a:pt x="807" y="445"/>
                  </a:moveTo>
                  <a:cubicBezTo>
                    <a:pt x="807" y="445"/>
                    <a:pt x="807" y="445"/>
                    <a:pt x="807" y="445"/>
                  </a:cubicBezTo>
                  <a:cubicBezTo>
                    <a:pt x="807" y="445"/>
                    <a:pt x="807" y="445"/>
                    <a:pt x="807" y="445"/>
                  </a:cubicBezTo>
                  <a:moveTo>
                    <a:pt x="807" y="445"/>
                  </a:moveTo>
                  <a:cubicBezTo>
                    <a:pt x="807" y="445"/>
                    <a:pt x="807" y="445"/>
                    <a:pt x="807" y="445"/>
                  </a:cubicBezTo>
                  <a:cubicBezTo>
                    <a:pt x="807" y="445"/>
                    <a:pt x="807" y="445"/>
                    <a:pt x="807" y="445"/>
                  </a:cubicBezTo>
                  <a:moveTo>
                    <a:pt x="807" y="446"/>
                  </a:moveTo>
                  <a:cubicBezTo>
                    <a:pt x="807" y="445"/>
                    <a:pt x="807" y="445"/>
                    <a:pt x="807" y="445"/>
                  </a:cubicBezTo>
                  <a:cubicBezTo>
                    <a:pt x="807" y="446"/>
                    <a:pt x="807" y="446"/>
                    <a:pt x="807" y="446"/>
                  </a:cubicBezTo>
                  <a:moveTo>
                    <a:pt x="808" y="446"/>
                  </a:moveTo>
                  <a:cubicBezTo>
                    <a:pt x="807" y="446"/>
                    <a:pt x="807" y="446"/>
                    <a:pt x="807" y="446"/>
                  </a:cubicBezTo>
                  <a:cubicBezTo>
                    <a:pt x="807" y="446"/>
                    <a:pt x="807" y="446"/>
                    <a:pt x="808" y="446"/>
                  </a:cubicBezTo>
                  <a:moveTo>
                    <a:pt x="808" y="446"/>
                  </a:moveTo>
                  <a:cubicBezTo>
                    <a:pt x="808" y="446"/>
                    <a:pt x="808" y="446"/>
                    <a:pt x="808" y="446"/>
                  </a:cubicBezTo>
                  <a:cubicBezTo>
                    <a:pt x="808" y="446"/>
                    <a:pt x="808" y="446"/>
                    <a:pt x="808" y="446"/>
                  </a:cubicBezTo>
                  <a:moveTo>
                    <a:pt x="808" y="447"/>
                  </a:moveTo>
                  <a:cubicBezTo>
                    <a:pt x="808" y="446"/>
                    <a:pt x="808" y="446"/>
                    <a:pt x="808" y="446"/>
                  </a:cubicBezTo>
                  <a:cubicBezTo>
                    <a:pt x="808" y="447"/>
                    <a:pt x="808" y="447"/>
                    <a:pt x="808" y="447"/>
                  </a:cubicBezTo>
                  <a:moveTo>
                    <a:pt x="809" y="447"/>
                  </a:moveTo>
                  <a:cubicBezTo>
                    <a:pt x="808" y="447"/>
                    <a:pt x="808" y="447"/>
                    <a:pt x="808" y="447"/>
                  </a:cubicBezTo>
                  <a:cubicBezTo>
                    <a:pt x="809" y="447"/>
                    <a:pt x="809" y="447"/>
                    <a:pt x="809" y="447"/>
                  </a:cubicBezTo>
                  <a:moveTo>
                    <a:pt x="809" y="447"/>
                  </a:moveTo>
                  <a:cubicBezTo>
                    <a:pt x="809" y="447"/>
                    <a:pt x="809" y="447"/>
                    <a:pt x="809" y="447"/>
                  </a:cubicBezTo>
                  <a:cubicBezTo>
                    <a:pt x="809" y="447"/>
                    <a:pt x="809" y="447"/>
                    <a:pt x="809" y="447"/>
                  </a:cubicBezTo>
                  <a:moveTo>
                    <a:pt x="810" y="447"/>
                  </a:moveTo>
                  <a:cubicBezTo>
                    <a:pt x="809" y="447"/>
                    <a:pt x="809" y="447"/>
                    <a:pt x="809" y="447"/>
                  </a:cubicBezTo>
                  <a:cubicBezTo>
                    <a:pt x="809" y="447"/>
                    <a:pt x="809" y="447"/>
                    <a:pt x="810" y="447"/>
                  </a:cubicBezTo>
                  <a:moveTo>
                    <a:pt x="810" y="447"/>
                  </a:moveTo>
                  <a:cubicBezTo>
                    <a:pt x="810" y="447"/>
                    <a:pt x="810" y="447"/>
                    <a:pt x="810" y="447"/>
                  </a:cubicBezTo>
                  <a:cubicBezTo>
                    <a:pt x="810" y="447"/>
                    <a:pt x="810" y="447"/>
                    <a:pt x="810" y="447"/>
                  </a:cubicBezTo>
                  <a:moveTo>
                    <a:pt x="811" y="448"/>
                  </a:moveTo>
                  <a:cubicBezTo>
                    <a:pt x="810" y="448"/>
                    <a:pt x="810" y="448"/>
                    <a:pt x="810" y="447"/>
                  </a:cubicBezTo>
                  <a:cubicBezTo>
                    <a:pt x="810" y="448"/>
                    <a:pt x="810" y="448"/>
                    <a:pt x="811" y="448"/>
                  </a:cubicBezTo>
                  <a:moveTo>
                    <a:pt x="811" y="448"/>
                  </a:moveTo>
                  <a:cubicBezTo>
                    <a:pt x="811" y="448"/>
                    <a:pt x="811" y="448"/>
                    <a:pt x="811" y="448"/>
                  </a:cubicBezTo>
                  <a:cubicBezTo>
                    <a:pt x="811" y="448"/>
                    <a:pt x="811" y="448"/>
                    <a:pt x="811" y="448"/>
                  </a:cubicBezTo>
                  <a:moveTo>
                    <a:pt x="812" y="448"/>
                  </a:moveTo>
                  <a:cubicBezTo>
                    <a:pt x="811" y="448"/>
                    <a:pt x="811" y="448"/>
                    <a:pt x="811" y="448"/>
                  </a:cubicBezTo>
                  <a:cubicBezTo>
                    <a:pt x="811" y="448"/>
                    <a:pt x="811" y="448"/>
                    <a:pt x="812" y="448"/>
                  </a:cubicBezTo>
                  <a:moveTo>
                    <a:pt x="812" y="448"/>
                  </a:moveTo>
                  <a:cubicBezTo>
                    <a:pt x="812" y="448"/>
                    <a:pt x="812" y="448"/>
                    <a:pt x="812" y="448"/>
                  </a:cubicBezTo>
                  <a:cubicBezTo>
                    <a:pt x="812" y="448"/>
                    <a:pt x="812" y="448"/>
                    <a:pt x="812" y="448"/>
                  </a:cubicBezTo>
                  <a:moveTo>
                    <a:pt x="813" y="449"/>
                  </a:moveTo>
                  <a:cubicBezTo>
                    <a:pt x="813" y="449"/>
                    <a:pt x="813" y="449"/>
                    <a:pt x="812" y="448"/>
                  </a:cubicBezTo>
                  <a:cubicBezTo>
                    <a:pt x="813" y="449"/>
                    <a:pt x="813" y="449"/>
                    <a:pt x="813" y="449"/>
                  </a:cubicBezTo>
                  <a:moveTo>
                    <a:pt x="814" y="449"/>
                  </a:moveTo>
                  <a:cubicBezTo>
                    <a:pt x="814" y="449"/>
                    <a:pt x="814" y="449"/>
                    <a:pt x="813" y="449"/>
                  </a:cubicBezTo>
                  <a:cubicBezTo>
                    <a:pt x="814" y="449"/>
                    <a:pt x="814" y="449"/>
                    <a:pt x="814" y="449"/>
                  </a:cubicBezTo>
                  <a:moveTo>
                    <a:pt x="815" y="449"/>
                  </a:moveTo>
                  <a:cubicBezTo>
                    <a:pt x="815" y="449"/>
                    <a:pt x="815" y="449"/>
                    <a:pt x="814" y="449"/>
                  </a:cubicBezTo>
                  <a:cubicBezTo>
                    <a:pt x="815" y="449"/>
                    <a:pt x="815" y="449"/>
                    <a:pt x="815" y="449"/>
                  </a:cubicBezTo>
                  <a:moveTo>
                    <a:pt x="816" y="450"/>
                  </a:moveTo>
                  <a:cubicBezTo>
                    <a:pt x="816" y="450"/>
                    <a:pt x="815" y="449"/>
                    <a:pt x="815" y="449"/>
                  </a:cubicBezTo>
                  <a:cubicBezTo>
                    <a:pt x="815" y="449"/>
                    <a:pt x="816" y="450"/>
                    <a:pt x="816" y="450"/>
                  </a:cubicBezTo>
                  <a:moveTo>
                    <a:pt x="817" y="450"/>
                  </a:moveTo>
                  <a:cubicBezTo>
                    <a:pt x="817" y="450"/>
                    <a:pt x="817" y="450"/>
                    <a:pt x="816" y="450"/>
                  </a:cubicBezTo>
                  <a:cubicBezTo>
                    <a:pt x="817" y="450"/>
                    <a:pt x="817" y="450"/>
                    <a:pt x="817" y="450"/>
                  </a:cubicBezTo>
                  <a:moveTo>
                    <a:pt x="819" y="450"/>
                  </a:moveTo>
                  <a:cubicBezTo>
                    <a:pt x="818" y="450"/>
                    <a:pt x="818" y="450"/>
                    <a:pt x="817" y="450"/>
                  </a:cubicBezTo>
                  <a:cubicBezTo>
                    <a:pt x="818" y="450"/>
                    <a:pt x="818" y="450"/>
                    <a:pt x="819" y="450"/>
                  </a:cubicBezTo>
                  <a:moveTo>
                    <a:pt x="820" y="451"/>
                  </a:moveTo>
                  <a:cubicBezTo>
                    <a:pt x="819" y="450"/>
                    <a:pt x="819" y="450"/>
                    <a:pt x="819" y="450"/>
                  </a:cubicBezTo>
                  <a:cubicBezTo>
                    <a:pt x="819" y="450"/>
                    <a:pt x="819" y="450"/>
                    <a:pt x="820" y="451"/>
                  </a:cubicBezTo>
                  <a:moveTo>
                    <a:pt x="821" y="451"/>
                  </a:moveTo>
                  <a:cubicBezTo>
                    <a:pt x="821" y="451"/>
                    <a:pt x="820" y="451"/>
                    <a:pt x="820" y="451"/>
                  </a:cubicBezTo>
                  <a:cubicBezTo>
                    <a:pt x="820" y="451"/>
                    <a:pt x="821" y="451"/>
                    <a:pt x="821" y="451"/>
                  </a:cubicBezTo>
                  <a:moveTo>
                    <a:pt x="823" y="451"/>
                  </a:moveTo>
                  <a:cubicBezTo>
                    <a:pt x="822" y="451"/>
                    <a:pt x="822" y="451"/>
                    <a:pt x="821" y="451"/>
                  </a:cubicBezTo>
                  <a:cubicBezTo>
                    <a:pt x="822" y="451"/>
                    <a:pt x="822" y="451"/>
                    <a:pt x="823" y="451"/>
                  </a:cubicBezTo>
                  <a:moveTo>
                    <a:pt x="824" y="451"/>
                  </a:moveTo>
                  <a:cubicBezTo>
                    <a:pt x="824" y="451"/>
                    <a:pt x="823" y="451"/>
                    <a:pt x="823" y="451"/>
                  </a:cubicBezTo>
                  <a:cubicBezTo>
                    <a:pt x="823" y="451"/>
                    <a:pt x="824" y="451"/>
                    <a:pt x="824" y="451"/>
                  </a:cubicBezTo>
                  <a:moveTo>
                    <a:pt x="826" y="452"/>
                  </a:moveTo>
                  <a:cubicBezTo>
                    <a:pt x="825" y="451"/>
                    <a:pt x="825" y="451"/>
                    <a:pt x="824" y="451"/>
                  </a:cubicBezTo>
                  <a:cubicBezTo>
                    <a:pt x="825" y="451"/>
                    <a:pt x="825" y="451"/>
                    <a:pt x="826" y="452"/>
                  </a:cubicBezTo>
                  <a:moveTo>
                    <a:pt x="828" y="452"/>
                  </a:moveTo>
                  <a:cubicBezTo>
                    <a:pt x="827" y="452"/>
                    <a:pt x="827" y="452"/>
                    <a:pt x="826" y="452"/>
                  </a:cubicBezTo>
                  <a:cubicBezTo>
                    <a:pt x="827" y="452"/>
                    <a:pt x="827" y="452"/>
                    <a:pt x="828" y="452"/>
                  </a:cubicBezTo>
                  <a:moveTo>
                    <a:pt x="828" y="452"/>
                  </a:moveTo>
                  <a:cubicBezTo>
                    <a:pt x="830" y="452"/>
                    <a:pt x="830" y="452"/>
                    <a:pt x="830" y="452"/>
                  </a:cubicBezTo>
                  <a:cubicBezTo>
                    <a:pt x="829" y="452"/>
                    <a:pt x="828" y="452"/>
                    <a:pt x="828" y="452"/>
                  </a:cubicBezTo>
                  <a:moveTo>
                    <a:pt x="936" y="311"/>
                  </a:moveTo>
                  <a:cubicBezTo>
                    <a:pt x="936" y="311"/>
                    <a:pt x="936" y="311"/>
                    <a:pt x="936" y="311"/>
                  </a:cubicBezTo>
                  <a:cubicBezTo>
                    <a:pt x="936" y="311"/>
                    <a:pt x="936" y="311"/>
                    <a:pt x="936" y="311"/>
                  </a:cubicBezTo>
                  <a:moveTo>
                    <a:pt x="936" y="311"/>
                  </a:moveTo>
                  <a:cubicBezTo>
                    <a:pt x="936" y="311"/>
                    <a:pt x="936" y="311"/>
                    <a:pt x="936" y="311"/>
                  </a:cubicBezTo>
                  <a:cubicBezTo>
                    <a:pt x="936" y="311"/>
                    <a:pt x="936" y="311"/>
                    <a:pt x="936" y="311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1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7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7" y="312"/>
                  </a:moveTo>
                  <a:cubicBezTo>
                    <a:pt x="937" y="312"/>
                    <a:pt x="937" y="312"/>
                    <a:pt x="937" y="312"/>
                  </a:cubicBezTo>
                  <a:cubicBezTo>
                    <a:pt x="937" y="312"/>
                    <a:pt x="937" y="312"/>
                    <a:pt x="937" y="312"/>
                  </a:cubicBezTo>
                  <a:moveTo>
                    <a:pt x="937" y="313"/>
                  </a:moveTo>
                  <a:cubicBezTo>
                    <a:pt x="937" y="312"/>
                    <a:pt x="937" y="312"/>
                    <a:pt x="937" y="312"/>
                  </a:cubicBezTo>
                  <a:cubicBezTo>
                    <a:pt x="937" y="313"/>
                    <a:pt x="937" y="313"/>
                    <a:pt x="937" y="313"/>
                  </a:cubicBezTo>
                  <a:moveTo>
                    <a:pt x="937" y="313"/>
                  </a:moveTo>
                  <a:cubicBezTo>
                    <a:pt x="937" y="313"/>
                    <a:pt x="937" y="313"/>
                    <a:pt x="937" y="313"/>
                  </a:cubicBezTo>
                  <a:cubicBezTo>
                    <a:pt x="937" y="313"/>
                    <a:pt x="937" y="313"/>
                    <a:pt x="937" y="313"/>
                  </a:cubicBezTo>
                  <a:moveTo>
                    <a:pt x="937" y="313"/>
                  </a:moveTo>
                  <a:cubicBezTo>
                    <a:pt x="937" y="313"/>
                    <a:pt x="937" y="313"/>
                    <a:pt x="937" y="313"/>
                  </a:cubicBezTo>
                  <a:cubicBezTo>
                    <a:pt x="937" y="313"/>
                    <a:pt x="937" y="313"/>
                    <a:pt x="937" y="313"/>
                  </a:cubicBezTo>
                  <a:moveTo>
                    <a:pt x="937" y="313"/>
                  </a:moveTo>
                  <a:cubicBezTo>
                    <a:pt x="937" y="314"/>
                    <a:pt x="937" y="314"/>
                    <a:pt x="937" y="314"/>
                  </a:cubicBezTo>
                  <a:cubicBezTo>
                    <a:pt x="937" y="313"/>
                    <a:pt x="937" y="313"/>
                    <a:pt x="937" y="313"/>
                  </a:cubicBezTo>
                  <a:moveTo>
                    <a:pt x="938" y="315"/>
                  </a:moveTo>
                  <a:cubicBezTo>
                    <a:pt x="938" y="314"/>
                    <a:pt x="937" y="314"/>
                    <a:pt x="937" y="314"/>
                  </a:cubicBezTo>
                  <a:cubicBezTo>
                    <a:pt x="937" y="314"/>
                    <a:pt x="938" y="314"/>
                    <a:pt x="938" y="315"/>
                  </a:cubicBezTo>
                  <a:moveTo>
                    <a:pt x="938" y="315"/>
                  </a:moveTo>
                  <a:cubicBezTo>
                    <a:pt x="938" y="315"/>
                    <a:pt x="938" y="316"/>
                    <a:pt x="938" y="316"/>
                  </a:cubicBezTo>
                  <a:cubicBezTo>
                    <a:pt x="938" y="316"/>
                    <a:pt x="938" y="315"/>
                    <a:pt x="938" y="315"/>
                  </a:cubicBezTo>
                  <a:moveTo>
                    <a:pt x="938" y="316"/>
                  </a:moveTo>
                  <a:cubicBezTo>
                    <a:pt x="938" y="316"/>
                    <a:pt x="939" y="317"/>
                    <a:pt x="939" y="317"/>
                  </a:cubicBezTo>
                  <a:cubicBezTo>
                    <a:pt x="939" y="317"/>
                    <a:pt x="938" y="316"/>
                    <a:pt x="938" y="316"/>
                  </a:cubicBezTo>
                  <a:moveTo>
                    <a:pt x="939" y="317"/>
                  </a:moveTo>
                  <a:cubicBezTo>
                    <a:pt x="939" y="317"/>
                    <a:pt x="939" y="318"/>
                    <a:pt x="939" y="318"/>
                  </a:cubicBezTo>
                  <a:cubicBezTo>
                    <a:pt x="939" y="318"/>
                    <a:pt x="939" y="317"/>
                    <a:pt x="939" y="317"/>
                  </a:cubicBezTo>
                  <a:moveTo>
                    <a:pt x="939" y="318"/>
                  </a:moveTo>
                  <a:cubicBezTo>
                    <a:pt x="940" y="319"/>
                    <a:pt x="940" y="319"/>
                    <a:pt x="940" y="320"/>
                  </a:cubicBezTo>
                  <a:cubicBezTo>
                    <a:pt x="940" y="319"/>
                    <a:pt x="940" y="319"/>
                    <a:pt x="939" y="318"/>
                  </a:cubicBezTo>
                  <a:moveTo>
                    <a:pt x="941" y="321"/>
                  </a:moveTo>
                  <a:cubicBezTo>
                    <a:pt x="940" y="321"/>
                    <a:pt x="940" y="320"/>
                    <a:pt x="940" y="320"/>
                  </a:cubicBezTo>
                  <a:cubicBezTo>
                    <a:pt x="940" y="320"/>
                    <a:pt x="940" y="321"/>
                    <a:pt x="941" y="321"/>
                  </a:cubicBezTo>
                  <a:moveTo>
                    <a:pt x="941" y="322"/>
                  </a:moveTo>
                  <a:cubicBezTo>
                    <a:pt x="941" y="322"/>
                    <a:pt x="941" y="321"/>
                    <a:pt x="941" y="321"/>
                  </a:cubicBezTo>
                  <a:cubicBezTo>
                    <a:pt x="941" y="321"/>
                    <a:pt x="941" y="322"/>
                    <a:pt x="941" y="322"/>
                  </a:cubicBezTo>
                  <a:moveTo>
                    <a:pt x="941" y="323"/>
                  </a:moveTo>
                  <a:cubicBezTo>
                    <a:pt x="941" y="323"/>
                    <a:pt x="941" y="322"/>
                    <a:pt x="941" y="322"/>
                  </a:cubicBezTo>
                  <a:cubicBezTo>
                    <a:pt x="941" y="322"/>
                    <a:pt x="941" y="323"/>
                    <a:pt x="941" y="323"/>
                  </a:cubicBezTo>
                  <a:moveTo>
                    <a:pt x="941" y="323"/>
                  </a:moveTo>
                  <a:cubicBezTo>
                    <a:pt x="941" y="323"/>
                    <a:pt x="941" y="324"/>
                    <a:pt x="942" y="324"/>
                  </a:cubicBezTo>
                  <a:cubicBezTo>
                    <a:pt x="941" y="324"/>
                    <a:pt x="941" y="323"/>
                    <a:pt x="941" y="323"/>
                  </a:cubicBezTo>
                  <a:moveTo>
                    <a:pt x="942" y="324"/>
                  </a:moveTo>
                  <a:cubicBezTo>
                    <a:pt x="942" y="324"/>
                    <a:pt x="942" y="324"/>
                    <a:pt x="942" y="325"/>
                  </a:cubicBezTo>
                  <a:cubicBezTo>
                    <a:pt x="942" y="324"/>
                    <a:pt x="942" y="324"/>
                    <a:pt x="942" y="324"/>
                  </a:cubicBezTo>
                  <a:moveTo>
                    <a:pt x="942" y="325"/>
                  </a:moveTo>
                  <a:cubicBezTo>
                    <a:pt x="942" y="325"/>
                    <a:pt x="942" y="325"/>
                    <a:pt x="942" y="325"/>
                  </a:cubicBezTo>
                  <a:cubicBezTo>
                    <a:pt x="942" y="325"/>
                    <a:pt x="942" y="325"/>
                    <a:pt x="942" y="325"/>
                  </a:cubicBezTo>
                  <a:moveTo>
                    <a:pt x="943" y="327"/>
                  </a:moveTo>
                  <a:cubicBezTo>
                    <a:pt x="942" y="326"/>
                    <a:pt x="942" y="326"/>
                    <a:pt x="942" y="325"/>
                  </a:cubicBezTo>
                  <a:cubicBezTo>
                    <a:pt x="942" y="326"/>
                    <a:pt x="942" y="326"/>
                    <a:pt x="943" y="327"/>
                  </a:cubicBezTo>
                  <a:moveTo>
                    <a:pt x="943" y="328"/>
                  </a:moveTo>
                  <a:cubicBezTo>
                    <a:pt x="943" y="327"/>
                    <a:pt x="943" y="327"/>
                    <a:pt x="943" y="327"/>
                  </a:cubicBezTo>
                  <a:cubicBezTo>
                    <a:pt x="943" y="327"/>
                    <a:pt x="943" y="327"/>
                    <a:pt x="943" y="328"/>
                  </a:cubicBezTo>
                  <a:moveTo>
                    <a:pt x="943" y="328"/>
                  </a:moveTo>
                  <a:cubicBezTo>
                    <a:pt x="943" y="328"/>
                    <a:pt x="943" y="328"/>
                    <a:pt x="943" y="328"/>
                  </a:cubicBezTo>
                  <a:cubicBezTo>
                    <a:pt x="943" y="328"/>
                    <a:pt x="943" y="328"/>
                    <a:pt x="943" y="328"/>
                  </a:cubicBezTo>
                  <a:moveTo>
                    <a:pt x="943" y="329"/>
                  </a:moveTo>
                  <a:cubicBezTo>
                    <a:pt x="943" y="329"/>
                    <a:pt x="943" y="328"/>
                    <a:pt x="943" y="328"/>
                  </a:cubicBezTo>
                  <a:cubicBezTo>
                    <a:pt x="943" y="329"/>
                    <a:pt x="943" y="329"/>
                    <a:pt x="943" y="330"/>
                  </a:cubicBezTo>
                  <a:cubicBezTo>
                    <a:pt x="943" y="330"/>
                    <a:pt x="943" y="329"/>
                    <a:pt x="943" y="329"/>
                  </a:cubicBezTo>
                  <a:moveTo>
                    <a:pt x="975" y="276"/>
                  </a:moveTo>
                  <a:cubicBezTo>
                    <a:pt x="976" y="278"/>
                    <a:pt x="976" y="278"/>
                    <a:pt x="976" y="278"/>
                  </a:cubicBezTo>
                  <a:cubicBezTo>
                    <a:pt x="975" y="277"/>
                    <a:pt x="975" y="277"/>
                    <a:pt x="975" y="276"/>
                  </a:cubicBezTo>
                  <a:moveTo>
                    <a:pt x="976" y="279"/>
                  </a:moveTo>
                  <a:cubicBezTo>
                    <a:pt x="976" y="279"/>
                    <a:pt x="976" y="278"/>
                    <a:pt x="976" y="278"/>
                  </a:cubicBezTo>
                  <a:cubicBezTo>
                    <a:pt x="976" y="278"/>
                    <a:pt x="976" y="279"/>
                    <a:pt x="976" y="279"/>
                  </a:cubicBezTo>
                  <a:moveTo>
                    <a:pt x="976" y="280"/>
                  </a:moveTo>
                  <a:cubicBezTo>
                    <a:pt x="976" y="280"/>
                    <a:pt x="976" y="279"/>
                    <a:pt x="976" y="279"/>
                  </a:cubicBezTo>
                  <a:cubicBezTo>
                    <a:pt x="976" y="279"/>
                    <a:pt x="976" y="280"/>
                    <a:pt x="976" y="280"/>
                  </a:cubicBezTo>
                  <a:moveTo>
                    <a:pt x="976" y="280"/>
                  </a:moveTo>
                  <a:cubicBezTo>
                    <a:pt x="976" y="280"/>
                    <a:pt x="977" y="281"/>
                    <a:pt x="977" y="281"/>
                  </a:cubicBezTo>
                  <a:cubicBezTo>
                    <a:pt x="977" y="281"/>
                    <a:pt x="976" y="280"/>
                    <a:pt x="976" y="280"/>
                  </a:cubicBezTo>
                  <a:moveTo>
                    <a:pt x="977" y="281"/>
                  </a:moveTo>
                  <a:cubicBezTo>
                    <a:pt x="977" y="281"/>
                    <a:pt x="977" y="282"/>
                    <a:pt x="977" y="282"/>
                  </a:cubicBezTo>
                  <a:cubicBezTo>
                    <a:pt x="977" y="282"/>
                    <a:pt x="977" y="281"/>
                    <a:pt x="977" y="281"/>
                  </a:cubicBezTo>
                  <a:moveTo>
                    <a:pt x="978" y="283"/>
                  </a:moveTo>
                  <a:cubicBezTo>
                    <a:pt x="977" y="283"/>
                    <a:pt x="977" y="282"/>
                    <a:pt x="977" y="282"/>
                  </a:cubicBezTo>
                  <a:cubicBezTo>
                    <a:pt x="977" y="282"/>
                    <a:pt x="977" y="283"/>
                    <a:pt x="978" y="283"/>
                  </a:cubicBezTo>
                  <a:moveTo>
                    <a:pt x="978" y="284"/>
                  </a:moveTo>
                  <a:cubicBezTo>
                    <a:pt x="978" y="283"/>
                    <a:pt x="978" y="283"/>
                    <a:pt x="978" y="283"/>
                  </a:cubicBezTo>
                  <a:cubicBezTo>
                    <a:pt x="978" y="283"/>
                    <a:pt x="978" y="283"/>
                    <a:pt x="978" y="284"/>
                  </a:cubicBezTo>
                  <a:moveTo>
                    <a:pt x="978" y="285"/>
                  </a:moveTo>
                  <a:cubicBezTo>
                    <a:pt x="978" y="284"/>
                    <a:pt x="978" y="284"/>
                    <a:pt x="978" y="284"/>
                  </a:cubicBezTo>
                  <a:cubicBezTo>
                    <a:pt x="978" y="284"/>
                    <a:pt x="978" y="284"/>
                    <a:pt x="978" y="285"/>
                  </a:cubicBezTo>
                  <a:moveTo>
                    <a:pt x="979" y="286"/>
                  </a:moveTo>
                  <a:cubicBezTo>
                    <a:pt x="979" y="285"/>
                    <a:pt x="979" y="285"/>
                    <a:pt x="978" y="285"/>
                  </a:cubicBezTo>
                  <a:cubicBezTo>
                    <a:pt x="979" y="285"/>
                    <a:pt x="979" y="285"/>
                    <a:pt x="979" y="286"/>
                  </a:cubicBezTo>
                  <a:moveTo>
                    <a:pt x="979" y="287"/>
                  </a:moveTo>
                  <a:cubicBezTo>
                    <a:pt x="979" y="286"/>
                    <a:pt x="979" y="286"/>
                    <a:pt x="979" y="286"/>
                  </a:cubicBezTo>
                  <a:cubicBezTo>
                    <a:pt x="979" y="286"/>
                    <a:pt x="979" y="286"/>
                    <a:pt x="979" y="287"/>
                  </a:cubicBezTo>
                  <a:moveTo>
                    <a:pt x="980" y="288"/>
                  </a:moveTo>
                  <a:cubicBezTo>
                    <a:pt x="979" y="288"/>
                    <a:pt x="979" y="287"/>
                    <a:pt x="979" y="287"/>
                  </a:cubicBezTo>
                  <a:cubicBezTo>
                    <a:pt x="979" y="287"/>
                    <a:pt x="979" y="288"/>
                    <a:pt x="980" y="288"/>
                  </a:cubicBezTo>
                  <a:moveTo>
                    <a:pt x="980" y="289"/>
                  </a:moveTo>
                  <a:cubicBezTo>
                    <a:pt x="980" y="288"/>
                    <a:pt x="980" y="288"/>
                    <a:pt x="980" y="288"/>
                  </a:cubicBezTo>
                  <a:cubicBezTo>
                    <a:pt x="980" y="288"/>
                    <a:pt x="980" y="288"/>
                    <a:pt x="980" y="289"/>
                  </a:cubicBezTo>
                  <a:moveTo>
                    <a:pt x="980" y="289"/>
                  </a:moveTo>
                  <a:cubicBezTo>
                    <a:pt x="980" y="289"/>
                    <a:pt x="980" y="289"/>
                    <a:pt x="980" y="289"/>
                  </a:cubicBezTo>
                  <a:cubicBezTo>
                    <a:pt x="980" y="289"/>
                    <a:pt x="980" y="289"/>
                    <a:pt x="980" y="289"/>
                  </a:cubicBezTo>
                  <a:moveTo>
                    <a:pt x="981" y="290"/>
                  </a:moveTo>
                  <a:cubicBezTo>
                    <a:pt x="981" y="290"/>
                    <a:pt x="980" y="290"/>
                    <a:pt x="980" y="289"/>
                  </a:cubicBezTo>
                  <a:cubicBezTo>
                    <a:pt x="980" y="290"/>
                    <a:pt x="981" y="290"/>
                    <a:pt x="981" y="290"/>
                  </a:cubicBezTo>
                  <a:moveTo>
                    <a:pt x="981" y="291"/>
                  </a:moveTo>
                  <a:cubicBezTo>
                    <a:pt x="981" y="291"/>
                    <a:pt x="981" y="291"/>
                    <a:pt x="981" y="290"/>
                  </a:cubicBezTo>
                  <a:cubicBezTo>
                    <a:pt x="981" y="291"/>
                    <a:pt x="981" y="291"/>
                    <a:pt x="981" y="291"/>
                  </a:cubicBezTo>
                  <a:moveTo>
                    <a:pt x="981" y="292"/>
                  </a:moveTo>
                  <a:cubicBezTo>
                    <a:pt x="981" y="292"/>
                    <a:pt x="981" y="292"/>
                    <a:pt x="981" y="291"/>
                  </a:cubicBezTo>
                  <a:cubicBezTo>
                    <a:pt x="981" y="292"/>
                    <a:pt x="981" y="292"/>
                    <a:pt x="981" y="292"/>
                  </a:cubicBezTo>
                  <a:moveTo>
                    <a:pt x="982" y="293"/>
                  </a:moveTo>
                  <a:cubicBezTo>
                    <a:pt x="982" y="292"/>
                    <a:pt x="982" y="292"/>
                    <a:pt x="981" y="292"/>
                  </a:cubicBezTo>
                  <a:cubicBezTo>
                    <a:pt x="982" y="292"/>
                    <a:pt x="982" y="292"/>
                    <a:pt x="982" y="293"/>
                  </a:cubicBezTo>
                  <a:moveTo>
                    <a:pt x="983" y="294"/>
                  </a:moveTo>
                  <a:cubicBezTo>
                    <a:pt x="982" y="293"/>
                    <a:pt x="982" y="293"/>
                    <a:pt x="982" y="293"/>
                  </a:cubicBezTo>
                  <a:cubicBezTo>
                    <a:pt x="982" y="293"/>
                    <a:pt x="982" y="293"/>
                    <a:pt x="983" y="294"/>
                  </a:cubicBezTo>
                  <a:moveTo>
                    <a:pt x="983" y="294"/>
                  </a:moveTo>
                  <a:cubicBezTo>
                    <a:pt x="983" y="294"/>
                    <a:pt x="983" y="294"/>
                    <a:pt x="983" y="294"/>
                  </a:cubicBezTo>
                  <a:cubicBezTo>
                    <a:pt x="983" y="294"/>
                    <a:pt x="983" y="294"/>
                    <a:pt x="983" y="294"/>
                  </a:cubicBezTo>
                  <a:moveTo>
                    <a:pt x="984" y="295"/>
                  </a:moveTo>
                  <a:cubicBezTo>
                    <a:pt x="983" y="294"/>
                    <a:pt x="983" y="294"/>
                    <a:pt x="983" y="294"/>
                  </a:cubicBezTo>
                  <a:cubicBezTo>
                    <a:pt x="983" y="294"/>
                    <a:pt x="983" y="294"/>
                    <a:pt x="984" y="295"/>
                  </a:cubicBezTo>
                  <a:moveTo>
                    <a:pt x="984" y="295"/>
                  </a:moveTo>
                  <a:cubicBezTo>
                    <a:pt x="984" y="295"/>
                    <a:pt x="984" y="295"/>
                    <a:pt x="984" y="295"/>
                  </a:cubicBezTo>
                  <a:cubicBezTo>
                    <a:pt x="984" y="295"/>
                    <a:pt x="984" y="295"/>
                    <a:pt x="984" y="295"/>
                  </a:cubicBezTo>
                  <a:moveTo>
                    <a:pt x="984" y="296"/>
                  </a:moveTo>
                  <a:cubicBezTo>
                    <a:pt x="984" y="296"/>
                    <a:pt x="984" y="296"/>
                    <a:pt x="984" y="295"/>
                  </a:cubicBezTo>
                  <a:cubicBezTo>
                    <a:pt x="984" y="296"/>
                    <a:pt x="984" y="296"/>
                    <a:pt x="984" y="296"/>
                  </a:cubicBezTo>
                  <a:moveTo>
                    <a:pt x="985" y="296"/>
                  </a:moveTo>
                  <a:cubicBezTo>
                    <a:pt x="985" y="296"/>
                    <a:pt x="985" y="296"/>
                    <a:pt x="984" y="296"/>
                  </a:cubicBezTo>
                  <a:cubicBezTo>
                    <a:pt x="985" y="296"/>
                    <a:pt x="985" y="296"/>
                    <a:pt x="985" y="296"/>
                  </a:cubicBezTo>
                  <a:moveTo>
                    <a:pt x="986" y="297"/>
                  </a:moveTo>
                  <a:cubicBezTo>
                    <a:pt x="986" y="297"/>
                    <a:pt x="985" y="296"/>
                    <a:pt x="985" y="296"/>
                  </a:cubicBezTo>
                  <a:cubicBezTo>
                    <a:pt x="985" y="296"/>
                    <a:pt x="986" y="297"/>
                    <a:pt x="986" y="297"/>
                  </a:cubicBezTo>
                  <a:moveTo>
                    <a:pt x="986" y="297"/>
                  </a:moveTo>
                  <a:cubicBezTo>
                    <a:pt x="986" y="297"/>
                    <a:pt x="986" y="297"/>
                    <a:pt x="986" y="297"/>
                  </a:cubicBezTo>
                  <a:cubicBezTo>
                    <a:pt x="986" y="297"/>
                    <a:pt x="986" y="297"/>
                    <a:pt x="986" y="297"/>
                  </a:cubicBezTo>
                  <a:moveTo>
                    <a:pt x="987" y="298"/>
                  </a:moveTo>
                  <a:cubicBezTo>
                    <a:pt x="987" y="297"/>
                    <a:pt x="987" y="297"/>
                    <a:pt x="986" y="297"/>
                  </a:cubicBezTo>
                  <a:cubicBezTo>
                    <a:pt x="987" y="297"/>
                    <a:pt x="987" y="297"/>
                    <a:pt x="987" y="298"/>
                  </a:cubicBezTo>
                  <a:moveTo>
                    <a:pt x="987" y="298"/>
                  </a:moveTo>
                  <a:cubicBezTo>
                    <a:pt x="987" y="298"/>
                    <a:pt x="987" y="298"/>
                    <a:pt x="987" y="298"/>
                  </a:cubicBezTo>
                  <a:cubicBezTo>
                    <a:pt x="987" y="298"/>
                    <a:pt x="987" y="298"/>
                    <a:pt x="987" y="298"/>
                  </a:cubicBezTo>
                  <a:moveTo>
                    <a:pt x="988" y="298"/>
                  </a:moveTo>
                  <a:cubicBezTo>
                    <a:pt x="988" y="298"/>
                    <a:pt x="988" y="298"/>
                    <a:pt x="987" y="298"/>
                  </a:cubicBezTo>
                  <a:cubicBezTo>
                    <a:pt x="988" y="298"/>
                    <a:pt x="988" y="298"/>
                    <a:pt x="988" y="298"/>
                  </a:cubicBezTo>
                  <a:moveTo>
                    <a:pt x="989" y="298"/>
                  </a:moveTo>
                  <a:cubicBezTo>
                    <a:pt x="989" y="298"/>
                    <a:pt x="989" y="298"/>
                    <a:pt x="988" y="298"/>
                  </a:cubicBezTo>
                  <a:cubicBezTo>
                    <a:pt x="989" y="298"/>
                    <a:pt x="989" y="298"/>
                    <a:pt x="989" y="298"/>
                  </a:cubicBezTo>
                  <a:moveTo>
                    <a:pt x="990" y="298"/>
                  </a:moveTo>
                  <a:cubicBezTo>
                    <a:pt x="990" y="298"/>
                    <a:pt x="989" y="298"/>
                    <a:pt x="989" y="298"/>
                  </a:cubicBezTo>
                  <a:cubicBezTo>
                    <a:pt x="989" y="298"/>
                    <a:pt x="990" y="298"/>
                    <a:pt x="990" y="298"/>
                  </a:cubicBezTo>
                  <a:moveTo>
                    <a:pt x="991" y="298"/>
                  </a:moveTo>
                  <a:cubicBezTo>
                    <a:pt x="991" y="298"/>
                    <a:pt x="990" y="298"/>
                    <a:pt x="990" y="298"/>
                  </a:cubicBezTo>
                  <a:cubicBezTo>
                    <a:pt x="990" y="298"/>
                    <a:pt x="991" y="298"/>
                    <a:pt x="991" y="298"/>
                  </a:cubicBezTo>
                  <a:moveTo>
                    <a:pt x="991" y="298"/>
                  </a:moveTo>
                  <a:cubicBezTo>
                    <a:pt x="991" y="298"/>
                    <a:pt x="991" y="298"/>
                    <a:pt x="991" y="298"/>
                  </a:cubicBezTo>
                  <a:cubicBezTo>
                    <a:pt x="991" y="298"/>
                    <a:pt x="991" y="298"/>
                    <a:pt x="991" y="298"/>
                  </a:cubicBezTo>
                  <a:moveTo>
                    <a:pt x="993" y="298"/>
                  </a:moveTo>
                  <a:cubicBezTo>
                    <a:pt x="992" y="298"/>
                    <a:pt x="992" y="298"/>
                    <a:pt x="991" y="298"/>
                  </a:cubicBezTo>
                  <a:cubicBezTo>
                    <a:pt x="992" y="298"/>
                    <a:pt x="992" y="298"/>
                    <a:pt x="993" y="298"/>
                  </a:cubicBezTo>
                  <a:moveTo>
                    <a:pt x="994" y="298"/>
                  </a:moveTo>
                  <a:cubicBezTo>
                    <a:pt x="994" y="298"/>
                    <a:pt x="993" y="298"/>
                    <a:pt x="993" y="298"/>
                  </a:cubicBezTo>
                  <a:cubicBezTo>
                    <a:pt x="993" y="298"/>
                    <a:pt x="994" y="298"/>
                    <a:pt x="994" y="298"/>
                  </a:cubicBezTo>
                  <a:moveTo>
                    <a:pt x="995" y="298"/>
                  </a:moveTo>
                  <a:cubicBezTo>
                    <a:pt x="995" y="298"/>
                    <a:pt x="994" y="298"/>
                    <a:pt x="994" y="298"/>
                  </a:cubicBezTo>
                  <a:cubicBezTo>
                    <a:pt x="994" y="298"/>
                    <a:pt x="995" y="298"/>
                    <a:pt x="995" y="298"/>
                  </a:cubicBezTo>
                  <a:moveTo>
                    <a:pt x="996" y="298"/>
                  </a:moveTo>
                  <a:cubicBezTo>
                    <a:pt x="996" y="298"/>
                    <a:pt x="995" y="298"/>
                    <a:pt x="995" y="298"/>
                  </a:cubicBezTo>
                  <a:cubicBezTo>
                    <a:pt x="995" y="298"/>
                    <a:pt x="996" y="298"/>
                    <a:pt x="996" y="298"/>
                  </a:cubicBezTo>
                  <a:moveTo>
                    <a:pt x="997" y="298"/>
                  </a:moveTo>
                  <a:cubicBezTo>
                    <a:pt x="997" y="298"/>
                    <a:pt x="997" y="298"/>
                    <a:pt x="996" y="298"/>
                  </a:cubicBezTo>
                  <a:cubicBezTo>
                    <a:pt x="997" y="298"/>
                    <a:pt x="997" y="298"/>
                    <a:pt x="997" y="298"/>
                  </a:cubicBezTo>
                  <a:moveTo>
                    <a:pt x="998" y="297"/>
                  </a:moveTo>
                  <a:cubicBezTo>
                    <a:pt x="997" y="297"/>
                    <a:pt x="997" y="297"/>
                    <a:pt x="997" y="298"/>
                  </a:cubicBezTo>
                  <a:cubicBezTo>
                    <a:pt x="997" y="297"/>
                    <a:pt x="997" y="297"/>
                    <a:pt x="998" y="297"/>
                  </a:cubicBezTo>
                  <a:moveTo>
                    <a:pt x="998" y="297"/>
                  </a:moveTo>
                  <a:cubicBezTo>
                    <a:pt x="998" y="297"/>
                    <a:pt x="998" y="297"/>
                    <a:pt x="998" y="297"/>
                  </a:cubicBezTo>
                  <a:cubicBezTo>
                    <a:pt x="998" y="297"/>
                    <a:pt x="998" y="297"/>
                    <a:pt x="998" y="297"/>
                  </a:cubicBezTo>
                  <a:moveTo>
                    <a:pt x="999" y="297"/>
                  </a:moveTo>
                  <a:cubicBezTo>
                    <a:pt x="999" y="297"/>
                    <a:pt x="999" y="297"/>
                    <a:pt x="998" y="297"/>
                  </a:cubicBezTo>
                  <a:cubicBezTo>
                    <a:pt x="999" y="297"/>
                    <a:pt x="999" y="297"/>
                    <a:pt x="999" y="297"/>
                  </a:cubicBezTo>
                  <a:moveTo>
                    <a:pt x="999" y="296"/>
                  </a:moveTo>
                  <a:cubicBezTo>
                    <a:pt x="999" y="296"/>
                    <a:pt x="999" y="297"/>
                    <a:pt x="999" y="297"/>
                  </a:cubicBezTo>
                  <a:cubicBezTo>
                    <a:pt x="999" y="297"/>
                    <a:pt x="999" y="297"/>
                    <a:pt x="999" y="297"/>
                  </a:cubicBezTo>
                  <a:moveTo>
                    <a:pt x="1000" y="296"/>
                  </a:moveTo>
                  <a:cubicBezTo>
                    <a:pt x="1000" y="296"/>
                    <a:pt x="1000" y="296"/>
                    <a:pt x="1000" y="296"/>
                  </a:cubicBezTo>
                  <a:cubicBezTo>
                    <a:pt x="1000" y="296"/>
                    <a:pt x="1000" y="296"/>
                    <a:pt x="1000" y="296"/>
                  </a:cubicBezTo>
                  <a:moveTo>
                    <a:pt x="1000" y="296"/>
                  </a:moveTo>
                  <a:cubicBezTo>
                    <a:pt x="1000" y="296"/>
                    <a:pt x="1000" y="296"/>
                    <a:pt x="1000" y="296"/>
                  </a:cubicBezTo>
                  <a:cubicBezTo>
                    <a:pt x="1000" y="296"/>
                    <a:pt x="1000" y="296"/>
                    <a:pt x="1000" y="296"/>
                  </a:cubicBezTo>
                  <a:moveTo>
                    <a:pt x="1001" y="296"/>
                  </a:moveTo>
                  <a:cubicBezTo>
                    <a:pt x="1000" y="296"/>
                    <a:pt x="1000" y="296"/>
                    <a:pt x="1000" y="296"/>
                  </a:cubicBezTo>
                  <a:cubicBezTo>
                    <a:pt x="1001" y="296"/>
                    <a:pt x="1001" y="296"/>
                    <a:pt x="1001" y="296"/>
                  </a:cubicBezTo>
                  <a:moveTo>
                    <a:pt x="1001" y="295"/>
                  </a:moveTo>
                  <a:cubicBezTo>
                    <a:pt x="1001" y="296"/>
                    <a:pt x="1001" y="296"/>
                    <a:pt x="1001" y="296"/>
                  </a:cubicBezTo>
                  <a:cubicBezTo>
                    <a:pt x="1001" y="295"/>
                    <a:pt x="1001" y="295"/>
                    <a:pt x="1001" y="295"/>
                  </a:cubicBezTo>
                  <a:moveTo>
                    <a:pt x="1001" y="295"/>
                  </a:moveTo>
                  <a:cubicBezTo>
                    <a:pt x="1001" y="295"/>
                    <a:pt x="1001" y="295"/>
                    <a:pt x="1001" y="295"/>
                  </a:cubicBezTo>
                  <a:cubicBezTo>
                    <a:pt x="1001" y="295"/>
                    <a:pt x="1001" y="295"/>
                    <a:pt x="1001" y="295"/>
                  </a:cubicBezTo>
                  <a:moveTo>
                    <a:pt x="1001" y="294"/>
                  </a:moveTo>
                  <a:cubicBezTo>
                    <a:pt x="1001" y="295"/>
                    <a:pt x="1001" y="295"/>
                    <a:pt x="1001" y="295"/>
                  </a:cubicBezTo>
                  <a:cubicBezTo>
                    <a:pt x="1001" y="295"/>
                    <a:pt x="1001" y="295"/>
                    <a:pt x="1001" y="294"/>
                  </a:cubicBezTo>
                  <a:moveTo>
                    <a:pt x="1002" y="294"/>
                  </a:moveTo>
                  <a:cubicBezTo>
                    <a:pt x="1002" y="294"/>
                    <a:pt x="1001" y="294"/>
                    <a:pt x="1001" y="294"/>
                  </a:cubicBezTo>
                  <a:cubicBezTo>
                    <a:pt x="1001" y="294"/>
                    <a:pt x="1002" y="294"/>
                    <a:pt x="1002" y="294"/>
                  </a:cubicBezTo>
                  <a:moveTo>
                    <a:pt x="1002" y="294"/>
                  </a:moveTo>
                  <a:cubicBezTo>
                    <a:pt x="1002" y="294"/>
                    <a:pt x="1002" y="294"/>
                    <a:pt x="1002" y="294"/>
                  </a:cubicBezTo>
                  <a:cubicBezTo>
                    <a:pt x="1002" y="294"/>
                    <a:pt x="1002" y="294"/>
                    <a:pt x="1002" y="294"/>
                  </a:cubicBezTo>
                  <a:moveTo>
                    <a:pt x="1002" y="293"/>
                  </a:moveTo>
                  <a:cubicBezTo>
                    <a:pt x="1002" y="293"/>
                    <a:pt x="1002" y="294"/>
                    <a:pt x="1002" y="294"/>
                  </a:cubicBezTo>
                  <a:cubicBezTo>
                    <a:pt x="1002" y="294"/>
                    <a:pt x="1002" y="293"/>
                    <a:pt x="1002" y="293"/>
                  </a:cubicBezTo>
                  <a:moveTo>
                    <a:pt x="1002" y="292"/>
                  </a:moveTo>
                  <a:cubicBezTo>
                    <a:pt x="1002" y="292"/>
                    <a:pt x="1002" y="293"/>
                    <a:pt x="1002" y="293"/>
                  </a:cubicBezTo>
                  <a:cubicBezTo>
                    <a:pt x="1002" y="293"/>
                    <a:pt x="1002" y="292"/>
                    <a:pt x="1002" y="292"/>
                  </a:cubicBezTo>
                  <a:moveTo>
                    <a:pt x="1002" y="292"/>
                  </a:moveTo>
                  <a:cubicBezTo>
                    <a:pt x="1002" y="292"/>
                    <a:pt x="1002" y="292"/>
                    <a:pt x="1002" y="292"/>
                  </a:cubicBezTo>
                  <a:cubicBezTo>
                    <a:pt x="1002" y="292"/>
                    <a:pt x="1002" y="292"/>
                    <a:pt x="1002" y="292"/>
                  </a:cubicBezTo>
                  <a:moveTo>
                    <a:pt x="1002" y="291"/>
                  </a:moveTo>
                  <a:cubicBezTo>
                    <a:pt x="1002" y="291"/>
                    <a:pt x="1002" y="292"/>
                    <a:pt x="1002" y="292"/>
                  </a:cubicBezTo>
                  <a:cubicBezTo>
                    <a:pt x="1002" y="292"/>
                    <a:pt x="1002" y="291"/>
                    <a:pt x="1002" y="291"/>
                  </a:cubicBezTo>
                  <a:moveTo>
                    <a:pt x="1002" y="290"/>
                  </a:moveTo>
                  <a:cubicBezTo>
                    <a:pt x="1002" y="291"/>
                    <a:pt x="1002" y="291"/>
                    <a:pt x="1002" y="291"/>
                  </a:cubicBezTo>
                  <a:cubicBezTo>
                    <a:pt x="1002" y="291"/>
                    <a:pt x="1002" y="291"/>
                    <a:pt x="1002" y="290"/>
                  </a:cubicBezTo>
                  <a:moveTo>
                    <a:pt x="1002" y="290"/>
                  </a:moveTo>
                  <a:cubicBezTo>
                    <a:pt x="1002" y="290"/>
                    <a:pt x="1002" y="290"/>
                    <a:pt x="1002" y="289"/>
                  </a:cubicBezTo>
                  <a:cubicBezTo>
                    <a:pt x="1002" y="290"/>
                    <a:pt x="1002" y="290"/>
                    <a:pt x="1002" y="290"/>
                  </a:cubicBezTo>
                  <a:moveTo>
                    <a:pt x="1002" y="289"/>
                  </a:moveTo>
                  <a:cubicBezTo>
                    <a:pt x="1002" y="289"/>
                    <a:pt x="1002" y="289"/>
                    <a:pt x="1002" y="289"/>
                  </a:cubicBezTo>
                  <a:cubicBezTo>
                    <a:pt x="1002" y="289"/>
                    <a:pt x="1002" y="289"/>
                    <a:pt x="1002" y="289"/>
                  </a:cubicBezTo>
                  <a:moveTo>
                    <a:pt x="1002" y="288"/>
                  </a:moveTo>
                  <a:cubicBezTo>
                    <a:pt x="1002" y="288"/>
                    <a:pt x="1002" y="288"/>
                    <a:pt x="1002" y="289"/>
                  </a:cubicBezTo>
                  <a:cubicBezTo>
                    <a:pt x="1002" y="288"/>
                    <a:pt x="1002" y="288"/>
                    <a:pt x="1002" y="288"/>
                  </a:cubicBezTo>
                  <a:moveTo>
                    <a:pt x="1002" y="288"/>
                  </a:moveTo>
                  <a:cubicBezTo>
                    <a:pt x="1002" y="288"/>
                    <a:pt x="1002" y="287"/>
                    <a:pt x="1002" y="287"/>
                  </a:cubicBezTo>
                  <a:cubicBezTo>
                    <a:pt x="1002" y="287"/>
                    <a:pt x="1002" y="288"/>
                    <a:pt x="1002" y="288"/>
                  </a:cubicBezTo>
                  <a:moveTo>
                    <a:pt x="1002" y="286"/>
                  </a:moveTo>
                  <a:cubicBezTo>
                    <a:pt x="1002" y="286"/>
                    <a:pt x="1002" y="286"/>
                    <a:pt x="1002" y="287"/>
                  </a:cubicBezTo>
                  <a:cubicBezTo>
                    <a:pt x="1002" y="286"/>
                    <a:pt x="1002" y="286"/>
                    <a:pt x="1002" y="286"/>
                  </a:cubicBezTo>
                  <a:moveTo>
                    <a:pt x="1002" y="286"/>
                  </a:moveTo>
                  <a:cubicBezTo>
                    <a:pt x="1002" y="285"/>
                    <a:pt x="1002" y="285"/>
                    <a:pt x="1002" y="284"/>
                  </a:cubicBezTo>
                  <a:cubicBezTo>
                    <a:pt x="1002" y="285"/>
                    <a:pt x="1002" y="285"/>
                    <a:pt x="1002" y="286"/>
                  </a:cubicBezTo>
                  <a:moveTo>
                    <a:pt x="1002" y="283"/>
                  </a:moveTo>
                  <a:cubicBezTo>
                    <a:pt x="1002" y="284"/>
                    <a:pt x="1002" y="284"/>
                    <a:pt x="1002" y="284"/>
                  </a:cubicBezTo>
                  <a:cubicBezTo>
                    <a:pt x="1002" y="284"/>
                    <a:pt x="1002" y="284"/>
                    <a:pt x="1002" y="283"/>
                  </a:cubicBezTo>
                  <a:moveTo>
                    <a:pt x="1002" y="283"/>
                  </a:moveTo>
                  <a:cubicBezTo>
                    <a:pt x="1002" y="283"/>
                    <a:pt x="1002" y="283"/>
                    <a:pt x="1002" y="283"/>
                  </a:cubicBezTo>
                  <a:cubicBezTo>
                    <a:pt x="1002" y="283"/>
                    <a:pt x="1002" y="283"/>
                    <a:pt x="1002" y="283"/>
                  </a:cubicBezTo>
                  <a:moveTo>
                    <a:pt x="1002" y="281"/>
                  </a:moveTo>
                  <a:cubicBezTo>
                    <a:pt x="1002" y="281"/>
                    <a:pt x="1002" y="280"/>
                    <a:pt x="1002" y="280"/>
                  </a:cubicBezTo>
                  <a:cubicBezTo>
                    <a:pt x="1002" y="280"/>
                    <a:pt x="1002" y="282"/>
                    <a:pt x="1002" y="281"/>
                  </a:cubicBezTo>
                  <a:cubicBezTo>
                    <a:pt x="1002" y="282"/>
                    <a:pt x="1002" y="282"/>
                    <a:pt x="1002" y="283"/>
                  </a:cubicBezTo>
                  <a:cubicBezTo>
                    <a:pt x="1002" y="282"/>
                    <a:pt x="1002" y="282"/>
                    <a:pt x="1002" y="281"/>
                  </a:cubicBezTo>
                  <a:moveTo>
                    <a:pt x="1017" y="280"/>
                  </a:moveTo>
                  <a:cubicBezTo>
                    <a:pt x="1005" y="273"/>
                    <a:pt x="1005" y="273"/>
                    <a:pt x="1005" y="273"/>
                  </a:cubicBezTo>
                  <a:cubicBezTo>
                    <a:pt x="1008" y="257"/>
                    <a:pt x="1008" y="257"/>
                    <a:pt x="1008" y="257"/>
                  </a:cubicBezTo>
                  <a:cubicBezTo>
                    <a:pt x="1020" y="272"/>
                    <a:pt x="1020" y="272"/>
                    <a:pt x="1020" y="272"/>
                  </a:cubicBezTo>
                  <a:cubicBezTo>
                    <a:pt x="1017" y="280"/>
                    <a:pt x="1017" y="280"/>
                    <a:pt x="1017" y="280"/>
                  </a:cubicBezTo>
                  <a:cubicBezTo>
                    <a:pt x="1030" y="286"/>
                    <a:pt x="1030" y="286"/>
                    <a:pt x="1030" y="286"/>
                  </a:cubicBezTo>
                  <a:cubicBezTo>
                    <a:pt x="1017" y="280"/>
                    <a:pt x="1017" y="280"/>
                    <a:pt x="1017" y="280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8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7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28" y="233"/>
                  </a:moveTo>
                  <a:cubicBezTo>
                    <a:pt x="1024" y="234"/>
                    <a:pt x="1019" y="235"/>
                    <a:pt x="1015" y="235"/>
                  </a:cubicBezTo>
                  <a:cubicBezTo>
                    <a:pt x="1013" y="235"/>
                    <a:pt x="1010" y="236"/>
                    <a:pt x="1009" y="237"/>
                  </a:cubicBezTo>
                  <a:cubicBezTo>
                    <a:pt x="1008" y="237"/>
                    <a:pt x="1008" y="237"/>
                    <a:pt x="1004" y="244"/>
                  </a:cubicBezTo>
                  <a:cubicBezTo>
                    <a:pt x="1005" y="246"/>
                    <a:pt x="1006" y="249"/>
                    <a:pt x="1007" y="251"/>
                  </a:cubicBezTo>
                  <a:cubicBezTo>
                    <a:pt x="1006" y="249"/>
                    <a:pt x="1005" y="246"/>
                    <a:pt x="1004" y="244"/>
                  </a:cubicBezTo>
                  <a:cubicBezTo>
                    <a:pt x="1002" y="244"/>
                    <a:pt x="1001" y="244"/>
                    <a:pt x="999" y="244"/>
                  </a:cubicBezTo>
                  <a:cubicBezTo>
                    <a:pt x="997" y="240"/>
                    <a:pt x="996" y="235"/>
                    <a:pt x="994" y="230"/>
                  </a:cubicBezTo>
                  <a:cubicBezTo>
                    <a:pt x="992" y="230"/>
                    <a:pt x="991" y="230"/>
                    <a:pt x="989" y="230"/>
                  </a:cubicBezTo>
                  <a:cubicBezTo>
                    <a:pt x="991" y="230"/>
                    <a:pt x="992" y="230"/>
                    <a:pt x="994" y="230"/>
                  </a:cubicBezTo>
                  <a:cubicBezTo>
                    <a:pt x="1004" y="229"/>
                    <a:pt x="1015" y="228"/>
                    <a:pt x="1025" y="226"/>
                  </a:cubicBezTo>
                  <a:cubicBezTo>
                    <a:pt x="1026" y="229"/>
                    <a:pt x="1027" y="231"/>
                    <a:pt x="1028" y="233"/>
                  </a:cubicBezTo>
                  <a:moveTo>
                    <a:pt x="1032" y="226"/>
                  </a:moveTo>
                  <a:cubicBezTo>
                    <a:pt x="1032" y="226"/>
                    <a:pt x="1032" y="225"/>
                    <a:pt x="1032" y="225"/>
                  </a:cubicBezTo>
                  <a:cubicBezTo>
                    <a:pt x="1032" y="225"/>
                    <a:pt x="1032" y="226"/>
                    <a:pt x="1032" y="226"/>
                  </a:cubicBezTo>
                  <a:cubicBezTo>
                    <a:pt x="1032" y="226"/>
                    <a:pt x="1032" y="226"/>
                    <a:pt x="1032" y="226"/>
                  </a:cubicBezTo>
                  <a:moveTo>
                    <a:pt x="1031" y="225"/>
                  </a:moveTo>
                  <a:cubicBezTo>
                    <a:pt x="1031" y="225"/>
                    <a:pt x="1030" y="226"/>
                    <a:pt x="1031" y="227"/>
                  </a:cubicBezTo>
                  <a:cubicBezTo>
                    <a:pt x="1031" y="226"/>
                    <a:pt x="1030" y="226"/>
                    <a:pt x="1031" y="225"/>
                  </a:cubicBezTo>
                  <a:cubicBezTo>
                    <a:pt x="1031" y="225"/>
                    <a:pt x="1031" y="225"/>
                    <a:pt x="1031" y="225"/>
                  </a:cubicBezTo>
                  <a:moveTo>
                    <a:pt x="829" y="337"/>
                  </a:moveTo>
                  <a:cubicBezTo>
                    <a:pt x="829" y="334"/>
                    <a:pt x="829" y="331"/>
                    <a:pt x="829" y="329"/>
                  </a:cubicBezTo>
                  <a:cubicBezTo>
                    <a:pt x="819" y="329"/>
                    <a:pt x="819" y="329"/>
                    <a:pt x="819" y="329"/>
                  </a:cubicBezTo>
                  <a:cubicBezTo>
                    <a:pt x="812" y="345"/>
                    <a:pt x="812" y="345"/>
                    <a:pt x="812" y="345"/>
                  </a:cubicBezTo>
                  <a:cubicBezTo>
                    <a:pt x="823" y="337"/>
                    <a:pt x="823" y="337"/>
                    <a:pt x="823" y="337"/>
                  </a:cubicBezTo>
                  <a:cubicBezTo>
                    <a:pt x="823" y="342"/>
                    <a:pt x="823" y="347"/>
                    <a:pt x="823" y="353"/>
                  </a:cubicBezTo>
                  <a:cubicBezTo>
                    <a:pt x="829" y="337"/>
                    <a:pt x="829" y="337"/>
                    <a:pt x="829" y="337"/>
                  </a:cubicBezTo>
                  <a:moveTo>
                    <a:pt x="1008" y="578"/>
                  </a:moveTo>
                  <a:cubicBezTo>
                    <a:pt x="999" y="560"/>
                    <a:pt x="999" y="560"/>
                    <a:pt x="999" y="560"/>
                  </a:cubicBezTo>
                  <a:cubicBezTo>
                    <a:pt x="1008" y="578"/>
                    <a:pt x="1008" y="578"/>
                    <a:pt x="1008" y="578"/>
                  </a:cubicBezTo>
                  <a:moveTo>
                    <a:pt x="1008" y="480"/>
                  </a:moveTo>
                  <a:cubicBezTo>
                    <a:pt x="1013" y="470"/>
                    <a:pt x="1013" y="470"/>
                    <a:pt x="1013" y="470"/>
                  </a:cubicBezTo>
                  <a:cubicBezTo>
                    <a:pt x="1008" y="480"/>
                    <a:pt x="1008" y="480"/>
                    <a:pt x="1008" y="480"/>
                  </a:cubicBezTo>
                  <a:moveTo>
                    <a:pt x="1024" y="461"/>
                  </a:moveTo>
                  <a:cubicBezTo>
                    <a:pt x="1013" y="470"/>
                    <a:pt x="1013" y="470"/>
                    <a:pt x="1013" y="470"/>
                  </a:cubicBezTo>
                  <a:cubicBezTo>
                    <a:pt x="1024" y="461"/>
                    <a:pt x="1024" y="461"/>
                    <a:pt x="1024" y="461"/>
                  </a:cubicBezTo>
                  <a:moveTo>
                    <a:pt x="1273" y="419"/>
                  </a:moveTo>
                  <a:cubicBezTo>
                    <a:pt x="1233" y="329"/>
                    <a:pt x="1182" y="248"/>
                    <a:pt x="1124" y="179"/>
                  </a:cubicBezTo>
                  <a:cubicBezTo>
                    <a:pt x="1123" y="179"/>
                    <a:pt x="1122" y="179"/>
                    <a:pt x="1120" y="179"/>
                  </a:cubicBezTo>
                  <a:cubicBezTo>
                    <a:pt x="1114" y="181"/>
                    <a:pt x="1107" y="182"/>
                    <a:pt x="1100" y="184"/>
                  </a:cubicBezTo>
                  <a:cubicBezTo>
                    <a:pt x="1091" y="186"/>
                    <a:pt x="1081" y="188"/>
                    <a:pt x="1072" y="190"/>
                  </a:cubicBezTo>
                  <a:cubicBezTo>
                    <a:pt x="1068" y="186"/>
                    <a:pt x="1066" y="181"/>
                    <a:pt x="1063" y="177"/>
                  </a:cubicBezTo>
                  <a:cubicBezTo>
                    <a:pt x="1060" y="178"/>
                    <a:pt x="1058" y="178"/>
                    <a:pt x="1055" y="178"/>
                  </a:cubicBezTo>
                  <a:cubicBezTo>
                    <a:pt x="1065" y="189"/>
                    <a:pt x="1065" y="189"/>
                    <a:pt x="1075" y="197"/>
                  </a:cubicBezTo>
                  <a:cubicBezTo>
                    <a:pt x="1075" y="197"/>
                    <a:pt x="1073" y="197"/>
                    <a:pt x="1072" y="197"/>
                  </a:cubicBezTo>
                  <a:cubicBezTo>
                    <a:pt x="1056" y="207"/>
                    <a:pt x="1056" y="207"/>
                    <a:pt x="1056" y="207"/>
                  </a:cubicBezTo>
                  <a:cubicBezTo>
                    <a:pt x="1054" y="203"/>
                    <a:pt x="1051" y="198"/>
                    <a:pt x="1048" y="194"/>
                  </a:cubicBezTo>
                  <a:cubicBezTo>
                    <a:pt x="1053" y="208"/>
                    <a:pt x="1053" y="208"/>
                    <a:pt x="1053" y="208"/>
                  </a:cubicBezTo>
                  <a:cubicBezTo>
                    <a:pt x="1048" y="194"/>
                    <a:pt x="1048" y="194"/>
                    <a:pt x="1048" y="194"/>
                  </a:cubicBezTo>
                  <a:cubicBezTo>
                    <a:pt x="1046" y="194"/>
                    <a:pt x="1043" y="195"/>
                    <a:pt x="1040" y="195"/>
                  </a:cubicBezTo>
                  <a:cubicBezTo>
                    <a:pt x="1045" y="202"/>
                    <a:pt x="1048" y="209"/>
                    <a:pt x="1052" y="215"/>
                  </a:cubicBezTo>
                  <a:cubicBezTo>
                    <a:pt x="1047" y="216"/>
                    <a:pt x="1041" y="217"/>
                    <a:pt x="1035" y="218"/>
                  </a:cubicBezTo>
                  <a:cubicBezTo>
                    <a:pt x="1034" y="218"/>
                    <a:pt x="1032" y="218"/>
                    <a:pt x="1031" y="218"/>
                  </a:cubicBezTo>
                  <a:cubicBezTo>
                    <a:pt x="1031" y="218"/>
                    <a:pt x="1031" y="218"/>
                    <a:pt x="1031" y="218"/>
                  </a:cubicBezTo>
                  <a:cubicBezTo>
                    <a:pt x="1018" y="220"/>
                    <a:pt x="1004" y="222"/>
                    <a:pt x="991" y="223"/>
                  </a:cubicBezTo>
                  <a:cubicBezTo>
                    <a:pt x="989" y="230"/>
                    <a:pt x="989" y="230"/>
                    <a:pt x="989" y="230"/>
                  </a:cubicBezTo>
                  <a:cubicBezTo>
                    <a:pt x="991" y="223"/>
                    <a:pt x="991" y="223"/>
                    <a:pt x="991" y="223"/>
                  </a:cubicBezTo>
                  <a:cubicBezTo>
                    <a:pt x="971" y="221"/>
                    <a:pt x="971" y="221"/>
                    <a:pt x="971" y="221"/>
                  </a:cubicBezTo>
                  <a:cubicBezTo>
                    <a:pt x="991" y="223"/>
                    <a:pt x="991" y="223"/>
                    <a:pt x="991" y="223"/>
                  </a:cubicBezTo>
                  <a:cubicBezTo>
                    <a:pt x="1004" y="222"/>
                    <a:pt x="1018" y="220"/>
                    <a:pt x="1031" y="218"/>
                  </a:cubicBezTo>
                  <a:cubicBezTo>
                    <a:pt x="999" y="201"/>
                    <a:pt x="999" y="201"/>
                    <a:pt x="999" y="201"/>
                  </a:cubicBezTo>
                  <a:cubicBezTo>
                    <a:pt x="988" y="195"/>
                    <a:pt x="988" y="195"/>
                    <a:pt x="988" y="195"/>
                  </a:cubicBezTo>
                  <a:cubicBezTo>
                    <a:pt x="966" y="196"/>
                    <a:pt x="944" y="187"/>
                    <a:pt x="922" y="187"/>
                  </a:cubicBezTo>
                  <a:cubicBezTo>
                    <a:pt x="921" y="187"/>
                    <a:pt x="919" y="187"/>
                    <a:pt x="918" y="187"/>
                  </a:cubicBezTo>
                  <a:cubicBezTo>
                    <a:pt x="911" y="188"/>
                    <a:pt x="911" y="188"/>
                    <a:pt x="902" y="193"/>
                  </a:cubicBezTo>
                  <a:cubicBezTo>
                    <a:pt x="908" y="196"/>
                    <a:pt x="916" y="199"/>
                    <a:pt x="922" y="201"/>
                  </a:cubicBezTo>
                  <a:cubicBezTo>
                    <a:pt x="899" y="195"/>
                    <a:pt x="899" y="195"/>
                    <a:pt x="899" y="195"/>
                  </a:cubicBezTo>
                  <a:cubicBezTo>
                    <a:pt x="872" y="210"/>
                    <a:pt x="872" y="210"/>
                    <a:pt x="872" y="210"/>
                  </a:cubicBezTo>
                  <a:cubicBezTo>
                    <a:pt x="868" y="217"/>
                    <a:pt x="868" y="217"/>
                    <a:pt x="868" y="217"/>
                  </a:cubicBezTo>
                  <a:cubicBezTo>
                    <a:pt x="860" y="224"/>
                    <a:pt x="860" y="224"/>
                    <a:pt x="860" y="224"/>
                  </a:cubicBezTo>
                  <a:cubicBezTo>
                    <a:pt x="851" y="224"/>
                    <a:pt x="851" y="224"/>
                    <a:pt x="851" y="224"/>
                  </a:cubicBezTo>
                  <a:cubicBezTo>
                    <a:pt x="847" y="231"/>
                    <a:pt x="847" y="231"/>
                    <a:pt x="847" y="231"/>
                  </a:cubicBezTo>
                  <a:cubicBezTo>
                    <a:pt x="843" y="246"/>
                    <a:pt x="843" y="246"/>
                    <a:pt x="843" y="246"/>
                  </a:cubicBezTo>
                  <a:cubicBezTo>
                    <a:pt x="829" y="253"/>
                    <a:pt x="829" y="253"/>
                    <a:pt x="829" y="253"/>
                  </a:cubicBezTo>
                  <a:cubicBezTo>
                    <a:pt x="823" y="259"/>
                    <a:pt x="823" y="259"/>
                    <a:pt x="823" y="259"/>
                  </a:cubicBezTo>
                  <a:cubicBezTo>
                    <a:pt x="819" y="268"/>
                    <a:pt x="819" y="268"/>
                    <a:pt x="819" y="268"/>
                  </a:cubicBezTo>
                  <a:cubicBezTo>
                    <a:pt x="809" y="275"/>
                    <a:pt x="809" y="275"/>
                    <a:pt x="809" y="275"/>
                  </a:cubicBezTo>
                  <a:cubicBezTo>
                    <a:pt x="806" y="275"/>
                    <a:pt x="802" y="275"/>
                    <a:pt x="799" y="275"/>
                  </a:cubicBezTo>
                  <a:cubicBezTo>
                    <a:pt x="789" y="283"/>
                    <a:pt x="789" y="283"/>
                    <a:pt x="789" y="283"/>
                  </a:cubicBezTo>
                  <a:cubicBezTo>
                    <a:pt x="788" y="297"/>
                    <a:pt x="788" y="297"/>
                    <a:pt x="788" y="297"/>
                  </a:cubicBezTo>
                  <a:cubicBezTo>
                    <a:pt x="789" y="297"/>
                    <a:pt x="791" y="297"/>
                    <a:pt x="793" y="297"/>
                  </a:cubicBezTo>
                  <a:cubicBezTo>
                    <a:pt x="793" y="300"/>
                    <a:pt x="793" y="302"/>
                    <a:pt x="792" y="305"/>
                  </a:cubicBezTo>
                  <a:cubicBezTo>
                    <a:pt x="797" y="323"/>
                    <a:pt x="797" y="323"/>
                    <a:pt x="797" y="323"/>
                  </a:cubicBezTo>
                  <a:cubicBezTo>
                    <a:pt x="818" y="313"/>
                    <a:pt x="818" y="313"/>
                    <a:pt x="818" y="313"/>
                  </a:cubicBezTo>
                  <a:cubicBezTo>
                    <a:pt x="820" y="313"/>
                    <a:pt x="822" y="313"/>
                    <a:pt x="824" y="313"/>
                  </a:cubicBezTo>
                  <a:cubicBezTo>
                    <a:pt x="833" y="306"/>
                    <a:pt x="833" y="306"/>
                    <a:pt x="833" y="306"/>
                  </a:cubicBezTo>
                  <a:cubicBezTo>
                    <a:pt x="840" y="329"/>
                    <a:pt x="840" y="329"/>
                    <a:pt x="840" y="329"/>
                  </a:cubicBezTo>
                  <a:cubicBezTo>
                    <a:pt x="840" y="331"/>
                    <a:pt x="840" y="334"/>
                    <a:pt x="840" y="337"/>
                  </a:cubicBezTo>
                  <a:cubicBezTo>
                    <a:pt x="846" y="353"/>
                    <a:pt x="846" y="353"/>
                    <a:pt x="846" y="353"/>
                  </a:cubicBezTo>
                  <a:cubicBezTo>
                    <a:pt x="872" y="343"/>
                    <a:pt x="872" y="343"/>
                    <a:pt x="872" y="343"/>
                  </a:cubicBezTo>
                  <a:cubicBezTo>
                    <a:pt x="881" y="305"/>
                    <a:pt x="881" y="305"/>
                    <a:pt x="881" y="305"/>
                  </a:cubicBezTo>
                  <a:cubicBezTo>
                    <a:pt x="872" y="343"/>
                    <a:pt x="872" y="343"/>
                    <a:pt x="872" y="343"/>
                  </a:cubicBezTo>
                  <a:cubicBezTo>
                    <a:pt x="846" y="353"/>
                    <a:pt x="846" y="353"/>
                    <a:pt x="846" y="353"/>
                  </a:cubicBezTo>
                  <a:cubicBezTo>
                    <a:pt x="840" y="337"/>
                    <a:pt x="840" y="337"/>
                    <a:pt x="840" y="337"/>
                  </a:cubicBezTo>
                  <a:cubicBezTo>
                    <a:pt x="829" y="361"/>
                    <a:pt x="829" y="361"/>
                    <a:pt x="829" y="361"/>
                  </a:cubicBezTo>
                  <a:cubicBezTo>
                    <a:pt x="870" y="357"/>
                    <a:pt x="875" y="355"/>
                    <a:pt x="878" y="333"/>
                  </a:cubicBezTo>
                  <a:cubicBezTo>
                    <a:pt x="880" y="321"/>
                    <a:pt x="882" y="320"/>
                    <a:pt x="893" y="312"/>
                  </a:cubicBezTo>
                  <a:cubicBezTo>
                    <a:pt x="893" y="307"/>
                    <a:pt x="892" y="302"/>
                    <a:pt x="891" y="296"/>
                  </a:cubicBezTo>
                  <a:cubicBezTo>
                    <a:pt x="880" y="296"/>
                    <a:pt x="880" y="296"/>
                    <a:pt x="880" y="296"/>
                  </a:cubicBezTo>
                  <a:cubicBezTo>
                    <a:pt x="883" y="267"/>
                    <a:pt x="883" y="267"/>
                    <a:pt x="883" y="267"/>
                  </a:cubicBezTo>
                  <a:cubicBezTo>
                    <a:pt x="874" y="275"/>
                    <a:pt x="874" y="275"/>
                    <a:pt x="874" y="275"/>
                  </a:cubicBezTo>
                  <a:cubicBezTo>
                    <a:pt x="883" y="267"/>
                    <a:pt x="883" y="267"/>
                    <a:pt x="883" y="267"/>
                  </a:cubicBezTo>
                  <a:cubicBezTo>
                    <a:pt x="900" y="251"/>
                    <a:pt x="900" y="251"/>
                    <a:pt x="900" y="251"/>
                  </a:cubicBezTo>
                  <a:cubicBezTo>
                    <a:pt x="903" y="237"/>
                    <a:pt x="903" y="237"/>
                    <a:pt x="903" y="237"/>
                  </a:cubicBezTo>
                  <a:cubicBezTo>
                    <a:pt x="921" y="236"/>
                    <a:pt x="921" y="236"/>
                    <a:pt x="921" y="236"/>
                  </a:cubicBezTo>
                  <a:cubicBezTo>
                    <a:pt x="924" y="236"/>
                    <a:pt x="927" y="235"/>
                    <a:pt x="930" y="235"/>
                  </a:cubicBezTo>
                  <a:cubicBezTo>
                    <a:pt x="931" y="240"/>
                    <a:pt x="932" y="245"/>
                    <a:pt x="934" y="250"/>
                  </a:cubicBezTo>
                  <a:cubicBezTo>
                    <a:pt x="932" y="245"/>
                    <a:pt x="931" y="240"/>
                    <a:pt x="930" y="235"/>
                  </a:cubicBezTo>
                  <a:cubicBezTo>
                    <a:pt x="927" y="235"/>
                    <a:pt x="924" y="236"/>
                    <a:pt x="921" y="236"/>
                  </a:cubicBezTo>
                  <a:cubicBezTo>
                    <a:pt x="903" y="237"/>
                    <a:pt x="903" y="237"/>
                    <a:pt x="903" y="237"/>
                  </a:cubicBezTo>
                  <a:cubicBezTo>
                    <a:pt x="900" y="251"/>
                    <a:pt x="900" y="251"/>
                    <a:pt x="900" y="251"/>
                  </a:cubicBezTo>
                  <a:cubicBezTo>
                    <a:pt x="902" y="250"/>
                    <a:pt x="902" y="250"/>
                    <a:pt x="902" y="250"/>
                  </a:cubicBezTo>
                  <a:cubicBezTo>
                    <a:pt x="910" y="241"/>
                    <a:pt x="913" y="239"/>
                    <a:pt x="922" y="248"/>
                  </a:cubicBezTo>
                  <a:cubicBezTo>
                    <a:pt x="922" y="251"/>
                    <a:pt x="921" y="255"/>
                    <a:pt x="921" y="258"/>
                  </a:cubicBezTo>
                  <a:cubicBezTo>
                    <a:pt x="908" y="267"/>
                    <a:pt x="908" y="267"/>
                    <a:pt x="908" y="267"/>
                  </a:cubicBezTo>
                  <a:cubicBezTo>
                    <a:pt x="912" y="296"/>
                    <a:pt x="912" y="296"/>
                    <a:pt x="912" y="296"/>
                  </a:cubicBezTo>
                  <a:cubicBezTo>
                    <a:pt x="915" y="296"/>
                    <a:pt x="919" y="296"/>
                    <a:pt x="922" y="295"/>
                  </a:cubicBezTo>
                  <a:cubicBezTo>
                    <a:pt x="929" y="295"/>
                    <a:pt x="936" y="295"/>
                    <a:pt x="943" y="294"/>
                  </a:cubicBezTo>
                  <a:cubicBezTo>
                    <a:pt x="952" y="294"/>
                    <a:pt x="960" y="293"/>
                    <a:pt x="969" y="292"/>
                  </a:cubicBezTo>
                  <a:cubicBezTo>
                    <a:pt x="970" y="295"/>
                    <a:pt x="970" y="297"/>
                    <a:pt x="971" y="300"/>
                  </a:cubicBezTo>
                  <a:cubicBezTo>
                    <a:pt x="943" y="294"/>
                    <a:pt x="943" y="294"/>
                    <a:pt x="943" y="294"/>
                  </a:cubicBezTo>
                  <a:cubicBezTo>
                    <a:pt x="936" y="295"/>
                    <a:pt x="929" y="295"/>
                    <a:pt x="922" y="295"/>
                  </a:cubicBezTo>
                  <a:cubicBezTo>
                    <a:pt x="941" y="332"/>
                    <a:pt x="941" y="332"/>
                    <a:pt x="941" y="332"/>
                  </a:cubicBezTo>
                  <a:cubicBezTo>
                    <a:pt x="917" y="326"/>
                    <a:pt x="917" y="326"/>
                    <a:pt x="917" y="326"/>
                  </a:cubicBezTo>
                  <a:cubicBezTo>
                    <a:pt x="911" y="367"/>
                    <a:pt x="911" y="367"/>
                    <a:pt x="911" y="367"/>
                  </a:cubicBezTo>
                  <a:cubicBezTo>
                    <a:pt x="881" y="368"/>
                    <a:pt x="881" y="368"/>
                    <a:pt x="881" y="368"/>
                  </a:cubicBezTo>
                  <a:cubicBezTo>
                    <a:pt x="879" y="368"/>
                    <a:pt x="878" y="368"/>
                    <a:pt x="876" y="368"/>
                  </a:cubicBezTo>
                  <a:cubicBezTo>
                    <a:pt x="859" y="376"/>
                    <a:pt x="859" y="376"/>
                    <a:pt x="859" y="376"/>
                  </a:cubicBezTo>
                  <a:cubicBezTo>
                    <a:pt x="857" y="376"/>
                    <a:pt x="855" y="376"/>
                    <a:pt x="853" y="377"/>
                  </a:cubicBezTo>
                  <a:cubicBezTo>
                    <a:pt x="829" y="369"/>
                    <a:pt x="829" y="369"/>
                    <a:pt x="829" y="369"/>
                  </a:cubicBezTo>
                  <a:cubicBezTo>
                    <a:pt x="827" y="369"/>
                    <a:pt x="825" y="369"/>
                    <a:pt x="823" y="369"/>
                  </a:cubicBezTo>
                  <a:cubicBezTo>
                    <a:pt x="823" y="363"/>
                    <a:pt x="823" y="358"/>
                    <a:pt x="823" y="353"/>
                  </a:cubicBezTo>
                  <a:cubicBezTo>
                    <a:pt x="823" y="347"/>
                    <a:pt x="823" y="342"/>
                    <a:pt x="823" y="337"/>
                  </a:cubicBezTo>
                  <a:cubicBezTo>
                    <a:pt x="812" y="345"/>
                    <a:pt x="812" y="345"/>
                    <a:pt x="812" y="345"/>
                  </a:cubicBezTo>
                  <a:cubicBezTo>
                    <a:pt x="812" y="347"/>
                    <a:pt x="812" y="350"/>
                    <a:pt x="812" y="353"/>
                  </a:cubicBezTo>
                  <a:cubicBezTo>
                    <a:pt x="812" y="355"/>
                    <a:pt x="812" y="357"/>
                    <a:pt x="812" y="361"/>
                  </a:cubicBezTo>
                  <a:cubicBezTo>
                    <a:pt x="812" y="366"/>
                    <a:pt x="812" y="371"/>
                    <a:pt x="812" y="377"/>
                  </a:cubicBezTo>
                  <a:cubicBezTo>
                    <a:pt x="789" y="377"/>
                    <a:pt x="789" y="377"/>
                    <a:pt x="789" y="377"/>
                  </a:cubicBezTo>
                  <a:cubicBezTo>
                    <a:pt x="782" y="393"/>
                    <a:pt x="782" y="393"/>
                    <a:pt x="782" y="393"/>
                  </a:cubicBezTo>
                  <a:cubicBezTo>
                    <a:pt x="800" y="385"/>
                    <a:pt x="800" y="385"/>
                    <a:pt x="800" y="385"/>
                  </a:cubicBezTo>
                  <a:cubicBezTo>
                    <a:pt x="782" y="393"/>
                    <a:pt x="782" y="393"/>
                    <a:pt x="782" y="393"/>
                  </a:cubicBezTo>
                  <a:cubicBezTo>
                    <a:pt x="778" y="393"/>
                    <a:pt x="774" y="393"/>
                    <a:pt x="770" y="392"/>
                  </a:cubicBezTo>
                  <a:cubicBezTo>
                    <a:pt x="770" y="398"/>
                    <a:pt x="769" y="403"/>
                    <a:pt x="769" y="409"/>
                  </a:cubicBezTo>
                  <a:cubicBezTo>
                    <a:pt x="782" y="412"/>
                    <a:pt x="782" y="412"/>
                    <a:pt x="782" y="412"/>
                  </a:cubicBezTo>
                  <a:cubicBezTo>
                    <a:pt x="769" y="409"/>
                    <a:pt x="769" y="409"/>
                    <a:pt x="769" y="409"/>
                  </a:cubicBezTo>
                  <a:cubicBezTo>
                    <a:pt x="763" y="409"/>
                    <a:pt x="757" y="408"/>
                    <a:pt x="751" y="408"/>
                  </a:cubicBezTo>
                  <a:cubicBezTo>
                    <a:pt x="745" y="418"/>
                    <a:pt x="745" y="418"/>
                    <a:pt x="745" y="418"/>
                  </a:cubicBezTo>
                  <a:cubicBezTo>
                    <a:pt x="737" y="425"/>
                    <a:pt x="737" y="425"/>
                    <a:pt x="737" y="425"/>
                  </a:cubicBezTo>
                  <a:cubicBezTo>
                    <a:pt x="718" y="432"/>
                    <a:pt x="718" y="432"/>
                    <a:pt x="718" y="432"/>
                  </a:cubicBezTo>
                  <a:cubicBezTo>
                    <a:pt x="687" y="431"/>
                    <a:pt x="687" y="431"/>
                    <a:pt x="687" y="431"/>
                  </a:cubicBezTo>
                  <a:cubicBezTo>
                    <a:pt x="691" y="448"/>
                    <a:pt x="691" y="448"/>
                    <a:pt x="691" y="448"/>
                  </a:cubicBezTo>
                  <a:cubicBezTo>
                    <a:pt x="695" y="448"/>
                    <a:pt x="700" y="448"/>
                    <a:pt x="704" y="448"/>
                  </a:cubicBezTo>
                  <a:cubicBezTo>
                    <a:pt x="705" y="450"/>
                    <a:pt x="705" y="450"/>
                    <a:pt x="705" y="450"/>
                  </a:cubicBezTo>
                  <a:cubicBezTo>
                    <a:pt x="721" y="472"/>
                    <a:pt x="722" y="480"/>
                    <a:pt x="722" y="486"/>
                  </a:cubicBezTo>
                  <a:cubicBezTo>
                    <a:pt x="722" y="484"/>
                    <a:pt x="722" y="482"/>
                    <a:pt x="722" y="481"/>
                  </a:cubicBezTo>
                  <a:cubicBezTo>
                    <a:pt x="720" y="474"/>
                    <a:pt x="717" y="467"/>
                    <a:pt x="705" y="450"/>
                  </a:cubicBezTo>
                  <a:cubicBezTo>
                    <a:pt x="708" y="458"/>
                    <a:pt x="711" y="467"/>
                    <a:pt x="713" y="475"/>
                  </a:cubicBezTo>
                  <a:cubicBezTo>
                    <a:pt x="713" y="481"/>
                    <a:pt x="712" y="486"/>
                    <a:pt x="712" y="492"/>
                  </a:cubicBezTo>
                  <a:cubicBezTo>
                    <a:pt x="711" y="495"/>
                    <a:pt x="711" y="498"/>
                    <a:pt x="711" y="501"/>
                  </a:cubicBezTo>
                  <a:cubicBezTo>
                    <a:pt x="687" y="500"/>
                    <a:pt x="663" y="499"/>
                    <a:pt x="640" y="497"/>
                  </a:cubicBezTo>
                  <a:cubicBezTo>
                    <a:pt x="627" y="562"/>
                    <a:pt x="627" y="562"/>
                    <a:pt x="629" y="567"/>
                  </a:cubicBezTo>
                  <a:cubicBezTo>
                    <a:pt x="629" y="570"/>
                    <a:pt x="628" y="573"/>
                    <a:pt x="628" y="576"/>
                  </a:cubicBezTo>
                  <a:cubicBezTo>
                    <a:pt x="642" y="576"/>
                    <a:pt x="642" y="576"/>
                    <a:pt x="642" y="576"/>
                  </a:cubicBezTo>
                  <a:cubicBezTo>
                    <a:pt x="647" y="581"/>
                    <a:pt x="647" y="581"/>
                    <a:pt x="647" y="581"/>
                  </a:cubicBezTo>
                  <a:cubicBezTo>
                    <a:pt x="664" y="582"/>
                    <a:pt x="681" y="583"/>
                    <a:pt x="699" y="584"/>
                  </a:cubicBezTo>
                  <a:cubicBezTo>
                    <a:pt x="725" y="532"/>
                    <a:pt x="725" y="532"/>
                    <a:pt x="747" y="528"/>
                  </a:cubicBezTo>
                  <a:cubicBezTo>
                    <a:pt x="750" y="521"/>
                    <a:pt x="754" y="510"/>
                    <a:pt x="757" y="503"/>
                  </a:cubicBezTo>
                  <a:cubicBezTo>
                    <a:pt x="763" y="503"/>
                    <a:pt x="770" y="503"/>
                    <a:pt x="777" y="503"/>
                  </a:cubicBezTo>
                  <a:cubicBezTo>
                    <a:pt x="781" y="503"/>
                    <a:pt x="785" y="504"/>
                    <a:pt x="790" y="504"/>
                  </a:cubicBezTo>
                  <a:cubicBezTo>
                    <a:pt x="785" y="468"/>
                    <a:pt x="785" y="468"/>
                    <a:pt x="785" y="468"/>
                  </a:cubicBezTo>
                  <a:cubicBezTo>
                    <a:pt x="790" y="504"/>
                    <a:pt x="790" y="504"/>
                    <a:pt x="790" y="504"/>
                  </a:cubicBezTo>
                  <a:cubicBezTo>
                    <a:pt x="803" y="495"/>
                    <a:pt x="803" y="495"/>
                    <a:pt x="803" y="495"/>
                  </a:cubicBezTo>
                  <a:cubicBezTo>
                    <a:pt x="797" y="478"/>
                    <a:pt x="797" y="478"/>
                    <a:pt x="797" y="478"/>
                  </a:cubicBezTo>
                  <a:cubicBezTo>
                    <a:pt x="803" y="495"/>
                    <a:pt x="803" y="495"/>
                    <a:pt x="803" y="495"/>
                  </a:cubicBezTo>
                  <a:cubicBezTo>
                    <a:pt x="810" y="495"/>
                    <a:pt x="817" y="495"/>
                    <a:pt x="823" y="495"/>
                  </a:cubicBezTo>
                  <a:cubicBezTo>
                    <a:pt x="850" y="530"/>
                    <a:pt x="850" y="530"/>
                    <a:pt x="850" y="530"/>
                  </a:cubicBezTo>
                  <a:cubicBezTo>
                    <a:pt x="871" y="539"/>
                    <a:pt x="871" y="539"/>
                    <a:pt x="871" y="539"/>
                  </a:cubicBezTo>
                  <a:cubicBezTo>
                    <a:pt x="885" y="548"/>
                    <a:pt x="885" y="548"/>
                    <a:pt x="885" y="548"/>
                  </a:cubicBezTo>
                  <a:cubicBezTo>
                    <a:pt x="892" y="538"/>
                    <a:pt x="892" y="538"/>
                    <a:pt x="892" y="538"/>
                  </a:cubicBezTo>
                  <a:cubicBezTo>
                    <a:pt x="894" y="538"/>
                    <a:pt x="897" y="538"/>
                    <a:pt x="899" y="538"/>
                  </a:cubicBezTo>
                  <a:cubicBezTo>
                    <a:pt x="885" y="530"/>
                    <a:pt x="885" y="530"/>
                    <a:pt x="885" y="530"/>
                  </a:cubicBezTo>
                  <a:cubicBezTo>
                    <a:pt x="882" y="530"/>
                    <a:pt x="880" y="530"/>
                    <a:pt x="878" y="530"/>
                  </a:cubicBezTo>
                  <a:cubicBezTo>
                    <a:pt x="866" y="515"/>
                    <a:pt x="851" y="497"/>
                    <a:pt x="839" y="482"/>
                  </a:cubicBezTo>
                  <a:cubicBezTo>
                    <a:pt x="856" y="478"/>
                    <a:pt x="856" y="478"/>
                    <a:pt x="856" y="478"/>
                  </a:cubicBezTo>
                  <a:cubicBezTo>
                    <a:pt x="860" y="478"/>
                    <a:pt x="865" y="478"/>
                    <a:pt x="869" y="478"/>
                  </a:cubicBezTo>
                  <a:cubicBezTo>
                    <a:pt x="883" y="503"/>
                    <a:pt x="883" y="503"/>
                    <a:pt x="883" y="503"/>
                  </a:cubicBezTo>
                  <a:cubicBezTo>
                    <a:pt x="904" y="511"/>
                    <a:pt x="904" y="511"/>
                    <a:pt x="904" y="511"/>
                  </a:cubicBezTo>
                  <a:cubicBezTo>
                    <a:pt x="912" y="519"/>
                    <a:pt x="912" y="519"/>
                    <a:pt x="912" y="519"/>
                  </a:cubicBezTo>
                  <a:cubicBezTo>
                    <a:pt x="919" y="529"/>
                    <a:pt x="919" y="529"/>
                    <a:pt x="919" y="529"/>
                  </a:cubicBezTo>
                  <a:cubicBezTo>
                    <a:pt x="919" y="535"/>
                    <a:pt x="920" y="540"/>
                    <a:pt x="920" y="547"/>
                  </a:cubicBezTo>
                  <a:cubicBezTo>
                    <a:pt x="948" y="566"/>
                    <a:pt x="948" y="566"/>
                    <a:pt x="948" y="566"/>
                  </a:cubicBezTo>
                  <a:cubicBezTo>
                    <a:pt x="947" y="537"/>
                    <a:pt x="947" y="537"/>
                    <a:pt x="947" y="537"/>
                  </a:cubicBezTo>
                  <a:cubicBezTo>
                    <a:pt x="954" y="536"/>
                    <a:pt x="961" y="536"/>
                    <a:pt x="968" y="535"/>
                  </a:cubicBezTo>
                  <a:cubicBezTo>
                    <a:pt x="970" y="535"/>
                    <a:pt x="972" y="535"/>
                    <a:pt x="975" y="535"/>
                  </a:cubicBezTo>
                  <a:cubicBezTo>
                    <a:pt x="998" y="507"/>
                    <a:pt x="998" y="507"/>
                    <a:pt x="998" y="507"/>
                  </a:cubicBezTo>
                  <a:cubicBezTo>
                    <a:pt x="1008" y="480"/>
                    <a:pt x="1008" y="480"/>
                    <a:pt x="1008" y="480"/>
                  </a:cubicBezTo>
                  <a:cubicBezTo>
                    <a:pt x="1013" y="470"/>
                    <a:pt x="1013" y="470"/>
                    <a:pt x="1013" y="470"/>
                  </a:cubicBezTo>
                  <a:cubicBezTo>
                    <a:pt x="1024" y="461"/>
                    <a:pt x="1024" y="461"/>
                    <a:pt x="1024" y="461"/>
                  </a:cubicBezTo>
                  <a:cubicBezTo>
                    <a:pt x="1028" y="452"/>
                    <a:pt x="1028" y="452"/>
                    <a:pt x="1028" y="452"/>
                  </a:cubicBezTo>
                  <a:cubicBezTo>
                    <a:pt x="1024" y="461"/>
                    <a:pt x="1024" y="461"/>
                    <a:pt x="1024" y="461"/>
                  </a:cubicBezTo>
                  <a:cubicBezTo>
                    <a:pt x="1028" y="452"/>
                    <a:pt x="1028" y="452"/>
                    <a:pt x="1028" y="452"/>
                  </a:cubicBezTo>
                  <a:cubicBezTo>
                    <a:pt x="1043" y="459"/>
                    <a:pt x="1043" y="459"/>
                    <a:pt x="1043" y="459"/>
                  </a:cubicBezTo>
                  <a:cubicBezTo>
                    <a:pt x="1047" y="459"/>
                    <a:pt x="1052" y="458"/>
                    <a:pt x="1055" y="458"/>
                  </a:cubicBezTo>
                  <a:cubicBezTo>
                    <a:pt x="1058" y="458"/>
                    <a:pt x="1060" y="458"/>
                    <a:pt x="1062" y="458"/>
                  </a:cubicBezTo>
                  <a:cubicBezTo>
                    <a:pt x="1091" y="444"/>
                    <a:pt x="1091" y="444"/>
                    <a:pt x="1091" y="444"/>
                  </a:cubicBezTo>
                  <a:cubicBezTo>
                    <a:pt x="1092" y="480"/>
                    <a:pt x="1092" y="480"/>
                    <a:pt x="1092" y="480"/>
                  </a:cubicBezTo>
                  <a:cubicBezTo>
                    <a:pt x="1122" y="486"/>
                    <a:pt x="1122" y="486"/>
                    <a:pt x="1122" y="486"/>
                  </a:cubicBezTo>
                  <a:cubicBezTo>
                    <a:pt x="1137" y="487"/>
                    <a:pt x="1159" y="489"/>
                    <a:pt x="1175" y="489"/>
                  </a:cubicBezTo>
                  <a:cubicBezTo>
                    <a:pt x="1159" y="489"/>
                    <a:pt x="1137" y="487"/>
                    <a:pt x="1122" y="486"/>
                  </a:cubicBezTo>
                  <a:cubicBezTo>
                    <a:pt x="1138" y="503"/>
                    <a:pt x="1138" y="503"/>
                    <a:pt x="1138" y="503"/>
                  </a:cubicBezTo>
                  <a:cubicBezTo>
                    <a:pt x="1137" y="519"/>
                    <a:pt x="1137" y="519"/>
                    <a:pt x="1137" y="519"/>
                  </a:cubicBezTo>
                  <a:cubicBezTo>
                    <a:pt x="1106" y="524"/>
                    <a:pt x="1075" y="527"/>
                    <a:pt x="1043" y="530"/>
                  </a:cubicBezTo>
                  <a:cubicBezTo>
                    <a:pt x="1003" y="542"/>
                    <a:pt x="1003" y="542"/>
                    <a:pt x="1003" y="542"/>
                  </a:cubicBezTo>
                  <a:cubicBezTo>
                    <a:pt x="1008" y="531"/>
                    <a:pt x="1008" y="531"/>
                    <a:pt x="1008" y="531"/>
                  </a:cubicBezTo>
                  <a:cubicBezTo>
                    <a:pt x="998" y="507"/>
                    <a:pt x="998" y="507"/>
                    <a:pt x="998" y="507"/>
                  </a:cubicBezTo>
                  <a:cubicBezTo>
                    <a:pt x="975" y="535"/>
                    <a:pt x="975" y="535"/>
                    <a:pt x="975" y="535"/>
                  </a:cubicBezTo>
                  <a:cubicBezTo>
                    <a:pt x="979" y="535"/>
                    <a:pt x="984" y="534"/>
                    <a:pt x="988" y="534"/>
                  </a:cubicBezTo>
                  <a:cubicBezTo>
                    <a:pt x="999" y="560"/>
                    <a:pt x="999" y="560"/>
                    <a:pt x="999" y="560"/>
                  </a:cubicBezTo>
                  <a:cubicBezTo>
                    <a:pt x="1008" y="578"/>
                    <a:pt x="1008" y="578"/>
                    <a:pt x="1008" y="578"/>
                  </a:cubicBezTo>
                  <a:cubicBezTo>
                    <a:pt x="1011" y="581"/>
                    <a:pt x="1011" y="581"/>
                    <a:pt x="1011" y="581"/>
                  </a:cubicBezTo>
                  <a:cubicBezTo>
                    <a:pt x="1008" y="578"/>
                    <a:pt x="1008" y="578"/>
                    <a:pt x="1008" y="578"/>
                  </a:cubicBezTo>
                  <a:cubicBezTo>
                    <a:pt x="1011" y="581"/>
                    <a:pt x="1011" y="581"/>
                    <a:pt x="1011" y="581"/>
                  </a:cubicBezTo>
                  <a:cubicBezTo>
                    <a:pt x="1057" y="578"/>
                    <a:pt x="1103" y="573"/>
                    <a:pt x="1148" y="568"/>
                  </a:cubicBezTo>
                  <a:cubicBezTo>
                    <a:pt x="1166" y="565"/>
                    <a:pt x="1183" y="562"/>
                    <a:pt x="1200" y="560"/>
                  </a:cubicBezTo>
                  <a:cubicBezTo>
                    <a:pt x="1199" y="555"/>
                    <a:pt x="1199" y="551"/>
                    <a:pt x="1197" y="547"/>
                  </a:cubicBezTo>
                  <a:cubicBezTo>
                    <a:pt x="1193" y="548"/>
                    <a:pt x="1189" y="549"/>
                    <a:pt x="1184" y="549"/>
                  </a:cubicBezTo>
                  <a:cubicBezTo>
                    <a:pt x="1189" y="549"/>
                    <a:pt x="1193" y="548"/>
                    <a:pt x="1197" y="547"/>
                  </a:cubicBezTo>
                  <a:cubicBezTo>
                    <a:pt x="1199" y="551"/>
                    <a:pt x="1199" y="555"/>
                    <a:pt x="1200" y="560"/>
                  </a:cubicBezTo>
                  <a:cubicBezTo>
                    <a:pt x="1212" y="558"/>
                    <a:pt x="1225" y="555"/>
                    <a:pt x="1236" y="553"/>
                  </a:cubicBezTo>
                  <a:cubicBezTo>
                    <a:pt x="1225" y="547"/>
                    <a:pt x="1223" y="527"/>
                    <a:pt x="1219" y="515"/>
                  </a:cubicBezTo>
                  <a:cubicBezTo>
                    <a:pt x="1184" y="477"/>
                    <a:pt x="1184" y="477"/>
                    <a:pt x="1184" y="477"/>
                  </a:cubicBezTo>
                  <a:cubicBezTo>
                    <a:pt x="1181" y="468"/>
                    <a:pt x="1178" y="459"/>
                    <a:pt x="1175" y="451"/>
                  </a:cubicBezTo>
                  <a:cubicBezTo>
                    <a:pt x="1188" y="443"/>
                    <a:pt x="1206" y="433"/>
                    <a:pt x="1219" y="425"/>
                  </a:cubicBezTo>
                  <a:cubicBezTo>
                    <a:pt x="1228" y="431"/>
                    <a:pt x="1228" y="431"/>
                    <a:pt x="1228" y="431"/>
                  </a:cubicBezTo>
                  <a:cubicBezTo>
                    <a:pt x="1219" y="425"/>
                    <a:pt x="1219" y="425"/>
                    <a:pt x="1219" y="425"/>
                  </a:cubicBezTo>
                  <a:cubicBezTo>
                    <a:pt x="1221" y="430"/>
                    <a:pt x="1223" y="435"/>
                    <a:pt x="1225" y="440"/>
                  </a:cubicBezTo>
                  <a:cubicBezTo>
                    <a:pt x="1225" y="440"/>
                    <a:pt x="1226" y="441"/>
                    <a:pt x="1226" y="442"/>
                  </a:cubicBezTo>
                  <a:cubicBezTo>
                    <a:pt x="1219" y="446"/>
                    <a:pt x="1219" y="446"/>
                    <a:pt x="1219" y="446"/>
                  </a:cubicBezTo>
                  <a:cubicBezTo>
                    <a:pt x="1218" y="447"/>
                    <a:pt x="1215" y="450"/>
                    <a:pt x="1214" y="452"/>
                  </a:cubicBezTo>
                  <a:cubicBezTo>
                    <a:pt x="1215" y="456"/>
                    <a:pt x="1215" y="456"/>
                    <a:pt x="1221" y="477"/>
                  </a:cubicBezTo>
                  <a:cubicBezTo>
                    <a:pt x="1228" y="479"/>
                    <a:pt x="1235" y="482"/>
                    <a:pt x="1241" y="484"/>
                  </a:cubicBezTo>
                  <a:cubicBezTo>
                    <a:pt x="1220" y="455"/>
                    <a:pt x="1220" y="455"/>
                    <a:pt x="1220" y="455"/>
                  </a:cubicBezTo>
                  <a:cubicBezTo>
                    <a:pt x="1241" y="484"/>
                    <a:pt x="1241" y="484"/>
                    <a:pt x="1241" y="484"/>
                  </a:cubicBezTo>
                  <a:cubicBezTo>
                    <a:pt x="1243" y="484"/>
                    <a:pt x="1245" y="483"/>
                    <a:pt x="1247" y="483"/>
                  </a:cubicBezTo>
                  <a:cubicBezTo>
                    <a:pt x="1249" y="482"/>
                    <a:pt x="1251" y="482"/>
                    <a:pt x="1252" y="481"/>
                  </a:cubicBezTo>
                  <a:cubicBezTo>
                    <a:pt x="1261" y="489"/>
                    <a:pt x="1261" y="489"/>
                    <a:pt x="1261" y="489"/>
                  </a:cubicBezTo>
                  <a:cubicBezTo>
                    <a:pt x="1252" y="481"/>
                    <a:pt x="1252" y="481"/>
                    <a:pt x="1252" y="481"/>
                  </a:cubicBezTo>
                  <a:cubicBezTo>
                    <a:pt x="1261" y="489"/>
                    <a:pt x="1261" y="489"/>
                    <a:pt x="1261" y="489"/>
                  </a:cubicBezTo>
                  <a:cubicBezTo>
                    <a:pt x="1267" y="488"/>
                    <a:pt x="1272" y="486"/>
                    <a:pt x="1278" y="486"/>
                  </a:cubicBezTo>
                  <a:cubicBezTo>
                    <a:pt x="1272" y="486"/>
                    <a:pt x="1267" y="488"/>
                    <a:pt x="1261" y="489"/>
                  </a:cubicBezTo>
                  <a:cubicBezTo>
                    <a:pt x="1252" y="481"/>
                    <a:pt x="1252" y="481"/>
                    <a:pt x="1252" y="481"/>
                  </a:cubicBezTo>
                  <a:cubicBezTo>
                    <a:pt x="1251" y="482"/>
                    <a:pt x="1249" y="482"/>
                    <a:pt x="1247" y="483"/>
                  </a:cubicBezTo>
                  <a:cubicBezTo>
                    <a:pt x="1259" y="498"/>
                    <a:pt x="1259" y="498"/>
                    <a:pt x="1259" y="498"/>
                  </a:cubicBezTo>
                  <a:cubicBezTo>
                    <a:pt x="1247" y="501"/>
                    <a:pt x="1247" y="501"/>
                    <a:pt x="1247" y="501"/>
                  </a:cubicBezTo>
                  <a:cubicBezTo>
                    <a:pt x="1269" y="547"/>
                    <a:pt x="1269" y="547"/>
                    <a:pt x="1269" y="547"/>
                  </a:cubicBezTo>
                  <a:cubicBezTo>
                    <a:pt x="1270" y="547"/>
                    <a:pt x="1272" y="546"/>
                    <a:pt x="1274" y="546"/>
                  </a:cubicBezTo>
                  <a:cubicBezTo>
                    <a:pt x="1271" y="536"/>
                    <a:pt x="1268" y="526"/>
                    <a:pt x="1264" y="516"/>
                  </a:cubicBezTo>
                  <a:cubicBezTo>
                    <a:pt x="1263" y="513"/>
                    <a:pt x="1262" y="510"/>
                    <a:pt x="1261" y="507"/>
                  </a:cubicBezTo>
                  <a:cubicBezTo>
                    <a:pt x="1262" y="510"/>
                    <a:pt x="1263" y="513"/>
                    <a:pt x="1264" y="516"/>
                  </a:cubicBezTo>
                  <a:cubicBezTo>
                    <a:pt x="1263" y="513"/>
                    <a:pt x="1262" y="510"/>
                    <a:pt x="1261" y="507"/>
                  </a:cubicBezTo>
                  <a:cubicBezTo>
                    <a:pt x="1262" y="510"/>
                    <a:pt x="1263" y="513"/>
                    <a:pt x="1264" y="516"/>
                  </a:cubicBezTo>
                  <a:cubicBezTo>
                    <a:pt x="1268" y="526"/>
                    <a:pt x="1271" y="536"/>
                    <a:pt x="1274" y="546"/>
                  </a:cubicBezTo>
                  <a:cubicBezTo>
                    <a:pt x="1290" y="542"/>
                    <a:pt x="1305" y="539"/>
                    <a:pt x="1319" y="535"/>
                  </a:cubicBezTo>
                  <a:cubicBezTo>
                    <a:pt x="1310" y="507"/>
                    <a:pt x="1299" y="479"/>
                    <a:pt x="1288" y="452"/>
                  </a:cubicBezTo>
                  <a:cubicBezTo>
                    <a:pt x="1279" y="459"/>
                    <a:pt x="1279" y="459"/>
                    <a:pt x="1279" y="459"/>
                  </a:cubicBezTo>
                  <a:cubicBezTo>
                    <a:pt x="1269" y="423"/>
                    <a:pt x="1269" y="423"/>
                    <a:pt x="1269" y="423"/>
                  </a:cubicBezTo>
                  <a:cubicBezTo>
                    <a:pt x="1255" y="455"/>
                    <a:pt x="1255" y="455"/>
                    <a:pt x="1255" y="455"/>
                  </a:cubicBezTo>
                  <a:cubicBezTo>
                    <a:pt x="1269" y="423"/>
                    <a:pt x="1269" y="423"/>
                    <a:pt x="1269" y="423"/>
                  </a:cubicBezTo>
                  <a:cubicBezTo>
                    <a:pt x="1273" y="419"/>
                    <a:pt x="1273" y="419"/>
                    <a:pt x="1273" y="419"/>
                  </a:cubicBezTo>
                  <a:moveTo>
                    <a:pt x="627" y="168"/>
                  </a:moveTo>
                  <a:cubicBezTo>
                    <a:pt x="638" y="177"/>
                    <a:pt x="638" y="177"/>
                    <a:pt x="638" y="177"/>
                  </a:cubicBezTo>
                  <a:cubicBezTo>
                    <a:pt x="641" y="164"/>
                    <a:pt x="641" y="164"/>
                    <a:pt x="641" y="164"/>
                  </a:cubicBezTo>
                  <a:cubicBezTo>
                    <a:pt x="627" y="168"/>
                    <a:pt x="627" y="168"/>
                    <a:pt x="627" y="168"/>
                  </a:cubicBezTo>
                  <a:moveTo>
                    <a:pt x="1074" y="139"/>
                  </a:moveTo>
                  <a:cubicBezTo>
                    <a:pt x="1073" y="137"/>
                    <a:pt x="1070" y="135"/>
                    <a:pt x="1069" y="133"/>
                  </a:cubicBezTo>
                  <a:cubicBezTo>
                    <a:pt x="1071" y="139"/>
                    <a:pt x="1071" y="139"/>
                    <a:pt x="1071" y="139"/>
                  </a:cubicBezTo>
                  <a:cubicBezTo>
                    <a:pt x="1072" y="139"/>
                    <a:pt x="1073" y="139"/>
                    <a:pt x="1074" y="139"/>
                  </a:cubicBezTo>
                  <a:moveTo>
                    <a:pt x="1069" y="133"/>
                  </a:moveTo>
                  <a:cubicBezTo>
                    <a:pt x="1072" y="125"/>
                    <a:pt x="1072" y="125"/>
                    <a:pt x="1072" y="125"/>
                  </a:cubicBezTo>
                  <a:cubicBezTo>
                    <a:pt x="1058" y="121"/>
                    <a:pt x="1058" y="121"/>
                    <a:pt x="1058" y="121"/>
                  </a:cubicBezTo>
                  <a:cubicBezTo>
                    <a:pt x="1061" y="127"/>
                    <a:pt x="1061" y="127"/>
                    <a:pt x="1061" y="127"/>
                  </a:cubicBezTo>
                  <a:cubicBezTo>
                    <a:pt x="1063" y="134"/>
                    <a:pt x="1063" y="134"/>
                    <a:pt x="1063" y="134"/>
                  </a:cubicBezTo>
                  <a:cubicBezTo>
                    <a:pt x="1059" y="142"/>
                    <a:pt x="1059" y="142"/>
                    <a:pt x="1059" y="142"/>
                  </a:cubicBezTo>
                  <a:cubicBezTo>
                    <a:pt x="1055" y="150"/>
                    <a:pt x="1055" y="150"/>
                    <a:pt x="1055" y="150"/>
                  </a:cubicBezTo>
                  <a:cubicBezTo>
                    <a:pt x="1063" y="161"/>
                    <a:pt x="1063" y="161"/>
                    <a:pt x="1063" y="161"/>
                  </a:cubicBezTo>
                  <a:cubicBezTo>
                    <a:pt x="1082" y="166"/>
                    <a:pt x="1082" y="166"/>
                    <a:pt x="1082" y="166"/>
                  </a:cubicBezTo>
                  <a:cubicBezTo>
                    <a:pt x="1065" y="153"/>
                    <a:pt x="1065" y="153"/>
                    <a:pt x="1065" y="153"/>
                  </a:cubicBezTo>
                  <a:cubicBezTo>
                    <a:pt x="1082" y="166"/>
                    <a:pt x="1082" y="166"/>
                    <a:pt x="1082" y="166"/>
                  </a:cubicBezTo>
                  <a:cubicBezTo>
                    <a:pt x="1092" y="163"/>
                    <a:pt x="1092" y="163"/>
                    <a:pt x="1092" y="163"/>
                  </a:cubicBezTo>
                  <a:cubicBezTo>
                    <a:pt x="1078" y="152"/>
                    <a:pt x="1078" y="152"/>
                    <a:pt x="1078" y="152"/>
                  </a:cubicBezTo>
                  <a:cubicBezTo>
                    <a:pt x="1076" y="150"/>
                    <a:pt x="1075" y="148"/>
                    <a:pt x="1073" y="146"/>
                  </a:cubicBezTo>
                  <a:cubicBezTo>
                    <a:pt x="1071" y="139"/>
                    <a:pt x="1071" y="139"/>
                    <a:pt x="1071" y="139"/>
                  </a:cubicBezTo>
                  <a:cubicBezTo>
                    <a:pt x="1069" y="133"/>
                    <a:pt x="1069" y="133"/>
                    <a:pt x="1069" y="133"/>
                  </a:cubicBezTo>
                  <a:moveTo>
                    <a:pt x="1061" y="127"/>
                  </a:moveTo>
                  <a:cubicBezTo>
                    <a:pt x="1063" y="134"/>
                    <a:pt x="1063" y="134"/>
                    <a:pt x="1063" y="134"/>
                  </a:cubicBezTo>
                  <a:cubicBezTo>
                    <a:pt x="1061" y="127"/>
                    <a:pt x="1061" y="127"/>
                    <a:pt x="1061" y="127"/>
                  </a:cubicBezTo>
                  <a:moveTo>
                    <a:pt x="1061" y="127"/>
                  </a:moveTo>
                  <a:cubicBezTo>
                    <a:pt x="1058" y="121"/>
                    <a:pt x="1058" y="121"/>
                    <a:pt x="1058" y="121"/>
                  </a:cubicBezTo>
                  <a:cubicBezTo>
                    <a:pt x="1061" y="127"/>
                    <a:pt x="1061" y="127"/>
                    <a:pt x="1061" y="127"/>
                  </a:cubicBezTo>
                  <a:moveTo>
                    <a:pt x="1074" y="123"/>
                  </a:moveTo>
                  <a:cubicBezTo>
                    <a:pt x="1071" y="120"/>
                    <a:pt x="1067" y="117"/>
                    <a:pt x="1065" y="114"/>
                  </a:cubicBezTo>
                  <a:cubicBezTo>
                    <a:pt x="1058" y="121"/>
                    <a:pt x="1058" y="121"/>
                    <a:pt x="1058" y="121"/>
                  </a:cubicBezTo>
                  <a:cubicBezTo>
                    <a:pt x="1072" y="125"/>
                    <a:pt x="1072" y="125"/>
                    <a:pt x="1072" y="125"/>
                  </a:cubicBezTo>
                  <a:cubicBezTo>
                    <a:pt x="1074" y="123"/>
                    <a:pt x="1074" y="123"/>
                    <a:pt x="1074" y="123"/>
                  </a:cubicBezTo>
                  <a:moveTo>
                    <a:pt x="877" y="125"/>
                  </a:moveTo>
                  <a:cubicBezTo>
                    <a:pt x="882" y="125"/>
                    <a:pt x="888" y="125"/>
                    <a:pt x="893" y="124"/>
                  </a:cubicBezTo>
                  <a:cubicBezTo>
                    <a:pt x="891" y="121"/>
                    <a:pt x="890" y="119"/>
                    <a:pt x="887" y="115"/>
                  </a:cubicBezTo>
                  <a:cubicBezTo>
                    <a:pt x="887" y="115"/>
                    <a:pt x="886" y="114"/>
                    <a:pt x="886" y="113"/>
                  </a:cubicBezTo>
                  <a:cubicBezTo>
                    <a:pt x="885" y="112"/>
                    <a:pt x="885" y="112"/>
                    <a:pt x="884" y="112"/>
                  </a:cubicBezTo>
                  <a:cubicBezTo>
                    <a:pt x="876" y="113"/>
                    <a:pt x="876" y="113"/>
                    <a:pt x="874" y="113"/>
                  </a:cubicBezTo>
                  <a:cubicBezTo>
                    <a:pt x="875" y="117"/>
                    <a:pt x="876" y="121"/>
                    <a:pt x="877" y="125"/>
                  </a:cubicBezTo>
                  <a:moveTo>
                    <a:pt x="866" y="119"/>
                  </a:moveTo>
                  <a:cubicBezTo>
                    <a:pt x="868" y="113"/>
                    <a:pt x="868" y="113"/>
                    <a:pt x="868" y="113"/>
                  </a:cubicBezTo>
                  <a:cubicBezTo>
                    <a:pt x="866" y="119"/>
                    <a:pt x="866" y="119"/>
                    <a:pt x="866" y="119"/>
                  </a:cubicBezTo>
                  <a:cubicBezTo>
                    <a:pt x="868" y="113"/>
                    <a:pt x="868" y="113"/>
                    <a:pt x="868" y="113"/>
                  </a:cubicBezTo>
                  <a:cubicBezTo>
                    <a:pt x="858" y="108"/>
                    <a:pt x="858" y="108"/>
                    <a:pt x="858" y="108"/>
                  </a:cubicBezTo>
                  <a:cubicBezTo>
                    <a:pt x="856" y="114"/>
                    <a:pt x="856" y="114"/>
                    <a:pt x="856" y="114"/>
                  </a:cubicBezTo>
                  <a:cubicBezTo>
                    <a:pt x="858" y="108"/>
                    <a:pt x="858" y="108"/>
                    <a:pt x="858" y="108"/>
                  </a:cubicBezTo>
                  <a:cubicBezTo>
                    <a:pt x="857" y="106"/>
                    <a:pt x="857" y="104"/>
                    <a:pt x="857" y="102"/>
                  </a:cubicBezTo>
                  <a:cubicBezTo>
                    <a:pt x="855" y="102"/>
                    <a:pt x="853" y="102"/>
                    <a:pt x="851" y="102"/>
                  </a:cubicBezTo>
                  <a:cubicBezTo>
                    <a:pt x="834" y="114"/>
                    <a:pt x="834" y="114"/>
                    <a:pt x="834" y="114"/>
                  </a:cubicBezTo>
                  <a:cubicBezTo>
                    <a:pt x="840" y="120"/>
                    <a:pt x="840" y="120"/>
                    <a:pt x="840" y="120"/>
                  </a:cubicBezTo>
                  <a:cubicBezTo>
                    <a:pt x="849" y="114"/>
                    <a:pt x="849" y="114"/>
                    <a:pt x="849" y="114"/>
                  </a:cubicBezTo>
                  <a:cubicBezTo>
                    <a:pt x="851" y="114"/>
                    <a:pt x="853" y="114"/>
                    <a:pt x="856" y="114"/>
                  </a:cubicBezTo>
                  <a:cubicBezTo>
                    <a:pt x="853" y="114"/>
                    <a:pt x="851" y="114"/>
                    <a:pt x="849" y="114"/>
                  </a:cubicBezTo>
                  <a:cubicBezTo>
                    <a:pt x="847" y="126"/>
                    <a:pt x="847" y="126"/>
                    <a:pt x="847" y="126"/>
                  </a:cubicBezTo>
                  <a:cubicBezTo>
                    <a:pt x="851" y="132"/>
                    <a:pt x="851" y="132"/>
                    <a:pt x="851" y="132"/>
                  </a:cubicBezTo>
                  <a:cubicBezTo>
                    <a:pt x="852" y="132"/>
                    <a:pt x="853" y="132"/>
                    <a:pt x="855" y="132"/>
                  </a:cubicBezTo>
                  <a:cubicBezTo>
                    <a:pt x="861" y="131"/>
                    <a:pt x="861" y="131"/>
                    <a:pt x="861" y="131"/>
                  </a:cubicBezTo>
                  <a:cubicBezTo>
                    <a:pt x="863" y="119"/>
                    <a:pt x="863" y="119"/>
                    <a:pt x="863" y="119"/>
                  </a:cubicBezTo>
                  <a:cubicBezTo>
                    <a:pt x="864" y="119"/>
                    <a:pt x="865" y="119"/>
                    <a:pt x="866" y="119"/>
                  </a:cubicBezTo>
                  <a:moveTo>
                    <a:pt x="879" y="106"/>
                  </a:moveTo>
                  <a:cubicBezTo>
                    <a:pt x="879" y="106"/>
                    <a:pt x="879" y="106"/>
                    <a:pt x="879" y="106"/>
                  </a:cubicBezTo>
                  <a:cubicBezTo>
                    <a:pt x="879" y="106"/>
                    <a:pt x="879" y="106"/>
                    <a:pt x="879" y="106"/>
                  </a:cubicBezTo>
                  <a:moveTo>
                    <a:pt x="879" y="106"/>
                  </a:moveTo>
                  <a:cubicBezTo>
                    <a:pt x="879" y="106"/>
                    <a:pt x="879" y="106"/>
                    <a:pt x="879" y="106"/>
                  </a:cubicBezTo>
                  <a:cubicBezTo>
                    <a:pt x="879" y="106"/>
                    <a:pt x="879" y="106"/>
                    <a:pt x="879" y="106"/>
                  </a:cubicBezTo>
                  <a:moveTo>
                    <a:pt x="879" y="106"/>
                  </a:moveTo>
                  <a:cubicBezTo>
                    <a:pt x="879" y="106"/>
                    <a:pt x="879" y="106"/>
                    <a:pt x="879" y="106"/>
                  </a:cubicBezTo>
                  <a:cubicBezTo>
                    <a:pt x="879" y="106"/>
                    <a:pt x="879" y="106"/>
                    <a:pt x="879" y="106"/>
                  </a:cubicBezTo>
                  <a:moveTo>
                    <a:pt x="879" y="106"/>
                  </a:moveTo>
                  <a:cubicBezTo>
                    <a:pt x="879" y="106"/>
                    <a:pt x="879" y="106"/>
                    <a:pt x="879" y="106"/>
                  </a:cubicBezTo>
                  <a:cubicBezTo>
                    <a:pt x="879" y="106"/>
                    <a:pt x="879" y="106"/>
                    <a:pt x="879" y="106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8" y="105"/>
                    <a:pt x="879" y="105"/>
                    <a:pt x="879" y="106"/>
                  </a:cubicBezTo>
                  <a:cubicBezTo>
                    <a:pt x="879" y="106"/>
                    <a:pt x="878" y="105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97" y="106"/>
                  </a:moveTo>
                  <a:cubicBezTo>
                    <a:pt x="896" y="95"/>
                    <a:pt x="896" y="95"/>
                    <a:pt x="896" y="95"/>
                  </a:cubicBezTo>
                  <a:cubicBezTo>
                    <a:pt x="887" y="95"/>
                    <a:pt x="879" y="96"/>
                    <a:pt x="870" y="96"/>
                  </a:cubicBezTo>
                  <a:cubicBezTo>
                    <a:pt x="868" y="96"/>
                    <a:pt x="866" y="97"/>
                    <a:pt x="864" y="97"/>
                  </a:cubicBezTo>
                  <a:cubicBezTo>
                    <a:pt x="862" y="99"/>
                    <a:pt x="859" y="101"/>
                    <a:pt x="857" y="102"/>
                  </a:cubicBezTo>
                  <a:cubicBezTo>
                    <a:pt x="857" y="104"/>
                    <a:pt x="857" y="106"/>
                    <a:pt x="858" y="108"/>
                  </a:cubicBezTo>
                  <a:cubicBezTo>
                    <a:pt x="868" y="113"/>
                    <a:pt x="868" y="113"/>
                    <a:pt x="868" y="113"/>
                  </a:cubicBezTo>
                  <a:cubicBezTo>
                    <a:pt x="873" y="107"/>
                    <a:pt x="873" y="107"/>
                    <a:pt x="873" y="107"/>
                  </a:cubicBezTo>
                  <a:cubicBezTo>
                    <a:pt x="875" y="107"/>
                    <a:pt x="877" y="107"/>
                    <a:pt x="879" y="107"/>
                  </a:cubicBezTo>
                  <a:cubicBezTo>
                    <a:pt x="885" y="107"/>
                    <a:pt x="891" y="107"/>
                    <a:pt x="897" y="106"/>
                  </a:cubicBezTo>
                  <a:cubicBezTo>
                    <a:pt x="896" y="105"/>
                    <a:pt x="896" y="105"/>
                    <a:pt x="895" y="104"/>
                  </a:cubicBezTo>
                  <a:cubicBezTo>
                    <a:pt x="896" y="105"/>
                    <a:pt x="896" y="105"/>
                    <a:pt x="897" y="106"/>
                  </a:cubicBezTo>
                  <a:moveTo>
                    <a:pt x="535" y="202"/>
                  </a:moveTo>
                  <a:cubicBezTo>
                    <a:pt x="535" y="202"/>
                    <a:pt x="535" y="202"/>
                    <a:pt x="535" y="202"/>
                  </a:cubicBezTo>
                  <a:cubicBezTo>
                    <a:pt x="535" y="202"/>
                    <a:pt x="535" y="202"/>
                    <a:pt x="535" y="202"/>
                  </a:cubicBezTo>
                  <a:moveTo>
                    <a:pt x="535" y="202"/>
                  </a:moveTo>
                  <a:cubicBezTo>
                    <a:pt x="535" y="202"/>
                    <a:pt x="535" y="202"/>
                    <a:pt x="535" y="202"/>
                  </a:cubicBezTo>
                  <a:cubicBezTo>
                    <a:pt x="535" y="202"/>
                    <a:pt x="535" y="202"/>
                    <a:pt x="535" y="202"/>
                  </a:cubicBezTo>
                  <a:moveTo>
                    <a:pt x="535" y="202"/>
                  </a:moveTo>
                  <a:cubicBezTo>
                    <a:pt x="535" y="202"/>
                    <a:pt x="535" y="202"/>
                    <a:pt x="535" y="202"/>
                  </a:cubicBezTo>
                  <a:cubicBezTo>
                    <a:pt x="535" y="202"/>
                    <a:pt x="535" y="202"/>
                    <a:pt x="535" y="202"/>
                  </a:cubicBezTo>
                  <a:moveTo>
                    <a:pt x="535" y="202"/>
                  </a:moveTo>
                  <a:cubicBezTo>
                    <a:pt x="535" y="202"/>
                    <a:pt x="535" y="202"/>
                    <a:pt x="535" y="202"/>
                  </a:cubicBezTo>
                  <a:cubicBezTo>
                    <a:pt x="535" y="202"/>
                    <a:pt x="535" y="202"/>
                    <a:pt x="535" y="202"/>
                  </a:cubicBezTo>
                  <a:moveTo>
                    <a:pt x="536" y="202"/>
                  </a:moveTo>
                  <a:cubicBezTo>
                    <a:pt x="535" y="202"/>
                    <a:pt x="535" y="202"/>
                    <a:pt x="535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2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3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cubicBezTo>
                    <a:pt x="530" y="201"/>
                    <a:pt x="530" y="201"/>
                    <a:pt x="530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608" y="180"/>
                  </a:moveTo>
                  <a:cubicBezTo>
                    <a:pt x="611" y="175"/>
                    <a:pt x="614" y="171"/>
                    <a:pt x="617" y="167"/>
                  </a:cubicBezTo>
                  <a:cubicBezTo>
                    <a:pt x="614" y="167"/>
                    <a:pt x="612" y="166"/>
                    <a:pt x="610" y="166"/>
                  </a:cubicBezTo>
                  <a:cubicBezTo>
                    <a:pt x="612" y="166"/>
                    <a:pt x="614" y="167"/>
                    <a:pt x="617" y="167"/>
                  </a:cubicBezTo>
                  <a:cubicBezTo>
                    <a:pt x="614" y="171"/>
                    <a:pt x="611" y="175"/>
                    <a:pt x="608" y="180"/>
                  </a:cubicBezTo>
                  <a:moveTo>
                    <a:pt x="601" y="172"/>
                  </a:moveTo>
                  <a:cubicBezTo>
                    <a:pt x="601" y="172"/>
                    <a:pt x="601" y="172"/>
                    <a:pt x="601" y="172"/>
                  </a:cubicBezTo>
                  <a:cubicBezTo>
                    <a:pt x="601" y="172"/>
                    <a:pt x="601" y="172"/>
                    <a:pt x="601" y="172"/>
                  </a:cubicBezTo>
                  <a:moveTo>
                    <a:pt x="602" y="171"/>
                  </a:moveTo>
                  <a:cubicBezTo>
                    <a:pt x="602" y="171"/>
                    <a:pt x="602" y="172"/>
                    <a:pt x="601" y="172"/>
                  </a:cubicBezTo>
                  <a:cubicBezTo>
                    <a:pt x="602" y="172"/>
                    <a:pt x="602" y="171"/>
                    <a:pt x="602" y="171"/>
                  </a:cubicBezTo>
                  <a:moveTo>
                    <a:pt x="603" y="171"/>
                  </a:moveTo>
                  <a:cubicBezTo>
                    <a:pt x="602" y="171"/>
                    <a:pt x="602" y="171"/>
                    <a:pt x="602" y="171"/>
                  </a:cubicBezTo>
                  <a:cubicBezTo>
                    <a:pt x="602" y="171"/>
                    <a:pt x="602" y="171"/>
                    <a:pt x="603" y="171"/>
                  </a:cubicBezTo>
                  <a:moveTo>
                    <a:pt x="603" y="170"/>
                  </a:moveTo>
                  <a:cubicBezTo>
                    <a:pt x="603" y="170"/>
                    <a:pt x="603" y="170"/>
                    <a:pt x="603" y="171"/>
                  </a:cubicBezTo>
                  <a:cubicBezTo>
                    <a:pt x="603" y="170"/>
                    <a:pt x="603" y="170"/>
                    <a:pt x="603" y="170"/>
                  </a:cubicBezTo>
                  <a:moveTo>
                    <a:pt x="604" y="170"/>
                  </a:moveTo>
                  <a:cubicBezTo>
                    <a:pt x="604" y="170"/>
                    <a:pt x="604" y="170"/>
                    <a:pt x="603" y="170"/>
                  </a:cubicBezTo>
                  <a:cubicBezTo>
                    <a:pt x="604" y="170"/>
                    <a:pt x="604" y="170"/>
                    <a:pt x="604" y="170"/>
                  </a:cubicBezTo>
                  <a:moveTo>
                    <a:pt x="604" y="169"/>
                  </a:moveTo>
                  <a:cubicBezTo>
                    <a:pt x="604" y="169"/>
                    <a:pt x="604" y="169"/>
                    <a:pt x="604" y="170"/>
                  </a:cubicBezTo>
                  <a:cubicBezTo>
                    <a:pt x="604" y="169"/>
                    <a:pt x="604" y="169"/>
                    <a:pt x="604" y="169"/>
                  </a:cubicBezTo>
                  <a:moveTo>
                    <a:pt x="605" y="169"/>
                  </a:moveTo>
                  <a:cubicBezTo>
                    <a:pt x="605" y="169"/>
                    <a:pt x="605" y="169"/>
                    <a:pt x="604" y="169"/>
                  </a:cubicBezTo>
                  <a:cubicBezTo>
                    <a:pt x="605" y="169"/>
                    <a:pt x="605" y="169"/>
                    <a:pt x="605" y="169"/>
                  </a:cubicBezTo>
                  <a:moveTo>
                    <a:pt x="605" y="168"/>
                  </a:moveTo>
                  <a:cubicBezTo>
                    <a:pt x="605" y="168"/>
                    <a:pt x="605" y="168"/>
                    <a:pt x="605" y="169"/>
                  </a:cubicBezTo>
                  <a:cubicBezTo>
                    <a:pt x="605" y="168"/>
                    <a:pt x="605" y="168"/>
                    <a:pt x="605" y="168"/>
                  </a:cubicBezTo>
                  <a:moveTo>
                    <a:pt x="607" y="167"/>
                  </a:moveTo>
                  <a:cubicBezTo>
                    <a:pt x="607" y="167"/>
                    <a:pt x="606" y="168"/>
                    <a:pt x="605" y="168"/>
                  </a:cubicBezTo>
                  <a:cubicBezTo>
                    <a:pt x="606" y="168"/>
                    <a:pt x="607" y="167"/>
                    <a:pt x="607" y="167"/>
                  </a:cubicBezTo>
                  <a:moveTo>
                    <a:pt x="608" y="166"/>
                  </a:moveTo>
                  <a:cubicBezTo>
                    <a:pt x="608" y="166"/>
                    <a:pt x="607" y="167"/>
                    <a:pt x="607" y="167"/>
                  </a:cubicBezTo>
                  <a:cubicBezTo>
                    <a:pt x="607" y="167"/>
                    <a:pt x="608" y="166"/>
                    <a:pt x="608" y="166"/>
                  </a:cubicBezTo>
                  <a:moveTo>
                    <a:pt x="609" y="165"/>
                  </a:moveTo>
                  <a:cubicBezTo>
                    <a:pt x="609" y="165"/>
                    <a:pt x="609" y="165"/>
                    <a:pt x="608" y="166"/>
                  </a:cubicBezTo>
                  <a:cubicBezTo>
                    <a:pt x="609" y="165"/>
                    <a:pt x="609" y="165"/>
                    <a:pt x="609" y="165"/>
                  </a:cubicBezTo>
                  <a:moveTo>
                    <a:pt x="610" y="164"/>
                  </a:moveTo>
                  <a:cubicBezTo>
                    <a:pt x="610" y="164"/>
                    <a:pt x="609" y="164"/>
                    <a:pt x="609" y="165"/>
                  </a:cubicBezTo>
                  <a:cubicBezTo>
                    <a:pt x="609" y="164"/>
                    <a:pt x="610" y="164"/>
                    <a:pt x="610" y="164"/>
                  </a:cubicBezTo>
                  <a:moveTo>
                    <a:pt x="611" y="163"/>
                  </a:moveTo>
                  <a:cubicBezTo>
                    <a:pt x="611" y="163"/>
                    <a:pt x="611" y="164"/>
                    <a:pt x="610" y="164"/>
                  </a:cubicBezTo>
                  <a:cubicBezTo>
                    <a:pt x="611" y="164"/>
                    <a:pt x="611" y="163"/>
                    <a:pt x="611" y="163"/>
                  </a:cubicBezTo>
                  <a:moveTo>
                    <a:pt x="611" y="163"/>
                  </a:moveTo>
                  <a:cubicBezTo>
                    <a:pt x="612" y="163"/>
                    <a:pt x="612" y="162"/>
                    <a:pt x="612" y="162"/>
                  </a:cubicBezTo>
                  <a:cubicBezTo>
                    <a:pt x="612" y="162"/>
                    <a:pt x="612" y="163"/>
                    <a:pt x="611" y="163"/>
                  </a:cubicBezTo>
                  <a:moveTo>
                    <a:pt x="612" y="162"/>
                  </a:moveTo>
                  <a:cubicBezTo>
                    <a:pt x="612" y="162"/>
                    <a:pt x="612" y="162"/>
                    <a:pt x="613" y="161"/>
                  </a:cubicBezTo>
                  <a:cubicBezTo>
                    <a:pt x="612" y="162"/>
                    <a:pt x="612" y="162"/>
                    <a:pt x="612" y="162"/>
                  </a:cubicBezTo>
                  <a:moveTo>
                    <a:pt x="613" y="161"/>
                  </a:moveTo>
                  <a:cubicBezTo>
                    <a:pt x="613" y="161"/>
                    <a:pt x="613" y="161"/>
                    <a:pt x="613" y="161"/>
                  </a:cubicBezTo>
                  <a:cubicBezTo>
                    <a:pt x="613" y="161"/>
                    <a:pt x="613" y="161"/>
                    <a:pt x="613" y="161"/>
                  </a:cubicBezTo>
                  <a:moveTo>
                    <a:pt x="613" y="161"/>
                  </a:moveTo>
                  <a:cubicBezTo>
                    <a:pt x="613" y="161"/>
                    <a:pt x="614" y="160"/>
                    <a:pt x="614" y="160"/>
                  </a:cubicBezTo>
                  <a:cubicBezTo>
                    <a:pt x="614" y="160"/>
                    <a:pt x="613" y="161"/>
                    <a:pt x="613" y="161"/>
                  </a:cubicBezTo>
                  <a:moveTo>
                    <a:pt x="614" y="160"/>
                  </a:moveTo>
                  <a:cubicBezTo>
                    <a:pt x="614" y="160"/>
                    <a:pt x="614" y="160"/>
                    <a:pt x="614" y="160"/>
                  </a:cubicBezTo>
                  <a:cubicBezTo>
                    <a:pt x="614" y="160"/>
                    <a:pt x="614" y="160"/>
                    <a:pt x="614" y="160"/>
                  </a:cubicBezTo>
                  <a:moveTo>
                    <a:pt x="615" y="160"/>
                  </a:moveTo>
                  <a:cubicBezTo>
                    <a:pt x="615" y="160"/>
                    <a:pt x="614" y="160"/>
                    <a:pt x="614" y="160"/>
                  </a:cubicBezTo>
                  <a:cubicBezTo>
                    <a:pt x="614" y="160"/>
                    <a:pt x="615" y="160"/>
                    <a:pt x="615" y="160"/>
                  </a:cubicBezTo>
                  <a:moveTo>
                    <a:pt x="615" y="160"/>
                  </a:moveTo>
                  <a:cubicBezTo>
                    <a:pt x="615" y="160"/>
                    <a:pt x="615" y="160"/>
                    <a:pt x="615" y="160"/>
                  </a:cubicBezTo>
                  <a:cubicBezTo>
                    <a:pt x="615" y="160"/>
                    <a:pt x="615" y="160"/>
                    <a:pt x="615" y="160"/>
                  </a:cubicBezTo>
                  <a:moveTo>
                    <a:pt x="616" y="160"/>
                  </a:moveTo>
                  <a:cubicBezTo>
                    <a:pt x="616" y="160"/>
                    <a:pt x="616" y="160"/>
                    <a:pt x="615" y="160"/>
                  </a:cubicBezTo>
                  <a:cubicBezTo>
                    <a:pt x="616" y="160"/>
                    <a:pt x="616" y="160"/>
                    <a:pt x="616" y="160"/>
                  </a:cubicBezTo>
                  <a:moveTo>
                    <a:pt x="616" y="160"/>
                  </a:moveTo>
                  <a:cubicBezTo>
                    <a:pt x="616" y="160"/>
                    <a:pt x="616" y="160"/>
                    <a:pt x="616" y="160"/>
                  </a:cubicBezTo>
                  <a:cubicBezTo>
                    <a:pt x="616" y="160"/>
                    <a:pt x="616" y="160"/>
                    <a:pt x="616" y="160"/>
                  </a:cubicBezTo>
                  <a:moveTo>
                    <a:pt x="616" y="160"/>
                  </a:moveTo>
                  <a:cubicBezTo>
                    <a:pt x="616" y="160"/>
                    <a:pt x="616" y="160"/>
                    <a:pt x="616" y="160"/>
                  </a:cubicBezTo>
                  <a:cubicBezTo>
                    <a:pt x="616" y="160"/>
                    <a:pt x="616" y="160"/>
                    <a:pt x="616" y="160"/>
                  </a:cubicBezTo>
                  <a:moveTo>
                    <a:pt x="616" y="160"/>
                  </a:moveTo>
                  <a:cubicBezTo>
                    <a:pt x="616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26" y="161"/>
                  </a:moveTo>
                  <a:cubicBezTo>
                    <a:pt x="623" y="161"/>
                    <a:pt x="620" y="160"/>
                    <a:pt x="617" y="160"/>
                  </a:cubicBezTo>
                  <a:cubicBezTo>
                    <a:pt x="618" y="160"/>
                    <a:pt x="619" y="160"/>
                    <a:pt x="619" y="160"/>
                  </a:cubicBezTo>
                  <a:cubicBezTo>
                    <a:pt x="622" y="161"/>
                    <a:pt x="624" y="161"/>
                    <a:pt x="627" y="162"/>
                  </a:cubicBezTo>
                  <a:cubicBezTo>
                    <a:pt x="627" y="162"/>
                    <a:pt x="627" y="162"/>
                    <a:pt x="626" y="161"/>
                  </a:cubicBezTo>
                  <a:moveTo>
                    <a:pt x="630" y="141"/>
                  </a:moveTo>
                  <a:cubicBezTo>
                    <a:pt x="635" y="142"/>
                    <a:pt x="641" y="143"/>
                    <a:pt x="646" y="144"/>
                  </a:cubicBezTo>
                  <a:cubicBezTo>
                    <a:pt x="641" y="143"/>
                    <a:pt x="635" y="142"/>
                    <a:pt x="630" y="141"/>
                  </a:cubicBezTo>
                  <a:moveTo>
                    <a:pt x="653" y="145"/>
                  </a:moveTo>
                  <a:cubicBezTo>
                    <a:pt x="650" y="145"/>
                    <a:pt x="648" y="145"/>
                    <a:pt x="646" y="144"/>
                  </a:cubicBezTo>
                  <a:cubicBezTo>
                    <a:pt x="648" y="145"/>
                    <a:pt x="650" y="145"/>
                    <a:pt x="653" y="145"/>
                  </a:cubicBezTo>
                  <a:moveTo>
                    <a:pt x="652" y="152"/>
                  </a:moveTo>
                  <a:cubicBezTo>
                    <a:pt x="654" y="148"/>
                    <a:pt x="657" y="144"/>
                    <a:pt x="659" y="139"/>
                  </a:cubicBezTo>
                  <a:cubicBezTo>
                    <a:pt x="657" y="144"/>
                    <a:pt x="654" y="148"/>
                    <a:pt x="652" y="152"/>
                  </a:cubicBezTo>
                  <a:moveTo>
                    <a:pt x="659" y="139"/>
                  </a:moveTo>
                  <a:cubicBezTo>
                    <a:pt x="653" y="145"/>
                    <a:pt x="653" y="145"/>
                    <a:pt x="653" y="145"/>
                  </a:cubicBezTo>
                  <a:cubicBezTo>
                    <a:pt x="659" y="139"/>
                    <a:pt x="659" y="139"/>
                    <a:pt x="659" y="139"/>
                  </a:cubicBezTo>
                  <a:moveTo>
                    <a:pt x="687" y="87"/>
                  </a:moveTo>
                  <a:cubicBezTo>
                    <a:pt x="688" y="87"/>
                    <a:pt x="690" y="87"/>
                    <a:pt x="692" y="88"/>
                  </a:cubicBezTo>
                  <a:cubicBezTo>
                    <a:pt x="690" y="87"/>
                    <a:pt x="688" y="87"/>
                    <a:pt x="687" y="87"/>
                  </a:cubicBezTo>
                  <a:moveTo>
                    <a:pt x="692" y="88"/>
                  </a:moveTo>
                  <a:cubicBezTo>
                    <a:pt x="693" y="88"/>
                    <a:pt x="694" y="88"/>
                    <a:pt x="695" y="88"/>
                  </a:cubicBezTo>
                  <a:cubicBezTo>
                    <a:pt x="694" y="88"/>
                    <a:pt x="693" y="88"/>
                    <a:pt x="692" y="88"/>
                  </a:cubicBezTo>
                  <a:moveTo>
                    <a:pt x="689" y="81"/>
                  </a:moveTo>
                  <a:cubicBezTo>
                    <a:pt x="699" y="79"/>
                    <a:pt x="699" y="79"/>
                    <a:pt x="699" y="79"/>
                  </a:cubicBezTo>
                  <a:cubicBezTo>
                    <a:pt x="689" y="81"/>
                    <a:pt x="689" y="81"/>
                    <a:pt x="689" y="81"/>
                  </a:cubicBezTo>
                  <a:cubicBezTo>
                    <a:pt x="686" y="81"/>
                    <a:pt x="683" y="80"/>
                    <a:pt x="679" y="80"/>
                  </a:cubicBezTo>
                  <a:cubicBezTo>
                    <a:pt x="683" y="80"/>
                    <a:pt x="686" y="81"/>
                    <a:pt x="689" y="81"/>
                  </a:cubicBezTo>
                  <a:moveTo>
                    <a:pt x="632" y="63"/>
                  </a:moveTo>
                  <a:cubicBezTo>
                    <a:pt x="630" y="63"/>
                    <a:pt x="629" y="63"/>
                    <a:pt x="628" y="62"/>
                  </a:cubicBezTo>
                  <a:cubicBezTo>
                    <a:pt x="629" y="63"/>
                    <a:pt x="630" y="63"/>
                    <a:pt x="632" y="63"/>
                  </a:cubicBezTo>
                  <a:moveTo>
                    <a:pt x="632" y="63"/>
                  </a:moveTo>
                  <a:cubicBezTo>
                    <a:pt x="640" y="59"/>
                    <a:pt x="640" y="59"/>
                    <a:pt x="640" y="59"/>
                  </a:cubicBezTo>
                  <a:cubicBezTo>
                    <a:pt x="632" y="63"/>
                    <a:pt x="632" y="63"/>
                    <a:pt x="632" y="63"/>
                  </a:cubicBezTo>
                  <a:moveTo>
                    <a:pt x="697" y="100"/>
                  </a:moveTo>
                  <a:cubicBezTo>
                    <a:pt x="708" y="95"/>
                    <a:pt x="723" y="87"/>
                    <a:pt x="734" y="80"/>
                  </a:cubicBezTo>
                  <a:cubicBezTo>
                    <a:pt x="724" y="81"/>
                    <a:pt x="709" y="82"/>
                    <a:pt x="698" y="83"/>
                  </a:cubicBezTo>
                  <a:cubicBezTo>
                    <a:pt x="706" y="73"/>
                    <a:pt x="706" y="73"/>
                    <a:pt x="706" y="73"/>
                  </a:cubicBezTo>
                  <a:cubicBezTo>
                    <a:pt x="698" y="66"/>
                    <a:pt x="698" y="66"/>
                    <a:pt x="698" y="66"/>
                  </a:cubicBezTo>
                  <a:cubicBezTo>
                    <a:pt x="691" y="76"/>
                    <a:pt x="691" y="76"/>
                    <a:pt x="691" y="76"/>
                  </a:cubicBezTo>
                  <a:cubicBezTo>
                    <a:pt x="698" y="66"/>
                    <a:pt x="698" y="66"/>
                    <a:pt x="698" y="66"/>
                  </a:cubicBezTo>
                  <a:cubicBezTo>
                    <a:pt x="673" y="65"/>
                    <a:pt x="672" y="65"/>
                    <a:pt x="657" y="63"/>
                  </a:cubicBezTo>
                  <a:cubicBezTo>
                    <a:pt x="651" y="62"/>
                    <a:pt x="645" y="61"/>
                    <a:pt x="640" y="59"/>
                  </a:cubicBezTo>
                  <a:cubicBezTo>
                    <a:pt x="632" y="63"/>
                    <a:pt x="632" y="63"/>
                    <a:pt x="632" y="63"/>
                  </a:cubicBezTo>
                  <a:cubicBezTo>
                    <a:pt x="630" y="63"/>
                    <a:pt x="629" y="63"/>
                    <a:pt x="628" y="62"/>
                  </a:cubicBezTo>
                  <a:cubicBezTo>
                    <a:pt x="620" y="61"/>
                    <a:pt x="612" y="63"/>
                    <a:pt x="604" y="61"/>
                  </a:cubicBezTo>
                  <a:cubicBezTo>
                    <a:pt x="605" y="61"/>
                    <a:pt x="606" y="61"/>
                    <a:pt x="607" y="62"/>
                  </a:cubicBezTo>
                  <a:cubicBezTo>
                    <a:pt x="613" y="62"/>
                    <a:pt x="621" y="61"/>
                    <a:pt x="628" y="62"/>
                  </a:cubicBezTo>
                  <a:cubicBezTo>
                    <a:pt x="630" y="60"/>
                    <a:pt x="630" y="60"/>
                    <a:pt x="632" y="58"/>
                  </a:cubicBezTo>
                  <a:cubicBezTo>
                    <a:pt x="631" y="57"/>
                    <a:pt x="631" y="57"/>
                    <a:pt x="631" y="56"/>
                  </a:cubicBezTo>
                  <a:cubicBezTo>
                    <a:pt x="630" y="56"/>
                    <a:pt x="608" y="51"/>
                    <a:pt x="602" y="59"/>
                  </a:cubicBezTo>
                  <a:cubicBezTo>
                    <a:pt x="603" y="59"/>
                    <a:pt x="603" y="60"/>
                    <a:pt x="603" y="61"/>
                  </a:cubicBezTo>
                  <a:cubicBezTo>
                    <a:pt x="603" y="60"/>
                    <a:pt x="603" y="59"/>
                    <a:pt x="602" y="59"/>
                  </a:cubicBezTo>
                  <a:cubicBezTo>
                    <a:pt x="604" y="57"/>
                    <a:pt x="604" y="57"/>
                    <a:pt x="607" y="55"/>
                  </a:cubicBezTo>
                  <a:cubicBezTo>
                    <a:pt x="604" y="55"/>
                    <a:pt x="602" y="54"/>
                    <a:pt x="600" y="53"/>
                  </a:cubicBezTo>
                  <a:cubicBezTo>
                    <a:pt x="586" y="53"/>
                    <a:pt x="586" y="53"/>
                    <a:pt x="586" y="53"/>
                  </a:cubicBezTo>
                  <a:cubicBezTo>
                    <a:pt x="600" y="53"/>
                    <a:pt x="600" y="53"/>
                    <a:pt x="600" y="53"/>
                  </a:cubicBezTo>
                  <a:cubicBezTo>
                    <a:pt x="586" y="53"/>
                    <a:pt x="586" y="53"/>
                    <a:pt x="586" y="53"/>
                  </a:cubicBezTo>
                  <a:cubicBezTo>
                    <a:pt x="567" y="64"/>
                    <a:pt x="548" y="76"/>
                    <a:pt x="529" y="89"/>
                  </a:cubicBezTo>
                  <a:cubicBezTo>
                    <a:pt x="529" y="89"/>
                    <a:pt x="529" y="89"/>
                    <a:pt x="529" y="90"/>
                  </a:cubicBezTo>
                  <a:cubicBezTo>
                    <a:pt x="529" y="89"/>
                    <a:pt x="529" y="89"/>
                    <a:pt x="529" y="89"/>
                  </a:cubicBezTo>
                  <a:cubicBezTo>
                    <a:pt x="528" y="89"/>
                    <a:pt x="526" y="91"/>
                    <a:pt x="525" y="91"/>
                  </a:cubicBezTo>
                  <a:cubicBezTo>
                    <a:pt x="525" y="91"/>
                    <a:pt x="526" y="92"/>
                    <a:pt x="527" y="92"/>
                  </a:cubicBezTo>
                  <a:cubicBezTo>
                    <a:pt x="525" y="96"/>
                    <a:pt x="523" y="102"/>
                    <a:pt x="521" y="106"/>
                  </a:cubicBezTo>
                  <a:cubicBezTo>
                    <a:pt x="517" y="112"/>
                    <a:pt x="517" y="112"/>
                    <a:pt x="517" y="112"/>
                  </a:cubicBezTo>
                  <a:cubicBezTo>
                    <a:pt x="512" y="119"/>
                    <a:pt x="512" y="119"/>
                    <a:pt x="512" y="119"/>
                  </a:cubicBezTo>
                  <a:cubicBezTo>
                    <a:pt x="508" y="122"/>
                    <a:pt x="503" y="126"/>
                    <a:pt x="499" y="130"/>
                  </a:cubicBezTo>
                  <a:cubicBezTo>
                    <a:pt x="495" y="136"/>
                    <a:pt x="495" y="136"/>
                    <a:pt x="495" y="136"/>
                  </a:cubicBezTo>
                  <a:cubicBezTo>
                    <a:pt x="498" y="137"/>
                    <a:pt x="501" y="139"/>
                    <a:pt x="505" y="140"/>
                  </a:cubicBezTo>
                  <a:cubicBezTo>
                    <a:pt x="503" y="148"/>
                    <a:pt x="503" y="148"/>
                    <a:pt x="503" y="148"/>
                  </a:cubicBezTo>
                  <a:cubicBezTo>
                    <a:pt x="491" y="160"/>
                    <a:pt x="491" y="160"/>
                    <a:pt x="491" y="160"/>
                  </a:cubicBezTo>
                  <a:cubicBezTo>
                    <a:pt x="490" y="159"/>
                    <a:pt x="489" y="159"/>
                    <a:pt x="489" y="159"/>
                  </a:cubicBezTo>
                  <a:cubicBezTo>
                    <a:pt x="484" y="163"/>
                    <a:pt x="480" y="167"/>
                    <a:pt x="476" y="171"/>
                  </a:cubicBezTo>
                  <a:cubicBezTo>
                    <a:pt x="467" y="168"/>
                    <a:pt x="467" y="168"/>
                    <a:pt x="467" y="168"/>
                  </a:cubicBezTo>
                  <a:cubicBezTo>
                    <a:pt x="452" y="188"/>
                    <a:pt x="452" y="188"/>
                    <a:pt x="452" y="188"/>
                  </a:cubicBezTo>
                  <a:cubicBezTo>
                    <a:pt x="449" y="195"/>
                    <a:pt x="449" y="195"/>
                    <a:pt x="449" y="195"/>
                  </a:cubicBezTo>
                  <a:cubicBezTo>
                    <a:pt x="450" y="195"/>
                    <a:pt x="451" y="196"/>
                    <a:pt x="452" y="196"/>
                  </a:cubicBezTo>
                  <a:cubicBezTo>
                    <a:pt x="456" y="192"/>
                    <a:pt x="460" y="188"/>
                    <a:pt x="464" y="183"/>
                  </a:cubicBezTo>
                  <a:cubicBezTo>
                    <a:pt x="465" y="175"/>
                    <a:pt x="465" y="175"/>
                    <a:pt x="465" y="175"/>
                  </a:cubicBezTo>
                  <a:cubicBezTo>
                    <a:pt x="464" y="183"/>
                    <a:pt x="464" y="183"/>
                    <a:pt x="464" y="183"/>
                  </a:cubicBezTo>
                  <a:cubicBezTo>
                    <a:pt x="460" y="188"/>
                    <a:pt x="456" y="192"/>
                    <a:pt x="452" y="196"/>
                  </a:cubicBezTo>
                  <a:cubicBezTo>
                    <a:pt x="459" y="199"/>
                    <a:pt x="459" y="199"/>
                    <a:pt x="459" y="199"/>
                  </a:cubicBezTo>
                  <a:cubicBezTo>
                    <a:pt x="452" y="196"/>
                    <a:pt x="452" y="196"/>
                    <a:pt x="452" y="196"/>
                  </a:cubicBezTo>
                  <a:cubicBezTo>
                    <a:pt x="451" y="196"/>
                    <a:pt x="450" y="195"/>
                    <a:pt x="449" y="195"/>
                  </a:cubicBezTo>
                  <a:cubicBezTo>
                    <a:pt x="432" y="223"/>
                    <a:pt x="432" y="223"/>
                    <a:pt x="435" y="242"/>
                  </a:cubicBezTo>
                  <a:cubicBezTo>
                    <a:pt x="437" y="234"/>
                    <a:pt x="438" y="223"/>
                    <a:pt x="439" y="216"/>
                  </a:cubicBezTo>
                  <a:cubicBezTo>
                    <a:pt x="435" y="242"/>
                    <a:pt x="435" y="242"/>
                    <a:pt x="435" y="242"/>
                  </a:cubicBezTo>
                  <a:cubicBezTo>
                    <a:pt x="452" y="254"/>
                    <a:pt x="452" y="254"/>
                    <a:pt x="452" y="254"/>
                  </a:cubicBezTo>
                  <a:cubicBezTo>
                    <a:pt x="483" y="230"/>
                    <a:pt x="483" y="230"/>
                    <a:pt x="483" y="230"/>
                  </a:cubicBezTo>
                  <a:cubicBezTo>
                    <a:pt x="514" y="206"/>
                    <a:pt x="514" y="206"/>
                    <a:pt x="514" y="206"/>
                  </a:cubicBezTo>
                  <a:cubicBezTo>
                    <a:pt x="516" y="206"/>
                    <a:pt x="518" y="207"/>
                    <a:pt x="521" y="207"/>
                  </a:cubicBezTo>
                  <a:cubicBezTo>
                    <a:pt x="535" y="212"/>
                    <a:pt x="535" y="212"/>
                    <a:pt x="535" y="212"/>
                  </a:cubicBezTo>
                  <a:cubicBezTo>
                    <a:pt x="571" y="188"/>
                    <a:pt x="571" y="188"/>
                    <a:pt x="571" y="188"/>
                  </a:cubicBezTo>
                  <a:cubicBezTo>
                    <a:pt x="546" y="203"/>
                    <a:pt x="546" y="203"/>
                    <a:pt x="538" y="203"/>
                  </a:cubicBezTo>
                  <a:cubicBezTo>
                    <a:pt x="546" y="203"/>
                    <a:pt x="546" y="203"/>
                    <a:pt x="571" y="188"/>
                  </a:cubicBezTo>
                  <a:cubicBezTo>
                    <a:pt x="582" y="189"/>
                    <a:pt x="593" y="192"/>
                    <a:pt x="604" y="193"/>
                  </a:cubicBezTo>
                  <a:cubicBezTo>
                    <a:pt x="612" y="188"/>
                    <a:pt x="612" y="188"/>
                    <a:pt x="612" y="188"/>
                  </a:cubicBezTo>
                  <a:cubicBezTo>
                    <a:pt x="613" y="188"/>
                    <a:pt x="614" y="188"/>
                    <a:pt x="615" y="188"/>
                  </a:cubicBezTo>
                  <a:cubicBezTo>
                    <a:pt x="616" y="188"/>
                    <a:pt x="618" y="189"/>
                    <a:pt x="619" y="189"/>
                  </a:cubicBezTo>
                  <a:cubicBezTo>
                    <a:pt x="626" y="177"/>
                    <a:pt x="626" y="177"/>
                    <a:pt x="626" y="177"/>
                  </a:cubicBezTo>
                  <a:cubicBezTo>
                    <a:pt x="620" y="168"/>
                    <a:pt x="620" y="168"/>
                    <a:pt x="620" y="168"/>
                  </a:cubicBezTo>
                  <a:cubicBezTo>
                    <a:pt x="622" y="168"/>
                    <a:pt x="625" y="168"/>
                    <a:pt x="627" y="168"/>
                  </a:cubicBezTo>
                  <a:cubicBezTo>
                    <a:pt x="641" y="164"/>
                    <a:pt x="641" y="164"/>
                    <a:pt x="641" y="164"/>
                  </a:cubicBezTo>
                  <a:cubicBezTo>
                    <a:pt x="642" y="162"/>
                    <a:pt x="644" y="160"/>
                    <a:pt x="645" y="158"/>
                  </a:cubicBezTo>
                  <a:cubicBezTo>
                    <a:pt x="640" y="157"/>
                    <a:pt x="636" y="156"/>
                    <a:pt x="631" y="155"/>
                  </a:cubicBezTo>
                  <a:cubicBezTo>
                    <a:pt x="636" y="156"/>
                    <a:pt x="640" y="157"/>
                    <a:pt x="645" y="158"/>
                  </a:cubicBezTo>
                  <a:cubicBezTo>
                    <a:pt x="659" y="152"/>
                    <a:pt x="659" y="152"/>
                    <a:pt x="659" y="152"/>
                  </a:cubicBezTo>
                  <a:cubicBezTo>
                    <a:pt x="665" y="147"/>
                    <a:pt x="665" y="147"/>
                    <a:pt x="665" y="147"/>
                  </a:cubicBezTo>
                  <a:cubicBezTo>
                    <a:pt x="676" y="135"/>
                    <a:pt x="676" y="135"/>
                    <a:pt x="676" y="135"/>
                  </a:cubicBezTo>
                  <a:cubicBezTo>
                    <a:pt x="670" y="128"/>
                    <a:pt x="670" y="128"/>
                    <a:pt x="670" y="128"/>
                  </a:cubicBezTo>
                  <a:cubicBezTo>
                    <a:pt x="684" y="111"/>
                    <a:pt x="684" y="111"/>
                    <a:pt x="684" y="111"/>
                  </a:cubicBezTo>
                  <a:cubicBezTo>
                    <a:pt x="683" y="111"/>
                    <a:pt x="683" y="111"/>
                    <a:pt x="681" y="111"/>
                  </a:cubicBezTo>
                  <a:cubicBezTo>
                    <a:pt x="675" y="116"/>
                    <a:pt x="675" y="116"/>
                    <a:pt x="675" y="116"/>
                  </a:cubicBezTo>
                  <a:cubicBezTo>
                    <a:pt x="681" y="111"/>
                    <a:pt x="681" y="111"/>
                    <a:pt x="681" y="111"/>
                  </a:cubicBezTo>
                  <a:cubicBezTo>
                    <a:pt x="688" y="105"/>
                    <a:pt x="688" y="105"/>
                    <a:pt x="688" y="105"/>
                  </a:cubicBezTo>
                  <a:cubicBezTo>
                    <a:pt x="689" y="105"/>
                    <a:pt x="690" y="106"/>
                    <a:pt x="691" y="106"/>
                  </a:cubicBezTo>
                  <a:cubicBezTo>
                    <a:pt x="697" y="100"/>
                    <a:pt x="697" y="100"/>
                    <a:pt x="697" y="100"/>
                  </a:cubicBezTo>
                  <a:moveTo>
                    <a:pt x="93" y="1104"/>
                  </a:moveTo>
                  <a:cubicBezTo>
                    <a:pt x="98" y="1113"/>
                    <a:pt x="98" y="1113"/>
                    <a:pt x="98" y="1113"/>
                  </a:cubicBezTo>
                  <a:cubicBezTo>
                    <a:pt x="92" y="1102"/>
                    <a:pt x="92" y="1102"/>
                    <a:pt x="92" y="1102"/>
                  </a:cubicBezTo>
                  <a:cubicBezTo>
                    <a:pt x="87" y="1093"/>
                    <a:pt x="87" y="1093"/>
                    <a:pt x="87" y="1093"/>
                  </a:cubicBezTo>
                  <a:cubicBezTo>
                    <a:pt x="93" y="1104"/>
                    <a:pt x="93" y="1104"/>
                    <a:pt x="93" y="1104"/>
                  </a:cubicBezTo>
                  <a:moveTo>
                    <a:pt x="350" y="1401"/>
                  </a:moveTo>
                  <a:cubicBezTo>
                    <a:pt x="262" y="1327"/>
                    <a:pt x="195" y="1226"/>
                    <a:pt x="156" y="1105"/>
                  </a:cubicBezTo>
                  <a:cubicBezTo>
                    <a:pt x="143" y="1099"/>
                    <a:pt x="130" y="1092"/>
                    <a:pt x="118" y="1085"/>
                  </a:cubicBezTo>
                  <a:cubicBezTo>
                    <a:pt x="96" y="1074"/>
                    <a:pt x="80" y="1061"/>
                    <a:pt x="67" y="1048"/>
                  </a:cubicBezTo>
                  <a:cubicBezTo>
                    <a:pt x="78" y="1075"/>
                    <a:pt x="78" y="1075"/>
                    <a:pt x="78" y="1075"/>
                  </a:cubicBezTo>
                  <a:cubicBezTo>
                    <a:pt x="84" y="1085"/>
                    <a:pt x="84" y="1085"/>
                    <a:pt x="84" y="1085"/>
                  </a:cubicBezTo>
                  <a:cubicBezTo>
                    <a:pt x="85" y="1088"/>
                    <a:pt x="86" y="1090"/>
                    <a:pt x="87" y="1093"/>
                  </a:cubicBezTo>
                  <a:cubicBezTo>
                    <a:pt x="92" y="1102"/>
                    <a:pt x="92" y="1102"/>
                    <a:pt x="92" y="1102"/>
                  </a:cubicBezTo>
                  <a:cubicBezTo>
                    <a:pt x="98" y="1113"/>
                    <a:pt x="98" y="1113"/>
                    <a:pt x="98" y="1113"/>
                  </a:cubicBezTo>
                  <a:cubicBezTo>
                    <a:pt x="123" y="1152"/>
                    <a:pt x="123" y="1152"/>
                    <a:pt x="123" y="1152"/>
                  </a:cubicBezTo>
                  <a:cubicBezTo>
                    <a:pt x="130" y="1161"/>
                    <a:pt x="130" y="1161"/>
                    <a:pt x="130" y="1161"/>
                  </a:cubicBezTo>
                  <a:cubicBezTo>
                    <a:pt x="149" y="1185"/>
                    <a:pt x="149" y="1185"/>
                    <a:pt x="149" y="1185"/>
                  </a:cubicBezTo>
                  <a:cubicBezTo>
                    <a:pt x="198" y="1272"/>
                    <a:pt x="225" y="1309"/>
                    <a:pt x="310" y="1380"/>
                  </a:cubicBezTo>
                  <a:cubicBezTo>
                    <a:pt x="370" y="1423"/>
                    <a:pt x="371" y="1425"/>
                    <a:pt x="407" y="1445"/>
                  </a:cubicBezTo>
                  <a:cubicBezTo>
                    <a:pt x="379" y="1428"/>
                    <a:pt x="379" y="1428"/>
                    <a:pt x="379" y="1428"/>
                  </a:cubicBezTo>
                  <a:cubicBezTo>
                    <a:pt x="372" y="1423"/>
                    <a:pt x="372" y="1423"/>
                    <a:pt x="372" y="1423"/>
                  </a:cubicBezTo>
                  <a:cubicBezTo>
                    <a:pt x="364" y="1417"/>
                    <a:pt x="355" y="1411"/>
                    <a:pt x="346" y="1404"/>
                  </a:cubicBezTo>
                  <a:cubicBezTo>
                    <a:pt x="356" y="1410"/>
                    <a:pt x="356" y="1410"/>
                    <a:pt x="356" y="1410"/>
                  </a:cubicBezTo>
                  <a:cubicBezTo>
                    <a:pt x="342" y="1396"/>
                    <a:pt x="342" y="1396"/>
                    <a:pt x="342" y="1396"/>
                  </a:cubicBezTo>
                  <a:cubicBezTo>
                    <a:pt x="344" y="1398"/>
                    <a:pt x="347" y="1399"/>
                    <a:pt x="350" y="1401"/>
                  </a:cubicBezTo>
                  <a:moveTo>
                    <a:pt x="1163" y="1135"/>
                  </a:moveTo>
                  <a:cubicBezTo>
                    <a:pt x="1171" y="1124"/>
                    <a:pt x="1171" y="1124"/>
                    <a:pt x="1171" y="1124"/>
                  </a:cubicBezTo>
                  <a:cubicBezTo>
                    <a:pt x="1161" y="1132"/>
                    <a:pt x="1161" y="1132"/>
                    <a:pt x="1161" y="1132"/>
                  </a:cubicBezTo>
                  <a:cubicBezTo>
                    <a:pt x="1154" y="1142"/>
                    <a:pt x="1154" y="1142"/>
                    <a:pt x="1154" y="1142"/>
                  </a:cubicBezTo>
                  <a:cubicBezTo>
                    <a:pt x="1163" y="1135"/>
                    <a:pt x="1163" y="1135"/>
                    <a:pt x="1163" y="1135"/>
                  </a:cubicBezTo>
                  <a:moveTo>
                    <a:pt x="805" y="1119"/>
                  </a:moveTo>
                  <a:cubicBezTo>
                    <a:pt x="845" y="1161"/>
                    <a:pt x="845" y="1161"/>
                    <a:pt x="845" y="1161"/>
                  </a:cubicBezTo>
                  <a:cubicBezTo>
                    <a:pt x="836" y="1146"/>
                    <a:pt x="823" y="1127"/>
                    <a:pt x="814" y="1112"/>
                  </a:cubicBezTo>
                  <a:cubicBezTo>
                    <a:pt x="805" y="1119"/>
                    <a:pt x="805" y="1119"/>
                    <a:pt x="805" y="1119"/>
                  </a:cubicBezTo>
                  <a:moveTo>
                    <a:pt x="156" y="1105"/>
                  </a:moveTo>
                  <a:cubicBezTo>
                    <a:pt x="209" y="1128"/>
                    <a:pt x="275" y="1148"/>
                    <a:pt x="351" y="1164"/>
                  </a:cubicBezTo>
                  <a:cubicBezTo>
                    <a:pt x="343" y="1132"/>
                    <a:pt x="343" y="1132"/>
                    <a:pt x="343" y="1132"/>
                  </a:cubicBezTo>
                  <a:cubicBezTo>
                    <a:pt x="339" y="1127"/>
                    <a:pt x="339" y="1127"/>
                    <a:pt x="339" y="1127"/>
                  </a:cubicBezTo>
                  <a:cubicBezTo>
                    <a:pt x="325" y="1111"/>
                    <a:pt x="309" y="1097"/>
                    <a:pt x="293" y="1081"/>
                  </a:cubicBezTo>
                  <a:cubicBezTo>
                    <a:pt x="286" y="1079"/>
                    <a:pt x="278" y="1077"/>
                    <a:pt x="270" y="1075"/>
                  </a:cubicBezTo>
                  <a:cubicBezTo>
                    <a:pt x="266" y="1074"/>
                    <a:pt x="262" y="1074"/>
                    <a:pt x="258" y="1072"/>
                  </a:cubicBezTo>
                  <a:cubicBezTo>
                    <a:pt x="239" y="1051"/>
                    <a:pt x="239" y="1051"/>
                    <a:pt x="239" y="1051"/>
                  </a:cubicBezTo>
                  <a:cubicBezTo>
                    <a:pt x="237" y="1050"/>
                    <a:pt x="235" y="1049"/>
                    <a:pt x="233" y="1049"/>
                  </a:cubicBezTo>
                  <a:cubicBezTo>
                    <a:pt x="227" y="1039"/>
                    <a:pt x="227" y="1039"/>
                    <a:pt x="227" y="1039"/>
                  </a:cubicBezTo>
                  <a:cubicBezTo>
                    <a:pt x="225" y="1038"/>
                    <a:pt x="223" y="1038"/>
                    <a:pt x="221" y="1037"/>
                  </a:cubicBezTo>
                  <a:cubicBezTo>
                    <a:pt x="209" y="1024"/>
                    <a:pt x="209" y="1024"/>
                    <a:pt x="209" y="1024"/>
                  </a:cubicBezTo>
                  <a:cubicBezTo>
                    <a:pt x="199" y="1026"/>
                    <a:pt x="199" y="1026"/>
                    <a:pt x="199" y="1026"/>
                  </a:cubicBezTo>
                  <a:cubicBezTo>
                    <a:pt x="193" y="1021"/>
                    <a:pt x="193" y="1021"/>
                    <a:pt x="193" y="1021"/>
                  </a:cubicBezTo>
                  <a:cubicBezTo>
                    <a:pt x="203" y="1012"/>
                    <a:pt x="203" y="1012"/>
                    <a:pt x="201" y="1006"/>
                  </a:cubicBezTo>
                  <a:cubicBezTo>
                    <a:pt x="200" y="994"/>
                    <a:pt x="190" y="986"/>
                    <a:pt x="187" y="974"/>
                  </a:cubicBezTo>
                  <a:cubicBezTo>
                    <a:pt x="174" y="940"/>
                    <a:pt x="139" y="921"/>
                    <a:pt x="121" y="890"/>
                  </a:cubicBezTo>
                  <a:cubicBezTo>
                    <a:pt x="123" y="967"/>
                    <a:pt x="136" y="1039"/>
                    <a:pt x="156" y="1105"/>
                  </a:cubicBezTo>
                  <a:moveTo>
                    <a:pt x="1301" y="859"/>
                  </a:moveTo>
                  <a:cubicBezTo>
                    <a:pt x="1313" y="829"/>
                    <a:pt x="1313" y="829"/>
                    <a:pt x="1313" y="829"/>
                  </a:cubicBezTo>
                  <a:cubicBezTo>
                    <a:pt x="1289" y="862"/>
                    <a:pt x="1289" y="862"/>
                    <a:pt x="1289" y="862"/>
                  </a:cubicBezTo>
                  <a:cubicBezTo>
                    <a:pt x="1301" y="859"/>
                    <a:pt x="1301" y="859"/>
                    <a:pt x="1301" y="859"/>
                  </a:cubicBezTo>
                  <a:moveTo>
                    <a:pt x="1351" y="794"/>
                  </a:moveTo>
                  <a:cubicBezTo>
                    <a:pt x="1354" y="782"/>
                    <a:pt x="1354" y="782"/>
                    <a:pt x="1354" y="782"/>
                  </a:cubicBezTo>
                  <a:cubicBezTo>
                    <a:pt x="1348" y="791"/>
                    <a:pt x="1348" y="791"/>
                    <a:pt x="1348" y="791"/>
                  </a:cubicBezTo>
                  <a:cubicBezTo>
                    <a:pt x="1344" y="803"/>
                    <a:pt x="1344" y="803"/>
                    <a:pt x="1344" y="803"/>
                  </a:cubicBezTo>
                  <a:cubicBezTo>
                    <a:pt x="1351" y="794"/>
                    <a:pt x="1351" y="794"/>
                    <a:pt x="1351" y="794"/>
                  </a:cubicBezTo>
                  <a:moveTo>
                    <a:pt x="1096" y="700"/>
                  </a:moveTo>
                  <a:cubicBezTo>
                    <a:pt x="1112" y="707"/>
                    <a:pt x="1112" y="707"/>
                    <a:pt x="1112" y="707"/>
                  </a:cubicBezTo>
                  <a:cubicBezTo>
                    <a:pt x="1100" y="671"/>
                    <a:pt x="1100" y="671"/>
                    <a:pt x="1100" y="671"/>
                  </a:cubicBezTo>
                  <a:cubicBezTo>
                    <a:pt x="1096" y="700"/>
                    <a:pt x="1096" y="700"/>
                    <a:pt x="1096" y="700"/>
                  </a:cubicBezTo>
                  <a:moveTo>
                    <a:pt x="1102" y="1123"/>
                  </a:moveTo>
                  <a:cubicBezTo>
                    <a:pt x="1114" y="1096"/>
                    <a:pt x="1114" y="1096"/>
                    <a:pt x="1114" y="1096"/>
                  </a:cubicBezTo>
                  <a:cubicBezTo>
                    <a:pt x="1102" y="1123"/>
                    <a:pt x="1102" y="1123"/>
                    <a:pt x="1102" y="1123"/>
                  </a:cubicBezTo>
                  <a:cubicBezTo>
                    <a:pt x="1073" y="1126"/>
                    <a:pt x="1073" y="1126"/>
                    <a:pt x="1073" y="1126"/>
                  </a:cubicBezTo>
                  <a:cubicBezTo>
                    <a:pt x="1102" y="1123"/>
                    <a:pt x="1102" y="1123"/>
                    <a:pt x="1102" y="1123"/>
                  </a:cubicBezTo>
                  <a:moveTo>
                    <a:pt x="1085" y="1121"/>
                  </a:moveTo>
                  <a:cubicBezTo>
                    <a:pt x="1082" y="1092"/>
                    <a:pt x="1082" y="1092"/>
                    <a:pt x="1082" y="1092"/>
                  </a:cubicBezTo>
                  <a:cubicBezTo>
                    <a:pt x="1090" y="1091"/>
                    <a:pt x="1098" y="1090"/>
                    <a:pt x="1106" y="1090"/>
                  </a:cubicBezTo>
                  <a:cubicBezTo>
                    <a:pt x="1085" y="1121"/>
                    <a:pt x="1085" y="1121"/>
                    <a:pt x="1085" y="1121"/>
                  </a:cubicBezTo>
                  <a:moveTo>
                    <a:pt x="1136" y="1054"/>
                  </a:moveTo>
                  <a:cubicBezTo>
                    <a:pt x="1122" y="1029"/>
                    <a:pt x="1122" y="1029"/>
                    <a:pt x="1122" y="1029"/>
                  </a:cubicBezTo>
                  <a:cubicBezTo>
                    <a:pt x="1136" y="1054"/>
                    <a:pt x="1136" y="1054"/>
                    <a:pt x="1136" y="1054"/>
                  </a:cubicBezTo>
                  <a:moveTo>
                    <a:pt x="1136" y="1054"/>
                  </a:moveTo>
                  <a:cubicBezTo>
                    <a:pt x="1140" y="1025"/>
                    <a:pt x="1140" y="1025"/>
                    <a:pt x="1140" y="1025"/>
                  </a:cubicBezTo>
                  <a:cubicBezTo>
                    <a:pt x="1136" y="1054"/>
                    <a:pt x="1136" y="1054"/>
                    <a:pt x="1136" y="1054"/>
                  </a:cubicBezTo>
                  <a:moveTo>
                    <a:pt x="1142" y="932"/>
                  </a:moveTo>
                  <a:cubicBezTo>
                    <a:pt x="1141" y="926"/>
                    <a:pt x="1141" y="919"/>
                    <a:pt x="1141" y="913"/>
                  </a:cubicBezTo>
                  <a:cubicBezTo>
                    <a:pt x="1141" y="919"/>
                    <a:pt x="1141" y="926"/>
                    <a:pt x="1142" y="932"/>
                  </a:cubicBezTo>
                  <a:moveTo>
                    <a:pt x="1142" y="932"/>
                  </a:moveTo>
                  <a:cubicBezTo>
                    <a:pt x="1146" y="931"/>
                    <a:pt x="1152" y="930"/>
                    <a:pt x="1157" y="930"/>
                  </a:cubicBezTo>
                  <a:cubicBezTo>
                    <a:pt x="1152" y="930"/>
                    <a:pt x="1146" y="931"/>
                    <a:pt x="1142" y="932"/>
                  </a:cubicBezTo>
                  <a:moveTo>
                    <a:pt x="869" y="940"/>
                  </a:moveTo>
                  <a:cubicBezTo>
                    <a:pt x="860" y="902"/>
                    <a:pt x="860" y="902"/>
                    <a:pt x="860" y="902"/>
                  </a:cubicBezTo>
                  <a:cubicBezTo>
                    <a:pt x="869" y="940"/>
                    <a:pt x="869" y="940"/>
                    <a:pt x="869" y="940"/>
                  </a:cubicBezTo>
                  <a:moveTo>
                    <a:pt x="869" y="940"/>
                  </a:moveTo>
                  <a:cubicBezTo>
                    <a:pt x="888" y="928"/>
                    <a:pt x="888" y="928"/>
                    <a:pt x="888" y="928"/>
                  </a:cubicBezTo>
                  <a:cubicBezTo>
                    <a:pt x="869" y="940"/>
                    <a:pt x="869" y="940"/>
                    <a:pt x="869" y="94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699"/>
                    <a:pt x="1073" y="699"/>
                  </a:cubicBezTo>
                  <a:cubicBezTo>
                    <a:pt x="1073" y="699"/>
                    <a:pt x="1073" y="700"/>
                    <a:pt x="1073" y="700"/>
                  </a:cubicBezTo>
                  <a:moveTo>
                    <a:pt x="1073" y="699"/>
                  </a:moveTo>
                  <a:cubicBezTo>
                    <a:pt x="1073" y="699"/>
                    <a:pt x="1073" y="699"/>
                    <a:pt x="1073" y="699"/>
                  </a:cubicBezTo>
                  <a:cubicBezTo>
                    <a:pt x="1073" y="699"/>
                    <a:pt x="1073" y="699"/>
                    <a:pt x="1073" y="699"/>
                  </a:cubicBezTo>
                  <a:moveTo>
                    <a:pt x="1073" y="698"/>
                  </a:moveTo>
                  <a:cubicBezTo>
                    <a:pt x="1073" y="699"/>
                    <a:pt x="1073" y="699"/>
                    <a:pt x="1073" y="699"/>
                  </a:cubicBezTo>
                  <a:cubicBezTo>
                    <a:pt x="1073" y="699"/>
                    <a:pt x="1073" y="699"/>
                    <a:pt x="1073" y="699"/>
                  </a:cubicBezTo>
                  <a:moveTo>
                    <a:pt x="1073" y="698"/>
                  </a:moveTo>
                  <a:cubicBezTo>
                    <a:pt x="1073" y="698"/>
                    <a:pt x="1073" y="698"/>
                    <a:pt x="1073" y="698"/>
                  </a:cubicBezTo>
                  <a:cubicBezTo>
                    <a:pt x="1073" y="698"/>
                    <a:pt x="1073" y="698"/>
                    <a:pt x="1073" y="698"/>
                  </a:cubicBezTo>
                  <a:moveTo>
                    <a:pt x="1073" y="697"/>
                  </a:moveTo>
                  <a:cubicBezTo>
                    <a:pt x="1073" y="698"/>
                    <a:pt x="1073" y="698"/>
                    <a:pt x="1073" y="698"/>
                  </a:cubicBezTo>
                  <a:cubicBezTo>
                    <a:pt x="1073" y="698"/>
                    <a:pt x="1073" y="698"/>
                    <a:pt x="1073" y="697"/>
                  </a:cubicBezTo>
                  <a:moveTo>
                    <a:pt x="1073" y="697"/>
                  </a:moveTo>
                  <a:cubicBezTo>
                    <a:pt x="1073" y="697"/>
                    <a:pt x="1073" y="697"/>
                    <a:pt x="1073" y="697"/>
                  </a:cubicBezTo>
                  <a:cubicBezTo>
                    <a:pt x="1073" y="697"/>
                    <a:pt x="1073" y="697"/>
                    <a:pt x="1073" y="697"/>
                  </a:cubicBezTo>
                  <a:moveTo>
                    <a:pt x="1073" y="696"/>
                  </a:moveTo>
                  <a:cubicBezTo>
                    <a:pt x="1073" y="696"/>
                    <a:pt x="1073" y="696"/>
                    <a:pt x="1073" y="697"/>
                  </a:cubicBezTo>
                  <a:cubicBezTo>
                    <a:pt x="1073" y="696"/>
                    <a:pt x="1073" y="696"/>
                    <a:pt x="1073" y="696"/>
                  </a:cubicBezTo>
                  <a:moveTo>
                    <a:pt x="1073" y="695"/>
                  </a:moveTo>
                  <a:cubicBezTo>
                    <a:pt x="1073" y="695"/>
                    <a:pt x="1073" y="696"/>
                    <a:pt x="1073" y="696"/>
                  </a:cubicBezTo>
                  <a:cubicBezTo>
                    <a:pt x="1073" y="696"/>
                    <a:pt x="1073" y="695"/>
                    <a:pt x="1073" y="695"/>
                  </a:cubicBezTo>
                  <a:moveTo>
                    <a:pt x="1073" y="694"/>
                  </a:moveTo>
                  <a:cubicBezTo>
                    <a:pt x="1073" y="694"/>
                    <a:pt x="1073" y="695"/>
                    <a:pt x="1073" y="695"/>
                  </a:cubicBezTo>
                  <a:cubicBezTo>
                    <a:pt x="1073" y="695"/>
                    <a:pt x="1073" y="694"/>
                    <a:pt x="1073" y="694"/>
                  </a:cubicBezTo>
                  <a:moveTo>
                    <a:pt x="1073" y="694"/>
                  </a:moveTo>
                  <a:cubicBezTo>
                    <a:pt x="1073" y="694"/>
                    <a:pt x="1073" y="694"/>
                    <a:pt x="1073" y="694"/>
                  </a:cubicBezTo>
                  <a:cubicBezTo>
                    <a:pt x="1073" y="694"/>
                    <a:pt x="1073" y="694"/>
                    <a:pt x="1073" y="694"/>
                  </a:cubicBezTo>
                  <a:moveTo>
                    <a:pt x="1073" y="692"/>
                  </a:moveTo>
                  <a:cubicBezTo>
                    <a:pt x="1073" y="693"/>
                    <a:pt x="1073" y="693"/>
                    <a:pt x="1073" y="694"/>
                  </a:cubicBezTo>
                  <a:cubicBezTo>
                    <a:pt x="1073" y="693"/>
                    <a:pt x="1073" y="693"/>
                    <a:pt x="1073" y="692"/>
                  </a:cubicBezTo>
                  <a:moveTo>
                    <a:pt x="1073" y="691"/>
                  </a:moveTo>
                  <a:cubicBezTo>
                    <a:pt x="1073" y="691"/>
                    <a:pt x="1073" y="692"/>
                    <a:pt x="1073" y="692"/>
                  </a:cubicBezTo>
                  <a:cubicBezTo>
                    <a:pt x="1073" y="692"/>
                    <a:pt x="1073" y="691"/>
                    <a:pt x="1073" y="691"/>
                  </a:cubicBezTo>
                  <a:moveTo>
                    <a:pt x="1073" y="690"/>
                  </a:moveTo>
                  <a:cubicBezTo>
                    <a:pt x="1073" y="690"/>
                    <a:pt x="1073" y="691"/>
                    <a:pt x="1073" y="691"/>
                  </a:cubicBezTo>
                  <a:cubicBezTo>
                    <a:pt x="1073" y="690"/>
                    <a:pt x="1073" y="689"/>
                    <a:pt x="1073" y="688"/>
                  </a:cubicBezTo>
                  <a:cubicBezTo>
                    <a:pt x="1073" y="689"/>
                    <a:pt x="1073" y="690"/>
                    <a:pt x="1073" y="690"/>
                  </a:cubicBezTo>
                  <a:moveTo>
                    <a:pt x="643" y="623"/>
                  </a:moveTo>
                  <a:cubicBezTo>
                    <a:pt x="652" y="605"/>
                    <a:pt x="652" y="605"/>
                    <a:pt x="652" y="605"/>
                  </a:cubicBezTo>
                  <a:cubicBezTo>
                    <a:pt x="643" y="623"/>
                    <a:pt x="643" y="623"/>
                    <a:pt x="643" y="623"/>
                  </a:cubicBezTo>
                  <a:cubicBezTo>
                    <a:pt x="635" y="632"/>
                    <a:pt x="635" y="632"/>
                    <a:pt x="635" y="632"/>
                  </a:cubicBezTo>
                  <a:cubicBezTo>
                    <a:pt x="643" y="623"/>
                    <a:pt x="643" y="623"/>
                    <a:pt x="643" y="623"/>
                  </a:cubicBezTo>
                  <a:moveTo>
                    <a:pt x="1290" y="910"/>
                  </a:moveTo>
                  <a:cubicBezTo>
                    <a:pt x="1293" y="909"/>
                    <a:pt x="1295" y="909"/>
                    <a:pt x="1297" y="909"/>
                  </a:cubicBezTo>
                  <a:cubicBezTo>
                    <a:pt x="1295" y="909"/>
                    <a:pt x="1293" y="909"/>
                    <a:pt x="1290" y="910"/>
                  </a:cubicBezTo>
                  <a:cubicBezTo>
                    <a:pt x="1240" y="928"/>
                    <a:pt x="1240" y="928"/>
                    <a:pt x="1240" y="928"/>
                  </a:cubicBezTo>
                  <a:cubicBezTo>
                    <a:pt x="1234" y="929"/>
                    <a:pt x="1226" y="930"/>
                    <a:pt x="1219" y="931"/>
                  </a:cubicBezTo>
                  <a:cubicBezTo>
                    <a:pt x="1218" y="922"/>
                    <a:pt x="1218" y="912"/>
                    <a:pt x="1218" y="903"/>
                  </a:cubicBezTo>
                  <a:cubicBezTo>
                    <a:pt x="1210" y="885"/>
                    <a:pt x="1210" y="885"/>
                    <a:pt x="1210" y="885"/>
                  </a:cubicBezTo>
                  <a:cubicBezTo>
                    <a:pt x="1204" y="897"/>
                    <a:pt x="1204" y="897"/>
                    <a:pt x="1204" y="897"/>
                  </a:cubicBezTo>
                  <a:cubicBezTo>
                    <a:pt x="1186" y="879"/>
                    <a:pt x="1186" y="879"/>
                    <a:pt x="1186" y="879"/>
                  </a:cubicBezTo>
                  <a:cubicBezTo>
                    <a:pt x="1173" y="862"/>
                    <a:pt x="1155" y="841"/>
                    <a:pt x="1141" y="825"/>
                  </a:cubicBezTo>
                  <a:cubicBezTo>
                    <a:pt x="1135" y="790"/>
                    <a:pt x="1135" y="790"/>
                    <a:pt x="1135" y="790"/>
                  </a:cubicBezTo>
                  <a:cubicBezTo>
                    <a:pt x="1121" y="766"/>
                    <a:pt x="1103" y="734"/>
                    <a:pt x="1089" y="710"/>
                  </a:cubicBezTo>
                  <a:cubicBezTo>
                    <a:pt x="1089" y="707"/>
                    <a:pt x="1088" y="704"/>
                    <a:pt x="1088" y="700"/>
                  </a:cubicBezTo>
                  <a:cubicBezTo>
                    <a:pt x="1070" y="674"/>
                    <a:pt x="1070" y="674"/>
                    <a:pt x="1070" y="674"/>
                  </a:cubicBezTo>
                  <a:cubicBezTo>
                    <a:pt x="1088" y="700"/>
                    <a:pt x="1088" y="700"/>
                    <a:pt x="1088" y="700"/>
                  </a:cubicBezTo>
                  <a:cubicBezTo>
                    <a:pt x="1091" y="700"/>
                    <a:pt x="1093" y="700"/>
                    <a:pt x="1096" y="700"/>
                  </a:cubicBezTo>
                  <a:cubicBezTo>
                    <a:pt x="1100" y="671"/>
                    <a:pt x="1100" y="671"/>
                    <a:pt x="1100" y="671"/>
                  </a:cubicBezTo>
                  <a:cubicBezTo>
                    <a:pt x="1100" y="668"/>
                    <a:pt x="1099" y="665"/>
                    <a:pt x="1099" y="662"/>
                  </a:cubicBezTo>
                  <a:cubicBezTo>
                    <a:pt x="1081" y="664"/>
                    <a:pt x="1065" y="665"/>
                    <a:pt x="1047" y="667"/>
                  </a:cubicBezTo>
                  <a:cubicBezTo>
                    <a:pt x="1037" y="668"/>
                    <a:pt x="1027" y="669"/>
                    <a:pt x="1017" y="669"/>
                  </a:cubicBezTo>
                  <a:cubicBezTo>
                    <a:pt x="1009" y="660"/>
                    <a:pt x="1009" y="660"/>
                    <a:pt x="1009" y="660"/>
                  </a:cubicBezTo>
                  <a:cubicBezTo>
                    <a:pt x="988" y="660"/>
                    <a:pt x="971" y="639"/>
                    <a:pt x="948" y="645"/>
                  </a:cubicBezTo>
                  <a:cubicBezTo>
                    <a:pt x="940" y="648"/>
                    <a:pt x="940" y="648"/>
                    <a:pt x="928" y="683"/>
                  </a:cubicBezTo>
                  <a:cubicBezTo>
                    <a:pt x="917" y="681"/>
                    <a:pt x="902" y="677"/>
                    <a:pt x="890" y="675"/>
                  </a:cubicBezTo>
                  <a:cubicBezTo>
                    <a:pt x="874" y="649"/>
                    <a:pt x="874" y="649"/>
                    <a:pt x="874" y="649"/>
                  </a:cubicBezTo>
                  <a:cubicBezTo>
                    <a:pt x="860" y="648"/>
                    <a:pt x="860" y="648"/>
                    <a:pt x="860" y="648"/>
                  </a:cubicBezTo>
                  <a:cubicBezTo>
                    <a:pt x="857" y="648"/>
                    <a:pt x="855" y="648"/>
                    <a:pt x="852" y="648"/>
                  </a:cubicBezTo>
                  <a:cubicBezTo>
                    <a:pt x="838" y="646"/>
                    <a:pt x="838" y="646"/>
                    <a:pt x="830" y="611"/>
                  </a:cubicBezTo>
                  <a:cubicBezTo>
                    <a:pt x="828" y="617"/>
                    <a:pt x="824" y="625"/>
                    <a:pt x="822" y="631"/>
                  </a:cubicBezTo>
                  <a:cubicBezTo>
                    <a:pt x="830" y="611"/>
                    <a:pt x="830" y="611"/>
                    <a:pt x="830" y="611"/>
                  </a:cubicBezTo>
                  <a:cubicBezTo>
                    <a:pt x="830" y="605"/>
                    <a:pt x="830" y="599"/>
                    <a:pt x="830" y="593"/>
                  </a:cubicBezTo>
                  <a:cubicBezTo>
                    <a:pt x="813" y="593"/>
                    <a:pt x="797" y="593"/>
                    <a:pt x="780" y="593"/>
                  </a:cubicBezTo>
                  <a:cubicBezTo>
                    <a:pt x="742" y="593"/>
                    <a:pt x="707" y="627"/>
                    <a:pt x="666" y="606"/>
                  </a:cubicBezTo>
                  <a:cubicBezTo>
                    <a:pt x="661" y="606"/>
                    <a:pt x="657" y="605"/>
                    <a:pt x="652" y="605"/>
                  </a:cubicBezTo>
                  <a:cubicBezTo>
                    <a:pt x="643" y="623"/>
                    <a:pt x="643" y="623"/>
                    <a:pt x="643" y="623"/>
                  </a:cubicBezTo>
                  <a:cubicBezTo>
                    <a:pt x="635" y="632"/>
                    <a:pt x="635" y="632"/>
                    <a:pt x="635" y="632"/>
                  </a:cubicBezTo>
                  <a:cubicBezTo>
                    <a:pt x="611" y="657"/>
                    <a:pt x="611" y="657"/>
                    <a:pt x="611" y="657"/>
                  </a:cubicBezTo>
                  <a:cubicBezTo>
                    <a:pt x="610" y="663"/>
                    <a:pt x="610" y="670"/>
                    <a:pt x="609" y="676"/>
                  </a:cubicBezTo>
                  <a:cubicBezTo>
                    <a:pt x="610" y="670"/>
                    <a:pt x="610" y="663"/>
                    <a:pt x="611" y="657"/>
                  </a:cubicBezTo>
                  <a:cubicBezTo>
                    <a:pt x="594" y="682"/>
                    <a:pt x="570" y="700"/>
                    <a:pt x="553" y="724"/>
                  </a:cubicBezTo>
                  <a:cubicBezTo>
                    <a:pt x="540" y="742"/>
                    <a:pt x="528" y="769"/>
                    <a:pt x="518" y="789"/>
                  </a:cubicBezTo>
                  <a:cubicBezTo>
                    <a:pt x="524" y="808"/>
                    <a:pt x="524" y="808"/>
                    <a:pt x="523" y="828"/>
                  </a:cubicBezTo>
                  <a:cubicBezTo>
                    <a:pt x="523" y="834"/>
                    <a:pt x="522" y="841"/>
                    <a:pt x="522" y="847"/>
                  </a:cubicBezTo>
                  <a:cubicBezTo>
                    <a:pt x="521" y="863"/>
                    <a:pt x="520" y="879"/>
                    <a:pt x="520" y="894"/>
                  </a:cubicBezTo>
                  <a:cubicBezTo>
                    <a:pt x="525" y="895"/>
                    <a:pt x="530" y="896"/>
                    <a:pt x="535" y="896"/>
                  </a:cubicBezTo>
                  <a:cubicBezTo>
                    <a:pt x="551" y="915"/>
                    <a:pt x="551" y="915"/>
                    <a:pt x="551" y="915"/>
                  </a:cubicBezTo>
                  <a:cubicBezTo>
                    <a:pt x="579" y="919"/>
                    <a:pt x="579" y="919"/>
                    <a:pt x="579" y="919"/>
                  </a:cubicBezTo>
                  <a:cubicBezTo>
                    <a:pt x="579" y="922"/>
                    <a:pt x="579" y="926"/>
                    <a:pt x="579" y="929"/>
                  </a:cubicBezTo>
                  <a:cubicBezTo>
                    <a:pt x="579" y="926"/>
                    <a:pt x="579" y="922"/>
                    <a:pt x="579" y="919"/>
                  </a:cubicBezTo>
                  <a:cubicBezTo>
                    <a:pt x="551" y="915"/>
                    <a:pt x="551" y="915"/>
                    <a:pt x="551" y="915"/>
                  </a:cubicBezTo>
                  <a:cubicBezTo>
                    <a:pt x="535" y="896"/>
                    <a:pt x="535" y="896"/>
                    <a:pt x="535" y="896"/>
                  </a:cubicBezTo>
                  <a:cubicBezTo>
                    <a:pt x="530" y="896"/>
                    <a:pt x="525" y="895"/>
                    <a:pt x="520" y="894"/>
                  </a:cubicBezTo>
                  <a:cubicBezTo>
                    <a:pt x="520" y="900"/>
                    <a:pt x="519" y="907"/>
                    <a:pt x="519" y="913"/>
                  </a:cubicBezTo>
                  <a:cubicBezTo>
                    <a:pt x="556" y="992"/>
                    <a:pt x="556" y="992"/>
                    <a:pt x="602" y="1033"/>
                  </a:cubicBezTo>
                  <a:cubicBezTo>
                    <a:pt x="542" y="940"/>
                    <a:pt x="542" y="940"/>
                    <a:pt x="537" y="914"/>
                  </a:cubicBezTo>
                  <a:cubicBezTo>
                    <a:pt x="539" y="921"/>
                    <a:pt x="541" y="931"/>
                    <a:pt x="542" y="939"/>
                  </a:cubicBezTo>
                  <a:cubicBezTo>
                    <a:pt x="542" y="941"/>
                    <a:pt x="542" y="941"/>
                    <a:pt x="602" y="1033"/>
                  </a:cubicBezTo>
                  <a:cubicBezTo>
                    <a:pt x="623" y="1032"/>
                    <a:pt x="651" y="1030"/>
                    <a:pt x="672" y="1029"/>
                  </a:cubicBezTo>
                  <a:cubicBezTo>
                    <a:pt x="679" y="1029"/>
                    <a:pt x="687" y="1030"/>
                    <a:pt x="695" y="1030"/>
                  </a:cubicBezTo>
                  <a:cubicBezTo>
                    <a:pt x="711" y="1022"/>
                    <a:pt x="711" y="1022"/>
                    <a:pt x="711" y="1022"/>
                  </a:cubicBezTo>
                  <a:cubicBezTo>
                    <a:pt x="742" y="1012"/>
                    <a:pt x="742" y="1012"/>
                    <a:pt x="742" y="1012"/>
                  </a:cubicBezTo>
                  <a:cubicBezTo>
                    <a:pt x="711" y="1022"/>
                    <a:pt x="711" y="1022"/>
                    <a:pt x="711" y="1022"/>
                  </a:cubicBezTo>
                  <a:cubicBezTo>
                    <a:pt x="759" y="1023"/>
                    <a:pt x="759" y="1023"/>
                    <a:pt x="759" y="1023"/>
                  </a:cubicBezTo>
                  <a:cubicBezTo>
                    <a:pt x="767" y="1052"/>
                    <a:pt x="767" y="1052"/>
                    <a:pt x="767" y="1052"/>
                  </a:cubicBezTo>
                  <a:cubicBezTo>
                    <a:pt x="782" y="1042"/>
                    <a:pt x="782" y="1042"/>
                    <a:pt x="782" y="1042"/>
                  </a:cubicBezTo>
                  <a:cubicBezTo>
                    <a:pt x="790" y="1042"/>
                    <a:pt x="798" y="1042"/>
                    <a:pt x="806" y="1042"/>
                  </a:cubicBezTo>
                  <a:cubicBezTo>
                    <a:pt x="821" y="1052"/>
                    <a:pt x="821" y="1052"/>
                    <a:pt x="821" y="1052"/>
                  </a:cubicBezTo>
                  <a:cubicBezTo>
                    <a:pt x="822" y="1069"/>
                    <a:pt x="822" y="1069"/>
                    <a:pt x="822" y="1069"/>
                  </a:cubicBezTo>
                  <a:cubicBezTo>
                    <a:pt x="821" y="1052"/>
                    <a:pt x="821" y="1052"/>
                    <a:pt x="821" y="1052"/>
                  </a:cubicBezTo>
                  <a:cubicBezTo>
                    <a:pt x="806" y="1042"/>
                    <a:pt x="806" y="1042"/>
                    <a:pt x="806" y="1042"/>
                  </a:cubicBezTo>
                  <a:cubicBezTo>
                    <a:pt x="814" y="1060"/>
                    <a:pt x="814" y="1060"/>
                    <a:pt x="814" y="1060"/>
                  </a:cubicBezTo>
                  <a:cubicBezTo>
                    <a:pt x="814" y="1069"/>
                    <a:pt x="814" y="1077"/>
                    <a:pt x="814" y="1086"/>
                  </a:cubicBezTo>
                  <a:cubicBezTo>
                    <a:pt x="814" y="1092"/>
                    <a:pt x="814" y="1097"/>
                    <a:pt x="814" y="1103"/>
                  </a:cubicBezTo>
                  <a:cubicBezTo>
                    <a:pt x="814" y="1106"/>
                    <a:pt x="814" y="1109"/>
                    <a:pt x="814" y="1112"/>
                  </a:cubicBezTo>
                  <a:cubicBezTo>
                    <a:pt x="823" y="1127"/>
                    <a:pt x="836" y="1146"/>
                    <a:pt x="845" y="1161"/>
                  </a:cubicBezTo>
                  <a:cubicBezTo>
                    <a:pt x="855" y="1183"/>
                    <a:pt x="857" y="1191"/>
                    <a:pt x="859" y="1209"/>
                  </a:cubicBezTo>
                  <a:cubicBezTo>
                    <a:pt x="923" y="1208"/>
                    <a:pt x="987" y="1205"/>
                    <a:pt x="1050" y="1200"/>
                  </a:cubicBezTo>
                  <a:cubicBezTo>
                    <a:pt x="1051" y="1195"/>
                    <a:pt x="1051" y="1190"/>
                    <a:pt x="1052" y="1185"/>
                  </a:cubicBezTo>
                  <a:cubicBezTo>
                    <a:pt x="1045" y="1177"/>
                    <a:pt x="1045" y="1177"/>
                    <a:pt x="1045" y="1177"/>
                  </a:cubicBezTo>
                  <a:cubicBezTo>
                    <a:pt x="1040" y="1129"/>
                    <a:pt x="1040" y="1129"/>
                    <a:pt x="1040" y="1129"/>
                  </a:cubicBezTo>
                  <a:cubicBezTo>
                    <a:pt x="1045" y="1177"/>
                    <a:pt x="1045" y="1177"/>
                    <a:pt x="1045" y="1177"/>
                  </a:cubicBezTo>
                  <a:cubicBezTo>
                    <a:pt x="1055" y="1144"/>
                    <a:pt x="1055" y="1144"/>
                    <a:pt x="1055" y="1144"/>
                  </a:cubicBezTo>
                  <a:cubicBezTo>
                    <a:pt x="1045" y="1177"/>
                    <a:pt x="1045" y="1177"/>
                    <a:pt x="1045" y="1177"/>
                  </a:cubicBezTo>
                  <a:cubicBezTo>
                    <a:pt x="1054" y="1161"/>
                    <a:pt x="1054" y="1161"/>
                    <a:pt x="1054" y="1161"/>
                  </a:cubicBezTo>
                  <a:cubicBezTo>
                    <a:pt x="1045" y="1177"/>
                    <a:pt x="1045" y="1177"/>
                    <a:pt x="1045" y="1177"/>
                  </a:cubicBezTo>
                  <a:cubicBezTo>
                    <a:pt x="1052" y="1185"/>
                    <a:pt x="1052" y="1185"/>
                    <a:pt x="1052" y="1185"/>
                  </a:cubicBezTo>
                  <a:cubicBezTo>
                    <a:pt x="1060" y="1176"/>
                    <a:pt x="1060" y="1176"/>
                    <a:pt x="1060" y="1176"/>
                  </a:cubicBezTo>
                  <a:cubicBezTo>
                    <a:pt x="1052" y="1185"/>
                    <a:pt x="1052" y="1185"/>
                    <a:pt x="1052" y="1185"/>
                  </a:cubicBezTo>
                  <a:cubicBezTo>
                    <a:pt x="1051" y="1190"/>
                    <a:pt x="1051" y="1195"/>
                    <a:pt x="1050" y="1200"/>
                  </a:cubicBezTo>
                  <a:cubicBezTo>
                    <a:pt x="1067" y="1198"/>
                    <a:pt x="1067" y="1198"/>
                    <a:pt x="1067" y="1198"/>
                  </a:cubicBezTo>
                  <a:cubicBezTo>
                    <a:pt x="1050" y="1200"/>
                    <a:pt x="1050" y="1200"/>
                    <a:pt x="1050" y="1200"/>
                  </a:cubicBezTo>
                  <a:cubicBezTo>
                    <a:pt x="1086" y="1197"/>
                    <a:pt x="1121" y="1193"/>
                    <a:pt x="1156" y="1189"/>
                  </a:cubicBezTo>
                  <a:cubicBezTo>
                    <a:pt x="1150" y="1167"/>
                    <a:pt x="1150" y="1167"/>
                    <a:pt x="1150" y="1167"/>
                  </a:cubicBezTo>
                  <a:cubicBezTo>
                    <a:pt x="1152" y="1158"/>
                    <a:pt x="1153" y="1150"/>
                    <a:pt x="1154" y="1142"/>
                  </a:cubicBezTo>
                  <a:cubicBezTo>
                    <a:pt x="1161" y="1132"/>
                    <a:pt x="1161" y="1132"/>
                    <a:pt x="1161" y="1132"/>
                  </a:cubicBezTo>
                  <a:cubicBezTo>
                    <a:pt x="1171" y="1124"/>
                    <a:pt x="1171" y="1124"/>
                    <a:pt x="1171" y="1124"/>
                  </a:cubicBezTo>
                  <a:cubicBezTo>
                    <a:pt x="1193" y="1098"/>
                    <a:pt x="1223" y="1064"/>
                    <a:pt x="1245" y="1037"/>
                  </a:cubicBezTo>
                  <a:cubicBezTo>
                    <a:pt x="1275" y="987"/>
                    <a:pt x="1275" y="987"/>
                    <a:pt x="1275" y="987"/>
                  </a:cubicBezTo>
                  <a:cubicBezTo>
                    <a:pt x="1245" y="1037"/>
                    <a:pt x="1245" y="1037"/>
                    <a:pt x="1245" y="1037"/>
                  </a:cubicBezTo>
                  <a:cubicBezTo>
                    <a:pt x="1275" y="987"/>
                    <a:pt x="1275" y="987"/>
                    <a:pt x="1275" y="987"/>
                  </a:cubicBezTo>
                  <a:cubicBezTo>
                    <a:pt x="1275" y="984"/>
                    <a:pt x="1275" y="981"/>
                    <a:pt x="1276" y="978"/>
                  </a:cubicBezTo>
                  <a:cubicBezTo>
                    <a:pt x="1283" y="968"/>
                    <a:pt x="1283" y="968"/>
                    <a:pt x="1283" y="968"/>
                  </a:cubicBezTo>
                  <a:cubicBezTo>
                    <a:pt x="1297" y="909"/>
                    <a:pt x="1297" y="909"/>
                    <a:pt x="1297" y="909"/>
                  </a:cubicBezTo>
                  <a:cubicBezTo>
                    <a:pt x="1295" y="909"/>
                    <a:pt x="1293" y="909"/>
                    <a:pt x="1290" y="910"/>
                  </a:cubicBezTo>
                  <a:moveTo>
                    <a:pt x="1078" y="618"/>
                  </a:moveTo>
                  <a:cubicBezTo>
                    <a:pt x="1076" y="609"/>
                    <a:pt x="1075" y="600"/>
                    <a:pt x="1074" y="591"/>
                  </a:cubicBezTo>
                  <a:cubicBezTo>
                    <a:pt x="1051" y="583"/>
                    <a:pt x="1051" y="583"/>
                    <a:pt x="1051" y="583"/>
                  </a:cubicBezTo>
                  <a:cubicBezTo>
                    <a:pt x="1065" y="618"/>
                    <a:pt x="1065" y="618"/>
                    <a:pt x="1065" y="618"/>
                  </a:cubicBezTo>
                  <a:cubicBezTo>
                    <a:pt x="1078" y="618"/>
                    <a:pt x="1078" y="618"/>
                    <a:pt x="1078" y="618"/>
                  </a:cubicBezTo>
                  <a:moveTo>
                    <a:pt x="698" y="585"/>
                  </a:moveTo>
                  <a:cubicBezTo>
                    <a:pt x="698" y="585"/>
                    <a:pt x="699" y="584"/>
                    <a:pt x="699" y="584"/>
                  </a:cubicBezTo>
                  <a:cubicBezTo>
                    <a:pt x="681" y="583"/>
                    <a:pt x="664" y="582"/>
                    <a:pt x="647" y="581"/>
                  </a:cubicBezTo>
                  <a:cubicBezTo>
                    <a:pt x="660" y="594"/>
                    <a:pt x="660" y="594"/>
                    <a:pt x="660" y="594"/>
                  </a:cubicBezTo>
                  <a:cubicBezTo>
                    <a:pt x="695" y="590"/>
                    <a:pt x="695" y="590"/>
                    <a:pt x="695" y="590"/>
                  </a:cubicBezTo>
                  <a:cubicBezTo>
                    <a:pt x="696" y="589"/>
                    <a:pt x="697" y="587"/>
                    <a:pt x="698" y="585"/>
                  </a:cubicBezTo>
                  <a:moveTo>
                    <a:pt x="666" y="606"/>
                  </a:moveTo>
                  <a:cubicBezTo>
                    <a:pt x="686" y="616"/>
                    <a:pt x="686" y="616"/>
                    <a:pt x="686" y="616"/>
                  </a:cubicBezTo>
                  <a:cubicBezTo>
                    <a:pt x="666" y="606"/>
                    <a:pt x="666" y="606"/>
                    <a:pt x="666" y="606"/>
                  </a:cubicBezTo>
                  <a:moveTo>
                    <a:pt x="701" y="587"/>
                  </a:moveTo>
                  <a:cubicBezTo>
                    <a:pt x="702" y="586"/>
                    <a:pt x="702" y="585"/>
                    <a:pt x="703" y="584"/>
                  </a:cubicBezTo>
                  <a:cubicBezTo>
                    <a:pt x="701" y="584"/>
                    <a:pt x="700" y="584"/>
                    <a:pt x="699" y="584"/>
                  </a:cubicBezTo>
                  <a:cubicBezTo>
                    <a:pt x="698" y="587"/>
                    <a:pt x="697" y="588"/>
                    <a:pt x="695" y="590"/>
                  </a:cubicBezTo>
                  <a:cubicBezTo>
                    <a:pt x="685" y="591"/>
                    <a:pt x="671" y="593"/>
                    <a:pt x="660" y="594"/>
                  </a:cubicBezTo>
                  <a:cubicBezTo>
                    <a:pt x="647" y="581"/>
                    <a:pt x="647" y="581"/>
                    <a:pt x="647" y="581"/>
                  </a:cubicBezTo>
                  <a:cubicBezTo>
                    <a:pt x="642" y="581"/>
                    <a:pt x="637" y="580"/>
                    <a:pt x="631" y="580"/>
                  </a:cubicBezTo>
                  <a:cubicBezTo>
                    <a:pt x="652" y="605"/>
                    <a:pt x="652" y="605"/>
                    <a:pt x="652" y="605"/>
                  </a:cubicBezTo>
                  <a:cubicBezTo>
                    <a:pt x="657" y="605"/>
                    <a:pt x="661" y="606"/>
                    <a:pt x="666" y="606"/>
                  </a:cubicBezTo>
                  <a:cubicBezTo>
                    <a:pt x="695" y="597"/>
                    <a:pt x="695" y="597"/>
                    <a:pt x="695" y="597"/>
                  </a:cubicBezTo>
                  <a:cubicBezTo>
                    <a:pt x="696" y="596"/>
                    <a:pt x="697" y="594"/>
                    <a:pt x="701" y="587"/>
                  </a:cubicBezTo>
                  <a:moveTo>
                    <a:pt x="880" y="589"/>
                  </a:moveTo>
                  <a:cubicBezTo>
                    <a:pt x="880" y="588"/>
                    <a:pt x="880" y="588"/>
                    <a:pt x="880" y="587"/>
                  </a:cubicBezTo>
                  <a:cubicBezTo>
                    <a:pt x="874" y="587"/>
                    <a:pt x="867" y="588"/>
                    <a:pt x="861" y="588"/>
                  </a:cubicBezTo>
                  <a:cubicBezTo>
                    <a:pt x="875" y="603"/>
                    <a:pt x="879" y="597"/>
                    <a:pt x="880" y="589"/>
                  </a:cubicBezTo>
                  <a:moveTo>
                    <a:pt x="947" y="588"/>
                  </a:moveTo>
                  <a:cubicBezTo>
                    <a:pt x="956" y="584"/>
                    <a:pt x="956" y="584"/>
                    <a:pt x="956" y="584"/>
                  </a:cubicBezTo>
                  <a:cubicBezTo>
                    <a:pt x="952" y="585"/>
                    <a:pt x="949" y="585"/>
                    <a:pt x="946" y="585"/>
                  </a:cubicBezTo>
                  <a:cubicBezTo>
                    <a:pt x="947" y="588"/>
                    <a:pt x="947" y="588"/>
                    <a:pt x="947" y="588"/>
                  </a:cubicBezTo>
                  <a:moveTo>
                    <a:pt x="1120" y="716"/>
                  </a:moveTo>
                  <a:cubicBezTo>
                    <a:pt x="1112" y="707"/>
                    <a:pt x="1112" y="707"/>
                    <a:pt x="1112" y="707"/>
                  </a:cubicBezTo>
                  <a:cubicBezTo>
                    <a:pt x="1120" y="716"/>
                    <a:pt x="1120" y="716"/>
                    <a:pt x="1120" y="716"/>
                  </a:cubicBezTo>
                  <a:moveTo>
                    <a:pt x="1361" y="694"/>
                  </a:moveTo>
                  <a:cubicBezTo>
                    <a:pt x="1351" y="640"/>
                    <a:pt x="1336" y="587"/>
                    <a:pt x="1319" y="535"/>
                  </a:cubicBezTo>
                  <a:cubicBezTo>
                    <a:pt x="1305" y="539"/>
                    <a:pt x="1290" y="542"/>
                    <a:pt x="1274" y="546"/>
                  </a:cubicBezTo>
                  <a:cubicBezTo>
                    <a:pt x="1275" y="550"/>
                    <a:pt x="1277" y="555"/>
                    <a:pt x="1278" y="560"/>
                  </a:cubicBezTo>
                  <a:cubicBezTo>
                    <a:pt x="1277" y="555"/>
                    <a:pt x="1275" y="550"/>
                    <a:pt x="1274" y="546"/>
                  </a:cubicBezTo>
                  <a:cubicBezTo>
                    <a:pt x="1272" y="546"/>
                    <a:pt x="1270" y="547"/>
                    <a:pt x="1269" y="547"/>
                  </a:cubicBezTo>
                  <a:cubicBezTo>
                    <a:pt x="1271" y="551"/>
                    <a:pt x="1271" y="551"/>
                    <a:pt x="1271" y="551"/>
                  </a:cubicBezTo>
                  <a:cubicBezTo>
                    <a:pt x="1252" y="556"/>
                    <a:pt x="1252" y="556"/>
                    <a:pt x="1252" y="556"/>
                  </a:cubicBezTo>
                  <a:cubicBezTo>
                    <a:pt x="1244" y="557"/>
                    <a:pt x="1242" y="557"/>
                    <a:pt x="1236" y="553"/>
                  </a:cubicBezTo>
                  <a:cubicBezTo>
                    <a:pt x="1225" y="555"/>
                    <a:pt x="1212" y="558"/>
                    <a:pt x="1200" y="560"/>
                  </a:cubicBezTo>
                  <a:cubicBezTo>
                    <a:pt x="1201" y="561"/>
                    <a:pt x="1201" y="563"/>
                    <a:pt x="1202" y="565"/>
                  </a:cubicBezTo>
                  <a:cubicBezTo>
                    <a:pt x="1201" y="563"/>
                    <a:pt x="1201" y="561"/>
                    <a:pt x="1200" y="560"/>
                  </a:cubicBezTo>
                  <a:cubicBezTo>
                    <a:pt x="1183" y="562"/>
                    <a:pt x="1166" y="565"/>
                    <a:pt x="1148" y="568"/>
                  </a:cubicBezTo>
                  <a:cubicBezTo>
                    <a:pt x="1103" y="573"/>
                    <a:pt x="1057" y="578"/>
                    <a:pt x="1011" y="581"/>
                  </a:cubicBezTo>
                  <a:cubicBezTo>
                    <a:pt x="1016" y="586"/>
                    <a:pt x="1016" y="586"/>
                    <a:pt x="1016" y="586"/>
                  </a:cubicBezTo>
                  <a:cubicBezTo>
                    <a:pt x="1038" y="594"/>
                    <a:pt x="1038" y="594"/>
                    <a:pt x="1038" y="594"/>
                  </a:cubicBezTo>
                  <a:cubicBezTo>
                    <a:pt x="1044" y="584"/>
                    <a:pt x="1044" y="584"/>
                    <a:pt x="1044" y="584"/>
                  </a:cubicBezTo>
                  <a:cubicBezTo>
                    <a:pt x="1047" y="584"/>
                    <a:pt x="1049" y="583"/>
                    <a:pt x="1051" y="583"/>
                  </a:cubicBezTo>
                  <a:cubicBezTo>
                    <a:pt x="1074" y="591"/>
                    <a:pt x="1074" y="591"/>
                    <a:pt x="1074" y="591"/>
                  </a:cubicBezTo>
                  <a:cubicBezTo>
                    <a:pt x="1076" y="590"/>
                    <a:pt x="1078" y="590"/>
                    <a:pt x="1081" y="590"/>
                  </a:cubicBezTo>
                  <a:cubicBezTo>
                    <a:pt x="1100" y="577"/>
                    <a:pt x="1100" y="577"/>
                    <a:pt x="1100" y="577"/>
                  </a:cubicBezTo>
                  <a:cubicBezTo>
                    <a:pt x="1081" y="590"/>
                    <a:pt x="1081" y="590"/>
                    <a:pt x="1081" y="590"/>
                  </a:cubicBezTo>
                  <a:cubicBezTo>
                    <a:pt x="1085" y="590"/>
                    <a:pt x="1090" y="589"/>
                    <a:pt x="1095" y="588"/>
                  </a:cubicBezTo>
                  <a:cubicBezTo>
                    <a:pt x="1094" y="608"/>
                    <a:pt x="1093" y="634"/>
                    <a:pt x="1092" y="654"/>
                  </a:cubicBezTo>
                  <a:cubicBezTo>
                    <a:pt x="1075" y="655"/>
                    <a:pt x="1075" y="655"/>
                    <a:pt x="1075" y="655"/>
                  </a:cubicBezTo>
                  <a:cubicBezTo>
                    <a:pt x="1047" y="667"/>
                    <a:pt x="1047" y="667"/>
                    <a:pt x="1047" y="667"/>
                  </a:cubicBezTo>
                  <a:cubicBezTo>
                    <a:pt x="1065" y="665"/>
                    <a:pt x="1081" y="664"/>
                    <a:pt x="1099" y="662"/>
                  </a:cubicBezTo>
                  <a:cubicBezTo>
                    <a:pt x="1099" y="665"/>
                    <a:pt x="1100" y="668"/>
                    <a:pt x="1100" y="671"/>
                  </a:cubicBezTo>
                  <a:cubicBezTo>
                    <a:pt x="1112" y="707"/>
                    <a:pt x="1112" y="707"/>
                    <a:pt x="1112" y="707"/>
                  </a:cubicBezTo>
                  <a:cubicBezTo>
                    <a:pt x="1120" y="716"/>
                    <a:pt x="1120" y="716"/>
                    <a:pt x="1120" y="716"/>
                  </a:cubicBezTo>
                  <a:cubicBezTo>
                    <a:pt x="1128" y="724"/>
                    <a:pt x="1128" y="724"/>
                    <a:pt x="1128" y="724"/>
                  </a:cubicBezTo>
                  <a:cubicBezTo>
                    <a:pt x="1120" y="716"/>
                    <a:pt x="1120" y="716"/>
                    <a:pt x="1120" y="716"/>
                  </a:cubicBezTo>
                  <a:cubicBezTo>
                    <a:pt x="1128" y="724"/>
                    <a:pt x="1128" y="724"/>
                    <a:pt x="1128" y="724"/>
                  </a:cubicBezTo>
                  <a:cubicBezTo>
                    <a:pt x="1142" y="748"/>
                    <a:pt x="1150" y="775"/>
                    <a:pt x="1166" y="798"/>
                  </a:cubicBezTo>
                  <a:cubicBezTo>
                    <a:pt x="1177" y="817"/>
                    <a:pt x="1196" y="830"/>
                    <a:pt x="1208" y="848"/>
                  </a:cubicBezTo>
                  <a:cubicBezTo>
                    <a:pt x="1209" y="860"/>
                    <a:pt x="1209" y="872"/>
                    <a:pt x="1210" y="885"/>
                  </a:cubicBezTo>
                  <a:cubicBezTo>
                    <a:pt x="1218" y="903"/>
                    <a:pt x="1218" y="903"/>
                    <a:pt x="1218" y="903"/>
                  </a:cubicBezTo>
                  <a:cubicBezTo>
                    <a:pt x="1223" y="902"/>
                    <a:pt x="1228" y="901"/>
                    <a:pt x="1233" y="900"/>
                  </a:cubicBezTo>
                  <a:cubicBezTo>
                    <a:pt x="1240" y="890"/>
                    <a:pt x="1240" y="890"/>
                    <a:pt x="1240" y="890"/>
                  </a:cubicBezTo>
                  <a:cubicBezTo>
                    <a:pt x="1289" y="862"/>
                    <a:pt x="1289" y="862"/>
                    <a:pt x="1289" y="862"/>
                  </a:cubicBezTo>
                  <a:cubicBezTo>
                    <a:pt x="1313" y="829"/>
                    <a:pt x="1313" y="829"/>
                    <a:pt x="1313" y="829"/>
                  </a:cubicBezTo>
                  <a:cubicBezTo>
                    <a:pt x="1344" y="803"/>
                    <a:pt x="1344" y="803"/>
                    <a:pt x="1344" y="803"/>
                  </a:cubicBezTo>
                  <a:cubicBezTo>
                    <a:pt x="1348" y="791"/>
                    <a:pt x="1348" y="791"/>
                    <a:pt x="1348" y="791"/>
                  </a:cubicBezTo>
                  <a:cubicBezTo>
                    <a:pt x="1354" y="782"/>
                    <a:pt x="1354" y="782"/>
                    <a:pt x="1354" y="782"/>
                  </a:cubicBezTo>
                  <a:cubicBezTo>
                    <a:pt x="1354" y="778"/>
                    <a:pt x="1354" y="775"/>
                    <a:pt x="1354" y="773"/>
                  </a:cubicBezTo>
                  <a:cubicBezTo>
                    <a:pt x="1362" y="745"/>
                    <a:pt x="1362" y="745"/>
                    <a:pt x="1362" y="742"/>
                  </a:cubicBezTo>
                  <a:cubicBezTo>
                    <a:pt x="1362" y="742"/>
                    <a:pt x="1362" y="743"/>
                    <a:pt x="1362" y="744"/>
                  </a:cubicBezTo>
                  <a:cubicBezTo>
                    <a:pt x="1361" y="747"/>
                    <a:pt x="1361" y="747"/>
                    <a:pt x="1354" y="773"/>
                  </a:cubicBezTo>
                  <a:cubicBezTo>
                    <a:pt x="1373" y="745"/>
                    <a:pt x="1373" y="745"/>
                    <a:pt x="1351" y="715"/>
                  </a:cubicBezTo>
                  <a:cubicBezTo>
                    <a:pt x="1347" y="716"/>
                    <a:pt x="1343" y="717"/>
                    <a:pt x="1339" y="718"/>
                  </a:cubicBezTo>
                  <a:cubicBezTo>
                    <a:pt x="1328" y="698"/>
                    <a:pt x="1328" y="698"/>
                    <a:pt x="1328" y="698"/>
                  </a:cubicBezTo>
                  <a:cubicBezTo>
                    <a:pt x="1308" y="724"/>
                    <a:pt x="1308" y="724"/>
                    <a:pt x="1308" y="724"/>
                  </a:cubicBezTo>
                  <a:cubicBezTo>
                    <a:pt x="1302" y="726"/>
                    <a:pt x="1295" y="727"/>
                    <a:pt x="1289" y="729"/>
                  </a:cubicBezTo>
                  <a:cubicBezTo>
                    <a:pt x="1288" y="725"/>
                    <a:pt x="1288" y="723"/>
                    <a:pt x="1287" y="719"/>
                  </a:cubicBezTo>
                  <a:cubicBezTo>
                    <a:pt x="1285" y="720"/>
                    <a:pt x="1283" y="720"/>
                    <a:pt x="1280" y="721"/>
                  </a:cubicBezTo>
                  <a:cubicBezTo>
                    <a:pt x="1283" y="720"/>
                    <a:pt x="1285" y="720"/>
                    <a:pt x="1287" y="719"/>
                  </a:cubicBezTo>
                  <a:cubicBezTo>
                    <a:pt x="1286" y="710"/>
                    <a:pt x="1284" y="701"/>
                    <a:pt x="1283" y="692"/>
                  </a:cubicBezTo>
                  <a:cubicBezTo>
                    <a:pt x="1276" y="693"/>
                    <a:pt x="1269" y="694"/>
                    <a:pt x="1263" y="695"/>
                  </a:cubicBezTo>
                  <a:cubicBezTo>
                    <a:pt x="1264" y="702"/>
                    <a:pt x="1265" y="707"/>
                    <a:pt x="1266" y="714"/>
                  </a:cubicBezTo>
                  <a:cubicBezTo>
                    <a:pt x="1265" y="707"/>
                    <a:pt x="1264" y="702"/>
                    <a:pt x="1263" y="695"/>
                  </a:cubicBezTo>
                  <a:cubicBezTo>
                    <a:pt x="1261" y="696"/>
                    <a:pt x="1259" y="696"/>
                    <a:pt x="1256" y="696"/>
                  </a:cubicBezTo>
                  <a:cubicBezTo>
                    <a:pt x="1259" y="696"/>
                    <a:pt x="1261" y="696"/>
                    <a:pt x="1263" y="695"/>
                  </a:cubicBezTo>
                  <a:cubicBezTo>
                    <a:pt x="1269" y="694"/>
                    <a:pt x="1276" y="693"/>
                    <a:pt x="1283" y="692"/>
                  </a:cubicBezTo>
                  <a:cubicBezTo>
                    <a:pt x="1261" y="686"/>
                    <a:pt x="1261" y="686"/>
                    <a:pt x="1261" y="686"/>
                  </a:cubicBezTo>
                  <a:cubicBezTo>
                    <a:pt x="1246" y="679"/>
                    <a:pt x="1246" y="679"/>
                    <a:pt x="1246" y="679"/>
                  </a:cubicBezTo>
                  <a:cubicBezTo>
                    <a:pt x="1245" y="670"/>
                    <a:pt x="1243" y="661"/>
                    <a:pt x="1241" y="652"/>
                  </a:cubicBezTo>
                  <a:cubicBezTo>
                    <a:pt x="1236" y="653"/>
                    <a:pt x="1235" y="655"/>
                    <a:pt x="1235" y="660"/>
                  </a:cubicBezTo>
                  <a:cubicBezTo>
                    <a:pt x="1236" y="652"/>
                    <a:pt x="1236" y="652"/>
                    <a:pt x="1259" y="652"/>
                  </a:cubicBezTo>
                  <a:cubicBezTo>
                    <a:pt x="1302" y="687"/>
                    <a:pt x="1302" y="687"/>
                    <a:pt x="1302" y="687"/>
                  </a:cubicBezTo>
                  <a:cubicBezTo>
                    <a:pt x="1334" y="690"/>
                    <a:pt x="1334" y="690"/>
                    <a:pt x="1334" y="690"/>
                  </a:cubicBezTo>
                  <a:cubicBezTo>
                    <a:pt x="1342" y="698"/>
                    <a:pt x="1342" y="698"/>
                    <a:pt x="1342" y="698"/>
                  </a:cubicBezTo>
                  <a:cubicBezTo>
                    <a:pt x="1348" y="696"/>
                    <a:pt x="1354" y="695"/>
                    <a:pt x="1361" y="694"/>
                  </a:cubicBezTo>
                  <a:moveTo>
                    <a:pt x="1557" y="371"/>
                  </a:moveTo>
                  <a:cubicBezTo>
                    <a:pt x="1555" y="366"/>
                    <a:pt x="1555" y="366"/>
                    <a:pt x="1555" y="366"/>
                  </a:cubicBezTo>
                  <a:cubicBezTo>
                    <a:pt x="1556" y="368"/>
                    <a:pt x="1556" y="369"/>
                    <a:pt x="1556" y="371"/>
                  </a:cubicBezTo>
                  <a:cubicBezTo>
                    <a:pt x="1558" y="374"/>
                    <a:pt x="1558" y="374"/>
                    <a:pt x="1558" y="374"/>
                  </a:cubicBezTo>
                  <a:cubicBezTo>
                    <a:pt x="1558" y="373"/>
                    <a:pt x="1557" y="372"/>
                    <a:pt x="1557" y="371"/>
                  </a:cubicBezTo>
                  <a:moveTo>
                    <a:pt x="123" y="438"/>
                  </a:moveTo>
                  <a:cubicBezTo>
                    <a:pt x="125" y="436"/>
                    <a:pt x="126" y="433"/>
                    <a:pt x="128" y="430"/>
                  </a:cubicBezTo>
                  <a:cubicBezTo>
                    <a:pt x="122" y="435"/>
                    <a:pt x="122" y="435"/>
                    <a:pt x="122" y="435"/>
                  </a:cubicBezTo>
                  <a:cubicBezTo>
                    <a:pt x="118" y="438"/>
                    <a:pt x="118" y="438"/>
                    <a:pt x="118" y="438"/>
                  </a:cubicBezTo>
                  <a:cubicBezTo>
                    <a:pt x="120" y="439"/>
                    <a:pt x="121" y="440"/>
                    <a:pt x="122" y="441"/>
                  </a:cubicBezTo>
                  <a:cubicBezTo>
                    <a:pt x="122" y="440"/>
                    <a:pt x="123" y="439"/>
                    <a:pt x="123" y="438"/>
                  </a:cubicBezTo>
                  <a:moveTo>
                    <a:pt x="1553" y="359"/>
                  </a:moveTo>
                  <a:cubicBezTo>
                    <a:pt x="1552" y="357"/>
                    <a:pt x="1551" y="356"/>
                    <a:pt x="1551" y="355"/>
                  </a:cubicBezTo>
                  <a:cubicBezTo>
                    <a:pt x="1542" y="340"/>
                    <a:pt x="1537" y="334"/>
                    <a:pt x="1535" y="331"/>
                  </a:cubicBezTo>
                  <a:cubicBezTo>
                    <a:pt x="1537" y="334"/>
                    <a:pt x="1539" y="338"/>
                    <a:pt x="1541" y="342"/>
                  </a:cubicBezTo>
                  <a:cubicBezTo>
                    <a:pt x="1540" y="339"/>
                    <a:pt x="1540" y="339"/>
                    <a:pt x="1540" y="339"/>
                  </a:cubicBezTo>
                  <a:cubicBezTo>
                    <a:pt x="1553" y="359"/>
                    <a:pt x="1553" y="359"/>
                    <a:pt x="1553" y="359"/>
                  </a:cubicBezTo>
                  <a:moveTo>
                    <a:pt x="1548" y="356"/>
                  </a:moveTo>
                  <a:cubicBezTo>
                    <a:pt x="1542" y="343"/>
                    <a:pt x="1542" y="343"/>
                    <a:pt x="1542" y="343"/>
                  </a:cubicBezTo>
                  <a:cubicBezTo>
                    <a:pt x="1533" y="332"/>
                    <a:pt x="1533" y="332"/>
                    <a:pt x="1533" y="332"/>
                  </a:cubicBezTo>
                  <a:cubicBezTo>
                    <a:pt x="1548" y="356"/>
                    <a:pt x="1548" y="356"/>
                    <a:pt x="1548" y="356"/>
                  </a:cubicBezTo>
                  <a:moveTo>
                    <a:pt x="181" y="379"/>
                  </a:moveTo>
                  <a:cubicBezTo>
                    <a:pt x="182" y="377"/>
                    <a:pt x="184" y="374"/>
                    <a:pt x="186" y="372"/>
                  </a:cubicBezTo>
                  <a:cubicBezTo>
                    <a:pt x="178" y="378"/>
                    <a:pt x="178" y="378"/>
                    <a:pt x="178" y="378"/>
                  </a:cubicBezTo>
                  <a:cubicBezTo>
                    <a:pt x="179" y="378"/>
                    <a:pt x="180" y="379"/>
                    <a:pt x="181" y="379"/>
                  </a:cubicBezTo>
                  <a:moveTo>
                    <a:pt x="181" y="391"/>
                  </a:moveTo>
                  <a:cubicBezTo>
                    <a:pt x="198" y="369"/>
                    <a:pt x="198" y="369"/>
                    <a:pt x="198" y="369"/>
                  </a:cubicBezTo>
                  <a:cubicBezTo>
                    <a:pt x="188" y="374"/>
                    <a:pt x="188" y="374"/>
                    <a:pt x="188" y="374"/>
                  </a:cubicBezTo>
                  <a:cubicBezTo>
                    <a:pt x="178" y="389"/>
                    <a:pt x="178" y="389"/>
                    <a:pt x="178" y="389"/>
                  </a:cubicBezTo>
                  <a:cubicBezTo>
                    <a:pt x="179" y="390"/>
                    <a:pt x="180" y="390"/>
                    <a:pt x="181" y="391"/>
                  </a:cubicBezTo>
                  <a:moveTo>
                    <a:pt x="189" y="351"/>
                  </a:moveTo>
                  <a:cubicBezTo>
                    <a:pt x="190" y="353"/>
                    <a:pt x="192" y="353"/>
                    <a:pt x="193" y="355"/>
                  </a:cubicBezTo>
                  <a:cubicBezTo>
                    <a:pt x="197" y="344"/>
                    <a:pt x="197" y="344"/>
                    <a:pt x="197" y="344"/>
                  </a:cubicBezTo>
                  <a:cubicBezTo>
                    <a:pt x="189" y="351"/>
                    <a:pt x="189" y="351"/>
                    <a:pt x="189" y="351"/>
                  </a:cubicBezTo>
                  <a:moveTo>
                    <a:pt x="316" y="181"/>
                  </a:moveTo>
                  <a:cubicBezTo>
                    <a:pt x="321" y="177"/>
                    <a:pt x="325" y="173"/>
                    <a:pt x="330" y="169"/>
                  </a:cubicBezTo>
                  <a:cubicBezTo>
                    <a:pt x="329" y="168"/>
                    <a:pt x="328" y="167"/>
                    <a:pt x="328" y="166"/>
                  </a:cubicBezTo>
                  <a:cubicBezTo>
                    <a:pt x="323" y="170"/>
                    <a:pt x="318" y="174"/>
                    <a:pt x="313" y="178"/>
                  </a:cubicBezTo>
                  <a:cubicBezTo>
                    <a:pt x="314" y="179"/>
                    <a:pt x="315" y="180"/>
                    <a:pt x="316" y="181"/>
                  </a:cubicBezTo>
                  <a:moveTo>
                    <a:pt x="378" y="193"/>
                  </a:moveTo>
                  <a:cubicBezTo>
                    <a:pt x="381" y="191"/>
                    <a:pt x="381" y="187"/>
                    <a:pt x="383" y="185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73" y="177"/>
                    <a:pt x="373" y="177"/>
                    <a:pt x="373" y="177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54" y="194"/>
                    <a:pt x="347" y="201"/>
                    <a:pt x="354" y="201"/>
                  </a:cubicBezTo>
                  <a:cubicBezTo>
                    <a:pt x="360" y="201"/>
                    <a:pt x="374" y="194"/>
                    <a:pt x="378" y="193"/>
                  </a:cubicBezTo>
                  <a:moveTo>
                    <a:pt x="316" y="167"/>
                  </a:moveTo>
                  <a:cubicBezTo>
                    <a:pt x="335" y="160"/>
                    <a:pt x="335" y="160"/>
                    <a:pt x="335" y="160"/>
                  </a:cubicBezTo>
                  <a:cubicBezTo>
                    <a:pt x="348" y="148"/>
                    <a:pt x="348" y="148"/>
                    <a:pt x="348" y="148"/>
                  </a:cubicBezTo>
                  <a:cubicBezTo>
                    <a:pt x="339" y="150"/>
                    <a:pt x="339" y="150"/>
                    <a:pt x="339" y="150"/>
                  </a:cubicBezTo>
                  <a:cubicBezTo>
                    <a:pt x="316" y="167"/>
                    <a:pt x="316" y="167"/>
                    <a:pt x="316" y="167"/>
                  </a:cubicBezTo>
                  <a:moveTo>
                    <a:pt x="339" y="150"/>
                  </a:moveTo>
                  <a:cubicBezTo>
                    <a:pt x="348" y="148"/>
                    <a:pt x="348" y="148"/>
                    <a:pt x="348" y="148"/>
                  </a:cubicBezTo>
                  <a:cubicBezTo>
                    <a:pt x="352" y="138"/>
                    <a:pt x="352" y="138"/>
                    <a:pt x="352" y="138"/>
                  </a:cubicBezTo>
                  <a:cubicBezTo>
                    <a:pt x="328" y="152"/>
                    <a:pt x="328" y="152"/>
                    <a:pt x="328" y="152"/>
                  </a:cubicBezTo>
                  <a:cubicBezTo>
                    <a:pt x="339" y="150"/>
                    <a:pt x="339" y="150"/>
                    <a:pt x="339" y="150"/>
                  </a:cubicBezTo>
                  <a:moveTo>
                    <a:pt x="359" y="158"/>
                  </a:moveTo>
                  <a:cubicBezTo>
                    <a:pt x="361" y="156"/>
                    <a:pt x="364" y="154"/>
                    <a:pt x="366" y="152"/>
                  </a:cubicBezTo>
                  <a:cubicBezTo>
                    <a:pt x="365" y="151"/>
                    <a:pt x="364" y="150"/>
                    <a:pt x="363" y="150"/>
                  </a:cubicBezTo>
                  <a:cubicBezTo>
                    <a:pt x="354" y="154"/>
                    <a:pt x="354" y="154"/>
                    <a:pt x="354" y="154"/>
                  </a:cubicBezTo>
                  <a:cubicBezTo>
                    <a:pt x="356" y="155"/>
                    <a:pt x="357" y="157"/>
                    <a:pt x="359" y="158"/>
                  </a:cubicBezTo>
                  <a:moveTo>
                    <a:pt x="360" y="159"/>
                  </a:moveTo>
                  <a:cubicBezTo>
                    <a:pt x="363" y="158"/>
                    <a:pt x="365" y="155"/>
                    <a:pt x="367" y="153"/>
                  </a:cubicBezTo>
                  <a:cubicBezTo>
                    <a:pt x="367" y="153"/>
                    <a:pt x="366" y="152"/>
                    <a:pt x="366" y="152"/>
                  </a:cubicBezTo>
                  <a:cubicBezTo>
                    <a:pt x="364" y="154"/>
                    <a:pt x="361" y="156"/>
                    <a:pt x="359" y="158"/>
                  </a:cubicBezTo>
                  <a:cubicBezTo>
                    <a:pt x="359" y="159"/>
                    <a:pt x="360" y="159"/>
                    <a:pt x="360" y="159"/>
                  </a:cubicBezTo>
                  <a:moveTo>
                    <a:pt x="365" y="163"/>
                  </a:moveTo>
                  <a:cubicBezTo>
                    <a:pt x="372" y="158"/>
                    <a:pt x="379" y="151"/>
                    <a:pt x="387" y="146"/>
                  </a:cubicBezTo>
                  <a:cubicBezTo>
                    <a:pt x="367" y="153"/>
                    <a:pt x="367" y="153"/>
                    <a:pt x="367" y="153"/>
                  </a:cubicBezTo>
                  <a:cubicBezTo>
                    <a:pt x="365" y="155"/>
                    <a:pt x="363" y="158"/>
                    <a:pt x="360" y="159"/>
                  </a:cubicBezTo>
                  <a:cubicBezTo>
                    <a:pt x="362" y="160"/>
                    <a:pt x="364" y="162"/>
                    <a:pt x="365" y="163"/>
                  </a:cubicBezTo>
                  <a:moveTo>
                    <a:pt x="328" y="152"/>
                  </a:moveTo>
                  <a:cubicBezTo>
                    <a:pt x="352" y="138"/>
                    <a:pt x="352" y="138"/>
                    <a:pt x="352" y="138"/>
                  </a:cubicBezTo>
                  <a:cubicBezTo>
                    <a:pt x="351" y="137"/>
                    <a:pt x="351" y="136"/>
                    <a:pt x="350" y="135"/>
                  </a:cubicBezTo>
                  <a:cubicBezTo>
                    <a:pt x="350" y="134"/>
                    <a:pt x="349" y="133"/>
                    <a:pt x="349" y="132"/>
                  </a:cubicBezTo>
                  <a:cubicBezTo>
                    <a:pt x="349" y="133"/>
                    <a:pt x="350" y="134"/>
                    <a:pt x="350" y="135"/>
                  </a:cubicBezTo>
                  <a:cubicBezTo>
                    <a:pt x="366" y="126"/>
                    <a:pt x="366" y="126"/>
                    <a:pt x="366" y="126"/>
                  </a:cubicBezTo>
                  <a:cubicBezTo>
                    <a:pt x="374" y="119"/>
                    <a:pt x="374" y="119"/>
                    <a:pt x="374" y="119"/>
                  </a:cubicBezTo>
                  <a:cubicBezTo>
                    <a:pt x="355" y="125"/>
                    <a:pt x="355" y="125"/>
                    <a:pt x="355" y="125"/>
                  </a:cubicBezTo>
                  <a:cubicBezTo>
                    <a:pt x="352" y="127"/>
                    <a:pt x="350" y="128"/>
                    <a:pt x="347" y="130"/>
                  </a:cubicBezTo>
                  <a:cubicBezTo>
                    <a:pt x="334" y="144"/>
                    <a:pt x="334" y="144"/>
                    <a:pt x="334" y="144"/>
                  </a:cubicBezTo>
                  <a:cubicBezTo>
                    <a:pt x="327" y="151"/>
                    <a:pt x="327" y="151"/>
                    <a:pt x="327" y="151"/>
                  </a:cubicBezTo>
                  <a:cubicBezTo>
                    <a:pt x="334" y="144"/>
                    <a:pt x="334" y="144"/>
                    <a:pt x="334" y="144"/>
                  </a:cubicBezTo>
                  <a:cubicBezTo>
                    <a:pt x="327" y="151"/>
                    <a:pt x="327" y="151"/>
                    <a:pt x="327" y="151"/>
                  </a:cubicBezTo>
                  <a:cubicBezTo>
                    <a:pt x="328" y="151"/>
                    <a:pt x="328" y="152"/>
                    <a:pt x="328" y="152"/>
                  </a:cubicBezTo>
                  <a:moveTo>
                    <a:pt x="379" y="112"/>
                  </a:moveTo>
                  <a:cubicBezTo>
                    <a:pt x="388" y="107"/>
                    <a:pt x="388" y="107"/>
                    <a:pt x="388" y="107"/>
                  </a:cubicBezTo>
                  <a:cubicBezTo>
                    <a:pt x="379" y="112"/>
                    <a:pt x="379" y="112"/>
                    <a:pt x="379" y="112"/>
                  </a:cubicBezTo>
                  <a:cubicBezTo>
                    <a:pt x="371" y="116"/>
                    <a:pt x="371" y="116"/>
                    <a:pt x="371" y="116"/>
                  </a:cubicBezTo>
                  <a:cubicBezTo>
                    <a:pt x="379" y="112"/>
                    <a:pt x="379" y="112"/>
                    <a:pt x="379" y="112"/>
                  </a:cubicBezTo>
                  <a:moveTo>
                    <a:pt x="404" y="125"/>
                  </a:moveTo>
                  <a:cubicBezTo>
                    <a:pt x="405" y="126"/>
                    <a:pt x="406" y="127"/>
                    <a:pt x="407" y="127"/>
                  </a:cubicBezTo>
                  <a:cubicBezTo>
                    <a:pt x="412" y="120"/>
                    <a:pt x="412" y="120"/>
                    <a:pt x="412" y="120"/>
                  </a:cubicBezTo>
                  <a:cubicBezTo>
                    <a:pt x="400" y="122"/>
                    <a:pt x="400" y="122"/>
                    <a:pt x="400" y="122"/>
                  </a:cubicBezTo>
                  <a:cubicBezTo>
                    <a:pt x="395" y="125"/>
                    <a:pt x="390" y="129"/>
                    <a:pt x="385" y="133"/>
                  </a:cubicBezTo>
                  <a:cubicBezTo>
                    <a:pt x="387" y="134"/>
                    <a:pt x="388" y="135"/>
                    <a:pt x="389" y="136"/>
                  </a:cubicBezTo>
                  <a:cubicBezTo>
                    <a:pt x="394" y="132"/>
                    <a:pt x="399" y="129"/>
                    <a:pt x="404" y="125"/>
                  </a:cubicBezTo>
                  <a:moveTo>
                    <a:pt x="443" y="28"/>
                  </a:moveTo>
                  <a:cubicBezTo>
                    <a:pt x="423" y="39"/>
                    <a:pt x="423" y="39"/>
                    <a:pt x="423" y="39"/>
                  </a:cubicBezTo>
                  <a:cubicBezTo>
                    <a:pt x="448" y="26"/>
                    <a:pt x="448" y="26"/>
                    <a:pt x="448" y="26"/>
                  </a:cubicBezTo>
                  <a:cubicBezTo>
                    <a:pt x="449" y="25"/>
                    <a:pt x="450" y="25"/>
                    <a:pt x="451" y="24"/>
                  </a:cubicBezTo>
                  <a:cubicBezTo>
                    <a:pt x="437" y="30"/>
                    <a:pt x="437" y="30"/>
                    <a:pt x="437" y="30"/>
                  </a:cubicBezTo>
                  <a:cubicBezTo>
                    <a:pt x="443" y="28"/>
                    <a:pt x="443" y="28"/>
                    <a:pt x="443" y="28"/>
                  </a:cubicBezTo>
                  <a:moveTo>
                    <a:pt x="456" y="87"/>
                  </a:moveTo>
                  <a:cubicBezTo>
                    <a:pt x="449" y="93"/>
                    <a:pt x="449" y="93"/>
                    <a:pt x="449" y="93"/>
                  </a:cubicBezTo>
                  <a:cubicBezTo>
                    <a:pt x="456" y="87"/>
                    <a:pt x="456" y="87"/>
                    <a:pt x="456" y="87"/>
                  </a:cubicBezTo>
                  <a:moveTo>
                    <a:pt x="442" y="99"/>
                  </a:moveTo>
                  <a:cubicBezTo>
                    <a:pt x="449" y="93"/>
                    <a:pt x="449" y="93"/>
                    <a:pt x="449" y="93"/>
                  </a:cubicBezTo>
                  <a:cubicBezTo>
                    <a:pt x="442" y="99"/>
                    <a:pt x="442" y="99"/>
                    <a:pt x="442" y="99"/>
                  </a:cubicBezTo>
                  <a:moveTo>
                    <a:pt x="442" y="99"/>
                  </a:moveTo>
                  <a:cubicBezTo>
                    <a:pt x="437" y="107"/>
                    <a:pt x="437" y="107"/>
                    <a:pt x="437" y="107"/>
                  </a:cubicBezTo>
                  <a:cubicBezTo>
                    <a:pt x="442" y="99"/>
                    <a:pt x="442" y="99"/>
                    <a:pt x="442" y="99"/>
                  </a:cubicBezTo>
                  <a:moveTo>
                    <a:pt x="125" y="413"/>
                  </a:moveTo>
                  <a:cubicBezTo>
                    <a:pt x="118" y="420"/>
                    <a:pt x="118" y="420"/>
                    <a:pt x="118" y="420"/>
                  </a:cubicBezTo>
                  <a:cubicBezTo>
                    <a:pt x="125" y="413"/>
                    <a:pt x="125" y="413"/>
                    <a:pt x="125" y="413"/>
                  </a:cubicBezTo>
                  <a:moveTo>
                    <a:pt x="130" y="408"/>
                  </a:moveTo>
                  <a:cubicBezTo>
                    <a:pt x="125" y="413"/>
                    <a:pt x="125" y="413"/>
                    <a:pt x="125" y="413"/>
                  </a:cubicBezTo>
                  <a:cubicBezTo>
                    <a:pt x="130" y="408"/>
                    <a:pt x="130" y="408"/>
                    <a:pt x="130" y="408"/>
                  </a:cubicBezTo>
                  <a:moveTo>
                    <a:pt x="132" y="410"/>
                  </a:moveTo>
                  <a:cubicBezTo>
                    <a:pt x="134" y="407"/>
                    <a:pt x="135" y="405"/>
                    <a:pt x="137" y="402"/>
                  </a:cubicBezTo>
                  <a:cubicBezTo>
                    <a:pt x="130" y="408"/>
                    <a:pt x="130" y="408"/>
                    <a:pt x="130" y="408"/>
                  </a:cubicBezTo>
                  <a:cubicBezTo>
                    <a:pt x="137" y="402"/>
                    <a:pt x="137" y="402"/>
                    <a:pt x="137" y="402"/>
                  </a:cubicBezTo>
                  <a:cubicBezTo>
                    <a:pt x="135" y="405"/>
                    <a:pt x="134" y="407"/>
                    <a:pt x="132" y="410"/>
                  </a:cubicBezTo>
                  <a:moveTo>
                    <a:pt x="139" y="404"/>
                  </a:moveTo>
                  <a:cubicBezTo>
                    <a:pt x="138" y="403"/>
                    <a:pt x="138" y="403"/>
                    <a:pt x="137" y="402"/>
                  </a:cubicBezTo>
                  <a:cubicBezTo>
                    <a:pt x="138" y="403"/>
                    <a:pt x="138" y="403"/>
                    <a:pt x="139" y="404"/>
                  </a:cubicBezTo>
                  <a:moveTo>
                    <a:pt x="146" y="398"/>
                  </a:moveTo>
                  <a:cubicBezTo>
                    <a:pt x="139" y="404"/>
                    <a:pt x="139" y="404"/>
                    <a:pt x="139" y="404"/>
                  </a:cubicBezTo>
                  <a:cubicBezTo>
                    <a:pt x="146" y="398"/>
                    <a:pt x="146" y="398"/>
                    <a:pt x="146" y="398"/>
                  </a:cubicBezTo>
                  <a:moveTo>
                    <a:pt x="146" y="398"/>
                  </a:moveTo>
                  <a:cubicBezTo>
                    <a:pt x="152" y="392"/>
                    <a:pt x="152" y="392"/>
                    <a:pt x="152" y="392"/>
                  </a:cubicBezTo>
                  <a:cubicBezTo>
                    <a:pt x="146" y="398"/>
                    <a:pt x="146" y="398"/>
                    <a:pt x="146" y="398"/>
                  </a:cubicBezTo>
                  <a:moveTo>
                    <a:pt x="150" y="402"/>
                  </a:moveTo>
                  <a:cubicBezTo>
                    <a:pt x="151" y="399"/>
                    <a:pt x="153" y="396"/>
                    <a:pt x="155" y="394"/>
                  </a:cubicBezTo>
                  <a:cubicBezTo>
                    <a:pt x="153" y="396"/>
                    <a:pt x="151" y="399"/>
                    <a:pt x="150" y="402"/>
                  </a:cubicBezTo>
                  <a:cubicBezTo>
                    <a:pt x="151" y="399"/>
                    <a:pt x="153" y="396"/>
                    <a:pt x="155" y="394"/>
                  </a:cubicBezTo>
                  <a:cubicBezTo>
                    <a:pt x="154" y="393"/>
                    <a:pt x="153" y="393"/>
                    <a:pt x="152" y="392"/>
                  </a:cubicBezTo>
                  <a:cubicBezTo>
                    <a:pt x="153" y="393"/>
                    <a:pt x="154" y="393"/>
                    <a:pt x="155" y="394"/>
                  </a:cubicBezTo>
                  <a:cubicBezTo>
                    <a:pt x="157" y="384"/>
                    <a:pt x="157" y="384"/>
                    <a:pt x="157" y="384"/>
                  </a:cubicBezTo>
                  <a:cubicBezTo>
                    <a:pt x="155" y="394"/>
                    <a:pt x="155" y="394"/>
                    <a:pt x="155" y="394"/>
                  </a:cubicBezTo>
                  <a:cubicBezTo>
                    <a:pt x="153" y="396"/>
                    <a:pt x="151" y="399"/>
                    <a:pt x="150" y="402"/>
                  </a:cubicBezTo>
                  <a:moveTo>
                    <a:pt x="130" y="353"/>
                  </a:moveTo>
                  <a:cubicBezTo>
                    <a:pt x="135" y="343"/>
                    <a:pt x="135" y="343"/>
                    <a:pt x="135" y="343"/>
                  </a:cubicBezTo>
                  <a:cubicBezTo>
                    <a:pt x="130" y="353"/>
                    <a:pt x="130" y="353"/>
                    <a:pt x="130" y="353"/>
                  </a:cubicBezTo>
                  <a:moveTo>
                    <a:pt x="131" y="353"/>
                  </a:moveTo>
                  <a:cubicBezTo>
                    <a:pt x="130" y="353"/>
                    <a:pt x="130" y="353"/>
                    <a:pt x="130" y="353"/>
                  </a:cubicBezTo>
                  <a:cubicBezTo>
                    <a:pt x="131" y="353"/>
                    <a:pt x="131" y="353"/>
                    <a:pt x="131" y="353"/>
                  </a:cubicBezTo>
                  <a:moveTo>
                    <a:pt x="132" y="352"/>
                  </a:moveTo>
                  <a:cubicBezTo>
                    <a:pt x="132" y="352"/>
                    <a:pt x="131" y="352"/>
                    <a:pt x="131" y="353"/>
                  </a:cubicBezTo>
                  <a:cubicBezTo>
                    <a:pt x="131" y="352"/>
                    <a:pt x="132" y="352"/>
                    <a:pt x="132" y="352"/>
                  </a:cubicBezTo>
                  <a:moveTo>
                    <a:pt x="133" y="351"/>
                  </a:moveTo>
                  <a:cubicBezTo>
                    <a:pt x="132" y="351"/>
                    <a:pt x="132" y="352"/>
                    <a:pt x="132" y="352"/>
                  </a:cubicBezTo>
                  <a:cubicBezTo>
                    <a:pt x="132" y="352"/>
                    <a:pt x="132" y="351"/>
                    <a:pt x="133" y="351"/>
                  </a:cubicBezTo>
                  <a:moveTo>
                    <a:pt x="133" y="351"/>
                  </a:moveTo>
                  <a:cubicBezTo>
                    <a:pt x="133" y="351"/>
                    <a:pt x="133" y="351"/>
                    <a:pt x="133" y="351"/>
                  </a:cubicBezTo>
                  <a:cubicBezTo>
                    <a:pt x="133" y="351"/>
                    <a:pt x="133" y="351"/>
                    <a:pt x="133" y="351"/>
                  </a:cubicBezTo>
                  <a:moveTo>
                    <a:pt x="134" y="350"/>
                  </a:moveTo>
                  <a:cubicBezTo>
                    <a:pt x="134" y="350"/>
                    <a:pt x="134" y="350"/>
                    <a:pt x="133" y="351"/>
                  </a:cubicBezTo>
                  <a:cubicBezTo>
                    <a:pt x="134" y="350"/>
                    <a:pt x="134" y="350"/>
                    <a:pt x="134" y="350"/>
                  </a:cubicBezTo>
                  <a:moveTo>
                    <a:pt x="135" y="349"/>
                  </a:moveTo>
                  <a:cubicBezTo>
                    <a:pt x="135" y="350"/>
                    <a:pt x="134" y="350"/>
                    <a:pt x="134" y="350"/>
                  </a:cubicBezTo>
                  <a:cubicBezTo>
                    <a:pt x="134" y="350"/>
                    <a:pt x="135" y="350"/>
                    <a:pt x="135" y="349"/>
                  </a:cubicBezTo>
                  <a:moveTo>
                    <a:pt x="135" y="349"/>
                  </a:moveTo>
                  <a:cubicBezTo>
                    <a:pt x="135" y="349"/>
                    <a:pt x="135" y="349"/>
                    <a:pt x="135" y="349"/>
                  </a:cubicBezTo>
                  <a:cubicBezTo>
                    <a:pt x="135" y="349"/>
                    <a:pt x="135" y="349"/>
                    <a:pt x="135" y="349"/>
                  </a:cubicBezTo>
                  <a:moveTo>
                    <a:pt x="136" y="348"/>
                  </a:moveTo>
                  <a:cubicBezTo>
                    <a:pt x="136" y="348"/>
                    <a:pt x="136" y="349"/>
                    <a:pt x="135" y="349"/>
                  </a:cubicBezTo>
                  <a:cubicBezTo>
                    <a:pt x="136" y="349"/>
                    <a:pt x="136" y="348"/>
                    <a:pt x="136" y="348"/>
                  </a:cubicBezTo>
                  <a:moveTo>
                    <a:pt x="137" y="347"/>
                  </a:moveTo>
                  <a:cubicBezTo>
                    <a:pt x="137" y="348"/>
                    <a:pt x="136" y="348"/>
                    <a:pt x="136" y="348"/>
                  </a:cubicBezTo>
                  <a:cubicBezTo>
                    <a:pt x="136" y="348"/>
                    <a:pt x="137" y="348"/>
                    <a:pt x="137" y="347"/>
                  </a:cubicBezTo>
                  <a:moveTo>
                    <a:pt x="138" y="347"/>
                  </a:moveTo>
                  <a:cubicBezTo>
                    <a:pt x="137" y="347"/>
                    <a:pt x="137" y="347"/>
                    <a:pt x="137" y="347"/>
                  </a:cubicBezTo>
                  <a:cubicBezTo>
                    <a:pt x="137" y="347"/>
                    <a:pt x="137" y="347"/>
                    <a:pt x="138" y="347"/>
                  </a:cubicBezTo>
                  <a:moveTo>
                    <a:pt x="138" y="346"/>
                  </a:moveTo>
                  <a:cubicBezTo>
                    <a:pt x="138" y="347"/>
                    <a:pt x="138" y="347"/>
                    <a:pt x="138" y="347"/>
                  </a:cubicBezTo>
                  <a:cubicBezTo>
                    <a:pt x="138" y="346"/>
                    <a:pt x="138" y="346"/>
                    <a:pt x="138" y="346"/>
                  </a:cubicBezTo>
                  <a:moveTo>
                    <a:pt x="139" y="346"/>
                  </a:moveTo>
                  <a:cubicBezTo>
                    <a:pt x="138" y="346"/>
                    <a:pt x="138" y="346"/>
                    <a:pt x="138" y="346"/>
                  </a:cubicBezTo>
                  <a:cubicBezTo>
                    <a:pt x="138" y="346"/>
                    <a:pt x="138" y="346"/>
                    <a:pt x="139" y="346"/>
                  </a:cubicBezTo>
                  <a:moveTo>
                    <a:pt x="139" y="345"/>
                  </a:moveTo>
                  <a:cubicBezTo>
                    <a:pt x="139" y="345"/>
                    <a:pt x="139" y="345"/>
                    <a:pt x="139" y="346"/>
                  </a:cubicBezTo>
                  <a:cubicBezTo>
                    <a:pt x="139" y="345"/>
                    <a:pt x="139" y="345"/>
                    <a:pt x="139" y="345"/>
                  </a:cubicBezTo>
                  <a:moveTo>
                    <a:pt x="140" y="345"/>
                  </a:moveTo>
                  <a:cubicBezTo>
                    <a:pt x="140" y="345"/>
                    <a:pt x="139" y="345"/>
                    <a:pt x="139" y="345"/>
                  </a:cubicBezTo>
                  <a:cubicBezTo>
                    <a:pt x="139" y="345"/>
                    <a:pt x="140" y="345"/>
                    <a:pt x="140" y="345"/>
                  </a:cubicBezTo>
                  <a:moveTo>
                    <a:pt x="140" y="344"/>
                  </a:moveTo>
                  <a:cubicBezTo>
                    <a:pt x="140" y="344"/>
                    <a:pt x="140" y="345"/>
                    <a:pt x="140" y="345"/>
                  </a:cubicBezTo>
                  <a:cubicBezTo>
                    <a:pt x="140" y="345"/>
                    <a:pt x="140" y="344"/>
                    <a:pt x="140" y="344"/>
                  </a:cubicBezTo>
                  <a:moveTo>
                    <a:pt x="141" y="343"/>
                  </a:moveTo>
                  <a:cubicBezTo>
                    <a:pt x="141" y="343"/>
                    <a:pt x="141" y="344"/>
                    <a:pt x="141" y="344"/>
                  </a:cubicBezTo>
                  <a:cubicBezTo>
                    <a:pt x="141" y="344"/>
                    <a:pt x="141" y="343"/>
                    <a:pt x="141" y="343"/>
                  </a:cubicBezTo>
                  <a:moveTo>
                    <a:pt x="141" y="343"/>
                  </a:moveTo>
                  <a:cubicBezTo>
                    <a:pt x="141" y="343"/>
                    <a:pt x="141" y="343"/>
                    <a:pt x="141" y="343"/>
                  </a:cubicBezTo>
                  <a:cubicBezTo>
                    <a:pt x="141" y="343"/>
                    <a:pt x="141" y="343"/>
                    <a:pt x="141" y="343"/>
                  </a:cubicBezTo>
                  <a:moveTo>
                    <a:pt x="142" y="343"/>
                  </a:moveTo>
                  <a:cubicBezTo>
                    <a:pt x="142" y="343"/>
                    <a:pt x="141" y="343"/>
                    <a:pt x="141" y="343"/>
                  </a:cubicBezTo>
                  <a:cubicBezTo>
                    <a:pt x="141" y="343"/>
                    <a:pt x="142" y="343"/>
                    <a:pt x="142" y="343"/>
                  </a:cubicBezTo>
                  <a:moveTo>
                    <a:pt x="142" y="342"/>
                  </a:moveTo>
                  <a:cubicBezTo>
                    <a:pt x="142" y="342"/>
                    <a:pt x="142" y="342"/>
                    <a:pt x="142" y="343"/>
                  </a:cubicBezTo>
                  <a:cubicBezTo>
                    <a:pt x="142" y="342"/>
                    <a:pt x="142" y="342"/>
                    <a:pt x="142" y="342"/>
                  </a:cubicBezTo>
                  <a:moveTo>
                    <a:pt x="143" y="342"/>
                  </a:moveTo>
                  <a:cubicBezTo>
                    <a:pt x="142" y="342"/>
                    <a:pt x="142" y="342"/>
                    <a:pt x="142" y="342"/>
                  </a:cubicBezTo>
                  <a:cubicBezTo>
                    <a:pt x="142" y="342"/>
                    <a:pt x="142" y="342"/>
                    <a:pt x="143" y="342"/>
                  </a:cubicBezTo>
                  <a:moveTo>
                    <a:pt x="143" y="341"/>
                  </a:moveTo>
                  <a:cubicBezTo>
                    <a:pt x="143" y="342"/>
                    <a:pt x="143" y="342"/>
                    <a:pt x="143" y="342"/>
                  </a:cubicBezTo>
                  <a:cubicBezTo>
                    <a:pt x="143" y="341"/>
                    <a:pt x="143" y="341"/>
                    <a:pt x="143" y="341"/>
                  </a:cubicBezTo>
                  <a:moveTo>
                    <a:pt x="143" y="341"/>
                  </a:moveTo>
                  <a:cubicBezTo>
                    <a:pt x="143" y="341"/>
                    <a:pt x="143" y="341"/>
                    <a:pt x="143" y="341"/>
                  </a:cubicBezTo>
                  <a:cubicBezTo>
                    <a:pt x="143" y="341"/>
                    <a:pt x="143" y="341"/>
                    <a:pt x="143" y="341"/>
                  </a:cubicBezTo>
                  <a:moveTo>
                    <a:pt x="144" y="340"/>
                  </a:moveTo>
                  <a:cubicBezTo>
                    <a:pt x="144" y="340"/>
                    <a:pt x="143" y="340"/>
                    <a:pt x="143" y="341"/>
                  </a:cubicBezTo>
                  <a:cubicBezTo>
                    <a:pt x="143" y="340"/>
                    <a:pt x="144" y="340"/>
                    <a:pt x="144" y="340"/>
                  </a:cubicBezTo>
                  <a:moveTo>
                    <a:pt x="144" y="340"/>
                  </a:moveTo>
                  <a:cubicBezTo>
                    <a:pt x="144" y="340"/>
                    <a:pt x="144" y="340"/>
                    <a:pt x="144" y="340"/>
                  </a:cubicBezTo>
                  <a:cubicBezTo>
                    <a:pt x="144" y="340"/>
                    <a:pt x="144" y="340"/>
                    <a:pt x="144" y="340"/>
                  </a:cubicBezTo>
                  <a:moveTo>
                    <a:pt x="145" y="339"/>
                  </a:moveTo>
                  <a:cubicBezTo>
                    <a:pt x="144" y="339"/>
                    <a:pt x="144" y="339"/>
                    <a:pt x="144" y="339"/>
                  </a:cubicBezTo>
                  <a:cubicBezTo>
                    <a:pt x="145" y="339"/>
                    <a:pt x="145" y="339"/>
                    <a:pt x="145" y="339"/>
                  </a:cubicBezTo>
                  <a:moveTo>
                    <a:pt x="145" y="338"/>
                  </a:moveTo>
                  <a:cubicBezTo>
                    <a:pt x="145" y="339"/>
                    <a:pt x="145" y="339"/>
                    <a:pt x="145" y="339"/>
                  </a:cubicBezTo>
                  <a:cubicBezTo>
                    <a:pt x="145" y="339"/>
                    <a:pt x="145" y="339"/>
                    <a:pt x="145" y="338"/>
                  </a:cubicBezTo>
                  <a:moveTo>
                    <a:pt x="145" y="338"/>
                  </a:moveTo>
                  <a:cubicBezTo>
                    <a:pt x="145" y="338"/>
                    <a:pt x="145" y="338"/>
                    <a:pt x="145" y="338"/>
                  </a:cubicBezTo>
                  <a:cubicBezTo>
                    <a:pt x="145" y="338"/>
                    <a:pt x="145" y="338"/>
                    <a:pt x="145" y="338"/>
                  </a:cubicBezTo>
                  <a:moveTo>
                    <a:pt x="146" y="337"/>
                  </a:moveTo>
                  <a:cubicBezTo>
                    <a:pt x="146" y="337"/>
                    <a:pt x="146" y="338"/>
                    <a:pt x="145" y="338"/>
                  </a:cubicBezTo>
                  <a:cubicBezTo>
                    <a:pt x="146" y="338"/>
                    <a:pt x="146" y="338"/>
                    <a:pt x="146" y="338"/>
                  </a:cubicBezTo>
                  <a:moveTo>
                    <a:pt x="146" y="337"/>
                  </a:moveTo>
                  <a:cubicBezTo>
                    <a:pt x="146" y="337"/>
                    <a:pt x="146" y="337"/>
                    <a:pt x="146" y="337"/>
                  </a:cubicBezTo>
                  <a:cubicBezTo>
                    <a:pt x="146" y="337"/>
                    <a:pt x="146" y="337"/>
                    <a:pt x="146" y="337"/>
                  </a:cubicBezTo>
                  <a:moveTo>
                    <a:pt x="146" y="337"/>
                  </a:moveTo>
                  <a:cubicBezTo>
                    <a:pt x="146" y="337"/>
                    <a:pt x="146" y="337"/>
                    <a:pt x="146" y="337"/>
                  </a:cubicBezTo>
                  <a:cubicBezTo>
                    <a:pt x="146" y="337"/>
                    <a:pt x="146" y="337"/>
                    <a:pt x="146" y="337"/>
                  </a:cubicBezTo>
                  <a:moveTo>
                    <a:pt x="146" y="336"/>
                  </a:moveTo>
                  <a:cubicBezTo>
                    <a:pt x="146" y="336"/>
                    <a:pt x="146" y="337"/>
                    <a:pt x="146" y="337"/>
                  </a:cubicBezTo>
                  <a:cubicBezTo>
                    <a:pt x="146" y="337"/>
                    <a:pt x="146" y="337"/>
                    <a:pt x="146" y="337"/>
                  </a:cubicBezTo>
                  <a:moveTo>
                    <a:pt x="146" y="336"/>
                  </a:moveTo>
                  <a:cubicBezTo>
                    <a:pt x="147" y="336"/>
                    <a:pt x="147" y="336"/>
                    <a:pt x="147" y="336"/>
                  </a:cubicBezTo>
                  <a:cubicBezTo>
                    <a:pt x="147" y="336"/>
                    <a:pt x="147" y="336"/>
                    <a:pt x="147" y="336"/>
                  </a:cubicBezTo>
                  <a:moveTo>
                    <a:pt x="157" y="384"/>
                  </a:moveTo>
                  <a:cubicBezTo>
                    <a:pt x="169" y="370"/>
                    <a:pt x="169" y="370"/>
                    <a:pt x="169" y="370"/>
                  </a:cubicBezTo>
                  <a:cubicBezTo>
                    <a:pt x="157" y="384"/>
                    <a:pt x="157" y="384"/>
                    <a:pt x="157" y="384"/>
                  </a:cubicBezTo>
                  <a:moveTo>
                    <a:pt x="174" y="374"/>
                  </a:moveTo>
                  <a:cubicBezTo>
                    <a:pt x="175" y="371"/>
                    <a:pt x="177" y="369"/>
                    <a:pt x="179" y="366"/>
                  </a:cubicBezTo>
                  <a:cubicBezTo>
                    <a:pt x="171" y="372"/>
                    <a:pt x="171" y="372"/>
                    <a:pt x="171" y="372"/>
                  </a:cubicBezTo>
                  <a:cubicBezTo>
                    <a:pt x="179" y="366"/>
                    <a:pt x="179" y="366"/>
                    <a:pt x="179" y="366"/>
                  </a:cubicBezTo>
                  <a:cubicBezTo>
                    <a:pt x="177" y="369"/>
                    <a:pt x="175" y="371"/>
                    <a:pt x="174" y="374"/>
                  </a:cubicBezTo>
                  <a:moveTo>
                    <a:pt x="179" y="366"/>
                  </a:moveTo>
                  <a:cubicBezTo>
                    <a:pt x="181" y="362"/>
                    <a:pt x="184" y="358"/>
                    <a:pt x="187" y="353"/>
                  </a:cubicBezTo>
                  <a:cubicBezTo>
                    <a:pt x="184" y="358"/>
                    <a:pt x="181" y="362"/>
                    <a:pt x="179" y="366"/>
                  </a:cubicBezTo>
                  <a:moveTo>
                    <a:pt x="187" y="353"/>
                  </a:moveTo>
                  <a:cubicBezTo>
                    <a:pt x="169" y="370"/>
                    <a:pt x="169" y="370"/>
                    <a:pt x="169" y="370"/>
                  </a:cubicBezTo>
                  <a:cubicBezTo>
                    <a:pt x="187" y="353"/>
                    <a:pt x="187" y="353"/>
                    <a:pt x="187" y="353"/>
                  </a:cubicBezTo>
                  <a:moveTo>
                    <a:pt x="138" y="363"/>
                  </a:moveTo>
                  <a:cubicBezTo>
                    <a:pt x="140" y="361"/>
                    <a:pt x="141" y="358"/>
                    <a:pt x="143" y="356"/>
                  </a:cubicBezTo>
                  <a:cubicBezTo>
                    <a:pt x="141" y="358"/>
                    <a:pt x="140" y="361"/>
                    <a:pt x="138" y="363"/>
                  </a:cubicBezTo>
                  <a:moveTo>
                    <a:pt x="138" y="363"/>
                  </a:moveTo>
                  <a:cubicBezTo>
                    <a:pt x="140" y="361"/>
                    <a:pt x="141" y="358"/>
                    <a:pt x="143" y="356"/>
                  </a:cubicBezTo>
                  <a:cubicBezTo>
                    <a:pt x="141" y="358"/>
                    <a:pt x="140" y="361"/>
                    <a:pt x="138" y="363"/>
                  </a:cubicBezTo>
                  <a:moveTo>
                    <a:pt x="142" y="369"/>
                  </a:moveTo>
                  <a:cubicBezTo>
                    <a:pt x="141" y="367"/>
                    <a:pt x="140" y="365"/>
                    <a:pt x="138" y="363"/>
                  </a:cubicBezTo>
                  <a:cubicBezTo>
                    <a:pt x="140" y="365"/>
                    <a:pt x="141" y="367"/>
                    <a:pt x="142" y="369"/>
                  </a:cubicBezTo>
                  <a:cubicBezTo>
                    <a:pt x="141" y="367"/>
                    <a:pt x="140" y="365"/>
                    <a:pt x="138" y="363"/>
                  </a:cubicBezTo>
                  <a:cubicBezTo>
                    <a:pt x="140" y="365"/>
                    <a:pt x="141" y="367"/>
                    <a:pt x="142" y="369"/>
                  </a:cubicBezTo>
                  <a:moveTo>
                    <a:pt x="146" y="373"/>
                  </a:moveTo>
                  <a:cubicBezTo>
                    <a:pt x="145" y="372"/>
                    <a:pt x="143" y="370"/>
                    <a:pt x="142" y="369"/>
                  </a:cubicBezTo>
                  <a:cubicBezTo>
                    <a:pt x="143" y="370"/>
                    <a:pt x="145" y="372"/>
                    <a:pt x="146" y="373"/>
                  </a:cubicBezTo>
                  <a:moveTo>
                    <a:pt x="157" y="360"/>
                  </a:moveTo>
                  <a:cubicBezTo>
                    <a:pt x="146" y="373"/>
                    <a:pt x="146" y="373"/>
                    <a:pt x="146" y="373"/>
                  </a:cubicBezTo>
                  <a:cubicBezTo>
                    <a:pt x="157" y="360"/>
                    <a:pt x="157" y="360"/>
                    <a:pt x="157" y="360"/>
                  </a:cubicBezTo>
                  <a:moveTo>
                    <a:pt x="157" y="360"/>
                  </a:moveTo>
                  <a:cubicBezTo>
                    <a:pt x="157" y="360"/>
                    <a:pt x="157" y="360"/>
                    <a:pt x="157" y="360"/>
                  </a:cubicBezTo>
                  <a:cubicBezTo>
                    <a:pt x="157" y="360"/>
                    <a:pt x="157" y="360"/>
                    <a:pt x="157" y="360"/>
                  </a:cubicBezTo>
                  <a:moveTo>
                    <a:pt x="157" y="360"/>
                  </a:moveTo>
                  <a:cubicBezTo>
                    <a:pt x="157" y="360"/>
                    <a:pt x="157" y="360"/>
                    <a:pt x="157" y="360"/>
                  </a:cubicBezTo>
                  <a:cubicBezTo>
                    <a:pt x="157" y="360"/>
                    <a:pt x="157" y="360"/>
                    <a:pt x="157" y="360"/>
                  </a:cubicBezTo>
                  <a:moveTo>
                    <a:pt x="157" y="360"/>
                  </a:moveTo>
                  <a:cubicBezTo>
                    <a:pt x="157" y="360"/>
                    <a:pt x="157" y="360"/>
                    <a:pt x="157" y="360"/>
                  </a:cubicBezTo>
                  <a:cubicBezTo>
                    <a:pt x="157" y="360"/>
                    <a:pt x="157" y="360"/>
                    <a:pt x="157" y="360"/>
                  </a:cubicBezTo>
                  <a:moveTo>
                    <a:pt x="158" y="360"/>
                  </a:moveTo>
                  <a:cubicBezTo>
                    <a:pt x="157" y="360"/>
                    <a:pt x="157" y="360"/>
                    <a:pt x="157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0"/>
                    <a:pt x="158" y="360"/>
                    <a:pt x="158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0"/>
                    <a:pt x="158" y="360"/>
                    <a:pt x="158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0"/>
                    <a:pt x="158" y="360"/>
                    <a:pt x="158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0"/>
                    <a:pt x="158" y="360"/>
                    <a:pt x="158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0"/>
                    <a:pt x="158" y="360"/>
                    <a:pt x="158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1"/>
                    <a:pt x="158" y="361"/>
                    <a:pt x="158" y="361"/>
                  </a:cubicBezTo>
                  <a:cubicBezTo>
                    <a:pt x="158" y="361"/>
                    <a:pt x="158" y="361"/>
                    <a:pt x="158" y="360"/>
                  </a:cubicBezTo>
                  <a:moveTo>
                    <a:pt x="158" y="361"/>
                  </a:moveTo>
                  <a:cubicBezTo>
                    <a:pt x="158" y="361"/>
                    <a:pt x="158" y="361"/>
                    <a:pt x="158" y="361"/>
                  </a:cubicBezTo>
                  <a:cubicBezTo>
                    <a:pt x="158" y="361"/>
                    <a:pt x="158" y="361"/>
                    <a:pt x="158" y="361"/>
                  </a:cubicBezTo>
                  <a:moveTo>
                    <a:pt x="158" y="361"/>
                  </a:moveTo>
                  <a:cubicBezTo>
                    <a:pt x="158" y="361"/>
                    <a:pt x="158" y="361"/>
                    <a:pt x="158" y="361"/>
                  </a:cubicBezTo>
                  <a:cubicBezTo>
                    <a:pt x="158" y="361"/>
                    <a:pt x="158" y="361"/>
                    <a:pt x="158" y="361"/>
                  </a:cubicBezTo>
                  <a:moveTo>
                    <a:pt x="158" y="361"/>
                  </a:moveTo>
                  <a:cubicBezTo>
                    <a:pt x="158" y="361"/>
                    <a:pt x="158" y="361"/>
                    <a:pt x="158" y="361"/>
                  </a:cubicBezTo>
                  <a:cubicBezTo>
                    <a:pt x="158" y="361"/>
                    <a:pt x="158" y="361"/>
                    <a:pt x="158" y="361"/>
                  </a:cubicBezTo>
                  <a:moveTo>
                    <a:pt x="158" y="361"/>
                  </a:moveTo>
                  <a:cubicBezTo>
                    <a:pt x="158" y="361"/>
                    <a:pt x="158" y="361"/>
                    <a:pt x="158" y="361"/>
                  </a:cubicBezTo>
                  <a:cubicBezTo>
                    <a:pt x="158" y="361"/>
                    <a:pt x="158" y="361"/>
                    <a:pt x="158" y="361"/>
                  </a:cubicBezTo>
                  <a:moveTo>
                    <a:pt x="158" y="361"/>
                  </a:moveTo>
                  <a:cubicBezTo>
                    <a:pt x="159" y="361"/>
                    <a:pt x="159" y="361"/>
                    <a:pt x="159" y="361"/>
                  </a:cubicBezTo>
                  <a:cubicBezTo>
                    <a:pt x="159" y="361"/>
                    <a:pt x="159" y="361"/>
                    <a:pt x="158" y="361"/>
                  </a:cubicBezTo>
                  <a:moveTo>
                    <a:pt x="159" y="361"/>
                  </a:moveTo>
                  <a:cubicBezTo>
                    <a:pt x="159" y="361"/>
                    <a:pt x="159" y="361"/>
                    <a:pt x="159" y="361"/>
                  </a:cubicBezTo>
                  <a:cubicBezTo>
                    <a:pt x="159" y="361"/>
                    <a:pt x="159" y="361"/>
                    <a:pt x="159" y="361"/>
                  </a:cubicBezTo>
                  <a:moveTo>
                    <a:pt x="159" y="361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1"/>
                    <a:pt x="159" y="361"/>
                    <a:pt x="159" y="361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60" y="362"/>
                    <a:pt x="160" y="362"/>
                    <a:pt x="160" y="362"/>
                  </a:cubicBezTo>
                  <a:cubicBezTo>
                    <a:pt x="160" y="362"/>
                    <a:pt x="160" y="362"/>
                    <a:pt x="159" y="362"/>
                  </a:cubicBezTo>
                  <a:moveTo>
                    <a:pt x="160" y="362"/>
                  </a:moveTo>
                  <a:cubicBezTo>
                    <a:pt x="160" y="362"/>
                    <a:pt x="160" y="362"/>
                    <a:pt x="160" y="362"/>
                  </a:cubicBezTo>
                  <a:cubicBezTo>
                    <a:pt x="160" y="362"/>
                    <a:pt x="160" y="362"/>
                    <a:pt x="160" y="362"/>
                  </a:cubicBezTo>
                  <a:moveTo>
                    <a:pt x="160" y="363"/>
                  </a:moveTo>
                  <a:cubicBezTo>
                    <a:pt x="160" y="363"/>
                    <a:pt x="160" y="363"/>
                    <a:pt x="160" y="363"/>
                  </a:cubicBezTo>
                  <a:cubicBezTo>
                    <a:pt x="160" y="363"/>
                    <a:pt x="160" y="363"/>
                    <a:pt x="160" y="363"/>
                  </a:cubicBezTo>
                  <a:moveTo>
                    <a:pt x="160" y="363"/>
                  </a:moveTo>
                  <a:cubicBezTo>
                    <a:pt x="160" y="363"/>
                    <a:pt x="160" y="363"/>
                    <a:pt x="160" y="363"/>
                  </a:cubicBezTo>
                  <a:cubicBezTo>
                    <a:pt x="160" y="363"/>
                    <a:pt x="160" y="363"/>
                    <a:pt x="160" y="363"/>
                  </a:cubicBezTo>
                  <a:moveTo>
                    <a:pt x="160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0" y="363"/>
                    <a:pt x="160" y="363"/>
                    <a:pt x="160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4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5"/>
                    <a:pt x="161" y="365"/>
                    <a:pt x="161" y="365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2" y="365"/>
                  </a:moveTo>
                  <a:cubicBezTo>
                    <a:pt x="161" y="365"/>
                    <a:pt x="161" y="365"/>
                    <a:pt x="161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3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6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moveTo>
                    <a:pt x="163" y="366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moveTo>
                    <a:pt x="163" y="366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moveTo>
                    <a:pt x="163" y="366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moveTo>
                    <a:pt x="163" y="366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moveTo>
                    <a:pt x="177" y="352"/>
                  </a:moveTo>
                  <a:cubicBezTo>
                    <a:pt x="165" y="367"/>
                    <a:pt x="165" y="367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cubicBezTo>
                    <a:pt x="164" y="366"/>
                    <a:pt x="165" y="366"/>
                    <a:pt x="168" y="363"/>
                  </a:cubicBezTo>
                  <a:cubicBezTo>
                    <a:pt x="170" y="362"/>
                    <a:pt x="171" y="359"/>
                    <a:pt x="173" y="357"/>
                  </a:cubicBezTo>
                  <a:cubicBezTo>
                    <a:pt x="176" y="353"/>
                    <a:pt x="179" y="349"/>
                    <a:pt x="182" y="345"/>
                  </a:cubicBezTo>
                  <a:cubicBezTo>
                    <a:pt x="181" y="347"/>
                    <a:pt x="179" y="350"/>
                    <a:pt x="177" y="352"/>
                  </a:cubicBezTo>
                  <a:moveTo>
                    <a:pt x="197" y="263"/>
                  </a:moveTo>
                  <a:cubicBezTo>
                    <a:pt x="196" y="265"/>
                    <a:pt x="196" y="265"/>
                    <a:pt x="196" y="265"/>
                  </a:cubicBezTo>
                  <a:cubicBezTo>
                    <a:pt x="196" y="265"/>
                    <a:pt x="196" y="264"/>
                    <a:pt x="197" y="263"/>
                  </a:cubicBezTo>
                  <a:cubicBezTo>
                    <a:pt x="197" y="263"/>
                    <a:pt x="197" y="263"/>
                    <a:pt x="197" y="263"/>
                  </a:cubicBezTo>
                  <a:moveTo>
                    <a:pt x="196" y="265"/>
                  </a:moveTo>
                  <a:cubicBezTo>
                    <a:pt x="196" y="264"/>
                    <a:pt x="196" y="264"/>
                    <a:pt x="197" y="263"/>
                  </a:cubicBezTo>
                  <a:cubicBezTo>
                    <a:pt x="197" y="263"/>
                    <a:pt x="196" y="264"/>
                    <a:pt x="196" y="265"/>
                  </a:cubicBezTo>
                  <a:cubicBezTo>
                    <a:pt x="196" y="265"/>
                    <a:pt x="196" y="265"/>
                    <a:pt x="196" y="265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2"/>
                    <a:pt x="199" y="262"/>
                    <a:pt x="199" y="262"/>
                  </a:cubicBezTo>
                  <a:cubicBezTo>
                    <a:pt x="199" y="262"/>
                    <a:pt x="199" y="262"/>
                    <a:pt x="199" y="261"/>
                  </a:cubicBezTo>
                  <a:moveTo>
                    <a:pt x="199" y="262"/>
                  </a:moveTo>
                  <a:cubicBezTo>
                    <a:pt x="199" y="262"/>
                    <a:pt x="199" y="262"/>
                    <a:pt x="199" y="262"/>
                  </a:cubicBezTo>
                  <a:cubicBezTo>
                    <a:pt x="199" y="262"/>
                    <a:pt x="199" y="262"/>
                    <a:pt x="199" y="262"/>
                  </a:cubicBezTo>
                  <a:moveTo>
                    <a:pt x="199" y="262"/>
                  </a:moveTo>
                  <a:cubicBezTo>
                    <a:pt x="199" y="262"/>
                    <a:pt x="199" y="262"/>
                    <a:pt x="199" y="262"/>
                  </a:cubicBezTo>
                  <a:cubicBezTo>
                    <a:pt x="199" y="262"/>
                    <a:pt x="199" y="262"/>
                    <a:pt x="199" y="262"/>
                  </a:cubicBezTo>
                  <a:moveTo>
                    <a:pt x="199" y="262"/>
                  </a:moveTo>
                  <a:cubicBezTo>
                    <a:pt x="199" y="262"/>
                    <a:pt x="199" y="262"/>
                    <a:pt x="199" y="262"/>
                  </a:cubicBezTo>
                  <a:cubicBezTo>
                    <a:pt x="199" y="262"/>
                    <a:pt x="199" y="262"/>
                    <a:pt x="198" y="263"/>
                  </a:cubicBezTo>
                  <a:cubicBezTo>
                    <a:pt x="199" y="262"/>
                    <a:pt x="199" y="262"/>
                    <a:pt x="199" y="262"/>
                  </a:cubicBezTo>
                  <a:moveTo>
                    <a:pt x="152" y="328"/>
                  </a:moveTo>
                  <a:cubicBezTo>
                    <a:pt x="151" y="329"/>
                    <a:pt x="151" y="329"/>
                    <a:pt x="151" y="329"/>
                  </a:cubicBezTo>
                  <a:cubicBezTo>
                    <a:pt x="152" y="329"/>
                    <a:pt x="152" y="328"/>
                    <a:pt x="152" y="328"/>
                  </a:cubicBezTo>
                  <a:moveTo>
                    <a:pt x="137" y="346"/>
                  </a:moveTo>
                  <a:cubicBezTo>
                    <a:pt x="137" y="345"/>
                    <a:pt x="136" y="344"/>
                    <a:pt x="135" y="343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73" y="291"/>
                    <a:pt x="173" y="291"/>
                    <a:pt x="173" y="291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59" y="318"/>
                    <a:pt x="159" y="318"/>
                    <a:pt x="159" y="318"/>
                  </a:cubicBezTo>
                  <a:cubicBezTo>
                    <a:pt x="137" y="346"/>
                    <a:pt x="137" y="346"/>
                    <a:pt x="137" y="346"/>
                  </a:cubicBezTo>
                  <a:moveTo>
                    <a:pt x="153" y="327"/>
                  </a:moveTo>
                  <a:cubicBezTo>
                    <a:pt x="153" y="327"/>
                    <a:pt x="152" y="328"/>
                    <a:pt x="152" y="328"/>
                  </a:cubicBezTo>
                  <a:cubicBezTo>
                    <a:pt x="152" y="328"/>
                    <a:pt x="153" y="327"/>
                    <a:pt x="153" y="327"/>
                  </a:cubicBezTo>
                  <a:moveTo>
                    <a:pt x="153" y="327"/>
                  </a:moveTo>
                  <a:cubicBezTo>
                    <a:pt x="153" y="327"/>
                    <a:pt x="154" y="326"/>
                    <a:pt x="154" y="326"/>
                  </a:cubicBezTo>
                  <a:cubicBezTo>
                    <a:pt x="154" y="326"/>
                    <a:pt x="153" y="327"/>
                    <a:pt x="153" y="327"/>
                  </a:cubicBezTo>
                  <a:moveTo>
                    <a:pt x="154" y="326"/>
                  </a:moveTo>
                  <a:cubicBezTo>
                    <a:pt x="155" y="326"/>
                    <a:pt x="155" y="325"/>
                    <a:pt x="155" y="325"/>
                  </a:cubicBezTo>
                  <a:cubicBezTo>
                    <a:pt x="155" y="325"/>
                    <a:pt x="155" y="326"/>
                    <a:pt x="154" y="326"/>
                  </a:cubicBezTo>
                  <a:moveTo>
                    <a:pt x="155" y="325"/>
                  </a:moveTo>
                  <a:cubicBezTo>
                    <a:pt x="156" y="325"/>
                    <a:pt x="156" y="325"/>
                    <a:pt x="157" y="325"/>
                  </a:cubicBezTo>
                  <a:cubicBezTo>
                    <a:pt x="156" y="325"/>
                    <a:pt x="156" y="325"/>
                    <a:pt x="155" y="325"/>
                  </a:cubicBezTo>
                  <a:moveTo>
                    <a:pt x="173" y="291"/>
                  </a:moveTo>
                  <a:cubicBezTo>
                    <a:pt x="172" y="290"/>
                    <a:pt x="172" y="288"/>
                    <a:pt x="171" y="286"/>
                  </a:cubicBezTo>
                  <a:cubicBezTo>
                    <a:pt x="165" y="285"/>
                    <a:pt x="165" y="285"/>
                    <a:pt x="165" y="285"/>
                  </a:cubicBezTo>
                  <a:cubicBezTo>
                    <a:pt x="171" y="286"/>
                    <a:pt x="171" y="286"/>
                    <a:pt x="171" y="286"/>
                  </a:cubicBezTo>
                  <a:cubicBezTo>
                    <a:pt x="171" y="284"/>
                    <a:pt x="170" y="283"/>
                    <a:pt x="170" y="283"/>
                  </a:cubicBezTo>
                  <a:cubicBezTo>
                    <a:pt x="182" y="270"/>
                    <a:pt x="182" y="270"/>
                    <a:pt x="182" y="270"/>
                  </a:cubicBezTo>
                  <a:cubicBezTo>
                    <a:pt x="182" y="271"/>
                    <a:pt x="182" y="271"/>
                    <a:pt x="183" y="272"/>
                  </a:cubicBezTo>
                  <a:cubicBezTo>
                    <a:pt x="189" y="267"/>
                    <a:pt x="189" y="267"/>
                    <a:pt x="189" y="267"/>
                  </a:cubicBezTo>
                  <a:cubicBezTo>
                    <a:pt x="183" y="272"/>
                    <a:pt x="183" y="272"/>
                    <a:pt x="183" y="272"/>
                  </a:cubicBezTo>
                  <a:cubicBezTo>
                    <a:pt x="189" y="267"/>
                    <a:pt x="189" y="267"/>
                    <a:pt x="189" y="267"/>
                  </a:cubicBezTo>
                  <a:cubicBezTo>
                    <a:pt x="201" y="251"/>
                    <a:pt x="201" y="251"/>
                    <a:pt x="201" y="251"/>
                  </a:cubicBezTo>
                  <a:cubicBezTo>
                    <a:pt x="189" y="267"/>
                    <a:pt x="189" y="267"/>
                    <a:pt x="189" y="267"/>
                  </a:cubicBezTo>
                  <a:cubicBezTo>
                    <a:pt x="190" y="269"/>
                    <a:pt x="191" y="271"/>
                    <a:pt x="192" y="273"/>
                  </a:cubicBezTo>
                  <a:cubicBezTo>
                    <a:pt x="178" y="298"/>
                    <a:pt x="178" y="298"/>
                    <a:pt x="178" y="298"/>
                  </a:cubicBezTo>
                  <a:cubicBezTo>
                    <a:pt x="173" y="291"/>
                    <a:pt x="173" y="291"/>
                    <a:pt x="173" y="291"/>
                  </a:cubicBezTo>
                  <a:moveTo>
                    <a:pt x="158" y="324"/>
                  </a:moveTo>
                  <a:cubicBezTo>
                    <a:pt x="158" y="324"/>
                    <a:pt x="157" y="325"/>
                    <a:pt x="157" y="325"/>
                  </a:cubicBezTo>
                  <a:cubicBezTo>
                    <a:pt x="157" y="325"/>
                    <a:pt x="158" y="324"/>
                    <a:pt x="158" y="324"/>
                  </a:cubicBezTo>
                  <a:moveTo>
                    <a:pt x="160" y="324"/>
                  </a:moveTo>
                  <a:cubicBezTo>
                    <a:pt x="160" y="324"/>
                    <a:pt x="159" y="324"/>
                    <a:pt x="158" y="324"/>
                  </a:cubicBezTo>
                  <a:cubicBezTo>
                    <a:pt x="159" y="324"/>
                    <a:pt x="160" y="324"/>
                    <a:pt x="160" y="324"/>
                  </a:cubicBezTo>
                  <a:moveTo>
                    <a:pt x="163" y="324"/>
                  </a:moveTo>
                  <a:cubicBezTo>
                    <a:pt x="160" y="324"/>
                    <a:pt x="160" y="324"/>
                    <a:pt x="160" y="324"/>
                  </a:cubicBezTo>
                  <a:cubicBezTo>
                    <a:pt x="161" y="324"/>
                    <a:pt x="162" y="324"/>
                    <a:pt x="163" y="324"/>
                  </a:cubicBezTo>
                  <a:moveTo>
                    <a:pt x="153" y="341"/>
                  </a:moveTo>
                  <a:cubicBezTo>
                    <a:pt x="163" y="324"/>
                    <a:pt x="163" y="324"/>
                    <a:pt x="163" y="324"/>
                  </a:cubicBezTo>
                  <a:cubicBezTo>
                    <a:pt x="160" y="329"/>
                    <a:pt x="156" y="335"/>
                    <a:pt x="153" y="341"/>
                  </a:cubicBezTo>
                  <a:moveTo>
                    <a:pt x="155" y="345"/>
                  </a:moveTo>
                  <a:cubicBezTo>
                    <a:pt x="171" y="334"/>
                    <a:pt x="171" y="334"/>
                    <a:pt x="171" y="334"/>
                  </a:cubicBezTo>
                  <a:cubicBezTo>
                    <a:pt x="170" y="333"/>
                    <a:pt x="169" y="332"/>
                    <a:pt x="168" y="331"/>
                  </a:cubicBezTo>
                  <a:cubicBezTo>
                    <a:pt x="155" y="343"/>
                    <a:pt x="155" y="343"/>
                    <a:pt x="155" y="343"/>
                  </a:cubicBezTo>
                  <a:cubicBezTo>
                    <a:pt x="154" y="342"/>
                    <a:pt x="154" y="341"/>
                    <a:pt x="153" y="341"/>
                  </a:cubicBezTo>
                  <a:cubicBezTo>
                    <a:pt x="158" y="333"/>
                    <a:pt x="164" y="325"/>
                    <a:pt x="169" y="318"/>
                  </a:cubicBezTo>
                  <a:cubicBezTo>
                    <a:pt x="168" y="317"/>
                    <a:pt x="168" y="316"/>
                    <a:pt x="167" y="314"/>
                  </a:cubicBezTo>
                  <a:cubicBezTo>
                    <a:pt x="159" y="318"/>
                    <a:pt x="159" y="318"/>
                    <a:pt x="159" y="318"/>
                  </a:cubicBezTo>
                  <a:cubicBezTo>
                    <a:pt x="167" y="314"/>
                    <a:pt x="167" y="314"/>
                    <a:pt x="167" y="314"/>
                  </a:cubicBezTo>
                  <a:cubicBezTo>
                    <a:pt x="175" y="311"/>
                    <a:pt x="175" y="311"/>
                    <a:pt x="175" y="311"/>
                  </a:cubicBezTo>
                  <a:cubicBezTo>
                    <a:pt x="180" y="318"/>
                    <a:pt x="180" y="318"/>
                    <a:pt x="180" y="318"/>
                  </a:cubicBezTo>
                  <a:cubicBezTo>
                    <a:pt x="171" y="334"/>
                    <a:pt x="171" y="334"/>
                    <a:pt x="171" y="334"/>
                  </a:cubicBezTo>
                  <a:cubicBezTo>
                    <a:pt x="155" y="345"/>
                    <a:pt x="155" y="345"/>
                    <a:pt x="155" y="345"/>
                  </a:cubicBezTo>
                  <a:moveTo>
                    <a:pt x="216" y="207"/>
                  </a:moveTo>
                  <a:cubicBezTo>
                    <a:pt x="217" y="207"/>
                    <a:pt x="217" y="207"/>
                    <a:pt x="217" y="207"/>
                  </a:cubicBezTo>
                  <a:cubicBezTo>
                    <a:pt x="217" y="207"/>
                    <a:pt x="217" y="207"/>
                    <a:pt x="216" y="207"/>
                  </a:cubicBezTo>
                  <a:moveTo>
                    <a:pt x="216" y="208"/>
                  </a:moveTo>
                  <a:cubicBezTo>
                    <a:pt x="216" y="208"/>
                    <a:pt x="216" y="208"/>
                    <a:pt x="216" y="207"/>
                  </a:cubicBezTo>
                  <a:cubicBezTo>
                    <a:pt x="216" y="208"/>
                    <a:pt x="216" y="208"/>
                    <a:pt x="216" y="208"/>
                  </a:cubicBezTo>
                  <a:moveTo>
                    <a:pt x="215" y="209"/>
                  </a:moveTo>
                  <a:cubicBezTo>
                    <a:pt x="215" y="209"/>
                    <a:pt x="215" y="208"/>
                    <a:pt x="216" y="208"/>
                  </a:cubicBezTo>
                  <a:cubicBezTo>
                    <a:pt x="215" y="208"/>
                    <a:pt x="215" y="209"/>
                    <a:pt x="215" y="209"/>
                  </a:cubicBezTo>
                  <a:moveTo>
                    <a:pt x="214" y="210"/>
                  </a:moveTo>
                  <a:cubicBezTo>
                    <a:pt x="214" y="209"/>
                    <a:pt x="215" y="209"/>
                    <a:pt x="215" y="209"/>
                  </a:cubicBezTo>
                  <a:cubicBezTo>
                    <a:pt x="215" y="209"/>
                    <a:pt x="214" y="209"/>
                    <a:pt x="214" y="210"/>
                  </a:cubicBezTo>
                  <a:moveTo>
                    <a:pt x="214" y="210"/>
                  </a:moveTo>
                  <a:cubicBezTo>
                    <a:pt x="214" y="210"/>
                    <a:pt x="214" y="210"/>
                    <a:pt x="214" y="210"/>
                  </a:cubicBezTo>
                  <a:cubicBezTo>
                    <a:pt x="214" y="210"/>
                    <a:pt x="214" y="210"/>
                    <a:pt x="214" y="210"/>
                  </a:cubicBezTo>
                  <a:moveTo>
                    <a:pt x="213" y="211"/>
                  </a:moveTo>
                  <a:cubicBezTo>
                    <a:pt x="213" y="210"/>
                    <a:pt x="214" y="210"/>
                    <a:pt x="214" y="210"/>
                  </a:cubicBezTo>
                  <a:cubicBezTo>
                    <a:pt x="214" y="210"/>
                    <a:pt x="213" y="210"/>
                    <a:pt x="213" y="211"/>
                  </a:cubicBezTo>
                  <a:moveTo>
                    <a:pt x="212" y="211"/>
                  </a:moveTo>
                  <a:cubicBezTo>
                    <a:pt x="212" y="211"/>
                    <a:pt x="213" y="211"/>
                    <a:pt x="213" y="211"/>
                  </a:cubicBezTo>
                  <a:cubicBezTo>
                    <a:pt x="213" y="211"/>
                    <a:pt x="213" y="211"/>
                    <a:pt x="213" y="211"/>
                  </a:cubicBezTo>
                  <a:moveTo>
                    <a:pt x="212" y="212"/>
                  </a:moveTo>
                  <a:cubicBezTo>
                    <a:pt x="212" y="212"/>
                    <a:pt x="212" y="211"/>
                    <a:pt x="212" y="211"/>
                  </a:cubicBezTo>
                  <a:cubicBezTo>
                    <a:pt x="212" y="211"/>
                    <a:pt x="212" y="212"/>
                    <a:pt x="212" y="212"/>
                  </a:cubicBezTo>
                  <a:moveTo>
                    <a:pt x="211" y="212"/>
                  </a:moveTo>
                  <a:cubicBezTo>
                    <a:pt x="211" y="212"/>
                    <a:pt x="212" y="212"/>
                    <a:pt x="212" y="212"/>
                  </a:cubicBezTo>
                  <a:cubicBezTo>
                    <a:pt x="212" y="212"/>
                    <a:pt x="211" y="212"/>
                    <a:pt x="211" y="212"/>
                  </a:cubicBezTo>
                  <a:moveTo>
                    <a:pt x="211" y="213"/>
                  </a:moveTo>
                  <a:cubicBezTo>
                    <a:pt x="211" y="213"/>
                    <a:pt x="211" y="213"/>
                    <a:pt x="211" y="212"/>
                  </a:cubicBezTo>
                  <a:cubicBezTo>
                    <a:pt x="211" y="213"/>
                    <a:pt x="211" y="213"/>
                    <a:pt x="211" y="213"/>
                  </a:cubicBezTo>
                  <a:moveTo>
                    <a:pt x="211" y="214"/>
                  </a:moveTo>
                  <a:cubicBezTo>
                    <a:pt x="211" y="214"/>
                    <a:pt x="211" y="213"/>
                    <a:pt x="211" y="213"/>
                  </a:cubicBezTo>
                  <a:cubicBezTo>
                    <a:pt x="211" y="213"/>
                    <a:pt x="211" y="214"/>
                    <a:pt x="211" y="214"/>
                  </a:cubicBezTo>
                  <a:moveTo>
                    <a:pt x="210" y="214"/>
                  </a:moveTo>
                  <a:cubicBezTo>
                    <a:pt x="210" y="214"/>
                    <a:pt x="210" y="214"/>
                    <a:pt x="211" y="214"/>
                  </a:cubicBezTo>
                  <a:cubicBezTo>
                    <a:pt x="210" y="214"/>
                    <a:pt x="210" y="214"/>
                    <a:pt x="210" y="214"/>
                  </a:cubicBezTo>
                  <a:moveTo>
                    <a:pt x="210" y="214"/>
                  </a:moveTo>
                  <a:cubicBezTo>
                    <a:pt x="210" y="214"/>
                    <a:pt x="210" y="214"/>
                    <a:pt x="210" y="214"/>
                  </a:cubicBezTo>
                  <a:cubicBezTo>
                    <a:pt x="210" y="214"/>
                    <a:pt x="210" y="214"/>
                    <a:pt x="210" y="214"/>
                  </a:cubicBezTo>
                  <a:moveTo>
                    <a:pt x="209" y="215"/>
                  </a:moveTo>
                  <a:cubicBezTo>
                    <a:pt x="210" y="215"/>
                    <a:pt x="210" y="215"/>
                    <a:pt x="210" y="215"/>
                  </a:cubicBezTo>
                  <a:cubicBezTo>
                    <a:pt x="209" y="215"/>
                    <a:pt x="209" y="215"/>
                    <a:pt x="209" y="215"/>
                  </a:cubicBezTo>
                  <a:moveTo>
                    <a:pt x="209" y="216"/>
                  </a:moveTo>
                  <a:cubicBezTo>
                    <a:pt x="209" y="215"/>
                    <a:pt x="209" y="215"/>
                    <a:pt x="209" y="215"/>
                  </a:cubicBezTo>
                  <a:cubicBezTo>
                    <a:pt x="209" y="215"/>
                    <a:pt x="209" y="215"/>
                    <a:pt x="209" y="216"/>
                  </a:cubicBezTo>
                  <a:moveTo>
                    <a:pt x="209" y="216"/>
                  </a:moveTo>
                  <a:cubicBezTo>
                    <a:pt x="209" y="216"/>
                    <a:pt x="209" y="216"/>
                    <a:pt x="209" y="216"/>
                  </a:cubicBezTo>
                  <a:cubicBezTo>
                    <a:pt x="209" y="216"/>
                    <a:pt x="209" y="216"/>
                    <a:pt x="209" y="216"/>
                  </a:cubicBezTo>
                  <a:moveTo>
                    <a:pt x="208" y="217"/>
                  </a:moveTo>
                  <a:cubicBezTo>
                    <a:pt x="208" y="216"/>
                    <a:pt x="208" y="216"/>
                    <a:pt x="208" y="216"/>
                  </a:cubicBezTo>
                  <a:cubicBezTo>
                    <a:pt x="208" y="216"/>
                    <a:pt x="208" y="216"/>
                    <a:pt x="208" y="217"/>
                  </a:cubicBezTo>
                  <a:moveTo>
                    <a:pt x="208" y="217"/>
                  </a:moveTo>
                  <a:cubicBezTo>
                    <a:pt x="208" y="217"/>
                    <a:pt x="208" y="217"/>
                    <a:pt x="208" y="217"/>
                  </a:cubicBezTo>
                  <a:cubicBezTo>
                    <a:pt x="208" y="217"/>
                    <a:pt x="208" y="217"/>
                    <a:pt x="208" y="217"/>
                  </a:cubicBezTo>
                  <a:moveTo>
                    <a:pt x="208" y="218"/>
                  </a:moveTo>
                  <a:cubicBezTo>
                    <a:pt x="208" y="217"/>
                    <a:pt x="208" y="217"/>
                    <a:pt x="208" y="217"/>
                  </a:cubicBezTo>
                  <a:cubicBezTo>
                    <a:pt x="208" y="217"/>
                    <a:pt x="208" y="217"/>
                    <a:pt x="208" y="218"/>
                  </a:cubicBezTo>
                  <a:moveTo>
                    <a:pt x="207" y="218"/>
                  </a:moveTo>
                  <a:cubicBezTo>
                    <a:pt x="208" y="218"/>
                    <a:pt x="208" y="218"/>
                    <a:pt x="208" y="218"/>
                  </a:cubicBezTo>
                  <a:cubicBezTo>
                    <a:pt x="208" y="218"/>
                    <a:pt x="208" y="218"/>
                    <a:pt x="207" y="218"/>
                  </a:cubicBezTo>
                  <a:moveTo>
                    <a:pt x="207" y="218"/>
                  </a:moveTo>
                  <a:cubicBezTo>
                    <a:pt x="207" y="218"/>
                    <a:pt x="207" y="218"/>
                    <a:pt x="207" y="218"/>
                  </a:cubicBezTo>
                  <a:cubicBezTo>
                    <a:pt x="207" y="218"/>
                    <a:pt x="207" y="218"/>
                    <a:pt x="207" y="218"/>
                  </a:cubicBezTo>
                  <a:moveTo>
                    <a:pt x="207" y="219"/>
                  </a:moveTo>
                  <a:cubicBezTo>
                    <a:pt x="207" y="218"/>
                    <a:pt x="207" y="218"/>
                    <a:pt x="207" y="218"/>
                  </a:cubicBezTo>
                  <a:cubicBezTo>
                    <a:pt x="207" y="218"/>
                    <a:pt x="207" y="218"/>
                    <a:pt x="207" y="219"/>
                  </a:cubicBezTo>
                  <a:moveTo>
                    <a:pt x="207" y="219"/>
                  </a:moveTo>
                  <a:cubicBezTo>
                    <a:pt x="207" y="219"/>
                    <a:pt x="207" y="219"/>
                    <a:pt x="207" y="219"/>
                  </a:cubicBezTo>
                  <a:cubicBezTo>
                    <a:pt x="207" y="219"/>
                    <a:pt x="207" y="219"/>
                    <a:pt x="207" y="219"/>
                  </a:cubicBezTo>
                  <a:moveTo>
                    <a:pt x="206" y="220"/>
                  </a:moveTo>
                  <a:cubicBezTo>
                    <a:pt x="206" y="219"/>
                    <a:pt x="207" y="219"/>
                    <a:pt x="207" y="219"/>
                  </a:cubicBezTo>
                  <a:cubicBezTo>
                    <a:pt x="207" y="219"/>
                    <a:pt x="206" y="219"/>
                    <a:pt x="206" y="220"/>
                  </a:cubicBezTo>
                  <a:moveTo>
                    <a:pt x="206" y="220"/>
                  </a:moveTo>
                  <a:cubicBezTo>
                    <a:pt x="206" y="220"/>
                    <a:pt x="206" y="220"/>
                    <a:pt x="206" y="220"/>
                  </a:cubicBezTo>
                  <a:cubicBezTo>
                    <a:pt x="206" y="220"/>
                    <a:pt x="206" y="220"/>
                    <a:pt x="206" y="220"/>
                  </a:cubicBezTo>
                  <a:moveTo>
                    <a:pt x="206" y="220"/>
                  </a:moveTo>
                  <a:cubicBezTo>
                    <a:pt x="206" y="220"/>
                    <a:pt x="206" y="220"/>
                    <a:pt x="206" y="220"/>
                  </a:cubicBezTo>
                  <a:cubicBezTo>
                    <a:pt x="206" y="220"/>
                    <a:pt x="206" y="220"/>
                    <a:pt x="206" y="220"/>
                  </a:cubicBezTo>
                  <a:moveTo>
                    <a:pt x="206" y="220"/>
                  </a:moveTo>
                  <a:cubicBezTo>
                    <a:pt x="206" y="220"/>
                    <a:pt x="205" y="220"/>
                    <a:pt x="205" y="220"/>
                  </a:cubicBezTo>
                  <a:cubicBezTo>
                    <a:pt x="205" y="220"/>
                    <a:pt x="206" y="220"/>
                    <a:pt x="206" y="220"/>
                  </a:cubicBezTo>
                  <a:moveTo>
                    <a:pt x="205" y="220"/>
                  </a:moveTo>
                  <a:cubicBezTo>
                    <a:pt x="205" y="221"/>
                    <a:pt x="205" y="221"/>
                    <a:pt x="205" y="221"/>
                  </a:cubicBezTo>
                  <a:cubicBezTo>
                    <a:pt x="205" y="220"/>
                    <a:pt x="205" y="220"/>
                    <a:pt x="205" y="220"/>
                  </a:cubicBezTo>
                  <a:moveTo>
                    <a:pt x="205" y="221"/>
                  </a:moveTo>
                  <a:cubicBezTo>
                    <a:pt x="205" y="221"/>
                    <a:pt x="205" y="222"/>
                    <a:pt x="205" y="222"/>
                  </a:cubicBezTo>
                  <a:cubicBezTo>
                    <a:pt x="205" y="222"/>
                    <a:pt x="205" y="221"/>
                    <a:pt x="205" y="221"/>
                  </a:cubicBezTo>
                  <a:moveTo>
                    <a:pt x="205" y="222"/>
                  </a:moveTo>
                  <a:cubicBezTo>
                    <a:pt x="205" y="222"/>
                    <a:pt x="205" y="222"/>
                    <a:pt x="205" y="222"/>
                  </a:cubicBezTo>
                  <a:cubicBezTo>
                    <a:pt x="205" y="222"/>
                    <a:pt x="205" y="222"/>
                    <a:pt x="205" y="222"/>
                  </a:cubicBezTo>
                  <a:moveTo>
                    <a:pt x="205" y="222"/>
                  </a:moveTo>
                  <a:cubicBezTo>
                    <a:pt x="205" y="222"/>
                    <a:pt x="205" y="222"/>
                    <a:pt x="204" y="222"/>
                  </a:cubicBezTo>
                  <a:cubicBezTo>
                    <a:pt x="205" y="222"/>
                    <a:pt x="205" y="222"/>
                    <a:pt x="205" y="222"/>
                  </a:cubicBezTo>
                  <a:moveTo>
                    <a:pt x="204" y="222"/>
                  </a:moveTo>
                  <a:cubicBezTo>
                    <a:pt x="204" y="222"/>
                    <a:pt x="204" y="222"/>
                    <a:pt x="204" y="223"/>
                  </a:cubicBezTo>
                  <a:cubicBezTo>
                    <a:pt x="204" y="222"/>
                    <a:pt x="204" y="222"/>
                    <a:pt x="204" y="222"/>
                  </a:cubicBezTo>
                  <a:moveTo>
                    <a:pt x="199" y="231"/>
                  </a:moveTo>
                  <a:cubicBezTo>
                    <a:pt x="204" y="225"/>
                    <a:pt x="211" y="216"/>
                    <a:pt x="217" y="210"/>
                  </a:cubicBezTo>
                  <a:cubicBezTo>
                    <a:pt x="211" y="216"/>
                    <a:pt x="204" y="225"/>
                    <a:pt x="199" y="231"/>
                  </a:cubicBezTo>
                  <a:moveTo>
                    <a:pt x="200" y="231"/>
                  </a:moveTo>
                  <a:cubicBezTo>
                    <a:pt x="199" y="231"/>
                    <a:pt x="199" y="231"/>
                    <a:pt x="199" y="231"/>
                  </a:cubicBezTo>
                  <a:cubicBezTo>
                    <a:pt x="199" y="231"/>
                    <a:pt x="200" y="231"/>
                    <a:pt x="200" y="231"/>
                  </a:cubicBezTo>
                  <a:moveTo>
                    <a:pt x="201" y="230"/>
                  </a:moveTo>
                  <a:cubicBezTo>
                    <a:pt x="201" y="230"/>
                    <a:pt x="200" y="231"/>
                    <a:pt x="200" y="231"/>
                  </a:cubicBezTo>
                  <a:cubicBezTo>
                    <a:pt x="200" y="231"/>
                    <a:pt x="201" y="230"/>
                    <a:pt x="201" y="230"/>
                  </a:cubicBezTo>
                  <a:moveTo>
                    <a:pt x="202" y="230"/>
                  </a:moveTo>
                  <a:cubicBezTo>
                    <a:pt x="202" y="230"/>
                    <a:pt x="201" y="230"/>
                    <a:pt x="201" y="230"/>
                  </a:cubicBezTo>
                  <a:cubicBezTo>
                    <a:pt x="201" y="230"/>
                    <a:pt x="202" y="230"/>
                    <a:pt x="202" y="230"/>
                  </a:cubicBezTo>
                  <a:moveTo>
                    <a:pt x="203" y="229"/>
                  </a:moveTo>
                  <a:cubicBezTo>
                    <a:pt x="203" y="229"/>
                    <a:pt x="202" y="229"/>
                    <a:pt x="202" y="230"/>
                  </a:cubicBezTo>
                  <a:cubicBezTo>
                    <a:pt x="202" y="229"/>
                    <a:pt x="203" y="229"/>
                    <a:pt x="203" y="229"/>
                  </a:cubicBezTo>
                  <a:moveTo>
                    <a:pt x="204" y="228"/>
                  </a:moveTo>
                  <a:cubicBezTo>
                    <a:pt x="204" y="228"/>
                    <a:pt x="203" y="228"/>
                    <a:pt x="203" y="229"/>
                  </a:cubicBezTo>
                  <a:cubicBezTo>
                    <a:pt x="203" y="228"/>
                    <a:pt x="204" y="228"/>
                    <a:pt x="204" y="228"/>
                  </a:cubicBezTo>
                  <a:moveTo>
                    <a:pt x="205" y="227"/>
                  </a:moveTo>
                  <a:cubicBezTo>
                    <a:pt x="205" y="227"/>
                    <a:pt x="205" y="228"/>
                    <a:pt x="204" y="228"/>
                  </a:cubicBezTo>
                  <a:cubicBezTo>
                    <a:pt x="205" y="228"/>
                    <a:pt x="205" y="227"/>
                    <a:pt x="205" y="227"/>
                  </a:cubicBezTo>
                  <a:moveTo>
                    <a:pt x="206" y="226"/>
                  </a:moveTo>
                  <a:cubicBezTo>
                    <a:pt x="206" y="226"/>
                    <a:pt x="205" y="227"/>
                    <a:pt x="205" y="227"/>
                  </a:cubicBezTo>
                  <a:cubicBezTo>
                    <a:pt x="205" y="227"/>
                    <a:pt x="206" y="226"/>
                    <a:pt x="206" y="226"/>
                  </a:cubicBezTo>
                  <a:moveTo>
                    <a:pt x="207" y="225"/>
                  </a:moveTo>
                  <a:cubicBezTo>
                    <a:pt x="207" y="226"/>
                    <a:pt x="206" y="226"/>
                    <a:pt x="206" y="226"/>
                  </a:cubicBezTo>
                  <a:cubicBezTo>
                    <a:pt x="206" y="226"/>
                    <a:pt x="207" y="226"/>
                    <a:pt x="207" y="225"/>
                  </a:cubicBezTo>
                  <a:moveTo>
                    <a:pt x="208" y="225"/>
                  </a:moveTo>
                  <a:cubicBezTo>
                    <a:pt x="208" y="225"/>
                    <a:pt x="207" y="225"/>
                    <a:pt x="207" y="225"/>
                  </a:cubicBezTo>
                  <a:cubicBezTo>
                    <a:pt x="207" y="225"/>
                    <a:pt x="208" y="225"/>
                    <a:pt x="208" y="225"/>
                  </a:cubicBezTo>
                  <a:moveTo>
                    <a:pt x="209" y="224"/>
                  </a:moveTo>
                  <a:cubicBezTo>
                    <a:pt x="209" y="224"/>
                    <a:pt x="208" y="224"/>
                    <a:pt x="208" y="225"/>
                  </a:cubicBezTo>
                  <a:cubicBezTo>
                    <a:pt x="208" y="224"/>
                    <a:pt x="209" y="224"/>
                    <a:pt x="209" y="224"/>
                  </a:cubicBezTo>
                  <a:moveTo>
                    <a:pt x="210" y="223"/>
                  </a:moveTo>
                  <a:cubicBezTo>
                    <a:pt x="210" y="223"/>
                    <a:pt x="209" y="223"/>
                    <a:pt x="209" y="224"/>
                  </a:cubicBezTo>
                  <a:cubicBezTo>
                    <a:pt x="209" y="223"/>
                    <a:pt x="210" y="223"/>
                    <a:pt x="210" y="223"/>
                  </a:cubicBezTo>
                  <a:moveTo>
                    <a:pt x="211" y="222"/>
                  </a:moveTo>
                  <a:cubicBezTo>
                    <a:pt x="211" y="222"/>
                    <a:pt x="210" y="223"/>
                    <a:pt x="210" y="223"/>
                  </a:cubicBezTo>
                  <a:cubicBezTo>
                    <a:pt x="210" y="223"/>
                    <a:pt x="211" y="222"/>
                    <a:pt x="211" y="222"/>
                  </a:cubicBezTo>
                  <a:moveTo>
                    <a:pt x="212" y="222"/>
                  </a:moveTo>
                  <a:cubicBezTo>
                    <a:pt x="211" y="222"/>
                    <a:pt x="211" y="222"/>
                    <a:pt x="211" y="222"/>
                  </a:cubicBezTo>
                  <a:cubicBezTo>
                    <a:pt x="211" y="222"/>
                    <a:pt x="211" y="222"/>
                    <a:pt x="212" y="222"/>
                  </a:cubicBezTo>
                  <a:moveTo>
                    <a:pt x="212" y="220"/>
                  </a:moveTo>
                  <a:cubicBezTo>
                    <a:pt x="212" y="221"/>
                    <a:pt x="212" y="221"/>
                    <a:pt x="212" y="222"/>
                  </a:cubicBezTo>
                  <a:cubicBezTo>
                    <a:pt x="212" y="221"/>
                    <a:pt x="212" y="221"/>
                    <a:pt x="212" y="220"/>
                  </a:cubicBezTo>
                  <a:moveTo>
                    <a:pt x="213" y="220"/>
                  </a:moveTo>
                  <a:cubicBezTo>
                    <a:pt x="213" y="220"/>
                    <a:pt x="213" y="220"/>
                    <a:pt x="212" y="220"/>
                  </a:cubicBezTo>
                  <a:cubicBezTo>
                    <a:pt x="213" y="220"/>
                    <a:pt x="213" y="220"/>
                    <a:pt x="213" y="220"/>
                  </a:cubicBezTo>
                  <a:moveTo>
                    <a:pt x="213" y="220"/>
                  </a:moveTo>
                  <a:cubicBezTo>
                    <a:pt x="214" y="220"/>
                    <a:pt x="214" y="219"/>
                    <a:pt x="214" y="219"/>
                  </a:cubicBezTo>
                  <a:cubicBezTo>
                    <a:pt x="214" y="219"/>
                    <a:pt x="214" y="220"/>
                    <a:pt x="213" y="220"/>
                  </a:cubicBezTo>
                  <a:moveTo>
                    <a:pt x="315" y="238"/>
                  </a:moveTo>
                  <a:cubicBezTo>
                    <a:pt x="315" y="238"/>
                    <a:pt x="315" y="238"/>
                    <a:pt x="315" y="238"/>
                  </a:cubicBezTo>
                  <a:cubicBezTo>
                    <a:pt x="315" y="238"/>
                    <a:pt x="315" y="238"/>
                    <a:pt x="315" y="238"/>
                  </a:cubicBezTo>
                  <a:moveTo>
                    <a:pt x="315" y="238"/>
                  </a:moveTo>
                  <a:cubicBezTo>
                    <a:pt x="315" y="238"/>
                    <a:pt x="315" y="238"/>
                    <a:pt x="315" y="238"/>
                  </a:cubicBezTo>
                  <a:cubicBezTo>
                    <a:pt x="315" y="238"/>
                    <a:pt x="315" y="238"/>
                    <a:pt x="315" y="238"/>
                  </a:cubicBezTo>
                  <a:moveTo>
                    <a:pt x="315" y="238"/>
                  </a:moveTo>
                  <a:cubicBezTo>
                    <a:pt x="315" y="238"/>
                    <a:pt x="315" y="238"/>
                    <a:pt x="315" y="238"/>
                  </a:cubicBezTo>
                  <a:cubicBezTo>
                    <a:pt x="315" y="238"/>
                    <a:pt x="315" y="238"/>
                    <a:pt x="315" y="238"/>
                  </a:cubicBezTo>
                  <a:moveTo>
                    <a:pt x="315" y="238"/>
                  </a:moveTo>
                  <a:cubicBezTo>
                    <a:pt x="315" y="238"/>
                    <a:pt x="315" y="238"/>
                    <a:pt x="315" y="238"/>
                  </a:cubicBezTo>
                  <a:cubicBezTo>
                    <a:pt x="315" y="238"/>
                    <a:pt x="315" y="238"/>
                    <a:pt x="315" y="238"/>
                  </a:cubicBezTo>
                  <a:moveTo>
                    <a:pt x="315" y="239"/>
                  </a:moveTo>
                  <a:cubicBezTo>
                    <a:pt x="315" y="238"/>
                    <a:pt x="315" y="238"/>
                    <a:pt x="315" y="238"/>
                  </a:cubicBezTo>
                  <a:cubicBezTo>
                    <a:pt x="315" y="239"/>
                    <a:pt x="315" y="239"/>
                    <a:pt x="315" y="239"/>
                  </a:cubicBezTo>
                  <a:moveTo>
                    <a:pt x="315" y="239"/>
                  </a:moveTo>
                  <a:cubicBezTo>
                    <a:pt x="315" y="239"/>
                    <a:pt x="315" y="239"/>
                    <a:pt x="315" y="239"/>
                  </a:cubicBezTo>
                  <a:cubicBezTo>
                    <a:pt x="315" y="239"/>
                    <a:pt x="315" y="239"/>
                    <a:pt x="315" y="239"/>
                  </a:cubicBezTo>
                  <a:moveTo>
                    <a:pt x="315" y="239"/>
                  </a:moveTo>
                  <a:cubicBezTo>
                    <a:pt x="315" y="239"/>
                    <a:pt x="315" y="239"/>
                    <a:pt x="315" y="239"/>
                  </a:cubicBezTo>
                  <a:cubicBezTo>
                    <a:pt x="315" y="239"/>
                    <a:pt x="315" y="239"/>
                    <a:pt x="315" y="239"/>
                  </a:cubicBezTo>
                  <a:moveTo>
                    <a:pt x="315" y="239"/>
                  </a:moveTo>
                  <a:cubicBezTo>
                    <a:pt x="315" y="239"/>
                    <a:pt x="315" y="239"/>
                    <a:pt x="315" y="239"/>
                  </a:cubicBezTo>
                  <a:cubicBezTo>
                    <a:pt x="315" y="239"/>
                    <a:pt x="315" y="239"/>
                    <a:pt x="315" y="239"/>
                  </a:cubicBezTo>
                  <a:moveTo>
                    <a:pt x="316" y="239"/>
                  </a:moveTo>
                  <a:cubicBezTo>
                    <a:pt x="315" y="239"/>
                    <a:pt x="315" y="239"/>
                    <a:pt x="315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251" y="171"/>
                  </a:moveTo>
                  <a:cubicBezTo>
                    <a:pt x="255" y="167"/>
                    <a:pt x="260" y="163"/>
                    <a:pt x="264" y="160"/>
                  </a:cubicBezTo>
                  <a:cubicBezTo>
                    <a:pt x="264" y="160"/>
                    <a:pt x="264" y="161"/>
                    <a:pt x="264" y="162"/>
                  </a:cubicBezTo>
                  <a:cubicBezTo>
                    <a:pt x="251" y="171"/>
                    <a:pt x="251" y="171"/>
                    <a:pt x="251" y="171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1" y="220"/>
                  </a:moveTo>
                  <a:cubicBezTo>
                    <a:pt x="321" y="220"/>
                    <a:pt x="320" y="221"/>
                    <a:pt x="320" y="222"/>
                  </a:cubicBezTo>
                  <a:cubicBezTo>
                    <a:pt x="320" y="221"/>
                    <a:pt x="321" y="221"/>
                    <a:pt x="321" y="221"/>
                  </a:cubicBezTo>
                  <a:moveTo>
                    <a:pt x="315" y="238"/>
                  </a:moveTo>
                  <a:cubicBezTo>
                    <a:pt x="313" y="235"/>
                    <a:pt x="317" y="229"/>
                    <a:pt x="320" y="222"/>
                  </a:cubicBezTo>
                  <a:cubicBezTo>
                    <a:pt x="316" y="230"/>
                    <a:pt x="313" y="236"/>
                    <a:pt x="315" y="238"/>
                  </a:cubicBezTo>
                  <a:cubicBezTo>
                    <a:pt x="315" y="238"/>
                    <a:pt x="315" y="238"/>
                    <a:pt x="315" y="238"/>
                  </a:cubicBezTo>
                  <a:moveTo>
                    <a:pt x="311" y="108"/>
                  </a:moveTo>
                  <a:cubicBezTo>
                    <a:pt x="325" y="97"/>
                    <a:pt x="325" y="97"/>
                    <a:pt x="325" y="97"/>
                  </a:cubicBezTo>
                  <a:cubicBezTo>
                    <a:pt x="311" y="108"/>
                    <a:pt x="311" y="108"/>
                    <a:pt x="311" y="108"/>
                  </a:cubicBezTo>
                  <a:moveTo>
                    <a:pt x="311" y="108"/>
                  </a:moveTo>
                  <a:cubicBezTo>
                    <a:pt x="312" y="109"/>
                    <a:pt x="312" y="109"/>
                    <a:pt x="312" y="109"/>
                  </a:cubicBezTo>
                  <a:cubicBezTo>
                    <a:pt x="311" y="108"/>
                    <a:pt x="311" y="108"/>
                    <a:pt x="311" y="108"/>
                  </a:cubicBezTo>
                  <a:moveTo>
                    <a:pt x="312" y="109"/>
                  </a:moveTo>
                  <a:cubicBezTo>
                    <a:pt x="323" y="100"/>
                    <a:pt x="323" y="100"/>
                    <a:pt x="323" y="100"/>
                  </a:cubicBezTo>
                  <a:cubicBezTo>
                    <a:pt x="312" y="109"/>
                    <a:pt x="312" y="109"/>
                    <a:pt x="312" y="109"/>
                  </a:cubicBezTo>
                  <a:moveTo>
                    <a:pt x="312" y="110"/>
                  </a:moveTo>
                  <a:cubicBezTo>
                    <a:pt x="312" y="110"/>
                    <a:pt x="312" y="109"/>
                    <a:pt x="312" y="109"/>
                  </a:cubicBezTo>
                  <a:cubicBezTo>
                    <a:pt x="312" y="109"/>
                    <a:pt x="312" y="109"/>
                    <a:pt x="312" y="109"/>
                  </a:cubicBezTo>
                  <a:moveTo>
                    <a:pt x="311" y="110"/>
                  </a:moveTo>
                  <a:cubicBezTo>
                    <a:pt x="311" y="110"/>
                    <a:pt x="312" y="110"/>
                    <a:pt x="312" y="110"/>
                  </a:cubicBezTo>
                  <a:cubicBezTo>
                    <a:pt x="312" y="110"/>
                    <a:pt x="311" y="110"/>
                    <a:pt x="311" y="110"/>
                  </a:cubicBezTo>
                  <a:moveTo>
                    <a:pt x="311" y="111"/>
                  </a:moveTo>
                  <a:cubicBezTo>
                    <a:pt x="311" y="111"/>
                    <a:pt x="311" y="110"/>
                    <a:pt x="311" y="110"/>
                  </a:cubicBezTo>
                  <a:cubicBezTo>
                    <a:pt x="311" y="110"/>
                    <a:pt x="311" y="111"/>
                    <a:pt x="311" y="111"/>
                  </a:cubicBezTo>
                  <a:moveTo>
                    <a:pt x="311" y="111"/>
                  </a:moveTo>
                  <a:cubicBezTo>
                    <a:pt x="311" y="111"/>
                    <a:pt x="311" y="111"/>
                    <a:pt x="311" y="111"/>
                  </a:cubicBezTo>
                  <a:cubicBezTo>
                    <a:pt x="311" y="111"/>
                    <a:pt x="311" y="111"/>
                    <a:pt x="311" y="111"/>
                  </a:cubicBezTo>
                  <a:moveTo>
                    <a:pt x="311" y="111"/>
                  </a:moveTo>
                  <a:cubicBezTo>
                    <a:pt x="311" y="111"/>
                    <a:pt x="311" y="111"/>
                    <a:pt x="311" y="111"/>
                  </a:cubicBezTo>
                  <a:cubicBezTo>
                    <a:pt x="311" y="111"/>
                    <a:pt x="311" y="111"/>
                    <a:pt x="311" y="111"/>
                  </a:cubicBezTo>
                  <a:moveTo>
                    <a:pt x="312" y="111"/>
                  </a:moveTo>
                  <a:cubicBezTo>
                    <a:pt x="311" y="111"/>
                    <a:pt x="311" y="111"/>
                    <a:pt x="311" y="111"/>
                  </a:cubicBezTo>
                  <a:cubicBezTo>
                    <a:pt x="312" y="111"/>
                    <a:pt x="312" y="111"/>
                    <a:pt x="312" y="111"/>
                  </a:cubicBezTo>
                  <a:moveTo>
                    <a:pt x="312" y="111"/>
                  </a:moveTo>
                  <a:cubicBezTo>
                    <a:pt x="312" y="111"/>
                    <a:pt x="312" y="111"/>
                    <a:pt x="312" y="111"/>
                  </a:cubicBezTo>
                  <a:cubicBezTo>
                    <a:pt x="312" y="111"/>
                    <a:pt x="312" y="111"/>
                    <a:pt x="312" y="111"/>
                  </a:cubicBezTo>
                  <a:moveTo>
                    <a:pt x="313" y="111"/>
                  </a:moveTo>
                  <a:cubicBezTo>
                    <a:pt x="312" y="111"/>
                    <a:pt x="312" y="111"/>
                    <a:pt x="312" y="111"/>
                  </a:cubicBezTo>
                  <a:cubicBezTo>
                    <a:pt x="313" y="111"/>
                    <a:pt x="313" y="111"/>
                    <a:pt x="313" y="111"/>
                  </a:cubicBezTo>
                  <a:moveTo>
                    <a:pt x="313" y="111"/>
                  </a:moveTo>
                  <a:cubicBezTo>
                    <a:pt x="313" y="111"/>
                    <a:pt x="313" y="111"/>
                    <a:pt x="313" y="111"/>
                  </a:cubicBezTo>
                  <a:cubicBezTo>
                    <a:pt x="313" y="111"/>
                    <a:pt x="313" y="111"/>
                    <a:pt x="313" y="111"/>
                  </a:cubicBezTo>
                  <a:moveTo>
                    <a:pt x="315" y="110"/>
                  </a:moveTo>
                  <a:cubicBezTo>
                    <a:pt x="314" y="110"/>
                    <a:pt x="314" y="111"/>
                    <a:pt x="313" y="111"/>
                  </a:cubicBezTo>
                  <a:cubicBezTo>
                    <a:pt x="314" y="111"/>
                    <a:pt x="314" y="110"/>
                    <a:pt x="315" y="110"/>
                  </a:cubicBezTo>
                  <a:moveTo>
                    <a:pt x="316" y="109"/>
                  </a:moveTo>
                  <a:cubicBezTo>
                    <a:pt x="316" y="110"/>
                    <a:pt x="315" y="110"/>
                    <a:pt x="315" y="110"/>
                  </a:cubicBezTo>
                  <a:cubicBezTo>
                    <a:pt x="315" y="110"/>
                    <a:pt x="316" y="110"/>
                    <a:pt x="316" y="109"/>
                  </a:cubicBezTo>
                  <a:moveTo>
                    <a:pt x="318" y="109"/>
                  </a:moveTo>
                  <a:cubicBezTo>
                    <a:pt x="317" y="109"/>
                    <a:pt x="317" y="109"/>
                    <a:pt x="316" y="109"/>
                  </a:cubicBezTo>
                  <a:cubicBezTo>
                    <a:pt x="317" y="109"/>
                    <a:pt x="317" y="109"/>
                    <a:pt x="318" y="109"/>
                  </a:cubicBezTo>
                  <a:moveTo>
                    <a:pt x="320" y="107"/>
                  </a:moveTo>
                  <a:cubicBezTo>
                    <a:pt x="319" y="108"/>
                    <a:pt x="318" y="108"/>
                    <a:pt x="318" y="109"/>
                  </a:cubicBezTo>
                  <a:cubicBezTo>
                    <a:pt x="318" y="108"/>
                    <a:pt x="319" y="108"/>
                    <a:pt x="320" y="107"/>
                  </a:cubicBezTo>
                  <a:moveTo>
                    <a:pt x="322" y="106"/>
                  </a:moveTo>
                  <a:cubicBezTo>
                    <a:pt x="321" y="107"/>
                    <a:pt x="320" y="107"/>
                    <a:pt x="320" y="107"/>
                  </a:cubicBezTo>
                  <a:cubicBezTo>
                    <a:pt x="320" y="107"/>
                    <a:pt x="321" y="107"/>
                    <a:pt x="322" y="106"/>
                  </a:cubicBezTo>
                  <a:moveTo>
                    <a:pt x="325" y="105"/>
                  </a:moveTo>
                  <a:cubicBezTo>
                    <a:pt x="324" y="105"/>
                    <a:pt x="323" y="106"/>
                    <a:pt x="322" y="106"/>
                  </a:cubicBezTo>
                  <a:cubicBezTo>
                    <a:pt x="324" y="105"/>
                    <a:pt x="326" y="104"/>
                    <a:pt x="328" y="103"/>
                  </a:cubicBezTo>
                  <a:cubicBezTo>
                    <a:pt x="327" y="103"/>
                    <a:pt x="325" y="104"/>
                    <a:pt x="325" y="105"/>
                  </a:cubicBezTo>
                  <a:moveTo>
                    <a:pt x="387" y="55"/>
                  </a:moveTo>
                  <a:cubicBezTo>
                    <a:pt x="389" y="54"/>
                    <a:pt x="391" y="52"/>
                    <a:pt x="394" y="51"/>
                  </a:cubicBezTo>
                  <a:cubicBezTo>
                    <a:pt x="391" y="52"/>
                    <a:pt x="389" y="54"/>
                    <a:pt x="387" y="55"/>
                  </a:cubicBezTo>
                  <a:moveTo>
                    <a:pt x="387" y="55"/>
                  </a:moveTo>
                  <a:cubicBezTo>
                    <a:pt x="385" y="56"/>
                    <a:pt x="383" y="57"/>
                    <a:pt x="381" y="58"/>
                  </a:cubicBezTo>
                  <a:cubicBezTo>
                    <a:pt x="383" y="57"/>
                    <a:pt x="385" y="56"/>
                    <a:pt x="387" y="55"/>
                  </a:cubicBezTo>
                  <a:moveTo>
                    <a:pt x="366" y="68"/>
                  </a:moveTo>
                  <a:cubicBezTo>
                    <a:pt x="381" y="58"/>
                    <a:pt x="381" y="58"/>
                    <a:pt x="381" y="58"/>
                  </a:cubicBezTo>
                  <a:cubicBezTo>
                    <a:pt x="366" y="68"/>
                    <a:pt x="366" y="68"/>
                    <a:pt x="366" y="68"/>
                  </a:cubicBezTo>
                  <a:moveTo>
                    <a:pt x="370" y="68"/>
                  </a:moveTo>
                  <a:cubicBezTo>
                    <a:pt x="365" y="70"/>
                    <a:pt x="365" y="70"/>
                    <a:pt x="365" y="70"/>
                  </a:cubicBezTo>
                  <a:cubicBezTo>
                    <a:pt x="366" y="69"/>
                    <a:pt x="367" y="68"/>
                    <a:pt x="368" y="68"/>
                  </a:cubicBezTo>
                  <a:cubicBezTo>
                    <a:pt x="366" y="68"/>
                    <a:pt x="366" y="68"/>
                    <a:pt x="366" y="68"/>
                  </a:cubicBezTo>
                  <a:cubicBezTo>
                    <a:pt x="368" y="68"/>
                    <a:pt x="368" y="68"/>
                    <a:pt x="368" y="68"/>
                  </a:cubicBezTo>
                  <a:cubicBezTo>
                    <a:pt x="369" y="66"/>
                    <a:pt x="371" y="65"/>
                    <a:pt x="373" y="64"/>
                  </a:cubicBezTo>
                  <a:cubicBezTo>
                    <a:pt x="377" y="61"/>
                    <a:pt x="379" y="60"/>
                    <a:pt x="384" y="57"/>
                  </a:cubicBezTo>
                  <a:cubicBezTo>
                    <a:pt x="384" y="57"/>
                    <a:pt x="384" y="57"/>
                    <a:pt x="384" y="57"/>
                  </a:cubicBezTo>
                  <a:cubicBezTo>
                    <a:pt x="384" y="57"/>
                    <a:pt x="387" y="56"/>
                    <a:pt x="387" y="56"/>
                  </a:cubicBezTo>
                  <a:cubicBezTo>
                    <a:pt x="387" y="56"/>
                    <a:pt x="385" y="56"/>
                    <a:pt x="384" y="57"/>
                  </a:cubicBezTo>
                  <a:cubicBezTo>
                    <a:pt x="387" y="56"/>
                    <a:pt x="389" y="55"/>
                    <a:pt x="391" y="54"/>
                  </a:cubicBezTo>
                  <a:cubicBezTo>
                    <a:pt x="390" y="54"/>
                    <a:pt x="389" y="55"/>
                    <a:pt x="389" y="56"/>
                  </a:cubicBezTo>
                  <a:cubicBezTo>
                    <a:pt x="377" y="64"/>
                    <a:pt x="377" y="64"/>
                    <a:pt x="377" y="64"/>
                  </a:cubicBezTo>
                  <a:cubicBezTo>
                    <a:pt x="375" y="65"/>
                    <a:pt x="372" y="66"/>
                    <a:pt x="370" y="68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4" y="65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287" y="334"/>
                  </a:moveTo>
                  <a:cubicBezTo>
                    <a:pt x="300" y="315"/>
                    <a:pt x="314" y="296"/>
                    <a:pt x="328" y="279"/>
                  </a:cubicBezTo>
                  <a:cubicBezTo>
                    <a:pt x="325" y="273"/>
                    <a:pt x="325" y="273"/>
                    <a:pt x="325" y="273"/>
                  </a:cubicBezTo>
                  <a:cubicBezTo>
                    <a:pt x="331" y="258"/>
                    <a:pt x="340" y="238"/>
                    <a:pt x="347" y="223"/>
                  </a:cubicBezTo>
                  <a:cubicBezTo>
                    <a:pt x="327" y="234"/>
                    <a:pt x="327" y="234"/>
                    <a:pt x="327" y="234"/>
                  </a:cubicBezTo>
                  <a:cubicBezTo>
                    <a:pt x="321" y="220"/>
                    <a:pt x="321" y="220"/>
                    <a:pt x="321" y="220"/>
                  </a:cubicBezTo>
                  <a:cubicBezTo>
                    <a:pt x="327" y="213"/>
                    <a:pt x="334" y="207"/>
                    <a:pt x="341" y="201"/>
                  </a:cubicBezTo>
                  <a:cubicBezTo>
                    <a:pt x="337" y="195"/>
                    <a:pt x="337" y="195"/>
                    <a:pt x="344" y="184"/>
                  </a:cubicBezTo>
                  <a:cubicBezTo>
                    <a:pt x="343" y="182"/>
                    <a:pt x="343" y="181"/>
                    <a:pt x="343" y="180"/>
                  </a:cubicBezTo>
                  <a:cubicBezTo>
                    <a:pt x="339" y="177"/>
                    <a:pt x="336" y="174"/>
                    <a:pt x="333" y="172"/>
                  </a:cubicBezTo>
                  <a:cubicBezTo>
                    <a:pt x="311" y="191"/>
                    <a:pt x="294" y="215"/>
                    <a:pt x="272" y="235"/>
                  </a:cubicBezTo>
                  <a:cubicBezTo>
                    <a:pt x="265" y="241"/>
                    <a:pt x="257" y="241"/>
                    <a:pt x="250" y="245"/>
                  </a:cubicBezTo>
                  <a:cubicBezTo>
                    <a:pt x="257" y="240"/>
                    <a:pt x="257" y="240"/>
                    <a:pt x="257" y="240"/>
                  </a:cubicBezTo>
                  <a:cubicBezTo>
                    <a:pt x="250" y="245"/>
                    <a:pt x="250" y="245"/>
                    <a:pt x="250" y="245"/>
                  </a:cubicBezTo>
                  <a:cubicBezTo>
                    <a:pt x="248" y="248"/>
                    <a:pt x="246" y="250"/>
                    <a:pt x="244" y="252"/>
                  </a:cubicBezTo>
                  <a:cubicBezTo>
                    <a:pt x="239" y="260"/>
                    <a:pt x="239" y="260"/>
                    <a:pt x="239" y="260"/>
                  </a:cubicBezTo>
                  <a:cubicBezTo>
                    <a:pt x="244" y="252"/>
                    <a:pt x="244" y="252"/>
                    <a:pt x="244" y="252"/>
                  </a:cubicBezTo>
                  <a:cubicBezTo>
                    <a:pt x="230" y="264"/>
                    <a:pt x="230" y="264"/>
                    <a:pt x="230" y="264"/>
                  </a:cubicBezTo>
                  <a:cubicBezTo>
                    <a:pt x="229" y="263"/>
                    <a:pt x="228" y="262"/>
                    <a:pt x="227" y="261"/>
                  </a:cubicBezTo>
                  <a:cubicBezTo>
                    <a:pt x="249" y="230"/>
                    <a:pt x="249" y="230"/>
                    <a:pt x="249" y="230"/>
                  </a:cubicBezTo>
                  <a:cubicBezTo>
                    <a:pt x="248" y="229"/>
                    <a:pt x="246" y="226"/>
                    <a:pt x="245" y="224"/>
                  </a:cubicBezTo>
                  <a:cubicBezTo>
                    <a:pt x="250" y="216"/>
                    <a:pt x="250" y="216"/>
                    <a:pt x="250" y="216"/>
                  </a:cubicBezTo>
                  <a:cubicBezTo>
                    <a:pt x="252" y="208"/>
                    <a:pt x="254" y="198"/>
                    <a:pt x="257" y="189"/>
                  </a:cubicBezTo>
                  <a:cubicBezTo>
                    <a:pt x="265" y="181"/>
                    <a:pt x="265" y="181"/>
                    <a:pt x="265" y="181"/>
                  </a:cubicBezTo>
                  <a:cubicBezTo>
                    <a:pt x="270" y="174"/>
                    <a:pt x="270" y="174"/>
                    <a:pt x="270" y="174"/>
                  </a:cubicBezTo>
                  <a:cubicBezTo>
                    <a:pt x="270" y="173"/>
                    <a:pt x="270" y="172"/>
                    <a:pt x="270" y="171"/>
                  </a:cubicBezTo>
                  <a:cubicBezTo>
                    <a:pt x="277" y="166"/>
                    <a:pt x="284" y="160"/>
                    <a:pt x="291" y="154"/>
                  </a:cubicBezTo>
                  <a:cubicBezTo>
                    <a:pt x="320" y="137"/>
                    <a:pt x="320" y="137"/>
                    <a:pt x="320" y="137"/>
                  </a:cubicBezTo>
                  <a:cubicBezTo>
                    <a:pt x="291" y="154"/>
                    <a:pt x="291" y="154"/>
                    <a:pt x="291" y="154"/>
                  </a:cubicBezTo>
                  <a:cubicBezTo>
                    <a:pt x="322" y="138"/>
                    <a:pt x="322" y="138"/>
                    <a:pt x="322" y="138"/>
                  </a:cubicBezTo>
                  <a:cubicBezTo>
                    <a:pt x="324" y="137"/>
                    <a:pt x="327" y="135"/>
                    <a:pt x="329" y="13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29" y="133"/>
                    <a:pt x="329" y="133"/>
                    <a:pt x="329" y="133"/>
                  </a:cubicBezTo>
                  <a:cubicBezTo>
                    <a:pt x="341" y="133"/>
                    <a:pt x="341" y="133"/>
                    <a:pt x="341" y="133"/>
                  </a:cubicBezTo>
                  <a:cubicBezTo>
                    <a:pt x="347" y="129"/>
                    <a:pt x="347" y="129"/>
                    <a:pt x="347" y="129"/>
                  </a:cubicBezTo>
                  <a:cubicBezTo>
                    <a:pt x="341" y="133"/>
                    <a:pt x="341" y="133"/>
                    <a:pt x="341" y="133"/>
                  </a:cubicBezTo>
                  <a:cubicBezTo>
                    <a:pt x="329" y="133"/>
                    <a:pt x="329" y="133"/>
                    <a:pt x="329" y="133"/>
                  </a:cubicBezTo>
                  <a:cubicBezTo>
                    <a:pt x="327" y="135"/>
                    <a:pt x="324" y="137"/>
                    <a:pt x="322" y="138"/>
                  </a:cubicBezTo>
                  <a:cubicBezTo>
                    <a:pt x="332" y="139"/>
                    <a:pt x="332" y="139"/>
                    <a:pt x="332" y="139"/>
                  </a:cubicBezTo>
                  <a:cubicBezTo>
                    <a:pt x="347" y="130"/>
                    <a:pt x="347" y="130"/>
                    <a:pt x="347" y="130"/>
                  </a:cubicBezTo>
                  <a:cubicBezTo>
                    <a:pt x="350" y="128"/>
                    <a:pt x="352" y="127"/>
                    <a:pt x="355" y="125"/>
                  </a:cubicBezTo>
                  <a:cubicBezTo>
                    <a:pt x="354" y="123"/>
                    <a:pt x="353" y="121"/>
                    <a:pt x="352" y="119"/>
                  </a:cubicBezTo>
                  <a:cubicBezTo>
                    <a:pt x="353" y="121"/>
                    <a:pt x="354" y="123"/>
                    <a:pt x="355" y="125"/>
                  </a:cubicBezTo>
                  <a:cubicBezTo>
                    <a:pt x="374" y="119"/>
                    <a:pt x="374" y="119"/>
                    <a:pt x="374" y="119"/>
                  </a:cubicBezTo>
                  <a:cubicBezTo>
                    <a:pt x="366" y="126"/>
                    <a:pt x="366" y="126"/>
                    <a:pt x="366" y="126"/>
                  </a:cubicBezTo>
                  <a:cubicBezTo>
                    <a:pt x="367" y="126"/>
                    <a:pt x="367" y="127"/>
                    <a:pt x="367" y="127"/>
                  </a:cubicBezTo>
                  <a:cubicBezTo>
                    <a:pt x="368" y="127"/>
                    <a:pt x="368" y="128"/>
                    <a:pt x="368" y="128"/>
                  </a:cubicBezTo>
                  <a:cubicBezTo>
                    <a:pt x="384" y="119"/>
                    <a:pt x="384" y="119"/>
                    <a:pt x="384" y="119"/>
                  </a:cubicBezTo>
                  <a:cubicBezTo>
                    <a:pt x="368" y="128"/>
                    <a:pt x="368" y="128"/>
                    <a:pt x="368" y="128"/>
                  </a:cubicBezTo>
                  <a:cubicBezTo>
                    <a:pt x="371" y="131"/>
                    <a:pt x="371" y="131"/>
                    <a:pt x="371" y="131"/>
                  </a:cubicBezTo>
                  <a:cubicBezTo>
                    <a:pt x="384" y="119"/>
                    <a:pt x="384" y="119"/>
                    <a:pt x="384" y="119"/>
                  </a:cubicBezTo>
                  <a:cubicBezTo>
                    <a:pt x="401" y="109"/>
                    <a:pt x="401" y="109"/>
                    <a:pt x="401" y="109"/>
                  </a:cubicBezTo>
                  <a:cubicBezTo>
                    <a:pt x="400" y="109"/>
                    <a:pt x="400" y="108"/>
                    <a:pt x="399" y="107"/>
                  </a:cubicBezTo>
                  <a:cubicBezTo>
                    <a:pt x="388" y="107"/>
                    <a:pt x="388" y="107"/>
                    <a:pt x="388" y="107"/>
                  </a:cubicBezTo>
                  <a:cubicBezTo>
                    <a:pt x="379" y="112"/>
                    <a:pt x="379" y="112"/>
                    <a:pt x="379" y="112"/>
                  </a:cubicBezTo>
                  <a:cubicBezTo>
                    <a:pt x="371" y="116"/>
                    <a:pt x="371" y="116"/>
                    <a:pt x="371" y="116"/>
                  </a:cubicBezTo>
                  <a:cubicBezTo>
                    <a:pt x="370" y="115"/>
                    <a:pt x="370" y="114"/>
                    <a:pt x="369" y="113"/>
                  </a:cubicBezTo>
                  <a:cubicBezTo>
                    <a:pt x="375" y="109"/>
                    <a:pt x="380" y="106"/>
                    <a:pt x="385" y="103"/>
                  </a:cubicBezTo>
                  <a:cubicBezTo>
                    <a:pt x="392" y="97"/>
                    <a:pt x="392" y="97"/>
                    <a:pt x="392" y="97"/>
                  </a:cubicBezTo>
                  <a:cubicBezTo>
                    <a:pt x="383" y="100"/>
                    <a:pt x="383" y="100"/>
                    <a:pt x="383" y="100"/>
                  </a:cubicBezTo>
                  <a:cubicBezTo>
                    <a:pt x="391" y="92"/>
                    <a:pt x="391" y="92"/>
                    <a:pt x="391" y="92"/>
                  </a:cubicBezTo>
                  <a:cubicBezTo>
                    <a:pt x="400" y="85"/>
                    <a:pt x="400" y="85"/>
                    <a:pt x="400" y="85"/>
                  </a:cubicBezTo>
                  <a:cubicBezTo>
                    <a:pt x="406" y="80"/>
                    <a:pt x="406" y="80"/>
                    <a:pt x="406" y="80"/>
                  </a:cubicBezTo>
                  <a:cubicBezTo>
                    <a:pt x="414" y="74"/>
                    <a:pt x="414" y="74"/>
                    <a:pt x="414" y="74"/>
                  </a:cubicBezTo>
                  <a:cubicBezTo>
                    <a:pt x="413" y="74"/>
                    <a:pt x="413" y="72"/>
                    <a:pt x="413" y="71"/>
                  </a:cubicBezTo>
                  <a:cubicBezTo>
                    <a:pt x="413" y="70"/>
                    <a:pt x="413" y="70"/>
                    <a:pt x="413" y="70"/>
                  </a:cubicBezTo>
                  <a:cubicBezTo>
                    <a:pt x="421" y="65"/>
                    <a:pt x="421" y="65"/>
                    <a:pt x="421" y="65"/>
                  </a:cubicBezTo>
                  <a:cubicBezTo>
                    <a:pt x="421" y="63"/>
                    <a:pt x="422" y="61"/>
                    <a:pt x="422" y="59"/>
                  </a:cubicBezTo>
                  <a:cubicBezTo>
                    <a:pt x="413" y="69"/>
                    <a:pt x="413" y="69"/>
                    <a:pt x="413" y="69"/>
                  </a:cubicBezTo>
                  <a:cubicBezTo>
                    <a:pt x="397" y="76"/>
                    <a:pt x="397" y="76"/>
                    <a:pt x="397" y="76"/>
                  </a:cubicBezTo>
                  <a:cubicBezTo>
                    <a:pt x="389" y="84"/>
                    <a:pt x="389" y="84"/>
                    <a:pt x="389" y="84"/>
                  </a:cubicBezTo>
                  <a:cubicBezTo>
                    <a:pt x="381" y="92"/>
                    <a:pt x="381" y="92"/>
                    <a:pt x="381" y="92"/>
                  </a:cubicBezTo>
                  <a:cubicBezTo>
                    <a:pt x="398" y="84"/>
                    <a:pt x="398" y="84"/>
                    <a:pt x="398" y="84"/>
                  </a:cubicBezTo>
                  <a:cubicBezTo>
                    <a:pt x="381" y="92"/>
                    <a:pt x="381" y="92"/>
                    <a:pt x="381" y="92"/>
                  </a:cubicBezTo>
                  <a:cubicBezTo>
                    <a:pt x="373" y="95"/>
                    <a:pt x="373" y="95"/>
                    <a:pt x="373" y="95"/>
                  </a:cubicBezTo>
                  <a:cubicBezTo>
                    <a:pt x="371" y="96"/>
                    <a:pt x="368" y="97"/>
                    <a:pt x="366" y="99"/>
                  </a:cubicBezTo>
                  <a:cubicBezTo>
                    <a:pt x="365" y="99"/>
                    <a:pt x="365" y="99"/>
                    <a:pt x="365" y="98"/>
                  </a:cubicBezTo>
                  <a:cubicBezTo>
                    <a:pt x="373" y="93"/>
                    <a:pt x="381" y="89"/>
                    <a:pt x="389" y="84"/>
                  </a:cubicBezTo>
                  <a:cubicBezTo>
                    <a:pt x="397" y="76"/>
                    <a:pt x="397" y="76"/>
                    <a:pt x="397" y="76"/>
                  </a:cubicBezTo>
                  <a:cubicBezTo>
                    <a:pt x="396" y="75"/>
                    <a:pt x="396" y="75"/>
                    <a:pt x="396" y="75"/>
                  </a:cubicBezTo>
                  <a:cubicBezTo>
                    <a:pt x="373" y="89"/>
                    <a:pt x="373" y="89"/>
                    <a:pt x="373" y="89"/>
                  </a:cubicBezTo>
                  <a:cubicBezTo>
                    <a:pt x="373" y="86"/>
                    <a:pt x="374" y="81"/>
                    <a:pt x="376" y="77"/>
                  </a:cubicBezTo>
                  <a:cubicBezTo>
                    <a:pt x="387" y="68"/>
                    <a:pt x="387" y="68"/>
                    <a:pt x="387" y="68"/>
                  </a:cubicBezTo>
                  <a:cubicBezTo>
                    <a:pt x="392" y="66"/>
                    <a:pt x="392" y="66"/>
                    <a:pt x="392" y="66"/>
                  </a:cubicBezTo>
                  <a:cubicBezTo>
                    <a:pt x="402" y="60"/>
                    <a:pt x="402" y="60"/>
                    <a:pt x="402" y="60"/>
                  </a:cubicBezTo>
                  <a:cubicBezTo>
                    <a:pt x="401" y="61"/>
                    <a:pt x="401" y="61"/>
                    <a:pt x="401" y="61"/>
                  </a:cubicBezTo>
                  <a:cubicBezTo>
                    <a:pt x="399" y="62"/>
                    <a:pt x="397" y="62"/>
                    <a:pt x="396" y="63"/>
                  </a:cubicBezTo>
                  <a:cubicBezTo>
                    <a:pt x="399" y="62"/>
                    <a:pt x="399" y="62"/>
                    <a:pt x="402" y="60"/>
                  </a:cubicBezTo>
                  <a:cubicBezTo>
                    <a:pt x="399" y="62"/>
                    <a:pt x="396" y="64"/>
                    <a:pt x="392" y="66"/>
                  </a:cubicBezTo>
                  <a:cubicBezTo>
                    <a:pt x="392" y="67"/>
                    <a:pt x="392" y="68"/>
                    <a:pt x="392" y="68"/>
                  </a:cubicBezTo>
                  <a:cubicBezTo>
                    <a:pt x="391" y="70"/>
                    <a:pt x="391" y="71"/>
                    <a:pt x="390" y="72"/>
                  </a:cubicBezTo>
                  <a:cubicBezTo>
                    <a:pt x="391" y="71"/>
                    <a:pt x="391" y="70"/>
                    <a:pt x="392" y="68"/>
                  </a:cubicBezTo>
                  <a:cubicBezTo>
                    <a:pt x="382" y="74"/>
                    <a:pt x="381" y="75"/>
                    <a:pt x="379" y="76"/>
                  </a:cubicBezTo>
                  <a:cubicBezTo>
                    <a:pt x="383" y="75"/>
                    <a:pt x="384" y="75"/>
                    <a:pt x="406" y="66"/>
                  </a:cubicBezTo>
                  <a:cubicBezTo>
                    <a:pt x="406" y="65"/>
                    <a:pt x="406" y="64"/>
                    <a:pt x="406" y="63"/>
                  </a:cubicBezTo>
                  <a:cubicBezTo>
                    <a:pt x="424" y="52"/>
                    <a:pt x="424" y="52"/>
                    <a:pt x="424" y="52"/>
                  </a:cubicBezTo>
                  <a:cubicBezTo>
                    <a:pt x="441" y="41"/>
                    <a:pt x="441" y="41"/>
                    <a:pt x="441" y="41"/>
                  </a:cubicBezTo>
                  <a:cubicBezTo>
                    <a:pt x="442" y="40"/>
                    <a:pt x="442" y="40"/>
                    <a:pt x="442" y="39"/>
                  </a:cubicBezTo>
                  <a:cubicBezTo>
                    <a:pt x="434" y="43"/>
                    <a:pt x="426" y="47"/>
                    <a:pt x="418" y="51"/>
                  </a:cubicBezTo>
                  <a:cubicBezTo>
                    <a:pt x="426" y="47"/>
                    <a:pt x="434" y="43"/>
                    <a:pt x="442" y="39"/>
                  </a:cubicBezTo>
                  <a:cubicBezTo>
                    <a:pt x="434" y="42"/>
                    <a:pt x="434" y="42"/>
                    <a:pt x="434" y="42"/>
                  </a:cubicBezTo>
                  <a:cubicBezTo>
                    <a:pt x="435" y="42"/>
                    <a:pt x="435" y="41"/>
                    <a:pt x="436" y="40"/>
                  </a:cubicBezTo>
                  <a:cubicBezTo>
                    <a:pt x="436" y="39"/>
                    <a:pt x="437" y="38"/>
                    <a:pt x="438" y="37"/>
                  </a:cubicBezTo>
                  <a:cubicBezTo>
                    <a:pt x="449" y="29"/>
                    <a:pt x="449" y="29"/>
                    <a:pt x="449" y="29"/>
                  </a:cubicBezTo>
                  <a:cubicBezTo>
                    <a:pt x="450" y="29"/>
                    <a:pt x="450" y="28"/>
                    <a:pt x="451" y="27"/>
                  </a:cubicBezTo>
                  <a:cubicBezTo>
                    <a:pt x="438" y="32"/>
                    <a:pt x="438" y="32"/>
                    <a:pt x="438" y="32"/>
                  </a:cubicBezTo>
                  <a:cubicBezTo>
                    <a:pt x="451" y="27"/>
                    <a:pt x="451" y="27"/>
                    <a:pt x="451" y="27"/>
                  </a:cubicBezTo>
                  <a:cubicBezTo>
                    <a:pt x="461" y="22"/>
                    <a:pt x="461" y="22"/>
                    <a:pt x="461" y="22"/>
                  </a:cubicBezTo>
                  <a:cubicBezTo>
                    <a:pt x="448" y="26"/>
                    <a:pt x="448" y="26"/>
                    <a:pt x="448" y="26"/>
                  </a:cubicBezTo>
                  <a:cubicBezTo>
                    <a:pt x="423" y="39"/>
                    <a:pt x="423" y="39"/>
                    <a:pt x="423" y="39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7" y="47"/>
                    <a:pt x="408" y="46"/>
                    <a:pt x="410" y="45"/>
                  </a:cubicBezTo>
                  <a:cubicBezTo>
                    <a:pt x="396" y="54"/>
                    <a:pt x="396" y="54"/>
                    <a:pt x="396" y="54"/>
                  </a:cubicBezTo>
                  <a:cubicBezTo>
                    <a:pt x="391" y="57"/>
                    <a:pt x="386" y="60"/>
                    <a:pt x="381" y="63"/>
                  </a:cubicBezTo>
                  <a:cubicBezTo>
                    <a:pt x="377" y="66"/>
                    <a:pt x="374" y="70"/>
                    <a:pt x="372" y="75"/>
                  </a:cubicBezTo>
                  <a:cubicBezTo>
                    <a:pt x="377" y="70"/>
                    <a:pt x="383" y="64"/>
                    <a:pt x="388" y="59"/>
                  </a:cubicBezTo>
                  <a:cubicBezTo>
                    <a:pt x="403" y="51"/>
                    <a:pt x="403" y="51"/>
                    <a:pt x="403" y="51"/>
                  </a:cubicBezTo>
                  <a:cubicBezTo>
                    <a:pt x="402" y="52"/>
                    <a:pt x="402" y="53"/>
                    <a:pt x="401" y="54"/>
                  </a:cubicBezTo>
                  <a:cubicBezTo>
                    <a:pt x="392" y="59"/>
                    <a:pt x="392" y="59"/>
                    <a:pt x="392" y="59"/>
                  </a:cubicBezTo>
                  <a:cubicBezTo>
                    <a:pt x="391" y="60"/>
                    <a:pt x="391" y="60"/>
                    <a:pt x="390" y="61"/>
                  </a:cubicBezTo>
                  <a:cubicBezTo>
                    <a:pt x="394" y="63"/>
                    <a:pt x="394" y="63"/>
                    <a:pt x="394" y="63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0" y="61"/>
                    <a:pt x="390" y="61"/>
                    <a:pt x="390" y="61"/>
                  </a:cubicBezTo>
                  <a:cubicBezTo>
                    <a:pt x="388" y="64"/>
                    <a:pt x="387" y="66"/>
                    <a:pt x="386" y="68"/>
                  </a:cubicBezTo>
                  <a:cubicBezTo>
                    <a:pt x="378" y="73"/>
                    <a:pt x="370" y="77"/>
                    <a:pt x="363" y="82"/>
                  </a:cubicBezTo>
                  <a:cubicBezTo>
                    <a:pt x="372" y="75"/>
                    <a:pt x="372" y="75"/>
                    <a:pt x="372" y="75"/>
                  </a:cubicBezTo>
                  <a:cubicBezTo>
                    <a:pt x="374" y="70"/>
                    <a:pt x="377" y="66"/>
                    <a:pt x="381" y="63"/>
                  </a:cubicBezTo>
                  <a:cubicBezTo>
                    <a:pt x="386" y="60"/>
                    <a:pt x="391" y="57"/>
                    <a:pt x="396" y="54"/>
                  </a:cubicBezTo>
                  <a:cubicBezTo>
                    <a:pt x="410" y="45"/>
                    <a:pt x="410" y="45"/>
                    <a:pt x="410" y="45"/>
                  </a:cubicBezTo>
                  <a:cubicBezTo>
                    <a:pt x="419" y="37"/>
                    <a:pt x="431" y="29"/>
                    <a:pt x="445" y="22"/>
                  </a:cubicBezTo>
                  <a:cubicBezTo>
                    <a:pt x="425" y="33"/>
                    <a:pt x="398" y="48"/>
                    <a:pt x="378" y="60"/>
                  </a:cubicBezTo>
                  <a:cubicBezTo>
                    <a:pt x="322" y="98"/>
                    <a:pt x="311" y="105"/>
                    <a:pt x="266" y="145"/>
                  </a:cubicBezTo>
                  <a:cubicBezTo>
                    <a:pt x="211" y="197"/>
                    <a:pt x="206" y="202"/>
                    <a:pt x="172" y="243"/>
                  </a:cubicBezTo>
                  <a:cubicBezTo>
                    <a:pt x="124" y="308"/>
                    <a:pt x="122" y="310"/>
                    <a:pt x="99" y="351"/>
                  </a:cubicBezTo>
                  <a:cubicBezTo>
                    <a:pt x="83" y="379"/>
                    <a:pt x="88" y="409"/>
                    <a:pt x="118" y="438"/>
                  </a:cubicBezTo>
                  <a:cubicBezTo>
                    <a:pt x="122" y="435"/>
                    <a:pt x="122" y="435"/>
                    <a:pt x="122" y="435"/>
                  </a:cubicBezTo>
                  <a:cubicBezTo>
                    <a:pt x="128" y="430"/>
                    <a:pt x="128" y="430"/>
                    <a:pt x="128" y="430"/>
                  </a:cubicBezTo>
                  <a:cubicBezTo>
                    <a:pt x="134" y="424"/>
                    <a:pt x="134" y="424"/>
                    <a:pt x="134" y="424"/>
                  </a:cubicBezTo>
                  <a:cubicBezTo>
                    <a:pt x="135" y="425"/>
                    <a:pt x="136" y="425"/>
                    <a:pt x="136" y="426"/>
                  </a:cubicBezTo>
                  <a:cubicBezTo>
                    <a:pt x="148" y="423"/>
                    <a:pt x="148" y="423"/>
                    <a:pt x="148" y="423"/>
                  </a:cubicBezTo>
                  <a:cubicBezTo>
                    <a:pt x="155" y="417"/>
                    <a:pt x="155" y="417"/>
                    <a:pt x="155" y="417"/>
                  </a:cubicBezTo>
                  <a:cubicBezTo>
                    <a:pt x="157" y="419"/>
                    <a:pt x="160" y="421"/>
                    <a:pt x="163" y="423"/>
                  </a:cubicBezTo>
                  <a:cubicBezTo>
                    <a:pt x="167" y="415"/>
                    <a:pt x="172" y="407"/>
                    <a:pt x="176" y="399"/>
                  </a:cubicBezTo>
                  <a:cubicBezTo>
                    <a:pt x="178" y="396"/>
                    <a:pt x="179" y="394"/>
                    <a:pt x="181" y="391"/>
                  </a:cubicBezTo>
                  <a:cubicBezTo>
                    <a:pt x="180" y="390"/>
                    <a:pt x="179" y="390"/>
                    <a:pt x="178" y="389"/>
                  </a:cubicBezTo>
                  <a:cubicBezTo>
                    <a:pt x="178" y="388"/>
                    <a:pt x="177" y="388"/>
                    <a:pt x="176" y="387"/>
                  </a:cubicBezTo>
                  <a:cubicBezTo>
                    <a:pt x="177" y="384"/>
                    <a:pt x="179" y="382"/>
                    <a:pt x="181" y="379"/>
                  </a:cubicBezTo>
                  <a:cubicBezTo>
                    <a:pt x="180" y="379"/>
                    <a:pt x="179" y="378"/>
                    <a:pt x="178" y="378"/>
                  </a:cubicBezTo>
                  <a:cubicBezTo>
                    <a:pt x="176" y="376"/>
                    <a:pt x="175" y="375"/>
                    <a:pt x="174" y="374"/>
                  </a:cubicBezTo>
                  <a:cubicBezTo>
                    <a:pt x="175" y="375"/>
                    <a:pt x="176" y="376"/>
                    <a:pt x="178" y="378"/>
                  </a:cubicBezTo>
                  <a:cubicBezTo>
                    <a:pt x="186" y="372"/>
                    <a:pt x="186" y="372"/>
                    <a:pt x="186" y="372"/>
                  </a:cubicBezTo>
                  <a:cubicBezTo>
                    <a:pt x="193" y="355"/>
                    <a:pt x="193" y="355"/>
                    <a:pt x="193" y="355"/>
                  </a:cubicBezTo>
                  <a:cubicBezTo>
                    <a:pt x="192" y="353"/>
                    <a:pt x="190" y="353"/>
                    <a:pt x="189" y="351"/>
                  </a:cubicBezTo>
                  <a:cubicBezTo>
                    <a:pt x="189" y="351"/>
                    <a:pt x="189" y="351"/>
                    <a:pt x="189" y="351"/>
                  </a:cubicBezTo>
                  <a:cubicBezTo>
                    <a:pt x="189" y="351"/>
                    <a:pt x="189" y="351"/>
                    <a:pt x="189" y="351"/>
                  </a:cubicBezTo>
                  <a:cubicBezTo>
                    <a:pt x="197" y="344"/>
                    <a:pt x="197" y="344"/>
                    <a:pt x="197" y="344"/>
                  </a:cubicBezTo>
                  <a:cubicBezTo>
                    <a:pt x="193" y="355"/>
                    <a:pt x="193" y="355"/>
                    <a:pt x="193" y="355"/>
                  </a:cubicBezTo>
                  <a:cubicBezTo>
                    <a:pt x="186" y="372"/>
                    <a:pt x="186" y="372"/>
                    <a:pt x="186" y="372"/>
                  </a:cubicBezTo>
                  <a:cubicBezTo>
                    <a:pt x="184" y="374"/>
                    <a:pt x="182" y="377"/>
                    <a:pt x="181" y="379"/>
                  </a:cubicBezTo>
                  <a:cubicBezTo>
                    <a:pt x="179" y="382"/>
                    <a:pt x="177" y="384"/>
                    <a:pt x="176" y="387"/>
                  </a:cubicBezTo>
                  <a:cubicBezTo>
                    <a:pt x="177" y="388"/>
                    <a:pt x="178" y="388"/>
                    <a:pt x="178" y="389"/>
                  </a:cubicBezTo>
                  <a:cubicBezTo>
                    <a:pt x="188" y="374"/>
                    <a:pt x="188" y="374"/>
                    <a:pt x="188" y="374"/>
                  </a:cubicBezTo>
                  <a:cubicBezTo>
                    <a:pt x="198" y="369"/>
                    <a:pt x="198" y="369"/>
                    <a:pt x="198" y="369"/>
                  </a:cubicBezTo>
                  <a:cubicBezTo>
                    <a:pt x="199" y="370"/>
                    <a:pt x="200" y="370"/>
                    <a:pt x="201" y="371"/>
                  </a:cubicBezTo>
                  <a:cubicBezTo>
                    <a:pt x="221" y="364"/>
                    <a:pt x="221" y="364"/>
                    <a:pt x="221" y="364"/>
                  </a:cubicBezTo>
                  <a:cubicBezTo>
                    <a:pt x="232" y="376"/>
                    <a:pt x="232" y="376"/>
                    <a:pt x="232" y="376"/>
                  </a:cubicBezTo>
                  <a:cubicBezTo>
                    <a:pt x="221" y="364"/>
                    <a:pt x="221" y="364"/>
                    <a:pt x="221" y="364"/>
                  </a:cubicBezTo>
                  <a:cubicBezTo>
                    <a:pt x="201" y="371"/>
                    <a:pt x="201" y="371"/>
                    <a:pt x="201" y="371"/>
                  </a:cubicBezTo>
                  <a:cubicBezTo>
                    <a:pt x="221" y="372"/>
                    <a:pt x="221" y="372"/>
                    <a:pt x="221" y="372"/>
                  </a:cubicBezTo>
                  <a:cubicBezTo>
                    <a:pt x="209" y="399"/>
                    <a:pt x="209" y="399"/>
                    <a:pt x="209" y="399"/>
                  </a:cubicBezTo>
                  <a:cubicBezTo>
                    <a:pt x="227" y="396"/>
                    <a:pt x="227" y="396"/>
                    <a:pt x="227" y="396"/>
                  </a:cubicBezTo>
                  <a:cubicBezTo>
                    <a:pt x="243" y="386"/>
                    <a:pt x="243" y="386"/>
                    <a:pt x="243" y="386"/>
                  </a:cubicBezTo>
                  <a:cubicBezTo>
                    <a:pt x="238" y="371"/>
                    <a:pt x="238" y="371"/>
                    <a:pt x="238" y="371"/>
                  </a:cubicBezTo>
                  <a:cubicBezTo>
                    <a:pt x="238" y="363"/>
                    <a:pt x="238" y="363"/>
                    <a:pt x="238" y="363"/>
                  </a:cubicBezTo>
                  <a:cubicBezTo>
                    <a:pt x="242" y="353"/>
                    <a:pt x="242" y="353"/>
                    <a:pt x="242" y="353"/>
                  </a:cubicBezTo>
                  <a:cubicBezTo>
                    <a:pt x="243" y="350"/>
                    <a:pt x="245" y="347"/>
                    <a:pt x="247" y="345"/>
                  </a:cubicBezTo>
                  <a:cubicBezTo>
                    <a:pt x="243" y="337"/>
                    <a:pt x="243" y="337"/>
                    <a:pt x="243" y="337"/>
                  </a:cubicBezTo>
                  <a:cubicBezTo>
                    <a:pt x="238" y="338"/>
                    <a:pt x="238" y="338"/>
                    <a:pt x="238" y="338"/>
                  </a:cubicBezTo>
                  <a:cubicBezTo>
                    <a:pt x="243" y="337"/>
                    <a:pt x="243" y="337"/>
                    <a:pt x="243" y="337"/>
                  </a:cubicBezTo>
                  <a:cubicBezTo>
                    <a:pt x="247" y="345"/>
                    <a:pt x="247" y="345"/>
                    <a:pt x="247" y="345"/>
                  </a:cubicBezTo>
                  <a:cubicBezTo>
                    <a:pt x="254" y="340"/>
                    <a:pt x="254" y="340"/>
                    <a:pt x="254" y="340"/>
                  </a:cubicBezTo>
                  <a:cubicBezTo>
                    <a:pt x="243" y="321"/>
                    <a:pt x="243" y="321"/>
                    <a:pt x="243" y="321"/>
                  </a:cubicBezTo>
                  <a:cubicBezTo>
                    <a:pt x="245" y="319"/>
                    <a:pt x="246" y="316"/>
                    <a:pt x="248" y="314"/>
                  </a:cubicBezTo>
                  <a:cubicBezTo>
                    <a:pt x="246" y="312"/>
                    <a:pt x="245" y="312"/>
                    <a:pt x="243" y="311"/>
                  </a:cubicBezTo>
                  <a:cubicBezTo>
                    <a:pt x="214" y="334"/>
                    <a:pt x="214" y="334"/>
                    <a:pt x="214" y="334"/>
                  </a:cubicBezTo>
                  <a:cubicBezTo>
                    <a:pt x="243" y="311"/>
                    <a:pt x="243" y="311"/>
                    <a:pt x="243" y="311"/>
                  </a:cubicBezTo>
                  <a:cubicBezTo>
                    <a:pt x="245" y="312"/>
                    <a:pt x="246" y="312"/>
                    <a:pt x="248" y="314"/>
                  </a:cubicBezTo>
                  <a:cubicBezTo>
                    <a:pt x="256" y="313"/>
                    <a:pt x="256" y="313"/>
                    <a:pt x="256" y="313"/>
                  </a:cubicBezTo>
                  <a:cubicBezTo>
                    <a:pt x="264" y="319"/>
                    <a:pt x="274" y="326"/>
                    <a:pt x="282" y="332"/>
                  </a:cubicBezTo>
                  <a:cubicBezTo>
                    <a:pt x="283" y="332"/>
                    <a:pt x="285" y="333"/>
                    <a:pt x="287" y="334"/>
                  </a:cubicBezTo>
                  <a:moveTo>
                    <a:pt x="448" y="26"/>
                  </a:moveTo>
                  <a:cubicBezTo>
                    <a:pt x="461" y="22"/>
                    <a:pt x="461" y="22"/>
                    <a:pt x="461" y="22"/>
                  </a:cubicBezTo>
                  <a:cubicBezTo>
                    <a:pt x="462" y="22"/>
                    <a:pt x="463" y="21"/>
                    <a:pt x="463" y="20"/>
                  </a:cubicBezTo>
                  <a:cubicBezTo>
                    <a:pt x="466" y="18"/>
                    <a:pt x="469" y="15"/>
                    <a:pt x="472" y="13"/>
                  </a:cubicBezTo>
                  <a:cubicBezTo>
                    <a:pt x="466" y="15"/>
                    <a:pt x="466" y="15"/>
                    <a:pt x="466" y="15"/>
                  </a:cubicBezTo>
                  <a:cubicBezTo>
                    <a:pt x="460" y="17"/>
                    <a:pt x="460" y="17"/>
                    <a:pt x="460" y="17"/>
                  </a:cubicBezTo>
                  <a:cubicBezTo>
                    <a:pt x="457" y="18"/>
                    <a:pt x="455" y="19"/>
                    <a:pt x="452" y="21"/>
                  </a:cubicBezTo>
                  <a:cubicBezTo>
                    <a:pt x="437" y="30"/>
                    <a:pt x="437" y="30"/>
                    <a:pt x="437" y="30"/>
                  </a:cubicBezTo>
                  <a:cubicBezTo>
                    <a:pt x="451" y="24"/>
                    <a:pt x="451" y="24"/>
                    <a:pt x="451" y="24"/>
                  </a:cubicBezTo>
                  <a:cubicBezTo>
                    <a:pt x="450" y="25"/>
                    <a:pt x="449" y="25"/>
                    <a:pt x="448" y="26"/>
                  </a:cubicBezTo>
                  <a:moveTo>
                    <a:pt x="422" y="59"/>
                  </a:moveTo>
                  <a:cubicBezTo>
                    <a:pt x="430" y="55"/>
                    <a:pt x="438" y="51"/>
                    <a:pt x="447" y="47"/>
                  </a:cubicBezTo>
                  <a:cubicBezTo>
                    <a:pt x="439" y="47"/>
                    <a:pt x="439" y="47"/>
                    <a:pt x="439" y="47"/>
                  </a:cubicBezTo>
                  <a:cubicBezTo>
                    <a:pt x="434" y="50"/>
                    <a:pt x="429" y="53"/>
                    <a:pt x="424" y="55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423" y="56"/>
                    <a:pt x="423" y="57"/>
                    <a:pt x="422" y="59"/>
                  </a:cubicBezTo>
                  <a:moveTo>
                    <a:pt x="422" y="59"/>
                  </a:moveTo>
                  <a:cubicBezTo>
                    <a:pt x="422" y="61"/>
                    <a:pt x="421" y="63"/>
                    <a:pt x="421" y="65"/>
                  </a:cubicBezTo>
                  <a:cubicBezTo>
                    <a:pt x="446" y="51"/>
                    <a:pt x="446" y="51"/>
                    <a:pt x="446" y="51"/>
                  </a:cubicBezTo>
                  <a:cubicBezTo>
                    <a:pt x="446" y="50"/>
                    <a:pt x="446" y="48"/>
                    <a:pt x="447" y="47"/>
                  </a:cubicBezTo>
                  <a:cubicBezTo>
                    <a:pt x="438" y="51"/>
                    <a:pt x="430" y="55"/>
                    <a:pt x="422" y="59"/>
                  </a:cubicBezTo>
                  <a:moveTo>
                    <a:pt x="413" y="71"/>
                  </a:moveTo>
                  <a:cubicBezTo>
                    <a:pt x="416" y="70"/>
                    <a:pt x="419" y="68"/>
                    <a:pt x="422" y="67"/>
                  </a:cubicBezTo>
                  <a:cubicBezTo>
                    <a:pt x="413" y="70"/>
                    <a:pt x="413" y="70"/>
                    <a:pt x="413" y="70"/>
                  </a:cubicBezTo>
                  <a:cubicBezTo>
                    <a:pt x="413" y="70"/>
                    <a:pt x="413" y="70"/>
                    <a:pt x="413" y="71"/>
                  </a:cubicBezTo>
                  <a:moveTo>
                    <a:pt x="431" y="69"/>
                  </a:moveTo>
                  <a:cubicBezTo>
                    <a:pt x="448" y="61"/>
                    <a:pt x="448" y="61"/>
                    <a:pt x="448" y="61"/>
                  </a:cubicBezTo>
                  <a:cubicBezTo>
                    <a:pt x="448" y="61"/>
                    <a:pt x="448" y="61"/>
                    <a:pt x="448" y="60"/>
                  </a:cubicBezTo>
                  <a:cubicBezTo>
                    <a:pt x="447" y="58"/>
                    <a:pt x="447" y="57"/>
                    <a:pt x="447" y="55"/>
                  </a:cubicBezTo>
                  <a:cubicBezTo>
                    <a:pt x="430" y="62"/>
                    <a:pt x="430" y="62"/>
                    <a:pt x="430" y="62"/>
                  </a:cubicBezTo>
                  <a:cubicBezTo>
                    <a:pt x="430" y="63"/>
                    <a:pt x="430" y="63"/>
                    <a:pt x="430" y="64"/>
                  </a:cubicBezTo>
                  <a:cubicBezTo>
                    <a:pt x="430" y="63"/>
                    <a:pt x="430" y="63"/>
                    <a:pt x="430" y="62"/>
                  </a:cubicBezTo>
                  <a:cubicBezTo>
                    <a:pt x="427" y="64"/>
                    <a:pt x="424" y="65"/>
                    <a:pt x="422" y="67"/>
                  </a:cubicBezTo>
                  <a:cubicBezTo>
                    <a:pt x="419" y="68"/>
                    <a:pt x="416" y="70"/>
                    <a:pt x="413" y="71"/>
                  </a:cubicBezTo>
                  <a:cubicBezTo>
                    <a:pt x="413" y="72"/>
                    <a:pt x="413" y="74"/>
                    <a:pt x="414" y="74"/>
                  </a:cubicBezTo>
                  <a:cubicBezTo>
                    <a:pt x="430" y="65"/>
                    <a:pt x="430" y="65"/>
                    <a:pt x="430" y="65"/>
                  </a:cubicBezTo>
                  <a:cubicBezTo>
                    <a:pt x="431" y="69"/>
                    <a:pt x="431" y="69"/>
                    <a:pt x="431" y="69"/>
                  </a:cubicBezTo>
                  <a:moveTo>
                    <a:pt x="441" y="41"/>
                  </a:moveTo>
                  <a:cubicBezTo>
                    <a:pt x="424" y="52"/>
                    <a:pt x="424" y="52"/>
                    <a:pt x="424" y="52"/>
                  </a:cubicBezTo>
                  <a:cubicBezTo>
                    <a:pt x="450" y="39"/>
                    <a:pt x="450" y="39"/>
                    <a:pt x="450" y="39"/>
                  </a:cubicBezTo>
                  <a:cubicBezTo>
                    <a:pt x="441" y="41"/>
                    <a:pt x="441" y="41"/>
                    <a:pt x="441" y="41"/>
                  </a:cubicBezTo>
                  <a:moveTo>
                    <a:pt x="385" y="155"/>
                  </a:moveTo>
                  <a:cubicBezTo>
                    <a:pt x="389" y="151"/>
                    <a:pt x="394" y="148"/>
                    <a:pt x="399" y="144"/>
                  </a:cubicBezTo>
                  <a:cubicBezTo>
                    <a:pt x="394" y="148"/>
                    <a:pt x="389" y="151"/>
                    <a:pt x="385" y="155"/>
                  </a:cubicBezTo>
                  <a:moveTo>
                    <a:pt x="385" y="155"/>
                  </a:moveTo>
                  <a:cubicBezTo>
                    <a:pt x="387" y="157"/>
                    <a:pt x="388" y="158"/>
                    <a:pt x="390" y="159"/>
                  </a:cubicBezTo>
                  <a:cubicBezTo>
                    <a:pt x="388" y="158"/>
                    <a:pt x="387" y="157"/>
                    <a:pt x="385" y="155"/>
                  </a:cubicBezTo>
                  <a:moveTo>
                    <a:pt x="417" y="112"/>
                  </a:moveTo>
                  <a:cubicBezTo>
                    <a:pt x="410" y="119"/>
                    <a:pt x="410" y="119"/>
                    <a:pt x="410" y="119"/>
                  </a:cubicBezTo>
                  <a:cubicBezTo>
                    <a:pt x="417" y="112"/>
                    <a:pt x="417" y="112"/>
                    <a:pt x="417" y="112"/>
                  </a:cubicBezTo>
                  <a:moveTo>
                    <a:pt x="403" y="176"/>
                  </a:moveTo>
                  <a:cubicBezTo>
                    <a:pt x="413" y="171"/>
                    <a:pt x="413" y="171"/>
                    <a:pt x="413" y="171"/>
                  </a:cubicBezTo>
                  <a:cubicBezTo>
                    <a:pt x="424" y="158"/>
                    <a:pt x="424" y="158"/>
                    <a:pt x="424" y="158"/>
                  </a:cubicBezTo>
                  <a:cubicBezTo>
                    <a:pt x="422" y="148"/>
                    <a:pt x="422" y="148"/>
                    <a:pt x="422" y="148"/>
                  </a:cubicBezTo>
                  <a:cubicBezTo>
                    <a:pt x="421" y="137"/>
                    <a:pt x="421" y="137"/>
                    <a:pt x="421" y="137"/>
                  </a:cubicBezTo>
                  <a:cubicBezTo>
                    <a:pt x="432" y="134"/>
                    <a:pt x="432" y="134"/>
                    <a:pt x="432" y="134"/>
                  </a:cubicBezTo>
                  <a:cubicBezTo>
                    <a:pt x="444" y="124"/>
                    <a:pt x="444" y="124"/>
                    <a:pt x="444" y="124"/>
                  </a:cubicBezTo>
                  <a:cubicBezTo>
                    <a:pt x="451" y="104"/>
                    <a:pt x="451" y="104"/>
                    <a:pt x="451" y="104"/>
                  </a:cubicBezTo>
                  <a:cubicBezTo>
                    <a:pt x="440" y="109"/>
                    <a:pt x="440" y="109"/>
                    <a:pt x="440" y="109"/>
                  </a:cubicBezTo>
                  <a:cubicBezTo>
                    <a:pt x="439" y="108"/>
                    <a:pt x="438" y="107"/>
                    <a:pt x="437" y="107"/>
                  </a:cubicBezTo>
                  <a:cubicBezTo>
                    <a:pt x="442" y="99"/>
                    <a:pt x="442" y="99"/>
                    <a:pt x="442" y="99"/>
                  </a:cubicBezTo>
                  <a:cubicBezTo>
                    <a:pt x="449" y="93"/>
                    <a:pt x="449" y="93"/>
                    <a:pt x="449" y="93"/>
                  </a:cubicBezTo>
                  <a:cubicBezTo>
                    <a:pt x="456" y="87"/>
                    <a:pt x="456" y="87"/>
                    <a:pt x="456" y="87"/>
                  </a:cubicBezTo>
                  <a:cubicBezTo>
                    <a:pt x="455" y="87"/>
                    <a:pt x="454" y="86"/>
                    <a:pt x="453" y="85"/>
                  </a:cubicBezTo>
                  <a:cubicBezTo>
                    <a:pt x="454" y="86"/>
                    <a:pt x="455" y="87"/>
                    <a:pt x="456" y="87"/>
                  </a:cubicBezTo>
                  <a:cubicBezTo>
                    <a:pt x="462" y="83"/>
                    <a:pt x="464" y="80"/>
                    <a:pt x="459" y="76"/>
                  </a:cubicBezTo>
                  <a:cubicBezTo>
                    <a:pt x="458" y="75"/>
                    <a:pt x="456" y="74"/>
                    <a:pt x="455" y="73"/>
                  </a:cubicBezTo>
                  <a:cubicBezTo>
                    <a:pt x="451" y="74"/>
                    <a:pt x="448" y="76"/>
                    <a:pt x="446" y="77"/>
                  </a:cubicBezTo>
                  <a:cubicBezTo>
                    <a:pt x="447" y="78"/>
                    <a:pt x="448" y="79"/>
                    <a:pt x="448" y="80"/>
                  </a:cubicBezTo>
                  <a:cubicBezTo>
                    <a:pt x="443" y="83"/>
                    <a:pt x="438" y="87"/>
                    <a:pt x="432" y="90"/>
                  </a:cubicBezTo>
                  <a:cubicBezTo>
                    <a:pt x="434" y="91"/>
                    <a:pt x="436" y="93"/>
                    <a:pt x="437" y="95"/>
                  </a:cubicBezTo>
                  <a:cubicBezTo>
                    <a:pt x="436" y="93"/>
                    <a:pt x="434" y="91"/>
                    <a:pt x="432" y="90"/>
                  </a:cubicBezTo>
                  <a:cubicBezTo>
                    <a:pt x="438" y="87"/>
                    <a:pt x="443" y="83"/>
                    <a:pt x="448" y="80"/>
                  </a:cubicBezTo>
                  <a:cubicBezTo>
                    <a:pt x="448" y="79"/>
                    <a:pt x="447" y="78"/>
                    <a:pt x="446" y="77"/>
                  </a:cubicBezTo>
                  <a:cubicBezTo>
                    <a:pt x="445" y="76"/>
                    <a:pt x="445" y="76"/>
                    <a:pt x="445" y="76"/>
                  </a:cubicBezTo>
                  <a:cubicBezTo>
                    <a:pt x="412" y="93"/>
                    <a:pt x="412" y="93"/>
                    <a:pt x="412" y="93"/>
                  </a:cubicBezTo>
                  <a:cubicBezTo>
                    <a:pt x="445" y="76"/>
                    <a:pt x="445" y="76"/>
                    <a:pt x="445" y="76"/>
                  </a:cubicBezTo>
                  <a:cubicBezTo>
                    <a:pt x="445" y="75"/>
                    <a:pt x="444" y="75"/>
                    <a:pt x="444" y="74"/>
                  </a:cubicBezTo>
                  <a:cubicBezTo>
                    <a:pt x="426" y="83"/>
                    <a:pt x="426" y="83"/>
                    <a:pt x="426" y="83"/>
                  </a:cubicBezTo>
                  <a:cubicBezTo>
                    <a:pt x="452" y="69"/>
                    <a:pt x="452" y="69"/>
                    <a:pt x="452" y="69"/>
                  </a:cubicBezTo>
                  <a:cubicBezTo>
                    <a:pt x="441" y="70"/>
                    <a:pt x="441" y="70"/>
                    <a:pt x="441" y="70"/>
                  </a:cubicBezTo>
                  <a:cubicBezTo>
                    <a:pt x="442" y="70"/>
                    <a:pt x="442" y="71"/>
                    <a:pt x="442" y="72"/>
                  </a:cubicBezTo>
                  <a:cubicBezTo>
                    <a:pt x="411" y="93"/>
                    <a:pt x="411" y="93"/>
                    <a:pt x="411" y="93"/>
                  </a:cubicBezTo>
                  <a:cubicBezTo>
                    <a:pt x="442" y="72"/>
                    <a:pt x="442" y="72"/>
                    <a:pt x="442" y="72"/>
                  </a:cubicBezTo>
                  <a:cubicBezTo>
                    <a:pt x="442" y="71"/>
                    <a:pt x="442" y="70"/>
                    <a:pt x="441" y="70"/>
                  </a:cubicBezTo>
                  <a:cubicBezTo>
                    <a:pt x="441" y="69"/>
                    <a:pt x="441" y="69"/>
                    <a:pt x="441" y="69"/>
                  </a:cubicBezTo>
                  <a:cubicBezTo>
                    <a:pt x="432" y="72"/>
                    <a:pt x="432" y="72"/>
                    <a:pt x="432" y="72"/>
                  </a:cubicBezTo>
                  <a:cubicBezTo>
                    <a:pt x="427" y="75"/>
                    <a:pt x="421" y="78"/>
                    <a:pt x="416" y="81"/>
                  </a:cubicBezTo>
                  <a:cubicBezTo>
                    <a:pt x="421" y="78"/>
                    <a:pt x="427" y="75"/>
                    <a:pt x="432" y="72"/>
                  </a:cubicBezTo>
                  <a:cubicBezTo>
                    <a:pt x="427" y="75"/>
                    <a:pt x="421" y="78"/>
                    <a:pt x="416" y="81"/>
                  </a:cubicBezTo>
                  <a:cubicBezTo>
                    <a:pt x="401" y="91"/>
                    <a:pt x="401" y="91"/>
                    <a:pt x="401" y="91"/>
                  </a:cubicBezTo>
                  <a:cubicBezTo>
                    <a:pt x="402" y="94"/>
                    <a:pt x="402" y="94"/>
                    <a:pt x="402" y="94"/>
                  </a:cubicBezTo>
                  <a:cubicBezTo>
                    <a:pt x="402" y="95"/>
                    <a:pt x="403" y="97"/>
                    <a:pt x="404" y="97"/>
                  </a:cubicBezTo>
                  <a:cubicBezTo>
                    <a:pt x="398" y="101"/>
                    <a:pt x="393" y="104"/>
                    <a:pt x="388" y="107"/>
                  </a:cubicBezTo>
                  <a:cubicBezTo>
                    <a:pt x="399" y="107"/>
                    <a:pt x="399" y="107"/>
                    <a:pt x="399" y="107"/>
                  </a:cubicBezTo>
                  <a:cubicBezTo>
                    <a:pt x="404" y="109"/>
                    <a:pt x="411" y="111"/>
                    <a:pt x="417" y="112"/>
                  </a:cubicBezTo>
                  <a:cubicBezTo>
                    <a:pt x="410" y="119"/>
                    <a:pt x="410" y="119"/>
                    <a:pt x="410" y="119"/>
                  </a:cubicBezTo>
                  <a:cubicBezTo>
                    <a:pt x="411" y="119"/>
                    <a:pt x="411" y="119"/>
                    <a:pt x="412" y="120"/>
                  </a:cubicBezTo>
                  <a:cubicBezTo>
                    <a:pt x="407" y="127"/>
                    <a:pt x="407" y="127"/>
                    <a:pt x="407" y="127"/>
                  </a:cubicBezTo>
                  <a:cubicBezTo>
                    <a:pt x="403" y="136"/>
                    <a:pt x="403" y="136"/>
                    <a:pt x="403" y="136"/>
                  </a:cubicBezTo>
                  <a:cubicBezTo>
                    <a:pt x="387" y="146"/>
                    <a:pt x="387" y="146"/>
                    <a:pt x="387" y="146"/>
                  </a:cubicBezTo>
                  <a:cubicBezTo>
                    <a:pt x="379" y="151"/>
                    <a:pt x="372" y="158"/>
                    <a:pt x="365" y="163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3" y="177"/>
                    <a:pt x="373" y="177"/>
                    <a:pt x="373" y="177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83" y="185"/>
                    <a:pt x="383" y="185"/>
                    <a:pt x="383" y="185"/>
                  </a:cubicBezTo>
                  <a:cubicBezTo>
                    <a:pt x="389" y="168"/>
                    <a:pt x="389" y="168"/>
                    <a:pt x="389" y="168"/>
                  </a:cubicBezTo>
                  <a:cubicBezTo>
                    <a:pt x="394" y="164"/>
                    <a:pt x="399" y="160"/>
                    <a:pt x="403" y="157"/>
                  </a:cubicBezTo>
                  <a:cubicBezTo>
                    <a:pt x="402" y="156"/>
                    <a:pt x="401" y="155"/>
                    <a:pt x="399" y="154"/>
                  </a:cubicBezTo>
                  <a:cubicBezTo>
                    <a:pt x="401" y="155"/>
                    <a:pt x="402" y="156"/>
                    <a:pt x="403" y="157"/>
                  </a:cubicBezTo>
                  <a:cubicBezTo>
                    <a:pt x="404" y="157"/>
                    <a:pt x="405" y="158"/>
                    <a:pt x="405" y="158"/>
                  </a:cubicBezTo>
                  <a:cubicBezTo>
                    <a:pt x="406" y="158"/>
                    <a:pt x="406" y="158"/>
                    <a:pt x="406" y="158"/>
                  </a:cubicBezTo>
                  <a:cubicBezTo>
                    <a:pt x="413" y="168"/>
                    <a:pt x="413" y="168"/>
                    <a:pt x="413" y="168"/>
                  </a:cubicBezTo>
                  <a:cubicBezTo>
                    <a:pt x="406" y="158"/>
                    <a:pt x="406" y="158"/>
                    <a:pt x="406" y="158"/>
                  </a:cubicBezTo>
                  <a:cubicBezTo>
                    <a:pt x="403" y="166"/>
                    <a:pt x="403" y="166"/>
                    <a:pt x="403" y="166"/>
                  </a:cubicBezTo>
                  <a:cubicBezTo>
                    <a:pt x="399" y="173"/>
                    <a:pt x="399" y="173"/>
                    <a:pt x="399" y="173"/>
                  </a:cubicBezTo>
                  <a:cubicBezTo>
                    <a:pt x="400" y="174"/>
                    <a:pt x="402" y="175"/>
                    <a:pt x="403" y="176"/>
                  </a:cubicBezTo>
                  <a:moveTo>
                    <a:pt x="1158" y="3"/>
                  </a:moveTo>
                  <a:cubicBezTo>
                    <a:pt x="1155" y="2"/>
                    <a:pt x="1153" y="1"/>
                    <a:pt x="1150" y="0"/>
                  </a:cubicBezTo>
                  <a:cubicBezTo>
                    <a:pt x="1151" y="0"/>
                    <a:pt x="1152" y="1"/>
                    <a:pt x="1152" y="1"/>
                  </a:cubicBezTo>
                  <a:cubicBezTo>
                    <a:pt x="1155" y="2"/>
                    <a:pt x="1157" y="3"/>
                    <a:pt x="1160" y="4"/>
                  </a:cubicBezTo>
                  <a:cubicBezTo>
                    <a:pt x="1159" y="4"/>
                    <a:pt x="1158" y="3"/>
                    <a:pt x="1158" y="3"/>
                  </a:cubicBezTo>
                  <a:moveTo>
                    <a:pt x="1166" y="8"/>
                  </a:moveTo>
                  <a:cubicBezTo>
                    <a:pt x="1161" y="6"/>
                    <a:pt x="1156" y="4"/>
                    <a:pt x="1150" y="2"/>
                  </a:cubicBezTo>
                  <a:cubicBezTo>
                    <a:pt x="1152" y="3"/>
                    <a:pt x="1154" y="5"/>
                    <a:pt x="1156" y="6"/>
                  </a:cubicBezTo>
                  <a:cubicBezTo>
                    <a:pt x="1159" y="8"/>
                    <a:pt x="1161" y="10"/>
                    <a:pt x="1164" y="12"/>
                  </a:cubicBezTo>
                  <a:cubicBezTo>
                    <a:pt x="1170" y="15"/>
                    <a:pt x="1175" y="16"/>
                    <a:pt x="1180" y="19"/>
                  </a:cubicBezTo>
                  <a:cubicBezTo>
                    <a:pt x="1178" y="17"/>
                    <a:pt x="1175" y="15"/>
                    <a:pt x="1173" y="13"/>
                  </a:cubicBezTo>
                  <a:cubicBezTo>
                    <a:pt x="1171" y="11"/>
                    <a:pt x="1169" y="9"/>
                    <a:pt x="1166" y="8"/>
                  </a:cubicBezTo>
                  <a:moveTo>
                    <a:pt x="463" y="42"/>
                  </a:moveTo>
                  <a:cubicBezTo>
                    <a:pt x="469" y="39"/>
                    <a:pt x="475" y="37"/>
                    <a:pt x="480" y="35"/>
                  </a:cubicBezTo>
                  <a:cubicBezTo>
                    <a:pt x="475" y="37"/>
                    <a:pt x="469" y="39"/>
                    <a:pt x="463" y="42"/>
                  </a:cubicBezTo>
                  <a:cubicBezTo>
                    <a:pt x="469" y="39"/>
                    <a:pt x="475" y="37"/>
                    <a:pt x="480" y="35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1" y="33"/>
                    <a:pt x="481" y="32"/>
                    <a:pt x="481" y="32"/>
                  </a:cubicBezTo>
                  <a:cubicBezTo>
                    <a:pt x="475" y="34"/>
                    <a:pt x="469" y="37"/>
                    <a:pt x="463" y="39"/>
                  </a:cubicBezTo>
                  <a:cubicBezTo>
                    <a:pt x="463" y="39"/>
                    <a:pt x="463" y="40"/>
                    <a:pt x="463" y="40"/>
                  </a:cubicBezTo>
                  <a:cubicBezTo>
                    <a:pt x="463" y="41"/>
                    <a:pt x="463" y="42"/>
                    <a:pt x="463" y="42"/>
                  </a:cubicBezTo>
                  <a:cubicBezTo>
                    <a:pt x="463" y="42"/>
                    <a:pt x="463" y="41"/>
                    <a:pt x="463" y="40"/>
                  </a:cubicBezTo>
                  <a:cubicBezTo>
                    <a:pt x="463" y="41"/>
                    <a:pt x="463" y="42"/>
                    <a:pt x="463" y="42"/>
                  </a:cubicBezTo>
                  <a:moveTo>
                    <a:pt x="462" y="67"/>
                  </a:moveTo>
                  <a:cubicBezTo>
                    <a:pt x="463" y="69"/>
                    <a:pt x="464" y="70"/>
                    <a:pt x="466" y="72"/>
                  </a:cubicBezTo>
                  <a:cubicBezTo>
                    <a:pt x="470" y="60"/>
                    <a:pt x="470" y="60"/>
                    <a:pt x="470" y="60"/>
                  </a:cubicBezTo>
                  <a:cubicBezTo>
                    <a:pt x="469" y="55"/>
                    <a:pt x="471" y="52"/>
                    <a:pt x="481" y="42"/>
                  </a:cubicBezTo>
                  <a:cubicBezTo>
                    <a:pt x="474" y="46"/>
                    <a:pt x="464" y="53"/>
                    <a:pt x="456" y="57"/>
                  </a:cubicBezTo>
                  <a:cubicBezTo>
                    <a:pt x="457" y="60"/>
                    <a:pt x="459" y="64"/>
                    <a:pt x="462" y="67"/>
                  </a:cubicBezTo>
                  <a:moveTo>
                    <a:pt x="1398" y="429"/>
                  </a:moveTo>
                  <a:cubicBezTo>
                    <a:pt x="1398" y="430"/>
                    <a:pt x="1399" y="430"/>
                    <a:pt x="1399" y="431"/>
                  </a:cubicBezTo>
                  <a:cubicBezTo>
                    <a:pt x="1399" y="430"/>
                    <a:pt x="1398" y="430"/>
                    <a:pt x="1398" y="429"/>
                  </a:cubicBezTo>
                  <a:moveTo>
                    <a:pt x="1400" y="432"/>
                  </a:moveTo>
                  <a:cubicBezTo>
                    <a:pt x="1400" y="432"/>
                    <a:pt x="1399" y="431"/>
                    <a:pt x="1399" y="431"/>
                  </a:cubicBezTo>
                  <a:cubicBezTo>
                    <a:pt x="1399" y="431"/>
                    <a:pt x="1400" y="432"/>
                    <a:pt x="1400" y="432"/>
                  </a:cubicBezTo>
                  <a:moveTo>
                    <a:pt x="1402" y="433"/>
                  </a:moveTo>
                  <a:cubicBezTo>
                    <a:pt x="1401" y="433"/>
                    <a:pt x="1401" y="432"/>
                    <a:pt x="1400" y="432"/>
                  </a:cubicBezTo>
                  <a:cubicBezTo>
                    <a:pt x="1401" y="432"/>
                    <a:pt x="1401" y="433"/>
                    <a:pt x="1402" y="433"/>
                  </a:cubicBezTo>
                  <a:moveTo>
                    <a:pt x="1402" y="435"/>
                  </a:moveTo>
                  <a:cubicBezTo>
                    <a:pt x="1402" y="434"/>
                    <a:pt x="1402" y="434"/>
                    <a:pt x="1402" y="433"/>
                  </a:cubicBezTo>
                  <a:cubicBezTo>
                    <a:pt x="1402" y="434"/>
                    <a:pt x="1402" y="434"/>
                    <a:pt x="1402" y="435"/>
                  </a:cubicBezTo>
                  <a:moveTo>
                    <a:pt x="1403" y="436"/>
                  </a:moveTo>
                  <a:cubicBezTo>
                    <a:pt x="1403" y="436"/>
                    <a:pt x="1403" y="435"/>
                    <a:pt x="1402" y="435"/>
                  </a:cubicBezTo>
                  <a:cubicBezTo>
                    <a:pt x="1403" y="435"/>
                    <a:pt x="1403" y="436"/>
                    <a:pt x="1403" y="436"/>
                  </a:cubicBezTo>
                  <a:moveTo>
                    <a:pt x="1404" y="437"/>
                  </a:moveTo>
                  <a:cubicBezTo>
                    <a:pt x="1404" y="437"/>
                    <a:pt x="1404" y="436"/>
                    <a:pt x="1403" y="436"/>
                  </a:cubicBezTo>
                  <a:cubicBezTo>
                    <a:pt x="1404" y="436"/>
                    <a:pt x="1404" y="437"/>
                    <a:pt x="1404" y="437"/>
                  </a:cubicBezTo>
                  <a:moveTo>
                    <a:pt x="1405" y="438"/>
                  </a:moveTo>
                  <a:cubicBezTo>
                    <a:pt x="1405" y="438"/>
                    <a:pt x="1404" y="437"/>
                    <a:pt x="1404" y="437"/>
                  </a:cubicBezTo>
                  <a:cubicBezTo>
                    <a:pt x="1404" y="437"/>
                    <a:pt x="1405" y="438"/>
                    <a:pt x="1405" y="438"/>
                  </a:cubicBezTo>
                  <a:moveTo>
                    <a:pt x="1406" y="439"/>
                  </a:moveTo>
                  <a:cubicBezTo>
                    <a:pt x="1406" y="439"/>
                    <a:pt x="1405" y="439"/>
                    <a:pt x="1405" y="438"/>
                  </a:cubicBezTo>
                  <a:cubicBezTo>
                    <a:pt x="1405" y="439"/>
                    <a:pt x="1406" y="439"/>
                    <a:pt x="1406" y="439"/>
                  </a:cubicBezTo>
                  <a:moveTo>
                    <a:pt x="1407" y="440"/>
                  </a:moveTo>
                  <a:cubicBezTo>
                    <a:pt x="1407" y="440"/>
                    <a:pt x="1407" y="440"/>
                    <a:pt x="1406" y="439"/>
                  </a:cubicBezTo>
                  <a:cubicBezTo>
                    <a:pt x="1407" y="440"/>
                    <a:pt x="1407" y="440"/>
                    <a:pt x="1407" y="440"/>
                  </a:cubicBezTo>
                  <a:moveTo>
                    <a:pt x="1408" y="441"/>
                  </a:moveTo>
                  <a:cubicBezTo>
                    <a:pt x="1408" y="441"/>
                    <a:pt x="1407" y="440"/>
                    <a:pt x="1407" y="440"/>
                  </a:cubicBezTo>
                  <a:cubicBezTo>
                    <a:pt x="1407" y="440"/>
                    <a:pt x="1408" y="441"/>
                    <a:pt x="1408" y="441"/>
                  </a:cubicBezTo>
                  <a:moveTo>
                    <a:pt x="1409" y="442"/>
                  </a:moveTo>
                  <a:cubicBezTo>
                    <a:pt x="1409" y="442"/>
                    <a:pt x="1409" y="441"/>
                    <a:pt x="1408" y="441"/>
                  </a:cubicBezTo>
                  <a:cubicBezTo>
                    <a:pt x="1409" y="441"/>
                    <a:pt x="1409" y="442"/>
                    <a:pt x="1409" y="442"/>
                  </a:cubicBezTo>
                  <a:moveTo>
                    <a:pt x="1410" y="443"/>
                  </a:moveTo>
                  <a:cubicBezTo>
                    <a:pt x="1410" y="443"/>
                    <a:pt x="1409" y="442"/>
                    <a:pt x="1409" y="442"/>
                  </a:cubicBezTo>
                  <a:cubicBezTo>
                    <a:pt x="1409" y="442"/>
                    <a:pt x="1410" y="443"/>
                    <a:pt x="1410" y="443"/>
                  </a:cubicBezTo>
                  <a:moveTo>
                    <a:pt x="1411" y="443"/>
                  </a:moveTo>
                  <a:cubicBezTo>
                    <a:pt x="1410" y="443"/>
                    <a:pt x="1410" y="443"/>
                    <a:pt x="1410" y="443"/>
                  </a:cubicBezTo>
                  <a:cubicBezTo>
                    <a:pt x="1411" y="443"/>
                    <a:pt x="1411" y="443"/>
                    <a:pt x="1411" y="443"/>
                  </a:cubicBezTo>
                  <a:moveTo>
                    <a:pt x="1412" y="443"/>
                  </a:moveTo>
                  <a:cubicBezTo>
                    <a:pt x="1412" y="443"/>
                    <a:pt x="1411" y="443"/>
                    <a:pt x="1411" y="443"/>
                  </a:cubicBezTo>
                  <a:cubicBezTo>
                    <a:pt x="1411" y="443"/>
                    <a:pt x="1412" y="443"/>
                    <a:pt x="1412" y="443"/>
                  </a:cubicBezTo>
                  <a:moveTo>
                    <a:pt x="1413" y="443"/>
                  </a:moveTo>
                  <a:cubicBezTo>
                    <a:pt x="1412" y="443"/>
                    <a:pt x="1412" y="443"/>
                    <a:pt x="1412" y="443"/>
                  </a:cubicBezTo>
                  <a:cubicBezTo>
                    <a:pt x="1412" y="443"/>
                    <a:pt x="1412" y="443"/>
                    <a:pt x="1413" y="443"/>
                  </a:cubicBezTo>
                  <a:moveTo>
                    <a:pt x="1414" y="443"/>
                  </a:moveTo>
                  <a:cubicBezTo>
                    <a:pt x="1413" y="443"/>
                    <a:pt x="1413" y="443"/>
                    <a:pt x="1413" y="443"/>
                  </a:cubicBezTo>
                  <a:cubicBezTo>
                    <a:pt x="1413" y="443"/>
                    <a:pt x="1413" y="443"/>
                    <a:pt x="1414" y="443"/>
                  </a:cubicBezTo>
                  <a:moveTo>
                    <a:pt x="1415" y="442"/>
                  </a:moveTo>
                  <a:cubicBezTo>
                    <a:pt x="1414" y="443"/>
                    <a:pt x="1414" y="443"/>
                    <a:pt x="1414" y="443"/>
                  </a:cubicBezTo>
                  <a:cubicBezTo>
                    <a:pt x="1414" y="443"/>
                    <a:pt x="1414" y="443"/>
                    <a:pt x="1415" y="442"/>
                  </a:cubicBezTo>
                  <a:moveTo>
                    <a:pt x="1416" y="442"/>
                  </a:moveTo>
                  <a:cubicBezTo>
                    <a:pt x="1415" y="442"/>
                    <a:pt x="1415" y="442"/>
                    <a:pt x="1415" y="442"/>
                  </a:cubicBezTo>
                  <a:cubicBezTo>
                    <a:pt x="1415" y="442"/>
                    <a:pt x="1415" y="442"/>
                    <a:pt x="1416" y="442"/>
                  </a:cubicBezTo>
                  <a:moveTo>
                    <a:pt x="1416" y="441"/>
                  </a:moveTo>
                  <a:cubicBezTo>
                    <a:pt x="1416" y="441"/>
                    <a:pt x="1416" y="441"/>
                    <a:pt x="1416" y="442"/>
                  </a:cubicBezTo>
                  <a:cubicBezTo>
                    <a:pt x="1416" y="441"/>
                    <a:pt x="1416" y="441"/>
                    <a:pt x="1416" y="441"/>
                  </a:cubicBezTo>
                  <a:moveTo>
                    <a:pt x="1416" y="440"/>
                  </a:moveTo>
                  <a:cubicBezTo>
                    <a:pt x="1416" y="440"/>
                    <a:pt x="1416" y="440"/>
                    <a:pt x="1416" y="441"/>
                  </a:cubicBezTo>
                  <a:cubicBezTo>
                    <a:pt x="1416" y="440"/>
                    <a:pt x="1416" y="440"/>
                    <a:pt x="1416" y="440"/>
                  </a:cubicBezTo>
                  <a:moveTo>
                    <a:pt x="1416" y="439"/>
                  </a:moveTo>
                  <a:cubicBezTo>
                    <a:pt x="1416" y="439"/>
                    <a:pt x="1416" y="439"/>
                    <a:pt x="1416" y="440"/>
                  </a:cubicBezTo>
                  <a:cubicBezTo>
                    <a:pt x="1416" y="439"/>
                    <a:pt x="1416" y="439"/>
                    <a:pt x="1416" y="439"/>
                  </a:cubicBezTo>
                  <a:moveTo>
                    <a:pt x="1416" y="437"/>
                  </a:moveTo>
                  <a:cubicBezTo>
                    <a:pt x="1416" y="438"/>
                    <a:pt x="1416" y="438"/>
                    <a:pt x="1416" y="439"/>
                  </a:cubicBezTo>
                  <a:cubicBezTo>
                    <a:pt x="1416" y="438"/>
                    <a:pt x="1416" y="438"/>
                    <a:pt x="1416" y="437"/>
                  </a:cubicBezTo>
                  <a:moveTo>
                    <a:pt x="1416" y="436"/>
                  </a:moveTo>
                  <a:cubicBezTo>
                    <a:pt x="1416" y="437"/>
                    <a:pt x="1416" y="437"/>
                    <a:pt x="1416" y="437"/>
                  </a:cubicBezTo>
                  <a:cubicBezTo>
                    <a:pt x="1416" y="437"/>
                    <a:pt x="1416" y="437"/>
                    <a:pt x="1416" y="436"/>
                  </a:cubicBezTo>
                  <a:moveTo>
                    <a:pt x="1416" y="435"/>
                  </a:moveTo>
                  <a:cubicBezTo>
                    <a:pt x="1416" y="436"/>
                    <a:pt x="1416" y="436"/>
                    <a:pt x="1416" y="436"/>
                  </a:cubicBezTo>
                  <a:cubicBezTo>
                    <a:pt x="1416" y="436"/>
                    <a:pt x="1416" y="436"/>
                    <a:pt x="1416" y="435"/>
                  </a:cubicBezTo>
                  <a:moveTo>
                    <a:pt x="1416" y="434"/>
                  </a:moveTo>
                  <a:cubicBezTo>
                    <a:pt x="1416" y="434"/>
                    <a:pt x="1416" y="435"/>
                    <a:pt x="1416" y="435"/>
                  </a:cubicBezTo>
                  <a:cubicBezTo>
                    <a:pt x="1416" y="435"/>
                    <a:pt x="1416" y="434"/>
                    <a:pt x="1416" y="434"/>
                  </a:cubicBezTo>
                  <a:moveTo>
                    <a:pt x="1415" y="432"/>
                  </a:moveTo>
                  <a:cubicBezTo>
                    <a:pt x="1416" y="432"/>
                    <a:pt x="1416" y="433"/>
                    <a:pt x="1416" y="434"/>
                  </a:cubicBezTo>
                  <a:cubicBezTo>
                    <a:pt x="1416" y="433"/>
                    <a:pt x="1416" y="432"/>
                    <a:pt x="1415" y="432"/>
                  </a:cubicBezTo>
                  <a:moveTo>
                    <a:pt x="1415" y="431"/>
                  </a:moveTo>
                  <a:cubicBezTo>
                    <a:pt x="1415" y="431"/>
                    <a:pt x="1415" y="432"/>
                    <a:pt x="1415" y="432"/>
                  </a:cubicBezTo>
                  <a:cubicBezTo>
                    <a:pt x="1415" y="432"/>
                    <a:pt x="1415" y="431"/>
                    <a:pt x="1415" y="431"/>
                  </a:cubicBezTo>
                  <a:moveTo>
                    <a:pt x="1415" y="431"/>
                  </a:moveTo>
                  <a:cubicBezTo>
                    <a:pt x="1415" y="430"/>
                    <a:pt x="1414" y="429"/>
                    <a:pt x="1414" y="429"/>
                  </a:cubicBezTo>
                  <a:cubicBezTo>
                    <a:pt x="1414" y="429"/>
                    <a:pt x="1415" y="430"/>
                    <a:pt x="1415" y="431"/>
                  </a:cubicBezTo>
                  <a:moveTo>
                    <a:pt x="1414" y="427"/>
                  </a:moveTo>
                  <a:cubicBezTo>
                    <a:pt x="1414" y="428"/>
                    <a:pt x="1414" y="428"/>
                    <a:pt x="1414" y="429"/>
                  </a:cubicBezTo>
                  <a:cubicBezTo>
                    <a:pt x="1414" y="428"/>
                    <a:pt x="1414" y="428"/>
                    <a:pt x="1414" y="427"/>
                  </a:cubicBezTo>
                  <a:moveTo>
                    <a:pt x="1414" y="427"/>
                  </a:moveTo>
                  <a:cubicBezTo>
                    <a:pt x="1414" y="427"/>
                    <a:pt x="1413" y="426"/>
                    <a:pt x="1413" y="426"/>
                  </a:cubicBezTo>
                  <a:cubicBezTo>
                    <a:pt x="1413" y="426"/>
                    <a:pt x="1414" y="427"/>
                    <a:pt x="1414" y="427"/>
                  </a:cubicBezTo>
                  <a:moveTo>
                    <a:pt x="1413" y="426"/>
                  </a:moveTo>
                  <a:cubicBezTo>
                    <a:pt x="1413" y="426"/>
                    <a:pt x="1413" y="425"/>
                    <a:pt x="1413" y="425"/>
                  </a:cubicBezTo>
                  <a:cubicBezTo>
                    <a:pt x="1413" y="425"/>
                    <a:pt x="1413" y="426"/>
                    <a:pt x="1413" y="426"/>
                  </a:cubicBezTo>
                  <a:moveTo>
                    <a:pt x="1413" y="425"/>
                  </a:moveTo>
                  <a:cubicBezTo>
                    <a:pt x="1413" y="424"/>
                    <a:pt x="1412" y="424"/>
                    <a:pt x="1412" y="423"/>
                  </a:cubicBezTo>
                  <a:cubicBezTo>
                    <a:pt x="1412" y="424"/>
                    <a:pt x="1413" y="424"/>
                    <a:pt x="1413" y="425"/>
                  </a:cubicBezTo>
                  <a:moveTo>
                    <a:pt x="1374" y="410"/>
                  </a:moveTo>
                  <a:cubicBezTo>
                    <a:pt x="1375" y="407"/>
                    <a:pt x="1376" y="402"/>
                    <a:pt x="1377" y="399"/>
                  </a:cubicBezTo>
                  <a:cubicBezTo>
                    <a:pt x="1376" y="402"/>
                    <a:pt x="1375" y="407"/>
                    <a:pt x="1374" y="410"/>
                  </a:cubicBezTo>
                  <a:moveTo>
                    <a:pt x="1380" y="398"/>
                  </a:moveTo>
                  <a:cubicBezTo>
                    <a:pt x="1379" y="398"/>
                    <a:pt x="1378" y="398"/>
                    <a:pt x="1377" y="399"/>
                  </a:cubicBezTo>
                  <a:cubicBezTo>
                    <a:pt x="1378" y="398"/>
                    <a:pt x="1379" y="398"/>
                    <a:pt x="1380" y="398"/>
                  </a:cubicBezTo>
                  <a:moveTo>
                    <a:pt x="1382" y="397"/>
                  </a:moveTo>
                  <a:cubicBezTo>
                    <a:pt x="1382" y="397"/>
                    <a:pt x="1381" y="397"/>
                    <a:pt x="1380" y="398"/>
                  </a:cubicBezTo>
                  <a:cubicBezTo>
                    <a:pt x="1381" y="397"/>
                    <a:pt x="1382" y="397"/>
                    <a:pt x="1382" y="397"/>
                  </a:cubicBezTo>
                  <a:moveTo>
                    <a:pt x="1382" y="397"/>
                  </a:moveTo>
                  <a:cubicBezTo>
                    <a:pt x="1383" y="396"/>
                    <a:pt x="1384" y="396"/>
                    <a:pt x="1384" y="396"/>
                  </a:cubicBezTo>
                  <a:cubicBezTo>
                    <a:pt x="1384" y="396"/>
                    <a:pt x="1383" y="396"/>
                    <a:pt x="1382" y="397"/>
                  </a:cubicBezTo>
                  <a:moveTo>
                    <a:pt x="1387" y="395"/>
                  </a:moveTo>
                  <a:cubicBezTo>
                    <a:pt x="1386" y="395"/>
                    <a:pt x="1385" y="396"/>
                    <a:pt x="1384" y="396"/>
                  </a:cubicBezTo>
                  <a:cubicBezTo>
                    <a:pt x="1385" y="396"/>
                    <a:pt x="1386" y="395"/>
                    <a:pt x="1387" y="395"/>
                  </a:cubicBezTo>
                  <a:moveTo>
                    <a:pt x="1389" y="395"/>
                  </a:moveTo>
                  <a:cubicBezTo>
                    <a:pt x="1388" y="395"/>
                    <a:pt x="1387" y="395"/>
                    <a:pt x="1387" y="395"/>
                  </a:cubicBezTo>
                  <a:cubicBezTo>
                    <a:pt x="1387" y="395"/>
                    <a:pt x="1388" y="395"/>
                    <a:pt x="1389" y="395"/>
                  </a:cubicBezTo>
                  <a:moveTo>
                    <a:pt x="1390" y="395"/>
                  </a:moveTo>
                  <a:cubicBezTo>
                    <a:pt x="1389" y="395"/>
                    <a:pt x="1389" y="395"/>
                    <a:pt x="1389" y="395"/>
                  </a:cubicBezTo>
                  <a:cubicBezTo>
                    <a:pt x="1389" y="395"/>
                    <a:pt x="1389" y="395"/>
                    <a:pt x="1390" y="395"/>
                  </a:cubicBezTo>
                  <a:moveTo>
                    <a:pt x="1392" y="394"/>
                  </a:moveTo>
                  <a:cubicBezTo>
                    <a:pt x="1391" y="395"/>
                    <a:pt x="1391" y="395"/>
                    <a:pt x="1390" y="395"/>
                  </a:cubicBezTo>
                  <a:cubicBezTo>
                    <a:pt x="1391" y="395"/>
                    <a:pt x="1391" y="395"/>
                    <a:pt x="1392" y="394"/>
                  </a:cubicBezTo>
                  <a:moveTo>
                    <a:pt x="1392" y="394"/>
                  </a:moveTo>
                  <a:cubicBezTo>
                    <a:pt x="1392" y="394"/>
                    <a:pt x="1392" y="394"/>
                    <a:pt x="1392" y="394"/>
                  </a:cubicBezTo>
                  <a:cubicBezTo>
                    <a:pt x="1392" y="394"/>
                    <a:pt x="1392" y="394"/>
                    <a:pt x="1392" y="394"/>
                  </a:cubicBezTo>
                  <a:moveTo>
                    <a:pt x="1392" y="394"/>
                  </a:moveTo>
                  <a:cubicBezTo>
                    <a:pt x="1392" y="394"/>
                    <a:pt x="1392" y="394"/>
                    <a:pt x="1392" y="394"/>
                  </a:cubicBezTo>
                  <a:cubicBezTo>
                    <a:pt x="1392" y="394"/>
                    <a:pt x="1392" y="394"/>
                    <a:pt x="1392" y="394"/>
                  </a:cubicBezTo>
                  <a:moveTo>
                    <a:pt x="1393" y="394"/>
                  </a:moveTo>
                  <a:cubicBezTo>
                    <a:pt x="1392" y="394"/>
                    <a:pt x="1392" y="394"/>
                    <a:pt x="1392" y="394"/>
                  </a:cubicBezTo>
                  <a:cubicBezTo>
                    <a:pt x="1392" y="394"/>
                    <a:pt x="1392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4" y="393"/>
                  </a:moveTo>
                  <a:cubicBezTo>
                    <a:pt x="1394" y="393"/>
                    <a:pt x="1393" y="394"/>
                    <a:pt x="1393" y="394"/>
                  </a:cubicBezTo>
                  <a:cubicBezTo>
                    <a:pt x="1393" y="394"/>
                    <a:pt x="1394" y="393"/>
                    <a:pt x="1394" y="393"/>
                  </a:cubicBezTo>
                  <a:moveTo>
                    <a:pt x="1395" y="392"/>
                  </a:moveTo>
                  <a:cubicBezTo>
                    <a:pt x="1395" y="392"/>
                    <a:pt x="1395" y="393"/>
                    <a:pt x="1394" y="393"/>
                  </a:cubicBezTo>
                  <a:cubicBezTo>
                    <a:pt x="1395" y="393"/>
                    <a:pt x="1395" y="392"/>
                    <a:pt x="1395" y="392"/>
                  </a:cubicBezTo>
                  <a:moveTo>
                    <a:pt x="1396" y="390"/>
                  </a:moveTo>
                  <a:cubicBezTo>
                    <a:pt x="1396" y="391"/>
                    <a:pt x="1395" y="391"/>
                    <a:pt x="1395" y="392"/>
                  </a:cubicBezTo>
                  <a:cubicBezTo>
                    <a:pt x="1395" y="391"/>
                    <a:pt x="1396" y="391"/>
                    <a:pt x="1396" y="390"/>
                  </a:cubicBezTo>
                  <a:moveTo>
                    <a:pt x="1396" y="388"/>
                  </a:moveTo>
                  <a:cubicBezTo>
                    <a:pt x="1396" y="389"/>
                    <a:pt x="1396" y="390"/>
                    <a:pt x="1396" y="390"/>
                  </a:cubicBezTo>
                  <a:cubicBezTo>
                    <a:pt x="1396" y="390"/>
                    <a:pt x="1396" y="389"/>
                    <a:pt x="1396" y="388"/>
                  </a:cubicBezTo>
                  <a:moveTo>
                    <a:pt x="1396" y="386"/>
                  </a:moveTo>
                  <a:cubicBezTo>
                    <a:pt x="1396" y="387"/>
                    <a:pt x="1396" y="387"/>
                    <a:pt x="1396" y="388"/>
                  </a:cubicBezTo>
                  <a:cubicBezTo>
                    <a:pt x="1396" y="387"/>
                    <a:pt x="1396" y="387"/>
                    <a:pt x="1396" y="386"/>
                  </a:cubicBezTo>
                  <a:moveTo>
                    <a:pt x="1395" y="383"/>
                  </a:moveTo>
                  <a:cubicBezTo>
                    <a:pt x="1395" y="384"/>
                    <a:pt x="1395" y="385"/>
                    <a:pt x="1396" y="386"/>
                  </a:cubicBezTo>
                  <a:cubicBezTo>
                    <a:pt x="1395" y="385"/>
                    <a:pt x="1395" y="384"/>
                    <a:pt x="1395" y="383"/>
                  </a:cubicBezTo>
                  <a:moveTo>
                    <a:pt x="1394" y="378"/>
                  </a:moveTo>
                  <a:cubicBezTo>
                    <a:pt x="1394" y="380"/>
                    <a:pt x="1395" y="382"/>
                    <a:pt x="1395" y="383"/>
                  </a:cubicBezTo>
                  <a:cubicBezTo>
                    <a:pt x="1395" y="382"/>
                    <a:pt x="1394" y="380"/>
                    <a:pt x="1394" y="378"/>
                  </a:cubicBezTo>
                  <a:moveTo>
                    <a:pt x="1392" y="374"/>
                  </a:moveTo>
                  <a:cubicBezTo>
                    <a:pt x="1393" y="375"/>
                    <a:pt x="1393" y="377"/>
                    <a:pt x="1394" y="378"/>
                  </a:cubicBezTo>
                  <a:cubicBezTo>
                    <a:pt x="1393" y="377"/>
                    <a:pt x="1393" y="375"/>
                    <a:pt x="1392" y="374"/>
                  </a:cubicBezTo>
                  <a:moveTo>
                    <a:pt x="1392" y="374"/>
                  </a:moveTo>
                  <a:cubicBezTo>
                    <a:pt x="1392" y="374"/>
                    <a:pt x="1392" y="374"/>
                    <a:pt x="1392" y="374"/>
                  </a:cubicBezTo>
                  <a:cubicBezTo>
                    <a:pt x="1392" y="374"/>
                    <a:pt x="1392" y="374"/>
                    <a:pt x="1392" y="374"/>
                  </a:cubicBezTo>
                  <a:moveTo>
                    <a:pt x="1392" y="374"/>
                  </a:moveTo>
                  <a:cubicBezTo>
                    <a:pt x="1392" y="374"/>
                    <a:pt x="1392" y="374"/>
                    <a:pt x="1392" y="374"/>
                  </a:cubicBezTo>
                  <a:cubicBezTo>
                    <a:pt x="1392" y="374"/>
                    <a:pt x="1392" y="374"/>
                    <a:pt x="1392" y="374"/>
                  </a:cubicBezTo>
                  <a:moveTo>
                    <a:pt x="1392" y="373"/>
                  </a:moveTo>
                  <a:cubicBezTo>
                    <a:pt x="1392" y="374"/>
                    <a:pt x="1392" y="374"/>
                    <a:pt x="1392" y="374"/>
                  </a:cubicBezTo>
                  <a:cubicBezTo>
                    <a:pt x="1392" y="374"/>
                    <a:pt x="1392" y="374"/>
                    <a:pt x="1392" y="373"/>
                  </a:cubicBezTo>
                  <a:moveTo>
                    <a:pt x="1392" y="373"/>
                  </a:moveTo>
                  <a:cubicBezTo>
                    <a:pt x="1392" y="373"/>
                    <a:pt x="1392" y="373"/>
                    <a:pt x="1392" y="373"/>
                  </a:cubicBezTo>
                  <a:cubicBezTo>
                    <a:pt x="1392" y="373"/>
                    <a:pt x="1392" y="373"/>
                    <a:pt x="1392" y="373"/>
                  </a:cubicBezTo>
                  <a:moveTo>
                    <a:pt x="1392" y="373"/>
                  </a:moveTo>
                  <a:cubicBezTo>
                    <a:pt x="1392" y="373"/>
                    <a:pt x="1392" y="373"/>
                    <a:pt x="1392" y="373"/>
                  </a:cubicBezTo>
                  <a:cubicBezTo>
                    <a:pt x="1392" y="373"/>
                    <a:pt x="1392" y="373"/>
                    <a:pt x="1392" y="373"/>
                  </a:cubicBezTo>
                  <a:moveTo>
                    <a:pt x="1392" y="373"/>
                  </a:moveTo>
                  <a:cubicBezTo>
                    <a:pt x="1392" y="373"/>
                    <a:pt x="1392" y="373"/>
                    <a:pt x="1392" y="373"/>
                  </a:cubicBezTo>
                  <a:cubicBezTo>
                    <a:pt x="1392" y="373"/>
                    <a:pt x="1392" y="373"/>
                    <a:pt x="1392" y="373"/>
                  </a:cubicBezTo>
                  <a:moveTo>
                    <a:pt x="1392" y="373"/>
                  </a:moveTo>
                  <a:cubicBezTo>
                    <a:pt x="1392" y="373"/>
                    <a:pt x="1392" y="373"/>
                    <a:pt x="1392" y="373"/>
                  </a:cubicBezTo>
                  <a:cubicBezTo>
                    <a:pt x="1392" y="373"/>
                    <a:pt x="1392" y="373"/>
                    <a:pt x="1392" y="373"/>
                  </a:cubicBezTo>
                  <a:moveTo>
                    <a:pt x="1392" y="373"/>
                  </a:moveTo>
                  <a:cubicBezTo>
                    <a:pt x="1392" y="373"/>
                    <a:pt x="1392" y="373"/>
                    <a:pt x="1392" y="373"/>
                  </a:cubicBezTo>
                  <a:cubicBezTo>
                    <a:pt x="1392" y="373"/>
                    <a:pt x="1392" y="373"/>
                    <a:pt x="1392" y="373"/>
                  </a:cubicBezTo>
                  <a:moveTo>
                    <a:pt x="1434" y="260"/>
                  </a:moveTo>
                  <a:cubicBezTo>
                    <a:pt x="1434" y="261"/>
                    <a:pt x="1434" y="261"/>
                    <a:pt x="1434" y="261"/>
                  </a:cubicBezTo>
                  <a:cubicBezTo>
                    <a:pt x="1434" y="261"/>
                    <a:pt x="1434" y="261"/>
                    <a:pt x="1434" y="260"/>
                  </a:cubicBezTo>
                  <a:moveTo>
                    <a:pt x="1435" y="259"/>
                  </a:moveTo>
                  <a:cubicBezTo>
                    <a:pt x="1434" y="260"/>
                    <a:pt x="1434" y="260"/>
                    <a:pt x="1434" y="260"/>
                  </a:cubicBezTo>
                  <a:cubicBezTo>
                    <a:pt x="1434" y="260"/>
                    <a:pt x="1434" y="260"/>
                    <a:pt x="1435" y="259"/>
                  </a:cubicBezTo>
                  <a:moveTo>
                    <a:pt x="1435" y="259"/>
                  </a:moveTo>
                  <a:cubicBezTo>
                    <a:pt x="1435" y="259"/>
                    <a:pt x="1435" y="259"/>
                    <a:pt x="1435" y="259"/>
                  </a:cubicBezTo>
                  <a:cubicBezTo>
                    <a:pt x="1435" y="259"/>
                    <a:pt x="1435" y="259"/>
                    <a:pt x="1435" y="259"/>
                  </a:cubicBezTo>
                  <a:moveTo>
                    <a:pt x="1435" y="258"/>
                  </a:moveTo>
                  <a:cubicBezTo>
                    <a:pt x="1435" y="258"/>
                    <a:pt x="1435" y="258"/>
                    <a:pt x="1435" y="259"/>
                  </a:cubicBezTo>
                  <a:cubicBezTo>
                    <a:pt x="1435" y="258"/>
                    <a:pt x="1435" y="258"/>
                    <a:pt x="1435" y="258"/>
                  </a:cubicBezTo>
                  <a:moveTo>
                    <a:pt x="1435" y="257"/>
                  </a:moveTo>
                  <a:cubicBezTo>
                    <a:pt x="1435" y="257"/>
                    <a:pt x="1435" y="257"/>
                    <a:pt x="1435" y="258"/>
                  </a:cubicBezTo>
                  <a:cubicBezTo>
                    <a:pt x="1435" y="257"/>
                    <a:pt x="1435" y="257"/>
                    <a:pt x="1435" y="257"/>
                  </a:cubicBezTo>
                  <a:moveTo>
                    <a:pt x="1435" y="256"/>
                  </a:moveTo>
                  <a:cubicBezTo>
                    <a:pt x="1435" y="256"/>
                    <a:pt x="1435" y="256"/>
                    <a:pt x="1435" y="257"/>
                  </a:cubicBezTo>
                  <a:cubicBezTo>
                    <a:pt x="1435" y="256"/>
                    <a:pt x="1435" y="256"/>
                    <a:pt x="1435" y="256"/>
                  </a:cubicBezTo>
                  <a:moveTo>
                    <a:pt x="1435" y="255"/>
                  </a:moveTo>
                  <a:cubicBezTo>
                    <a:pt x="1435" y="255"/>
                    <a:pt x="1435" y="255"/>
                    <a:pt x="1435" y="256"/>
                  </a:cubicBezTo>
                  <a:cubicBezTo>
                    <a:pt x="1435" y="255"/>
                    <a:pt x="1435" y="255"/>
                    <a:pt x="1435" y="255"/>
                  </a:cubicBezTo>
                  <a:moveTo>
                    <a:pt x="1435" y="254"/>
                  </a:moveTo>
                  <a:cubicBezTo>
                    <a:pt x="1435" y="254"/>
                    <a:pt x="1435" y="254"/>
                    <a:pt x="1435" y="255"/>
                  </a:cubicBezTo>
                  <a:cubicBezTo>
                    <a:pt x="1435" y="254"/>
                    <a:pt x="1435" y="254"/>
                    <a:pt x="1435" y="254"/>
                  </a:cubicBezTo>
                  <a:moveTo>
                    <a:pt x="1435" y="253"/>
                  </a:moveTo>
                  <a:cubicBezTo>
                    <a:pt x="1435" y="253"/>
                    <a:pt x="1435" y="253"/>
                    <a:pt x="1435" y="254"/>
                  </a:cubicBezTo>
                  <a:cubicBezTo>
                    <a:pt x="1435" y="253"/>
                    <a:pt x="1435" y="253"/>
                    <a:pt x="1435" y="253"/>
                  </a:cubicBezTo>
                  <a:moveTo>
                    <a:pt x="1434" y="251"/>
                  </a:moveTo>
                  <a:cubicBezTo>
                    <a:pt x="1435" y="252"/>
                    <a:pt x="1435" y="252"/>
                    <a:pt x="1435" y="253"/>
                  </a:cubicBezTo>
                  <a:cubicBezTo>
                    <a:pt x="1435" y="252"/>
                    <a:pt x="1435" y="252"/>
                    <a:pt x="1434" y="251"/>
                  </a:cubicBezTo>
                  <a:moveTo>
                    <a:pt x="1434" y="250"/>
                  </a:moveTo>
                  <a:cubicBezTo>
                    <a:pt x="1434" y="251"/>
                    <a:pt x="1434" y="251"/>
                    <a:pt x="1434" y="251"/>
                  </a:cubicBezTo>
                  <a:cubicBezTo>
                    <a:pt x="1434" y="251"/>
                    <a:pt x="1434" y="251"/>
                    <a:pt x="1434" y="250"/>
                  </a:cubicBezTo>
                  <a:moveTo>
                    <a:pt x="1434" y="249"/>
                  </a:moveTo>
                  <a:cubicBezTo>
                    <a:pt x="1434" y="249"/>
                    <a:pt x="1434" y="250"/>
                    <a:pt x="1434" y="250"/>
                  </a:cubicBezTo>
                  <a:cubicBezTo>
                    <a:pt x="1434" y="250"/>
                    <a:pt x="1434" y="249"/>
                    <a:pt x="1434" y="249"/>
                  </a:cubicBezTo>
                  <a:moveTo>
                    <a:pt x="1433" y="248"/>
                  </a:moveTo>
                  <a:cubicBezTo>
                    <a:pt x="1433" y="248"/>
                    <a:pt x="1434" y="249"/>
                    <a:pt x="1434" y="249"/>
                  </a:cubicBezTo>
                  <a:cubicBezTo>
                    <a:pt x="1434" y="249"/>
                    <a:pt x="1433" y="248"/>
                    <a:pt x="1433" y="248"/>
                  </a:cubicBezTo>
                  <a:moveTo>
                    <a:pt x="1433" y="246"/>
                  </a:moveTo>
                  <a:cubicBezTo>
                    <a:pt x="1433" y="246"/>
                    <a:pt x="1433" y="247"/>
                    <a:pt x="1433" y="248"/>
                  </a:cubicBezTo>
                  <a:cubicBezTo>
                    <a:pt x="1433" y="247"/>
                    <a:pt x="1433" y="246"/>
                    <a:pt x="1433" y="246"/>
                  </a:cubicBezTo>
                  <a:moveTo>
                    <a:pt x="1432" y="245"/>
                  </a:moveTo>
                  <a:cubicBezTo>
                    <a:pt x="1433" y="245"/>
                    <a:pt x="1433" y="246"/>
                    <a:pt x="1433" y="246"/>
                  </a:cubicBezTo>
                  <a:cubicBezTo>
                    <a:pt x="1433" y="246"/>
                    <a:pt x="1433" y="245"/>
                    <a:pt x="1432" y="245"/>
                  </a:cubicBezTo>
                  <a:moveTo>
                    <a:pt x="1431" y="243"/>
                  </a:moveTo>
                  <a:cubicBezTo>
                    <a:pt x="1432" y="244"/>
                    <a:pt x="1432" y="244"/>
                    <a:pt x="1432" y="245"/>
                  </a:cubicBezTo>
                  <a:cubicBezTo>
                    <a:pt x="1432" y="244"/>
                    <a:pt x="1432" y="244"/>
                    <a:pt x="1431" y="243"/>
                  </a:cubicBezTo>
                  <a:moveTo>
                    <a:pt x="1430" y="242"/>
                  </a:moveTo>
                  <a:cubicBezTo>
                    <a:pt x="1431" y="242"/>
                    <a:pt x="1431" y="243"/>
                    <a:pt x="1431" y="243"/>
                  </a:cubicBezTo>
                  <a:cubicBezTo>
                    <a:pt x="1431" y="243"/>
                    <a:pt x="1431" y="242"/>
                    <a:pt x="1430" y="242"/>
                  </a:cubicBezTo>
                  <a:moveTo>
                    <a:pt x="1430" y="240"/>
                  </a:moveTo>
                  <a:cubicBezTo>
                    <a:pt x="1430" y="241"/>
                    <a:pt x="1430" y="241"/>
                    <a:pt x="1430" y="242"/>
                  </a:cubicBezTo>
                  <a:cubicBezTo>
                    <a:pt x="1430" y="241"/>
                    <a:pt x="1430" y="241"/>
                    <a:pt x="1430" y="240"/>
                  </a:cubicBezTo>
                  <a:moveTo>
                    <a:pt x="1429" y="239"/>
                  </a:moveTo>
                  <a:cubicBezTo>
                    <a:pt x="1429" y="239"/>
                    <a:pt x="1429" y="240"/>
                    <a:pt x="1430" y="240"/>
                  </a:cubicBezTo>
                  <a:cubicBezTo>
                    <a:pt x="1429" y="240"/>
                    <a:pt x="1429" y="239"/>
                    <a:pt x="1429" y="239"/>
                  </a:cubicBezTo>
                  <a:moveTo>
                    <a:pt x="1427" y="237"/>
                  </a:moveTo>
                  <a:cubicBezTo>
                    <a:pt x="1428" y="237"/>
                    <a:pt x="1428" y="238"/>
                    <a:pt x="1429" y="239"/>
                  </a:cubicBezTo>
                  <a:cubicBezTo>
                    <a:pt x="1428" y="238"/>
                    <a:pt x="1428" y="237"/>
                    <a:pt x="1427" y="237"/>
                  </a:cubicBezTo>
                  <a:moveTo>
                    <a:pt x="1426" y="235"/>
                  </a:moveTo>
                  <a:cubicBezTo>
                    <a:pt x="1426" y="235"/>
                    <a:pt x="1427" y="236"/>
                    <a:pt x="1427" y="237"/>
                  </a:cubicBezTo>
                  <a:cubicBezTo>
                    <a:pt x="1427" y="236"/>
                    <a:pt x="1426" y="235"/>
                    <a:pt x="1426" y="235"/>
                  </a:cubicBezTo>
                  <a:moveTo>
                    <a:pt x="1425" y="233"/>
                  </a:moveTo>
                  <a:cubicBezTo>
                    <a:pt x="1425" y="233"/>
                    <a:pt x="1426" y="234"/>
                    <a:pt x="1426" y="235"/>
                  </a:cubicBezTo>
                  <a:cubicBezTo>
                    <a:pt x="1426" y="234"/>
                    <a:pt x="1425" y="233"/>
                    <a:pt x="1425" y="233"/>
                  </a:cubicBezTo>
                  <a:moveTo>
                    <a:pt x="1423" y="231"/>
                  </a:moveTo>
                  <a:cubicBezTo>
                    <a:pt x="1424" y="231"/>
                    <a:pt x="1425" y="232"/>
                    <a:pt x="1425" y="233"/>
                  </a:cubicBezTo>
                  <a:cubicBezTo>
                    <a:pt x="1425" y="232"/>
                    <a:pt x="1424" y="231"/>
                    <a:pt x="1423" y="231"/>
                  </a:cubicBezTo>
                  <a:moveTo>
                    <a:pt x="1422" y="229"/>
                  </a:moveTo>
                  <a:cubicBezTo>
                    <a:pt x="1422" y="230"/>
                    <a:pt x="1423" y="230"/>
                    <a:pt x="1423" y="231"/>
                  </a:cubicBezTo>
                  <a:cubicBezTo>
                    <a:pt x="1423" y="230"/>
                    <a:pt x="1422" y="230"/>
                    <a:pt x="1422" y="229"/>
                  </a:cubicBezTo>
                  <a:moveTo>
                    <a:pt x="1420" y="227"/>
                  </a:moveTo>
                  <a:cubicBezTo>
                    <a:pt x="1421" y="227"/>
                    <a:pt x="1421" y="228"/>
                    <a:pt x="1422" y="229"/>
                  </a:cubicBezTo>
                  <a:cubicBezTo>
                    <a:pt x="1421" y="228"/>
                    <a:pt x="1421" y="227"/>
                    <a:pt x="1420" y="227"/>
                  </a:cubicBezTo>
                  <a:moveTo>
                    <a:pt x="1418" y="224"/>
                  </a:moveTo>
                  <a:cubicBezTo>
                    <a:pt x="1419" y="225"/>
                    <a:pt x="1419" y="226"/>
                    <a:pt x="1420" y="227"/>
                  </a:cubicBezTo>
                  <a:cubicBezTo>
                    <a:pt x="1419" y="226"/>
                    <a:pt x="1419" y="225"/>
                    <a:pt x="1418" y="224"/>
                  </a:cubicBezTo>
                  <a:moveTo>
                    <a:pt x="1416" y="222"/>
                  </a:moveTo>
                  <a:cubicBezTo>
                    <a:pt x="1416" y="223"/>
                    <a:pt x="1417" y="224"/>
                    <a:pt x="1418" y="224"/>
                  </a:cubicBezTo>
                  <a:cubicBezTo>
                    <a:pt x="1417" y="224"/>
                    <a:pt x="1416" y="223"/>
                    <a:pt x="1416" y="222"/>
                  </a:cubicBezTo>
                  <a:moveTo>
                    <a:pt x="1414" y="220"/>
                  </a:moveTo>
                  <a:cubicBezTo>
                    <a:pt x="1415" y="220"/>
                    <a:pt x="1416" y="222"/>
                    <a:pt x="1416" y="222"/>
                  </a:cubicBezTo>
                  <a:cubicBezTo>
                    <a:pt x="1416" y="222"/>
                    <a:pt x="1415" y="220"/>
                    <a:pt x="1414" y="220"/>
                  </a:cubicBezTo>
                  <a:moveTo>
                    <a:pt x="1412" y="218"/>
                  </a:moveTo>
                  <a:cubicBezTo>
                    <a:pt x="1412" y="218"/>
                    <a:pt x="1413" y="219"/>
                    <a:pt x="1414" y="220"/>
                  </a:cubicBezTo>
                  <a:cubicBezTo>
                    <a:pt x="1413" y="219"/>
                    <a:pt x="1412" y="218"/>
                    <a:pt x="1412" y="218"/>
                  </a:cubicBezTo>
                  <a:moveTo>
                    <a:pt x="1409" y="215"/>
                  </a:moveTo>
                  <a:cubicBezTo>
                    <a:pt x="1410" y="215"/>
                    <a:pt x="1411" y="217"/>
                    <a:pt x="1412" y="218"/>
                  </a:cubicBezTo>
                  <a:cubicBezTo>
                    <a:pt x="1411" y="217"/>
                    <a:pt x="1410" y="215"/>
                    <a:pt x="1409" y="215"/>
                  </a:cubicBezTo>
                  <a:moveTo>
                    <a:pt x="1407" y="212"/>
                  </a:moveTo>
                  <a:cubicBezTo>
                    <a:pt x="1407" y="213"/>
                    <a:pt x="1409" y="214"/>
                    <a:pt x="1409" y="215"/>
                  </a:cubicBezTo>
                  <a:cubicBezTo>
                    <a:pt x="1409" y="214"/>
                    <a:pt x="1407" y="213"/>
                    <a:pt x="1407" y="212"/>
                  </a:cubicBezTo>
                  <a:moveTo>
                    <a:pt x="1407" y="212"/>
                  </a:moveTo>
                  <a:cubicBezTo>
                    <a:pt x="1406" y="211"/>
                    <a:pt x="1404" y="210"/>
                    <a:pt x="1404" y="210"/>
                  </a:cubicBezTo>
                  <a:cubicBezTo>
                    <a:pt x="1404" y="210"/>
                    <a:pt x="1406" y="211"/>
                    <a:pt x="1407" y="212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6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6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0" y="178"/>
                  </a:moveTo>
                  <a:cubicBezTo>
                    <a:pt x="1180" y="178"/>
                    <a:pt x="1180" y="178"/>
                    <a:pt x="1180" y="178"/>
                  </a:cubicBezTo>
                  <a:cubicBezTo>
                    <a:pt x="1180" y="178"/>
                    <a:pt x="1180" y="178"/>
                    <a:pt x="1180" y="178"/>
                  </a:cubicBezTo>
                  <a:moveTo>
                    <a:pt x="1180" y="178"/>
                  </a:moveTo>
                  <a:cubicBezTo>
                    <a:pt x="1180" y="178"/>
                    <a:pt x="1180" y="178"/>
                    <a:pt x="1180" y="178"/>
                  </a:cubicBezTo>
                  <a:cubicBezTo>
                    <a:pt x="1180" y="178"/>
                    <a:pt x="1180" y="178"/>
                    <a:pt x="1180" y="178"/>
                  </a:cubicBezTo>
                  <a:moveTo>
                    <a:pt x="1180" y="178"/>
                  </a:moveTo>
                  <a:cubicBezTo>
                    <a:pt x="1180" y="178"/>
                    <a:pt x="1180" y="178"/>
                    <a:pt x="1180" y="178"/>
                  </a:cubicBezTo>
                  <a:cubicBezTo>
                    <a:pt x="1180" y="178"/>
                    <a:pt x="1180" y="178"/>
                    <a:pt x="1180" y="178"/>
                  </a:cubicBezTo>
                  <a:moveTo>
                    <a:pt x="1180" y="178"/>
                  </a:moveTo>
                  <a:cubicBezTo>
                    <a:pt x="1180" y="178"/>
                    <a:pt x="1180" y="178"/>
                    <a:pt x="1180" y="178"/>
                  </a:cubicBezTo>
                  <a:cubicBezTo>
                    <a:pt x="1180" y="178"/>
                    <a:pt x="1180" y="178"/>
                    <a:pt x="1180" y="178"/>
                  </a:cubicBezTo>
                  <a:moveTo>
                    <a:pt x="1181" y="178"/>
                  </a:moveTo>
                  <a:cubicBezTo>
                    <a:pt x="1180" y="178"/>
                    <a:pt x="1180" y="178"/>
                    <a:pt x="1180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1" y="178"/>
                    <a:pt x="1181" y="178"/>
                    <a:pt x="1181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1" y="178"/>
                    <a:pt x="1181" y="178"/>
                    <a:pt x="1181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1" y="178"/>
                    <a:pt x="1181" y="178"/>
                    <a:pt x="1181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1" y="178"/>
                    <a:pt x="1181" y="178"/>
                    <a:pt x="1181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1" y="178"/>
                    <a:pt x="1181" y="178"/>
                    <a:pt x="1181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1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4" y="178"/>
                    <a:pt x="1184" y="178"/>
                    <a:pt x="1184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4" y="177"/>
                  </a:moveTo>
                  <a:cubicBezTo>
                    <a:pt x="1184" y="177"/>
                    <a:pt x="1184" y="177"/>
                    <a:pt x="1184" y="178"/>
                  </a:cubicBezTo>
                  <a:cubicBezTo>
                    <a:pt x="1184" y="177"/>
                    <a:pt x="1184" y="177"/>
                    <a:pt x="1184" y="177"/>
                  </a:cubicBezTo>
                  <a:moveTo>
                    <a:pt x="1184" y="177"/>
                  </a:moveTo>
                  <a:cubicBezTo>
                    <a:pt x="1184" y="177"/>
                    <a:pt x="1184" y="177"/>
                    <a:pt x="1184" y="177"/>
                  </a:cubicBezTo>
                  <a:cubicBezTo>
                    <a:pt x="1184" y="177"/>
                    <a:pt x="1184" y="177"/>
                    <a:pt x="1184" y="177"/>
                  </a:cubicBezTo>
                  <a:moveTo>
                    <a:pt x="1184" y="177"/>
                  </a:moveTo>
                  <a:cubicBezTo>
                    <a:pt x="1184" y="177"/>
                    <a:pt x="1184" y="177"/>
                    <a:pt x="1184" y="177"/>
                  </a:cubicBezTo>
                  <a:cubicBezTo>
                    <a:pt x="1184" y="177"/>
                    <a:pt x="1184" y="177"/>
                    <a:pt x="1184" y="177"/>
                  </a:cubicBezTo>
                  <a:moveTo>
                    <a:pt x="1184" y="177"/>
                  </a:moveTo>
                  <a:cubicBezTo>
                    <a:pt x="1184" y="177"/>
                    <a:pt x="1184" y="177"/>
                    <a:pt x="1184" y="177"/>
                  </a:cubicBezTo>
                  <a:cubicBezTo>
                    <a:pt x="1184" y="177"/>
                    <a:pt x="1184" y="177"/>
                    <a:pt x="1184" y="177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9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162" y="111"/>
                  </a:moveTo>
                  <a:cubicBezTo>
                    <a:pt x="1162" y="111"/>
                    <a:pt x="1161" y="110"/>
                    <a:pt x="1161" y="110"/>
                  </a:cubicBezTo>
                  <a:cubicBezTo>
                    <a:pt x="1161" y="110"/>
                    <a:pt x="1162" y="111"/>
                    <a:pt x="1162" y="111"/>
                  </a:cubicBezTo>
                  <a:moveTo>
                    <a:pt x="1164" y="111"/>
                  </a:moveTo>
                  <a:cubicBezTo>
                    <a:pt x="1163" y="111"/>
                    <a:pt x="1163" y="111"/>
                    <a:pt x="1162" y="111"/>
                  </a:cubicBezTo>
                  <a:cubicBezTo>
                    <a:pt x="1163" y="111"/>
                    <a:pt x="1163" y="111"/>
                    <a:pt x="1164" y="111"/>
                  </a:cubicBezTo>
                  <a:moveTo>
                    <a:pt x="1165" y="112"/>
                  </a:moveTo>
                  <a:cubicBezTo>
                    <a:pt x="1164" y="112"/>
                    <a:pt x="1164" y="112"/>
                    <a:pt x="1164" y="111"/>
                  </a:cubicBezTo>
                  <a:cubicBezTo>
                    <a:pt x="1164" y="112"/>
                    <a:pt x="1164" y="112"/>
                    <a:pt x="1165" y="112"/>
                  </a:cubicBezTo>
                  <a:moveTo>
                    <a:pt x="1166" y="112"/>
                  </a:moveTo>
                  <a:cubicBezTo>
                    <a:pt x="1166" y="112"/>
                    <a:pt x="1165" y="112"/>
                    <a:pt x="1165" y="112"/>
                  </a:cubicBezTo>
                  <a:cubicBezTo>
                    <a:pt x="1165" y="112"/>
                    <a:pt x="1166" y="112"/>
                    <a:pt x="1166" y="112"/>
                  </a:cubicBezTo>
                  <a:moveTo>
                    <a:pt x="1167" y="113"/>
                  </a:moveTo>
                  <a:cubicBezTo>
                    <a:pt x="1167" y="113"/>
                    <a:pt x="1167" y="112"/>
                    <a:pt x="1166" y="112"/>
                  </a:cubicBezTo>
                  <a:cubicBezTo>
                    <a:pt x="1167" y="112"/>
                    <a:pt x="1167" y="113"/>
                    <a:pt x="1167" y="113"/>
                  </a:cubicBezTo>
                  <a:moveTo>
                    <a:pt x="1168" y="113"/>
                  </a:moveTo>
                  <a:cubicBezTo>
                    <a:pt x="1168" y="113"/>
                    <a:pt x="1167" y="113"/>
                    <a:pt x="1167" y="113"/>
                  </a:cubicBezTo>
                  <a:cubicBezTo>
                    <a:pt x="1167" y="113"/>
                    <a:pt x="1168" y="113"/>
                    <a:pt x="1168" y="113"/>
                  </a:cubicBezTo>
                  <a:moveTo>
                    <a:pt x="1169" y="114"/>
                  </a:moveTo>
                  <a:cubicBezTo>
                    <a:pt x="1169" y="114"/>
                    <a:pt x="1168" y="114"/>
                    <a:pt x="1168" y="113"/>
                  </a:cubicBezTo>
                  <a:cubicBezTo>
                    <a:pt x="1168" y="114"/>
                    <a:pt x="1169" y="114"/>
                    <a:pt x="1169" y="114"/>
                  </a:cubicBezTo>
                  <a:moveTo>
                    <a:pt x="1170" y="114"/>
                  </a:moveTo>
                  <a:cubicBezTo>
                    <a:pt x="1170" y="114"/>
                    <a:pt x="1170" y="114"/>
                    <a:pt x="1169" y="114"/>
                  </a:cubicBezTo>
                  <a:cubicBezTo>
                    <a:pt x="1170" y="114"/>
                    <a:pt x="1170" y="114"/>
                    <a:pt x="1170" y="114"/>
                  </a:cubicBezTo>
                  <a:moveTo>
                    <a:pt x="1171" y="115"/>
                  </a:moveTo>
                  <a:cubicBezTo>
                    <a:pt x="1170" y="114"/>
                    <a:pt x="1170" y="114"/>
                    <a:pt x="1170" y="114"/>
                  </a:cubicBezTo>
                  <a:cubicBezTo>
                    <a:pt x="1170" y="114"/>
                    <a:pt x="1170" y="114"/>
                    <a:pt x="1171" y="115"/>
                  </a:cubicBezTo>
                  <a:moveTo>
                    <a:pt x="1172" y="115"/>
                  </a:moveTo>
                  <a:cubicBezTo>
                    <a:pt x="1171" y="115"/>
                    <a:pt x="1171" y="115"/>
                    <a:pt x="1171" y="115"/>
                  </a:cubicBezTo>
                  <a:cubicBezTo>
                    <a:pt x="1171" y="115"/>
                    <a:pt x="1171" y="115"/>
                    <a:pt x="1172" y="115"/>
                  </a:cubicBezTo>
                  <a:moveTo>
                    <a:pt x="1172" y="115"/>
                  </a:moveTo>
                  <a:cubicBezTo>
                    <a:pt x="1172" y="115"/>
                    <a:pt x="1172" y="115"/>
                    <a:pt x="1172" y="115"/>
                  </a:cubicBezTo>
                  <a:cubicBezTo>
                    <a:pt x="1172" y="115"/>
                    <a:pt x="1172" y="115"/>
                    <a:pt x="1172" y="115"/>
                  </a:cubicBezTo>
                  <a:moveTo>
                    <a:pt x="1173" y="116"/>
                  </a:moveTo>
                  <a:cubicBezTo>
                    <a:pt x="1173" y="115"/>
                    <a:pt x="1173" y="115"/>
                    <a:pt x="1172" y="115"/>
                  </a:cubicBezTo>
                  <a:cubicBezTo>
                    <a:pt x="1173" y="115"/>
                    <a:pt x="1173" y="115"/>
                    <a:pt x="1173" y="116"/>
                  </a:cubicBezTo>
                  <a:moveTo>
                    <a:pt x="1174" y="116"/>
                  </a:moveTo>
                  <a:cubicBezTo>
                    <a:pt x="1174" y="116"/>
                    <a:pt x="1173" y="116"/>
                    <a:pt x="1173" y="116"/>
                  </a:cubicBezTo>
                  <a:cubicBezTo>
                    <a:pt x="1173" y="116"/>
                    <a:pt x="1174" y="116"/>
                    <a:pt x="1174" y="116"/>
                  </a:cubicBezTo>
                  <a:moveTo>
                    <a:pt x="1175" y="116"/>
                  </a:moveTo>
                  <a:cubicBezTo>
                    <a:pt x="1174" y="116"/>
                    <a:pt x="1174" y="116"/>
                    <a:pt x="1174" y="116"/>
                  </a:cubicBezTo>
                  <a:cubicBezTo>
                    <a:pt x="1174" y="116"/>
                    <a:pt x="1174" y="116"/>
                    <a:pt x="1175" y="116"/>
                  </a:cubicBezTo>
                  <a:moveTo>
                    <a:pt x="1175" y="116"/>
                  </a:moveTo>
                  <a:cubicBezTo>
                    <a:pt x="1175" y="116"/>
                    <a:pt x="1175" y="116"/>
                    <a:pt x="1175" y="116"/>
                  </a:cubicBezTo>
                  <a:cubicBezTo>
                    <a:pt x="1175" y="116"/>
                    <a:pt x="1175" y="116"/>
                    <a:pt x="1175" y="116"/>
                  </a:cubicBezTo>
                  <a:moveTo>
                    <a:pt x="1175" y="116"/>
                  </a:moveTo>
                  <a:cubicBezTo>
                    <a:pt x="1175" y="116"/>
                    <a:pt x="1175" y="116"/>
                    <a:pt x="1175" y="116"/>
                  </a:cubicBezTo>
                  <a:cubicBezTo>
                    <a:pt x="1175" y="116"/>
                    <a:pt x="1175" y="116"/>
                    <a:pt x="1175" y="116"/>
                  </a:cubicBezTo>
                  <a:moveTo>
                    <a:pt x="1176" y="116"/>
                  </a:moveTo>
                  <a:cubicBezTo>
                    <a:pt x="1176" y="116"/>
                    <a:pt x="1176" y="116"/>
                    <a:pt x="1175" y="116"/>
                  </a:cubicBezTo>
                  <a:cubicBezTo>
                    <a:pt x="1176" y="116"/>
                    <a:pt x="1176" y="116"/>
                    <a:pt x="1176" y="116"/>
                  </a:cubicBezTo>
                  <a:moveTo>
                    <a:pt x="1177" y="117"/>
                  </a:moveTo>
                  <a:cubicBezTo>
                    <a:pt x="1176" y="116"/>
                    <a:pt x="1176" y="116"/>
                    <a:pt x="1176" y="116"/>
                  </a:cubicBezTo>
                  <a:cubicBezTo>
                    <a:pt x="1176" y="116"/>
                    <a:pt x="1176" y="116"/>
                    <a:pt x="1177" y="117"/>
                  </a:cubicBezTo>
                  <a:moveTo>
                    <a:pt x="1177" y="117"/>
                  </a:moveTo>
                  <a:cubicBezTo>
                    <a:pt x="1177" y="117"/>
                    <a:pt x="1177" y="117"/>
                    <a:pt x="1177" y="117"/>
                  </a:cubicBezTo>
                  <a:cubicBezTo>
                    <a:pt x="1177" y="117"/>
                    <a:pt x="1177" y="117"/>
                    <a:pt x="1177" y="117"/>
                  </a:cubicBezTo>
                  <a:moveTo>
                    <a:pt x="1177" y="117"/>
                  </a:moveTo>
                  <a:cubicBezTo>
                    <a:pt x="1177" y="117"/>
                    <a:pt x="1177" y="117"/>
                    <a:pt x="1177" y="117"/>
                  </a:cubicBezTo>
                  <a:cubicBezTo>
                    <a:pt x="1177" y="117"/>
                    <a:pt x="1177" y="117"/>
                    <a:pt x="1177" y="117"/>
                  </a:cubicBezTo>
                  <a:moveTo>
                    <a:pt x="1178" y="117"/>
                  </a:moveTo>
                  <a:cubicBezTo>
                    <a:pt x="1178" y="117"/>
                    <a:pt x="1178" y="117"/>
                    <a:pt x="1177" y="117"/>
                  </a:cubicBezTo>
                  <a:cubicBezTo>
                    <a:pt x="1178" y="117"/>
                    <a:pt x="1178" y="117"/>
                    <a:pt x="1178" y="117"/>
                  </a:cubicBezTo>
                  <a:moveTo>
                    <a:pt x="1178" y="117"/>
                  </a:moveTo>
                  <a:cubicBezTo>
                    <a:pt x="1178" y="117"/>
                    <a:pt x="1178" y="117"/>
                    <a:pt x="1178" y="117"/>
                  </a:cubicBezTo>
                  <a:cubicBezTo>
                    <a:pt x="1178" y="117"/>
                    <a:pt x="1178" y="117"/>
                    <a:pt x="1178" y="117"/>
                  </a:cubicBezTo>
                  <a:moveTo>
                    <a:pt x="1178" y="117"/>
                  </a:moveTo>
                  <a:cubicBezTo>
                    <a:pt x="1178" y="117"/>
                    <a:pt x="1178" y="117"/>
                    <a:pt x="1178" y="117"/>
                  </a:cubicBezTo>
                  <a:cubicBezTo>
                    <a:pt x="1178" y="117"/>
                    <a:pt x="1178" y="117"/>
                    <a:pt x="1178" y="117"/>
                  </a:cubicBezTo>
                  <a:moveTo>
                    <a:pt x="1179" y="117"/>
                  </a:moveTo>
                  <a:cubicBezTo>
                    <a:pt x="1178" y="117"/>
                    <a:pt x="1178" y="117"/>
                    <a:pt x="1178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79" y="117"/>
                  </a:moveTo>
                  <a:cubicBezTo>
                    <a:pt x="1179" y="117"/>
                    <a:pt x="1179" y="117"/>
                    <a:pt x="1179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79" y="117"/>
                  </a:moveTo>
                  <a:cubicBezTo>
                    <a:pt x="1179" y="117"/>
                    <a:pt x="1179" y="117"/>
                    <a:pt x="1179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79" y="117"/>
                  </a:moveTo>
                  <a:cubicBezTo>
                    <a:pt x="1179" y="117"/>
                    <a:pt x="1179" y="117"/>
                    <a:pt x="1179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79" y="117"/>
                  </a:moveTo>
                  <a:cubicBezTo>
                    <a:pt x="1179" y="117"/>
                    <a:pt x="1179" y="117"/>
                    <a:pt x="1179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79" y="117"/>
                  </a:moveTo>
                  <a:cubicBezTo>
                    <a:pt x="1179" y="117"/>
                    <a:pt x="1179" y="117"/>
                    <a:pt x="1180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80" y="117"/>
                  </a:moveTo>
                  <a:cubicBezTo>
                    <a:pt x="1180" y="117"/>
                    <a:pt x="1180" y="117"/>
                    <a:pt x="1180" y="117"/>
                  </a:cubicBezTo>
                  <a:cubicBezTo>
                    <a:pt x="1180" y="117"/>
                    <a:pt x="1180" y="117"/>
                    <a:pt x="1180" y="117"/>
                  </a:cubicBezTo>
                  <a:moveTo>
                    <a:pt x="1180" y="117"/>
                  </a:moveTo>
                  <a:cubicBezTo>
                    <a:pt x="1180" y="117"/>
                    <a:pt x="1180" y="117"/>
                    <a:pt x="1180" y="117"/>
                  </a:cubicBezTo>
                  <a:cubicBezTo>
                    <a:pt x="1180" y="117"/>
                    <a:pt x="1180" y="117"/>
                    <a:pt x="1180" y="117"/>
                  </a:cubicBezTo>
                  <a:moveTo>
                    <a:pt x="1180" y="117"/>
                  </a:moveTo>
                  <a:cubicBezTo>
                    <a:pt x="1180" y="117"/>
                    <a:pt x="1180" y="117"/>
                    <a:pt x="1180" y="117"/>
                  </a:cubicBezTo>
                  <a:cubicBezTo>
                    <a:pt x="1180" y="117"/>
                    <a:pt x="1180" y="117"/>
                    <a:pt x="1180" y="117"/>
                  </a:cubicBezTo>
                  <a:moveTo>
                    <a:pt x="1180" y="117"/>
                  </a:moveTo>
                  <a:cubicBezTo>
                    <a:pt x="1181" y="117"/>
                    <a:pt x="1181" y="117"/>
                    <a:pt x="1181" y="117"/>
                  </a:cubicBezTo>
                  <a:cubicBezTo>
                    <a:pt x="1180" y="117"/>
                    <a:pt x="1180" y="117"/>
                    <a:pt x="1180" y="117"/>
                  </a:cubicBezTo>
                  <a:moveTo>
                    <a:pt x="1181" y="117"/>
                  </a:moveTo>
                  <a:cubicBezTo>
                    <a:pt x="1181" y="117"/>
                    <a:pt x="1181" y="117"/>
                    <a:pt x="1181" y="117"/>
                  </a:cubicBezTo>
                  <a:cubicBezTo>
                    <a:pt x="1181" y="117"/>
                    <a:pt x="1181" y="117"/>
                    <a:pt x="1181" y="117"/>
                  </a:cubicBezTo>
                  <a:moveTo>
                    <a:pt x="1181" y="117"/>
                  </a:moveTo>
                  <a:cubicBezTo>
                    <a:pt x="1181" y="117"/>
                    <a:pt x="1181" y="117"/>
                    <a:pt x="1181" y="117"/>
                  </a:cubicBezTo>
                  <a:cubicBezTo>
                    <a:pt x="1181" y="117"/>
                    <a:pt x="1181" y="117"/>
                    <a:pt x="1181" y="117"/>
                  </a:cubicBezTo>
                  <a:moveTo>
                    <a:pt x="1181" y="117"/>
                  </a:moveTo>
                  <a:cubicBezTo>
                    <a:pt x="1181" y="117"/>
                    <a:pt x="1181" y="117"/>
                    <a:pt x="1182" y="117"/>
                  </a:cubicBezTo>
                  <a:cubicBezTo>
                    <a:pt x="1181" y="117"/>
                    <a:pt x="1181" y="117"/>
                    <a:pt x="1181" y="117"/>
                  </a:cubicBezTo>
                  <a:moveTo>
                    <a:pt x="1182" y="117"/>
                  </a:moveTo>
                  <a:cubicBezTo>
                    <a:pt x="1182" y="117"/>
                    <a:pt x="1182" y="117"/>
                    <a:pt x="1182" y="117"/>
                  </a:cubicBezTo>
                  <a:cubicBezTo>
                    <a:pt x="1182" y="117"/>
                    <a:pt x="1182" y="117"/>
                    <a:pt x="1182" y="117"/>
                  </a:cubicBezTo>
                  <a:moveTo>
                    <a:pt x="1182" y="118"/>
                  </a:moveTo>
                  <a:cubicBezTo>
                    <a:pt x="1182" y="118"/>
                    <a:pt x="1182" y="118"/>
                    <a:pt x="1182" y="118"/>
                  </a:cubicBezTo>
                  <a:cubicBezTo>
                    <a:pt x="1182" y="118"/>
                    <a:pt x="1182" y="118"/>
                    <a:pt x="1182" y="118"/>
                  </a:cubicBezTo>
                  <a:moveTo>
                    <a:pt x="1182" y="118"/>
                  </a:moveTo>
                  <a:cubicBezTo>
                    <a:pt x="1182" y="118"/>
                    <a:pt x="1182" y="118"/>
                    <a:pt x="1182" y="118"/>
                  </a:cubicBezTo>
                  <a:cubicBezTo>
                    <a:pt x="1182" y="118"/>
                    <a:pt x="1182" y="118"/>
                    <a:pt x="1182" y="118"/>
                  </a:cubicBezTo>
                  <a:moveTo>
                    <a:pt x="1183" y="118"/>
                  </a:moveTo>
                  <a:cubicBezTo>
                    <a:pt x="1182" y="118"/>
                    <a:pt x="1182" y="118"/>
                    <a:pt x="1182" y="118"/>
                  </a:cubicBezTo>
                  <a:cubicBezTo>
                    <a:pt x="1183" y="118"/>
                    <a:pt x="1183" y="118"/>
                    <a:pt x="1183" y="118"/>
                  </a:cubicBezTo>
                  <a:moveTo>
                    <a:pt x="1183" y="119"/>
                  </a:moveTo>
                  <a:cubicBezTo>
                    <a:pt x="1183" y="118"/>
                    <a:pt x="1183" y="118"/>
                    <a:pt x="1183" y="118"/>
                  </a:cubicBezTo>
                  <a:cubicBezTo>
                    <a:pt x="1183" y="119"/>
                    <a:pt x="1183" y="119"/>
                    <a:pt x="1183" y="119"/>
                  </a:cubicBezTo>
                  <a:moveTo>
                    <a:pt x="1183" y="119"/>
                  </a:moveTo>
                  <a:cubicBezTo>
                    <a:pt x="1183" y="119"/>
                    <a:pt x="1183" y="119"/>
                    <a:pt x="1183" y="119"/>
                  </a:cubicBezTo>
                  <a:cubicBezTo>
                    <a:pt x="1183" y="119"/>
                    <a:pt x="1183" y="119"/>
                    <a:pt x="1183" y="119"/>
                  </a:cubicBezTo>
                  <a:moveTo>
                    <a:pt x="1184" y="119"/>
                  </a:moveTo>
                  <a:cubicBezTo>
                    <a:pt x="1183" y="119"/>
                    <a:pt x="1183" y="119"/>
                    <a:pt x="1183" y="119"/>
                  </a:cubicBezTo>
                  <a:cubicBezTo>
                    <a:pt x="1184" y="119"/>
                    <a:pt x="1184" y="119"/>
                    <a:pt x="1184" y="119"/>
                  </a:cubicBezTo>
                  <a:moveTo>
                    <a:pt x="1184" y="119"/>
                  </a:moveTo>
                  <a:cubicBezTo>
                    <a:pt x="1184" y="119"/>
                    <a:pt x="1184" y="119"/>
                    <a:pt x="1184" y="119"/>
                  </a:cubicBezTo>
                  <a:cubicBezTo>
                    <a:pt x="1184" y="119"/>
                    <a:pt x="1184" y="119"/>
                    <a:pt x="1184" y="119"/>
                  </a:cubicBezTo>
                  <a:moveTo>
                    <a:pt x="1184" y="119"/>
                  </a:moveTo>
                  <a:cubicBezTo>
                    <a:pt x="1184" y="119"/>
                    <a:pt x="1184" y="119"/>
                    <a:pt x="1184" y="119"/>
                  </a:cubicBezTo>
                  <a:cubicBezTo>
                    <a:pt x="1184" y="119"/>
                    <a:pt x="1184" y="119"/>
                    <a:pt x="1184" y="119"/>
                  </a:cubicBezTo>
                  <a:moveTo>
                    <a:pt x="1184" y="119"/>
                  </a:moveTo>
                  <a:cubicBezTo>
                    <a:pt x="1185" y="119"/>
                    <a:pt x="1185" y="120"/>
                    <a:pt x="1185" y="120"/>
                  </a:cubicBezTo>
                  <a:cubicBezTo>
                    <a:pt x="1185" y="120"/>
                    <a:pt x="1185" y="119"/>
                    <a:pt x="1184" y="119"/>
                  </a:cubicBezTo>
                  <a:moveTo>
                    <a:pt x="1186" y="120"/>
                  </a:moveTo>
                  <a:cubicBezTo>
                    <a:pt x="1186" y="120"/>
                    <a:pt x="1185" y="120"/>
                    <a:pt x="1185" y="120"/>
                  </a:cubicBezTo>
                  <a:cubicBezTo>
                    <a:pt x="1185" y="120"/>
                    <a:pt x="1186" y="120"/>
                    <a:pt x="1186" y="120"/>
                  </a:cubicBezTo>
                  <a:moveTo>
                    <a:pt x="1186" y="120"/>
                  </a:moveTo>
                  <a:cubicBezTo>
                    <a:pt x="1186" y="120"/>
                    <a:pt x="1186" y="120"/>
                    <a:pt x="1186" y="120"/>
                  </a:cubicBezTo>
                  <a:cubicBezTo>
                    <a:pt x="1186" y="120"/>
                    <a:pt x="1186" y="120"/>
                    <a:pt x="1186" y="120"/>
                  </a:cubicBezTo>
                  <a:moveTo>
                    <a:pt x="1186" y="120"/>
                  </a:moveTo>
                  <a:cubicBezTo>
                    <a:pt x="1186" y="120"/>
                    <a:pt x="1186" y="121"/>
                    <a:pt x="1186" y="121"/>
                  </a:cubicBezTo>
                  <a:cubicBezTo>
                    <a:pt x="1186" y="121"/>
                    <a:pt x="1186" y="120"/>
                    <a:pt x="1186" y="120"/>
                  </a:cubicBezTo>
                  <a:moveTo>
                    <a:pt x="1186" y="121"/>
                  </a:moveTo>
                  <a:cubicBezTo>
                    <a:pt x="1187" y="121"/>
                    <a:pt x="1187" y="121"/>
                    <a:pt x="1187" y="121"/>
                  </a:cubicBezTo>
                  <a:cubicBezTo>
                    <a:pt x="1187" y="121"/>
                    <a:pt x="1187" y="121"/>
                    <a:pt x="1186" y="121"/>
                  </a:cubicBezTo>
                  <a:moveTo>
                    <a:pt x="1187" y="121"/>
                  </a:moveTo>
                  <a:cubicBezTo>
                    <a:pt x="1188" y="122"/>
                    <a:pt x="1188" y="122"/>
                    <a:pt x="1188" y="122"/>
                  </a:cubicBezTo>
                  <a:cubicBezTo>
                    <a:pt x="1188" y="122"/>
                    <a:pt x="1188" y="122"/>
                    <a:pt x="1187" y="121"/>
                  </a:cubicBezTo>
                  <a:moveTo>
                    <a:pt x="1189" y="123"/>
                  </a:moveTo>
                  <a:cubicBezTo>
                    <a:pt x="1189" y="123"/>
                    <a:pt x="1189" y="122"/>
                    <a:pt x="1188" y="122"/>
                  </a:cubicBezTo>
                  <a:cubicBezTo>
                    <a:pt x="1189" y="122"/>
                    <a:pt x="1189" y="123"/>
                    <a:pt x="1189" y="123"/>
                  </a:cubicBezTo>
                  <a:moveTo>
                    <a:pt x="1189" y="123"/>
                  </a:moveTo>
                  <a:cubicBezTo>
                    <a:pt x="1190" y="123"/>
                    <a:pt x="1190" y="123"/>
                    <a:pt x="1190" y="123"/>
                  </a:cubicBezTo>
                  <a:cubicBezTo>
                    <a:pt x="1190" y="123"/>
                    <a:pt x="1190" y="123"/>
                    <a:pt x="1189" y="123"/>
                  </a:cubicBezTo>
                  <a:moveTo>
                    <a:pt x="1191" y="124"/>
                  </a:moveTo>
                  <a:cubicBezTo>
                    <a:pt x="1190" y="124"/>
                    <a:pt x="1190" y="124"/>
                    <a:pt x="1190" y="123"/>
                  </a:cubicBezTo>
                  <a:cubicBezTo>
                    <a:pt x="1190" y="124"/>
                    <a:pt x="1190" y="124"/>
                    <a:pt x="1191" y="124"/>
                  </a:cubicBezTo>
                  <a:moveTo>
                    <a:pt x="1192" y="125"/>
                  </a:moveTo>
                  <a:cubicBezTo>
                    <a:pt x="1192" y="124"/>
                    <a:pt x="1191" y="124"/>
                    <a:pt x="1191" y="124"/>
                  </a:cubicBezTo>
                  <a:cubicBezTo>
                    <a:pt x="1191" y="124"/>
                    <a:pt x="1192" y="124"/>
                    <a:pt x="1192" y="125"/>
                  </a:cubicBezTo>
                  <a:moveTo>
                    <a:pt x="1192" y="125"/>
                  </a:moveTo>
                  <a:cubicBezTo>
                    <a:pt x="1192" y="125"/>
                    <a:pt x="1193" y="125"/>
                    <a:pt x="1193" y="125"/>
                  </a:cubicBezTo>
                  <a:cubicBezTo>
                    <a:pt x="1193" y="125"/>
                    <a:pt x="1192" y="125"/>
                    <a:pt x="1192" y="125"/>
                  </a:cubicBezTo>
                  <a:moveTo>
                    <a:pt x="1194" y="126"/>
                  </a:moveTo>
                  <a:cubicBezTo>
                    <a:pt x="1194" y="126"/>
                    <a:pt x="1193" y="126"/>
                    <a:pt x="1193" y="125"/>
                  </a:cubicBezTo>
                  <a:cubicBezTo>
                    <a:pt x="1193" y="126"/>
                    <a:pt x="1194" y="126"/>
                    <a:pt x="1194" y="126"/>
                  </a:cubicBezTo>
                  <a:moveTo>
                    <a:pt x="1194" y="126"/>
                  </a:moveTo>
                  <a:cubicBezTo>
                    <a:pt x="1195" y="127"/>
                    <a:pt x="1195" y="127"/>
                    <a:pt x="1196" y="127"/>
                  </a:cubicBezTo>
                  <a:cubicBezTo>
                    <a:pt x="1195" y="127"/>
                    <a:pt x="1195" y="127"/>
                    <a:pt x="1194" y="126"/>
                  </a:cubicBezTo>
                  <a:moveTo>
                    <a:pt x="1196" y="127"/>
                  </a:moveTo>
                  <a:cubicBezTo>
                    <a:pt x="1196" y="127"/>
                    <a:pt x="1196" y="127"/>
                    <a:pt x="1196" y="128"/>
                  </a:cubicBezTo>
                  <a:cubicBezTo>
                    <a:pt x="1196" y="127"/>
                    <a:pt x="1196" y="127"/>
                    <a:pt x="1196" y="127"/>
                  </a:cubicBezTo>
                  <a:moveTo>
                    <a:pt x="1198" y="129"/>
                  </a:moveTo>
                  <a:cubicBezTo>
                    <a:pt x="1198" y="129"/>
                    <a:pt x="1197" y="128"/>
                    <a:pt x="1196" y="128"/>
                  </a:cubicBezTo>
                  <a:cubicBezTo>
                    <a:pt x="1197" y="128"/>
                    <a:pt x="1198" y="129"/>
                    <a:pt x="1198" y="129"/>
                  </a:cubicBezTo>
                  <a:moveTo>
                    <a:pt x="1199" y="130"/>
                  </a:moveTo>
                  <a:cubicBezTo>
                    <a:pt x="1199" y="130"/>
                    <a:pt x="1199" y="129"/>
                    <a:pt x="1198" y="129"/>
                  </a:cubicBezTo>
                  <a:cubicBezTo>
                    <a:pt x="1199" y="129"/>
                    <a:pt x="1199" y="130"/>
                    <a:pt x="1199" y="130"/>
                  </a:cubicBezTo>
                  <a:moveTo>
                    <a:pt x="1201" y="131"/>
                  </a:moveTo>
                  <a:cubicBezTo>
                    <a:pt x="1200" y="131"/>
                    <a:pt x="1199" y="130"/>
                    <a:pt x="1199" y="130"/>
                  </a:cubicBezTo>
                  <a:cubicBezTo>
                    <a:pt x="1199" y="130"/>
                    <a:pt x="1200" y="131"/>
                    <a:pt x="1201" y="131"/>
                  </a:cubicBezTo>
                  <a:moveTo>
                    <a:pt x="1202" y="132"/>
                  </a:moveTo>
                  <a:cubicBezTo>
                    <a:pt x="1203" y="132"/>
                    <a:pt x="1204" y="133"/>
                    <a:pt x="1204" y="133"/>
                  </a:cubicBezTo>
                  <a:cubicBezTo>
                    <a:pt x="1204" y="133"/>
                    <a:pt x="1202" y="132"/>
                    <a:pt x="1202" y="132"/>
                  </a:cubicBezTo>
                  <a:cubicBezTo>
                    <a:pt x="1202" y="132"/>
                    <a:pt x="1201" y="132"/>
                    <a:pt x="1201" y="131"/>
                  </a:cubicBezTo>
                  <a:cubicBezTo>
                    <a:pt x="1201" y="132"/>
                    <a:pt x="1202" y="132"/>
                    <a:pt x="1202" y="132"/>
                  </a:cubicBezTo>
                  <a:moveTo>
                    <a:pt x="1213" y="47"/>
                  </a:moveTo>
                  <a:cubicBezTo>
                    <a:pt x="1213" y="47"/>
                    <a:pt x="1213" y="47"/>
                    <a:pt x="1213" y="47"/>
                  </a:cubicBezTo>
                  <a:cubicBezTo>
                    <a:pt x="1213" y="47"/>
                    <a:pt x="1213" y="47"/>
                    <a:pt x="1213" y="47"/>
                  </a:cubicBezTo>
                  <a:moveTo>
                    <a:pt x="1213" y="47"/>
                  </a:moveTo>
                  <a:cubicBezTo>
                    <a:pt x="1213" y="47"/>
                    <a:pt x="1213" y="47"/>
                    <a:pt x="1213" y="47"/>
                  </a:cubicBezTo>
                  <a:cubicBezTo>
                    <a:pt x="1213" y="47"/>
                    <a:pt x="1213" y="47"/>
                    <a:pt x="1213" y="47"/>
                  </a:cubicBezTo>
                  <a:moveTo>
                    <a:pt x="1213" y="47"/>
                  </a:moveTo>
                  <a:cubicBezTo>
                    <a:pt x="1213" y="47"/>
                    <a:pt x="1213" y="47"/>
                    <a:pt x="1213" y="47"/>
                  </a:cubicBezTo>
                  <a:cubicBezTo>
                    <a:pt x="1213" y="47"/>
                    <a:pt x="1213" y="47"/>
                    <a:pt x="1213" y="47"/>
                  </a:cubicBezTo>
                  <a:moveTo>
                    <a:pt x="1213" y="47"/>
                  </a:moveTo>
                  <a:cubicBezTo>
                    <a:pt x="1213" y="47"/>
                    <a:pt x="1213" y="47"/>
                    <a:pt x="1213" y="47"/>
                  </a:cubicBezTo>
                  <a:cubicBezTo>
                    <a:pt x="1213" y="47"/>
                    <a:pt x="1213" y="47"/>
                    <a:pt x="1213" y="47"/>
                  </a:cubicBezTo>
                  <a:moveTo>
                    <a:pt x="1213" y="47"/>
                  </a:moveTo>
                  <a:cubicBezTo>
                    <a:pt x="1212" y="47"/>
                    <a:pt x="1212" y="47"/>
                    <a:pt x="1212" y="47"/>
                  </a:cubicBezTo>
                  <a:cubicBezTo>
                    <a:pt x="1213" y="47"/>
                    <a:pt x="1213" y="47"/>
                    <a:pt x="1213" y="47"/>
                  </a:cubicBezTo>
                  <a:moveTo>
                    <a:pt x="1212" y="47"/>
                  </a:moveTo>
                  <a:cubicBezTo>
                    <a:pt x="1212" y="47"/>
                    <a:pt x="1212" y="47"/>
                    <a:pt x="1212" y="47"/>
                  </a:cubicBezTo>
                  <a:cubicBezTo>
                    <a:pt x="1212" y="47"/>
                    <a:pt x="1212" y="47"/>
                    <a:pt x="1212" y="47"/>
                  </a:cubicBezTo>
                  <a:moveTo>
                    <a:pt x="1212" y="47"/>
                  </a:moveTo>
                  <a:cubicBezTo>
                    <a:pt x="1212" y="47"/>
                    <a:pt x="1212" y="47"/>
                    <a:pt x="1212" y="47"/>
                  </a:cubicBezTo>
                  <a:cubicBezTo>
                    <a:pt x="1212" y="47"/>
                    <a:pt x="1212" y="47"/>
                    <a:pt x="1212" y="47"/>
                  </a:cubicBezTo>
                  <a:moveTo>
                    <a:pt x="1212" y="46"/>
                  </a:moveTo>
                  <a:cubicBezTo>
                    <a:pt x="1212" y="46"/>
                    <a:pt x="1212" y="46"/>
                    <a:pt x="1212" y="46"/>
                  </a:cubicBezTo>
                  <a:cubicBezTo>
                    <a:pt x="1212" y="46"/>
                    <a:pt x="1212" y="46"/>
                    <a:pt x="1212" y="46"/>
                  </a:cubicBezTo>
                  <a:moveTo>
                    <a:pt x="1212" y="46"/>
                  </a:moveTo>
                  <a:cubicBezTo>
                    <a:pt x="1212" y="46"/>
                    <a:pt x="1212" y="46"/>
                    <a:pt x="1212" y="46"/>
                  </a:cubicBezTo>
                  <a:cubicBezTo>
                    <a:pt x="1212" y="46"/>
                    <a:pt x="1212" y="46"/>
                    <a:pt x="1212" y="46"/>
                  </a:cubicBezTo>
                  <a:moveTo>
                    <a:pt x="1212" y="46"/>
                  </a:moveTo>
                  <a:cubicBezTo>
                    <a:pt x="1212" y="46"/>
                    <a:pt x="1212" y="46"/>
                    <a:pt x="1212" y="46"/>
                  </a:cubicBezTo>
                  <a:cubicBezTo>
                    <a:pt x="1212" y="46"/>
                    <a:pt x="1212" y="46"/>
                    <a:pt x="1212" y="46"/>
                  </a:cubicBezTo>
                  <a:moveTo>
                    <a:pt x="1212" y="46"/>
                  </a:moveTo>
                  <a:cubicBezTo>
                    <a:pt x="1212" y="46"/>
                    <a:pt x="1212" y="46"/>
                    <a:pt x="1212" y="46"/>
                  </a:cubicBezTo>
                  <a:cubicBezTo>
                    <a:pt x="1212" y="46"/>
                    <a:pt x="1212" y="46"/>
                    <a:pt x="1212" y="46"/>
                  </a:cubicBezTo>
                  <a:moveTo>
                    <a:pt x="1212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2" y="46"/>
                  </a:cubicBezTo>
                  <a:moveTo>
                    <a:pt x="1211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6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0" y="44"/>
                  </a:moveTo>
                  <a:cubicBezTo>
                    <a:pt x="1210" y="44"/>
                    <a:pt x="1211" y="44"/>
                    <a:pt x="1211" y="45"/>
                  </a:cubicBezTo>
                  <a:cubicBezTo>
                    <a:pt x="1211" y="44"/>
                    <a:pt x="1211" y="44"/>
                    <a:pt x="1211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4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4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4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4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4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3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3"/>
                  </a:moveTo>
                  <a:cubicBezTo>
                    <a:pt x="1210" y="43"/>
                    <a:pt x="1210" y="43"/>
                    <a:pt x="1210" y="43"/>
                  </a:cubicBezTo>
                  <a:cubicBezTo>
                    <a:pt x="1210" y="43"/>
                    <a:pt x="1210" y="43"/>
                    <a:pt x="1210" y="43"/>
                  </a:cubicBezTo>
                  <a:moveTo>
                    <a:pt x="1194" y="59"/>
                  </a:moveTo>
                  <a:cubicBezTo>
                    <a:pt x="1206" y="73"/>
                    <a:pt x="1206" y="73"/>
                    <a:pt x="1206" y="73"/>
                  </a:cubicBezTo>
                  <a:cubicBezTo>
                    <a:pt x="1194" y="59"/>
                    <a:pt x="1194" y="59"/>
                    <a:pt x="1194" y="59"/>
                  </a:cubicBezTo>
                  <a:moveTo>
                    <a:pt x="1178" y="48"/>
                  </a:moveTo>
                  <a:cubicBezTo>
                    <a:pt x="1194" y="59"/>
                    <a:pt x="1194" y="59"/>
                    <a:pt x="1194" y="59"/>
                  </a:cubicBezTo>
                  <a:cubicBezTo>
                    <a:pt x="1178" y="48"/>
                    <a:pt x="1178" y="48"/>
                    <a:pt x="1178" y="48"/>
                  </a:cubicBezTo>
                  <a:cubicBezTo>
                    <a:pt x="1194" y="56"/>
                    <a:pt x="1194" y="56"/>
                    <a:pt x="1194" y="56"/>
                  </a:cubicBezTo>
                  <a:cubicBezTo>
                    <a:pt x="1178" y="48"/>
                    <a:pt x="1178" y="48"/>
                    <a:pt x="1178" y="48"/>
                  </a:cubicBezTo>
                  <a:moveTo>
                    <a:pt x="1239" y="42"/>
                  </a:moveTo>
                  <a:cubicBezTo>
                    <a:pt x="1219" y="30"/>
                    <a:pt x="1199" y="21"/>
                    <a:pt x="1179" y="12"/>
                  </a:cubicBezTo>
                  <a:cubicBezTo>
                    <a:pt x="1179" y="12"/>
                    <a:pt x="1179" y="12"/>
                    <a:pt x="1179" y="12"/>
                  </a:cubicBezTo>
                  <a:cubicBezTo>
                    <a:pt x="1181" y="13"/>
                    <a:pt x="1181" y="13"/>
                    <a:pt x="1191" y="18"/>
                  </a:cubicBezTo>
                  <a:cubicBezTo>
                    <a:pt x="1193" y="19"/>
                    <a:pt x="1195" y="20"/>
                    <a:pt x="1197" y="21"/>
                  </a:cubicBezTo>
                  <a:cubicBezTo>
                    <a:pt x="1183" y="15"/>
                    <a:pt x="1182" y="15"/>
                    <a:pt x="1179" y="14"/>
                  </a:cubicBezTo>
                  <a:cubicBezTo>
                    <a:pt x="1180" y="15"/>
                    <a:pt x="1181" y="16"/>
                    <a:pt x="1182" y="17"/>
                  </a:cubicBezTo>
                  <a:cubicBezTo>
                    <a:pt x="1187" y="19"/>
                    <a:pt x="1193" y="22"/>
                    <a:pt x="1198" y="24"/>
                  </a:cubicBezTo>
                  <a:cubicBezTo>
                    <a:pt x="1217" y="34"/>
                    <a:pt x="1217" y="34"/>
                    <a:pt x="1217" y="34"/>
                  </a:cubicBezTo>
                  <a:cubicBezTo>
                    <a:pt x="1219" y="36"/>
                    <a:pt x="1219" y="37"/>
                    <a:pt x="1221" y="37"/>
                  </a:cubicBezTo>
                  <a:cubicBezTo>
                    <a:pt x="1225" y="41"/>
                    <a:pt x="1230" y="46"/>
                    <a:pt x="1233" y="50"/>
                  </a:cubicBezTo>
                  <a:cubicBezTo>
                    <a:pt x="1203" y="38"/>
                    <a:pt x="1203" y="38"/>
                    <a:pt x="1203" y="38"/>
                  </a:cubicBezTo>
                  <a:cubicBezTo>
                    <a:pt x="1206" y="47"/>
                    <a:pt x="1206" y="49"/>
                    <a:pt x="1203" y="60"/>
                  </a:cubicBezTo>
                  <a:cubicBezTo>
                    <a:pt x="1179" y="47"/>
                    <a:pt x="1179" y="47"/>
                    <a:pt x="1179" y="47"/>
                  </a:cubicBezTo>
                  <a:cubicBezTo>
                    <a:pt x="1169" y="45"/>
                    <a:pt x="1169" y="45"/>
                    <a:pt x="1169" y="45"/>
                  </a:cubicBezTo>
                  <a:cubicBezTo>
                    <a:pt x="1169" y="45"/>
                    <a:pt x="1169" y="45"/>
                    <a:pt x="1169" y="46"/>
                  </a:cubicBezTo>
                  <a:cubicBezTo>
                    <a:pt x="1168" y="47"/>
                    <a:pt x="1167" y="50"/>
                    <a:pt x="1166" y="52"/>
                  </a:cubicBezTo>
                  <a:cubicBezTo>
                    <a:pt x="1156" y="50"/>
                    <a:pt x="1156" y="50"/>
                    <a:pt x="1156" y="50"/>
                  </a:cubicBezTo>
                  <a:cubicBezTo>
                    <a:pt x="1155" y="52"/>
                    <a:pt x="1154" y="53"/>
                    <a:pt x="1153" y="54"/>
                  </a:cubicBezTo>
                  <a:cubicBezTo>
                    <a:pt x="1155" y="60"/>
                    <a:pt x="1158" y="68"/>
                    <a:pt x="1158" y="73"/>
                  </a:cubicBezTo>
                  <a:cubicBezTo>
                    <a:pt x="1158" y="77"/>
                    <a:pt x="1157" y="82"/>
                    <a:pt x="1156" y="85"/>
                  </a:cubicBezTo>
                  <a:cubicBezTo>
                    <a:pt x="1156" y="85"/>
                    <a:pt x="1155" y="86"/>
                    <a:pt x="1155" y="86"/>
                  </a:cubicBezTo>
                  <a:cubicBezTo>
                    <a:pt x="1159" y="93"/>
                    <a:pt x="1159" y="93"/>
                    <a:pt x="1159" y="93"/>
                  </a:cubicBezTo>
                  <a:cubicBezTo>
                    <a:pt x="1164" y="99"/>
                    <a:pt x="1164" y="99"/>
                    <a:pt x="1164" y="99"/>
                  </a:cubicBezTo>
                  <a:cubicBezTo>
                    <a:pt x="1160" y="102"/>
                    <a:pt x="1156" y="104"/>
                    <a:pt x="1152" y="106"/>
                  </a:cubicBezTo>
                  <a:cubicBezTo>
                    <a:pt x="1157" y="109"/>
                    <a:pt x="1161" y="113"/>
                    <a:pt x="1166" y="116"/>
                  </a:cubicBezTo>
                  <a:cubicBezTo>
                    <a:pt x="1158" y="120"/>
                    <a:pt x="1158" y="120"/>
                    <a:pt x="1158" y="120"/>
                  </a:cubicBezTo>
                  <a:cubicBezTo>
                    <a:pt x="1150" y="133"/>
                    <a:pt x="1150" y="133"/>
                    <a:pt x="1150" y="133"/>
                  </a:cubicBezTo>
                  <a:cubicBezTo>
                    <a:pt x="1158" y="137"/>
                    <a:pt x="1158" y="137"/>
                    <a:pt x="1158" y="137"/>
                  </a:cubicBezTo>
                  <a:cubicBezTo>
                    <a:pt x="1180" y="153"/>
                    <a:pt x="1180" y="153"/>
                    <a:pt x="1180" y="153"/>
                  </a:cubicBezTo>
                  <a:cubicBezTo>
                    <a:pt x="1178" y="147"/>
                    <a:pt x="1178" y="147"/>
                    <a:pt x="1178" y="147"/>
                  </a:cubicBezTo>
                  <a:cubicBezTo>
                    <a:pt x="1199" y="154"/>
                    <a:pt x="1199" y="154"/>
                    <a:pt x="1199" y="154"/>
                  </a:cubicBezTo>
                  <a:cubicBezTo>
                    <a:pt x="1201" y="156"/>
                    <a:pt x="1203" y="158"/>
                    <a:pt x="1205" y="160"/>
                  </a:cubicBezTo>
                  <a:cubicBezTo>
                    <a:pt x="1213" y="164"/>
                    <a:pt x="1213" y="164"/>
                    <a:pt x="1213" y="164"/>
                  </a:cubicBezTo>
                  <a:cubicBezTo>
                    <a:pt x="1205" y="160"/>
                    <a:pt x="1205" y="160"/>
                    <a:pt x="1205" y="160"/>
                  </a:cubicBezTo>
                  <a:cubicBezTo>
                    <a:pt x="1205" y="160"/>
                    <a:pt x="1204" y="161"/>
                    <a:pt x="1203" y="161"/>
                  </a:cubicBezTo>
                  <a:cubicBezTo>
                    <a:pt x="1199" y="154"/>
                    <a:pt x="1199" y="154"/>
                    <a:pt x="1199" y="154"/>
                  </a:cubicBezTo>
                  <a:cubicBezTo>
                    <a:pt x="1178" y="147"/>
                    <a:pt x="1178" y="147"/>
                    <a:pt x="1178" y="147"/>
                  </a:cubicBezTo>
                  <a:cubicBezTo>
                    <a:pt x="1180" y="153"/>
                    <a:pt x="1180" y="153"/>
                    <a:pt x="1180" y="153"/>
                  </a:cubicBezTo>
                  <a:cubicBezTo>
                    <a:pt x="1194" y="165"/>
                    <a:pt x="1194" y="165"/>
                    <a:pt x="1194" y="165"/>
                  </a:cubicBezTo>
                  <a:cubicBezTo>
                    <a:pt x="1203" y="179"/>
                    <a:pt x="1203" y="179"/>
                    <a:pt x="1203" y="179"/>
                  </a:cubicBezTo>
                  <a:cubicBezTo>
                    <a:pt x="1202" y="179"/>
                    <a:pt x="1199" y="180"/>
                    <a:pt x="1198" y="180"/>
                  </a:cubicBezTo>
                  <a:cubicBezTo>
                    <a:pt x="1190" y="176"/>
                    <a:pt x="1190" y="176"/>
                    <a:pt x="1190" y="176"/>
                  </a:cubicBezTo>
                  <a:cubicBezTo>
                    <a:pt x="1181" y="160"/>
                    <a:pt x="1181" y="160"/>
                    <a:pt x="1181" y="160"/>
                  </a:cubicBezTo>
                  <a:cubicBezTo>
                    <a:pt x="1173" y="156"/>
                    <a:pt x="1173" y="156"/>
                    <a:pt x="1173" y="156"/>
                  </a:cubicBezTo>
                  <a:cubicBezTo>
                    <a:pt x="1173" y="157"/>
                    <a:pt x="1174" y="158"/>
                    <a:pt x="1175" y="158"/>
                  </a:cubicBezTo>
                  <a:cubicBezTo>
                    <a:pt x="1174" y="158"/>
                    <a:pt x="1173" y="157"/>
                    <a:pt x="1173" y="156"/>
                  </a:cubicBezTo>
                  <a:cubicBezTo>
                    <a:pt x="1162" y="146"/>
                    <a:pt x="1152" y="136"/>
                    <a:pt x="1140" y="127"/>
                  </a:cubicBezTo>
                  <a:cubicBezTo>
                    <a:pt x="1138" y="127"/>
                    <a:pt x="1136" y="128"/>
                    <a:pt x="1134" y="129"/>
                  </a:cubicBezTo>
                  <a:cubicBezTo>
                    <a:pt x="1133" y="130"/>
                    <a:pt x="1132" y="132"/>
                    <a:pt x="1131" y="133"/>
                  </a:cubicBezTo>
                  <a:cubicBezTo>
                    <a:pt x="1131" y="133"/>
                    <a:pt x="1135" y="151"/>
                    <a:pt x="1154" y="162"/>
                  </a:cubicBezTo>
                  <a:cubicBezTo>
                    <a:pt x="1146" y="157"/>
                    <a:pt x="1146" y="157"/>
                    <a:pt x="1146" y="157"/>
                  </a:cubicBezTo>
                  <a:cubicBezTo>
                    <a:pt x="1154" y="162"/>
                    <a:pt x="1154" y="162"/>
                    <a:pt x="1154" y="162"/>
                  </a:cubicBezTo>
                  <a:cubicBezTo>
                    <a:pt x="1158" y="169"/>
                    <a:pt x="1158" y="169"/>
                    <a:pt x="1158" y="169"/>
                  </a:cubicBezTo>
                  <a:cubicBezTo>
                    <a:pt x="1143" y="166"/>
                    <a:pt x="1143" y="166"/>
                    <a:pt x="1143" y="166"/>
                  </a:cubicBezTo>
                  <a:cubicBezTo>
                    <a:pt x="1142" y="166"/>
                    <a:pt x="1141" y="166"/>
                    <a:pt x="1140" y="167"/>
                  </a:cubicBezTo>
                  <a:cubicBezTo>
                    <a:pt x="1116" y="165"/>
                    <a:pt x="1116" y="165"/>
                    <a:pt x="1116" y="165"/>
                  </a:cubicBezTo>
                  <a:cubicBezTo>
                    <a:pt x="1120" y="169"/>
                    <a:pt x="1123" y="173"/>
                    <a:pt x="1127" y="178"/>
                  </a:cubicBezTo>
                  <a:cubicBezTo>
                    <a:pt x="1126" y="178"/>
                    <a:pt x="1125" y="179"/>
                    <a:pt x="1124" y="179"/>
                  </a:cubicBezTo>
                  <a:cubicBezTo>
                    <a:pt x="1182" y="248"/>
                    <a:pt x="1233" y="329"/>
                    <a:pt x="1273" y="419"/>
                  </a:cubicBezTo>
                  <a:cubicBezTo>
                    <a:pt x="1284" y="409"/>
                    <a:pt x="1284" y="409"/>
                    <a:pt x="1284" y="409"/>
                  </a:cubicBezTo>
                  <a:cubicBezTo>
                    <a:pt x="1299" y="443"/>
                    <a:pt x="1299" y="443"/>
                    <a:pt x="1299" y="443"/>
                  </a:cubicBezTo>
                  <a:cubicBezTo>
                    <a:pt x="1288" y="452"/>
                    <a:pt x="1288" y="452"/>
                    <a:pt x="1288" y="452"/>
                  </a:cubicBezTo>
                  <a:cubicBezTo>
                    <a:pt x="1299" y="479"/>
                    <a:pt x="1310" y="507"/>
                    <a:pt x="1319" y="535"/>
                  </a:cubicBezTo>
                  <a:cubicBezTo>
                    <a:pt x="1483" y="494"/>
                    <a:pt x="1569" y="435"/>
                    <a:pt x="1558" y="374"/>
                  </a:cubicBezTo>
                  <a:cubicBezTo>
                    <a:pt x="1556" y="371"/>
                    <a:pt x="1556" y="371"/>
                    <a:pt x="1556" y="371"/>
                  </a:cubicBezTo>
                  <a:cubicBezTo>
                    <a:pt x="1557" y="372"/>
                    <a:pt x="1557" y="373"/>
                    <a:pt x="1557" y="374"/>
                  </a:cubicBezTo>
                  <a:cubicBezTo>
                    <a:pt x="1550" y="367"/>
                    <a:pt x="1550" y="367"/>
                    <a:pt x="1550" y="367"/>
                  </a:cubicBezTo>
                  <a:cubicBezTo>
                    <a:pt x="1538" y="344"/>
                    <a:pt x="1538" y="344"/>
                    <a:pt x="1538" y="344"/>
                  </a:cubicBezTo>
                  <a:cubicBezTo>
                    <a:pt x="1549" y="369"/>
                    <a:pt x="1549" y="369"/>
                    <a:pt x="1549" y="369"/>
                  </a:cubicBezTo>
                  <a:cubicBezTo>
                    <a:pt x="1538" y="344"/>
                    <a:pt x="1538" y="344"/>
                    <a:pt x="1538" y="344"/>
                  </a:cubicBezTo>
                  <a:cubicBezTo>
                    <a:pt x="1533" y="332"/>
                    <a:pt x="1533" y="332"/>
                    <a:pt x="1533" y="332"/>
                  </a:cubicBezTo>
                  <a:cubicBezTo>
                    <a:pt x="1542" y="343"/>
                    <a:pt x="1542" y="343"/>
                    <a:pt x="1542" y="343"/>
                  </a:cubicBezTo>
                  <a:cubicBezTo>
                    <a:pt x="1542" y="343"/>
                    <a:pt x="1541" y="343"/>
                    <a:pt x="1541" y="342"/>
                  </a:cubicBezTo>
                  <a:cubicBezTo>
                    <a:pt x="1535" y="331"/>
                    <a:pt x="1535" y="331"/>
                    <a:pt x="1535" y="331"/>
                  </a:cubicBezTo>
                  <a:cubicBezTo>
                    <a:pt x="1538" y="336"/>
                    <a:pt x="1542" y="340"/>
                    <a:pt x="1551" y="355"/>
                  </a:cubicBezTo>
                  <a:cubicBezTo>
                    <a:pt x="1551" y="356"/>
                    <a:pt x="1552" y="357"/>
                    <a:pt x="1553" y="357"/>
                  </a:cubicBezTo>
                  <a:cubicBezTo>
                    <a:pt x="1552" y="356"/>
                    <a:pt x="1551" y="355"/>
                    <a:pt x="1550" y="353"/>
                  </a:cubicBezTo>
                  <a:cubicBezTo>
                    <a:pt x="1544" y="343"/>
                    <a:pt x="1544" y="343"/>
                    <a:pt x="1544" y="343"/>
                  </a:cubicBezTo>
                  <a:cubicBezTo>
                    <a:pt x="1543" y="341"/>
                    <a:pt x="1543" y="341"/>
                    <a:pt x="1543" y="341"/>
                  </a:cubicBezTo>
                  <a:cubicBezTo>
                    <a:pt x="1526" y="312"/>
                    <a:pt x="1522" y="306"/>
                    <a:pt x="1504" y="280"/>
                  </a:cubicBezTo>
                  <a:cubicBezTo>
                    <a:pt x="1507" y="284"/>
                    <a:pt x="1507" y="284"/>
                    <a:pt x="1507" y="284"/>
                  </a:cubicBezTo>
                  <a:cubicBezTo>
                    <a:pt x="1523" y="308"/>
                    <a:pt x="1529" y="318"/>
                    <a:pt x="1537" y="332"/>
                  </a:cubicBezTo>
                  <a:cubicBezTo>
                    <a:pt x="1536" y="329"/>
                    <a:pt x="1534" y="326"/>
                    <a:pt x="1532" y="324"/>
                  </a:cubicBezTo>
                  <a:cubicBezTo>
                    <a:pt x="1515" y="295"/>
                    <a:pt x="1510" y="289"/>
                    <a:pt x="1478" y="245"/>
                  </a:cubicBezTo>
                  <a:cubicBezTo>
                    <a:pt x="1455" y="219"/>
                    <a:pt x="1424" y="185"/>
                    <a:pt x="1399" y="160"/>
                  </a:cubicBezTo>
                  <a:cubicBezTo>
                    <a:pt x="1401" y="161"/>
                    <a:pt x="1401" y="161"/>
                    <a:pt x="1401" y="161"/>
                  </a:cubicBezTo>
                  <a:cubicBezTo>
                    <a:pt x="1374" y="137"/>
                    <a:pt x="1326" y="92"/>
                    <a:pt x="1239" y="42"/>
                  </a:cubicBezTo>
                  <a:moveTo>
                    <a:pt x="1166" y="52"/>
                  </a:moveTo>
                  <a:cubicBezTo>
                    <a:pt x="1163" y="50"/>
                    <a:pt x="1160" y="49"/>
                    <a:pt x="1158" y="48"/>
                  </a:cubicBezTo>
                  <a:cubicBezTo>
                    <a:pt x="1157" y="48"/>
                    <a:pt x="1157" y="49"/>
                    <a:pt x="1156" y="50"/>
                  </a:cubicBezTo>
                  <a:cubicBezTo>
                    <a:pt x="1156" y="50"/>
                    <a:pt x="1156" y="50"/>
                    <a:pt x="1156" y="50"/>
                  </a:cubicBezTo>
                  <a:cubicBezTo>
                    <a:pt x="1166" y="52"/>
                    <a:pt x="1166" y="52"/>
                    <a:pt x="1166" y="52"/>
                  </a:cubicBezTo>
                  <a:moveTo>
                    <a:pt x="1074" y="123"/>
                  </a:moveTo>
                  <a:cubicBezTo>
                    <a:pt x="1080" y="117"/>
                    <a:pt x="1088" y="110"/>
                    <a:pt x="1094" y="104"/>
                  </a:cubicBezTo>
                  <a:cubicBezTo>
                    <a:pt x="1079" y="92"/>
                    <a:pt x="1079" y="92"/>
                    <a:pt x="1079" y="92"/>
                  </a:cubicBezTo>
                  <a:cubicBezTo>
                    <a:pt x="1075" y="99"/>
                    <a:pt x="1070" y="108"/>
                    <a:pt x="1065" y="114"/>
                  </a:cubicBezTo>
                  <a:cubicBezTo>
                    <a:pt x="1067" y="117"/>
                    <a:pt x="1071" y="120"/>
                    <a:pt x="1074" y="123"/>
                  </a:cubicBezTo>
                  <a:moveTo>
                    <a:pt x="460" y="29"/>
                  </a:moveTo>
                  <a:cubicBezTo>
                    <a:pt x="467" y="30"/>
                    <a:pt x="467" y="30"/>
                    <a:pt x="467" y="30"/>
                  </a:cubicBezTo>
                  <a:cubicBezTo>
                    <a:pt x="475" y="26"/>
                    <a:pt x="475" y="26"/>
                    <a:pt x="475" y="26"/>
                  </a:cubicBezTo>
                  <a:cubicBezTo>
                    <a:pt x="486" y="19"/>
                    <a:pt x="486" y="19"/>
                    <a:pt x="486" y="19"/>
                  </a:cubicBezTo>
                  <a:cubicBezTo>
                    <a:pt x="477" y="22"/>
                    <a:pt x="477" y="22"/>
                    <a:pt x="477" y="22"/>
                  </a:cubicBezTo>
                  <a:cubicBezTo>
                    <a:pt x="477" y="22"/>
                    <a:pt x="478" y="21"/>
                    <a:pt x="479" y="20"/>
                  </a:cubicBezTo>
                  <a:cubicBezTo>
                    <a:pt x="491" y="12"/>
                    <a:pt x="491" y="12"/>
                    <a:pt x="491" y="12"/>
                  </a:cubicBezTo>
                  <a:cubicBezTo>
                    <a:pt x="477" y="16"/>
                    <a:pt x="477" y="16"/>
                    <a:pt x="477" y="16"/>
                  </a:cubicBezTo>
                  <a:cubicBezTo>
                    <a:pt x="491" y="12"/>
                    <a:pt x="491" y="12"/>
                    <a:pt x="491" y="12"/>
                  </a:cubicBezTo>
                  <a:cubicBezTo>
                    <a:pt x="510" y="5"/>
                    <a:pt x="510" y="5"/>
                    <a:pt x="510" y="5"/>
                  </a:cubicBezTo>
                  <a:cubicBezTo>
                    <a:pt x="502" y="6"/>
                    <a:pt x="502" y="6"/>
                    <a:pt x="502" y="6"/>
                  </a:cubicBezTo>
                  <a:cubicBezTo>
                    <a:pt x="494" y="9"/>
                    <a:pt x="494" y="9"/>
                    <a:pt x="494" y="9"/>
                  </a:cubicBezTo>
                  <a:cubicBezTo>
                    <a:pt x="502" y="6"/>
                    <a:pt x="502" y="6"/>
                    <a:pt x="502" y="6"/>
                  </a:cubicBezTo>
                  <a:cubicBezTo>
                    <a:pt x="507" y="2"/>
                    <a:pt x="507" y="2"/>
                    <a:pt x="507" y="2"/>
                  </a:cubicBezTo>
                  <a:cubicBezTo>
                    <a:pt x="494" y="5"/>
                    <a:pt x="494" y="5"/>
                    <a:pt x="494" y="5"/>
                  </a:cubicBezTo>
                  <a:cubicBezTo>
                    <a:pt x="492" y="6"/>
                    <a:pt x="490" y="8"/>
                    <a:pt x="488" y="9"/>
                  </a:cubicBezTo>
                  <a:cubicBezTo>
                    <a:pt x="470" y="18"/>
                    <a:pt x="470" y="18"/>
                    <a:pt x="470" y="18"/>
                  </a:cubicBezTo>
                  <a:cubicBezTo>
                    <a:pt x="474" y="15"/>
                    <a:pt x="477" y="12"/>
                    <a:pt x="482" y="9"/>
                  </a:cubicBezTo>
                  <a:cubicBezTo>
                    <a:pt x="477" y="10"/>
                    <a:pt x="472" y="13"/>
                    <a:pt x="466" y="15"/>
                  </a:cubicBezTo>
                  <a:cubicBezTo>
                    <a:pt x="472" y="13"/>
                    <a:pt x="472" y="13"/>
                    <a:pt x="472" y="13"/>
                  </a:cubicBezTo>
                  <a:cubicBezTo>
                    <a:pt x="469" y="15"/>
                    <a:pt x="466" y="18"/>
                    <a:pt x="463" y="20"/>
                  </a:cubicBezTo>
                  <a:cubicBezTo>
                    <a:pt x="463" y="21"/>
                    <a:pt x="462" y="22"/>
                    <a:pt x="461" y="22"/>
                  </a:cubicBezTo>
                  <a:cubicBezTo>
                    <a:pt x="451" y="27"/>
                    <a:pt x="451" y="27"/>
                    <a:pt x="451" y="27"/>
                  </a:cubicBezTo>
                  <a:cubicBezTo>
                    <a:pt x="450" y="28"/>
                    <a:pt x="450" y="29"/>
                    <a:pt x="449" y="29"/>
                  </a:cubicBezTo>
                  <a:cubicBezTo>
                    <a:pt x="467" y="21"/>
                    <a:pt x="467" y="21"/>
                    <a:pt x="467" y="21"/>
                  </a:cubicBezTo>
                  <a:cubicBezTo>
                    <a:pt x="466" y="22"/>
                    <a:pt x="466" y="23"/>
                    <a:pt x="465" y="23"/>
                  </a:cubicBezTo>
                  <a:cubicBezTo>
                    <a:pt x="463" y="25"/>
                    <a:pt x="463" y="26"/>
                    <a:pt x="462" y="27"/>
                  </a:cubicBezTo>
                  <a:cubicBezTo>
                    <a:pt x="461" y="28"/>
                    <a:pt x="461" y="29"/>
                    <a:pt x="460" y="29"/>
                  </a:cubicBezTo>
                  <a:moveTo>
                    <a:pt x="508" y="10"/>
                  </a:moveTo>
                  <a:cubicBezTo>
                    <a:pt x="509" y="10"/>
                    <a:pt x="510" y="10"/>
                    <a:pt x="511" y="9"/>
                  </a:cubicBezTo>
                  <a:cubicBezTo>
                    <a:pt x="511" y="9"/>
                    <a:pt x="511" y="9"/>
                    <a:pt x="511" y="9"/>
                  </a:cubicBezTo>
                  <a:cubicBezTo>
                    <a:pt x="511" y="9"/>
                    <a:pt x="513" y="9"/>
                    <a:pt x="512" y="7"/>
                  </a:cubicBezTo>
                  <a:cubicBezTo>
                    <a:pt x="512" y="7"/>
                    <a:pt x="511" y="7"/>
                    <a:pt x="511" y="7"/>
                  </a:cubicBezTo>
                  <a:cubicBezTo>
                    <a:pt x="507" y="8"/>
                    <a:pt x="497" y="11"/>
                    <a:pt x="497" y="11"/>
                  </a:cubicBezTo>
                  <a:cubicBezTo>
                    <a:pt x="497" y="12"/>
                    <a:pt x="496" y="13"/>
                    <a:pt x="496" y="13"/>
                  </a:cubicBezTo>
                  <a:cubicBezTo>
                    <a:pt x="496" y="14"/>
                    <a:pt x="495" y="14"/>
                    <a:pt x="494" y="15"/>
                  </a:cubicBezTo>
                  <a:cubicBezTo>
                    <a:pt x="495" y="15"/>
                    <a:pt x="495" y="15"/>
                    <a:pt x="498" y="14"/>
                  </a:cubicBezTo>
                  <a:cubicBezTo>
                    <a:pt x="499" y="13"/>
                    <a:pt x="504" y="12"/>
                    <a:pt x="508" y="10"/>
                  </a:cubicBezTo>
                  <a:moveTo>
                    <a:pt x="489" y="37"/>
                  </a:moveTo>
                  <a:cubicBezTo>
                    <a:pt x="489" y="37"/>
                    <a:pt x="489" y="37"/>
                    <a:pt x="489" y="37"/>
                  </a:cubicBezTo>
                  <a:cubicBezTo>
                    <a:pt x="489" y="37"/>
                    <a:pt x="489" y="36"/>
                    <a:pt x="489" y="35"/>
                  </a:cubicBezTo>
                  <a:cubicBezTo>
                    <a:pt x="495" y="32"/>
                    <a:pt x="501" y="30"/>
                    <a:pt x="506" y="27"/>
                  </a:cubicBezTo>
                  <a:cubicBezTo>
                    <a:pt x="498" y="28"/>
                    <a:pt x="498" y="28"/>
                    <a:pt x="498" y="28"/>
                  </a:cubicBezTo>
                  <a:cubicBezTo>
                    <a:pt x="480" y="40"/>
                    <a:pt x="480" y="40"/>
                    <a:pt x="480" y="40"/>
                  </a:cubicBezTo>
                  <a:cubicBezTo>
                    <a:pt x="455" y="49"/>
                    <a:pt x="455" y="49"/>
                    <a:pt x="455" y="49"/>
                  </a:cubicBezTo>
                  <a:cubicBezTo>
                    <a:pt x="455" y="50"/>
                    <a:pt x="455" y="50"/>
                    <a:pt x="455" y="51"/>
                  </a:cubicBezTo>
                  <a:cubicBezTo>
                    <a:pt x="455" y="52"/>
                    <a:pt x="455" y="52"/>
                    <a:pt x="455" y="53"/>
                  </a:cubicBezTo>
                  <a:cubicBezTo>
                    <a:pt x="462" y="49"/>
                    <a:pt x="463" y="48"/>
                    <a:pt x="464" y="47"/>
                  </a:cubicBezTo>
                  <a:cubicBezTo>
                    <a:pt x="464" y="47"/>
                    <a:pt x="464" y="47"/>
                    <a:pt x="464" y="48"/>
                  </a:cubicBezTo>
                  <a:cubicBezTo>
                    <a:pt x="475" y="43"/>
                    <a:pt x="475" y="43"/>
                    <a:pt x="489" y="37"/>
                  </a:cubicBezTo>
                  <a:moveTo>
                    <a:pt x="498" y="22"/>
                  </a:moveTo>
                  <a:cubicBezTo>
                    <a:pt x="498" y="23"/>
                    <a:pt x="498" y="25"/>
                    <a:pt x="498" y="25"/>
                  </a:cubicBezTo>
                  <a:cubicBezTo>
                    <a:pt x="505" y="23"/>
                    <a:pt x="505" y="23"/>
                    <a:pt x="505" y="23"/>
                  </a:cubicBezTo>
                  <a:cubicBezTo>
                    <a:pt x="516" y="14"/>
                    <a:pt x="516" y="14"/>
                    <a:pt x="516" y="14"/>
                  </a:cubicBezTo>
                  <a:cubicBezTo>
                    <a:pt x="498" y="22"/>
                    <a:pt x="498" y="22"/>
                    <a:pt x="498" y="22"/>
                  </a:cubicBezTo>
                  <a:moveTo>
                    <a:pt x="1153" y="54"/>
                  </a:moveTo>
                  <a:cubicBezTo>
                    <a:pt x="1154" y="53"/>
                    <a:pt x="1155" y="52"/>
                    <a:pt x="1156" y="50"/>
                  </a:cubicBezTo>
                  <a:cubicBezTo>
                    <a:pt x="1129" y="39"/>
                    <a:pt x="1129" y="39"/>
                    <a:pt x="1129" y="39"/>
                  </a:cubicBezTo>
                  <a:cubicBezTo>
                    <a:pt x="1128" y="41"/>
                    <a:pt x="1127" y="41"/>
                    <a:pt x="1126" y="42"/>
                  </a:cubicBezTo>
                  <a:cubicBezTo>
                    <a:pt x="1126" y="43"/>
                    <a:pt x="1126" y="43"/>
                    <a:pt x="1143" y="52"/>
                  </a:cubicBezTo>
                  <a:cubicBezTo>
                    <a:pt x="1143" y="52"/>
                    <a:pt x="1144" y="51"/>
                    <a:pt x="1145" y="50"/>
                  </a:cubicBezTo>
                  <a:cubicBezTo>
                    <a:pt x="1146" y="49"/>
                    <a:pt x="1146" y="48"/>
                    <a:pt x="1146" y="47"/>
                  </a:cubicBezTo>
                  <a:cubicBezTo>
                    <a:pt x="1146" y="48"/>
                    <a:pt x="1146" y="49"/>
                    <a:pt x="1145" y="50"/>
                  </a:cubicBezTo>
                  <a:cubicBezTo>
                    <a:pt x="1147" y="51"/>
                    <a:pt x="1150" y="53"/>
                    <a:pt x="1153" y="54"/>
                  </a:cubicBezTo>
                  <a:moveTo>
                    <a:pt x="1129" y="52"/>
                  </a:moveTo>
                  <a:cubicBezTo>
                    <a:pt x="1127" y="51"/>
                    <a:pt x="1124" y="50"/>
                    <a:pt x="1121" y="48"/>
                  </a:cubicBezTo>
                  <a:cubicBezTo>
                    <a:pt x="1121" y="49"/>
                    <a:pt x="1120" y="49"/>
                    <a:pt x="1120" y="50"/>
                  </a:cubicBezTo>
                  <a:cubicBezTo>
                    <a:pt x="1109" y="47"/>
                    <a:pt x="1109" y="47"/>
                    <a:pt x="1109" y="47"/>
                  </a:cubicBezTo>
                  <a:cubicBezTo>
                    <a:pt x="1115" y="50"/>
                    <a:pt x="1120" y="53"/>
                    <a:pt x="1125" y="56"/>
                  </a:cubicBezTo>
                  <a:cubicBezTo>
                    <a:pt x="1127" y="55"/>
                    <a:pt x="1128" y="54"/>
                    <a:pt x="1129" y="52"/>
                  </a:cubicBezTo>
                  <a:moveTo>
                    <a:pt x="1133" y="49"/>
                  </a:moveTo>
                  <a:cubicBezTo>
                    <a:pt x="1128" y="46"/>
                    <a:pt x="1122" y="44"/>
                    <a:pt x="1116" y="41"/>
                  </a:cubicBezTo>
                  <a:cubicBezTo>
                    <a:pt x="1116" y="42"/>
                    <a:pt x="1115" y="43"/>
                    <a:pt x="1114" y="44"/>
                  </a:cubicBezTo>
                  <a:cubicBezTo>
                    <a:pt x="1121" y="48"/>
                    <a:pt x="1121" y="48"/>
                    <a:pt x="1121" y="48"/>
                  </a:cubicBezTo>
                  <a:cubicBezTo>
                    <a:pt x="1124" y="50"/>
                    <a:pt x="1127" y="51"/>
                    <a:pt x="1129" y="52"/>
                  </a:cubicBezTo>
                  <a:cubicBezTo>
                    <a:pt x="1131" y="51"/>
                    <a:pt x="1132" y="50"/>
                    <a:pt x="1133" y="49"/>
                  </a:cubicBezTo>
                  <a:moveTo>
                    <a:pt x="1121" y="48"/>
                  </a:moveTo>
                  <a:cubicBezTo>
                    <a:pt x="1114" y="44"/>
                    <a:pt x="1114" y="44"/>
                    <a:pt x="1114" y="44"/>
                  </a:cubicBezTo>
                  <a:cubicBezTo>
                    <a:pt x="1105" y="40"/>
                    <a:pt x="1105" y="40"/>
                    <a:pt x="1105" y="40"/>
                  </a:cubicBezTo>
                  <a:cubicBezTo>
                    <a:pt x="1103" y="42"/>
                    <a:pt x="1102" y="43"/>
                    <a:pt x="1100" y="44"/>
                  </a:cubicBezTo>
                  <a:cubicBezTo>
                    <a:pt x="1103" y="46"/>
                    <a:pt x="1105" y="47"/>
                    <a:pt x="1108" y="48"/>
                  </a:cubicBezTo>
                  <a:cubicBezTo>
                    <a:pt x="1108" y="48"/>
                    <a:pt x="1109" y="47"/>
                    <a:pt x="1109" y="47"/>
                  </a:cubicBezTo>
                  <a:cubicBezTo>
                    <a:pt x="1120" y="50"/>
                    <a:pt x="1120" y="50"/>
                    <a:pt x="1120" y="50"/>
                  </a:cubicBezTo>
                  <a:cubicBezTo>
                    <a:pt x="1120" y="49"/>
                    <a:pt x="1121" y="49"/>
                    <a:pt x="1121" y="48"/>
                  </a:cubicBezTo>
                  <a:moveTo>
                    <a:pt x="518" y="34"/>
                  </a:moveTo>
                  <a:cubicBezTo>
                    <a:pt x="521" y="33"/>
                    <a:pt x="524" y="32"/>
                    <a:pt x="527" y="30"/>
                  </a:cubicBezTo>
                  <a:cubicBezTo>
                    <a:pt x="534" y="22"/>
                    <a:pt x="534" y="22"/>
                    <a:pt x="534" y="22"/>
                  </a:cubicBezTo>
                  <a:cubicBezTo>
                    <a:pt x="533" y="21"/>
                    <a:pt x="533" y="20"/>
                    <a:pt x="533" y="19"/>
                  </a:cubicBezTo>
                  <a:cubicBezTo>
                    <a:pt x="533" y="20"/>
                    <a:pt x="533" y="21"/>
                    <a:pt x="534" y="22"/>
                  </a:cubicBezTo>
                  <a:cubicBezTo>
                    <a:pt x="537" y="21"/>
                    <a:pt x="540" y="20"/>
                    <a:pt x="543" y="19"/>
                  </a:cubicBezTo>
                  <a:cubicBezTo>
                    <a:pt x="542" y="18"/>
                    <a:pt x="542" y="17"/>
                    <a:pt x="542" y="16"/>
                  </a:cubicBezTo>
                  <a:cubicBezTo>
                    <a:pt x="533" y="17"/>
                    <a:pt x="533" y="17"/>
                    <a:pt x="533" y="17"/>
                  </a:cubicBezTo>
                  <a:cubicBezTo>
                    <a:pt x="527" y="20"/>
                    <a:pt x="521" y="22"/>
                    <a:pt x="515" y="24"/>
                  </a:cubicBezTo>
                  <a:cubicBezTo>
                    <a:pt x="514" y="25"/>
                    <a:pt x="513" y="26"/>
                    <a:pt x="506" y="31"/>
                  </a:cubicBezTo>
                  <a:cubicBezTo>
                    <a:pt x="501" y="34"/>
                    <a:pt x="500" y="36"/>
                    <a:pt x="500" y="37"/>
                  </a:cubicBezTo>
                  <a:cubicBezTo>
                    <a:pt x="500" y="37"/>
                    <a:pt x="501" y="37"/>
                    <a:pt x="508" y="34"/>
                  </a:cubicBezTo>
                  <a:cubicBezTo>
                    <a:pt x="508" y="35"/>
                    <a:pt x="508" y="35"/>
                    <a:pt x="508" y="35"/>
                  </a:cubicBezTo>
                  <a:cubicBezTo>
                    <a:pt x="518" y="34"/>
                    <a:pt x="518" y="34"/>
                    <a:pt x="518" y="34"/>
                  </a:cubicBezTo>
                  <a:moveTo>
                    <a:pt x="1034" y="79"/>
                  </a:moveTo>
                  <a:cubicBezTo>
                    <a:pt x="1030" y="76"/>
                    <a:pt x="1026" y="73"/>
                    <a:pt x="1022" y="70"/>
                  </a:cubicBezTo>
                  <a:cubicBezTo>
                    <a:pt x="1021" y="70"/>
                    <a:pt x="1019" y="70"/>
                    <a:pt x="1018" y="70"/>
                  </a:cubicBezTo>
                  <a:cubicBezTo>
                    <a:pt x="1022" y="74"/>
                    <a:pt x="1026" y="77"/>
                    <a:pt x="1030" y="81"/>
                  </a:cubicBezTo>
                  <a:cubicBezTo>
                    <a:pt x="1032" y="80"/>
                    <a:pt x="1033" y="80"/>
                    <a:pt x="1034" y="79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01" y="42"/>
                  </a:moveTo>
                  <a:cubicBezTo>
                    <a:pt x="504" y="40"/>
                    <a:pt x="507" y="39"/>
                    <a:pt x="510" y="38"/>
                  </a:cubicBezTo>
                  <a:cubicBezTo>
                    <a:pt x="507" y="39"/>
                    <a:pt x="504" y="40"/>
                    <a:pt x="501" y="42"/>
                  </a:cubicBezTo>
                  <a:moveTo>
                    <a:pt x="550" y="61"/>
                  </a:moveTo>
                  <a:cubicBezTo>
                    <a:pt x="552" y="60"/>
                    <a:pt x="555" y="58"/>
                    <a:pt x="558" y="57"/>
                  </a:cubicBezTo>
                  <a:cubicBezTo>
                    <a:pt x="555" y="58"/>
                    <a:pt x="552" y="60"/>
                    <a:pt x="550" y="61"/>
                  </a:cubicBezTo>
                  <a:moveTo>
                    <a:pt x="582" y="53"/>
                  </a:moveTo>
                  <a:cubicBezTo>
                    <a:pt x="586" y="53"/>
                    <a:pt x="586" y="53"/>
                    <a:pt x="586" y="53"/>
                  </a:cubicBezTo>
                  <a:cubicBezTo>
                    <a:pt x="582" y="53"/>
                    <a:pt x="582" y="53"/>
                    <a:pt x="582" y="53"/>
                  </a:cubicBezTo>
                  <a:moveTo>
                    <a:pt x="529" y="89"/>
                  </a:moveTo>
                  <a:cubicBezTo>
                    <a:pt x="548" y="76"/>
                    <a:pt x="567" y="64"/>
                    <a:pt x="586" y="53"/>
                  </a:cubicBezTo>
                  <a:cubicBezTo>
                    <a:pt x="582" y="53"/>
                    <a:pt x="582" y="53"/>
                    <a:pt x="582" y="53"/>
                  </a:cubicBezTo>
                  <a:cubicBezTo>
                    <a:pt x="579" y="49"/>
                    <a:pt x="579" y="49"/>
                    <a:pt x="579" y="49"/>
                  </a:cubicBezTo>
                  <a:cubicBezTo>
                    <a:pt x="596" y="43"/>
                    <a:pt x="596" y="43"/>
                    <a:pt x="596" y="43"/>
                  </a:cubicBezTo>
                  <a:cubicBezTo>
                    <a:pt x="595" y="43"/>
                    <a:pt x="593" y="42"/>
                    <a:pt x="592" y="42"/>
                  </a:cubicBezTo>
                  <a:cubicBezTo>
                    <a:pt x="575" y="35"/>
                    <a:pt x="564" y="30"/>
                    <a:pt x="554" y="20"/>
                  </a:cubicBezTo>
                  <a:cubicBezTo>
                    <a:pt x="553" y="20"/>
                    <a:pt x="553" y="19"/>
                    <a:pt x="553" y="18"/>
                  </a:cubicBezTo>
                  <a:cubicBezTo>
                    <a:pt x="538" y="30"/>
                    <a:pt x="538" y="30"/>
                    <a:pt x="538" y="30"/>
                  </a:cubicBezTo>
                  <a:cubicBezTo>
                    <a:pt x="548" y="29"/>
                    <a:pt x="548" y="29"/>
                    <a:pt x="548" y="29"/>
                  </a:cubicBezTo>
                  <a:cubicBezTo>
                    <a:pt x="549" y="31"/>
                    <a:pt x="551" y="35"/>
                    <a:pt x="552" y="37"/>
                  </a:cubicBezTo>
                  <a:cubicBezTo>
                    <a:pt x="551" y="35"/>
                    <a:pt x="549" y="31"/>
                    <a:pt x="548" y="29"/>
                  </a:cubicBezTo>
                  <a:cubicBezTo>
                    <a:pt x="538" y="30"/>
                    <a:pt x="538" y="30"/>
                    <a:pt x="538" y="30"/>
                  </a:cubicBezTo>
                  <a:cubicBezTo>
                    <a:pt x="553" y="18"/>
                    <a:pt x="553" y="18"/>
                    <a:pt x="553" y="18"/>
                  </a:cubicBezTo>
                  <a:cubicBezTo>
                    <a:pt x="545" y="21"/>
                    <a:pt x="545" y="21"/>
                    <a:pt x="545" y="21"/>
                  </a:cubicBezTo>
                  <a:cubicBezTo>
                    <a:pt x="535" y="29"/>
                    <a:pt x="535" y="29"/>
                    <a:pt x="535" y="29"/>
                  </a:cubicBezTo>
                  <a:cubicBezTo>
                    <a:pt x="527" y="30"/>
                    <a:pt x="527" y="30"/>
                    <a:pt x="527" y="30"/>
                  </a:cubicBezTo>
                  <a:cubicBezTo>
                    <a:pt x="524" y="32"/>
                    <a:pt x="521" y="33"/>
                    <a:pt x="518" y="34"/>
                  </a:cubicBezTo>
                  <a:cubicBezTo>
                    <a:pt x="510" y="39"/>
                    <a:pt x="510" y="39"/>
                    <a:pt x="510" y="39"/>
                  </a:cubicBezTo>
                  <a:cubicBezTo>
                    <a:pt x="505" y="42"/>
                    <a:pt x="499" y="45"/>
                    <a:pt x="493" y="47"/>
                  </a:cubicBezTo>
                  <a:cubicBezTo>
                    <a:pt x="496" y="50"/>
                    <a:pt x="496" y="50"/>
                    <a:pt x="496" y="50"/>
                  </a:cubicBezTo>
                  <a:cubicBezTo>
                    <a:pt x="493" y="47"/>
                    <a:pt x="493" y="47"/>
                    <a:pt x="493" y="47"/>
                  </a:cubicBezTo>
                  <a:cubicBezTo>
                    <a:pt x="499" y="45"/>
                    <a:pt x="505" y="42"/>
                    <a:pt x="510" y="39"/>
                  </a:cubicBezTo>
                  <a:cubicBezTo>
                    <a:pt x="518" y="34"/>
                    <a:pt x="518" y="34"/>
                    <a:pt x="518" y="34"/>
                  </a:cubicBezTo>
                  <a:cubicBezTo>
                    <a:pt x="508" y="35"/>
                    <a:pt x="508" y="35"/>
                    <a:pt x="508" y="35"/>
                  </a:cubicBezTo>
                  <a:cubicBezTo>
                    <a:pt x="498" y="40"/>
                    <a:pt x="498" y="40"/>
                    <a:pt x="498" y="40"/>
                  </a:cubicBezTo>
                  <a:cubicBezTo>
                    <a:pt x="510" y="38"/>
                    <a:pt x="510" y="38"/>
                    <a:pt x="510" y="38"/>
                  </a:cubicBezTo>
                  <a:cubicBezTo>
                    <a:pt x="507" y="39"/>
                    <a:pt x="504" y="40"/>
                    <a:pt x="501" y="42"/>
                  </a:cubicBezTo>
                  <a:cubicBezTo>
                    <a:pt x="485" y="46"/>
                    <a:pt x="485" y="46"/>
                    <a:pt x="485" y="46"/>
                  </a:cubicBezTo>
                  <a:cubicBezTo>
                    <a:pt x="484" y="50"/>
                    <a:pt x="484" y="50"/>
                    <a:pt x="484" y="50"/>
                  </a:cubicBezTo>
                  <a:cubicBezTo>
                    <a:pt x="486" y="53"/>
                    <a:pt x="489" y="57"/>
                    <a:pt x="492" y="61"/>
                  </a:cubicBezTo>
                  <a:cubicBezTo>
                    <a:pt x="510" y="53"/>
                    <a:pt x="510" y="53"/>
                    <a:pt x="510" y="53"/>
                  </a:cubicBezTo>
                  <a:cubicBezTo>
                    <a:pt x="510" y="54"/>
                    <a:pt x="510" y="54"/>
                    <a:pt x="511" y="54"/>
                  </a:cubicBezTo>
                  <a:cubicBezTo>
                    <a:pt x="540" y="39"/>
                    <a:pt x="540" y="39"/>
                    <a:pt x="540" y="39"/>
                  </a:cubicBezTo>
                  <a:cubicBezTo>
                    <a:pt x="506" y="49"/>
                    <a:pt x="506" y="49"/>
                    <a:pt x="506" y="49"/>
                  </a:cubicBezTo>
                  <a:cubicBezTo>
                    <a:pt x="540" y="39"/>
                    <a:pt x="540" y="39"/>
                    <a:pt x="540" y="39"/>
                  </a:cubicBezTo>
                  <a:cubicBezTo>
                    <a:pt x="511" y="54"/>
                    <a:pt x="511" y="54"/>
                    <a:pt x="511" y="54"/>
                  </a:cubicBezTo>
                  <a:cubicBezTo>
                    <a:pt x="512" y="55"/>
                    <a:pt x="513" y="56"/>
                    <a:pt x="513" y="56"/>
                  </a:cubicBezTo>
                  <a:cubicBezTo>
                    <a:pt x="529" y="47"/>
                    <a:pt x="529" y="47"/>
                    <a:pt x="529" y="47"/>
                  </a:cubicBezTo>
                  <a:cubicBezTo>
                    <a:pt x="532" y="50"/>
                    <a:pt x="532" y="50"/>
                    <a:pt x="532" y="50"/>
                  </a:cubicBezTo>
                  <a:cubicBezTo>
                    <a:pt x="535" y="48"/>
                    <a:pt x="538" y="47"/>
                    <a:pt x="541" y="46"/>
                  </a:cubicBezTo>
                  <a:cubicBezTo>
                    <a:pt x="539" y="45"/>
                    <a:pt x="537" y="43"/>
                    <a:pt x="536" y="42"/>
                  </a:cubicBezTo>
                  <a:cubicBezTo>
                    <a:pt x="537" y="43"/>
                    <a:pt x="539" y="45"/>
                    <a:pt x="541" y="46"/>
                  </a:cubicBezTo>
                  <a:cubicBezTo>
                    <a:pt x="549" y="46"/>
                    <a:pt x="561" y="46"/>
                    <a:pt x="569" y="46"/>
                  </a:cubicBezTo>
                  <a:cubicBezTo>
                    <a:pt x="570" y="46"/>
                    <a:pt x="570" y="46"/>
                    <a:pt x="571" y="47"/>
                  </a:cubicBezTo>
                  <a:cubicBezTo>
                    <a:pt x="571" y="47"/>
                    <a:pt x="571" y="47"/>
                    <a:pt x="572" y="47"/>
                  </a:cubicBezTo>
                  <a:cubicBezTo>
                    <a:pt x="566" y="53"/>
                    <a:pt x="566" y="53"/>
                    <a:pt x="566" y="53"/>
                  </a:cubicBezTo>
                  <a:cubicBezTo>
                    <a:pt x="565" y="52"/>
                    <a:pt x="564" y="51"/>
                    <a:pt x="563" y="51"/>
                  </a:cubicBezTo>
                  <a:cubicBezTo>
                    <a:pt x="560" y="53"/>
                    <a:pt x="557" y="54"/>
                    <a:pt x="555" y="56"/>
                  </a:cubicBezTo>
                  <a:cubicBezTo>
                    <a:pt x="556" y="56"/>
                    <a:pt x="556" y="56"/>
                    <a:pt x="558" y="57"/>
                  </a:cubicBezTo>
                  <a:cubicBezTo>
                    <a:pt x="560" y="56"/>
                    <a:pt x="563" y="54"/>
                    <a:pt x="566" y="53"/>
                  </a:cubicBezTo>
                  <a:cubicBezTo>
                    <a:pt x="563" y="54"/>
                    <a:pt x="560" y="56"/>
                    <a:pt x="558" y="57"/>
                  </a:cubicBezTo>
                  <a:cubicBezTo>
                    <a:pt x="555" y="58"/>
                    <a:pt x="552" y="60"/>
                    <a:pt x="550" y="61"/>
                  </a:cubicBezTo>
                  <a:cubicBezTo>
                    <a:pt x="549" y="61"/>
                    <a:pt x="548" y="60"/>
                    <a:pt x="547" y="59"/>
                  </a:cubicBezTo>
                  <a:cubicBezTo>
                    <a:pt x="545" y="59"/>
                    <a:pt x="544" y="58"/>
                    <a:pt x="543" y="57"/>
                  </a:cubicBezTo>
                  <a:cubicBezTo>
                    <a:pt x="540" y="59"/>
                    <a:pt x="537" y="60"/>
                    <a:pt x="535" y="62"/>
                  </a:cubicBezTo>
                  <a:cubicBezTo>
                    <a:pt x="533" y="60"/>
                    <a:pt x="531" y="59"/>
                    <a:pt x="530" y="58"/>
                  </a:cubicBezTo>
                  <a:cubicBezTo>
                    <a:pt x="529" y="58"/>
                    <a:pt x="529" y="58"/>
                    <a:pt x="528" y="57"/>
                  </a:cubicBezTo>
                  <a:cubicBezTo>
                    <a:pt x="526" y="59"/>
                    <a:pt x="523" y="60"/>
                    <a:pt x="520" y="62"/>
                  </a:cubicBezTo>
                  <a:cubicBezTo>
                    <a:pt x="522" y="63"/>
                    <a:pt x="523" y="64"/>
                    <a:pt x="524" y="64"/>
                  </a:cubicBezTo>
                  <a:cubicBezTo>
                    <a:pt x="526" y="66"/>
                    <a:pt x="529" y="67"/>
                    <a:pt x="531" y="68"/>
                  </a:cubicBezTo>
                  <a:cubicBezTo>
                    <a:pt x="532" y="69"/>
                    <a:pt x="532" y="69"/>
                    <a:pt x="533" y="69"/>
                  </a:cubicBezTo>
                  <a:cubicBezTo>
                    <a:pt x="528" y="73"/>
                    <a:pt x="522" y="76"/>
                    <a:pt x="517" y="79"/>
                  </a:cubicBezTo>
                  <a:cubicBezTo>
                    <a:pt x="519" y="79"/>
                    <a:pt x="519" y="79"/>
                    <a:pt x="525" y="82"/>
                  </a:cubicBezTo>
                  <a:cubicBezTo>
                    <a:pt x="519" y="79"/>
                    <a:pt x="519" y="79"/>
                    <a:pt x="517" y="79"/>
                  </a:cubicBezTo>
                  <a:cubicBezTo>
                    <a:pt x="522" y="76"/>
                    <a:pt x="528" y="73"/>
                    <a:pt x="533" y="69"/>
                  </a:cubicBezTo>
                  <a:cubicBezTo>
                    <a:pt x="532" y="69"/>
                    <a:pt x="532" y="69"/>
                    <a:pt x="531" y="68"/>
                  </a:cubicBezTo>
                  <a:cubicBezTo>
                    <a:pt x="529" y="67"/>
                    <a:pt x="526" y="66"/>
                    <a:pt x="524" y="64"/>
                  </a:cubicBezTo>
                  <a:cubicBezTo>
                    <a:pt x="496" y="82"/>
                    <a:pt x="502" y="85"/>
                    <a:pt x="525" y="91"/>
                  </a:cubicBezTo>
                  <a:cubicBezTo>
                    <a:pt x="526" y="91"/>
                    <a:pt x="528" y="89"/>
                    <a:pt x="529" y="89"/>
                  </a:cubicBezTo>
                  <a:cubicBezTo>
                    <a:pt x="530" y="86"/>
                    <a:pt x="529" y="84"/>
                    <a:pt x="527" y="82"/>
                  </a:cubicBezTo>
                  <a:cubicBezTo>
                    <a:pt x="529" y="84"/>
                    <a:pt x="530" y="86"/>
                    <a:pt x="529" y="89"/>
                  </a:cubicBezTo>
                </a:path>
              </a:pathLst>
            </a:custGeom>
            <a:solidFill>
              <a:srgbClr val="2462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2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840" y="266932"/>
            <a:ext cx="2839925" cy="50596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二、设计的评价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pic>
        <p:nvPicPr>
          <p:cNvPr id="3" name="走马灯介绍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165985" y="2228850"/>
            <a:ext cx="3693795" cy="4300220"/>
          </a:xfrm>
          <a:prstGeom prst="rect">
            <a:avLst/>
          </a:prstGeom>
        </p:spPr>
      </p:pic>
      <p:pic>
        <p:nvPicPr>
          <p:cNvPr id="5" name="走马灯评价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718935" y="2228850"/>
            <a:ext cx="3975735" cy="4300855"/>
          </a:xfrm>
          <a:prstGeom prst="rect">
            <a:avLst/>
          </a:prstGeom>
        </p:spPr>
      </p:pic>
      <p:sp>
        <p:nvSpPr>
          <p:cNvPr id="7170" name="Rectangle 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943735" y="1376680"/>
            <a:ext cx="830516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>
                <a:solidFill>
                  <a:schemeClr val="tx1"/>
                </a:solidFill>
                <a:latin typeface="楷体" panose="02010609060101010101" pitchFamily="49" charset="-122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楷体" panose="02010609060101010101" pitchFamily="49" charset="-122"/>
                <a:ea typeface="宋体" panose="02010600030101010101" pitchFamily="2" charset="-122"/>
              </a:defRPr>
            </a:lvl2pPr>
            <a:lvl3pPr>
              <a:defRPr sz="2800">
                <a:solidFill>
                  <a:schemeClr val="tx1"/>
                </a:solidFill>
                <a:latin typeface="楷体" panose="02010609060101010101" pitchFamily="49" charset="-122"/>
                <a:ea typeface="宋体" panose="02010600030101010101" pitchFamily="2" charset="-122"/>
              </a:defRPr>
            </a:lvl3pPr>
            <a:lvl4pPr>
              <a:defRPr sz="2800">
                <a:solidFill>
                  <a:schemeClr val="tx1"/>
                </a:solidFill>
                <a:latin typeface="楷体" panose="02010609060101010101" pitchFamily="49" charset="-122"/>
                <a:ea typeface="宋体" panose="02010600030101010101" pitchFamily="2" charset="-122"/>
              </a:defRPr>
            </a:lvl4pPr>
            <a:lvl5pPr>
              <a:defRPr sz="2800">
                <a:solidFill>
                  <a:schemeClr val="tx1"/>
                </a:solidFill>
                <a:latin typeface="楷体" panose="02010609060101010101" pitchFamily="49" charset="-122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楷体" panose="02010609060101010101" pitchFamily="49" charset="-122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楷体" panose="02010609060101010101" pitchFamily="49" charset="-122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楷体" panose="02010609060101010101" pitchFamily="49" charset="-122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楷体" panose="02010609060101010101" pitchFamily="49" charset="-122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zh-CN" altLang="en-US" sz="2600" b="1"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是否认同视频中的评价</a:t>
            </a:r>
            <a:r>
              <a:rPr lang="en-US" altLang="zh-CN" sz="2600" b="1"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? </a:t>
            </a:r>
            <a:r>
              <a:rPr lang="zh-CN" altLang="en-US" sz="2600" b="1"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该如何进行评价</a:t>
            </a:r>
            <a:r>
              <a:rPr lang="en-US" altLang="zh-CN" sz="2600" b="1"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?</a:t>
            </a:r>
            <a:endParaRPr lang="en-US" altLang="zh-CN" sz="2600" b="1">
              <a:latin typeface="黑体" panose="02010609060101010101" charset="-122"/>
              <a:ea typeface="黑体" panose="02010609060101010101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49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3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" dur="175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840" y="266932"/>
            <a:ext cx="2839925" cy="50596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二、设计的评价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44270" y="1593850"/>
            <a:ext cx="10333355" cy="3441700"/>
          </a:xfrm>
        </p:spPr>
        <p:txBody>
          <a:bodyPr>
            <a:noAutofit/>
          </a:bodyPr>
          <a:lstStyle/>
          <a:p>
            <a:pPr marL="0" indent="0" algn="l">
              <a:spcBef>
                <a:spcPct val="0"/>
              </a:spcBef>
              <a:buNone/>
            </a:pPr>
            <a:r>
              <a:rPr lang="en-US" altLang="zh-CN" sz="2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什么是设计的评价</a:t>
            </a:r>
            <a:r>
              <a:rPr lang="en-US" altLang="zh-CN" sz="2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?</a:t>
            </a:r>
            <a:endParaRPr lang="zh-CN" altLang="en-US" sz="27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l">
              <a:spcBef>
                <a:spcPct val="0"/>
              </a:spcBef>
              <a:buNone/>
            </a:pPr>
            <a:r>
              <a:rPr lang="zh-CN" altLang="en-US" sz="2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设计的评价是依据一定的原则，采取一定的方法和手段，对设计所设计的过程及结果进行事实判断和价值认定的活动。</a:t>
            </a:r>
            <a:endParaRPr lang="en-US" altLang="zh-CN" sz="27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spcBef>
                <a:spcPct val="0"/>
              </a:spcBef>
            </a:pPr>
            <a:endParaRPr lang="zh-CN" altLang="en-US" sz="27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spcBef>
                <a:spcPct val="0"/>
              </a:spcBef>
            </a:pPr>
            <a:endParaRPr lang="zh-CN" altLang="en-US" sz="27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l">
              <a:spcBef>
                <a:spcPct val="0"/>
              </a:spcBef>
              <a:buNone/>
            </a:pPr>
            <a:r>
              <a:rPr lang="en-US" altLang="zh-CN" sz="2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为什么要对设计进行评价？</a:t>
            </a:r>
            <a:endParaRPr lang="zh-CN" altLang="en-US" sz="27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l">
              <a:spcBef>
                <a:spcPct val="0"/>
              </a:spcBef>
              <a:buNone/>
            </a:pPr>
            <a:r>
              <a:rPr lang="zh-CN" altLang="en-US" sz="2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从设计者自身来说有助于设计中的信息交流和工作反思，从管理的角度来说可以促使设计者树立质量管理意识、强化质量管理、高质量完成设计任务。</a:t>
            </a:r>
            <a:endParaRPr lang="zh-CN" altLang="en-US" sz="27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ags/tag1.xml><?xml version="1.0" encoding="utf-8"?>
<p:tagLst xmlns:p="http://schemas.openxmlformats.org/presentationml/2006/main">
  <p:tag name="AS_UNIQUEID" val="1167"/>
</p:tagLst>
</file>

<file path=ppt/tags/tag10.xml><?xml version="1.0" encoding="utf-8"?>
<p:tagLst xmlns:p="http://schemas.openxmlformats.org/presentationml/2006/main">
  <p:tag name="AS_UNIQUEID" val="1179"/>
</p:tagLst>
</file>

<file path=ppt/tags/tag100.xml><?xml version="1.0" encoding="utf-8"?>
<p:tagLst xmlns:p="http://schemas.openxmlformats.org/presentationml/2006/main">
  <p:tag name="AS_UNIQUEID" val="1280"/>
</p:tagLst>
</file>

<file path=ppt/tags/tag101.xml><?xml version="1.0" encoding="utf-8"?>
<p:tagLst xmlns:p="http://schemas.openxmlformats.org/presentationml/2006/main">
  <p:tag name="AS_UNIQUEID" val="1282"/>
</p:tagLst>
</file>

<file path=ppt/tags/tag102.xml><?xml version="1.0" encoding="utf-8"?>
<p:tagLst xmlns:p="http://schemas.openxmlformats.org/presentationml/2006/main">
  <p:tag name="AS_UNIQUEID" val="1283"/>
</p:tagLst>
</file>

<file path=ppt/tags/tag103.xml><?xml version="1.0" encoding="utf-8"?>
<p:tagLst xmlns:p="http://schemas.openxmlformats.org/presentationml/2006/main">
  <p:tag name="AS_UNIQUEID" val="1284"/>
</p:tagLst>
</file>

<file path=ppt/tags/tag104.xml><?xml version="1.0" encoding="utf-8"?>
<p:tagLst xmlns:p="http://schemas.openxmlformats.org/presentationml/2006/main">
  <p:tag name="AS_UNIQUEID" val="1285"/>
</p:tagLst>
</file>

<file path=ppt/tags/tag105.xml><?xml version="1.0" encoding="utf-8"?>
<p:tagLst xmlns:p="http://schemas.openxmlformats.org/presentationml/2006/main">
  <p:tag name="AS_UNIQUEID" val="1286"/>
</p:tagLst>
</file>

<file path=ppt/tags/tag106.xml><?xml version="1.0" encoding="utf-8"?>
<p:tagLst xmlns:p="http://schemas.openxmlformats.org/presentationml/2006/main">
  <p:tag name="AS_UNIQUEID" val="1287"/>
</p:tagLst>
</file>

<file path=ppt/tags/tag107.xml><?xml version="1.0" encoding="utf-8"?>
<p:tagLst xmlns:p="http://schemas.openxmlformats.org/presentationml/2006/main">
  <p:tag name="AS_UNIQUEID" val="1288"/>
</p:tagLst>
</file>

<file path=ppt/tags/tag108.xml><?xml version="1.0" encoding="utf-8"?>
<p:tagLst xmlns:p="http://schemas.openxmlformats.org/presentationml/2006/main">
  <p:tag name="AS_UNIQUEID" val="1289"/>
</p:tagLst>
</file>

<file path=ppt/tags/tag109.xml><?xml version="1.0" encoding="utf-8"?>
<p:tagLst xmlns:p="http://schemas.openxmlformats.org/presentationml/2006/main">
  <p:tag name="AS_UNIQUEID" val="1291"/>
</p:tagLst>
</file>

<file path=ppt/tags/tag11.xml><?xml version="1.0" encoding="utf-8"?>
<p:tagLst xmlns:p="http://schemas.openxmlformats.org/presentationml/2006/main">
  <p:tag name="AS_UNIQUEID" val="1180"/>
</p:tagLst>
</file>

<file path=ppt/tags/tag110.xml><?xml version="1.0" encoding="utf-8"?>
<p:tagLst xmlns:p="http://schemas.openxmlformats.org/presentationml/2006/main">
  <p:tag name="AS_UNIQUEID" val="1292"/>
</p:tagLst>
</file>

<file path=ppt/tags/tag111.xml><?xml version="1.0" encoding="utf-8"?>
<p:tagLst xmlns:p="http://schemas.openxmlformats.org/presentationml/2006/main">
  <p:tag name="AS_UNIQUEID" val="1293"/>
</p:tagLst>
</file>

<file path=ppt/tags/tag112.xml><?xml version="1.0" encoding="utf-8"?>
<p:tagLst xmlns:p="http://schemas.openxmlformats.org/presentationml/2006/main">
  <p:tag name="AS_UNIQUEID" val="1294"/>
</p:tagLst>
</file>

<file path=ppt/tags/tag113.xml><?xml version="1.0" encoding="utf-8"?>
<p:tagLst xmlns:p="http://schemas.openxmlformats.org/presentationml/2006/main">
  <p:tag name="AS_UNIQUEID" val="1295"/>
</p:tagLst>
</file>

<file path=ppt/tags/tag114.xml><?xml version="1.0" encoding="utf-8"?>
<p:tagLst xmlns:p="http://schemas.openxmlformats.org/presentationml/2006/main">
  <p:tag name="AS_UNIQUEID" val="1296"/>
</p:tagLst>
</file>

<file path=ppt/tags/tag115.xml><?xml version="1.0" encoding="utf-8"?>
<p:tagLst xmlns:p="http://schemas.openxmlformats.org/presentationml/2006/main">
  <p:tag name="AS_UNIQUEID" val="1297"/>
</p:tagLst>
</file>

<file path=ppt/tags/tag116.xml><?xml version="1.0" encoding="utf-8"?>
<p:tagLst xmlns:p="http://schemas.openxmlformats.org/presentationml/2006/main">
  <p:tag name="AS_UNIQUEID" val="1298"/>
</p:tagLst>
</file>

<file path=ppt/tags/tag117.xml><?xml version="1.0" encoding="utf-8"?>
<p:tagLst xmlns:p="http://schemas.openxmlformats.org/presentationml/2006/main">
  <p:tag name="AS_UNIQUEID" val="1300"/>
</p:tagLst>
</file>

<file path=ppt/tags/tag118.xml><?xml version="1.0" encoding="utf-8"?>
<p:tagLst xmlns:p="http://schemas.openxmlformats.org/presentationml/2006/main">
  <p:tag name="AS_UNIQUEID" val="1301"/>
</p:tagLst>
</file>

<file path=ppt/tags/tag119.xml><?xml version="1.0" encoding="utf-8"?>
<p:tagLst xmlns:p="http://schemas.openxmlformats.org/presentationml/2006/main">
  <p:tag name="AS_UNIQUEID" val="1302"/>
</p:tagLst>
</file>

<file path=ppt/tags/tag12.xml><?xml version="1.0" encoding="utf-8"?>
<p:tagLst xmlns:p="http://schemas.openxmlformats.org/presentationml/2006/main">
  <p:tag name="AS_UNIQUEID" val="1181"/>
</p:tagLst>
</file>

<file path=ppt/tags/tag120.xml><?xml version="1.0" encoding="utf-8"?>
<p:tagLst xmlns:p="http://schemas.openxmlformats.org/presentationml/2006/main">
  <p:tag name="AS_UNIQUEID" val="1303"/>
</p:tagLst>
</file>

<file path=ppt/tags/tag121.xml><?xml version="1.0" encoding="utf-8"?>
<p:tagLst xmlns:p="http://schemas.openxmlformats.org/presentationml/2006/main">
  <p:tag name="AS_UNIQUEID" val="1304"/>
</p:tagLst>
</file>

<file path=ppt/tags/tag122.xml><?xml version="1.0" encoding="utf-8"?>
<p:tagLst xmlns:p="http://schemas.openxmlformats.org/presentationml/2006/main">
  <p:tag name="AS_UNIQUEID" val="1305"/>
</p:tagLst>
</file>

<file path=ppt/tags/tag123.xml><?xml version="1.0" encoding="utf-8"?>
<p:tagLst xmlns:p="http://schemas.openxmlformats.org/presentationml/2006/main">
  <p:tag name="AS_UNIQUEID" val="1306"/>
</p:tagLst>
</file>

<file path=ppt/tags/tag124.xml><?xml version="1.0" encoding="utf-8"?>
<p:tagLst xmlns:p="http://schemas.openxmlformats.org/presentationml/2006/main">
  <p:tag name="AS_UNIQUEID" val="1307"/>
</p:tagLst>
</file>

<file path=ppt/tags/tag125.xml><?xml version="1.0" encoding="utf-8"?>
<p:tagLst xmlns:p="http://schemas.openxmlformats.org/presentationml/2006/main">
  <p:tag name="AS_UNIQUEID" val="1309"/>
</p:tagLst>
</file>

<file path=ppt/tags/tag126.xml><?xml version="1.0" encoding="utf-8"?>
<p:tagLst xmlns:p="http://schemas.openxmlformats.org/presentationml/2006/main">
  <p:tag name="AS_UNIQUEID" val="1310"/>
</p:tagLst>
</file>

<file path=ppt/tags/tag127.xml><?xml version="1.0" encoding="utf-8"?>
<p:tagLst xmlns:p="http://schemas.openxmlformats.org/presentationml/2006/main">
  <p:tag name="AS_UNIQUEID" val="1311"/>
</p:tagLst>
</file>

<file path=ppt/tags/tag128.xml><?xml version="1.0" encoding="utf-8"?>
<p:tagLst xmlns:p="http://schemas.openxmlformats.org/presentationml/2006/main">
  <p:tag name="AS_UNIQUEID" val="1312"/>
</p:tagLst>
</file>

<file path=ppt/tags/tag129.xml><?xml version="1.0" encoding="utf-8"?>
<p:tagLst xmlns:p="http://schemas.openxmlformats.org/presentationml/2006/main">
  <p:tag name="AS_UNIQUEID" val="1313"/>
</p:tagLst>
</file>

<file path=ppt/tags/tag13.xml><?xml version="1.0" encoding="utf-8"?>
<p:tagLst xmlns:p="http://schemas.openxmlformats.org/presentationml/2006/main">
  <p:tag name="AS_UNIQUEID" val="1182"/>
</p:tagLst>
</file>

<file path=ppt/tags/tag130.xml><?xml version="1.0" encoding="utf-8"?>
<p:tagLst xmlns:p="http://schemas.openxmlformats.org/presentationml/2006/main">
  <p:tag name="AS_UNIQUEID" val="1314"/>
</p:tagLst>
</file>

<file path=ppt/tags/tag131.xml><?xml version="1.0" encoding="utf-8"?>
<p:tagLst xmlns:p="http://schemas.openxmlformats.org/presentationml/2006/main">
  <p:tag name="AS_UNIQUEID" val="1315"/>
</p:tagLst>
</file>

<file path=ppt/tags/tag132.xml><?xml version="1.0" encoding="utf-8"?>
<p:tagLst xmlns:p="http://schemas.openxmlformats.org/presentationml/2006/main">
  <p:tag name="AS_UNIQUEID" val="1316"/>
</p:tagLst>
</file>

<file path=ppt/tags/tag133.xml><?xml version="1.0" encoding="utf-8"?>
<p:tagLst xmlns:p="http://schemas.openxmlformats.org/presentationml/2006/main">
  <p:tag name="AS_UNIQUEID" val="1318"/>
</p:tagLst>
</file>

<file path=ppt/tags/tag134.xml><?xml version="1.0" encoding="utf-8"?>
<p:tagLst xmlns:p="http://schemas.openxmlformats.org/presentationml/2006/main">
  <p:tag name="AS_UNIQUEID" val="1319"/>
</p:tagLst>
</file>

<file path=ppt/tags/tag135.xml><?xml version="1.0" encoding="utf-8"?>
<p:tagLst xmlns:p="http://schemas.openxmlformats.org/presentationml/2006/main">
  <p:tag name="AS_UNIQUEID" val="1320"/>
</p:tagLst>
</file>

<file path=ppt/tags/tag136.xml><?xml version="1.0" encoding="utf-8"?>
<p:tagLst xmlns:p="http://schemas.openxmlformats.org/presentationml/2006/main">
  <p:tag name="AS_UNIQUEID" val="1321"/>
</p:tagLst>
</file>

<file path=ppt/tags/tag137.xml><?xml version="1.0" encoding="utf-8"?>
<p:tagLst xmlns:p="http://schemas.openxmlformats.org/presentationml/2006/main">
  <p:tag name="AS_UNIQUEID" val="1322"/>
</p:tagLst>
</file>

<file path=ppt/tags/tag138.xml><?xml version="1.0" encoding="utf-8"?>
<p:tagLst xmlns:p="http://schemas.openxmlformats.org/presentationml/2006/main">
  <p:tag name="AS_UNIQUEID" val="1323"/>
</p:tagLst>
</file>

<file path=ppt/tags/tag139.xml><?xml version="1.0" encoding="utf-8"?>
<p:tagLst xmlns:p="http://schemas.openxmlformats.org/presentationml/2006/main">
  <p:tag name="AS_UNIQUEID" val="1324"/>
</p:tagLst>
</file>

<file path=ppt/tags/tag14.xml><?xml version="1.0" encoding="utf-8"?>
<p:tagLst xmlns:p="http://schemas.openxmlformats.org/presentationml/2006/main">
  <p:tag name="AS_UNIQUEID" val="1183"/>
</p:tagLst>
</file>

<file path=ppt/tags/tag140.xml><?xml version="1.0" encoding="utf-8"?>
<p:tagLst xmlns:p="http://schemas.openxmlformats.org/presentationml/2006/main">
  <p:tag name="AS_UNIQUEID" val="1325"/>
</p:tagLst>
</file>

<file path=ppt/tags/tag141.xml><?xml version="1.0" encoding="utf-8"?>
<p:tagLst xmlns:p="http://schemas.openxmlformats.org/presentationml/2006/main">
  <p:tag name="AS_UNIQUEID" val="1327"/>
</p:tagLst>
</file>

<file path=ppt/tags/tag142.xml><?xml version="1.0" encoding="utf-8"?>
<p:tagLst xmlns:p="http://schemas.openxmlformats.org/presentationml/2006/main">
  <p:tag name="AS_UNIQUEID" val="1328"/>
</p:tagLst>
</file>

<file path=ppt/tags/tag143.xml><?xml version="1.0" encoding="utf-8"?>
<p:tagLst xmlns:p="http://schemas.openxmlformats.org/presentationml/2006/main">
  <p:tag name="AS_UNIQUEID" val="1329"/>
</p:tagLst>
</file>

<file path=ppt/tags/tag144.xml><?xml version="1.0" encoding="utf-8"?>
<p:tagLst xmlns:p="http://schemas.openxmlformats.org/presentationml/2006/main">
  <p:tag name="AS_UNIQUEID" val="1330"/>
</p:tagLst>
</file>

<file path=ppt/tags/tag145.xml><?xml version="1.0" encoding="utf-8"?>
<p:tagLst xmlns:p="http://schemas.openxmlformats.org/presentationml/2006/main">
  <p:tag name="AS_UNIQUEID" val="1331"/>
</p:tagLst>
</file>

<file path=ppt/tags/tag146.xml><?xml version="1.0" encoding="utf-8"?>
<p:tagLst xmlns:p="http://schemas.openxmlformats.org/presentationml/2006/main">
  <p:tag name="AS_UNIQUEID" val="1332"/>
</p:tagLst>
</file>

<file path=ppt/tags/tag147.xml><?xml version="1.0" encoding="utf-8"?>
<p:tagLst xmlns:p="http://schemas.openxmlformats.org/presentationml/2006/main">
  <p:tag name="AS_UNIQUEID" val="1333"/>
</p:tagLst>
</file>

<file path=ppt/tags/tag148.xml><?xml version="1.0" encoding="utf-8"?>
<p:tagLst xmlns:p="http://schemas.openxmlformats.org/presentationml/2006/main">
  <p:tag name="AS_UNIQUEID" val="1334"/>
</p:tagLst>
</file>

<file path=ppt/tags/tag149.xml><?xml version="1.0" encoding="utf-8"?>
<p:tagLst xmlns:p="http://schemas.openxmlformats.org/presentationml/2006/main">
  <p:tag name="AS_UNIQUEID" val="1336"/>
</p:tagLst>
</file>

<file path=ppt/tags/tag15.xml><?xml version="1.0" encoding="utf-8"?>
<p:tagLst xmlns:p="http://schemas.openxmlformats.org/presentationml/2006/main">
  <p:tag name="AS_UNIQUEID" val="1185"/>
</p:tagLst>
</file>

<file path=ppt/tags/tag150.xml><?xml version="1.0" encoding="utf-8"?>
<p:tagLst xmlns:p="http://schemas.openxmlformats.org/presentationml/2006/main">
  <p:tag name="AS_UNIQUEID" val="1337"/>
</p:tagLst>
</file>

<file path=ppt/tags/tag151.xml><?xml version="1.0" encoding="utf-8"?>
<p:tagLst xmlns:p="http://schemas.openxmlformats.org/presentationml/2006/main">
  <p:tag name="AS_UNIQUEID" val="1338"/>
</p:tagLst>
</file>

<file path=ppt/tags/tag152.xml><?xml version="1.0" encoding="utf-8"?>
<p:tagLst xmlns:p="http://schemas.openxmlformats.org/presentationml/2006/main">
  <p:tag name="AS_UNIQUEID" val="1339"/>
</p:tagLst>
</file>

<file path=ppt/tags/tag153.xml><?xml version="1.0" encoding="utf-8"?>
<p:tagLst xmlns:p="http://schemas.openxmlformats.org/presentationml/2006/main">
  <p:tag name="AS_UNIQUEID" val="1340"/>
</p:tagLst>
</file>

<file path=ppt/tags/tag154.xml><?xml version="1.0" encoding="utf-8"?>
<p:tagLst xmlns:p="http://schemas.openxmlformats.org/presentationml/2006/main">
  <p:tag name="AS_UNIQUEID" val="1341"/>
</p:tagLst>
</file>

<file path=ppt/tags/tag155.xml><?xml version="1.0" encoding="utf-8"?>
<p:tagLst xmlns:p="http://schemas.openxmlformats.org/presentationml/2006/main">
  <p:tag name="AS_UNIQUEID" val="1342"/>
</p:tagLst>
</file>

<file path=ppt/tags/tag156.xml><?xml version="1.0" encoding="utf-8"?>
<p:tagLst xmlns:p="http://schemas.openxmlformats.org/presentationml/2006/main">
  <p:tag name="AS_UNIQUEID" val="1343"/>
</p:tagLst>
</file>

<file path=ppt/tags/tag157.xml><?xml version="1.0" encoding="utf-8"?>
<p:tagLst xmlns:p="http://schemas.openxmlformats.org/presentationml/2006/main">
  <p:tag name="AS_UNIQUEID" val="1345"/>
</p:tagLst>
</file>

<file path=ppt/tags/tag158.xml><?xml version="1.0" encoding="utf-8"?>
<p:tagLst xmlns:p="http://schemas.openxmlformats.org/presentationml/2006/main">
  <p:tag name="AS_UNIQUEID" val="1346"/>
</p:tagLst>
</file>

<file path=ppt/tags/tag159.xml><?xml version="1.0" encoding="utf-8"?>
<p:tagLst xmlns:p="http://schemas.openxmlformats.org/presentationml/2006/main">
  <p:tag name="AS_UNIQUEID" val="1347"/>
</p:tagLst>
</file>

<file path=ppt/tags/tag16.xml><?xml version="1.0" encoding="utf-8"?>
<p:tagLst xmlns:p="http://schemas.openxmlformats.org/presentationml/2006/main">
  <p:tag name="AS_UNIQUEID" val="1186"/>
</p:tagLst>
</file>

<file path=ppt/tags/tag160.xml><?xml version="1.0" encoding="utf-8"?>
<p:tagLst xmlns:p="http://schemas.openxmlformats.org/presentationml/2006/main">
  <p:tag name="AS_UNIQUEID" val="1348"/>
</p:tagLst>
</file>

<file path=ppt/tags/tag161.xml><?xml version="1.0" encoding="utf-8"?>
<p:tagLst xmlns:p="http://schemas.openxmlformats.org/presentationml/2006/main">
  <p:tag name="AS_UNIQUEID" val="1349"/>
</p:tagLst>
</file>

<file path=ppt/tags/tag162.xml><?xml version="1.0" encoding="utf-8"?>
<p:tagLst xmlns:p="http://schemas.openxmlformats.org/presentationml/2006/main">
  <p:tag name="AS_UNIQUEID" val="1350"/>
</p:tagLst>
</file>

<file path=ppt/tags/tag163.xml><?xml version="1.0" encoding="utf-8"?>
<p:tagLst xmlns:p="http://schemas.openxmlformats.org/presentationml/2006/main">
  <p:tag name="AS_UNIQUEID" val="1351"/>
</p:tagLst>
</file>

<file path=ppt/tags/tag164.xml><?xml version="1.0" encoding="utf-8"?>
<p:tagLst xmlns:p="http://schemas.openxmlformats.org/presentationml/2006/main">
  <p:tag name="AS_UNIQUEID" val="1352"/>
</p:tagLst>
</file>

<file path=ppt/tags/tag165.xml><?xml version="1.0" encoding="utf-8"?>
<p:tagLst xmlns:p="http://schemas.openxmlformats.org/presentationml/2006/main">
  <p:tag name="AS_UNIQUEID" val="1354"/>
</p:tagLst>
</file>

<file path=ppt/tags/tag166.xml><?xml version="1.0" encoding="utf-8"?>
<p:tagLst xmlns:p="http://schemas.openxmlformats.org/presentationml/2006/main">
  <p:tag name="AS_UNIQUEID" val="1355"/>
</p:tagLst>
</file>

<file path=ppt/tags/tag167.xml><?xml version="1.0" encoding="utf-8"?>
<p:tagLst xmlns:p="http://schemas.openxmlformats.org/presentationml/2006/main">
  <p:tag name="AS_UNIQUEID" val="1356"/>
</p:tagLst>
</file>

<file path=ppt/tags/tag168.xml><?xml version="1.0" encoding="utf-8"?>
<p:tagLst xmlns:p="http://schemas.openxmlformats.org/presentationml/2006/main">
  <p:tag name="AS_UNIQUEID" val="1357"/>
</p:tagLst>
</file>

<file path=ppt/tags/tag169.xml><?xml version="1.0" encoding="utf-8"?>
<p:tagLst xmlns:p="http://schemas.openxmlformats.org/presentationml/2006/main">
  <p:tag name="AS_UNIQUEID" val="1358"/>
</p:tagLst>
</file>

<file path=ppt/tags/tag17.xml><?xml version="1.0" encoding="utf-8"?>
<p:tagLst xmlns:p="http://schemas.openxmlformats.org/presentationml/2006/main">
  <p:tag name="AS_UNIQUEID" val="1187"/>
</p:tagLst>
</file>

<file path=ppt/tags/tag170.xml><?xml version="1.0" encoding="utf-8"?>
<p:tagLst xmlns:p="http://schemas.openxmlformats.org/presentationml/2006/main">
  <p:tag name="AS_UNIQUEID" val="1359"/>
</p:tagLst>
</file>

<file path=ppt/tags/tag171.xml><?xml version="1.0" encoding="utf-8"?>
<p:tagLst xmlns:p="http://schemas.openxmlformats.org/presentationml/2006/main">
  <p:tag name="AS_UNIQUEID" val="1360"/>
</p:tagLst>
</file>

<file path=ppt/tags/tag172.xml><?xml version="1.0" encoding="utf-8"?>
<p:tagLst xmlns:p="http://schemas.openxmlformats.org/presentationml/2006/main">
  <p:tag name="AS_UNIQUEID" val="1361"/>
</p:tagLst>
</file>

<file path=ppt/tags/tag173.xml><?xml version="1.0" encoding="utf-8"?>
<p:tagLst xmlns:p="http://schemas.openxmlformats.org/presentationml/2006/main">
  <p:tag name="AS_UNIQUEID" val="1363"/>
</p:tagLst>
</file>

<file path=ppt/tags/tag174.xml><?xml version="1.0" encoding="utf-8"?>
<p:tagLst xmlns:p="http://schemas.openxmlformats.org/presentationml/2006/main">
  <p:tag name="AS_UNIQUEID" val="1364"/>
</p:tagLst>
</file>

<file path=ppt/tags/tag175.xml><?xml version="1.0" encoding="utf-8"?>
<p:tagLst xmlns:p="http://schemas.openxmlformats.org/presentationml/2006/main">
  <p:tag name="AS_UNIQUEID" val="1365"/>
</p:tagLst>
</file>

<file path=ppt/tags/tag176.xml><?xml version="1.0" encoding="utf-8"?>
<p:tagLst xmlns:p="http://schemas.openxmlformats.org/presentationml/2006/main">
  <p:tag name="AS_UNIQUEID" val="1366"/>
</p:tagLst>
</file>

<file path=ppt/tags/tag177.xml><?xml version="1.0" encoding="utf-8"?>
<p:tagLst xmlns:p="http://schemas.openxmlformats.org/presentationml/2006/main">
  <p:tag name="AS_UNIQUEID" val="1367"/>
</p:tagLst>
</file>

<file path=ppt/tags/tag178.xml><?xml version="1.0" encoding="utf-8"?>
<p:tagLst xmlns:p="http://schemas.openxmlformats.org/presentationml/2006/main">
  <p:tag name="AS_UNIQUEID" val="1368"/>
</p:tagLst>
</file>

<file path=ppt/tags/tag179.xml><?xml version="1.0" encoding="utf-8"?>
<p:tagLst xmlns:p="http://schemas.openxmlformats.org/presentationml/2006/main">
  <p:tag name="AS_UNIQUEID" val="1369"/>
</p:tagLst>
</file>

<file path=ppt/tags/tag18.xml><?xml version="1.0" encoding="utf-8"?>
<p:tagLst xmlns:p="http://schemas.openxmlformats.org/presentationml/2006/main">
  <p:tag name="AS_UNIQUEID" val="1188"/>
</p:tagLst>
</file>

<file path=ppt/tags/tag180.xml><?xml version="1.0" encoding="utf-8"?>
<p:tagLst xmlns:p="http://schemas.openxmlformats.org/presentationml/2006/main">
  <p:tag name="AS_UNIQUEID" val="1370"/>
</p:tagLst>
</file>

<file path=ppt/tags/tag181.xml><?xml version="1.0" encoding="utf-8"?>
<p:tagLst xmlns:p="http://schemas.openxmlformats.org/presentationml/2006/main">
  <p:tag name="AS_UNIQUEID" val="1372"/>
</p:tagLst>
</file>

<file path=ppt/tags/tag182.xml><?xml version="1.0" encoding="utf-8"?>
<p:tagLst xmlns:p="http://schemas.openxmlformats.org/presentationml/2006/main">
  <p:tag name="AS_UNIQUEID" val="1373"/>
</p:tagLst>
</file>

<file path=ppt/tags/tag183.xml><?xml version="1.0" encoding="utf-8"?>
<p:tagLst xmlns:p="http://schemas.openxmlformats.org/presentationml/2006/main">
  <p:tag name="AS_UNIQUEID" val="1374"/>
</p:tagLst>
</file>

<file path=ppt/tags/tag184.xml><?xml version="1.0" encoding="utf-8"?>
<p:tagLst xmlns:p="http://schemas.openxmlformats.org/presentationml/2006/main">
  <p:tag name="AS_UNIQUEID" val="1375"/>
</p:tagLst>
</file>

<file path=ppt/tags/tag185.xml><?xml version="1.0" encoding="utf-8"?>
<p:tagLst xmlns:p="http://schemas.openxmlformats.org/presentationml/2006/main">
  <p:tag name="AS_UNIQUEID" val="1376"/>
</p:tagLst>
</file>

<file path=ppt/tags/tag186.xml><?xml version="1.0" encoding="utf-8"?>
<p:tagLst xmlns:p="http://schemas.openxmlformats.org/presentationml/2006/main">
  <p:tag name="AS_UNIQUEID" val="1377"/>
</p:tagLst>
</file>

<file path=ppt/tags/tag187.xml><?xml version="1.0" encoding="utf-8"?>
<p:tagLst xmlns:p="http://schemas.openxmlformats.org/presentationml/2006/main">
  <p:tag name="AS_UNIQUEID" val="1378"/>
</p:tagLst>
</file>

<file path=ppt/tags/tag188.xml><?xml version="1.0" encoding="utf-8"?>
<p:tagLst xmlns:p="http://schemas.openxmlformats.org/presentationml/2006/main">
  <p:tag name="AS_UNIQUEID" val="1379"/>
</p:tagLst>
</file>

<file path=ppt/tags/tag189.xml><?xml version="1.0" encoding="utf-8"?>
<p:tagLst xmlns:p="http://schemas.openxmlformats.org/presentationml/2006/main">
  <p:tag name="AS_UNIQUEID" val="1381"/>
</p:tagLst>
</file>

<file path=ppt/tags/tag19.xml><?xml version="1.0" encoding="utf-8"?>
<p:tagLst xmlns:p="http://schemas.openxmlformats.org/presentationml/2006/main">
  <p:tag name="AS_UNIQUEID" val="1189"/>
</p:tagLst>
</file>

<file path=ppt/tags/tag190.xml><?xml version="1.0" encoding="utf-8"?>
<p:tagLst xmlns:p="http://schemas.openxmlformats.org/presentationml/2006/main">
  <p:tag name="AS_UNIQUEID" val="1382"/>
</p:tagLst>
</file>

<file path=ppt/tags/tag191.xml><?xml version="1.0" encoding="utf-8"?>
<p:tagLst xmlns:p="http://schemas.openxmlformats.org/presentationml/2006/main">
  <p:tag name="AS_UNIQUEID" val="1383"/>
</p:tagLst>
</file>

<file path=ppt/tags/tag192.xml><?xml version="1.0" encoding="utf-8"?>
<p:tagLst xmlns:p="http://schemas.openxmlformats.org/presentationml/2006/main">
  <p:tag name="AS_UNIQUEID" val="1384"/>
</p:tagLst>
</file>

<file path=ppt/tags/tag193.xml><?xml version="1.0" encoding="utf-8"?>
<p:tagLst xmlns:p="http://schemas.openxmlformats.org/presentationml/2006/main">
  <p:tag name="AS_UNIQUEID" val="1385"/>
</p:tagLst>
</file>

<file path=ppt/tags/tag194.xml><?xml version="1.0" encoding="utf-8"?>
<p:tagLst xmlns:p="http://schemas.openxmlformats.org/presentationml/2006/main">
  <p:tag name="AS_UNIQUEID" val="1386"/>
</p:tagLst>
</file>

<file path=ppt/tags/tag195.xml><?xml version="1.0" encoding="utf-8"?>
<p:tagLst xmlns:p="http://schemas.openxmlformats.org/presentationml/2006/main">
  <p:tag name="AS_UNIQUEID" val="1387"/>
</p:tagLst>
</file>

<file path=ppt/tags/tag196.xml><?xml version="1.0" encoding="utf-8"?>
<p:tagLst xmlns:p="http://schemas.openxmlformats.org/presentationml/2006/main">
  <p:tag name="AS_UNIQUEID" val="1388"/>
</p:tagLst>
</file>

<file path=ppt/tags/tag197.xml><?xml version="1.0" encoding="utf-8"?>
<p:tagLst xmlns:p="http://schemas.openxmlformats.org/presentationml/2006/main">
  <p:tag name="AS_UNIQUEID" val="1390"/>
</p:tagLst>
</file>

<file path=ppt/tags/tag198.xml><?xml version="1.0" encoding="utf-8"?>
<p:tagLst xmlns:p="http://schemas.openxmlformats.org/presentationml/2006/main">
  <p:tag name="AS_UNIQUEID" val="1391"/>
</p:tagLst>
</file>

<file path=ppt/tags/tag199.xml><?xml version="1.0" encoding="utf-8"?>
<p:tagLst xmlns:p="http://schemas.openxmlformats.org/presentationml/2006/main">
  <p:tag name="AS_UNIQUEID" val="1392"/>
</p:tagLst>
</file>

<file path=ppt/tags/tag2.xml><?xml version="1.0" encoding="utf-8"?>
<p:tagLst xmlns:p="http://schemas.openxmlformats.org/presentationml/2006/main">
  <p:tag name="AS_UNIQUEID" val="1168"/>
</p:tagLst>
</file>

<file path=ppt/tags/tag20.xml><?xml version="1.0" encoding="utf-8"?>
<p:tagLst xmlns:p="http://schemas.openxmlformats.org/presentationml/2006/main">
  <p:tag name="AS_UNIQUEID" val="1190"/>
</p:tagLst>
</file>

<file path=ppt/tags/tag200.xml><?xml version="1.0" encoding="utf-8"?>
<p:tagLst xmlns:p="http://schemas.openxmlformats.org/presentationml/2006/main">
  <p:tag name="AS_UNIQUEID" val="1393"/>
</p:tagLst>
</file>

<file path=ppt/tags/tag201.xml><?xml version="1.0" encoding="utf-8"?>
<p:tagLst xmlns:p="http://schemas.openxmlformats.org/presentationml/2006/main">
  <p:tag name="AS_UNIQUEID" val="1394"/>
</p:tagLst>
</file>

<file path=ppt/tags/tag202.xml><?xml version="1.0" encoding="utf-8"?>
<p:tagLst xmlns:p="http://schemas.openxmlformats.org/presentationml/2006/main">
  <p:tag name="AS_UNIQUEID" val="1395"/>
</p:tagLst>
</file>

<file path=ppt/tags/tag203.xml><?xml version="1.0" encoding="utf-8"?>
<p:tagLst xmlns:p="http://schemas.openxmlformats.org/presentationml/2006/main">
  <p:tag name="AS_UNIQUEID" val="1396"/>
</p:tagLst>
</file>

<file path=ppt/tags/tag204.xml><?xml version="1.0" encoding="utf-8"?>
<p:tagLst xmlns:p="http://schemas.openxmlformats.org/presentationml/2006/main">
  <p:tag name="AS_UNIQUEID" val="1397"/>
</p:tagLst>
</file>

<file path=ppt/tags/tag205.xml><?xml version="1.0" encoding="utf-8"?>
<p:tagLst xmlns:p="http://schemas.openxmlformats.org/presentationml/2006/main">
  <p:tag name="AS_UNIQUEID" val="1399"/>
</p:tagLst>
</file>

<file path=ppt/tags/tag206.xml><?xml version="1.0" encoding="utf-8"?>
<p:tagLst xmlns:p="http://schemas.openxmlformats.org/presentationml/2006/main">
  <p:tag name="AS_UNIQUEID" val="1400"/>
</p:tagLst>
</file>

<file path=ppt/tags/tag207.xml><?xml version="1.0" encoding="utf-8"?>
<p:tagLst xmlns:p="http://schemas.openxmlformats.org/presentationml/2006/main">
  <p:tag name="AS_UNIQUEID" val="1401"/>
</p:tagLst>
</file>

<file path=ppt/tags/tag208.xml><?xml version="1.0" encoding="utf-8"?>
<p:tagLst xmlns:p="http://schemas.openxmlformats.org/presentationml/2006/main">
  <p:tag name="AS_UNIQUEID" val="1402"/>
</p:tagLst>
</file>

<file path=ppt/tags/tag209.xml><?xml version="1.0" encoding="utf-8"?>
<p:tagLst xmlns:p="http://schemas.openxmlformats.org/presentationml/2006/main">
  <p:tag name="AS_UNIQUEID" val="1403"/>
</p:tagLst>
</file>

<file path=ppt/tags/tag21.xml><?xml version="1.0" encoding="utf-8"?>
<p:tagLst xmlns:p="http://schemas.openxmlformats.org/presentationml/2006/main">
  <p:tag name="AS_UNIQUEID" val="1192"/>
</p:tagLst>
</file>

<file path=ppt/tags/tag210.xml><?xml version="1.0" encoding="utf-8"?>
<p:tagLst xmlns:p="http://schemas.openxmlformats.org/presentationml/2006/main">
  <p:tag name="AS_UNIQUEID" val="1404"/>
</p:tagLst>
</file>

<file path=ppt/tags/tag211.xml><?xml version="1.0" encoding="utf-8"?>
<p:tagLst xmlns:p="http://schemas.openxmlformats.org/presentationml/2006/main">
  <p:tag name="AS_UNIQUEID" val="1405"/>
</p:tagLst>
</file>

<file path=ppt/tags/tag212.xml><?xml version="1.0" encoding="utf-8"?>
<p:tagLst xmlns:p="http://schemas.openxmlformats.org/presentationml/2006/main">
  <p:tag name="AS_UNIQUEID" val="1406"/>
</p:tagLst>
</file>

<file path=ppt/tags/tag213.xml><?xml version="1.0" encoding="utf-8"?>
<p:tagLst xmlns:p="http://schemas.openxmlformats.org/presentationml/2006/main">
  <p:tag name="AS_UNIQUEID" val="1408"/>
</p:tagLst>
</file>

<file path=ppt/tags/tag214.xml><?xml version="1.0" encoding="utf-8"?>
<p:tagLst xmlns:p="http://schemas.openxmlformats.org/presentationml/2006/main">
  <p:tag name="AS_UNIQUEID" val="1409"/>
</p:tagLst>
</file>

<file path=ppt/tags/tag215.xml><?xml version="1.0" encoding="utf-8"?>
<p:tagLst xmlns:p="http://schemas.openxmlformats.org/presentationml/2006/main">
  <p:tag name="AS_UNIQUEID" val="1410"/>
</p:tagLst>
</file>

<file path=ppt/tags/tag216.xml><?xml version="1.0" encoding="utf-8"?>
<p:tagLst xmlns:p="http://schemas.openxmlformats.org/presentationml/2006/main">
  <p:tag name="AS_UNIQUEID" val="1411"/>
</p:tagLst>
</file>

<file path=ppt/tags/tag217.xml><?xml version="1.0" encoding="utf-8"?>
<p:tagLst xmlns:p="http://schemas.openxmlformats.org/presentationml/2006/main">
  <p:tag name="AS_UNIQUEID" val="1412"/>
</p:tagLst>
</file>

<file path=ppt/tags/tag218.xml><?xml version="1.0" encoding="utf-8"?>
<p:tagLst xmlns:p="http://schemas.openxmlformats.org/presentationml/2006/main">
  <p:tag name="AS_UNIQUEID" val="1413"/>
</p:tagLst>
</file>

<file path=ppt/tags/tag219.xml><?xml version="1.0" encoding="utf-8"?>
<p:tagLst xmlns:p="http://schemas.openxmlformats.org/presentationml/2006/main">
  <p:tag name="AS_UNIQUEID" val="1414"/>
</p:tagLst>
</file>

<file path=ppt/tags/tag22.xml><?xml version="1.0" encoding="utf-8"?>
<p:tagLst xmlns:p="http://schemas.openxmlformats.org/presentationml/2006/main">
  <p:tag name="AS_UNIQUEID" val="1193"/>
</p:tagLst>
</file>

<file path=ppt/tags/tag220.xml><?xml version="1.0" encoding="utf-8"?>
<p:tagLst xmlns:p="http://schemas.openxmlformats.org/presentationml/2006/main">
  <p:tag name="AS_UNIQUEID" val="1415"/>
</p:tagLst>
</file>

<file path=ppt/tags/tag221.xml><?xml version="1.0" encoding="utf-8"?>
<p:tagLst xmlns:p="http://schemas.openxmlformats.org/presentationml/2006/main">
  <p:tag name="AS_UNIQUEID" val="1417"/>
</p:tagLst>
</file>

<file path=ppt/tags/tag222.xml><?xml version="1.0" encoding="utf-8"?>
<p:tagLst xmlns:p="http://schemas.openxmlformats.org/presentationml/2006/main">
  <p:tag name="AS_UNIQUEID" val="1418"/>
</p:tagLst>
</file>

<file path=ppt/tags/tag223.xml><?xml version="1.0" encoding="utf-8"?>
<p:tagLst xmlns:p="http://schemas.openxmlformats.org/presentationml/2006/main">
  <p:tag name="AS_UNIQUEID" val="1419"/>
</p:tagLst>
</file>

<file path=ppt/tags/tag224.xml><?xml version="1.0" encoding="utf-8"?>
<p:tagLst xmlns:p="http://schemas.openxmlformats.org/presentationml/2006/main">
  <p:tag name="AS_UNIQUEID" val="1420"/>
</p:tagLst>
</file>

<file path=ppt/tags/tag225.xml><?xml version="1.0" encoding="utf-8"?>
<p:tagLst xmlns:p="http://schemas.openxmlformats.org/presentationml/2006/main">
  <p:tag name="AS_UNIQUEID" val="1421"/>
</p:tagLst>
</file>

<file path=ppt/tags/tag226.xml><?xml version="1.0" encoding="utf-8"?>
<p:tagLst xmlns:p="http://schemas.openxmlformats.org/presentationml/2006/main">
  <p:tag name="AS_UNIQUEID" val="1422"/>
</p:tagLst>
</file>

<file path=ppt/tags/tag227.xml><?xml version="1.0" encoding="utf-8"?>
<p:tagLst xmlns:p="http://schemas.openxmlformats.org/presentationml/2006/main">
  <p:tag name="AS_UNIQUEID" val="1423"/>
</p:tagLst>
</file>

<file path=ppt/tags/tag228.xml><?xml version="1.0" encoding="utf-8"?>
<p:tagLst xmlns:p="http://schemas.openxmlformats.org/presentationml/2006/main">
  <p:tag name="AS_UNIQUEID" val="1424"/>
</p:tagLst>
</file>

<file path=ppt/tags/tag229.xml><?xml version="1.0" encoding="utf-8"?>
<p:tagLst xmlns:p="http://schemas.openxmlformats.org/presentationml/2006/main">
  <p:tag name="AS_UNIQUEID" val="1426"/>
</p:tagLst>
</file>

<file path=ppt/tags/tag23.xml><?xml version="1.0" encoding="utf-8"?>
<p:tagLst xmlns:p="http://schemas.openxmlformats.org/presentationml/2006/main">
  <p:tag name="AS_UNIQUEID" val="1194"/>
</p:tagLst>
</file>

<file path=ppt/tags/tag230.xml><?xml version="1.0" encoding="utf-8"?>
<p:tagLst xmlns:p="http://schemas.openxmlformats.org/presentationml/2006/main">
  <p:tag name="AS_UNIQUEID" val="1427"/>
</p:tagLst>
</file>

<file path=ppt/tags/tag231.xml><?xml version="1.0" encoding="utf-8"?>
<p:tagLst xmlns:p="http://schemas.openxmlformats.org/presentationml/2006/main">
  <p:tag name="AS_UNIQUEID" val="1428"/>
</p:tagLst>
</file>

<file path=ppt/tags/tag232.xml><?xml version="1.0" encoding="utf-8"?>
<p:tagLst xmlns:p="http://schemas.openxmlformats.org/presentationml/2006/main">
  <p:tag name="AS_UNIQUEID" val="1429"/>
</p:tagLst>
</file>

<file path=ppt/tags/tag233.xml><?xml version="1.0" encoding="utf-8"?>
<p:tagLst xmlns:p="http://schemas.openxmlformats.org/presentationml/2006/main">
  <p:tag name="AS_UNIQUEID" val="1430"/>
</p:tagLst>
</file>

<file path=ppt/tags/tag234.xml><?xml version="1.0" encoding="utf-8"?>
<p:tagLst xmlns:p="http://schemas.openxmlformats.org/presentationml/2006/main">
  <p:tag name="AS_UNIQUEID" val="1431"/>
</p:tagLst>
</file>

<file path=ppt/tags/tag235.xml><?xml version="1.0" encoding="utf-8"?>
<p:tagLst xmlns:p="http://schemas.openxmlformats.org/presentationml/2006/main">
  <p:tag name="AS_UNIQUEID" val="1432"/>
</p:tagLst>
</file>

<file path=ppt/tags/tag236.xml><?xml version="1.0" encoding="utf-8"?>
<p:tagLst xmlns:p="http://schemas.openxmlformats.org/presentationml/2006/main">
  <p:tag name="AS_UNIQUEID" val="1433"/>
</p:tagLst>
</file>

<file path=ppt/tags/tag237.xml><?xml version="1.0" encoding="utf-8"?>
<p:tagLst xmlns:p="http://schemas.openxmlformats.org/presentationml/2006/main">
  <p:tag name="AS_UNIQUEID" val="1435"/>
</p:tagLst>
</file>

<file path=ppt/tags/tag238.xml><?xml version="1.0" encoding="utf-8"?>
<p:tagLst xmlns:p="http://schemas.openxmlformats.org/presentationml/2006/main">
  <p:tag name="AS_UNIQUEID" val="1436"/>
</p:tagLst>
</file>

<file path=ppt/tags/tag239.xml><?xml version="1.0" encoding="utf-8"?>
<p:tagLst xmlns:p="http://schemas.openxmlformats.org/presentationml/2006/main">
  <p:tag name="AS_UNIQUEID" val="1437"/>
</p:tagLst>
</file>

<file path=ppt/tags/tag24.xml><?xml version="1.0" encoding="utf-8"?>
<p:tagLst xmlns:p="http://schemas.openxmlformats.org/presentationml/2006/main">
  <p:tag name="AS_UNIQUEID" val="1195"/>
</p:tagLst>
</file>

<file path=ppt/tags/tag240.xml><?xml version="1.0" encoding="utf-8"?>
<p:tagLst xmlns:p="http://schemas.openxmlformats.org/presentationml/2006/main">
  <p:tag name="AS_UNIQUEID" val="1438"/>
</p:tagLst>
</file>

<file path=ppt/tags/tag241.xml><?xml version="1.0" encoding="utf-8"?>
<p:tagLst xmlns:p="http://schemas.openxmlformats.org/presentationml/2006/main">
  <p:tag name="AS_UNIQUEID" val="1439"/>
</p:tagLst>
</file>

<file path=ppt/tags/tag242.xml><?xml version="1.0" encoding="utf-8"?>
<p:tagLst xmlns:p="http://schemas.openxmlformats.org/presentationml/2006/main">
  <p:tag name="AS_UNIQUEID" val="1440"/>
</p:tagLst>
</file>

<file path=ppt/tags/tag243.xml><?xml version="1.0" encoding="utf-8"?>
<p:tagLst xmlns:p="http://schemas.openxmlformats.org/presentationml/2006/main">
  <p:tag name="AS_UNIQUEID" val="1441"/>
</p:tagLst>
</file>

<file path=ppt/tags/tag244.xml><?xml version="1.0" encoding="utf-8"?>
<p:tagLst xmlns:p="http://schemas.openxmlformats.org/presentationml/2006/main">
  <p:tag name="AS_UNIQUEID" val="1442"/>
</p:tagLst>
</file>

<file path=ppt/tags/tag245.xml><?xml version="1.0" encoding="utf-8"?>
<p:tagLst xmlns:p="http://schemas.openxmlformats.org/presentationml/2006/main">
  <p:tag name="AS_UNIQUEID" val="1444"/>
</p:tagLst>
</file>

<file path=ppt/tags/tag246.xml><?xml version="1.0" encoding="utf-8"?>
<p:tagLst xmlns:p="http://schemas.openxmlformats.org/presentationml/2006/main">
  <p:tag name="AS_UNIQUEID" val="1445"/>
</p:tagLst>
</file>

<file path=ppt/tags/tag247.xml><?xml version="1.0" encoding="utf-8"?>
<p:tagLst xmlns:p="http://schemas.openxmlformats.org/presentationml/2006/main">
  <p:tag name="AS_UNIQUEID" val="1446"/>
</p:tagLst>
</file>

<file path=ppt/tags/tag248.xml><?xml version="1.0" encoding="utf-8"?>
<p:tagLst xmlns:p="http://schemas.openxmlformats.org/presentationml/2006/main">
  <p:tag name="AS_UNIQUEID" val="1447"/>
</p:tagLst>
</file>

<file path=ppt/tags/tag249.xml><?xml version="1.0" encoding="utf-8"?>
<p:tagLst xmlns:p="http://schemas.openxmlformats.org/presentationml/2006/main">
  <p:tag name="AS_UNIQUEID" val="1448"/>
</p:tagLst>
</file>

<file path=ppt/tags/tag25.xml><?xml version="1.0" encoding="utf-8"?>
<p:tagLst xmlns:p="http://schemas.openxmlformats.org/presentationml/2006/main">
  <p:tag name="AS_UNIQUEID" val="1196"/>
</p:tagLst>
</file>

<file path=ppt/tags/tag250.xml><?xml version="1.0" encoding="utf-8"?>
<p:tagLst xmlns:p="http://schemas.openxmlformats.org/presentationml/2006/main">
  <p:tag name="AS_UNIQUEID" val="1449"/>
</p:tagLst>
</file>

<file path=ppt/tags/tag251.xml><?xml version="1.0" encoding="utf-8"?>
<p:tagLst xmlns:p="http://schemas.openxmlformats.org/presentationml/2006/main">
  <p:tag name="AS_UNIQUEID" val="1450"/>
</p:tagLst>
</file>

<file path=ppt/tags/tag252.xml><?xml version="1.0" encoding="utf-8"?>
<p:tagLst xmlns:p="http://schemas.openxmlformats.org/presentationml/2006/main">
  <p:tag name="AS_UNIQUEID" val="1451"/>
</p:tagLst>
</file>

<file path=ppt/tags/tag253.xml><?xml version="1.0" encoding="utf-8"?>
<p:tagLst xmlns:p="http://schemas.openxmlformats.org/presentationml/2006/main">
  <p:tag name="AS_UNIQUEID" val="1453"/>
</p:tagLst>
</file>

<file path=ppt/tags/tag254.xml><?xml version="1.0" encoding="utf-8"?>
<p:tagLst xmlns:p="http://schemas.openxmlformats.org/presentationml/2006/main">
  <p:tag name="AS_UNIQUEID" val="1454"/>
</p:tagLst>
</file>

<file path=ppt/tags/tag255.xml><?xml version="1.0" encoding="utf-8"?>
<p:tagLst xmlns:p="http://schemas.openxmlformats.org/presentationml/2006/main">
  <p:tag name="AS_UNIQUEID" val="1455"/>
</p:tagLst>
</file>

<file path=ppt/tags/tag256.xml><?xml version="1.0" encoding="utf-8"?>
<p:tagLst xmlns:p="http://schemas.openxmlformats.org/presentationml/2006/main">
  <p:tag name="AS_UNIQUEID" val="1456"/>
</p:tagLst>
</file>

<file path=ppt/tags/tag257.xml><?xml version="1.0" encoding="utf-8"?>
<p:tagLst xmlns:p="http://schemas.openxmlformats.org/presentationml/2006/main">
  <p:tag name="AS_UNIQUEID" val="1457"/>
</p:tagLst>
</file>

<file path=ppt/tags/tag258.xml><?xml version="1.0" encoding="utf-8"?>
<p:tagLst xmlns:p="http://schemas.openxmlformats.org/presentationml/2006/main">
  <p:tag name="AS_UNIQUEID" val="1458"/>
</p:tagLst>
</file>

<file path=ppt/tags/tag259.xml><?xml version="1.0" encoding="utf-8"?>
<p:tagLst xmlns:p="http://schemas.openxmlformats.org/presentationml/2006/main">
  <p:tag name="AS_UNIQUEID" val="1459"/>
</p:tagLst>
</file>

<file path=ppt/tags/tag26.xml><?xml version="1.0" encoding="utf-8"?>
<p:tagLst xmlns:p="http://schemas.openxmlformats.org/presentationml/2006/main">
  <p:tag name="AS_UNIQUEID" val="1197"/>
</p:tagLst>
</file>

<file path=ppt/tags/tag260.xml><?xml version="1.0" encoding="utf-8"?>
<p:tagLst xmlns:p="http://schemas.openxmlformats.org/presentationml/2006/main">
  <p:tag name="AS_UNIQUEID" val="1460"/>
</p:tagLst>
</file>

<file path=ppt/tags/tag261.xml><?xml version="1.0" encoding="utf-8"?>
<p:tagLst xmlns:p="http://schemas.openxmlformats.org/presentationml/2006/main">
  <p:tag name="AS_UNIQUEID" val="1462"/>
</p:tagLst>
</file>

<file path=ppt/tags/tag262.xml><?xml version="1.0" encoding="utf-8"?>
<p:tagLst xmlns:p="http://schemas.openxmlformats.org/presentationml/2006/main">
  <p:tag name="AS_UNIQUEID" val="1463"/>
</p:tagLst>
</file>

<file path=ppt/tags/tag263.xml><?xml version="1.0" encoding="utf-8"?>
<p:tagLst xmlns:p="http://schemas.openxmlformats.org/presentationml/2006/main">
  <p:tag name="AS_UNIQUEID" val="1464"/>
</p:tagLst>
</file>

<file path=ppt/tags/tag264.xml><?xml version="1.0" encoding="utf-8"?>
<p:tagLst xmlns:p="http://schemas.openxmlformats.org/presentationml/2006/main">
  <p:tag name="AS_UNIQUEID" val="1465"/>
</p:tagLst>
</file>

<file path=ppt/tags/tag265.xml><?xml version="1.0" encoding="utf-8"?>
<p:tagLst xmlns:p="http://schemas.openxmlformats.org/presentationml/2006/main">
  <p:tag name="AS_UNIQUEID" val="1466"/>
</p:tagLst>
</file>

<file path=ppt/tags/tag266.xml><?xml version="1.0" encoding="utf-8"?>
<p:tagLst xmlns:p="http://schemas.openxmlformats.org/presentationml/2006/main">
  <p:tag name="AS_UNIQUEID" val="1467"/>
</p:tagLst>
</file>

<file path=ppt/tags/tag267.xml><?xml version="1.0" encoding="utf-8"?>
<p:tagLst xmlns:p="http://schemas.openxmlformats.org/presentationml/2006/main">
  <p:tag name="AS_UNIQUEID" val="1468"/>
</p:tagLst>
</file>

<file path=ppt/tags/tag268.xml><?xml version="1.0" encoding="utf-8"?>
<p:tagLst xmlns:p="http://schemas.openxmlformats.org/presentationml/2006/main">
  <p:tag name="AS_UNIQUEID" val="1469"/>
</p:tagLst>
</file>

<file path=ppt/tags/tag269.xml><?xml version="1.0" encoding="utf-8"?>
<p:tagLst xmlns:p="http://schemas.openxmlformats.org/presentationml/2006/main">
  <p:tag name="AS_UNIQUEID" val="1471"/>
</p:tagLst>
</file>

<file path=ppt/tags/tag27.xml><?xml version="1.0" encoding="utf-8"?>
<p:tagLst xmlns:p="http://schemas.openxmlformats.org/presentationml/2006/main">
  <p:tag name="AS_UNIQUEID" val="1198"/>
</p:tagLst>
</file>

<file path=ppt/tags/tag270.xml><?xml version="1.0" encoding="utf-8"?>
<p:tagLst xmlns:p="http://schemas.openxmlformats.org/presentationml/2006/main">
  <p:tag name="AS_UNIQUEID" val="1472"/>
</p:tagLst>
</file>

<file path=ppt/tags/tag271.xml><?xml version="1.0" encoding="utf-8"?>
<p:tagLst xmlns:p="http://schemas.openxmlformats.org/presentationml/2006/main">
  <p:tag name="AS_UNIQUEID" val="1473"/>
</p:tagLst>
</file>

<file path=ppt/tags/tag272.xml><?xml version="1.0" encoding="utf-8"?>
<p:tagLst xmlns:p="http://schemas.openxmlformats.org/presentationml/2006/main">
  <p:tag name="AS_UNIQUEID" val="1474"/>
</p:tagLst>
</file>

<file path=ppt/tags/tag273.xml><?xml version="1.0" encoding="utf-8"?>
<p:tagLst xmlns:p="http://schemas.openxmlformats.org/presentationml/2006/main">
  <p:tag name="AS_UNIQUEID" val="1475"/>
</p:tagLst>
</file>

<file path=ppt/tags/tag274.xml><?xml version="1.0" encoding="utf-8"?>
<p:tagLst xmlns:p="http://schemas.openxmlformats.org/presentationml/2006/main">
  <p:tag name="AS_UNIQUEID" val="1476"/>
</p:tagLst>
</file>

<file path=ppt/tags/tag275.xml><?xml version="1.0" encoding="utf-8"?>
<p:tagLst xmlns:p="http://schemas.openxmlformats.org/presentationml/2006/main">
  <p:tag name="AS_UNIQUEID" val="1477"/>
</p:tagLst>
</file>

<file path=ppt/tags/tag276.xml><?xml version="1.0" encoding="utf-8"?>
<p:tagLst xmlns:p="http://schemas.openxmlformats.org/presentationml/2006/main">
  <p:tag name="AS_UNIQUEID" val="1478"/>
</p:tagLst>
</file>

<file path=ppt/tags/tag277.xml><?xml version="1.0" encoding="utf-8"?>
<p:tagLst xmlns:p="http://schemas.openxmlformats.org/presentationml/2006/main">
  <p:tag name="AS_UNIQUEID" val="1480"/>
</p:tagLst>
</file>

<file path=ppt/tags/tag278.xml><?xml version="1.0" encoding="utf-8"?>
<p:tagLst xmlns:p="http://schemas.openxmlformats.org/presentationml/2006/main">
  <p:tag name="AS_UNIQUEID" val="1481"/>
</p:tagLst>
</file>

<file path=ppt/tags/tag279.xml><?xml version="1.0" encoding="utf-8"?>
<p:tagLst xmlns:p="http://schemas.openxmlformats.org/presentationml/2006/main">
  <p:tag name="AS_UNIQUEID" val="1482"/>
</p:tagLst>
</file>

<file path=ppt/tags/tag28.xml><?xml version="1.0" encoding="utf-8"?>
<p:tagLst xmlns:p="http://schemas.openxmlformats.org/presentationml/2006/main">
  <p:tag name="AS_UNIQUEID" val="1199"/>
</p:tagLst>
</file>

<file path=ppt/tags/tag280.xml><?xml version="1.0" encoding="utf-8"?>
<p:tagLst xmlns:p="http://schemas.openxmlformats.org/presentationml/2006/main">
  <p:tag name="AS_UNIQUEID" val="1483"/>
</p:tagLst>
</file>

<file path=ppt/tags/tag281.xml><?xml version="1.0" encoding="utf-8"?>
<p:tagLst xmlns:p="http://schemas.openxmlformats.org/presentationml/2006/main">
  <p:tag name="AS_UNIQUEID" val="1484"/>
</p:tagLst>
</file>

<file path=ppt/tags/tag282.xml><?xml version="1.0" encoding="utf-8"?>
<p:tagLst xmlns:p="http://schemas.openxmlformats.org/presentationml/2006/main">
  <p:tag name="AS_UNIQUEID" val="1485"/>
</p:tagLst>
</file>

<file path=ppt/tags/tag283.xml><?xml version="1.0" encoding="utf-8"?>
<p:tagLst xmlns:p="http://schemas.openxmlformats.org/presentationml/2006/main">
  <p:tag name="AS_UNIQUEID" val="1486"/>
</p:tagLst>
</file>

<file path=ppt/tags/tag284.xml><?xml version="1.0" encoding="utf-8"?>
<p:tagLst xmlns:p="http://schemas.openxmlformats.org/presentationml/2006/main">
  <p:tag name="AS_UNIQUEID" val="1487"/>
</p:tagLst>
</file>

<file path=ppt/tags/tag285.xml><?xml version="1.0" encoding="utf-8"?>
<p:tagLst xmlns:p="http://schemas.openxmlformats.org/presentationml/2006/main">
  <p:tag name="AS_UNIQUEID" val="1489"/>
</p:tagLst>
</file>

<file path=ppt/tags/tag286.xml><?xml version="1.0" encoding="utf-8"?>
<p:tagLst xmlns:p="http://schemas.openxmlformats.org/presentationml/2006/main">
  <p:tag name="AS_UNIQUEID" val="1490"/>
</p:tagLst>
</file>

<file path=ppt/tags/tag287.xml><?xml version="1.0" encoding="utf-8"?>
<p:tagLst xmlns:p="http://schemas.openxmlformats.org/presentationml/2006/main">
  <p:tag name="AS_UNIQUEID" val="1491"/>
</p:tagLst>
</file>

<file path=ppt/tags/tag288.xml><?xml version="1.0" encoding="utf-8"?>
<p:tagLst xmlns:p="http://schemas.openxmlformats.org/presentationml/2006/main">
  <p:tag name="AS_UNIQUEID" val="1492"/>
</p:tagLst>
</file>

<file path=ppt/tags/tag289.xml><?xml version="1.0" encoding="utf-8"?>
<p:tagLst xmlns:p="http://schemas.openxmlformats.org/presentationml/2006/main">
  <p:tag name="AS_UNIQUEID" val="1493"/>
</p:tagLst>
</file>

<file path=ppt/tags/tag29.xml><?xml version="1.0" encoding="utf-8"?>
<p:tagLst xmlns:p="http://schemas.openxmlformats.org/presentationml/2006/main">
  <p:tag name="AS_UNIQUEID" val="1201"/>
</p:tagLst>
</file>

<file path=ppt/tags/tag290.xml><?xml version="1.0" encoding="utf-8"?>
<p:tagLst xmlns:p="http://schemas.openxmlformats.org/presentationml/2006/main">
  <p:tag name="AS_UNIQUEID" val="1494"/>
</p:tagLst>
</file>

<file path=ppt/tags/tag291.xml><?xml version="1.0" encoding="utf-8"?>
<p:tagLst xmlns:p="http://schemas.openxmlformats.org/presentationml/2006/main">
  <p:tag name="AS_UNIQUEID" val="1495"/>
</p:tagLst>
</file>

<file path=ppt/tags/tag292.xml><?xml version="1.0" encoding="utf-8"?>
<p:tagLst xmlns:p="http://schemas.openxmlformats.org/presentationml/2006/main">
  <p:tag name="AS_UNIQUEID" val="1496"/>
</p:tagLst>
</file>

<file path=ppt/tags/tag293.xml><?xml version="1.0" encoding="utf-8"?>
<p:tagLst xmlns:p="http://schemas.openxmlformats.org/presentationml/2006/main">
  <p:tag name="AS_UNIQUEID" val="1498"/>
</p:tagLst>
</file>

<file path=ppt/tags/tag294.xml><?xml version="1.0" encoding="utf-8"?>
<p:tagLst xmlns:p="http://schemas.openxmlformats.org/presentationml/2006/main">
  <p:tag name="AS_UNIQUEID" val="1499"/>
</p:tagLst>
</file>

<file path=ppt/tags/tag295.xml><?xml version="1.0" encoding="utf-8"?>
<p:tagLst xmlns:p="http://schemas.openxmlformats.org/presentationml/2006/main">
  <p:tag name="AS_UNIQUEID" val="1500"/>
</p:tagLst>
</file>

<file path=ppt/tags/tag296.xml><?xml version="1.0" encoding="utf-8"?>
<p:tagLst xmlns:p="http://schemas.openxmlformats.org/presentationml/2006/main">
  <p:tag name="AS_UNIQUEID" val="1501"/>
</p:tagLst>
</file>

<file path=ppt/tags/tag297.xml><?xml version="1.0" encoding="utf-8"?>
<p:tagLst xmlns:p="http://schemas.openxmlformats.org/presentationml/2006/main">
  <p:tag name="AS_UNIQUEID" val="1502"/>
</p:tagLst>
</file>

<file path=ppt/tags/tag298.xml><?xml version="1.0" encoding="utf-8"?>
<p:tagLst xmlns:p="http://schemas.openxmlformats.org/presentationml/2006/main">
  <p:tag name="AS_UNIQUEID" val="1503"/>
</p:tagLst>
</file>

<file path=ppt/tags/tag299.xml><?xml version="1.0" encoding="utf-8"?>
<p:tagLst xmlns:p="http://schemas.openxmlformats.org/presentationml/2006/main">
  <p:tag name="AS_UNIQUEID" val="1504"/>
</p:tagLst>
</file>

<file path=ppt/tags/tag3.xml><?xml version="1.0" encoding="utf-8"?>
<p:tagLst xmlns:p="http://schemas.openxmlformats.org/presentationml/2006/main">
  <p:tag name="AS_UNIQUEID" val="1169"/>
</p:tagLst>
</file>

<file path=ppt/tags/tag30.xml><?xml version="1.0" encoding="utf-8"?>
<p:tagLst xmlns:p="http://schemas.openxmlformats.org/presentationml/2006/main">
  <p:tag name="AS_UNIQUEID" val="1202"/>
</p:tagLst>
</file>

<file path=ppt/tags/tag300.xml><?xml version="1.0" encoding="utf-8"?>
<p:tagLst xmlns:p="http://schemas.openxmlformats.org/presentationml/2006/main">
  <p:tag name="AS_UNIQUEID" val="1505"/>
</p:tagLst>
</file>

<file path=ppt/tags/tag301.xml><?xml version="1.0" encoding="utf-8"?>
<p:tagLst xmlns:p="http://schemas.openxmlformats.org/presentationml/2006/main">
  <p:tag name="AS_UNIQUEID" val="1507"/>
</p:tagLst>
</file>

<file path=ppt/tags/tag302.xml><?xml version="1.0" encoding="utf-8"?>
<p:tagLst xmlns:p="http://schemas.openxmlformats.org/presentationml/2006/main">
  <p:tag name="AS_UNIQUEID" val="1508"/>
</p:tagLst>
</file>

<file path=ppt/tags/tag303.xml><?xml version="1.0" encoding="utf-8"?>
<p:tagLst xmlns:p="http://schemas.openxmlformats.org/presentationml/2006/main">
  <p:tag name="AS_UNIQUEID" val="1509"/>
</p:tagLst>
</file>

<file path=ppt/tags/tag304.xml><?xml version="1.0" encoding="utf-8"?>
<p:tagLst xmlns:p="http://schemas.openxmlformats.org/presentationml/2006/main">
  <p:tag name="AS_UNIQUEID" val="1510"/>
</p:tagLst>
</file>

<file path=ppt/tags/tag305.xml><?xml version="1.0" encoding="utf-8"?>
<p:tagLst xmlns:p="http://schemas.openxmlformats.org/presentationml/2006/main">
  <p:tag name="AS_UNIQUEID" val="1511"/>
</p:tagLst>
</file>

<file path=ppt/tags/tag306.xml><?xml version="1.0" encoding="utf-8"?>
<p:tagLst xmlns:p="http://schemas.openxmlformats.org/presentationml/2006/main">
  <p:tag name="AS_UNIQUEID" val="1512"/>
</p:tagLst>
</file>

<file path=ppt/tags/tag307.xml><?xml version="1.0" encoding="utf-8"?>
<p:tagLst xmlns:p="http://schemas.openxmlformats.org/presentationml/2006/main">
  <p:tag name="AS_UNIQUEID" val="1513"/>
</p:tagLst>
</file>

<file path=ppt/tags/tag308.xml><?xml version="1.0" encoding="utf-8"?>
<p:tagLst xmlns:p="http://schemas.openxmlformats.org/presentationml/2006/main">
  <p:tag name="AS_UNIQUEID" val="1514"/>
</p:tagLst>
</file>

<file path=ppt/tags/tag309.xml><?xml version="1.0" encoding="utf-8"?>
<p:tagLst xmlns:p="http://schemas.openxmlformats.org/presentationml/2006/main">
  <p:tag name="AS_UNIQUEID" val="1516"/>
</p:tagLst>
</file>

<file path=ppt/tags/tag31.xml><?xml version="1.0" encoding="utf-8"?>
<p:tagLst xmlns:p="http://schemas.openxmlformats.org/presentationml/2006/main">
  <p:tag name="AS_UNIQUEID" val="1203"/>
</p:tagLst>
</file>

<file path=ppt/tags/tag310.xml><?xml version="1.0" encoding="utf-8"?>
<p:tagLst xmlns:p="http://schemas.openxmlformats.org/presentationml/2006/main">
  <p:tag name="AS_UNIQUEID" val="1517"/>
</p:tagLst>
</file>

<file path=ppt/tags/tag311.xml><?xml version="1.0" encoding="utf-8"?>
<p:tagLst xmlns:p="http://schemas.openxmlformats.org/presentationml/2006/main">
  <p:tag name="AS_UNIQUEID" val="1518"/>
</p:tagLst>
</file>

<file path=ppt/tags/tag312.xml><?xml version="1.0" encoding="utf-8"?>
<p:tagLst xmlns:p="http://schemas.openxmlformats.org/presentationml/2006/main">
  <p:tag name="AS_UNIQUEID" val="1519"/>
</p:tagLst>
</file>

<file path=ppt/tags/tag313.xml><?xml version="1.0" encoding="utf-8"?>
<p:tagLst xmlns:p="http://schemas.openxmlformats.org/presentationml/2006/main">
  <p:tag name="AS_UNIQUEID" val="1520"/>
</p:tagLst>
</file>

<file path=ppt/tags/tag314.xml><?xml version="1.0" encoding="utf-8"?>
<p:tagLst xmlns:p="http://schemas.openxmlformats.org/presentationml/2006/main">
  <p:tag name="AS_UNIQUEID" val="1521"/>
</p:tagLst>
</file>

<file path=ppt/tags/tag315.xml><?xml version="1.0" encoding="utf-8"?>
<p:tagLst xmlns:p="http://schemas.openxmlformats.org/presentationml/2006/main">
  <p:tag name="AS_UNIQUEID" val="1522"/>
</p:tagLst>
</file>

<file path=ppt/tags/tag316.xml><?xml version="1.0" encoding="utf-8"?>
<p:tagLst xmlns:p="http://schemas.openxmlformats.org/presentationml/2006/main">
  <p:tag name="AS_UNIQUEID" val="1523"/>
</p:tagLst>
</file>

<file path=ppt/tags/tag317.xml><?xml version="1.0" encoding="utf-8"?>
<p:tagLst xmlns:p="http://schemas.openxmlformats.org/presentationml/2006/main">
  <p:tag name="AS_UNIQUEID" val="1525"/>
</p:tagLst>
</file>

<file path=ppt/tags/tag318.xml><?xml version="1.0" encoding="utf-8"?>
<p:tagLst xmlns:p="http://schemas.openxmlformats.org/presentationml/2006/main">
  <p:tag name="AS_UNIQUEID" val="1526"/>
</p:tagLst>
</file>

<file path=ppt/tags/tag319.xml><?xml version="1.0" encoding="utf-8"?>
<p:tagLst xmlns:p="http://schemas.openxmlformats.org/presentationml/2006/main">
  <p:tag name="AS_UNIQUEID" val="1527"/>
</p:tagLst>
</file>

<file path=ppt/tags/tag32.xml><?xml version="1.0" encoding="utf-8"?>
<p:tagLst xmlns:p="http://schemas.openxmlformats.org/presentationml/2006/main">
  <p:tag name="AS_UNIQUEID" val="1204"/>
</p:tagLst>
</file>

<file path=ppt/tags/tag320.xml><?xml version="1.0" encoding="utf-8"?>
<p:tagLst xmlns:p="http://schemas.openxmlformats.org/presentationml/2006/main">
  <p:tag name="AS_UNIQUEID" val="1528"/>
</p:tagLst>
</file>

<file path=ppt/tags/tag321.xml><?xml version="1.0" encoding="utf-8"?>
<p:tagLst xmlns:p="http://schemas.openxmlformats.org/presentationml/2006/main">
  <p:tag name="AS_UNIQUEID" val="1529"/>
</p:tagLst>
</file>

<file path=ppt/tags/tag322.xml><?xml version="1.0" encoding="utf-8"?>
<p:tagLst xmlns:p="http://schemas.openxmlformats.org/presentationml/2006/main">
  <p:tag name="AS_UNIQUEID" val="1530"/>
</p:tagLst>
</file>

<file path=ppt/tags/tag323.xml><?xml version="1.0" encoding="utf-8"?>
<p:tagLst xmlns:p="http://schemas.openxmlformats.org/presentationml/2006/main">
  <p:tag name="AS_UNIQUEID" val="1531"/>
</p:tagLst>
</file>

<file path=ppt/tags/tag324.xml><?xml version="1.0" encoding="utf-8"?>
<p:tagLst xmlns:p="http://schemas.openxmlformats.org/presentationml/2006/main">
  <p:tag name="AS_UNIQUEID" val="1532"/>
</p:tagLst>
</file>

<file path=ppt/tags/tag325.xml><?xml version="1.0" encoding="utf-8"?>
<p:tagLst xmlns:p="http://schemas.openxmlformats.org/presentationml/2006/main">
  <p:tag name="AS_UNIQUEID" val="1534"/>
</p:tagLst>
</file>

<file path=ppt/tags/tag326.xml><?xml version="1.0" encoding="utf-8"?>
<p:tagLst xmlns:p="http://schemas.openxmlformats.org/presentationml/2006/main">
  <p:tag name="AS_UNIQUEID" val="1535"/>
</p:tagLst>
</file>

<file path=ppt/tags/tag327.xml><?xml version="1.0" encoding="utf-8"?>
<p:tagLst xmlns:p="http://schemas.openxmlformats.org/presentationml/2006/main">
  <p:tag name="AS_UNIQUEID" val="1536"/>
</p:tagLst>
</file>

<file path=ppt/tags/tag328.xml><?xml version="1.0" encoding="utf-8"?>
<p:tagLst xmlns:p="http://schemas.openxmlformats.org/presentationml/2006/main">
  <p:tag name="AS_UNIQUEID" val="1537"/>
</p:tagLst>
</file>

<file path=ppt/tags/tag329.xml><?xml version="1.0" encoding="utf-8"?>
<p:tagLst xmlns:p="http://schemas.openxmlformats.org/presentationml/2006/main">
  <p:tag name="AS_UNIQUEID" val="1538"/>
</p:tagLst>
</file>

<file path=ppt/tags/tag33.xml><?xml version="1.0" encoding="utf-8"?>
<p:tagLst xmlns:p="http://schemas.openxmlformats.org/presentationml/2006/main">
  <p:tag name="AS_UNIQUEID" val="1205"/>
</p:tagLst>
</file>

<file path=ppt/tags/tag330.xml><?xml version="1.0" encoding="utf-8"?>
<p:tagLst xmlns:p="http://schemas.openxmlformats.org/presentationml/2006/main">
  <p:tag name="AS_UNIQUEID" val="1539"/>
</p:tagLst>
</file>

<file path=ppt/tags/tag331.xml><?xml version="1.0" encoding="utf-8"?>
<p:tagLst xmlns:p="http://schemas.openxmlformats.org/presentationml/2006/main">
  <p:tag name="AS_UNIQUEID" val="1540"/>
</p:tagLst>
</file>

<file path=ppt/tags/tag332.xml><?xml version="1.0" encoding="utf-8"?>
<p:tagLst xmlns:p="http://schemas.openxmlformats.org/presentationml/2006/main">
  <p:tag name="AS_UNIQUEID" val="1541"/>
</p:tagLst>
</file>

<file path=ppt/tags/tag333.xml><?xml version="1.0" encoding="utf-8"?>
<p:tagLst xmlns:p="http://schemas.openxmlformats.org/presentationml/2006/main">
  <p:tag name="AS_UNIQUEID" val="1543"/>
</p:tagLst>
</file>

<file path=ppt/tags/tag334.xml><?xml version="1.0" encoding="utf-8"?>
<p:tagLst xmlns:p="http://schemas.openxmlformats.org/presentationml/2006/main">
  <p:tag name="AS_UNIQUEID" val="1544"/>
</p:tagLst>
</file>

<file path=ppt/tags/tag335.xml><?xml version="1.0" encoding="utf-8"?>
<p:tagLst xmlns:p="http://schemas.openxmlformats.org/presentationml/2006/main">
  <p:tag name="AS_UNIQUEID" val="1545"/>
</p:tagLst>
</file>

<file path=ppt/tags/tag336.xml><?xml version="1.0" encoding="utf-8"?>
<p:tagLst xmlns:p="http://schemas.openxmlformats.org/presentationml/2006/main">
  <p:tag name="AS_UNIQUEID" val="1546"/>
</p:tagLst>
</file>

<file path=ppt/tags/tag337.xml><?xml version="1.0" encoding="utf-8"?>
<p:tagLst xmlns:p="http://schemas.openxmlformats.org/presentationml/2006/main">
  <p:tag name="AS_UNIQUEID" val="1547"/>
</p:tagLst>
</file>

<file path=ppt/tags/tag338.xml><?xml version="1.0" encoding="utf-8"?>
<p:tagLst xmlns:p="http://schemas.openxmlformats.org/presentationml/2006/main">
  <p:tag name="AS_UNIQUEID" val="1548"/>
</p:tagLst>
</file>

<file path=ppt/tags/tag339.xml><?xml version="1.0" encoding="utf-8"?>
<p:tagLst xmlns:p="http://schemas.openxmlformats.org/presentationml/2006/main">
  <p:tag name="AS_UNIQUEID" val="1549"/>
</p:tagLst>
</file>

<file path=ppt/tags/tag34.xml><?xml version="1.0" encoding="utf-8"?>
<p:tagLst xmlns:p="http://schemas.openxmlformats.org/presentationml/2006/main">
  <p:tag name="AS_UNIQUEID" val="1206"/>
</p:tagLst>
</file>

<file path=ppt/tags/tag340.xml><?xml version="1.0" encoding="utf-8"?>
<p:tagLst xmlns:p="http://schemas.openxmlformats.org/presentationml/2006/main">
  <p:tag name="AS_UNIQUEID" val="1550"/>
</p:tagLst>
</file>

<file path=ppt/tags/tag341.xml><?xml version="1.0" encoding="utf-8"?>
<p:tagLst xmlns:p="http://schemas.openxmlformats.org/presentationml/2006/main">
  <p:tag name="AS_UNIQUEID" val="1552"/>
</p:tagLst>
</file>

<file path=ppt/tags/tag342.xml><?xml version="1.0" encoding="utf-8"?>
<p:tagLst xmlns:p="http://schemas.openxmlformats.org/presentationml/2006/main">
  <p:tag name="AS_UNIQUEID" val="1553"/>
</p:tagLst>
</file>

<file path=ppt/tags/tag343.xml><?xml version="1.0" encoding="utf-8"?>
<p:tagLst xmlns:p="http://schemas.openxmlformats.org/presentationml/2006/main">
  <p:tag name="AS_UNIQUEID" val="1554"/>
</p:tagLst>
</file>

<file path=ppt/tags/tag344.xml><?xml version="1.0" encoding="utf-8"?>
<p:tagLst xmlns:p="http://schemas.openxmlformats.org/presentationml/2006/main">
  <p:tag name="AS_UNIQUEID" val="1555"/>
</p:tagLst>
</file>

<file path=ppt/tags/tag345.xml><?xml version="1.0" encoding="utf-8"?>
<p:tagLst xmlns:p="http://schemas.openxmlformats.org/presentationml/2006/main">
  <p:tag name="AS_UNIQUEID" val="1556"/>
</p:tagLst>
</file>

<file path=ppt/tags/tag346.xml><?xml version="1.0" encoding="utf-8"?>
<p:tagLst xmlns:p="http://schemas.openxmlformats.org/presentationml/2006/main">
  <p:tag name="AS_UNIQUEID" val="1557"/>
</p:tagLst>
</file>

<file path=ppt/tags/tag347.xml><?xml version="1.0" encoding="utf-8"?>
<p:tagLst xmlns:p="http://schemas.openxmlformats.org/presentationml/2006/main">
  <p:tag name="AS_UNIQUEID" val="1558"/>
</p:tagLst>
</file>

<file path=ppt/tags/tag348.xml><?xml version="1.0" encoding="utf-8"?>
<p:tagLst xmlns:p="http://schemas.openxmlformats.org/presentationml/2006/main">
  <p:tag name="AS_UNIQUEID" val="1559"/>
</p:tagLst>
</file>

<file path=ppt/tags/tag349.xml><?xml version="1.0" encoding="utf-8"?>
<p:tagLst xmlns:p="http://schemas.openxmlformats.org/presentationml/2006/main">
  <p:tag name="AS_UNIQUEID" val="1561"/>
</p:tagLst>
</file>

<file path=ppt/tags/tag35.xml><?xml version="1.0" encoding="utf-8"?>
<p:tagLst xmlns:p="http://schemas.openxmlformats.org/presentationml/2006/main">
  <p:tag name="AS_UNIQUEID" val="1207"/>
</p:tagLst>
</file>

<file path=ppt/tags/tag350.xml><?xml version="1.0" encoding="utf-8"?>
<p:tagLst xmlns:p="http://schemas.openxmlformats.org/presentationml/2006/main">
  <p:tag name="AS_UNIQUEID" val="1562"/>
</p:tagLst>
</file>

<file path=ppt/tags/tag351.xml><?xml version="1.0" encoding="utf-8"?>
<p:tagLst xmlns:p="http://schemas.openxmlformats.org/presentationml/2006/main">
  <p:tag name="AS_UNIQUEID" val="1563"/>
</p:tagLst>
</file>

<file path=ppt/tags/tag352.xml><?xml version="1.0" encoding="utf-8"?>
<p:tagLst xmlns:p="http://schemas.openxmlformats.org/presentationml/2006/main">
  <p:tag name="AS_UNIQUEID" val="1564"/>
</p:tagLst>
</file>

<file path=ppt/tags/tag353.xml><?xml version="1.0" encoding="utf-8"?>
<p:tagLst xmlns:p="http://schemas.openxmlformats.org/presentationml/2006/main">
  <p:tag name="AS_UNIQUEID" val="1565"/>
</p:tagLst>
</file>

<file path=ppt/tags/tag354.xml><?xml version="1.0" encoding="utf-8"?>
<p:tagLst xmlns:p="http://schemas.openxmlformats.org/presentationml/2006/main">
  <p:tag name="AS_UNIQUEID" val="1566"/>
</p:tagLst>
</file>

<file path=ppt/tags/tag355.xml><?xml version="1.0" encoding="utf-8"?>
<p:tagLst xmlns:p="http://schemas.openxmlformats.org/presentationml/2006/main">
  <p:tag name="AS_UNIQUEID" val="1567"/>
</p:tagLst>
</file>

<file path=ppt/tags/tag356.xml><?xml version="1.0" encoding="utf-8"?>
<p:tagLst xmlns:p="http://schemas.openxmlformats.org/presentationml/2006/main">
  <p:tag name="AS_UNIQUEID" val="1568"/>
</p:tagLst>
</file>

<file path=ppt/tags/tag357.xml><?xml version="1.0" encoding="utf-8"?>
<p:tagLst xmlns:p="http://schemas.openxmlformats.org/presentationml/2006/main">
  <p:tag name="AS_UNIQUEID" val="1570"/>
</p:tagLst>
</file>

<file path=ppt/tags/tag358.xml><?xml version="1.0" encoding="utf-8"?>
<p:tagLst xmlns:p="http://schemas.openxmlformats.org/presentationml/2006/main">
  <p:tag name="AS_UNIQUEID" val="1571"/>
</p:tagLst>
</file>

<file path=ppt/tags/tag359.xml><?xml version="1.0" encoding="utf-8"?>
<p:tagLst xmlns:p="http://schemas.openxmlformats.org/presentationml/2006/main">
  <p:tag name="AS_UNIQUEID" val="1572"/>
</p:tagLst>
</file>

<file path=ppt/tags/tag36.xml><?xml version="1.0" encoding="utf-8"?>
<p:tagLst xmlns:p="http://schemas.openxmlformats.org/presentationml/2006/main">
  <p:tag name="AS_UNIQUEID" val="1208"/>
</p:tagLst>
</file>

<file path=ppt/tags/tag360.xml><?xml version="1.0" encoding="utf-8"?>
<p:tagLst xmlns:p="http://schemas.openxmlformats.org/presentationml/2006/main">
  <p:tag name="AS_UNIQUEID" val="1573"/>
</p:tagLst>
</file>

<file path=ppt/tags/tag361.xml><?xml version="1.0" encoding="utf-8"?>
<p:tagLst xmlns:p="http://schemas.openxmlformats.org/presentationml/2006/main">
  <p:tag name="AS_UNIQUEID" val="1574"/>
</p:tagLst>
</file>

<file path=ppt/tags/tag362.xml><?xml version="1.0" encoding="utf-8"?>
<p:tagLst xmlns:p="http://schemas.openxmlformats.org/presentationml/2006/main">
  <p:tag name="AS_UNIQUEID" val="1575"/>
</p:tagLst>
</file>

<file path=ppt/tags/tag363.xml><?xml version="1.0" encoding="utf-8"?>
<p:tagLst xmlns:p="http://schemas.openxmlformats.org/presentationml/2006/main">
  <p:tag name="AS_UNIQUEID" val="1576"/>
</p:tagLst>
</file>

<file path=ppt/tags/tag364.xml><?xml version="1.0" encoding="utf-8"?>
<p:tagLst xmlns:p="http://schemas.openxmlformats.org/presentationml/2006/main">
  <p:tag name="AS_UNIQUEID" val="1577"/>
</p:tagLst>
</file>

<file path=ppt/tags/tag365.xml><?xml version="1.0" encoding="utf-8"?>
<p:tagLst xmlns:p="http://schemas.openxmlformats.org/presentationml/2006/main">
  <p:tag name="AS_UNIQUEID" val="1579"/>
</p:tagLst>
</file>

<file path=ppt/tags/tag366.xml><?xml version="1.0" encoding="utf-8"?>
<p:tagLst xmlns:p="http://schemas.openxmlformats.org/presentationml/2006/main">
  <p:tag name="AS_UNIQUEID" val="1580"/>
</p:tagLst>
</file>

<file path=ppt/tags/tag367.xml><?xml version="1.0" encoding="utf-8"?>
<p:tagLst xmlns:p="http://schemas.openxmlformats.org/presentationml/2006/main">
  <p:tag name="AS_UNIQUEID" val="1581"/>
</p:tagLst>
</file>

<file path=ppt/tags/tag368.xml><?xml version="1.0" encoding="utf-8"?>
<p:tagLst xmlns:p="http://schemas.openxmlformats.org/presentationml/2006/main">
  <p:tag name="AS_UNIQUEID" val="1582"/>
</p:tagLst>
</file>

<file path=ppt/tags/tag369.xml><?xml version="1.0" encoding="utf-8"?>
<p:tagLst xmlns:p="http://schemas.openxmlformats.org/presentationml/2006/main">
  <p:tag name="AS_UNIQUEID" val="1583"/>
</p:tagLst>
</file>

<file path=ppt/tags/tag37.xml><?xml version="1.0" encoding="utf-8"?>
<p:tagLst xmlns:p="http://schemas.openxmlformats.org/presentationml/2006/main">
  <p:tag name="AS_UNIQUEID" val="1210"/>
</p:tagLst>
</file>

<file path=ppt/tags/tag370.xml><?xml version="1.0" encoding="utf-8"?>
<p:tagLst xmlns:p="http://schemas.openxmlformats.org/presentationml/2006/main">
  <p:tag name="AS_UNIQUEID" val="1584"/>
</p:tagLst>
</file>

<file path=ppt/tags/tag371.xml><?xml version="1.0" encoding="utf-8"?>
<p:tagLst xmlns:p="http://schemas.openxmlformats.org/presentationml/2006/main">
  <p:tag name="AS_UNIQUEID" val="1585"/>
</p:tagLst>
</file>

<file path=ppt/tags/tag372.xml><?xml version="1.0" encoding="utf-8"?>
<p:tagLst xmlns:p="http://schemas.openxmlformats.org/presentationml/2006/main">
  <p:tag name="AS_UNIQUEID" val="1586"/>
</p:tagLst>
</file>

<file path=ppt/tags/tag373.xml><?xml version="1.0" encoding="utf-8"?>
<p:tagLst xmlns:p="http://schemas.openxmlformats.org/presentationml/2006/main">
  <p:tag name="AS_UNIQUEID" val="1588"/>
</p:tagLst>
</file>

<file path=ppt/tags/tag374.xml><?xml version="1.0" encoding="utf-8"?>
<p:tagLst xmlns:p="http://schemas.openxmlformats.org/presentationml/2006/main">
  <p:tag name="AS_UNIQUEID" val="1589"/>
</p:tagLst>
</file>

<file path=ppt/tags/tag375.xml><?xml version="1.0" encoding="utf-8"?>
<p:tagLst xmlns:p="http://schemas.openxmlformats.org/presentationml/2006/main">
  <p:tag name="AS_UNIQUEID" val="1590"/>
</p:tagLst>
</file>

<file path=ppt/tags/tag376.xml><?xml version="1.0" encoding="utf-8"?>
<p:tagLst xmlns:p="http://schemas.openxmlformats.org/presentationml/2006/main">
  <p:tag name="AS_UNIQUEID" val="1591"/>
</p:tagLst>
</file>

<file path=ppt/tags/tag377.xml><?xml version="1.0" encoding="utf-8"?>
<p:tagLst xmlns:p="http://schemas.openxmlformats.org/presentationml/2006/main">
  <p:tag name="AS_UNIQUEID" val="1592"/>
</p:tagLst>
</file>

<file path=ppt/tags/tag378.xml><?xml version="1.0" encoding="utf-8"?>
<p:tagLst xmlns:p="http://schemas.openxmlformats.org/presentationml/2006/main">
  <p:tag name="AS_UNIQUEID" val="1593"/>
</p:tagLst>
</file>

<file path=ppt/tags/tag379.xml><?xml version="1.0" encoding="utf-8"?>
<p:tagLst xmlns:p="http://schemas.openxmlformats.org/presentationml/2006/main">
  <p:tag name="AS_UNIQUEID" val="1594"/>
</p:tagLst>
</file>

<file path=ppt/tags/tag38.xml><?xml version="1.0" encoding="utf-8"?>
<p:tagLst xmlns:p="http://schemas.openxmlformats.org/presentationml/2006/main">
  <p:tag name="AS_UNIQUEID" val="1211"/>
</p:tagLst>
</file>

<file path=ppt/tags/tag380.xml><?xml version="1.0" encoding="utf-8"?>
<p:tagLst xmlns:p="http://schemas.openxmlformats.org/presentationml/2006/main">
  <p:tag name="AS_UNIQUEID" val="1595"/>
</p:tagLst>
</file>

<file path=ppt/tags/tag381.xml><?xml version="1.0" encoding="utf-8"?>
<p:tagLst xmlns:p="http://schemas.openxmlformats.org/presentationml/2006/main">
  <p:tag name="AS_UNIQUEID" val="1597"/>
</p:tagLst>
</file>

<file path=ppt/tags/tag382.xml><?xml version="1.0" encoding="utf-8"?>
<p:tagLst xmlns:p="http://schemas.openxmlformats.org/presentationml/2006/main">
  <p:tag name="AS_UNIQUEID" val="1598"/>
</p:tagLst>
</file>

<file path=ppt/tags/tag383.xml><?xml version="1.0" encoding="utf-8"?>
<p:tagLst xmlns:p="http://schemas.openxmlformats.org/presentationml/2006/main">
  <p:tag name="AS_UNIQUEID" val="1599"/>
</p:tagLst>
</file>

<file path=ppt/tags/tag384.xml><?xml version="1.0" encoding="utf-8"?>
<p:tagLst xmlns:p="http://schemas.openxmlformats.org/presentationml/2006/main">
  <p:tag name="AS_UNIQUEID" val="1600"/>
</p:tagLst>
</file>

<file path=ppt/tags/tag385.xml><?xml version="1.0" encoding="utf-8"?>
<p:tagLst xmlns:p="http://schemas.openxmlformats.org/presentationml/2006/main">
  <p:tag name="AS_UNIQUEID" val="1601"/>
</p:tagLst>
</file>

<file path=ppt/tags/tag386.xml><?xml version="1.0" encoding="utf-8"?>
<p:tagLst xmlns:p="http://schemas.openxmlformats.org/presentationml/2006/main">
  <p:tag name="AS_UNIQUEID" val="1602"/>
</p:tagLst>
</file>

<file path=ppt/tags/tag387.xml><?xml version="1.0" encoding="utf-8"?>
<p:tagLst xmlns:p="http://schemas.openxmlformats.org/presentationml/2006/main">
  <p:tag name="AS_UNIQUEID" val="1603"/>
</p:tagLst>
</file>

<file path=ppt/tags/tag388.xml><?xml version="1.0" encoding="utf-8"?>
<p:tagLst xmlns:p="http://schemas.openxmlformats.org/presentationml/2006/main">
  <p:tag name="AS_UNIQUEID" val="1604"/>
</p:tagLst>
</file>

<file path=ppt/tags/tag389.xml><?xml version="1.0" encoding="utf-8"?>
<p:tagLst xmlns:p="http://schemas.openxmlformats.org/presentationml/2006/main">
  <p:tag name="AS_UNIQUEID" val="1606"/>
</p:tagLst>
</file>

<file path=ppt/tags/tag39.xml><?xml version="1.0" encoding="utf-8"?>
<p:tagLst xmlns:p="http://schemas.openxmlformats.org/presentationml/2006/main">
  <p:tag name="AS_UNIQUEID" val="1212"/>
</p:tagLst>
</file>

<file path=ppt/tags/tag390.xml><?xml version="1.0" encoding="utf-8"?>
<p:tagLst xmlns:p="http://schemas.openxmlformats.org/presentationml/2006/main">
  <p:tag name="AS_UNIQUEID" val="1607"/>
</p:tagLst>
</file>

<file path=ppt/tags/tag391.xml><?xml version="1.0" encoding="utf-8"?>
<p:tagLst xmlns:p="http://schemas.openxmlformats.org/presentationml/2006/main">
  <p:tag name="AS_UNIQUEID" val="1608"/>
</p:tagLst>
</file>

<file path=ppt/tags/tag392.xml><?xml version="1.0" encoding="utf-8"?>
<p:tagLst xmlns:p="http://schemas.openxmlformats.org/presentationml/2006/main">
  <p:tag name="AS_UNIQUEID" val="1609"/>
</p:tagLst>
</file>

<file path=ppt/tags/tag393.xml><?xml version="1.0" encoding="utf-8"?>
<p:tagLst xmlns:p="http://schemas.openxmlformats.org/presentationml/2006/main">
  <p:tag name="AS_UNIQUEID" val="1610"/>
</p:tagLst>
</file>

<file path=ppt/tags/tag394.xml><?xml version="1.0" encoding="utf-8"?>
<p:tagLst xmlns:p="http://schemas.openxmlformats.org/presentationml/2006/main">
  <p:tag name="AS_UNIQUEID" val="1611"/>
</p:tagLst>
</file>

<file path=ppt/tags/tag395.xml><?xml version="1.0" encoding="utf-8"?>
<p:tagLst xmlns:p="http://schemas.openxmlformats.org/presentationml/2006/main">
  <p:tag name="AS_UNIQUEID" val="1612"/>
</p:tagLst>
</file>

<file path=ppt/tags/tag396.xml><?xml version="1.0" encoding="utf-8"?>
<p:tagLst xmlns:p="http://schemas.openxmlformats.org/presentationml/2006/main">
  <p:tag name="AS_UNIQUEID" val="1613"/>
</p:tagLst>
</file>

<file path=ppt/tags/tag397.xml><?xml version="1.0" encoding="utf-8"?>
<p:tagLst xmlns:p="http://schemas.openxmlformats.org/presentationml/2006/main">
  <p:tag name="AS_UNIQUEID" val="1615"/>
</p:tagLst>
</file>

<file path=ppt/tags/tag398.xml><?xml version="1.0" encoding="utf-8"?>
<p:tagLst xmlns:p="http://schemas.openxmlformats.org/presentationml/2006/main">
  <p:tag name="AS_UNIQUEID" val="1616"/>
</p:tagLst>
</file>

<file path=ppt/tags/tag399.xml><?xml version="1.0" encoding="utf-8"?>
<p:tagLst xmlns:p="http://schemas.openxmlformats.org/presentationml/2006/main">
  <p:tag name="AS_UNIQUEID" val="1617"/>
</p:tagLst>
</file>

<file path=ppt/tags/tag4.xml><?xml version="1.0" encoding="utf-8"?>
<p:tagLst xmlns:p="http://schemas.openxmlformats.org/presentationml/2006/main">
  <p:tag name="AS_UNIQUEID" val="1170"/>
</p:tagLst>
</file>

<file path=ppt/tags/tag40.xml><?xml version="1.0" encoding="utf-8"?>
<p:tagLst xmlns:p="http://schemas.openxmlformats.org/presentationml/2006/main">
  <p:tag name="AS_UNIQUEID" val="1213"/>
</p:tagLst>
</file>

<file path=ppt/tags/tag400.xml><?xml version="1.0" encoding="utf-8"?>
<p:tagLst xmlns:p="http://schemas.openxmlformats.org/presentationml/2006/main">
  <p:tag name="AS_UNIQUEID" val="1618"/>
</p:tagLst>
</file>

<file path=ppt/tags/tag401.xml><?xml version="1.0" encoding="utf-8"?>
<p:tagLst xmlns:p="http://schemas.openxmlformats.org/presentationml/2006/main">
  <p:tag name="AS_UNIQUEID" val="1619"/>
</p:tagLst>
</file>

<file path=ppt/tags/tag402.xml><?xml version="1.0" encoding="utf-8"?>
<p:tagLst xmlns:p="http://schemas.openxmlformats.org/presentationml/2006/main">
  <p:tag name="AS_UNIQUEID" val="1620"/>
</p:tagLst>
</file>

<file path=ppt/tags/tag403.xml><?xml version="1.0" encoding="utf-8"?>
<p:tagLst xmlns:p="http://schemas.openxmlformats.org/presentationml/2006/main">
  <p:tag name="AS_UNIQUEID" val="1621"/>
</p:tagLst>
</file>

<file path=ppt/tags/tag404.xml><?xml version="1.0" encoding="utf-8"?>
<p:tagLst xmlns:p="http://schemas.openxmlformats.org/presentationml/2006/main">
  <p:tag name="AS_UNIQUEID" val="1622"/>
</p:tagLst>
</file>

<file path=ppt/tags/tag405.xml><?xml version="1.0" encoding="utf-8"?>
<p:tagLst xmlns:p="http://schemas.openxmlformats.org/presentationml/2006/main">
  <p:tag name="AS_UNIQUEID" val="1624"/>
</p:tagLst>
</file>

<file path=ppt/tags/tag406.xml><?xml version="1.0" encoding="utf-8"?>
<p:tagLst xmlns:p="http://schemas.openxmlformats.org/presentationml/2006/main">
  <p:tag name="AS_UNIQUEID" val="1625"/>
</p:tagLst>
</file>

<file path=ppt/tags/tag407.xml><?xml version="1.0" encoding="utf-8"?>
<p:tagLst xmlns:p="http://schemas.openxmlformats.org/presentationml/2006/main">
  <p:tag name="AS_UNIQUEID" val="1626"/>
</p:tagLst>
</file>

<file path=ppt/tags/tag408.xml><?xml version="1.0" encoding="utf-8"?>
<p:tagLst xmlns:p="http://schemas.openxmlformats.org/presentationml/2006/main">
  <p:tag name="AS_UNIQUEID" val="1627"/>
</p:tagLst>
</file>

<file path=ppt/tags/tag409.xml><?xml version="1.0" encoding="utf-8"?>
<p:tagLst xmlns:p="http://schemas.openxmlformats.org/presentationml/2006/main">
  <p:tag name="AS_UNIQUEID" val="1628"/>
</p:tagLst>
</file>

<file path=ppt/tags/tag41.xml><?xml version="1.0" encoding="utf-8"?>
<p:tagLst xmlns:p="http://schemas.openxmlformats.org/presentationml/2006/main">
  <p:tag name="AS_UNIQUEID" val="1214"/>
</p:tagLst>
</file>

<file path=ppt/tags/tag410.xml><?xml version="1.0" encoding="utf-8"?>
<p:tagLst xmlns:p="http://schemas.openxmlformats.org/presentationml/2006/main">
  <p:tag name="AS_UNIQUEID" val="1629"/>
</p:tagLst>
</file>

<file path=ppt/tags/tag411.xml><?xml version="1.0" encoding="utf-8"?>
<p:tagLst xmlns:p="http://schemas.openxmlformats.org/presentationml/2006/main">
  <p:tag name="AS_UNIQUEID" val="1630"/>
</p:tagLst>
</file>

<file path=ppt/tags/tag412.xml><?xml version="1.0" encoding="utf-8"?>
<p:tagLst xmlns:p="http://schemas.openxmlformats.org/presentationml/2006/main">
  <p:tag name="AS_UNIQUEID" val="1631"/>
</p:tagLst>
</file>

<file path=ppt/tags/tag413.xml><?xml version="1.0" encoding="utf-8"?>
<p:tagLst xmlns:p="http://schemas.openxmlformats.org/presentationml/2006/main">
  <p:tag name="AS_UNIQUEID" val="1633"/>
</p:tagLst>
</file>

<file path=ppt/tags/tag414.xml><?xml version="1.0" encoding="utf-8"?>
<p:tagLst xmlns:p="http://schemas.openxmlformats.org/presentationml/2006/main">
  <p:tag name="AS_UNIQUEID" val="1634"/>
</p:tagLst>
</file>

<file path=ppt/tags/tag415.xml><?xml version="1.0" encoding="utf-8"?>
<p:tagLst xmlns:p="http://schemas.openxmlformats.org/presentationml/2006/main">
  <p:tag name="AS_UNIQUEID" val="1635"/>
</p:tagLst>
</file>

<file path=ppt/tags/tag416.xml><?xml version="1.0" encoding="utf-8"?>
<p:tagLst xmlns:p="http://schemas.openxmlformats.org/presentationml/2006/main">
  <p:tag name="AS_UNIQUEID" val="1636"/>
</p:tagLst>
</file>

<file path=ppt/tags/tag417.xml><?xml version="1.0" encoding="utf-8"?>
<p:tagLst xmlns:p="http://schemas.openxmlformats.org/presentationml/2006/main">
  <p:tag name="AS_UNIQUEID" val="1637"/>
</p:tagLst>
</file>

<file path=ppt/tags/tag418.xml><?xml version="1.0" encoding="utf-8"?>
<p:tagLst xmlns:p="http://schemas.openxmlformats.org/presentationml/2006/main">
  <p:tag name="AS_UNIQUEID" val="1638"/>
</p:tagLst>
</file>

<file path=ppt/tags/tag419.xml><?xml version="1.0" encoding="utf-8"?>
<p:tagLst xmlns:p="http://schemas.openxmlformats.org/presentationml/2006/main">
  <p:tag name="AS_UNIQUEID" val="1639"/>
</p:tagLst>
</file>

<file path=ppt/tags/tag42.xml><?xml version="1.0" encoding="utf-8"?>
<p:tagLst xmlns:p="http://schemas.openxmlformats.org/presentationml/2006/main">
  <p:tag name="AS_UNIQUEID" val="1215"/>
</p:tagLst>
</file>

<file path=ppt/tags/tag420.xml><?xml version="1.0" encoding="utf-8"?>
<p:tagLst xmlns:p="http://schemas.openxmlformats.org/presentationml/2006/main">
  <p:tag name="AS_UNIQUEID" val="1640"/>
</p:tagLst>
</file>

<file path=ppt/tags/tag421.xml><?xml version="1.0" encoding="utf-8"?>
<p:tagLst xmlns:p="http://schemas.openxmlformats.org/presentationml/2006/main">
  <p:tag name="AS_UNIQUEID" val="1642"/>
</p:tagLst>
</file>

<file path=ppt/tags/tag422.xml><?xml version="1.0" encoding="utf-8"?>
<p:tagLst xmlns:p="http://schemas.openxmlformats.org/presentationml/2006/main">
  <p:tag name="AS_UNIQUEID" val="1643"/>
</p:tagLst>
</file>

<file path=ppt/tags/tag423.xml><?xml version="1.0" encoding="utf-8"?>
<p:tagLst xmlns:p="http://schemas.openxmlformats.org/presentationml/2006/main">
  <p:tag name="AS_UNIQUEID" val="1644"/>
</p:tagLst>
</file>

<file path=ppt/tags/tag424.xml><?xml version="1.0" encoding="utf-8"?>
<p:tagLst xmlns:p="http://schemas.openxmlformats.org/presentationml/2006/main">
  <p:tag name="AS_UNIQUEID" val="1645"/>
</p:tagLst>
</file>

<file path=ppt/tags/tag425.xml><?xml version="1.0" encoding="utf-8"?>
<p:tagLst xmlns:p="http://schemas.openxmlformats.org/presentationml/2006/main">
  <p:tag name="AS_UNIQUEID" val="1646"/>
</p:tagLst>
</file>

<file path=ppt/tags/tag426.xml><?xml version="1.0" encoding="utf-8"?>
<p:tagLst xmlns:p="http://schemas.openxmlformats.org/presentationml/2006/main">
  <p:tag name="AS_UNIQUEID" val="1647"/>
</p:tagLst>
</file>

<file path=ppt/tags/tag427.xml><?xml version="1.0" encoding="utf-8"?>
<p:tagLst xmlns:p="http://schemas.openxmlformats.org/presentationml/2006/main">
  <p:tag name="AS_UNIQUEID" val="1648"/>
</p:tagLst>
</file>

<file path=ppt/tags/tag428.xml><?xml version="1.0" encoding="utf-8"?>
<p:tagLst xmlns:p="http://schemas.openxmlformats.org/presentationml/2006/main">
  <p:tag name="AS_UNIQUEID" val="1649"/>
</p:tagLst>
</file>

<file path=ppt/tags/tag429.xml><?xml version="1.0" encoding="utf-8"?>
<p:tagLst xmlns:p="http://schemas.openxmlformats.org/presentationml/2006/main">
  <p:tag name="AS_UNIQUEID" val="1651"/>
</p:tagLst>
</file>

<file path=ppt/tags/tag43.xml><?xml version="1.0" encoding="utf-8"?>
<p:tagLst xmlns:p="http://schemas.openxmlformats.org/presentationml/2006/main">
  <p:tag name="AS_UNIQUEID" val="1216"/>
</p:tagLst>
</file>

<file path=ppt/tags/tag430.xml><?xml version="1.0" encoding="utf-8"?>
<p:tagLst xmlns:p="http://schemas.openxmlformats.org/presentationml/2006/main">
  <p:tag name="AS_UNIQUEID" val="1652"/>
</p:tagLst>
</file>

<file path=ppt/tags/tag431.xml><?xml version="1.0" encoding="utf-8"?>
<p:tagLst xmlns:p="http://schemas.openxmlformats.org/presentationml/2006/main">
  <p:tag name="AS_UNIQUEID" val="1653"/>
</p:tagLst>
</file>

<file path=ppt/tags/tag432.xml><?xml version="1.0" encoding="utf-8"?>
<p:tagLst xmlns:p="http://schemas.openxmlformats.org/presentationml/2006/main">
  <p:tag name="AS_UNIQUEID" val="1654"/>
</p:tagLst>
</file>

<file path=ppt/tags/tag433.xml><?xml version="1.0" encoding="utf-8"?>
<p:tagLst xmlns:p="http://schemas.openxmlformats.org/presentationml/2006/main">
  <p:tag name="AS_UNIQUEID" val="1655"/>
</p:tagLst>
</file>

<file path=ppt/tags/tag434.xml><?xml version="1.0" encoding="utf-8"?>
<p:tagLst xmlns:p="http://schemas.openxmlformats.org/presentationml/2006/main">
  <p:tag name="AS_UNIQUEID" val="1656"/>
</p:tagLst>
</file>

<file path=ppt/tags/tag435.xml><?xml version="1.0" encoding="utf-8"?>
<p:tagLst xmlns:p="http://schemas.openxmlformats.org/presentationml/2006/main">
  <p:tag name="AS_UNIQUEID" val="1657"/>
</p:tagLst>
</file>

<file path=ppt/tags/tag436.xml><?xml version="1.0" encoding="utf-8"?>
<p:tagLst xmlns:p="http://schemas.openxmlformats.org/presentationml/2006/main">
  <p:tag name="AS_UNIQUEID" val="1658"/>
</p:tagLst>
</file>

<file path=ppt/tags/tag437.xml><?xml version="1.0" encoding="utf-8"?>
<p:tagLst xmlns:p="http://schemas.openxmlformats.org/presentationml/2006/main">
  <p:tag name="AS_UNIQUEID" val="1660"/>
</p:tagLst>
</file>

<file path=ppt/tags/tag438.xml><?xml version="1.0" encoding="utf-8"?>
<p:tagLst xmlns:p="http://schemas.openxmlformats.org/presentationml/2006/main">
  <p:tag name="AS_UNIQUEID" val="1661"/>
</p:tagLst>
</file>

<file path=ppt/tags/tag439.xml><?xml version="1.0" encoding="utf-8"?>
<p:tagLst xmlns:p="http://schemas.openxmlformats.org/presentationml/2006/main">
  <p:tag name="AS_UNIQUEID" val="1662"/>
</p:tagLst>
</file>

<file path=ppt/tags/tag44.xml><?xml version="1.0" encoding="utf-8"?>
<p:tagLst xmlns:p="http://schemas.openxmlformats.org/presentationml/2006/main">
  <p:tag name="AS_UNIQUEID" val="1217"/>
</p:tagLst>
</file>

<file path=ppt/tags/tag440.xml><?xml version="1.0" encoding="utf-8"?>
<p:tagLst xmlns:p="http://schemas.openxmlformats.org/presentationml/2006/main">
  <p:tag name="AS_UNIQUEID" val="1663"/>
</p:tagLst>
</file>

<file path=ppt/tags/tag441.xml><?xml version="1.0" encoding="utf-8"?>
<p:tagLst xmlns:p="http://schemas.openxmlformats.org/presentationml/2006/main">
  <p:tag name="AS_UNIQUEID" val="1664"/>
</p:tagLst>
</file>

<file path=ppt/tags/tag442.xml><?xml version="1.0" encoding="utf-8"?>
<p:tagLst xmlns:p="http://schemas.openxmlformats.org/presentationml/2006/main">
  <p:tag name="AS_UNIQUEID" val="1665"/>
</p:tagLst>
</file>

<file path=ppt/tags/tag443.xml><?xml version="1.0" encoding="utf-8"?>
<p:tagLst xmlns:p="http://schemas.openxmlformats.org/presentationml/2006/main">
  <p:tag name="AS_UNIQUEID" val="1666"/>
</p:tagLst>
</file>

<file path=ppt/tags/tag444.xml><?xml version="1.0" encoding="utf-8"?>
<p:tagLst xmlns:p="http://schemas.openxmlformats.org/presentationml/2006/main">
  <p:tag name="AS_UNIQUEID" val="1667"/>
</p:tagLst>
</file>

<file path=ppt/tags/tag445.xml><?xml version="1.0" encoding="utf-8"?>
<p:tagLst xmlns:p="http://schemas.openxmlformats.org/presentationml/2006/main">
  <p:tag name="AS_UNIQUEID" val="1669"/>
</p:tagLst>
</file>

<file path=ppt/tags/tag446.xml><?xml version="1.0" encoding="utf-8"?>
<p:tagLst xmlns:p="http://schemas.openxmlformats.org/presentationml/2006/main">
  <p:tag name="AS_UNIQUEID" val="1670"/>
</p:tagLst>
</file>

<file path=ppt/tags/tag447.xml><?xml version="1.0" encoding="utf-8"?>
<p:tagLst xmlns:p="http://schemas.openxmlformats.org/presentationml/2006/main">
  <p:tag name="AS_UNIQUEID" val="1671"/>
</p:tagLst>
</file>

<file path=ppt/tags/tag448.xml><?xml version="1.0" encoding="utf-8"?>
<p:tagLst xmlns:p="http://schemas.openxmlformats.org/presentationml/2006/main">
  <p:tag name="AS_UNIQUEID" val="1672"/>
</p:tagLst>
</file>

<file path=ppt/tags/tag449.xml><?xml version="1.0" encoding="utf-8"?>
<p:tagLst xmlns:p="http://schemas.openxmlformats.org/presentationml/2006/main">
  <p:tag name="AS_UNIQUEID" val="1673"/>
</p:tagLst>
</file>

<file path=ppt/tags/tag45.xml><?xml version="1.0" encoding="utf-8"?>
<p:tagLst xmlns:p="http://schemas.openxmlformats.org/presentationml/2006/main">
  <p:tag name="AS_UNIQUEID" val="1219"/>
</p:tagLst>
</file>

<file path=ppt/tags/tag450.xml><?xml version="1.0" encoding="utf-8"?>
<p:tagLst xmlns:p="http://schemas.openxmlformats.org/presentationml/2006/main">
  <p:tag name="AS_UNIQUEID" val="1674"/>
</p:tagLst>
</file>

<file path=ppt/tags/tag451.xml><?xml version="1.0" encoding="utf-8"?>
<p:tagLst xmlns:p="http://schemas.openxmlformats.org/presentationml/2006/main">
  <p:tag name="AS_UNIQUEID" val="1675"/>
</p:tagLst>
</file>

<file path=ppt/tags/tag452.xml><?xml version="1.0" encoding="utf-8"?>
<p:tagLst xmlns:p="http://schemas.openxmlformats.org/presentationml/2006/main">
  <p:tag name="AS_UNIQUEID" val="1676"/>
</p:tagLst>
</file>

<file path=ppt/tags/tag453.xml><?xml version="1.0" encoding="utf-8"?>
<p:tagLst xmlns:p="http://schemas.openxmlformats.org/presentationml/2006/main">
  <p:tag name="AS_UNIQUEID" val="1677"/>
</p:tagLst>
</file>

<file path=ppt/tags/tag454.xml><?xml version="1.0" encoding="utf-8"?>
<p:tagLst xmlns:p="http://schemas.openxmlformats.org/presentationml/2006/main">
  <p:tag name="AS_UNIQUEID" val="1679"/>
</p:tagLst>
</file>

<file path=ppt/tags/tag455.xml><?xml version="1.0" encoding="utf-8"?>
<p:tagLst xmlns:p="http://schemas.openxmlformats.org/presentationml/2006/main">
  <p:tag name="AS_UNIQUEID" val="1680"/>
</p:tagLst>
</file>

<file path=ppt/tags/tag456.xml><?xml version="1.0" encoding="utf-8"?>
<p:tagLst xmlns:p="http://schemas.openxmlformats.org/presentationml/2006/main">
  <p:tag name="AS_UNIQUEID" val="1681"/>
</p:tagLst>
</file>

<file path=ppt/tags/tag457.xml><?xml version="1.0" encoding="utf-8"?>
<p:tagLst xmlns:p="http://schemas.openxmlformats.org/presentationml/2006/main">
  <p:tag name="AS_UNIQUEID" val="1682"/>
</p:tagLst>
</file>

<file path=ppt/tags/tag458.xml><?xml version="1.0" encoding="utf-8"?>
<p:tagLst xmlns:p="http://schemas.openxmlformats.org/presentationml/2006/main">
  <p:tag name="AS_UNIQUEID" val="1683"/>
</p:tagLst>
</file>

<file path=ppt/tags/tag459.xml><?xml version="1.0" encoding="utf-8"?>
<p:tagLst xmlns:p="http://schemas.openxmlformats.org/presentationml/2006/main">
  <p:tag name="AS_UNIQUEID" val="1684"/>
</p:tagLst>
</file>

<file path=ppt/tags/tag46.xml><?xml version="1.0" encoding="utf-8"?>
<p:tagLst xmlns:p="http://schemas.openxmlformats.org/presentationml/2006/main">
  <p:tag name="AS_UNIQUEID" val="1220"/>
</p:tagLst>
</file>

<file path=ppt/tags/tag460.xml><?xml version="1.0" encoding="utf-8"?>
<p:tagLst xmlns:p="http://schemas.openxmlformats.org/presentationml/2006/main">
  <p:tag name="AS_UNIQUEID" val="1685"/>
</p:tagLst>
</file>

<file path=ppt/tags/tag461.xml><?xml version="1.0" encoding="utf-8"?>
<p:tagLst xmlns:p="http://schemas.openxmlformats.org/presentationml/2006/main">
  <p:tag name="AS_UNIQUEID" val="1686"/>
</p:tagLst>
</file>

<file path=ppt/tags/tag462.xml><?xml version="1.0" encoding="utf-8"?>
<p:tagLst xmlns:p="http://schemas.openxmlformats.org/presentationml/2006/main">
  <p:tag name="AS_UNIQUEID" val="1688"/>
</p:tagLst>
</file>

<file path=ppt/tags/tag463.xml><?xml version="1.0" encoding="utf-8"?>
<p:tagLst xmlns:p="http://schemas.openxmlformats.org/presentationml/2006/main">
  <p:tag name="AS_UNIQUEID" val="1689"/>
</p:tagLst>
</file>

<file path=ppt/tags/tag464.xml><?xml version="1.0" encoding="utf-8"?>
<p:tagLst xmlns:p="http://schemas.openxmlformats.org/presentationml/2006/main">
  <p:tag name="AS_UNIQUEID" val="1690"/>
</p:tagLst>
</file>

<file path=ppt/tags/tag465.xml><?xml version="1.0" encoding="utf-8"?>
<p:tagLst xmlns:p="http://schemas.openxmlformats.org/presentationml/2006/main">
  <p:tag name="AS_UNIQUEID" val="1691"/>
</p:tagLst>
</file>

<file path=ppt/tags/tag466.xml><?xml version="1.0" encoding="utf-8"?>
<p:tagLst xmlns:p="http://schemas.openxmlformats.org/presentationml/2006/main">
  <p:tag name="AS_UNIQUEID" val="1692"/>
</p:tagLst>
</file>

<file path=ppt/tags/tag467.xml><?xml version="1.0" encoding="utf-8"?>
<p:tagLst xmlns:p="http://schemas.openxmlformats.org/presentationml/2006/main">
  <p:tag name="AS_UNIQUEID" val="1693"/>
</p:tagLst>
</file>

<file path=ppt/tags/tag468.xml><?xml version="1.0" encoding="utf-8"?>
<p:tagLst xmlns:p="http://schemas.openxmlformats.org/presentationml/2006/main">
  <p:tag name="AS_UNIQUEID" val="1694"/>
</p:tagLst>
</file>

<file path=ppt/tags/tag469.xml><?xml version="1.0" encoding="utf-8"?>
<p:tagLst xmlns:p="http://schemas.openxmlformats.org/presentationml/2006/main">
  <p:tag name="AS_UNIQUEID" val="1695"/>
</p:tagLst>
</file>

<file path=ppt/tags/tag47.xml><?xml version="1.0" encoding="utf-8"?>
<p:tagLst xmlns:p="http://schemas.openxmlformats.org/presentationml/2006/main">
  <p:tag name="AS_UNIQUEID" val="1221"/>
</p:tagLst>
</file>

<file path=ppt/tags/tag470.xml><?xml version="1.0" encoding="utf-8"?>
<p:tagLst xmlns:p="http://schemas.openxmlformats.org/presentationml/2006/main">
  <p:tag name="AS_UNIQUEID" val="1697"/>
</p:tagLst>
</file>

<file path=ppt/tags/tag471.xml><?xml version="1.0" encoding="utf-8"?>
<p:tagLst xmlns:p="http://schemas.openxmlformats.org/presentationml/2006/main">
  <p:tag name="AS_UNIQUEID" val="1698"/>
</p:tagLst>
</file>

<file path=ppt/tags/tag472.xml><?xml version="1.0" encoding="utf-8"?>
<p:tagLst xmlns:p="http://schemas.openxmlformats.org/presentationml/2006/main">
  <p:tag name="AS_UNIQUEID" val="1699"/>
</p:tagLst>
</file>

<file path=ppt/tags/tag473.xml><?xml version="1.0" encoding="utf-8"?>
<p:tagLst xmlns:p="http://schemas.openxmlformats.org/presentationml/2006/main">
  <p:tag name="AS_UNIQUEID" val="1700"/>
</p:tagLst>
</file>

<file path=ppt/tags/tag474.xml><?xml version="1.0" encoding="utf-8"?>
<p:tagLst xmlns:p="http://schemas.openxmlformats.org/presentationml/2006/main">
  <p:tag name="AS_UNIQUEID" val="1702"/>
</p:tagLst>
</file>

<file path=ppt/tags/tag475.xml><?xml version="1.0" encoding="utf-8"?>
<p:tagLst xmlns:p="http://schemas.openxmlformats.org/presentationml/2006/main">
  <p:tag name="AS_UNIQUEID" val="1703"/>
</p:tagLst>
</file>

<file path=ppt/tags/tag476.xml><?xml version="1.0" encoding="utf-8"?>
<p:tagLst xmlns:p="http://schemas.openxmlformats.org/presentationml/2006/main">
  <p:tag name="AS_UNIQUEID" val="1704"/>
</p:tagLst>
</file>

<file path=ppt/tags/tag477.xml><?xml version="1.0" encoding="utf-8"?>
<p:tagLst xmlns:p="http://schemas.openxmlformats.org/presentationml/2006/main">
  <p:tag name="AS_UNIQUEID" val="1706"/>
</p:tagLst>
</file>

<file path=ppt/tags/tag478.xml><?xml version="1.0" encoding="utf-8"?>
<p:tagLst xmlns:p="http://schemas.openxmlformats.org/presentationml/2006/main">
  <p:tag name="AS_UNIQUEID" val="1707"/>
</p:tagLst>
</file>

<file path=ppt/tags/tag479.xml><?xml version="1.0" encoding="utf-8"?>
<p:tagLst xmlns:p="http://schemas.openxmlformats.org/presentationml/2006/main">
  <p:tag name="AS_UNIQUEID" val="1708"/>
</p:tagLst>
</file>

<file path=ppt/tags/tag48.xml><?xml version="1.0" encoding="utf-8"?>
<p:tagLst xmlns:p="http://schemas.openxmlformats.org/presentationml/2006/main">
  <p:tag name="AS_UNIQUEID" val="1222"/>
</p:tagLst>
</file>

<file path=ppt/tags/tag480.xml><?xml version="1.0" encoding="utf-8"?>
<p:tagLst xmlns:p="http://schemas.openxmlformats.org/presentationml/2006/main">
  <p:tag name="AS_UNIQUEID" val="1709"/>
</p:tagLst>
</file>

<file path=ppt/tags/tag481.xml><?xml version="1.0" encoding="utf-8"?>
<p:tagLst xmlns:p="http://schemas.openxmlformats.org/presentationml/2006/main">
  <p:tag name="AS_UNIQUEID" val="1710"/>
</p:tagLst>
</file>

<file path=ppt/tags/tag482.xml><?xml version="1.0" encoding="utf-8"?>
<p:tagLst xmlns:p="http://schemas.openxmlformats.org/presentationml/2006/main">
  <p:tag name="AS_UNIQUEID" val="1711"/>
</p:tagLst>
</file>

<file path=ppt/tags/tag483.xml><?xml version="1.0" encoding="utf-8"?>
<p:tagLst xmlns:p="http://schemas.openxmlformats.org/presentationml/2006/main">
  <p:tag name="AS_UNIQUEID" val="1713"/>
</p:tagLst>
</file>

<file path=ppt/tags/tag484.xml><?xml version="1.0" encoding="utf-8"?>
<p:tagLst xmlns:p="http://schemas.openxmlformats.org/presentationml/2006/main">
  <p:tag name="AS_UNIQUEID" val="1714"/>
</p:tagLst>
</file>

<file path=ppt/tags/tag485.xml><?xml version="1.0" encoding="utf-8"?>
<p:tagLst xmlns:p="http://schemas.openxmlformats.org/presentationml/2006/main">
  <p:tag name="AS_UNIQUEID" val="1715"/>
</p:tagLst>
</file>

<file path=ppt/tags/tag486.xml><?xml version="1.0" encoding="utf-8"?>
<p:tagLst xmlns:p="http://schemas.openxmlformats.org/presentationml/2006/main">
  <p:tag name="AS_UNIQUEID" val="1716"/>
</p:tagLst>
</file>

<file path=ppt/tags/tag487.xml><?xml version="1.0" encoding="utf-8"?>
<p:tagLst xmlns:p="http://schemas.openxmlformats.org/presentationml/2006/main">
  <p:tag name="AS_UNIQUEID" val="1717"/>
</p:tagLst>
</file>

<file path=ppt/tags/tag488.xml><?xml version="1.0" encoding="utf-8"?>
<p:tagLst xmlns:p="http://schemas.openxmlformats.org/presentationml/2006/main">
  <p:tag name="AS_UNIQUEID" val="1718"/>
</p:tagLst>
</file>

<file path=ppt/tags/tag489.xml><?xml version="1.0" encoding="utf-8"?>
<p:tagLst xmlns:p="http://schemas.openxmlformats.org/presentationml/2006/main">
  <p:tag name="AS_UNIQUEID" val="1720"/>
</p:tagLst>
</file>

<file path=ppt/tags/tag49.xml><?xml version="1.0" encoding="utf-8"?>
<p:tagLst xmlns:p="http://schemas.openxmlformats.org/presentationml/2006/main">
  <p:tag name="AS_UNIQUEID" val="1223"/>
</p:tagLst>
</file>

<file path=ppt/tags/tag490.xml><?xml version="1.0" encoding="utf-8"?>
<p:tagLst xmlns:p="http://schemas.openxmlformats.org/presentationml/2006/main">
  <p:tag name="AS_UNIQUEID" val="1721"/>
</p:tagLst>
</file>

<file path=ppt/tags/tag491.xml><?xml version="1.0" encoding="utf-8"?>
<p:tagLst xmlns:p="http://schemas.openxmlformats.org/presentationml/2006/main">
  <p:tag name="AS_UNIQUEID" val="1722"/>
</p:tagLst>
</file>

<file path=ppt/tags/tag492.xml><?xml version="1.0" encoding="utf-8"?>
<p:tagLst xmlns:p="http://schemas.openxmlformats.org/presentationml/2006/main">
  <p:tag name="AS_UNIQUEID" val="1723"/>
</p:tagLst>
</file>

<file path=ppt/tags/tag493.xml><?xml version="1.0" encoding="utf-8"?>
<p:tagLst xmlns:p="http://schemas.openxmlformats.org/presentationml/2006/main">
  <p:tag name="AS_UNIQUEID" val="1724"/>
</p:tagLst>
</file>

<file path=ppt/tags/tag494.xml><?xml version="1.0" encoding="utf-8"?>
<p:tagLst xmlns:p="http://schemas.openxmlformats.org/presentationml/2006/main">
  <p:tag name="AS_UNIQUEID" val="1726"/>
</p:tagLst>
</file>

<file path=ppt/tags/tag495.xml><?xml version="1.0" encoding="utf-8"?>
<p:tagLst xmlns:p="http://schemas.openxmlformats.org/presentationml/2006/main">
  <p:tag name="AS_UNIQUEID" val="1727"/>
</p:tagLst>
</file>

<file path=ppt/tags/tag496.xml><?xml version="1.0" encoding="utf-8"?>
<p:tagLst xmlns:p="http://schemas.openxmlformats.org/presentationml/2006/main">
  <p:tag name="AS_UNIQUEID" val="1728"/>
</p:tagLst>
</file>

<file path=ppt/tags/tag497.xml><?xml version="1.0" encoding="utf-8"?>
<p:tagLst xmlns:p="http://schemas.openxmlformats.org/presentationml/2006/main">
  <p:tag name="AS_UNIQUEID" val="1729"/>
</p:tagLst>
</file>

<file path=ppt/tags/tag498.xml><?xml version="1.0" encoding="utf-8"?>
<p:tagLst xmlns:p="http://schemas.openxmlformats.org/presentationml/2006/main">
  <p:tag name="AS_UNIQUEID" val="1730"/>
</p:tagLst>
</file>

<file path=ppt/tags/tag499.xml><?xml version="1.0" encoding="utf-8"?>
<p:tagLst xmlns:p="http://schemas.openxmlformats.org/presentationml/2006/main">
  <p:tag name="AS_UNIQUEID" val="1732"/>
</p:tagLst>
</file>

<file path=ppt/tags/tag5.xml><?xml version="1.0" encoding="utf-8"?>
<p:tagLst xmlns:p="http://schemas.openxmlformats.org/presentationml/2006/main">
  <p:tag name="AS_UNIQUEID" val="1171"/>
</p:tagLst>
</file>

<file path=ppt/tags/tag50.xml><?xml version="1.0" encoding="utf-8"?>
<p:tagLst xmlns:p="http://schemas.openxmlformats.org/presentationml/2006/main">
  <p:tag name="AS_UNIQUEID" val="1224"/>
</p:tagLst>
</file>

<file path=ppt/tags/tag500.xml><?xml version="1.0" encoding="utf-8"?>
<p:tagLst xmlns:p="http://schemas.openxmlformats.org/presentationml/2006/main">
  <p:tag name="AS_UNIQUEID" val="1733"/>
</p:tagLst>
</file>

<file path=ppt/tags/tag501.xml><?xml version="1.0" encoding="utf-8"?>
<p:tagLst xmlns:p="http://schemas.openxmlformats.org/presentationml/2006/main">
  <p:tag name="AS_UNIQUEID" val="1734"/>
</p:tagLst>
</file>

<file path=ppt/tags/tag502.xml><?xml version="1.0" encoding="utf-8"?>
<p:tagLst xmlns:p="http://schemas.openxmlformats.org/presentationml/2006/main">
  <p:tag name="AS_UNIQUEID" val="1735"/>
</p:tagLst>
</file>

<file path=ppt/tags/tag503.xml><?xml version="1.0" encoding="utf-8"?>
<p:tagLst xmlns:p="http://schemas.openxmlformats.org/presentationml/2006/main">
  <p:tag name="AS_UNIQUEID" val="1736"/>
</p:tagLst>
</file>

<file path=ppt/tags/tag504.xml><?xml version="1.0" encoding="utf-8"?>
<p:tagLst xmlns:p="http://schemas.openxmlformats.org/presentationml/2006/main">
  <p:tag name="AS_UNIQUEID" val="1737"/>
</p:tagLst>
</file>

<file path=ppt/tags/tag505.xml><?xml version="1.0" encoding="utf-8"?>
<p:tagLst xmlns:p="http://schemas.openxmlformats.org/presentationml/2006/main">
  <p:tag name="AS_UNIQUEID" val="1750"/>
</p:tagLst>
</file>

<file path=ppt/tags/tag506.xml><?xml version="1.0" encoding="utf-8"?>
<p:tagLst xmlns:p="http://schemas.openxmlformats.org/presentationml/2006/main">
  <p:tag name="AS_UNIQUEID" val="1751"/>
</p:tagLst>
</file>

<file path=ppt/tags/tag507.xml><?xml version="1.0" encoding="utf-8"?>
<p:tagLst xmlns:p="http://schemas.openxmlformats.org/presentationml/2006/main">
  <p:tag name="AS_UNIQUEID" val="1752"/>
</p:tagLst>
</file>

<file path=ppt/tags/tag508.xml><?xml version="1.0" encoding="utf-8"?>
<p:tagLst xmlns:p="http://schemas.openxmlformats.org/presentationml/2006/main">
  <p:tag name="AS_UNIQUEID" val="1753"/>
</p:tagLst>
</file>

<file path=ppt/tags/tag509.xml><?xml version="1.0" encoding="utf-8"?>
<p:tagLst xmlns:p="http://schemas.openxmlformats.org/presentationml/2006/main">
  <p:tag name="AS_UNIQUEID" val="1754"/>
</p:tagLst>
</file>

<file path=ppt/tags/tag51.xml><?xml version="1.0" encoding="utf-8"?>
<p:tagLst xmlns:p="http://schemas.openxmlformats.org/presentationml/2006/main">
  <p:tag name="AS_UNIQUEID" val="1225"/>
</p:tagLst>
</file>

<file path=ppt/tags/tag510.xml><?xml version="1.0" encoding="utf-8"?>
<p:tagLst xmlns:p="http://schemas.openxmlformats.org/presentationml/2006/main">
  <p:tag name="AS_UNIQUEID" val="1755"/>
</p:tagLst>
</file>

<file path=ppt/tags/tag511.xml><?xml version="1.0" encoding="utf-8"?>
<p:tagLst xmlns:p="http://schemas.openxmlformats.org/presentationml/2006/main">
  <p:tag name="AS_UNIQUEID" val="1746"/>
</p:tagLst>
</file>

<file path=ppt/tags/tag512.xml><?xml version="1.0" encoding="utf-8"?>
<p:tagLst xmlns:p="http://schemas.openxmlformats.org/presentationml/2006/main">
  <p:tag name="AS_UNIQUEID" val="1747"/>
</p:tagLst>
</file>

<file path=ppt/tags/tag513.xml><?xml version="1.0" encoding="utf-8"?>
<p:tagLst xmlns:p="http://schemas.openxmlformats.org/presentationml/2006/main">
  <p:tag name="AS_UNIQUEID" val="1760"/>
</p:tagLst>
</file>

<file path=ppt/tags/tag514.xml><?xml version="1.0" encoding="utf-8"?>
<p:tagLst xmlns:p="http://schemas.openxmlformats.org/presentationml/2006/main">
  <p:tag name="AS_UNIQUEID" val="1761"/>
</p:tagLst>
</file>

<file path=ppt/tags/tag515.xml><?xml version="1.0" encoding="utf-8"?>
<p:tagLst xmlns:p="http://schemas.openxmlformats.org/presentationml/2006/main">
  <p:tag name="AS_UNIQUEID" val="1762"/>
</p:tagLst>
</file>

<file path=ppt/tags/tag516.xml><?xml version="1.0" encoding="utf-8"?>
<p:tagLst xmlns:p="http://schemas.openxmlformats.org/presentationml/2006/main">
  <p:tag name="AS_UNIQUEID" val="1763"/>
</p:tagLst>
</file>

<file path=ppt/tags/tag517.xml><?xml version="1.0" encoding="utf-8"?>
<p:tagLst xmlns:p="http://schemas.openxmlformats.org/presentationml/2006/main">
  <p:tag name="AS_UNIQUEID" val="1764"/>
</p:tagLst>
</file>

<file path=ppt/tags/tag518.xml><?xml version="1.0" encoding="utf-8"?>
<p:tagLst xmlns:p="http://schemas.openxmlformats.org/presentationml/2006/main">
  <p:tag name="AS_UNIQUEID" val="1765"/>
</p:tagLst>
</file>

<file path=ppt/tags/tag519.xml><?xml version="1.0" encoding="utf-8"?>
<p:tagLst xmlns:p="http://schemas.openxmlformats.org/presentationml/2006/main">
  <p:tag name="AS_UNIQUEID" val="1766"/>
</p:tagLst>
</file>

<file path=ppt/tags/tag52.xml><?xml version="1.0" encoding="utf-8"?>
<p:tagLst xmlns:p="http://schemas.openxmlformats.org/presentationml/2006/main">
  <p:tag name="AS_UNIQUEID" val="1226"/>
</p:tagLst>
</file>

<file path=ppt/tags/tag520.xml><?xml version="1.0" encoding="utf-8"?>
<p:tagLst xmlns:p="http://schemas.openxmlformats.org/presentationml/2006/main">
  <p:tag name="AS_UNIQUEID" val="1767"/>
</p:tagLst>
</file>

<file path=ppt/tags/tag521.xml><?xml version="1.0" encoding="utf-8"?>
<p:tagLst xmlns:p="http://schemas.openxmlformats.org/presentationml/2006/main">
  <p:tag name="AS_UNIQUEID" val="1768"/>
</p:tagLst>
</file>

<file path=ppt/tags/tag522.xml><?xml version="1.0" encoding="utf-8"?>
<p:tagLst xmlns:p="http://schemas.openxmlformats.org/presentationml/2006/main">
  <p:tag name="AS_UNIQUEID" val="1769"/>
</p:tagLst>
</file>

<file path=ppt/tags/tag523.xml><?xml version="1.0" encoding="utf-8"?>
<p:tagLst xmlns:p="http://schemas.openxmlformats.org/presentationml/2006/main">
  <p:tag name="AS_UNIQUEID" val="1770"/>
</p:tagLst>
</file>

<file path=ppt/tags/tag524.xml><?xml version="1.0" encoding="utf-8"?>
<p:tagLst xmlns:p="http://schemas.openxmlformats.org/presentationml/2006/main">
  <p:tag name="AS_UNIQUEID" val="1771"/>
</p:tagLst>
</file>

<file path=ppt/tags/tag525.xml><?xml version="1.0" encoding="utf-8"?>
<p:tagLst xmlns:p="http://schemas.openxmlformats.org/presentationml/2006/main">
  <p:tag name="AS_UNIQUEID" val="1772"/>
</p:tagLst>
</file>

<file path=ppt/tags/tag526.xml><?xml version="1.0" encoding="utf-8"?>
<p:tagLst xmlns:p="http://schemas.openxmlformats.org/presentationml/2006/main">
  <p:tag name="AS_UNIQUEID" val="1757"/>
</p:tagLst>
</file>

<file path=ppt/tags/tag527.xml><?xml version="1.0" encoding="utf-8"?>
<p:tagLst xmlns:p="http://schemas.openxmlformats.org/presentationml/2006/main">
  <p:tag name="AS_UNIQUEID" val="1758"/>
</p:tagLst>
</file>

<file path=ppt/tags/tag528.xml><?xml version="1.0" encoding="utf-8"?>
<p:tagLst xmlns:p="http://schemas.openxmlformats.org/presentationml/2006/main">
  <p:tag name="AS_UNIQUEID" val="1777"/>
</p:tagLst>
</file>

<file path=ppt/tags/tag529.xml><?xml version="1.0" encoding="utf-8"?>
<p:tagLst xmlns:p="http://schemas.openxmlformats.org/presentationml/2006/main">
  <p:tag name="AS_UNIQUEID" val="1778"/>
</p:tagLst>
</file>

<file path=ppt/tags/tag53.xml><?xml version="1.0" encoding="utf-8"?>
<p:tagLst xmlns:p="http://schemas.openxmlformats.org/presentationml/2006/main">
  <p:tag name="AS_UNIQUEID" val="1228"/>
</p:tagLst>
</file>

<file path=ppt/tags/tag530.xml><?xml version="1.0" encoding="utf-8"?>
<p:tagLst xmlns:p="http://schemas.openxmlformats.org/presentationml/2006/main">
  <p:tag name="AS_UNIQUEID" val="1779"/>
</p:tagLst>
</file>

<file path=ppt/tags/tag531.xml><?xml version="1.0" encoding="utf-8"?>
<p:tagLst xmlns:p="http://schemas.openxmlformats.org/presentationml/2006/main">
  <p:tag name="AS_UNIQUEID" val="1780"/>
</p:tagLst>
</file>

<file path=ppt/tags/tag532.xml><?xml version="1.0" encoding="utf-8"?>
<p:tagLst xmlns:p="http://schemas.openxmlformats.org/presentationml/2006/main">
  <p:tag name="AS_UNIQUEID" val="1781"/>
</p:tagLst>
</file>

<file path=ppt/tags/tag533.xml><?xml version="1.0" encoding="utf-8"?>
<p:tagLst xmlns:p="http://schemas.openxmlformats.org/presentationml/2006/main">
  <p:tag name="AS_UNIQUEID" val="1782"/>
</p:tagLst>
</file>

<file path=ppt/tags/tag534.xml><?xml version="1.0" encoding="utf-8"?>
<p:tagLst xmlns:p="http://schemas.openxmlformats.org/presentationml/2006/main">
  <p:tag name="AS_UNIQUEID" val="1783"/>
</p:tagLst>
</file>

<file path=ppt/tags/tag535.xml><?xml version="1.0" encoding="utf-8"?>
<p:tagLst xmlns:p="http://schemas.openxmlformats.org/presentationml/2006/main">
  <p:tag name="AS_UNIQUEID" val="1774"/>
</p:tagLst>
</file>

<file path=ppt/tags/tag536.xml><?xml version="1.0" encoding="utf-8"?>
<p:tagLst xmlns:p="http://schemas.openxmlformats.org/presentationml/2006/main">
  <p:tag name="AS_UNIQUEID" val="1775"/>
</p:tagLst>
</file>

<file path=ppt/tags/tag537.xml><?xml version="1.0" encoding="utf-8"?>
<p:tagLst xmlns:p="http://schemas.openxmlformats.org/presentationml/2006/main">
  <p:tag name="AS_UNIQUEID" val="1788"/>
</p:tagLst>
</file>

<file path=ppt/tags/tag538.xml><?xml version="1.0" encoding="utf-8"?>
<p:tagLst xmlns:p="http://schemas.openxmlformats.org/presentationml/2006/main">
  <p:tag name="AS_UNIQUEID" val="1789"/>
  <p:tag name="KSO_WM_BEAUTIFY_FLAG" val=""/>
</p:tagLst>
</file>

<file path=ppt/tags/tag539.xml><?xml version="1.0" encoding="utf-8"?>
<p:tagLst xmlns:p="http://schemas.openxmlformats.org/presentationml/2006/main">
  <p:tag name="AS_UNIQUEID" val="1790"/>
  <p:tag name="KSO_WM_BEAUTIFY_FLAG" val=""/>
</p:tagLst>
</file>

<file path=ppt/tags/tag54.xml><?xml version="1.0" encoding="utf-8"?>
<p:tagLst xmlns:p="http://schemas.openxmlformats.org/presentationml/2006/main">
  <p:tag name="AS_UNIQUEID" val="1229"/>
</p:tagLst>
</file>

<file path=ppt/tags/tag540.xml><?xml version="1.0" encoding="utf-8"?>
<p:tagLst xmlns:p="http://schemas.openxmlformats.org/presentationml/2006/main">
  <p:tag name="AS_UNIQUEID" val="1791"/>
</p:tagLst>
</file>

<file path=ppt/tags/tag541.xml><?xml version="1.0" encoding="utf-8"?>
<p:tagLst xmlns:p="http://schemas.openxmlformats.org/presentationml/2006/main">
  <p:tag name="AS_UNIQUEID" val="1792"/>
</p:tagLst>
</file>

<file path=ppt/tags/tag542.xml><?xml version="1.0" encoding="utf-8"?>
<p:tagLst xmlns:p="http://schemas.openxmlformats.org/presentationml/2006/main">
  <p:tag name="AS_UNIQUEID" val="1785"/>
</p:tagLst>
</file>

<file path=ppt/tags/tag543.xml><?xml version="1.0" encoding="utf-8"?>
<p:tagLst xmlns:p="http://schemas.openxmlformats.org/presentationml/2006/main">
  <p:tag name="AS_UNIQUEID" val="1786"/>
</p:tagLst>
</file>

<file path=ppt/tags/tag544.xml><?xml version="1.0" encoding="utf-8"?>
<p:tagLst xmlns:p="http://schemas.openxmlformats.org/presentationml/2006/main">
  <p:tag name="AS_UNIQUEID" val="1797"/>
</p:tagLst>
</file>

<file path=ppt/tags/tag545.xml><?xml version="1.0" encoding="utf-8"?>
<p:tagLst xmlns:p="http://schemas.openxmlformats.org/presentationml/2006/main">
  <p:tag name="AS_UNIQUEID" val="1798"/>
  <p:tag name="KSO_WM_BEAUTIFY_FLAG" val=""/>
</p:tagLst>
</file>

<file path=ppt/tags/tag546.xml><?xml version="1.0" encoding="utf-8"?>
<p:tagLst xmlns:p="http://schemas.openxmlformats.org/presentationml/2006/main">
  <p:tag name="AS_UNIQUEID" val="1799"/>
  <p:tag name="KSO_WM_BEAUTIFY_FLAG" val=""/>
</p:tagLst>
</file>

<file path=ppt/tags/tag547.xml><?xml version="1.0" encoding="utf-8"?>
<p:tagLst xmlns:p="http://schemas.openxmlformats.org/presentationml/2006/main">
  <p:tag name="AS_UNIQUEID" val="1794"/>
</p:tagLst>
</file>

<file path=ppt/tags/tag548.xml><?xml version="1.0" encoding="utf-8"?>
<p:tagLst xmlns:p="http://schemas.openxmlformats.org/presentationml/2006/main">
  <p:tag name="AS_UNIQUEID" val="1795"/>
</p:tagLst>
</file>

<file path=ppt/tags/tag549.xml><?xml version="1.0" encoding="utf-8"?>
<p:tagLst xmlns:p="http://schemas.openxmlformats.org/presentationml/2006/main">
  <p:tag name="AS_UNIQUEID" val="1804"/>
</p:tagLst>
</file>

<file path=ppt/tags/tag55.xml><?xml version="1.0" encoding="utf-8"?>
<p:tagLst xmlns:p="http://schemas.openxmlformats.org/presentationml/2006/main">
  <p:tag name="AS_UNIQUEID" val="1230"/>
</p:tagLst>
</file>

<file path=ppt/tags/tag550.xml><?xml version="1.0" encoding="utf-8"?>
<p:tagLst xmlns:p="http://schemas.openxmlformats.org/presentationml/2006/main">
  <p:tag name="AS_UNIQUEID" val="1805"/>
  <p:tag name="KSO_WM_BEAUTIFY_FLAG" val=""/>
</p:tagLst>
</file>

<file path=ppt/tags/tag551.xml><?xml version="1.0" encoding="utf-8"?>
<p:tagLst xmlns:p="http://schemas.openxmlformats.org/presentationml/2006/main">
  <p:tag name="AS_UNIQUEID" val="1806"/>
  <p:tag name="KSO_WM_BEAUTIFY_FLAG" val=""/>
</p:tagLst>
</file>

<file path=ppt/tags/tag552.xml><?xml version="1.0" encoding="utf-8"?>
<p:tagLst xmlns:p="http://schemas.openxmlformats.org/presentationml/2006/main">
  <p:tag name="AS_UNIQUEID" val="1807"/>
  <p:tag name="KSO_WM_BEAUTIFY_FLAG" val=""/>
</p:tagLst>
</file>

<file path=ppt/tags/tag553.xml><?xml version="1.0" encoding="utf-8"?>
<p:tagLst xmlns:p="http://schemas.openxmlformats.org/presentationml/2006/main">
  <p:tag name="AS_UNIQUEID" val="1808"/>
  <p:tag name="KSO_WM_BEAUTIFY_FLAG" val=""/>
</p:tagLst>
</file>

<file path=ppt/tags/tag554.xml><?xml version="1.0" encoding="utf-8"?>
<p:tagLst xmlns:p="http://schemas.openxmlformats.org/presentationml/2006/main">
  <p:tag name="AS_UNIQUEID" val="1809"/>
  <p:tag name="KSO_WM_BEAUTIFY_FLAG" val=""/>
</p:tagLst>
</file>

<file path=ppt/tags/tag555.xml><?xml version="1.0" encoding="utf-8"?>
<p:tagLst xmlns:p="http://schemas.openxmlformats.org/presentationml/2006/main">
  <p:tag name="AS_UNIQUEID" val="1801"/>
</p:tagLst>
</file>

<file path=ppt/tags/tag556.xml><?xml version="1.0" encoding="utf-8"?>
<p:tagLst xmlns:p="http://schemas.openxmlformats.org/presentationml/2006/main">
  <p:tag name="AS_UNIQUEID" val="1802"/>
</p:tagLst>
</file>

<file path=ppt/tags/tag557.xml><?xml version="1.0" encoding="utf-8"?>
<p:tagLst xmlns:p="http://schemas.openxmlformats.org/presentationml/2006/main">
  <p:tag name="AS_UNIQUEID" val="1814"/>
</p:tagLst>
</file>

<file path=ppt/tags/tag558.xml><?xml version="1.0" encoding="utf-8"?>
<p:tagLst xmlns:p="http://schemas.openxmlformats.org/presentationml/2006/main">
  <p:tag name="AS_UNIQUEID" val="1815"/>
</p:tagLst>
</file>

<file path=ppt/tags/tag559.xml><?xml version="1.0" encoding="utf-8"?>
<p:tagLst xmlns:p="http://schemas.openxmlformats.org/presentationml/2006/main">
  <p:tag name="AS_UNIQUEID" val="1816"/>
</p:tagLst>
</file>

<file path=ppt/tags/tag56.xml><?xml version="1.0" encoding="utf-8"?>
<p:tagLst xmlns:p="http://schemas.openxmlformats.org/presentationml/2006/main">
  <p:tag name="AS_UNIQUEID" val="1231"/>
</p:tagLst>
</file>

<file path=ppt/tags/tag560.xml><?xml version="1.0" encoding="utf-8"?>
<p:tagLst xmlns:p="http://schemas.openxmlformats.org/presentationml/2006/main">
  <p:tag name="AS_UNIQUEID" val="1817"/>
</p:tagLst>
</file>

<file path=ppt/tags/tag561.xml><?xml version="1.0" encoding="utf-8"?>
<p:tagLst xmlns:p="http://schemas.openxmlformats.org/presentationml/2006/main">
  <p:tag name="AS_UNIQUEID" val="1818"/>
</p:tagLst>
</file>

<file path=ppt/tags/tag562.xml><?xml version="1.0" encoding="utf-8"?>
<p:tagLst xmlns:p="http://schemas.openxmlformats.org/presentationml/2006/main">
  <p:tag name="AS_UNIQUEID" val="1819"/>
</p:tagLst>
</file>

<file path=ppt/tags/tag563.xml><?xml version="1.0" encoding="utf-8"?>
<p:tagLst xmlns:p="http://schemas.openxmlformats.org/presentationml/2006/main">
  <p:tag name="AS_UNIQUEID" val="1820"/>
</p:tagLst>
</file>

<file path=ppt/tags/tag564.xml><?xml version="1.0" encoding="utf-8"?>
<p:tagLst xmlns:p="http://schemas.openxmlformats.org/presentationml/2006/main">
  <p:tag name="AS_UNIQUEID" val="1811"/>
</p:tagLst>
</file>

<file path=ppt/tags/tag565.xml><?xml version="1.0" encoding="utf-8"?>
<p:tagLst xmlns:p="http://schemas.openxmlformats.org/presentationml/2006/main">
  <p:tag name="AS_UNIQUEID" val="1812"/>
</p:tagLst>
</file>

<file path=ppt/tags/tag566.xml><?xml version="1.0" encoding="utf-8"?>
<p:tagLst xmlns:p="http://schemas.openxmlformats.org/presentationml/2006/main">
  <p:tag name="AS_UNIQUEID" val="1825"/>
</p:tagLst>
</file>

<file path=ppt/tags/tag567.xml><?xml version="1.0" encoding="utf-8"?>
<p:tagLst xmlns:p="http://schemas.openxmlformats.org/presentationml/2006/main">
  <p:tag name="AS_UNIQUEID" val="1826"/>
  <p:tag name="KSO_WM_BEAUTIFY_FLAG" val=""/>
</p:tagLst>
</file>

<file path=ppt/tags/tag568.xml><?xml version="1.0" encoding="utf-8"?>
<p:tagLst xmlns:p="http://schemas.openxmlformats.org/presentationml/2006/main">
  <p:tag name="AS_UNIQUEID" val="1827"/>
  <p:tag name="KSO_WM_BEAUTIFY_FLAG" val=""/>
</p:tagLst>
</file>

<file path=ppt/tags/tag569.xml><?xml version="1.0" encoding="utf-8"?>
<p:tagLst xmlns:p="http://schemas.openxmlformats.org/presentationml/2006/main">
  <p:tag name="AS_UNIQUEID" val="1828"/>
  <p:tag name="KSO_WM_BEAUTIFY_FLAG" val=""/>
</p:tagLst>
</file>

<file path=ppt/tags/tag57.xml><?xml version="1.0" encoding="utf-8"?>
<p:tagLst xmlns:p="http://schemas.openxmlformats.org/presentationml/2006/main">
  <p:tag name="AS_UNIQUEID" val="1232"/>
</p:tagLst>
</file>

<file path=ppt/tags/tag570.xml><?xml version="1.0" encoding="utf-8"?>
<p:tagLst xmlns:p="http://schemas.openxmlformats.org/presentationml/2006/main">
  <p:tag name="AS_UNIQUEID" val="1822"/>
</p:tagLst>
</file>

<file path=ppt/tags/tag571.xml><?xml version="1.0" encoding="utf-8"?>
<p:tagLst xmlns:p="http://schemas.openxmlformats.org/presentationml/2006/main">
  <p:tag name="AS_UNIQUEID" val="1823"/>
</p:tagLst>
</file>

<file path=ppt/tags/tag572.xml><?xml version="1.0" encoding="utf-8"?>
<p:tagLst xmlns:p="http://schemas.openxmlformats.org/presentationml/2006/main">
  <p:tag name="AS_UNIQUEID" val="1833"/>
</p:tagLst>
</file>

<file path=ppt/tags/tag573.xml><?xml version="1.0" encoding="utf-8"?>
<p:tagLst xmlns:p="http://schemas.openxmlformats.org/presentationml/2006/main">
  <p:tag name="AS_UNIQUEID" val="1834"/>
  <p:tag name="KSO_WM_BEAUTIFY_FLAG" val=""/>
</p:tagLst>
</file>

<file path=ppt/tags/tag574.xml><?xml version="1.0" encoding="utf-8"?>
<p:tagLst xmlns:p="http://schemas.openxmlformats.org/presentationml/2006/main">
  <p:tag name="AS_UNIQUEID" val="1830"/>
</p:tagLst>
</file>

<file path=ppt/tags/tag575.xml><?xml version="1.0" encoding="utf-8"?>
<p:tagLst xmlns:p="http://schemas.openxmlformats.org/presentationml/2006/main">
  <p:tag name="AS_UNIQUEID" val="1831"/>
</p:tagLst>
</file>

<file path=ppt/tags/tag576.xml><?xml version="1.0" encoding="utf-8"?>
<p:tagLst xmlns:p="http://schemas.openxmlformats.org/presentationml/2006/main">
  <p:tag name="AS_UNIQUEID" val="1839"/>
</p:tagLst>
</file>

<file path=ppt/tags/tag577.xml><?xml version="1.0" encoding="utf-8"?>
<p:tagLst xmlns:p="http://schemas.openxmlformats.org/presentationml/2006/main">
  <p:tag name="AS_UNIQUEID" val="1840"/>
  <p:tag name="KSO_WM_BEAUTIFY_FLAG" val=""/>
</p:tagLst>
</file>

<file path=ppt/tags/tag578.xml><?xml version="1.0" encoding="utf-8"?>
<p:tagLst xmlns:p="http://schemas.openxmlformats.org/presentationml/2006/main">
  <p:tag name="AS_UNIQUEID" val="1841"/>
</p:tagLst>
</file>

<file path=ppt/tags/tag579.xml><?xml version="1.0" encoding="utf-8"?>
<p:tagLst xmlns:p="http://schemas.openxmlformats.org/presentationml/2006/main">
  <p:tag name="AS_UNIQUEID" val="1842"/>
  <p:tag name="KSO_WM_BEAUTIFY_FLAG" val=""/>
</p:tagLst>
</file>

<file path=ppt/tags/tag58.xml><?xml version="1.0" encoding="utf-8"?>
<p:tagLst xmlns:p="http://schemas.openxmlformats.org/presentationml/2006/main">
  <p:tag name="AS_UNIQUEID" val="1233"/>
</p:tagLst>
</file>

<file path=ppt/tags/tag580.xml><?xml version="1.0" encoding="utf-8"?>
<p:tagLst xmlns:p="http://schemas.openxmlformats.org/presentationml/2006/main">
  <p:tag name="AS_UNIQUEID" val="1843"/>
</p:tagLst>
</file>

<file path=ppt/tags/tag581.xml><?xml version="1.0" encoding="utf-8"?>
<p:tagLst xmlns:p="http://schemas.openxmlformats.org/presentationml/2006/main">
  <p:tag name="AS_UNIQUEID" val="1844"/>
  <p:tag name="KSO_WM_BEAUTIFY_FLAG" val=""/>
</p:tagLst>
</file>

<file path=ppt/tags/tag582.xml><?xml version="1.0" encoding="utf-8"?>
<p:tagLst xmlns:p="http://schemas.openxmlformats.org/presentationml/2006/main">
  <p:tag name="AS_UNIQUEID" val="1845"/>
</p:tagLst>
</file>

<file path=ppt/tags/tag583.xml><?xml version="1.0" encoding="utf-8"?>
<p:tagLst xmlns:p="http://schemas.openxmlformats.org/presentationml/2006/main">
  <p:tag name="AS_UNIQUEID" val="1846"/>
  <p:tag name="KSO_WM_BEAUTIFY_FLAG" val=""/>
</p:tagLst>
</file>

<file path=ppt/tags/tag584.xml><?xml version="1.0" encoding="utf-8"?>
<p:tagLst xmlns:p="http://schemas.openxmlformats.org/presentationml/2006/main">
  <p:tag name="AS_UNIQUEID" val="1847"/>
  <p:tag name="KSO_WM_BEAUTIFY_FLAG" val=""/>
</p:tagLst>
</file>

<file path=ppt/tags/tag585.xml><?xml version="1.0" encoding="utf-8"?>
<p:tagLst xmlns:p="http://schemas.openxmlformats.org/presentationml/2006/main">
  <p:tag name="AS_UNIQUEID" val="1848"/>
  <p:tag name="KSO_WM_BEAUTIFY_FLAG" val=""/>
</p:tagLst>
</file>

<file path=ppt/tags/tag586.xml><?xml version="1.0" encoding="utf-8"?>
<p:tagLst xmlns:p="http://schemas.openxmlformats.org/presentationml/2006/main">
  <p:tag name="AS_UNIQUEID" val="1849"/>
  <p:tag name="KSO_WM_BEAUTIFY_FLAG" val=""/>
</p:tagLst>
</file>

<file path=ppt/tags/tag587.xml><?xml version="1.0" encoding="utf-8"?>
<p:tagLst xmlns:p="http://schemas.openxmlformats.org/presentationml/2006/main">
  <p:tag name="AS_UNIQUEID" val="1850"/>
  <p:tag name="KSO_WM_BEAUTIFY_FLAG" val=""/>
</p:tagLst>
</file>

<file path=ppt/tags/tag588.xml><?xml version="1.0" encoding="utf-8"?>
<p:tagLst xmlns:p="http://schemas.openxmlformats.org/presentationml/2006/main">
  <p:tag name="AS_UNIQUEID" val="1851"/>
  <p:tag name="KSO_WM_BEAUTIFY_FLAG" val=""/>
</p:tagLst>
</file>

<file path=ppt/tags/tag589.xml><?xml version="1.0" encoding="utf-8"?>
<p:tagLst xmlns:p="http://schemas.openxmlformats.org/presentationml/2006/main">
  <p:tag name="AS_UNIQUEID" val="1852"/>
  <p:tag name="KSO_WM_BEAUTIFY_FLAG" val=""/>
</p:tagLst>
</file>

<file path=ppt/tags/tag59.xml><?xml version="1.0" encoding="utf-8"?>
<p:tagLst xmlns:p="http://schemas.openxmlformats.org/presentationml/2006/main">
  <p:tag name="AS_UNIQUEID" val="1234"/>
</p:tagLst>
</file>

<file path=ppt/tags/tag590.xml><?xml version="1.0" encoding="utf-8"?>
<p:tagLst xmlns:p="http://schemas.openxmlformats.org/presentationml/2006/main">
  <p:tag name="AS_UNIQUEID" val="1853"/>
  <p:tag name="KSO_WM_BEAUTIFY_FLAG" val=""/>
</p:tagLst>
</file>

<file path=ppt/tags/tag591.xml><?xml version="1.0" encoding="utf-8"?>
<p:tagLst xmlns:p="http://schemas.openxmlformats.org/presentationml/2006/main">
  <p:tag name="AS_UNIQUEID" val="1854"/>
  <p:tag name="KSO_WM_BEAUTIFY_FLAG" val=""/>
</p:tagLst>
</file>

<file path=ppt/tags/tag592.xml><?xml version="1.0" encoding="utf-8"?>
<p:tagLst xmlns:p="http://schemas.openxmlformats.org/presentationml/2006/main">
  <p:tag name="AS_UNIQUEID" val="1855"/>
  <p:tag name="KSO_WM_BEAUTIFY_FLAG" val=""/>
</p:tagLst>
</file>

<file path=ppt/tags/tag593.xml><?xml version="1.0" encoding="utf-8"?>
<p:tagLst xmlns:p="http://schemas.openxmlformats.org/presentationml/2006/main">
  <p:tag name="AS_UNIQUEID" val="1856"/>
  <p:tag name="KSO_WM_BEAUTIFY_FLAG" val=""/>
</p:tagLst>
</file>

<file path=ppt/tags/tag594.xml><?xml version="1.0" encoding="utf-8"?>
<p:tagLst xmlns:p="http://schemas.openxmlformats.org/presentationml/2006/main">
  <p:tag name="AS_UNIQUEID" val="1857"/>
  <p:tag name="KSO_WM_BEAUTIFY_FLAG" val=""/>
</p:tagLst>
</file>

<file path=ppt/tags/tag595.xml><?xml version="1.0" encoding="utf-8"?>
<p:tagLst xmlns:p="http://schemas.openxmlformats.org/presentationml/2006/main">
  <p:tag name="AS_UNIQUEID" val="1858"/>
  <p:tag name="KSO_WM_BEAUTIFY_FLAG" val=""/>
</p:tagLst>
</file>

<file path=ppt/tags/tag596.xml><?xml version="1.0" encoding="utf-8"?>
<p:tagLst xmlns:p="http://schemas.openxmlformats.org/presentationml/2006/main">
  <p:tag name="AS_UNIQUEID" val="1836"/>
</p:tagLst>
</file>

<file path=ppt/tags/tag597.xml><?xml version="1.0" encoding="utf-8"?>
<p:tagLst xmlns:p="http://schemas.openxmlformats.org/presentationml/2006/main">
  <p:tag name="AS_UNIQUEID" val="1837"/>
</p:tagLst>
</file>

<file path=ppt/tags/tag598.xml><?xml version="1.0" encoding="utf-8"?>
<p:tagLst xmlns:p="http://schemas.openxmlformats.org/presentationml/2006/main">
  <p:tag name="AS_UNIQUEID" val="1863"/>
</p:tagLst>
</file>

<file path=ppt/tags/tag599.xml><?xml version="1.0" encoding="utf-8"?>
<p:tagLst xmlns:p="http://schemas.openxmlformats.org/presentationml/2006/main">
  <p:tag name="AS_UNIQUEID" val="1864"/>
  <p:tag name="KSO_WM_BEAUTIFY_FLAG" val=""/>
</p:tagLst>
</file>

<file path=ppt/tags/tag6.xml><?xml version="1.0" encoding="utf-8"?>
<p:tagLst xmlns:p="http://schemas.openxmlformats.org/presentationml/2006/main">
  <p:tag name="AS_UNIQUEID" val="1173"/>
</p:tagLst>
</file>

<file path=ppt/tags/tag60.xml><?xml version="1.0" encoding="utf-8"?>
<p:tagLst xmlns:p="http://schemas.openxmlformats.org/presentationml/2006/main">
  <p:tag name="AS_UNIQUEID" val="1235"/>
</p:tagLst>
</file>

<file path=ppt/tags/tag600.xml><?xml version="1.0" encoding="utf-8"?>
<p:tagLst xmlns:p="http://schemas.openxmlformats.org/presentationml/2006/main">
  <p:tag name="AS_UNIQUEID" val="1865"/>
  <p:tag name="KSO_WM_BEAUTIFY_FLAG" val=""/>
</p:tagLst>
</file>

<file path=ppt/tags/tag601.xml><?xml version="1.0" encoding="utf-8"?>
<p:tagLst xmlns:p="http://schemas.openxmlformats.org/presentationml/2006/main">
  <p:tag name="AS_UNIQUEID" val="1866"/>
  <p:tag name="KSO_WM_BEAUTIFY_FLAG" val=""/>
</p:tagLst>
</file>

<file path=ppt/tags/tag602.xml><?xml version="1.0" encoding="utf-8"?>
<p:tagLst xmlns:p="http://schemas.openxmlformats.org/presentationml/2006/main">
  <p:tag name="AS_UNIQUEID" val="1867"/>
  <p:tag name="KSO_WM_BEAUTIFY_FLAG" val=""/>
</p:tagLst>
</file>

<file path=ppt/tags/tag603.xml><?xml version="1.0" encoding="utf-8"?>
<p:tagLst xmlns:p="http://schemas.openxmlformats.org/presentationml/2006/main">
  <p:tag name="AS_UNIQUEID" val="1868"/>
</p:tagLst>
</file>

<file path=ppt/tags/tag604.xml><?xml version="1.0" encoding="utf-8"?>
<p:tagLst xmlns:p="http://schemas.openxmlformats.org/presentationml/2006/main">
  <p:tag name="AS_UNIQUEID" val="1869"/>
  <p:tag name="KSO_WM_BEAUTIFY_FLAG" val=""/>
</p:tagLst>
</file>

<file path=ppt/tags/tag605.xml><?xml version="1.0" encoding="utf-8"?>
<p:tagLst xmlns:p="http://schemas.openxmlformats.org/presentationml/2006/main">
  <p:tag name="AS_UNIQUEID" val="1860"/>
</p:tagLst>
</file>

<file path=ppt/tags/tag606.xml><?xml version="1.0" encoding="utf-8"?>
<p:tagLst xmlns:p="http://schemas.openxmlformats.org/presentationml/2006/main">
  <p:tag name="AS_UNIQUEID" val="1861"/>
</p:tagLst>
</file>

<file path=ppt/tags/tag607.xml><?xml version="1.0" encoding="utf-8"?>
<p:tagLst xmlns:p="http://schemas.openxmlformats.org/presentationml/2006/main">
  <p:tag name="AS_UNIQUEID" val="1874"/>
</p:tagLst>
</file>

<file path=ppt/tags/tag608.xml><?xml version="1.0" encoding="utf-8"?>
<p:tagLst xmlns:p="http://schemas.openxmlformats.org/presentationml/2006/main">
  <p:tag name="AS_UNIQUEID" val="454"/>
  <p:tag name="KSO_WM_BEAUTIFY_FLAG" val=""/>
</p:tagLst>
</file>

<file path=ppt/tags/tag609.xml><?xml version="1.0" encoding="utf-8"?>
<p:tagLst xmlns:p="http://schemas.openxmlformats.org/presentationml/2006/main">
  <p:tag name="AS_UNIQUEID" val="1048"/>
</p:tagLst>
</file>

<file path=ppt/tags/tag61.xml><?xml version="1.0" encoding="utf-8"?>
<p:tagLst xmlns:p="http://schemas.openxmlformats.org/presentationml/2006/main">
  <p:tag name="AS_UNIQUEID" val="1237"/>
</p:tagLst>
</file>

<file path=ppt/tags/tag610.xml><?xml version="1.0" encoding="utf-8"?>
<p:tagLst xmlns:p="http://schemas.openxmlformats.org/presentationml/2006/main">
  <p:tag name="AS_UNIQUEID" val="1049"/>
  <p:tag name="KSO_WM_BEAUTIFY_FLAG" val=""/>
</p:tagLst>
</file>

<file path=ppt/tags/tag611.xml><?xml version="1.0" encoding="utf-8"?>
<p:tagLst xmlns:p="http://schemas.openxmlformats.org/presentationml/2006/main">
  <p:tag name="AS_UNIQUEID" val="1050"/>
  <p:tag name="KSO_WM_BEAUTIFY_FLAG" val=""/>
</p:tagLst>
</file>

<file path=ppt/tags/tag612.xml><?xml version="1.0" encoding="utf-8"?>
<p:tagLst xmlns:p="http://schemas.openxmlformats.org/presentationml/2006/main">
  <p:tag name="AS_UNIQUEID" val="1051"/>
</p:tagLst>
</file>

<file path=ppt/tags/tag613.xml><?xml version="1.0" encoding="utf-8"?>
<p:tagLst xmlns:p="http://schemas.openxmlformats.org/presentationml/2006/main">
  <p:tag name="AS_UNIQUEID" val="1052"/>
  <p:tag name="KSO_WM_BEAUTIFY_FLAG" val=""/>
</p:tagLst>
</file>

<file path=ppt/tags/tag614.xml><?xml version="1.0" encoding="utf-8"?>
<p:tagLst xmlns:p="http://schemas.openxmlformats.org/presentationml/2006/main">
  <p:tag name="AS_UNIQUEID" val="1053"/>
  <p:tag name="KSO_WM_BEAUTIFY_FLAG" val=""/>
</p:tagLst>
</file>

<file path=ppt/tags/tag615.xml><?xml version="1.0" encoding="utf-8"?>
<p:tagLst xmlns:p="http://schemas.openxmlformats.org/presentationml/2006/main">
  <p:tag name="AS_UNIQUEID" val="1054"/>
  <p:tag name="KSO_WM_BEAUTIFY_FLAG" val=""/>
</p:tagLst>
</file>

<file path=ppt/tags/tag616.xml><?xml version="1.0" encoding="utf-8"?>
<p:tagLst xmlns:p="http://schemas.openxmlformats.org/presentationml/2006/main">
  <p:tag name="AS_UNIQUEID" val="1055"/>
  <p:tag name="KSO_WM_BEAUTIFY_FLAG" val=""/>
</p:tagLst>
</file>

<file path=ppt/tags/tag617.xml><?xml version="1.0" encoding="utf-8"?>
<p:tagLst xmlns:p="http://schemas.openxmlformats.org/presentationml/2006/main">
  <p:tag name="AS_UNIQUEID" val="1047"/>
  <p:tag name="KSO_WM_BEAUTIFY_FLAG" val=""/>
</p:tagLst>
</file>

<file path=ppt/tags/tag618.xml><?xml version="1.0" encoding="utf-8"?>
<p:tagLst xmlns:p="http://schemas.openxmlformats.org/presentationml/2006/main">
  <p:tag name="AS_UNIQUEID" val="1871"/>
</p:tagLst>
</file>

<file path=ppt/tags/tag619.xml><?xml version="1.0" encoding="utf-8"?>
<p:tagLst xmlns:p="http://schemas.openxmlformats.org/presentationml/2006/main">
  <p:tag name="AS_UNIQUEID" val="1872"/>
</p:tagLst>
</file>

<file path=ppt/tags/tag62.xml><?xml version="1.0" encoding="utf-8"?>
<p:tagLst xmlns:p="http://schemas.openxmlformats.org/presentationml/2006/main">
  <p:tag name="AS_UNIQUEID" val="1238"/>
</p:tagLst>
</file>

<file path=ppt/tags/tag620.xml><?xml version="1.0" encoding="utf-8"?>
<p:tagLst xmlns:p="http://schemas.openxmlformats.org/presentationml/2006/main">
  <p:tag name="AS_UNIQUEID" val="1879"/>
</p:tagLst>
</file>

<file path=ppt/tags/tag621.xml><?xml version="1.0" encoding="utf-8"?>
<p:tagLst xmlns:p="http://schemas.openxmlformats.org/presentationml/2006/main">
  <p:tag name="AS_UNIQUEID" val="1880"/>
  <p:tag name="KSO_WM_BEAUTIFY_FLAG" val=""/>
</p:tagLst>
</file>

<file path=ppt/tags/tag622.xml><?xml version="1.0" encoding="utf-8"?>
<p:tagLst xmlns:p="http://schemas.openxmlformats.org/presentationml/2006/main">
  <p:tag name="AS_UNIQUEID" val="1881"/>
  <p:tag name="KSO_WM_BEAUTIFY_FLAG" val=""/>
  <p:tag name="KSO_WM_UNIT_TABLE_BEAUTIFY" val="smartTable{cb83e2e7-90b2-4071-9f18-0f832e36aada}"/>
  <p:tag name="TABLE_ENDDRAG_ORIGIN_RECT" val="749*325"/>
  <p:tag name="TABLE_ENDDRAG_RECT" val="85*194*749*325"/>
</p:tagLst>
</file>

<file path=ppt/tags/tag623.xml><?xml version="1.0" encoding="utf-8"?>
<p:tagLst xmlns:p="http://schemas.openxmlformats.org/presentationml/2006/main">
  <p:tag name="AS_UNIQUEID" val="1876"/>
</p:tagLst>
</file>

<file path=ppt/tags/tag624.xml><?xml version="1.0" encoding="utf-8"?>
<p:tagLst xmlns:p="http://schemas.openxmlformats.org/presentationml/2006/main">
  <p:tag name="AS_UNIQUEID" val="1877"/>
</p:tagLst>
</file>

<file path=ppt/tags/tag625.xml><?xml version="1.0" encoding="utf-8"?>
<p:tagLst xmlns:p="http://schemas.openxmlformats.org/presentationml/2006/main">
  <p:tag name="AS_UNIQUEID" val="1886"/>
</p:tagLst>
</file>

<file path=ppt/tags/tag626.xml><?xml version="1.0" encoding="utf-8"?>
<p:tagLst xmlns:p="http://schemas.openxmlformats.org/presentationml/2006/main">
  <p:tag name="AS_UNIQUEID" val="1887"/>
</p:tagLst>
</file>

<file path=ppt/tags/tag627.xml><?xml version="1.0" encoding="utf-8"?>
<p:tagLst xmlns:p="http://schemas.openxmlformats.org/presentationml/2006/main">
  <p:tag name="AS_UNIQUEID" val="1888"/>
</p:tagLst>
</file>

<file path=ppt/tags/tag628.xml><?xml version="1.0" encoding="utf-8"?>
<p:tagLst xmlns:p="http://schemas.openxmlformats.org/presentationml/2006/main">
  <p:tag name="AS_UNIQUEID" val="1889"/>
</p:tagLst>
</file>

<file path=ppt/tags/tag629.xml><?xml version="1.0" encoding="utf-8"?>
<p:tagLst xmlns:p="http://schemas.openxmlformats.org/presentationml/2006/main">
  <p:tag name="AS_UNIQUEID" val="1890"/>
</p:tagLst>
</file>

<file path=ppt/tags/tag63.xml><?xml version="1.0" encoding="utf-8"?>
<p:tagLst xmlns:p="http://schemas.openxmlformats.org/presentationml/2006/main">
  <p:tag name="AS_UNIQUEID" val="1239"/>
</p:tagLst>
</file>

<file path=ppt/tags/tag630.xml><?xml version="1.0" encoding="utf-8"?>
<p:tagLst xmlns:p="http://schemas.openxmlformats.org/presentationml/2006/main">
  <p:tag name="AS_UNIQUEID" val="1891"/>
</p:tagLst>
</file>

<file path=ppt/tags/tag631.xml><?xml version="1.0" encoding="utf-8"?>
<p:tagLst xmlns:p="http://schemas.openxmlformats.org/presentationml/2006/main">
  <p:tag name="AS_UNIQUEID" val="1892"/>
</p:tagLst>
</file>

<file path=ppt/tags/tag632.xml><?xml version="1.0" encoding="utf-8"?>
<p:tagLst xmlns:p="http://schemas.openxmlformats.org/presentationml/2006/main">
  <p:tag name="AS_UNIQUEID" val="1883"/>
</p:tagLst>
</file>

<file path=ppt/tags/tag633.xml><?xml version="1.0" encoding="utf-8"?>
<p:tagLst xmlns:p="http://schemas.openxmlformats.org/presentationml/2006/main">
  <p:tag name="AS_UNIQUEID" val="1884"/>
</p:tagLst>
</file>

<file path=ppt/tags/tag634.xml><?xml version="1.0" encoding="utf-8"?>
<p:tagLst xmlns:p="http://schemas.openxmlformats.org/presentationml/2006/main">
  <p:tag name="AS_UNIQUEID" val="1897"/>
</p:tagLst>
</file>

<file path=ppt/tags/tag635.xml><?xml version="1.0" encoding="utf-8"?>
<p:tagLst xmlns:p="http://schemas.openxmlformats.org/presentationml/2006/main">
  <p:tag name="AS_UNIQUEID" val="1898"/>
  <p:tag name="KSO_WM_BEAUTIFY_FLAG" val=""/>
</p:tagLst>
</file>

<file path=ppt/tags/tag636.xml><?xml version="1.0" encoding="utf-8"?>
<p:tagLst xmlns:p="http://schemas.openxmlformats.org/presentationml/2006/main">
  <p:tag name="AS_UNIQUEID" val="1899"/>
</p:tagLst>
</file>

<file path=ppt/tags/tag637.xml><?xml version="1.0" encoding="utf-8"?>
<p:tagLst xmlns:p="http://schemas.openxmlformats.org/presentationml/2006/main">
  <p:tag name="AS_UNIQUEID" val="1900"/>
</p:tagLst>
</file>

<file path=ppt/tags/tag638.xml><?xml version="1.0" encoding="utf-8"?>
<p:tagLst xmlns:p="http://schemas.openxmlformats.org/presentationml/2006/main">
  <p:tag name="AS_UNIQUEID" val="1901"/>
  <p:tag name="KSO_WM_BEAUTIFY_FLAG" val=""/>
</p:tagLst>
</file>

<file path=ppt/tags/tag639.xml><?xml version="1.0" encoding="utf-8"?>
<p:tagLst xmlns:p="http://schemas.openxmlformats.org/presentationml/2006/main">
  <p:tag name="AS_UNIQUEID" val="1902"/>
  <p:tag name="KSO_WM_BEAUTIFY_FLAG" val=""/>
</p:tagLst>
</file>

<file path=ppt/tags/tag64.xml><?xml version="1.0" encoding="utf-8"?>
<p:tagLst xmlns:p="http://schemas.openxmlformats.org/presentationml/2006/main">
  <p:tag name="AS_UNIQUEID" val="1240"/>
</p:tagLst>
</file>

<file path=ppt/tags/tag640.xml><?xml version="1.0" encoding="utf-8"?>
<p:tagLst xmlns:p="http://schemas.openxmlformats.org/presentationml/2006/main">
  <p:tag name="AS_UNIQUEID" val="1903"/>
  <p:tag name="KSO_WM_BEAUTIFY_FLAG" val=""/>
</p:tagLst>
</file>

<file path=ppt/tags/tag641.xml><?xml version="1.0" encoding="utf-8"?>
<p:tagLst xmlns:p="http://schemas.openxmlformats.org/presentationml/2006/main">
  <p:tag name="AS_UNIQUEID" val="1904"/>
  <p:tag name="KSO_WM_BEAUTIFY_FLAG" val=""/>
</p:tagLst>
</file>

<file path=ppt/tags/tag642.xml><?xml version="1.0" encoding="utf-8"?>
<p:tagLst xmlns:p="http://schemas.openxmlformats.org/presentationml/2006/main">
  <p:tag name="AS_UNIQUEID" val="1905"/>
  <p:tag name="KSO_WM_BEAUTIFY_FLAG" val=""/>
</p:tagLst>
</file>

<file path=ppt/tags/tag643.xml><?xml version="1.0" encoding="utf-8"?>
<p:tagLst xmlns:p="http://schemas.openxmlformats.org/presentationml/2006/main">
  <p:tag name="AS_UNIQUEID" val="1906"/>
  <p:tag name="KSO_WM_BEAUTIFY_FLAG" val=""/>
</p:tagLst>
</file>

<file path=ppt/tags/tag644.xml><?xml version="1.0" encoding="utf-8"?>
<p:tagLst xmlns:p="http://schemas.openxmlformats.org/presentationml/2006/main">
  <p:tag name="AS_UNIQUEID" val="1894"/>
</p:tagLst>
</file>

<file path=ppt/tags/tag645.xml><?xml version="1.0" encoding="utf-8"?>
<p:tagLst xmlns:p="http://schemas.openxmlformats.org/presentationml/2006/main">
  <p:tag name="AS_UNIQUEID" val="1895"/>
</p:tagLst>
</file>

<file path=ppt/tags/tag646.xml><?xml version="1.0" encoding="utf-8"?>
<p:tagLst xmlns:p="http://schemas.openxmlformats.org/presentationml/2006/main">
  <p:tag name="AS_UNIQUEID" val="1911"/>
</p:tagLst>
</file>

<file path=ppt/tags/tag647.xml><?xml version="1.0" encoding="utf-8"?>
<p:tagLst xmlns:p="http://schemas.openxmlformats.org/presentationml/2006/main">
  <p:tag name="AS_UNIQUEID" val="485"/>
  <p:tag name="KSO_WM_BEAUTIFY_FLAG" val=""/>
</p:tagLst>
</file>

<file path=ppt/tags/tag648.xml><?xml version="1.0" encoding="utf-8"?>
<p:tagLst xmlns:p="http://schemas.openxmlformats.org/presentationml/2006/main">
  <p:tag name="AS_UNIQUEID" val="1089"/>
</p:tagLst>
</file>

<file path=ppt/tags/tag649.xml><?xml version="1.0" encoding="utf-8"?>
<p:tagLst xmlns:p="http://schemas.openxmlformats.org/presentationml/2006/main">
  <p:tag name="AS_UNIQUEID" val="488"/>
  <p:tag name="KSO_WM_BEAUTIFY_FLAG" val=""/>
</p:tagLst>
</file>

<file path=ppt/tags/tag65.xml><?xml version="1.0" encoding="utf-8"?>
<p:tagLst xmlns:p="http://schemas.openxmlformats.org/presentationml/2006/main">
  <p:tag name="AS_UNIQUEID" val="1241"/>
</p:tagLst>
</file>

<file path=ppt/tags/tag650.xml><?xml version="1.0" encoding="utf-8"?>
<p:tagLst xmlns:p="http://schemas.openxmlformats.org/presentationml/2006/main">
  <p:tag name="AS_UNIQUEID" val="489"/>
  <p:tag name="KSO_WM_BEAUTIFY_FLAG" val=""/>
</p:tagLst>
</file>

<file path=ppt/tags/tag651.xml><?xml version="1.0" encoding="utf-8"?>
<p:tagLst xmlns:p="http://schemas.openxmlformats.org/presentationml/2006/main">
  <p:tag name="AS_UNIQUEID" val="1090"/>
</p:tagLst>
</file>

<file path=ppt/tags/tag652.xml><?xml version="1.0" encoding="utf-8"?>
<p:tagLst xmlns:p="http://schemas.openxmlformats.org/presentationml/2006/main">
  <p:tag name="AS_UNIQUEID" val="486"/>
  <p:tag name="KSO_WM_BEAUTIFY_FLAG" val=""/>
</p:tagLst>
</file>

<file path=ppt/tags/tag653.xml><?xml version="1.0" encoding="utf-8"?>
<p:tagLst xmlns:p="http://schemas.openxmlformats.org/presentationml/2006/main">
  <p:tag name="AS_UNIQUEID" val="490"/>
  <p:tag name="KSO_WM_BEAUTIFY_FLAG" val=""/>
</p:tagLst>
</file>

<file path=ppt/tags/tag654.xml><?xml version="1.0" encoding="utf-8"?>
<p:tagLst xmlns:p="http://schemas.openxmlformats.org/presentationml/2006/main">
  <p:tag name="AS_UNIQUEID" val="1091"/>
</p:tagLst>
</file>

<file path=ppt/tags/tag655.xml><?xml version="1.0" encoding="utf-8"?>
<p:tagLst xmlns:p="http://schemas.openxmlformats.org/presentationml/2006/main">
  <p:tag name="AS_UNIQUEID" val="487"/>
  <p:tag name="KSO_WM_BEAUTIFY_FLAG" val=""/>
</p:tagLst>
</file>

<file path=ppt/tags/tag656.xml><?xml version="1.0" encoding="utf-8"?>
<p:tagLst xmlns:p="http://schemas.openxmlformats.org/presentationml/2006/main">
  <p:tag name="AS_UNIQUEID" val="491"/>
  <p:tag name="KSO_WM_BEAUTIFY_FLAG" val=""/>
</p:tagLst>
</file>

<file path=ppt/tags/tag657.xml><?xml version="1.0" encoding="utf-8"?>
<p:tagLst xmlns:p="http://schemas.openxmlformats.org/presentationml/2006/main">
  <p:tag name="AS_UNIQUEID" val="492"/>
  <p:tag name="KSO_WM_BEAUTIFY_FLAG" val=""/>
</p:tagLst>
</file>

<file path=ppt/tags/tag658.xml><?xml version="1.0" encoding="utf-8"?>
<p:tagLst xmlns:p="http://schemas.openxmlformats.org/presentationml/2006/main">
  <p:tag name="AS_UNIQUEID" val="493"/>
  <p:tag name="KSO_WM_BEAUTIFY_FLAG" val=""/>
</p:tagLst>
</file>

<file path=ppt/tags/tag659.xml><?xml version="1.0" encoding="utf-8"?>
<p:tagLst xmlns:p="http://schemas.openxmlformats.org/presentationml/2006/main">
  <p:tag name="AS_UNIQUEID" val="494"/>
  <p:tag name="KSO_WM_BEAUTIFY_FLAG" val=""/>
</p:tagLst>
</file>

<file path=ppt/tags/tag66.xml><?xml version="1.0" encoding="utf-8"?>
<p:tagLst xmlns:p="http://schemas.openxmlformats.org/presentationml/2006/main">
  <p:tag name="AS_UNIQUEID" val="1242"/>
</p:tagLst>
</file>

<file path=ppt/tags/tag660.xml><?xml version="1.0" encoding="utf-8"?>
<p:tagLst xmlns:p="http://schemas.openxmlformats.org/presentationml/2006/main">
  <p:tag name="AS_UNIQUEID" val="1908"/>
</p:tagLst>
</file>

<file path=ppt/tags/tag661.xml><?xml version="1.0" encoding="utf-8"?>
<p:tagLst xmlns:p="http://schemas.openxmlformats.org/presentationml/2006/main">
  <p:tag name="AS_UNIQUEID" val="1909"/>
</p:tagLst>
</file>

<file path=ppt/tags/tag662.xml><?xml version="1.0" encoding="utf-8"?>
<p:tagLst xmlns:p="http://schemas.openxmlformats.org/presentationml/2006/main">
  <p:tag name="AS_UNIQUEID" val="1916"/>
</p:tagLst>
</file>

<file path=ppt/tags/tag663.xml><?xml version="1.0" encoding="utf-8"?>
<p:tagLst xmlns:p="http://schemas.openxmlformats.org/presentationml/2006/main">
  <p:tag name="AS_UNIQUEID" val="1917"/>
  <p:tag name="KSO_WM_BEAUTIFY_FLAG" val=""/>
</p:tagLst>
</file>

<file path=ppt/tags/tag664.xml><?xml version="1.0" encoding="utf-8"?>
<p:tagLst xmlns:p="http://schemas.openxmlformats.org/presentationml/2006/main">
  <p:tag name="AS_UNIQUEID" val="1918"/>
  <p:tag name="KSO_WM_BEAUTIFY_FLAG" val=""/>
</p:tagLst>
</file>

<file path=ppt/tags/tag665.xml><?xml version="1.0" encoding="utf-8"?>
<p:tagLst xmlns:p="http://schemas.openxmlformats.org/presentationml/2006/main">
  <p:tag name="AS_UNIQUEID" val="1919"/>
  <p:tag name="KSO_WM_BEAUTIFY_FLAG" val=""/>
</p:tagLst>
</file>

<file path=ppt/tags/tag666.xml><?xml version="1.0" encoding="utf-8"?>
<p:tagLst xmlns:p="http://schemas.openxmlformats.org/presentationml/2006/main">
  <p:tag name="AS_UNIQUEID" val="1913"/>
</p:tagLst>
</file>

<file path=ppt/tags/tag667.xml><?xml version="1.0" encoding="utf-8"?>
<p:tagLst xmlns:p="http://schemas.openxmlformats.org/presentationml/2006/main">
  <p:tag name="AS_UNIQUEID" val="1914"/>
</p:tagLst>
</file>

<file path=ppt/tags/tag668.xml><?xml version="1.0" encoding="utf-8"?>
<p:tagLst xmlns:p="http://schemas.openxmlformats.org/presentationml/2006/main">
  <p:tag name="AS_UNIQUEID" val="1924"/>
</p:tagLst>
</file>

<file path=ppt/tags/tag669.xml><?xml version="1.0" encoding="utf-8"?>
<p:tagLst xmlns:p="http://schemas.openxmlformats.org/presentationml/2006/main">
  <p:tag name="AS_UNIQUEID" val="1925"/>
  <p:tag name="KSO_WM_BEAUTIFY_FLAG" val=""/>
</p:tagLst>
</file>

<file path=ppt/tags/tag67.xml><?xml version="1.0" encoding="utf-8"?>
<p:tagLst xmlns:p="http://schemas.openxmlformats.org/presentationml/2006/main">
  <p:tag name="AS_UNIQUEID" val="1243"/>
</p:tagLst>
</file>

<file path=ppt/tags/tag670.xml><?xml version="1.0" encoding="utf-8"?>
<p:tagLst xmlns:p="http://schemas.openxmlformats.org/presentationml/2006/main">
  <p:tag name="AS_UNIQUEID" val="1926"/>
  <p:tag name="KSO_WM_BEAUTIFY_FLAG" val=""/>
</p:tagLst>
</file>

<file path=ppt/tags/tag671.xml><?xml version="1.0" encoding="utf-8"?>
<p:tagLst xmlns:p="http://schemas.openxmlformats.org/presentationml/2006/main">
  <p:tag name="AS_UNIQUEID" val="1927"/>
  <p:tag name="KSO_WM_BEAUTIFY_FLAG" val=""/>
</p:tagLst>
</file>

<file path=ppt/tags/tag672.xml><?xml version="1.0" encoding="utf-8"?>
<p:tagLst xmlns:p="http://schemas.openxmlformats.org/presentationml/2006/main">
  <p:tag name="AS_UNIQUEID" val="1921"/>
</p:tagLst>
</file>

<file path=ppt/tags/tag673.xml><?xml version="1.0" encoding="utf-8"?>
<p:tagLst xmlns:p="http://schemas.openxmlformats.org/presentationml/2006/main">
  <p:tag name="AS_UNIQUEID" val="1922"/>
</p:tagLst>
</file>

<file path=ppt/tags/tag674.xml><?xml version="1.0" encoding="utf-8"?>
<p:tagLst xmlns:p="http://schemas.openxmlformats.org/presentationml/2006/main">
  <p:tag name="AS_UNIQUEID" val="1932"/>
</p:tagLst>
</file>

<file path=ppt/tags/tag675.xml><?xml version="1.0" encoding="utf-8"?>
<p:tagLst xmlns:p="http://schemas.openxmlformats.org/presentationml/2006/main">
  <p:tag name="AS_UNIQUEID" val="1933"/>
  <p:tag name="KSO_WM_BEAUTIFY_FLAG" val=""/>
</p:tagLst>
</file>

<file path=ppt/tags/tag676.xml><?xml version="1.0" encoding="utf-8"?>
<p:tagLst xmlns:p="http://schemas.openxmlformats.org/presentationml/2006/main">
  <p:tag name="AS_UNIQUEID" val="1934"/>
  <p:tag name="KSO_WM_BEAUTIFY_FLAG" val=""/>
</p:tagLst>
</file>

<file path=ppt/tags/tag677.xml><?xml version="1.0" encoding="utf-8"?>
<p:tagLst xmlns:p="http://schemas.openxmlformats.org/presentationml/2006/main">
  <p:tag name="AS_UNIQUEID" val="534"/>
  <p:tag name="KSO_WM_BEAUTIFY_FLAG" val=""/>
</p:tagLst>
</file>

<file path=ppt/tags/tag678.xml><?xml version="1.0" encoding="utf-8"?>
<p:tagLst xmlns:p="http://schemas.openxmlformats.org/presentationml/2006/main">
  <p:tag name="AS_UNIQUEID" val="1929"/>
</p:tagLst>
</file>

<file path=ppt/tags/tag679.xml><?xml version="1.0" encoding="utf-8"?>
<p:tagLst xmlns:p="http://schemas.openxmlformats.org/presentationml/2006/main">
  <p:tag name="AS_UNIQUEID" val="1930"/>
</p:tagLst>
</file>

<file path=ppt/tags/tag68.xml><?xml version="1.0" encoding="utf-8"?>
<p:tagLst xmlns:p="http://schemas.openxmlformats.org/presentationml/2006/main">
  <p:tag name="AS_UNIQUEID" val="1244"/>
</p:tagLst>
</file>

<file path=ppt/tags/tag680.xml><?xml version="1.0" encoding="utf-8"?>
<p:tagLst xmlns:p="http://schemas.openxmlformats.org/presentationml/2006/main">
  <p:tag name="AS_UNIQUEID" val="1939"/>
</p:tagLst>
</file>

<file path=ppt/tags/tag681.xml><?xml version="1.0" encoding="utf-8"?>
<p:tagLst xmlns:p="http://schemas.openxmlformats.org/presentationml/2006/main">
  <p:tag name="AS_UNIQUEID" val="1940"/>
</p:tagLst>
</file>

<file path=ppt/tags/tag682.xml><?xml version="1.0" encoding="utf-8"?>
<p:tagLst xmlns:p="http://schemas.openxmlformats.org/presentationml/2006/main">
  <p:tag name="AS_UNIQUEID" val="1941"/>
</p:tagLst>
</file>

<file path=ppt/tags/tag683.xml><?xml version="1.0" encoding="utf-8"?>
<p:tagLst xmlns:p="http://schemas.openxmlformats.org/presentationml/2006/main">
  <p:tag name="AS_UNIQUEID" val="1942"/>
</p:tagLst>
</file>

<file path=ppt/tags/tag684.xml><?xml version="1.0" encoding="utf-8"?>
<p:tagLst xmlns:p="http://schemas.openxmlformats.org/presentationml/2006/main">
  <p:tag name="AS_UNIQUEID" val="1943"/>
</p:tagLst>
</file>

<file path=ppt/tags/tag685.xml><?xml version="1.0" encoding="utf-8"?>
<p:tagLst xmlns:p="http://schemas.openxmlformats.org/presentationml/2006/main">
  <p:tag name="AS_UNIQUEID" val="1944"/>
</p:tagLst>
</file>

<file path=ppt/tags/tag686.xml><?xml version="1.0" encoding="utf-8"?>
<p:tagLst xmlns:p="http://schemas.openxmlformats.org/presentationml/2006/main">
  <p:tag name="AS_UNIQUEID" val="1945"/>
</p:tagLst>
</file>

<file path=ppt/tags/tag687.xml><?xml version="1.0" encoding="utf-8"?>
<p:tagLst xmlns:p="http://schemas.openxmlformats.org/presentationml/2006/main">
  <p:tag name="AS_UNIQUEID" val="1936"/>
</p:tagLst>
</file>

<file path=ppt/tags/tag688.xml><?xml version="1.0" encoding="utf-8"?>
<p:tagLst xmlns:p="http://schemas.openxmlformats.org/presentationml/2006/main">
  <p:tag name="AS_UNIQUEID" val="1937"/>
</p:tagLst>
</file>

<file path=ppt/tags/tag689.xml><?xml version="1.0" encoding="utf-8"?>
<p:tagLst xmlns:p="http://schemas.openxmlformats.org/presentationml/2006/main">
  <p:tag name="AS_UNIQUEID" val="1950"/>
</p:tagLst>
</file>

<file path=ppt/tags/tag69.xml><?xml version="1.0" encoding="utf-8"?>
<p:tagLst xmlns:p="http://schemas.openxmlformats.org/presentationml/2006/main">
  <p:tag name="AS_UNIQUEID" val="1246"/>
</p:tagLst>
</file>

<file path=ppt/tags/tag690.xml><?xml version="1.0" encoding="utf-8"?>
<p:tagLst xmlns:p="http://schemas.openxmlformats.org/presentationml/2006/main">
  <p:tag name="AS_UNIQUEID" val="1951"/>
  <p:tag name="KSO_WM_BEAUTIFY_FLAG" val=""/>
</p:tagLst>
</file>

<file path=ppt/tags/tag691.xml><?xml version="1.0" encoding="utf-8"?>
<p:tagLst xmlns:p="http://schemas.openxmlformats.org/presentationml/2006/main">
  <p:tag name="AS_UNIQUEID" val="1947"/>
</p:tagLst>
</file>

<file path=ppt/tags/tag692.xml><?xml version="1.0" encoding="utf-8"?>
<p:tagLst xmlns:p="http://schemas.openxmlformats.org/presentationml/2006/main">
  <p:tag name="AS_UNIQUEID" val="1948"/>
</p:tagLst>
</file>

<file path=ppt/tags/tag693.xml><?xml version="1.0" encoding="utf-8"?>
<p:tagLst xmlns:p="http://schemas.openxmlformats.org/presentationml/2006/main">
  <p:tag name="AS_UNIQUEID" val="1956"/>
</p:tagLst>
</file>

<file path=ppt/tags/tag694.xml><?xml version="1.0" encoding="utf-8"?>
<p:tagLst xmlns:p="http://schemas.openxmlformats.org/presentationml/2006/main">
  <p:tag name="AS_UNIQUEID" val="1957"/>
</p:tagLst>
</file>

<file path=ppt/tags/tag695.xml><?xml version="1.0" encoding="utf-8"?>
<p:tagLst xmlns:p="http://schemas.openxmlformats.org/presentationml/2006/main">
  <p:tag name="AS_UNIQUEID" val="1958"/>
  <p:tag name="KSO_WM_BEAUTIFY_FLAG" val=""/>
</p:tagLst>
</file>

<file path=ppt/tags/tag696.xml><?xml version="1.0" encoding="utf-8"?>
<p:tagLst xmlns:p="http://schemas.openxmlformats.org/presentationml/2006/main">
  <p:tag name="AS_UNIQUEID" val="1959"/>
</p:tagLst>
</file>

<file path=ppt/tags/tag697.xml><?xml version="1.0" encoding="utf-8"?>
<p:tagLst xmlns:p="http://schemas.openxmlformats.org/presentationml/2006/main">
  <p:tag name="AS_UNIQUEID" val="1960"/>
  <p:tag name="KSO_WM_BEAUTIFY_FLAG" val=""/>
</p:tagLst>
</file>

<file path=ppt/tags/tag698.xml><?xml version="1.0" encoding="utf-8"?>
<p:tagLst xmlns:p="http://schemas.openxmlformats.org/presentationml/2006/main">
  <p:tag name="AS_UNIQUEID" val="1961"/>
  <p:tag name="KSO_WM_BEAUTIFY_FLAG" val=""/>
</p:tagLst>
</file>

<file path=ppt/tags/tag699.xml><?xml version="1.0" encoding="utf-8"?>
<p:tagLst xmlns:p="http://schemas.openxmlformats.org/presentationml/2006/main">
  <p:tag name="AS_UNIQUEID" val="1962"/>
</p:tagLst>
</file>

<file path=ppt/tags/tag7.xml><?xml version="1.0" encoding="utf-8"?>
<p:tagLst xmlns:p="http://schemas.openxmlformats.org/presentationml/2006/main">
  <p:tag name="AS_UNIQUEID" val="1174"/>
</p:tagLst>
</file>

<file path=ppt/tags/tag70.xml><?xml version="1.0" encoding="utf-8"?>
<p:tagLst xmlns:p="http://schemas.openxmlformats.org/presentationml/2006/main">
  <p:tag name="AS_UNIQUEID" val="1247"/>
</p:tagLst>
</file>

<file path=ppt/tags/tag700.xml><?xml version="1.0" encoding="utf-8"?>
<p:tagLst xmlns:p="http://schemas.openxmlformats.org/presentationml/2006/main">
  <p:tag name="AS_UNIQUEID" val="1963"/>
  <p:tag name="KSO_WM_BEAUTIFY_FLAG" val=""/>
</p:tagLst>
</file>

<file path=ppt/tags/tag701.xml><?xml version="1.0" encoding="utf-8"?>
<p:tagLst xmlns:p="http://schemas.openxmlformats.org/presentationml/2006/main">
  <p:tag name="AS_UNIQUEID" val="1964"/>
</p:tagLst>
</file>

<file path=ppt/tags/tag702.xml><?xml version="1.0" encoding="utf-8"?>
<p:tagLst xmlns:p="http://schemas.openxmlformats.org/presentationml/2006/main">
  <p:tag name="AS_UNIQUEID" val="1965"/>
  <p:tag name="KSO_WM_BEAUTIFY_FLAG" val=""/>
</p:tagLst>
</file>

<file path=ppt/tags/tag703.xml><?xml version="1.0" encoding="utf-8"?>
<p:tagLst xmlns:p="http://schemas.openxmlformats.org/presentationml/2006/main">
  <p:tag name="AS_UNIQUEID" val="1966"/>
  <p:tag name="KSO_WM_BEAUTIFY_FLAG" val=""/>
</p:tagLst>
</file>

<file path=ppt/tags/tag704.xml><?xml version="1.0" encoding="utf-8"?>
<p:tagLst xmlns:p="http://schemas.openxmlformats.org/presentationml/2006/main">
  <p:tag name="AS_UNIQUEID" val="1967"/>
  <p:tag name="KSO_WM_BEAUTIFY_FLAG" val=""/>
</p:tagLst>
</file>

<file path=ppt/tags/tag705.xml><?xml version="1.0" encoding="utf-8"?>
<p:tagLst xmlns:p="http://schemas.openxmlformats.org/presentationml/2006/main">
  <p:tag name="AS_UNIQUEID" val="1968"/>
  <p:tag name="KSO_WM_BEAUTIFY_FLAG" val=""/>
</p:tagLst>
</file>

<file path=ppt/tags/tag706.xml><?xml version="1.0" encoding="utf-8"?>
<p:tagLst xmlns:p="http://schemas.openxmlformats.org/presentationml/2006/main">
  <p:tag name="AS_UNIQUEID" val="1953"/>
</p:tagLst>
</file>

<file path=ppt/tags/tag707.xml><?xml version="1.0" encoding="utf-8"?>
<p:tagLst xmlns:p="http://schemas.openxmlformats.org/presentationml/2006/main">
  <p:tag name="AS_UNIQUEID" val="1954"/>
</p:tagLst>
</file>

<file path=ppt/tags/tag708.xml><?xml version="1.0" encoding="utf-8"?>
<p:tagLst xmlns:p="http://schemas.openxmlformats.org/presentationml/2006/main">
  <p:tag name="AS_UNIQUEID" val="1973"/>
</p:tagLst>
</file>

<file path=ppt/tags/tag709.xml><?xml version="1.0" encoding="utf-8"?>
<p:tagLst xmlns:p="http://schemas.openxmlformats.org/presentationml/2006/main">
  <p:tag name="AS_UNIQUEID" val="1974"/>
  <p:tag name="KSO_WM_BEAUTIFY_FLAG" val=""/>
</p:tagLst>
</file>

<file path=ppt/tags/tag71.xml><?xml version="1.0" encoding="utf-8"?>
<p:tagLst xmlns:p="http://schemas.openxmlformats.org/presentationml/2006/main">
  <p:tag name="AS_UNIQUEID" val="1248"/>
</p:tagLst>
</file>

<file path=ppt/tags/tag710.xml><?xml version="1.0" encoding="utf-8"?>
<p:tagLst xmlns:p="http://schemas.openxmlformats.org/presentationml/2006/main">
  <p:tag name="AS_UNIQUEID" val="1975"/>
  <p:tag name="KSO_WM_BEAUTIFY_FLAG" val=""/>
</p:tagLst>
</file>

<file path=ppt/tags/tag711.xml><?xml version="1.0" encoding="utf-8"?>
<p:tagLst xmlns:p="http://schemas.openxmlformats.org/presentationml/2006/main">
  <p:tag name="AS_UNIQUEID" val="1976"/>
</p:tagLst>
</file>

<file path=ppt/tags/tag712.xml><?xml version="1.0" encoding="utf-8"?>
<p:tagLst xmlns:p="http://schemas.openxmlformats.org/presentationml/2006/main">
  <p:tag name="AS_UNIQUEID" val="1977"/>
</p:tagLst>
</file>

<file path=ppt/tags/tag713.xml><?xml version="1.0" encoding="utf-8"?>
<p:tagLst xmlns:p="http://schemas.openxmlformats.org/presentationml/2006/main">
  <p:tag name="AS_UNIQUEID" val="1978"/>
  <p:tag name="KSO_WM_BEAUTIFY_FLAG" val=""/>
</p:tagLst>
</file>

<file path=ppt/tags/tag714.xml><?xml version="1.0" encoding="utf-8"?>
<p:tagLst xmlns:p="http://schemas.openxmlformats.org/presentationml/2006/main">
  <p:tag name="AS_UNIQUEID" val="1979"/>
</p:tagLst>
</file>

<file path=ppt/tags/tag715.xml><?xml version="1.0" encoding="utf-8"?>
<p:tagLst xmlns:p="http://schemas.openxmlformats.org/presentationml/2006/main">
  <p:tag name="AS_UNIQUEID" val="1980"/>
  <p:tag name="KSO_WM_BEAUTIFY_FLAG" val=""/>
</p:tagLst>
</file>

<file path=ppt/tags/tag716.xml><?xml version="1.0" encoding="utf-8"?>
<p:tagLst xmlns:p="http://schemas.openxmlformats.org/presentationml/2006/main">
  <p:tag name="AS_UNIQUEID" val="1981"/>
  <p:tag name="KSO_WM_BEAUTIFY_FLAG" val=""/>
</p:tagLst>
</file>

<file path=ppt/tags/tag717.xml><?xml version="1.0" encoding="utf-8"?>
<p:tagLst xmlns:p="http://schemas.openxmlformats.org/presentationml/2006/main">
  <p:tag name="AS_UNIQUEID" val="1982"/>
  <p:tag name="KSO_WM_BEAUTIFY_FLAG" val=""/>
</p:tagLst>
</file>

<file path=ppt/tags/tag718.xml><?xml version="1.0" encoding="utf-8"?>
<p:tagLst xmlns:p="http://schemas.openxmlformats.org/presentationml/2006/main">
  <p:tag name="AS_UNIQUEID" val="1983"/>
</p:tagLst>
</file>

<file path=ppt/tags/tag719.xml><?xml version="1.0" encoding="utf-8"?>
<p:tagLst xmlns:p="http://schemas.openxmlformats.org/presentationml/2006/main">
  <p:tag name="AS_UNIQUEID" val="1984"/>
</p:tagLst>
</file>

<file path=ppt/tags/tag72.xml><?xml version="1.0" encoding="utf-8"?>
<p:tagLst xmlns:p="http://schemas.openxmlformats.org/presentationml/2006/main">
  <p:tag name="AS_UNIQUEID" val="1249"/>
</p:tagLst>
</file>

<file path=ppt/tags/tag720.xml><?xml version="1.0" encoding="utf-8"?>
<p:tagLst xmlns:p="http://schemas.openxmlformats.org/presentationml/2006/main">
  <p:tag name="AS_UNIQUEID" val="1985"/>
  <p:tag name="KSO_WM_BEAUTIFY_FLAG" val=""/>
</p:tagLst>
</file>

<file path=ppt/tags/tag721.xml><?xml version="1.0" encoding="utf-8"?>
<p:tagLst xmlns:p="http://schemas.openxmlformats.org/presentationml/2006/main">
  <p:tag name="AS_UNIQUEID" val="1986"/>
</p:tagLst>
</file>

<file path=ppt/tags/tag722.xml><?xml version="1.0" encoding="utf-8"?>
<p:tagLst xmlns:p="http://schemas.openxmlformats.org/presentationml/2006/main">
  <p:tag name="AS_UNIQUEID" val="1987"/>
  <p:tag name="KSO_WM_BEAUTIFY_FLAG" val=""/>
</p:tagLst>
</file>

<file path=ppt/tags/tag723.xml><?xml version="1.0" encoding="utf-8"?>
<p:tagLst xmlns:p="http://schemas.openxmlformats.org/presentationml/2006/main">
  <p:tag name="AS_UNIQUEID" val="1988"/>
  <p:tag name="KSO_WM_BEAUTIFY_FLAG" val=""/>
</p:tagLst>
</file>

<file path=ppt/tags/tag724.xml><?xml version="1.0" encoding="utf-8"?>
<p:tagLst xmlns:p="http://schemas.openxmlformats.org/presentationml/2006/main">
  <p:tag name="AS_UNIQUEID" val="1989"/>
  <p:tag name="KSO_WM_BEAUTIFY_FLAG" val=""/>
</p:tagLst>
</file>

<file path=ppt/tags/tag725.xml><?xml version="1.0" encoding="utf-8"?>
<p:tagLst xmlns:p="http://schemas.openxmlformats.org/presentationml/2006/main">
  <p:tag name="AS_UNIQUEID" val="1990"/>
</p:tagLst>
</file>

<file path=ppt/tags/tag726.xml><?xml version="1.0" encoding="utf-8"?>
<p:tagLst xmlns:p="http://schemas.openxmlformats.org/presentationml/2006/main">
  <p:tag name="AS_UNIQUEID" val="1991"/>
</p:tagLst>
</file>

<file path=ppt/tags/tag727.xml><?xml version="1.0" encoding="utf-8"?>
<p:tagLst xmlns:p="http://schemas.openxmlformats.org/presentationml/2006/main">
  <p:tag name="AS_UNIQUEID" val="1992"/>
  <p:tag name="KSO_WM_BEAUTIFY_FLAG" val=""/>
</p:tagLst>
</file>

<file path=ppt/tags/tag728.xml><?xml version="1.0" encoding="utf-8"?>
<p:tagLst xmlns:p="http://schemas.openxmlformats.org/presentationml/2006/main">
  <p:tag name="AS_UNIQUEID" val="1993"/>
</p:tagLst>
</file>

<file path=ppt/tags/tag729.xml><?xml version="1.0" encoding="utf-8"?>
<p:tagLst xmlns:p="http://schemas.openxmlformats.org/presentationml/2006/main">
  <p:tag name="AS_UNIQUEID" val="1994"/>
  <p:tag name="KSO_WM_BEAUTIFY_FLAG" val=""/>
</p:tagLst>
</file>

<file path=ppt/tags/tag73.xml><?xml version="1.0" encoding="utf-8"?>
<p:tagLst xmlns:p="http://schemas.openxmlformats.org/presentationml/2006/main">
  <p:tag name="AS_UNIQUEID" val="1250"/>
</p:tagLst>
</file>

<file path=ppt/tags/tag730.xml><?xml version="1.0" encoding="utf-8"?>
<p:tagLst xmlns:p="http://schemas.openxmlformats.org/presentationml/2006/main">
  <p:tag name="AS_UNIQUEID" val="1995"/>
  <p:tag name="KSO_WM_BEAUTIFY_FLAG" val=""/>
</p:tagLst>
</file>

<file path=ppt/tags/tag731.xml><?xml version="1.0" encoding="utf-8"?>
<p:tagLst xmlns:p="http://schemas.openxmlformats.org/presentationml/2006/main">
  <p:tag name="AS_UNIQUEID" val="1996"/>
  <p:tag name="KSO_WM_BEAUTIFY_FLAG" val=""/>
</p:tagLst>
</file>

<file path=ppt/tags/tag732.xml><?xml version="1.0" encoding="utf-8"?>
<p:tagLst xmlns:p="http://schemas.openxmlformats.org/presentationml/2006/main">
  <p:tag name="AS_UNIQUEID" val="1997"/>
</p:tagLst>
</file>

<file path=ppt/tags/tag733.xml><?xml version="1.0" encoding="utf-8"?>
<p:tagLst xmlns:p="http://schemas.openxmlformats.org/presentationml/2006/main">
  <p:tag name="AS_UNIQUEID" val="1998"/>
</p:tagLst>
</file>

<file path=ppt/tags/tag734.xml><?xml version="1.0" encoding="utf-8"?>
<p:tagLst xmlns:p="http://schemas.openxmlformats.org/presentationml/2006/main">
  <p:tag name="AS_UNIQUEID" val="1970"/>
</p:tagLst>
</file>

<file path=ppt/tags/tag735.xml><?xml version="1.0" encoding="utf-8"?>
<p:tagLst xmlns:p="http://schemas.openxmlformats.org/presentationml/2006/main">
  <p:tag name="AS_UNIQUEID" val="1971"/>
</p:tagLst>
</file>

<file path=ppt/tags/tag736.xml><?xml version="1.0" encoding="utf-8"?>
<p:tagLst xmlns:p="http://schemas.openxmlformats.org/presentationml/2006/main">
  <p:tag name="AS_UNIQUEID" val="2003"/>
</p:tagLst>
</file>

<file path=ppt/tags/tag737.xml><?xml version="1.0" encoding="utf-8"?>
<p:tagLst xmlns:p="http://schemas.openxmlformats.org/presentationml/2006/main">
  <p:tag name="AS_UNIQUEID" val="2004"/>
</p:tagLst>
</file>

<file path=ppt/tags/tag738.xml><?xml version="1.0" encoding="utf-8"?>
<p:tagLst xmlns:p="http://schemas.openxmlformats.org/presentationml/2006/main">
  <p:tag name="AS_UNIQUEID" val="2005"/>
</p:tagLst>
</file>

<file path=ppt/tags/tag739.xml><?xml version="1.0" encoding="utf-8"?>
<p:tagLst xmlns:p="http://schemas.openxmlformats.org/presentationml/2006/main">
  <p:tag name="AS_UNIQUEID" val="2006"/>
  <p:tag name="KSO_WM_BEAUTIFY_FLAG" val=""/>
</p:tagLst>
</file>

<file path=ppt/tags/tag74.xml><?xml version="1.0" encoding="utf-8"?>
<p:tagLst xmlns:p="http://schemas.openxmlformats.org/presentationml/2006/main">
  <p:tag name="AS_UNIQUEID" val="1251"/>
</p:tagLst>
</file>

<file path=ppt/tags/tag740.xml><?xml version="1.0" encoding="utf-8"?>
<p:tagLst xmlns:p="http://schemas.openxmlformats.org/presentationml/2006/main">
  <p:tag name="AS_UNIQUEID" val="2007"/>
  <p:tag name="KSO_WM_BEAUTIFY_FLAG" val=""/>
</p:tagLst>
</file>

<file path=ppt/tags/tag741.xml><?xml version="1.0" encoding="utf-8"?>
<p:tagLst xmlns:p="http://schemas.openxmlformats.org/presentationml/2006/main">
  <p:tag name="AS_UNIQUEID" val="2008"/>
  <p:tag name="KSO_WM_BEAUTIFY_FLAG" val=""/>
</p:tagLst>
</file>

<file path=ppt/tags/tag742.xml><?xml version="1.0" encoding="utf-8"?>
<p:tagLst xmlns:p="http://schemas.openxmlformats.org/presentationml/2006/main">
  <p:tag name="AS_UNIQUEID" val="2009"/>
  <p:tag name="KSO_WM_BEAUTIFY_FLAG" val=""/>
</p:tagLst>
</file>

<file path=ppt/tags/tag743.xml><?xml version="1.0" encoding="utf-8"?>
<p:tagLst xmlns:p="http://schemas.openxmlformats.org/presentationml/2006/main">
  <p:tag name="AS_UNIQUEID" val="2010"/>
</p:tagLst>
</file>

<file path=ppt/tags/tag744.xml><?xml version="1.0" encoding="utf-8"?>
<p:tagLst xmlns:p="http://schemas.openxmlformats.org/presentationml/2006/main">
  <p:tag name="AS_UNIQUEID" val="2011"/>
</p:tagLst>
</file>

<file path=ppt/tags/tag745.xml><?xml version="1.0" encoding="utf-8"?>
<p:tagLst xmlns:p="http://schemas.openxmlformats.org/presentationml/2006/main">
  <p:tag name="AS_UNIQUEID" val="2012"/>
  <p:tag name="KSO_WM_BEAUTIFY_FLAG" val=""/>
</p:tagLst>
</file>

<file path=ppt/tags/tag746.xml><?xml version="1.0" encoding="utf-8"?>
<p:tagLst xmlns:p="http://schemas.openxmlformats.org/presentationml/2006/main">
  <p:tag name="AS_UNIQUEID" val="2013"/>
  <p:tag name="KSO_WM_BEAUTIFY_FLAG" val=""/>
</p:tagLst>
</file>

<file path=ppt/tags/tag747.xml><?xml version="1.0" encoding="utf-8"?>
<p:tagLst xmlns:p="http://schemas.openxmlformats.org/presentationml/2006/main">
  <p:tag name="AS_UNIQUEID" val="2014"/>
  <p:tag name="KSO_WM_BEAUTIFY_FLAG" val=""/>
</p:tagLst>
</file>

<file path=ppt/tags/tag748.xml><?xml version="1.0" encoding="utf-8"?>
<p:tagLst xmlns:p="http://schemas.openxmlformats.org/presentationml/2006/main">
  <p:tag name="AS_UNIQUEID" val="2015"/>
  <p:tag name="KSO_WM_BEAUTIFY_FLAG" val=""/>
</p:tagLst>
</file>

<file path=ppt/tags/tag749.xml><?xml version="1.0" encoding="utf-8"?>
<p:tagLst xmlns:p="http://schemas.openxmlformats.org/presentationml/2006/main">
  <p:tag name="AS_UNIQUEID" val="2016"/>
</p:tagLst>
</file>

<file path=ppt/tags/tag75.xml><?xml version="1.0" encoding="utf-8"?>
<p:tagLst xmlns:p="http://schemas.openxmlformats.org/presentationml/2006/main">
  <p:tag name="AS_UNIQUEID" val="1252"/>
</p:tagLst>
</file>

<file path=ppt/tags/tag750.xml><?xml version="1.0" encoding="utf-8"?>
<p:tagLst xmlns:p="http://schemas.openxmlformats.org/presentationml/2006/main">
  <p:tag name="AS_UNIQUEID" val="2017"/>
</p:tagLst>
</file>

<file path=ppt/tags/tag751.xml><?xml version="1.0" encoding="utf-8"?>
<p:tagLst xmlns:p="http://schemas.openxmlformats.org/presentationml/2006/main">
  <p:tag name="AS_UNIQUEID" val="2018"/>
  <p:tag name="KSO_WM_BEAUTIFY_FLAG" val=""/>
</p:tagLst>
</file>

<file path=ppt/tags/tag752.xml><?xml version="1.0" encoding="utf-8"?>
<p:tagLst xmlns:p="http://schemas.openxmlformats.org/presentationml/2006/main">
  <p:tag name="AS_UNIQUEID" val="2019"/>
  <p:tag name="KSO_WM_BEAUTIFY_FLAG" val=""/>
</p:tagLst>
</file>

<file path=ppt/tags/tag753.xml><?xml version="1.0" encoding="utf-8"?>
<p:tagLst xmlns:p="http://schemas.openxmlformats.org/presentationml/2006/main">
  <p:tag name="AS_UNIQUEID" val="2020"/>
  <p:tag name="KSO_WM_BEAUTIFY_FLAG" val=""/>
</p:tagLst>
</file>

<file path=ppt/tags/tag754.xml><?xml version="1.0" encoding="utf-8"?>
<p:tagLst xmlns:p="http://schemas.openxmlformats.org/presentationml/2006/main">
  <p:tag name="AS_UNIQUEID" val="2021"/>
  <p:tag name="KSO_WM_BEAUTIFY_FLAG" val=""/>
</p:tagLst>
</file>

<file path=ppt/tags/tag755.xml><?xml version="1.0" encoding="utf-8"?>
<p:tagLst xmlns:p="http://schemas.openxmlformats.org/presentationml/2006/main">
  <p:tag name="AS_UNIQUEID" val="2022"/>
  <p:tag name="KSO_WM_BEAUTIFY_FLAG" val=""/>
</p:tagLst>
</file>

<file path=ppt/tags/tag756.xml><?xml version="1.0" encoding="utf-8"?>
<p:tagLst xmlns:p="http://schemas.openxmlformats.org/presentationml/2006/main">
  <p:tag name="AS_UNIQUEID" val="2023"/>
  <p:tag name="KSO_WM_BEAUTIFY_FLAG" val=""/>
</p:tagLst>
</file>

<file path=ppt/tags/tag757.xml><?xml version="1.0" encoding="utf-8"?>
<p:tagLst xmlns:p="http://schemas.openxmlformats.org/presentationml/2006/main">
  <p:tag name="AS_UNIQUEID" val="2024"/>
  <p:tag name="KSO_WM_BEAUTIFY_FLAG" val=""/>
</p:tagLst>
</file>

<file path=ppt/tags/tag758.xml><?xml version="1.0" encoding="utf-8"?>
<p:tagLst xmlns:p="http://schemas.openxmlformats.org/presentationml/2006/main">
  <p:tag name="AS_UNIQUEID" val="2025"/>
  <p:tag name="KSO_WM_BEAUTIFY_FLAG" val=""/>
</p:tagLst>
</file>

<file path=ppt/tags/tag759.xml><?xml version="1.0" encoding="utf-8"?>
<p:tagLst xmlns:p="http://schemas.openxmlformats.org/presentationml/2006/main">
  <p:tag name="AS_UNIQUEID" val="2000"/>
</p:tagLst>
</file>

<file path=ppt/tags/tag76.xml><?xml version="1.0" encoding="utf-8"?>
<p:tagLst xmlns:p="http://schemas.openxmlformats.org/presentationml/2006/main">
  <p:tag name="AS_UNIQUEID" val="1253"/>
</p:tagLst>
</file>

<file path=ppt/tags/tag760.xml><?xml version="1.0" encoding="utf-8"?>
<p:tagLst xmlns:p="http://schemas.openxmlformats.org/presentationml/2006/main">
  <p:tag name="AS_UNIQUEID" val="2001"/>
</p:tagLst>
</file>

<file path=ppt/tags/tag761.xml><?xml version="1.0" encoding="utf-8"?>
<p:tagLst xmlns:p="http://schemas.openxmlformats.org/presentationml/2006/main">
  <p:tag name="AS_UNIQUEID" val="2030"/>
</p:tagLst>
</file>

<file path=ppt/tags/tag762.xml><?xml version="1.0" encoding="utf-8"?>
<p:tagLst xmlns:p="http://schemas.openxmlformats.org/presentationml/2006/main">
  <p:tag name="AS_UNIQUEID" val="2031"/>
  <p:tag name="KSO_WM_BEAUTIFY_FLAG" val=""/>
</p:tagLst>
</file>

<file path=ppt/tags/tag763.xml><?xml version="1.0" encoding="utf-8"?>
<p:tagLst xmlns:p="http://schemas.openxmlformats.org/presentationml/2006/main">
  <p:tag name="AS_UNIQUEID" val="2027"/>
</p:tagLst>
</file>

<file path=ppt/tags/tag764.xml><?xml version="1.0" encoding="utf-8"?>
<p:tagLst xmlns:p="http://schemas.openxmlformats.org/presentationml/2006/main">
  <p:tag name="AS_UNIQUEID" val="2028"/>
</p:tagLst>
</file>

<file path=ppt/tags/tag765.xml><?xml version="1.0" encoding="utf-8"?>
<p:tagLst xmlns:p="http://schemas.openxmlformats.org/presentationml/2006/main">
  <p:tag name="AS_UNIQUEID" val="2036"/>
</p:tagLst>
</file>

<file path=ppt/tags/tag766.xml><?xml version="1.0" encoding="utf-8"?>
<p:tagLst xmlns:p="http://schemas.openxmlformats.org/presentationml/2006/main">
  <p:tag name="AS_UNIQUEID" val="2037"/>
  <p:tag name="KSO_WM_BEAUTIFY_FLAG" val=""/>
</p:tagLst>
</file>

<file path=ppt/tags/tag767.xml><?xml version="1.0" encoding="utf-8"?>
<p:tagLst xmlns:p="http://schemas.openxmlformats.org/presentationml/2006/main">
  <p:tag name="AS_UNIQUEID" val="2038"/>
  <p:tag name="KSO_WM_BEAUTIFY_FLAG" val=""/>
</p:tagLst>
</file>

<file path=ppt/tags/tag768.xml><?xml version="1.0" encoding="utf-8"?>
<p:tagLst xmlns:p="http://schemas.openxmlformats.org/presentationml/2006/main">
  <p:tag name="AS_UNIQUEID" val="2039"/>
  <p:tag name="KSO_WM_BEAUTIFY_FLAG" val=""/>
</p:tagLst>
</file>

<file path=ppt/tags/tag769.xml><?xml version="1.0" encoding="utf-8"?>
<p:tagLst xmlns:p="http://schemas.openxmlformats.org/presentationml/2006/main">
  <p:tag name="AS_UNIQUEID" val="2040"/>
  <p:tag name="KSO_WM_BEAUTIFY_FLAG" val=""/>
</p:tagLst>
</file>

<file path=ppt/tags/tag77.xml><?xml version="1.0" encoding="utf-8"?>
<p:tagLst xmlns:p="http://schemas.openxmlformats.org/presentationml/2006/main">
  <p:tag name="AS_UNIQUEID" val="1255"/>
</p:tagLst>
</file>

<file path=ppt/tags/tag770.xml><?xml version="1.0" encoding="utf-8"?>
<p:tagLst xmlns:p="http://schemas.openxmlformats.org/presentationml/2006/main">
  <p:tag name="AS_UNIQUEID" val="2041"/>
  <p:tag name="KSO_WM_BEAUTIFY_FLAG" val=""/>
</p:tagLst>
</file>

<file path=ppt/tags/tag771.xml><?xml version="1.0" encoding="utf-8"?>
<p:tagLst xmlns:p="http://schemas.openxmlformats.org/presentationml/2006/main">
  <p:tag name="AS_UNIQUEID" val="2042"/>
  <p:tag name="KSO_WM_BEAUTIFY_FLAG" val=""/>
</p:tagLst>
</file>

<file path=ppt/tags/tag772.xml><?xml version="1.0" encoding="utf-8"?>
<p:tagLst xmlns:p="http://schemas.openxmlformats.org/presentationml/2006/main">
  <p:tag name="AS_UNIQUEID" val="2043"/>
  <p:tag name="KSO_WM_BEAUTIFY_FLAG" val=""/>
</p:tagLst>
</file>

<file path=ppt/tags/tag773.xml><?xml version="1.0" encoding="utf-8"?>
<p:tagLst xmlns:p="http://schemas.openxmlformats.org/presentationml/2006/main">
  <p:tag name="AS_UNIQUEID" val="2063"/>
</p:tagLst>
</file>

<file path=ppt/tags/tag774.xml><?xml version="1.0" encoding="utf-8"?>
<p:tagLst xmlns:p="http://schemas.openxmlformats.org/presentationml/2006/main">
  <p:tag name="AS_UNIQUEID" val="2033"/>
</p:tagLst>
</file>

<file path=ppt/tags/tag775.xml><?xml version="1.0" encoding="utf-8"?>
<p:tagLst xmlns:p="http://schemas.openxmlformats.org/presentationml/2006/main">
  <p:tag name="AS_UNIQUEID" val="2034"/>
</p:tagLst>
</file>

<file path=ppt/tags/tag776.xml><?xml version="1.0" encoding="utf-8"?>
<p:tagLst xmlns:p="http://schemas.openxmlformats.org/presentationml/2006/main">
  <p:tag name="AS_UNIQUEID" val="2048"/>
</p:tagLst>
</file>

<file path=ppt/tags/tag777.xml><?xml version="1.0" encoding="utf-8"?>
<p:tagLst xmlns:p="http://schemas.openxmlformats.org/presentationml/2006/main">
  <p:tag name="AS_UNIQUEID" val="2049"/>
  <p:tag name="KSO_WM_BEAUTIFY_FLAG" val=""/>
</p:tagLst>
</file>

<file path=ppt/tags/tag778.xml><?xml version="1.0" encoding="utf-8"?>
<p:tagLst xmlns:p="http://schemas.openxmlformats.org/presentationml/2006/main">
  <p:tag name="AS_UNIQUEID" val="2050"/>
  <p:tag name="KSO_WM_BEAUTIFY_FLAG" val=""/>
</p:tagLst>
</file>

<file path=ppt/tags/tag779.xml><?xml version="1.0" encoding="utf-8"?>
<p:tagLst xmlns:p="http://schemas.openxmlformats.org/presentationml/2006/main">
  <p:tag name="AS_UNIQUEID" val="2051"/>
  <p:tag name="KSO_WM_BEAUTIFY_FLAG" val=""/>
</p:tagLst>
</file>

<file path=ppt/tags/tag78.xml><?xml version="1.0" encoding="utf-8"?>
<p:tagLst xmlns:p="http://schemas.openxmlformats.org/presentationml/2006/main">
  <p:tag name="AS_UNIQUEID" val="1256"/>
</p:tagLst>
</file>

<file path=ppt/tags/tag780.xml><?xml version="1.0" encoding="utf-8"?>
<p:tagLst xmlns:p="http://schemas.openxmlformats.org/presentationml/2006/main">
  <p:tag name="AS_UNIQUEID" val="2052"/>
  <p:tag name="KSO_WM_BEAUTIFY_FLAG" val=""/>
</p:tagLst>
</file>

<file path=ppt/tags/tag781.xml><?xml version="1.0" encoding="utf-8"?>
<p:tagLst xmlns:p="http://schemas.openxmlformats.org/presentationml/2006/main">
  <p:tag name="AS_UNIQUEID" val="2045"/>
</p:tagLst>
</file>

<file path=ppt/tags/tag782.xml><?xml version="1.0" encoding="utf-8"?>
<p:tagLst xmlns:p="http://schemas.openxmlformats.org/presentationml/2006/main">
  <p:tag name="AS_UNIQUEID" val="2046"/>
</p:tagLst>
</file>

<file path=ppt/tags/tag783.xml><?xml version="1.0" encoding="utf-8"?>
<p:tagLst xmlns:p="http://schemas.openxmlformats.org/presentationml/2006/main">
  <p:tag name="AS_UNIQUEID" val="2057"/>
</p:tagLst>
</file>

<file path=ppt/tags/tag784.xml><?xml version="1.0" encoding="utf-8"?>
<p:tagLst xmlns:p="http://schemas.openxmlformats.org/presentationml/2006/main">
  <p:tag name="AS_UNIQUEID" val="57"/>
  <p:tag name="KSO_WM_BEAUTIFY_FLAG" val=""/>
</p:tagLst>
</file>

<file path=ppt/tags/tag785.xml><?xml version="1.0" encoding="utf-8"?>
<p:tagLst xmlns:p="http://schemas.openxmlformats.org/presentationml/2006/main">
  <p:tag name="AS_UNIQUEID" val="1164"/>
  <p:tag name="KSO_WM_BEAUTIFY_FLAG" val=""/>
</p:tagLst>
</file>

<file path=ppt/tags/tag786.xml><?xml version="1.0" encoding="utf-8"?>
<p:tagLst xmlns:p="http://schemas.openxmlformats.org/presentationml/2006/main">
  <p:tag name="AS_UNIQUEID" val="2054"/>
</p:tagLst>
</file>

<file path=ppt/tags/tag787.xml><?xml version="1.0" encoding="utf-8"?>
<p:tagLst xmlns:p="http://schemas.openxmlformats.org/presentationml/2006/main">
  <p:tag name="AS_UNIQUEID" val="2055"/>
</p:tagLst>
</file>

<file path=ppt/tags/tag788.xml><?xml version="1.0" encoding="utf-8"?>
<p:tagLst xmlns:p="http://schemas.openxmlformats.org/presentationml/2006/main">
  <p:tag name="AS_UNIQUEID" val="2062"/>
</p:tagLst>
</file>

<file path=ppt/tags/tag789.xml><?xml version="1.0" encoding="utf-8"?>
<p:tagLst xmlns:p="http://schemas.openxmlformats.org/presentationml/2006/main">
  <p:tag name="AS_UNIQUEID" val="1162"/>
  <p:tag name="KSO_WM_BEAUTIFY_FLAG" val=""/>
</p:tagLst>
</file>

<file path=ppt/tags/tag79.xml><?xml version="1.0" encoding="utf-8"?>
<p:tagLst xmlns:p="http://schemas.openxmlformats.org/presentationml/2006/main">
  <p:tag name="AS_UNIQUEID" val="1257"/>
</p:tagLst>
</file>

<file path=ppt/tags/tag790.xml><?xml version="1.0" encoding="utf-8"?>
<p:tagLst xmlns:p="http://schemas.openxmlformats.org/presentationml/2006/main">
  <p:tag name="AS_UNIQUEID" val="1165"/>
  <p:tag name="KSO_WM_BEAUTIFY_FLAG" val=""/>
  <p:tag name="KSO_WM_UNIT_PLACING_PICTURE_USER_VIEWPORT" val="{&quot;height&quot;:3262.5007874015746,&quot;width&quot;:6597.500787401575}"/>
</p:tagLst>
</file>

<file path=ppt/tags/tag791.xml><?xml version="1.0" encoding="utf-8"?>
<p:tagLst xmlns:p="http://schemas.openxmlformats.org/presentationml/2006/main">
  <p:tag name="AS_UNIQUEID" val="1164"/>
</p:tagLst>
</file>

<file path=ppt/tags/tag792.xml><?xml version="1.0" encoding="utf-8"?>
<p:tagLst xmlns:p="http://schemas.openxmlformats.org/presentationml/2006/main">
  <p:tag name="AS_UNIQUEID" val="2059"/>
</p:tagLst>
</file>

<file path=ppt/tags/tag793.xml><?xml version="1.0" encoding="utf-8"?>
<p:tagLst xmlns:p="http://schemas.openxmlformats.org/presentationml/2006/main">
  <p:tag name="AS_UNIQUEID" val="2060"/>
</p:tagLst>
</file>

<file path=ppt/tags/tag794.xml><?xml version="1.0" encoding="utf-8"?>
<p:tagLst xmlns:p="http://schemas.openxmlformats.org/presentationml/2006/main">
  <p:tag name="AS_UNIQUEID" val="1739"/>
</p:tagLst>
</file>

<file path=ppt/tags/tag795.xml><?xml version="1.0" encoding="utf-8"?>
<p:tagLst xmlns:p="http://schemas.openxmlformats.org/presentationml/2006/main">
  <p:tag name="AS_UNIQUEID" val="1740"/>
</p:tagLst>
</file>

<file path=ppt/tags/tag796.xml><?xml version="1.0" encoding="utf-8"?>
<p:tagLst xmlns:p="http://schemas.openxmlformats.org/presentationml/2006/main">
  <p:tag name="AS_UNIQUEID" val="1741"/>
</p:tagLst>
</file>

<file path=ppt/tags/tag797.xml><?xml version="1.0" encoding="utf-8"?>
<p:tagLst xmlns:p="http://schemas.openxmlformats.org/presentationml/2006/main">
  <p:tag name="AS_UNIQUEID" val="1742"/>
</p:tagLst>
</file>

<file path=ppt/tags/tag798.xml><?xml version="1.0" encoding="utf-8"?>
<p:tagLst xmlns:p="http://schemas.openxmlformats.org/presentationml/2006/main">
  <p:tag name="AS_UNIQUEID" val="1743"/>
</p:tagLst>
</file>

<file path=ppt/tags/tag799.xml><?xml version="1.0" encoding="utf-8"?>
<p:tagLst xmlns:p="http://schemas.openxmlformats.org/presentationml/2006/main">
  <p:tag name="AS_UNIQUEID" val="1744"/>
</p:tagLst>
</file>

<file path=ppt/tags/tag8.xml><?xml version="1.0" encoding="utf-8"?>
<p:tagLst xmlns:p="http://schemas.openxmlformats.org/presentationml/2006/main">
  <p:tag name="AS_UNIQUEID" val="1175"/>
</p:tagLst>
</file>

<file path=ppt/tags/tag80.xml><?xml version="1.0" encoding="utf-8"?>
<p:tagLst xmlns:p="http://schemas.openxmlformats.org/presentationml/2006/main">
  <p:tag name="AS_UNIQUEID" val="1258"/>
</p:tagLst>
</file>

<file path=ppt/tags/tag800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YWU4NTg4YjA4Y2JhMWQyMjNmNDE2MWI4ZDQ1YzE4YTkifQ=="/>
</p:tagLst>
</file>

<file path=ppt/tags/tag81.xml><?xml version="1.0" encoding="utf-8"?>
<p:tagLst xmlns:p="http://schemas.openxmlformats.org/presentationml/2006/main">
  <p:tag name="AS_UNIQUEID" val="1259"/>
</p:tagLst>
</file>

<file path=ppt/tags/tag82.xml><?xml version="1.0" encoding="utf-8"?>
<p:tagLst xmlns:p="http://schemas.openxmlformats.org/presentationml/2006/main">
  <p:tag name="AS_UNIQUEID" val="1260"/>
</p:tagLst>
</file>

<file path=ppt/tags/tag83.xml><?xml version="1.0" encoding="utf-8"?>
<p:tagLst xmlns:p="http://schemas.openxmlformats.org/presentationml/2006/main">
  <p:tag name="AS_UNIQUEID" val="1261"/>
</p:tagLst>
</file>

<file path=ppt/tags/tag84.xml><?xml version="1.0" encoding="utf-8"?>
<p:tagLst xmlns:p="http://schemas.openxmlformats.org/presentationml/2006/main">
  <p:tag name="AS_UNIQUEID" val="1262"/>
</p:tagLst>
</file>

<file path=ppt/tags/tag85.xml><?xml version="1.0" encoding="utf-8"?>
<p:tagLst xmlns:p="http://schemas.openxmlformats.org/presentationml/2006/main">
  <p:tag name="AS_UNIQUEID" val="1264"/>
</p:tagLst>
</file>

<file path=ppt/tags/tag86.xml><?xml version="1.0" encoding="utf-8"?>
<p:tagLst xmlns:p="http://schemas.openxmlformats.org/presentationml/2006/main">
  <p:tag name="AS_UNIQUEID" val="1265"/>
</p:tagLst>
</file>

<file path=ppt/tags/tag87.xml><?xml version="1.0" encoding="utf-8"?>
<p:tagLst xmlns:p="http://schemas.openxmlformats.org/presentationml/2006/main">
  <p:tag name="AS_UNIQUEID" val="1266"/>
</p:tagLst>
</file>

<file path=ppt/tags/tag88.xml><?xml version="1.0" encoding="utf-8"?>
<p:tagLst xmlns:p="http://schemas.openxmlformats.org/presentationml/2006/main">
  <p:tag name="AS_UNIQUEID" val="1267"/>
</p:tagLst>
</file>

<file path=ppt/tags/tag89.xml><?xml version="1.0" encoding="utf-8"?>
<p:tagLst xmlns:p="http://schemas.openxmlformats.org/presentationml/2006/main">
  <p:tag name="AS_UNIQUEID" val="1268"/>
</p:tagLst>
</file>

<file path=ppt/tags/tag9.xml><?xml version="1.0" encoding="utf-8"?>
<p:tagLst xmlns:p="http://schemas.openxmlformats.org/presentationml/2006/main">
  <p:tag name="AS_UNIQUEID" val="1176"/>
</p:tagLst>
</file>

<file path=ppt/tags/tag90.xml><?xml version="1.0" encoding="utf-8"?>
<p:tagLst xmlns:p="http://schemas.openxmlformats.org/presentationml/2006/main">
  <p:tag name="AS_UNIQUEID" val="1269"/>
</p:tagLst>
</file>

<file path=ppt/tags/tag91.xml><?xml version="1.0" encoding="utf-8"?>
<p:tagLst xmlns:p="http://schemas.openxmlformats.org/presentationml/2006/main">
  <p:tag name="AS_UNIQUEID" val="1270"/>
</p:tagLst>
</file>

<file path=ppt/tags/tag92.xml><?xml version="1.0" encoding="utf-8"?>
<p:tagLst xmlns:p="http://schemas.openxmlformats.org/presentationml/2006/main">
  <p:tag name="AS_UNIQUEID" val="1271"/>
</p:tagLst>
</file>

<file path=ppt/tags/tag93.xml><?xml version="1.0" encoding="utf-8"?>
<p:tagLst xmlns:p="http://schemas.openxmlformats.org/presentationml/2006/main">
  <p:tag name="AS_UNIQUEID" val="1273"/>
</p:tagLst>
</file>

<file path=ppt/tags/tag94.xml><?xml version="1.0" encoding="utf-8"?>
<p:tagLst xmlns:p="http://schemas.openxmlformats.org/presentationml/2006/main">
  <p:tag name="AS_UNIQUEID" val="1274"/>
</p:tagLst>
</file>

<file path=ppt/tags/tag95.xml><?xml version="1.0" encoding="utf-8"?>
<p:tagLst xmlns:p="http://schemas.openxmlformats.org/presentationml/2006/main">
  <p:tag name="AS_UNIQUEID" val="1275"/>
</p:tagLst>
</file>

<file path=ppt/tags/tag96.xml><?xml version="1.0" encoding="utf-8"?>
<p:tagLst xmlns:p="http://schemas.openxmlformats.org/presentationml/2006/main">
  <p:tag name="AS_UNIQUEID" val="1276"/>
</p:tagLst>
</file>

<file path=ppt/tags/tag97.xml><?xml version="1.0" encoding="utf-8"?>
<p:tagLst xmlns:p="http://schemas.openxmlformats.org/presentationml/2006/main">
  <p:tag name="AS_UNIQUEID" val="1277"/>
</p:tagLst>
</file>

<file path=ppt/tags/tag98.xml><?xml version="1.0" encoding="utf-8"?>
<p:tagLst xmlns:p="http://schemas.openxmlformats.org/presentationml/2006/main">
  <p:tag name="AS_UNIQUEID" val="1278"/>
</p:tagLst>
</file>

<file path=ppt/tags/tag99.xml><?xml version="1.0" encoding="utf-8"?>
<p:tagLst xmlns:p="http://schemas.openxmlformats.org/presentationml/2006/main">
  <p:tag name="AS_UNIQUEID" val="1279"/>
</p:tagLst>
</file>

<file path=ppt/theme/theme1.xml><?xml version="1.0" encoding="utf-8"?>
<a:theme xmlns:a="http://schemas.openxmlformats.org/drawingml/2006/main" name="第一PPT，www.1ppt.com">
  <a:themeElements>
    <a:clrScheme name="自定义 20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462AD"/>
      </a:accent1>
      <a:accent2>
        <a:srgbClr val="7F7F7F"/>
      </a:accent2>
      <a:accent3>
        <a:srgbClr val="7F7F7F"/>
      </a:accent3>
      <a:accent4>
        <a:srgbClr val="7F7F7F"/>
      </a:accent4>
      <a:accent5>
        <a:srgbClr val="7F7F7F"/>
      </a:accent5>
      <a:accent6>
        <a:srgbClr val="7F7F7F"/>
      </a:accent6>
      <a:hlink>
        <a:srgbClr val="17365D"/>
      </a:hlink>
      <a:folHlink>
        <a:srgbClr val="548DD4"/>
      </a:folHlink>
    </a:clrScheme>
    <a:fontScheme name="Office">
      <a:maj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charset="-122"/>
            <a:ea typeface="微软雅黑" panose="020B050302020402020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2357</Words>
  <Application>WPS 演示</Application>
  <PresentationFormat/>
  <Paragraphs>322</Paragraphs>
  <Slides>29</Slides>
  <Notes>29</Notes>
  <HiddenSlides>0</HiddenSlides>
  <MMClips>4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56" baseType="lpstr">
      <vt:lpstr>Arial</vt:lpstr>
      <vt:lpstr>宋体</vt:lpstr>
      <vt:lpstr>Wingdings</vt:lpstr>
      <vt:lpstr>微软雅黑</vt:lpstr>
      <vt:lpstr>U.S. 101</vt:lpstr>
      <vt:lpstr>Segoe Print</vt:lpstr>
      <vt:lpstr>Roboto</vt:lpstr>
      <vt:lpstr>Times New Roman</vt:lpstr>
      <vt:lpstr>Arial</vt:lpstr>
      <vt:lpstr>Open Sans Light</vt:lpstr>
      <vt:lpstr>Impact</vt:lpstr>
      <vt:lpstr>Helvetica Light</vt:lpstr>
      <vt:lpstr>Aller Light</vt:lpstr>
      <vt:lpstr>DejaVu Math TeX Gyre</vt:lpstr>
      <vt:lpstr>黑体</vt:lpstr>
      <vt:lpstr>Calibri</vt:lpstr>
      <vt:lpstr>楷体</vt:lpstr>
      <vt:lpstr>Arial Unicode MS</vt:lpstr>
      <vt:lpstr>Wingdings 3</vt:lpstr>
      <vt:lpstr>方正粗黑宋简体</vt:lpstr>
      <vt:lpstr>Times</vt:lpstr>
      <vt:lpstr>方正黑体简体</vt:lpstr>
      <vt:lpstr>EngraversGothic BT</vt:lpstr>
      <vt:lpstr>Yu Gothic UI</vt:lpstr>
      <vt:lpstr>Comic Sans MS</vt:lpstr>
      <vt:lpstr>隶书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WPS_1088657672</cp:lastModifiedBy>
  <cp:revision>2</cp:revision>
  <cp:lastPrinted>2024-01-18T11:25:00Z</cp:lastPrinted>
  <dcterms:created xsi:type="dcterms:W3CDTF">2024-01-18T11:25:00Z</dcterms:created>
  <dcterms:modified xsi:type="dcterms:W3CDTF">2025-03-27T08:55:50Z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B41354ECD21942F6B4F0506BB7296E5F_12</vt:lpwstr>
  </property>
  <property fmtid="{D5CDD505-2E9C-101B-9397-08002B2CF9AE}" pid="7" name="KSOProductBuildVer">
    <vt:lpwstr>2052-12.1.0.20305</vt:lpwstr>
  </property>
</Properties>
</file>