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handoutMasterIdLst>
    <p:handoutMasterId r:id="rId24"/>
  </p:handoutMasterIdLst>
  <p:sldIdLst>
    <p:sldId id="256" r:id="rId4"/>
    <p:sldId id="257" r:id="rId5"/>
    <p:sldId id="343" r:id="rId6"/>
    <p:sldId id="357" r:id="rId7"/>
    <p:sldId id="346" r:id="rId8"/>
    <p:sldId id="358" r:id="rId9"/>
    <p:sldId id="359" r:id="rId10"/>
    <p:sldId id="361" r:id="rId11"/>
    <p:sldId id="364" r:id="rId12"/>
    <p:sldId id="347" r:id="rId13"/>
    <p:sldId id="362" r:id="rId14"/>
    <p:sldId id="365" r:id="rId15"/>
    <p:sldId id="350" r:id="rId16"/>
    <p:sldId id="366" r:id="rId17"/>
    <p:sldId id="351" r:id="rId18"/>
    <p:sldId id="367" r:id="rId19"/>
    <p:sldId id="372" r:id="rId20"/>
    <p:sldId id="368" r:id="rId21"/>
    <p:sldId id="323" r:id="rId22"/>
    <p:sldId id="324" r:id="rId23"/>
  </p:sldIdLst>
  <p:sldSz cx="9144000" cy="5143500" type="screen16x9"/>
  <p:notesSz cx="98742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32D"/>
    <a:srgbClr val="EB9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8472" autoAdjust="0"/>
  </p:normalViewPr>
  <p:slideViewPr>
    <p:cSldViewPr>
      <p:cViewPr varScale="1">
        <p:scale>
          <a:sx n="104" d="100"/>
          <a:sy n="104" d="100"/>
        </p:scale>
        <p:origin x="90" y="510"/>
      </p:cViewPr>
      <p:guideLst>
        <p:guide orient="horz" pos="1620"/>
        <p:guide pos="2902"/>
      </p:guideLst>
    </p:cSldViewPr>
  </p:slideViewPr>
  <p:outlineViewPr>
    <p:cViewPr>
      <p:scale>
        <a:sx n="33" d="100"/>
        <a:sy n="33" d="100"/>
      </p:scale>
      <p:origin x="0" y="612"/>
    </p:cViewPr>
  </p:outlineViewPr>
  <p:notesTextViewPr>
    <p:cViewPr>
      <p:scale>
        <a:sx n="100" d="100"/>
        <a:sy n="100" d="100"/>
      </p:scale>
      <p:origin x="0" y="0"/>
    </p:cViewPr>
  </p:notesTextViewPr>
  <p:notesViewPr>
    <p:cSldViewPr>
      <p:cViewPr varScale="1">
        <p:scale>
          <a:sx n="111" d="100"/>
          <a:sy n="111" d="100"/>
        </p:scale>
        <p:origin x="-2418" y="-84"/>
      </p:cViewPr>
      <p:guideLst>
        <p:guide orient="horz" pos="2160"/>
        <p:guide pos="313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6AF244C-00CE-4877-9C89-D8F29F50CA0C}"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zh-CN" altLang="en-US"/>
        </a:p>
      </dgm:t>
    </dgm:pt>
    <dgm:pt modelId="{70AF360F-260E-4996-A311-92D22466AFE8}">
      <dgm:prSet phldrT="[文本]" custT="1"/>
      <dgm:spPr>
        <a:solidFill>
          <a:srgbClr val="61B32D"/>
        </a:solidFill>
      </dgm:spPr>
      <dgm:t>
        <a:bodyPr/>
        <a:lstStyle/>
        <a:p>
          <a:r>
            <a:rPr lang="zh-CN" altLang="en-US" sz="1400" dirty="0">
              <a:solidFill>
                <a:schemeClr val="bg1"/>
              </a:solidFill>
            </a:rPr>
            <a:t>第三章 系统及其设计</a:t>
          </a:r>
        </a:p>
      </dgm:t>
    </dgm:pt>
    <dgm:pt modelId="{7A67BADB-F658-4D70-980F-75B1C4AEE26A}" cxnId="{575ECA83-94B5-4847-BC44-B07179F25CB7}" type="parTrans">
      <dgm:prSet/>
      <dgm:spPr/>
      <dgm:t>
        <a:bodyPr/>
        <a:lstStyle/>
        <a:p>
          <a:endParaRPr lang="zh-CN" altLang="en-US" sz="1400"/>
        </a:p>
      </dgm:t>
    </dgm:pt>
    <dgm:pt modelId="{A7E76EFC-C627-44B6-9BBA-C7557742C20E}" cxnId="{575ECA83-94B5-4847-BC44-B07179F25CB7}" type="sibTrans">
      <dgm:prSet/>
      <dgm:spPr/>
      <dgm:t>
        <a:bodyPr/>
        <a:lstStyle/>
        <a:p>
          <a:endParaRPr lang="zh-CN" altLang="en-US" sz="1400"/>
        </a:p>
      </dgm:t>
    </dgm:pt>
    <dgm:pt modelId="{CA19B7EE-6D0A-4B1B-838F-E80637FD8E71}">
      <dgm:prSet phldrT="[文本]" custT="1"/>
      <dgm:spPr/>
      <dgm:t>
        <a:bodyPr/>
        <a:lstStyle/>
        <a:p>
          <a:r>
            <a:rPr lang="zh-CN" altLang="en-US" sz="1400" dirty="0">
              <a:solidFill>
                <a:srgbClr val="FF0000"/>
              </a:solidFill>
            </a:rPr>
            <a:t>第一节  认识系统</a:t>
          </a:r>
        </a:p>
      </dgm:t>
    </dgm:pt>
    <dgm:pt modelId="{D9BDFE26-CDBD-4AEA-AE46-5CFF88CF9D26}" cxnId="{80C95EBC-C318-41E5-A2A8-1ED0C1B28E1B}" type="parTrans">
      <dgm:prSet custT="1"/>
      <dgm:spPr/>
      <dgm:t>
        <a:bodyPr/>
        <a:lstStyle/>
        <a:p>
          <a:endParaRPr lang="zh-CN" altLang="en-US" sz="1400"/>
        </a:p>
      </dgm:t>
    </dgm:pt>
    <dgm:pt modelId="{F34DFD36-2B50-49E4-A053-82E04DD57DE6}" cxnId="{80C95EBC-C318-41E5-A2A8-1ED0C1B28E1B}" type="sibTrans">
      <dgm:prSet/>
      <dgm:spPr/>
      <dgm:t>
        <a:bodyPr/>
        <a:lstStyle/>
        <a:p>
          <a:endParaRPr lang="zh-CN" altLang="en-US" sz="1400"/>
        </a:p>
      </dgm:t>
    </dgm:pt>
    <dgm:pt modelId="{D7CC91DA-822E-47AB-BC6C-0DCE96CF332C}">
      <dgm:prSet phldrT="[文本]" custT="1"/>
      <dgm:spPr/>
      <dgm:t>
        <a:bodyPr/>
        <a:lstStyle/>
        <a:p>
          <a:r>
            <a:rPr lang="zh-CN" altLang="en-US" sz="1400" dirty="0">
              <a:solidFill>
                <a:schemeClr val="tx1"/>
              </a:solidFill>
            </a:rPr>
            <a:t>第二节  系统分析</a:t>
          </a:r>
        </a:p>
      </dgm:t>
    </dgm:pt>
    <dgm:pt modelId="{554548DD-E541-421D-B4CE-0A65C71B62F7}" cxnId="{412BC042-26C0-4F87-87A3-060CCE6DCBB1}" type="parTrans">
      <dgm:prSet custT="1"/>
      <dgm:spPr/>
      <dgm:t>
        <a:bodyPr/>
        <a:lstStyle/>
        <a:p>
          <a:endParaRPr lang="zh-CN" altLang="en-US" sz="1400"/>
        </a:p>
      </dgm:t>
    </dgm:pt>
    <dgm:pt modelId="{9BF505EF-F028-4D56-A684-EBDB3D3537CE}" cxnId="{412BC042-26C0-4F87-87A3-060CCE6DCBB1}" type="sibTrans">
      <dgm:prSet/>
      <dgm:spPr/>
      <dgm:t>
        <a:bodyPr/>
        <a:lstStyle/>
        <a:p>
          <a:endParaRPr lang="zh-CN" altLang="en-US" sz="1400"/>
        </a:p>
      </dgm:t>
    </dgm:pt>
    <dgm:pt modelId="{B500983B-CBC1-4F78-B022-7FD1D5138A4A}">
      <dgm:prSet phldrT="[文本]" custT="1"/>
      <dgm:spPr/>
      <dgm:t>
        <a:bodyPr/>
        <a:lstStyle/>
        <a:p>
          <a:r>
            <a:rPr lang="zh-CN" altLang="en-US" sz="1400" dirty="0">
              <a:solidFill>
                <a:schemeClr val="tx1"/>
              </a:solidFill>
            </a:rPr>
            <a:t>第三节  系统的 优化</a:t>
          </a:r>
        </a:p>
      </dgm:t>
    </dgm:pt>
    <dgm:pt modelId="{41D24995-1D4D-44B4-A539-FE228E34EAE7}" cxnId="{A0304221-599F-4D0A-A3F8-6B28D194D820}" type="parTrans">
      <dgm:prSet custT="1"/>
      <dgm:spPr/>
      <dgm:t>
        <a:bodyPr/>
        <a:lstStyle/>
        <a:p>
          <a:endParaRPr lang="zh-CN" altLang="en-US" sz="1400"/>
        </a:p>
      </dgm:t>
    </dgm:pt>
    <dgm:pt modelId="{91AAFD53-D82A-42E6-A004-9109275BE0AB}" cxnId="{A0304221-599F-4D0A-A3F8-6B28D194D820}" type="sibTrans">
      <dgm:prSet/>
      <dgm:spPr/>
      <dgm:t>
        <a:bodyPr/>
        <a:lstStyle/>
        <a:p>
          <a:endParaRPr lang="zh-CN" altLang="en-US" sz="1400"/>
        </a:p>
      </dgm:t>
    </dgm:pt>
    <dgm:pt modelId="{89BB4574-000E-4300-8959-F51020237526}">
      <dgm:prSet phldrT="[文本]" custT="1"/>
      <dgm:spPr/>
      <dgm:t>
        <a:bodyPr/>
        <a:lstStyle/>
        <a:p>
          <a:r>
            <a:rPr lang="zh-CN" altLang="en-US" sz="1400" dirty="0"/>
            <a:t>第四节  系统的设计</a:t>
          </a:r>
        </a:p>
      </dgm:t>
    </dgm:pt>
    <dgm:pt modelId="{82982C8C-B12B-4AF9-BDC7-AFF35A7B3A1F}" cxnId="{563605A3-C931-4CEE-A660-47866C7F58FC}" type="parTrans">
      <dgm:prSet custT="1"/>
      <dgm:spPr/>
      <dgm:t>
        <a:bodyPr/>
        <a:lstStyle/>
        <a:p>
          <a:endParaRPr lang="zh-CN" altLang="en-US" sz="1400"/>
        </a:p>
      </dgm:t>
    </dgm:pt>
    <dgm:pt modelId="{F99D12EC-BEB3-435B-808D-AA5F336B4022}" cxnId="{563605A3-C931-4CEE-A660-47866C7F58FC}" type="sibTrans">
      <dgm:prSet/>
      <dgm:spPr/>
      <dgm:t>
        <a:bodyPr/>
        <a:lstStyle/>
        <a:p>
          <a:endParaRPr lang="zh-CN" altLang="en-US" sz="1400"/>
        </a:p>
      </dgm:t>
    </dgm:pt>
    <dgm:pt modelId="{EB7066BC-FB45-43B4-B0C1-83F6E09F3F71}">
      <dgm:prSet phldrT="[文本]" custT="1"/>
      <dgm:spPr/>
      <dgm:t>
        <a:bodyPr/>
        <a:lstStyle/>
        <a:p>
          <a:r>
            <a:rPr lang="zh-CN" altLang="en-US" sz="1400" dirty="0"/>
            <a:t>综合学习活动</a:t>
          </a:r>
        </a:p>
      </dgm:t>
    </dgm:pt>
    <dgm:pt modelId="{CE001CA4-80A7-4F2C-98F2-6055E93322EC}" cxnId="{8BB49AF5-EF37-4413-8284-C0DF01D1ED3B}" type="parTrans">
      <dgm:prSet custT="1"/>
      <dgm:spPr/>
      <dgm:t>
        <a:bodyPr/>
        <a:lstStyle/>
        <a:p>
          <a:endParaRPr lang="zh-CN" altLang="en-US" sz="1400"/>
        </a:p>
      </dgm:t>
    </dgm:pt>
    <dgm:pt modelId="{36C68D39-D558-4497-8430-3537943B7D08}" cxnId="{8BB49AF5-EF37-4413-8284-C0DF01D1ED3B}" type="sibTrans">
      <dgm:prSet/>
      <dgm:spPr/>
      <dgm:t>
        <a:bodyPr/>
        <a:lstStyle/>
        <a:p>
          <a:endParaRPr lang="zh-CN" altLang="en-US" sz="1400"/>
        </a:p>
      </dgm:t>
    </dgm:pt>
    <dgm:pt modelId="{03EA6724-B7A5-47B4-AF55-C03259DE9F5C}" type="pres">
      <dgm:prSet presAssocID="{76AF244C-00CE-4877-9C89-D8F29F50CA0C}" presName="diagram" presStyleCnt="0">
        <dgm:presLayoutVars>
          <dgm:chPref val="1"/>
          <dgm:dir/>
          <dgm:animOne val="branch"/>
          <dgm:animLvl val="lvl"/>
          <dgm:resizeHandles val="exact"/>
        </dgm:presLayoutVars>
      </dgm:prSet>
      <dgm:spPr/>
      <dgm:t>
        <a:bodyPr/>
        <a:lstStyle/>
        <a:p>
          <a:endParaRPr lang="zh-CN" altLang="en-US"/>
        </a:p>
      </dgm:t>
    </dgm:pt>
    <dgm:pt modelId="{57F8B8AE-F2E6-40C8-8D26-43B048054E95}" type="pres">
      <dgm:prSet presAssocID="{70AF360F-260E-4996-A311-92D22466AFE8}" presName="root1" presStyleCnt="0"/>
      <dgm:spPr/>
    </dgm:pt>
    <dgm:pt modelId="{1232D2EF-2DBA-4148-9878-530C01D7DB31}" type="pres">
      <dgm:prSet presAssocID="{70AF360F-260E-4996-A311-92D22466AFE8}" presName="LevelOneTextNode" presStyleLbl="node0" presStyleIdx="0" presStyleCnt="1" custScaleX="129236">
        <dgm:presLayoutVars>
          <dgm:chPref val="3"/>
        </dgm:presLayoutVars>
      </dgm:prSet>
      <dgm:spPr/>
      <dgm:t>
        <a:bodyPr/>
        <a:lstStyle/>
        <a:p>
          <a:endParaRPr lang="zh-CN" altLang="en-US"/>
        </a:p>
      </dgm:t>
    </dgm:pt>
    <dgm:pt modelId="{CCAB288A-54B0-4E9B-BD56-1C5EE5D05CF4}" type="pres">
      <dgm:prSet presAssocID="{70AF360F-260E-4996-A311-92D22466AFE8}" presName="level2hierChild" presStyleCnt="0"/>
      <dgm:spPr/>
    </dgm:pt>
    <dgm:pt modelId="{F781E19A-DA9A-4203-89F0-7CF4C75D840D}" type="pres">
      <dgm:prSet presAssocID="{D9BDFE26-CDBD-4AEA-AE46-5CFF88CF9D26}" presName="conn2-1" presStyleLbl="parChTrans1D2" presStyleIdx="0" presStyleCnt="5"/>
      <dgm:spPr/>
      <dgm:t>
        <a:bodyPr/>
        <a:lstStyle/>
        <a:p>
          <a:endParaRPr lang="zh-CN" altLang="en-US"/>
        </a:p>
      </dgm:t>
    </dgm:pt>
    <dgm:pt modelId="{DAC3F1E5-9699-402A-A036-2C367BECD42E}" type="pres">
      <dgm:prSet presAssocID="{D9BDFE26-CDBD-4AEA-AE46-5CFF88CF9D26}" presName="connTx" presStyleLbl="parChTrans1D2" presStyleIdx="0" presStyleCnt="5"/>
      <dgm:spPr/>
      <dgm:t>
        <a:bodyPr/>
        <a:lstStyle/>
        <a:p>
          <a:endParaRPr lang="zh-CN" altLang="en-US"/>
        </a:p>
      </dgm:t>
    </dgm:pt>
    <dgm:pt modelId="{04C7410A-DDA0-4EFE-ADF2-B318EFB7C16F}" type="pres">
      <dgm:prSet presAssocID="{CA19B7EE-6D0A-4B1B-838F-E80637FD8E71}" presName="root2" presStyleCnt="0"/>
      <dgm:spPr/>
    </dgm:pt>
    <dgm:pt modelId="{E782832A-D173-46C9-9904-6341B9DB2CC1}" type="pres">
      <dgm:prSet presAssocID="{CA19B7EE-6D0A-4B1B-838F-E80637FD8E71}" presName="LevelTwoTextNode" presStyleLbl="node2" presStyleIdx="0" presStyleCnt="5" custScaleX="165360">
        <dgm:presLayoutVars>
          <dgm:chPref val="3"/>
        </dgm:presLayoutVars>
      </dgm:prSet>
      <dgm:spPr/>
      <dgm:t>
        <a:bodyPr/>
        <a:lstStyle/>
        <a:p>
          <a:endParaRPr lang="zh-CN" altLang="en-US"/>
        </a:p>
      </dgm:t>
    </dgm:pt>
    <dgm:pt modelId="{770AF67E-5BA4-4E0E-A385-96D6AD5BCFD8}" type="pres">
      <dgm:prSet presAssocID="{CA19B7EE-6D0A-4B1B-838F-E80637FD8E71}" presName="level3hierChild" presStyleCnt="0"/>
      <dgm:spPr/>
    </dgm:pt>
    <dgm:pt modelId="{34D8D377-3DE4-49EA-93F2-924E0EE4E25D}" type="pres">
      <dgm:prSet presAssocID="{554548DD-E541-421D-B4CE-0A65C71B62F7}" presName="conn2-1" presStyleLbl="parChTrans1D2" presStyleIdx="1" presStyleCnt="5"/>
      <dgm:spPr/>
      <dgm:t>
        <a:bodyPr/>
        <a:lstStyle/>
        <a:p>
          <a:endParaRPr lang="zh-CN" altLang="en-US"/>
        </a:p>
      </dgm:t>
    </dgm:pt>
    <dgm:pt modelId="{A20D42CE-896B-4C8F-B305-D24CC7552C8F}" type="pres">
      <dgm:prSet presAssocID="{554548DD-E541-421D-B4CE-0A65C71B62F7}" presName="connTx" presStyleLbl="parChTrans1D2" presStyleIdx="1" presStyleCnt="5"/>
      <dgm:spPr/>
      <dgm:t>
        <a:bodyPr/>
        <a:lstStyle/>
        <a:p>
          <a:endParaRPr lang="zh-CN" altLang="en-US"/>
        </a:p>
      </dgm:t>
    </dgm:pt>
    <dgm:pt modelId="{9377DC56-6C05-4D6B-9E93-4EAE97C0C4C2}" type="pres">
      <dgm:prSet presAssocID="{D7CC91DA-822E-47AB-BC6C-0DCE96CF332C}" presName="root2" presStyleCnt="0"/>
      <dgm:spPr/>
    </dgm:pt>
    <dgm:pt modelId="{915DE2FC-EDE7-4EF5-9CE5-A830A2BEFC0E}" type="pres">
      <dgm:prSet presAssocID="{D7CC91DA-822E-47AB-BC6C-0DCE96CF332C}" presName="LevelTwoTextNode" presStyleLbl="node2" presStyleIdx="1" presStyleCnt="5" custScaleX="165360">
        <dgm:presLayoutVars>
          <dgm:chPref val="3"/>
        </dgm:presLayoutVars>
      </dgm:prSet>
      <dgm:spPr/>
      <dgm:t>
        <a:bodyPr/>
        <a:lstStyle/>
        <a:p>
          <a:endParaRPr lang="zh-CN" altLang="en-US"/>
        </a:p>
      </dgm:t>
    </dgm:pt>
    <dgm:pt modelId="{AD7151C7-BB07-4AAD-80E7-1330EA1D0537}" type="pres">
      <dgm:prSet presAssocID="{D7CC91DA-822E-47AB-BC6C-0DCE96CF332C}" presName="level3hierChild" presStyleCnt="0"/>
      <dgm:spPr/>
    </dgm:pt>
    <dgm:pt modelId="{79CB71F2-6C80-46AD-8E4E-B4602C9650CF}" type="pres">
      <dgm:prSet presAssocID="{41D24995-1D4D-44B4-A539-FE228E34EAE7}" presName="conn2-1" presStyleLbl="parChTrans1D2" presStyleIdx="2" presStyleCnt="5"/>
      <dgm:spPr/>
      <dgm:t>
        <a:bodyPr/>
        <a:lstStyle/>
        <a:p>
          <a:endParaRPr lang="zh-CN" altLang="en-US"/>
        </a:p>
      </dgm:t>
    </dgm:pt>
    <dgm:pt modelId="{3EE0CE1F-3114-4DE2-9A6E-DA85FA6EE486}" type="pres">
      <dgm:prSet presAssocID="{41D24995-1D4D-44B4-A539-FE228E34EAE7}" presName="connTx" presStyleLbl="parChTrans1D2" presStyleIdx="2" presStyleCnt="5"/>
      <dgm:spPr/>
      <dgm:t>
        <a:bodyPr/>
        <a:lstStyle/>
        <a:p>
          <a:endParaRPr lang="zh-CN" altLang="en-US"/>
        </a:p>
      </dgm:t>
    </dgm:pt>
    <dgm:pt modelId="{7BEC320B-E957-4B46-A866-93F14BF40419}" type="pres">
      <dgm:prSet presAssocID="{B500983B-CBC1-4F78-B022-7FD1D5138A4A}" presName="root2" presStyleCnt="0"/>
      <dgm:spPr/>
    </dgm:pt>
    <dgm:pt modelId="{3D08C9DC-8E07-439B-8713-D0A54A6ED9D3}" type="pres">
      <dgm:prSet presAssocID="{B500983B-CBC1-4F78-B022-7FD1D5138A4A}" presName="LevelTwoTextNode" presStyleLbl="node2" presStyleIdx="2" presStyleCnt="5" custScaleX="165360">
        <dgm:presLayoutVars>
          <dgm:chPref val="3"/>
        </dgm:presLayoutVars>
      </dgm:prSet>
      <dgm:spPr/>
      <dgm:t>
        <a:bodyPr/>
        <a:lstStyle/>
        <a:p>
          <a:endParaRPr lang="zh-CN" altLang="en-US"/>
        </a:p>
      </dgm:t>
    </dgm:pt>
    <dgm:pt modelId="{87A6DC1A-F8FC-456C-ACA2-AA68B8B07DF3}" type="pres">
      <dgm:prSet presAssocID="{B500983B-CBC1-4F78-B022-7FD1D5138A4A}" presName="level3hierChild" presStyleCnt="0"/>
      <dgm:spPr/>
    </dgm:pt>
    <dgm:pt modelId="{A30EA572-D6E3-48CF-B880-46D109B8C242}" type="pres">
      <dgm:prSet presAssocID="{82982C8C-B12B-4AF9-BDC7-AFF35A7B3A1F}" presName="conn2-1" presStyleLbl="parChTrans1D2" presStyleIdx="3" presStyleCnt="5"/>
      <dgm:spPr/>
      <dgm:t>
        <a:bodyPr/>
        <a:lstStyle/>
        <a:p>
          <a:endParaRPr lang="zh-CN" altLang="en-US"/>
        </a:p>
      </dgm:t>
    </dgm:pt>
    <dgm:pt modelId="{13AD4A1C-894B-4265-8C9F-AD1884E5EE86}" type="pres">
      <dgm:prSet presAssocID="{82982C8C-B12B-4AF9-BDC7-AFF35A7B3A1F}" presName="connTx" presStyleLbl="parChTrans1D2" presStyleIdx="3" presStyleCnt="5"/>
      <dgm:spPr/>
      <dgm:t>
        <a:bodyPr/>
        <a:lstStyle/>
        <a:p>
          <a:endParaRPr lang="zh-CN" altLang="en-US"/>
        </a:p>
      </dgm:t>
    </dgm:pt>
    <dgm:pt modelId="{1F18613B-3EC0-4364-B957-0B1B2ACEC481}" type="pres">
      <dgm:prSet presAssocID="{89BB4574-000E-4300-8959-F51020237526}" presName="root2" presStyleCnt="0"/>
      <dgm:spPr/>
    </dgm:pt>
    <dgm:pt modelId="{D939C3B6-E4B1-4CDF-92ED-8BE31A3495FE}" type="pres">
      <dgm:prSet presAssocID="{89BB4574-000E-4300-8959-F51020237526}" presName="LevelTwoTextNode" presStyleLbl="node2" presStyleIdx="3" presStyleCnt="5" custScaleX="167517">
        <dgm:presLayoutVars>
          <dgm:chPref val="3"/>
        </dgm:presLayoutVars>
      </dgm:prSet>
      <dgm:spPr/>
      <dgm:t>
        <a:bodyPr/>
        <a:lstStyle/>
        <a:p>
          <a:endParaRPr lang="zh-CN" altLang="en-US"/>
        </a:p>
      </dgm:t>
    </dgm:pt>
    <dgm:pt modelId="{ABDE0872-9505-4E12-96EA-8C8B6EE61AE7}" type="pres">
      <dgm:prSet presAssocID="{89BB4574-000E-4300-8959-F51020237526}" presName="level3hierChild" presStyleCnt="0"/>
      <dgm:spPr/>
    </dgm:pt>
    <dgm:pt modelId="{366E3801-2B6F-4805-9878-B973884D9A74}" type="pres">
      <dgm:prSet presAssocID="{CE001CA4-80A7-4F2C-98F2-6055E93322EC}" presName="conn2-1" presStyleLbl="parChTrans1D2" presStyleIdx="4" presStyleCnt="5"/>
      <dgm:spPr/>
      <dgm:t>
        <a:bodyPr/>
        <a:lstStyle/>
        <a:p>
          <a:endParaRPr lang="zh-CN" altLang="en-US"/>
        </a:p>
      </dgm:t>
    </dgm:pt>
    <dgm:pt modelId="{5556C417-5D9C-4889-B35E-6A07EA42CCFA}" type="pres">
      <dgm:prSet presAssocID="{CE001CA4-80A7-4F2C-98F2-6055E93322EC}" presName="connTx" presStyleLbl="parChTrans1D2" presStyleIdx="4" presStyleCnt="5"/>
      <dgm:spPr/>
      <dgm:t>
        <a:bodyPr/>
        <a:lstStyle/>
        <a:p>
          <a:endParaRPr lang="zh-CN" altLang="en-US"/>
        </a:p>
      </dgm:t>
    </dgm:pt>
    <dgm:pt modelId="{768A929A-2755-4A1C-B047-033BE837265D}" type="pres">
      <dgm:prSet presAssocID="{EB7066BC-FB45-43B4-B0C1-83F6E09F3F71}" presName="root2" presStyleCnt="0"/>
      <dgm:spPr/>
    </dgm:pt>
    <dgm:pt modelId="{B780C068-746F-4B2B-BD5E-72DC73816534}" type="pres">
      <dgm:prSet presAssocID="{EB7066BC-FB45-43B4-B0C1-83F6E09F3F71}" presName="LevelTwoTextNode" presStyleLbl="node2" presStyleIdx="4" presStyleCnt="5" custScaleX="169675">
        <dgm:presLayoutVars>
          <dgm:chPref val="3"/>
        </dgm:presLayoutVars>
      </dgm:prSet>
      <dgm:spPr/>
      <dgm:t>
        <a:bodyPr/>
        <a:lstStyle/>
        <a:p>
          <a:endParaRPr lang="zh-CN" altLang="en-US"/>
        </a:p>
      </dgm:t>
    </dgm:pt>
    <dgm:pt modelId="{9824ACB1-B07C-46E8-BB1A-50836E1D54C8}" type="pres">
      <dgm:prSet presAssocID="{EB7066BC-FB45-43B4-B0C1-83F6E09F3F71}" presName="level3hierChild" presStyleCnt="0"/>
      <dgm:spPr/>
    </dgm:pt>
  </dgm:ptLst>
  <dgm:cxnLst>
    <dgm:cxn modelId="{28B880C7-F8B8-4509-B18A-69A371A4B08E}" type="presOf" srcId="{D9BDFE26-CDBD-4AEA-AE46-5CFF88CF9D26}" destId="{DAC3F1E5-9699-402A-A036-2C367BECD42E}" srcOrd="1" destOrd="0" presId="urn:microsoft.com/office/officeart/2005/8/layout/hierarchy2"/>
    <dgm:cxn modelId="{8BB49AF5-EF37-4413-8284-C0DF01D1ED3B}" srcId="{70AF360F-260E-4996-A311-92D22466AFE8}" destId="{EB7066BC-FB45-43B4-B0C1-83F6E09F3F71}" srcOrd="4" destOrd="0" parTransId="{CE001CA4-80A7-4F2C-98F2-6055E93322EC}" sibTransId="{36C68D39-D558-4497-8430-3537943B7D08}"/>
    <dgm:cxn modelId="{A0F7BDB3-2ED7-4FE4-AD72-6C83C25D5ACB}" type="presOf" srcId="{554548DD-E541-421D-B4CE-0A65C71B62F7}" destId="{34D8D377-3DE4-49EA-93F2-924E0EE4E25D}" srcOrd="0" destOrd="0" presId="urn:microsoft.com/office/officeart/2005/8/layout/hierarchy2"/>
    <dgm:cxn modelId="{9E2CA208-B86B-4CA7-AA26-91C24B30B98F}" type="presOf" srcId="{CA19B7EE-6D0A-4B1B-838F-E80637FD8E71}" destId="{E782832A-D173-46C9-9904-6341B9DB2CC1}" srcOrd="0" destOrd="0" presId="urn:microsoft.com/office/officeart/2005/8/layout/hierarchy2"/>
    <dgm:cxn modelId="{E93746B3-B378-44B6-B6C1-A8BAEE22EB7D}" type="presOf" srcId="{82982C8C-B12B-4AF9-BDC7-AFF35A7B3A1F}" destId="{A30EA572-D6E3-48CF-B880-46D109B8C242}" srcOrd="0" destOrd="0" presId="urn:microsoft.com/office/officeart/2005/8/layout/hierarchy2"/>
    <dgm:cxn modelId="{60DE4D0F-1C78-40E2-80E0-B87A0F1AA30D}" type="presOf" srcId="{82982C8C-B12B-4AF9-BDC7-AFF35A7B3A1F}" destId="{13AD4A1C-894B-4265-8C9F-AD1884E5EE86}" srcOrd="1" destOrd="0" presId="urn:microsoft.com/office/officeart/2005/8/layout/hierarchy2"/>
    <dgm:cxn modelId="{6501F130-4A6E-4EAE-A5D4-0200B10A4727}" type="presOf" srcId="{B500983B-CBC1-4F78-B022-7FD1D5138A4A}" destId="{3D08C9DC-8E07-439B-8713-D0A54A6ED9D3}" srcOrd="0" destOrd="0" presId="urn:microsoft.com/office/officeart/2005/8/layout/hierarchy2"/>
    <dgm:cxn modelId="{A0304221-599F-4D0A-A3F8-6B28D194D820}" srcId="{70AF360F-260E-4996-A311-92D22466AFE8}" destId="{B500983B-CBC1-4F78-B022-7FD1D5138A4A}" srcOrd="2" destOrd="0" parTransId="{41D24995-1D4D-44B4-A539-FE228E34EAE7}" sibTransId="{91AAFD53-D82A-42E6-A004-9109275BE0AB}"/>
    <dgm:cxn modelId="{327C2FAF-7968-4EF2-8792-0E238485A108}" type="presOf" srcId="{76AF244C-00CE-4877-9C89-D8F29F50CA0C}" destId="{03EA6724-B7A5-47B4-AF55-C03259DE9F5C}" srcOrd="0" destOrd="0" presId="urn:microsoft.com/office/officeart/2005/8/layout/hierarchy2"/>
    <dgm:cxn modelId="{456E8057-FBFB-4755-B4D4-CDB4D90C1927}" type="presOf" srcId="{EB7066BC-FB45-43B4-B0C1-83F6E09F3F71}" destId="{B780C068-746F-4B2B-BD5E-72DC73816534}" srcOrd="0" destOrd="0" presId="urn:microsoft.com/office/officeart/2005/8/layout/hierarchy2"/>
    <dgm:cxn modelId="{575ECA83-94B5-4847-BC44-B07179F25CB7}" srcId="{76AF244C-00CE-4877-9C89-D8F29F50CA0C}" destId="{70AF360F-260E-4996-A311-92D22466AFE8}" srcOrd="0" destOrd="0" parTransId="{7A67BADB-F658-4D70-980F-75B1C4AEE26A}" sibTransId="{A7E76EFC-C627-44B6-9BBA-C7557742C20E}"/>
    <dgm:cxn modelId="{06B3A545-087A-481D-9928-05BF46927147}" type="presOf" srcId="{89BB4574-000E-4300-8959-F51020237526}" destId="{D939C3B6-E4B1-4CDF-92ED-8BE31A3495FE}" srcOrd="0" destOrd="0" presId="urn:microsoft.com/office/officeart/2005/8/layout/hierarchy2"/>
    <dgm:cxn modelId="{946C207D-43AE-43DC-B351-9B0626BFC33E}" type="presOf" srcId="{CE001CA4-80A7-4F2C-98F2-6055E93322EC}" destId="{5556C417-5D9C-4889-B35E-6A07EA42CCFA}" srcOrd="1" destOrd="0" presId="urn:microsoft.com/office/officeart/2005/8/layout/hierarchy2"/>
    <dgm:cxn modelId="{F47B19E7-7D9A-4F6F-8277-EDCC50B3D5FC}" type="presOf" srcId="{41D24995-1D4D-44B4-A539-FE228E34EAE7}" destId="{79CB71F2-6C80-46AD-8E4E-B4602C9650CF}" srcOrd="0" destOrd="0" presId="urn:microsoft.com/office/officeart/2005/8/layout/hierarchy2"/>
    <dgm:cxn modelId="{563605A3-C931-4CEE-A660-47866C7F58FC}" srcId="{70AF360F-260E-4996-A311-92D22466AFE8}" destId="{89BB4574-000E-4300-8959-F51020237526}" srcOrd="3" destOrd="0" parTransId="{82982C8C-B12B-4AF9-BDC7-AFF35A7B3A1F}" sibTransId="{F99D12EC-BEB3-435B-808D-AA5F336B4022}"/>
    <dgm:cxn modelId="{80C95EBC-C318-41E5-A2A8-1ED0C1B28E1B}" srcId="{70AF360F-260E-4996-A311-92D22466AFE8}" destId="{CA19B7EE-6D0A-4B1B-838F-E80637FD8E71}" srcOrd="0" destOrd="0" parTransId="{D9BDFE26-CDBD-4AEA-AE46-5CFF88CF9D26}" sibTransId="{F34DFD36-2B50-49E4-A053-82E04DD57DE6}"/>
    <dgm:cxn modelId="{7F7B39CD-82CF-4C11-BC98-B4BBF9D9E037}" type="presOf" srcId="{D9BDFE26-CDBD-4AEA-AE46-5CFF88CF9D26}" destId="{F781E19A-DA9A-4203-89F0-7CF4C75D840D}" srcOrd="0" destOrd="0" presId="urn:microsoft.com/office/officeart/2005/8/layout/hierarchy2"/>
    <dgm:cxn modelId="{F8239C6D-0EAC-40E1-9E2D-718F11D73CE5}" type="presOf" srcId="{D7CC91DA-822E-47AB-BC6C-0DCE96CF332C}" destId="{915DE2FC-EDE7-4EF5-9CE5-A830A2BEFC0E}" srcOrd="0" destOrd="0" presId="urn:microsoft.com/office/officeart/2005/8/layout/hierarchy2"/>
    <dgm:cxn modelId="{87A49C47-DB0B-492A-B6D5-0556F6BCF302}" type="presOf" srcId="{554548DD-E541-421D-B4CE-0A65C71B62F7}" destId="{A20D42CE-896B-4C8F-B305-D24CC7552C8F}" srcOrd="1" destOrd="0" presId="urn:microsoft.com/office/officeart/2005/8/layout/hierarchy2"/>
    <dgm:cxn modelId="{694CEC75-8C27-4223-A212-0861647602C5}" type="presOf" srcId="{70AF360F-260E-4996-A311-92D22466AFE8}" destId="{1232D2EF-2DBA-4148-9878-530C01D7DB31}" srcOrd="0" destOrd="0" presId="urn:microsoft.com/office/officeart/2005/8/layout/hierarchy2"/>
    <dgm:cxn modelId="{CD010489-FA74-4220-B7C9-875B150AEFEF}" type="presOf" srcId="{CE001CA4-80A7-4F2C-98F2-6055E93322EC}" destId="{366E3801-2B6F-4805-9878-B973884D9A74}" srcOrd="0" destOrd="0" presId="urn:microsoft.com/office/officeart/2005/8/layout/hierarchy2"/>
    <dgm:cxn modelId="{F2AEFD94-44BA-49F4-A9A8-921B6A01ED59}" type="presOf" srcId="{41D24995-1D4D-44B4-A539-FE228E34EAE7}" destId="{3EE0CE1F-3114-4DE2-9A6E-DA85FA6EE486}" srcOrd="1" destOrd="0" presId="urn:microsoft.com/office/officeart/2005/8/layout/hierarchy2"/>
    <dgm:cxn modelId="{412BC042-26C0-4F87-87A3-060CCE6DCBB1}" srcId="{70AF360F-260E-4996-A311-92D22466AFE8}" destId="{D7CC91DA-822E-47AB-BC6C-0DCE96CF332C}" srcOrd="1" destOrd="0" parTransId="{554548DD-E541-421D-B4CE-0A65C71B62F7}" sibTransId="{9BF505EF-F028-4D56-A684-EBDB3D3537CE}"/>
    <dgm:cxn modelId="{876BEE6E-0E1A-49FB-88C6-8ED22E1F7F59}" type="presParOf" srcId="{03EA6724-B7A5-47B4-AF55-C03259DE9F5C}" destId="{57F8B8AE-F2E6-40C8-8D26-43B048054E95}" srcOrd="0" destOrd="0" presId="urn:microsoft.com/office/officeart/2005/8/layout/hierarchy2"/>
    <dgm:cxn modelId="{6A5C0526-C862-4231-901F-30109F2D54D9}" type="presParOf" srcId="{57F8B8AE-F2E6-40C8-8D26-43B048054E95}" destId="{1232D2EF-2DBA-4148-9878-530C01D7DB31}" srcOrd="0" destOrd="0" presId="urn:microsoft.com/office/officeart/2005/8/layout/hierarchy2"/>
    <dgm:cxn modelId="{1359CD9F-1D3D-422C-9730-D17C14F4642B}" type="presParOf" srcId="{57F8B8AE-F2E6-40C8-8D26-43B048054E95}" destId="{CCAB288A-54B0-4E9B-BD56-1C5EE5D05CF4}" srcOrd="1" destOrd="0" presId="urn:microsoft.com/office/officeart/2005/8/layout/hierarchy2"/>
    <dgm:cxn modelId="{3FC4B305-8CDE-4A5C-A4D9-05279413ED8C}" type="presParOf" srcId="{CCAB288A-54B0-4E9B-BD56-1C5EE5D05CF4}" destId="{F781E19A-DA9A-4203-89F0-7CF4C75D840D}" srcOrd="0" destOrd="0" presId="urn:microsoft.com/office/officeart/2005/8/layout/hierarchy2"/>
    <dgm:cxn modelId="{2A84EA8E-D2CF-4533-B7DB-0150E2CA60B8}" type="presParOf" srcId="{F781E19A-DA9A-4203-89F0-7CF4C75D840D}" destId="{DAC3F1E5-9699-402A-A036-2C367BECD42E}" srcOrd="0" destOrd="0" presId="urn:microsoft.com/office/officeart/2005/8/layout/hierarchy2"/>
    <dgm:cxn modelId="{BAB62726-83B4-47B4-893A-E7D28133BD0E}" type="presParOf" srcId="{CCAB288A-54B0-4E9B-BD56-1C5EE5D05CF4}" destId="{04C7410A-DDA0-4EFE-ADF2-B318EFB7C16F}" srcOrd="1" destOrd="0" presId="urn:microsoft.com/office/officeart/2005/8/layout/hierarchy2"/>
    <dgm:cxn modelId="{16A7DF17-40FE-43AD-970F-C4296BB9CBA9}" type="presParOf" srcId="{04C7410A-DDA0-4EFE-ADF2-B318EFB7C16F}" destId="{E782832A-D173-46C9-9904-6341B9DB2CC1}" srcOrd="0" destOrd="0" presId="urn:microsoft.com/office/officeart/2005/8/layout/hierarchy2"/>
    <dgm:cxn modelId="{F887EA92-661D-4903-84CC-A8A7375870FB}" type="presParOf" srcId="{04C7410A-DDA0-4EFE-ADF2-B318EFB7C16F}" destId="{770AF67E-5BA4-4E0E-A385-96D6AD5BCFD8}" srcOrd="1" destOrd="0" presId="urn:microsoft.com/office/officeart/2005/8/layout/hierarchy2"/>
    <dgm:cxn modelId="{BECB249A-5D04-464B-BAE0-61AF0AD1F0B2}" type="presParOf" srcId="{CCAB288A-54B0-4E9B-BD56-1C5EE5D05CF4}" destId="{34D8D377-3DE4-49EA-93F2-924E0EE4E25D}" srcOrd="2" destOrd="0" presId="urn:microsoft.com/office/officeart/2005/8/layout/hierarchy2"/>
    <dgm:cxn modelId="{9CCF4A75-0022-4772-9821-58CEE403E8B8}" type="presParOf" srcId="{34D8D377-3DE4-49EA-93F2-924E0EE4E25D}" destId="{A20D42CE-896B-4C8F-B305-D24CC7552C8F}" srcOrd="0" destOrd="0" presId="urn:microsoft.com/office/officeart/2005/8/layout/hierarchy2"/>
    <dgm:cxn modelId="{C93DE4C6-52FB-4E3F-9F2E-AB5D1C4D6CE4}" type="presParOf" srcId="{CCAB288A-54B0-4E9B-BD56-1C5EE5D05CF4}" destId="{9377DC56-6C05-4D6B-9E93-4EAE97C0C4C2}" srcOrd="3" destOrd="0" presId="urn:microsoft.com/office/officeart/2005/8/layout/hierarchy2"/>
    <dgm:cxn modelId="{4F6D7FD5-36DE-4A8E-8B78-E3A7004355EA}" type="presParOf" srcId="{9377DC56-6C05-4D6B-9E93-4EAE97C0C4C2}" destId="{915DE2FC-EDE7-4EF5-9CE5-A830A2BEFC0E}" srcOrd="0" destOrd="0" presId="urn:microsoft.com/office/officeart/2005/8/layout/hierarchy2"/>
    <dgm:cxn modelId="{B4416948-A554-40F4-BEA3-0EBE857F6E9D}" type="presParOf" srcId="{9377DC56-6C05-4D6B-9E93-4EAE97C0C4C2}" destId="{AD7151C7-BB07-4AAD-80E7-1330EA1D0537}" srcOrd="1" destOrd="0" presId="urn:microsoft.com/office/officeart/2005/8/layout/hierarchy2"/>
    <dgm:cxn modelId="{54963443-BD7D-413B-8D27-3E0D3A07F262}" type="presParOf" srcId="{CCAB288A-54B0-4E9B-BD56-1C5EE5D05CF4}" destId="{79CB71F2-6C80-46AD-8E4E-B4602C9650CF}" srcOrd="4" destOrd="0" presId="urn:microsoft.com/office/officeart/2005/8/layout/hierarchy2"/>
    <dgm:cxn modelId="{18448B60-603C-4D34-B541-CB080973B5C5}" type="presParOf" srcId="{79CB71F2-6C80-46AD-8E4E-B4602C9650CF}" destId="{3EE0CE1F-3114-4DE2-9A6E-DA85FA6EE486}" srcOrd="0" destOrd="0" presId="urn:microsoft.com/office/officeart/2005/8/layout/hierarchy2"/>
    <dgm:cxn modelId="{6E2639EB-E061-4CCE-B56D-0016B7E927E8}" type="presParOf" srcId="{CCAB288A-54B0-4E9B-BD56-1C5EE5D05CF4}" destId="{7BEC320B-E957-4B46-A866-93F14BF40419}" srcOrd="5" destOrd="0" presId="urn:microsoft.com/office/officeart/2005/8/layout/hierarchy2"/>
    <dgm:cxn modelId="{E66D0393-36FF-4ABD-BAEA-D101F1798628}" type="presParOf" srcId="{7BEC320B-E957-4B46-A866-93F14BF40419}" destId="{3D08C9DC-8E07-439B-8713-D0A54A6ED9D3}" srcOrd="0" destOrd="0" presId="urn:microsoft.com/office/officeart/2005/8/layout/hierarchy2"/>
    <dgm:cxn modelId="{11FBD400-9825-4CFE-AD4F-9E3D3DC5D67D}" type="presParOf" srcId="{7BEC320B-E957-4B46-A866-93F14BF40419}" destId="{87A6DC1A-F8FC-456C-ACA2-AA68B8B07DF3}" srcOrd="1" destOrd="0" presId="urn:microsoft.com/office/officeart/2005/8/layout/hierarchy2"/>
    <dgm:cxn modelId="{26C3B0AE-5188-458E-B948-7AF5E894D692}" type="presParOf" srcId="{CCAB288A-54B0-4E9B-BD56-1C5EE5D05CF4}" destId="{A30EA572-D6E3-48CF-B880-46D109B8C242}" srcOrd="6" destOrd="0" presId="urn:microsoft.com/office/officeart/2005/8/layout/hierarchy2"/>
    <dgm:cxn modelId="{5BA25790-7E21-4A91-91CA-C22A42DB06E8}" type="presParOf" srcId="{A30EA572-D6E3-48CF-B880-46D109B8C242}" destId="{13AD4A1C-894B-4265-8C9F-AD1884E5EE86}" srcOrd="0" destOrd="0" presId="urn:microsoft.com/office/officeart/2005/8/layout/hierarchy2"/>
    <dgm:cxn modelId="{41F7F3DB-7B85-4318-92BB-DC6C118C1606}" type="presParOf" srcId="{CCAB288A-54B0-4E9B-BD56-1C5EE5D05CF4}" destId="{1F18613B-3EC0-4364-B957-0B1B2ACEC481}" srcOrd="7" destOrd="0" presId="urn:microsoft.com/office/officeart/2005/8/layout/hierarchy2"/>
    <dgm:cxn modelId="{74D6095C-7B25-494D-B2F7-3AF64F51B27F}" type="presParOf" srcId="{1F18613B-3EC0-4364-B957-0B1B2ACEC481}" destId="{D939C3B6-E4B1-4CDF-92ED-8BE31A3495FE}" srcOrd="0" destOrd="0" presId="urn:microsoft.com/office/officeart/2005/8/layout/hierarchy2"/>
    <dgm:cxn modelId="{CA5F61AE-BC60-4657-8A5D-9139CF3E663F}" type="presParOf" srcId="{1F18613B-3EC0-4364-B957-0B1B2ACEC481}" destId="{ABDE0872-9505-4E12-96EA-8C8B6EE61AE7}" srcOrd="1" destOrd="0" presId="urn:microsoft.com/office/officeart/2005/8/layout/hierarchy2"/>
    <dgm:cxn modelId="{002A77BD-2860-4CD7-A357-EC9358F1C511}" type="presParOf" srcId="{CCAB288A-54B0-4E9B-BD56-1C5EE5D05CF4}" destId="{366E3801-2B6F-4805-9878-B973884D9A74}" srcOrd="8" destOrd="0" presId="urn:microsoft.com/office/officeart/2005/8/layout/hierarchy2"/>
    <dgm:cxn modelId="{1E62E514-8BCD-495A-9F1E-9AB4E8763EBD}" type="presParOf" srcId="{366E3801-2B6F-4805-9878-B973884D9A74}" destId="{5556C417-5D9C-4889-B35E-6A07EA42CCFA}" srcOrd="0" destOrd="0" presId="urn:microsoft.com/office/officeart/2005/8/layout/hierarchy2"/>
    <dgm:cxn modelId="{964067A8-5DB9-445E-BA13-E412A1B22C5C}" type="presParOf" srcId="{CCAB288A-54B0-4E9B-BD56-1C5EE5D05CF4}" destId="{768A929A-2755-4A1C-B047-033BE837265D}" srcOrd="9" destOrd="0" presId="urn:microsoft.com/office/officeart/2005/8/layout/hierarchy2"/>
    <dgm:cxn modelId="{F751CF32-526C-4557-BF72-720200E686B4}" type="presParOf" srcId="{768A929A-2755-4A1C-B047-033BE837265D}" destId="{B780C068-746F-4B2B-BD5E-72DC73816534}" srcOrd="0" destOrd="0" presId="urn:microsoft.com/office/officeart/2005/8/layout/hierarchy2"/>
    <dgm:cxn modelId="{77B32D22-11F3-4984-9C7F-4F99CAE64DF4}" type="presParOf" srcId="{768A929A-2755-4A1C-B047-033BE837265D}" destId="{9824ACB1-B07C-46E8-BB1A-50836E1D54C8}" srcOrd="1" destOrd="0" presId="urn:microsoft.com/office/officeart/2005/8/layout/hierarchy2"/>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08155-E6CF-40B3-825F-0078F169EFEF}"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zh-CN" altLang="en-US"/>
        </a:p>
      </dgm:t>
    </dgm:pt>
    <dgm:pt modelId="{66604C8B-74B3-4189-842D-16FDEADCADC1}">
      <dgm:prSet phldrT="[文本]" custT="1"/>
      <dgm:spPr/>
      <dgm:t>
        <a:bodyPr/>
        <a:lstStyle/>
        <a:p>
          <a:r>
            <a:rPr lang="zh-CN" altLang="en-US" sz="1600" dirty="0"/>
            <a:t>都江堰</a:t>
          </a:r>
        </a:p>
      </dgm:t>
    </dgm:pt>
    <dgm:pt modelId="{714917B1-CBCA-4BD3-A7BE-240E4A895E39}" cxnId="{8A113E5E-DED3-4255-BF14-738201CE0A40}" type="parTrans">
      <dgm:prSet/>
      <dgm:spPr/>
      <dgm:t>
        <a:bodyPr/>
        <a:lstStyle/>
        <a:p>
          <a:endParaRPr lang="zh-CN" altLang="en-US" sz="1100"/>
        </a:p>
      </dgm:t>
    </dgm:pt>
    <dgm:pt modelId="{BD435477-9A6B-471C-9E2A-241D5F9E79DB}" cxnId="{8A113E5E-DED3-4255-BF14-738201CE0A40}" type="sibTrans">
      <dgm:prSet/>
      <dgm:spPr/>
      <dgm:t>
        <a:bodyPr/>
        <a:lstStyle/>
        <a:p>
          <a:endParaRPr lang="zh-CN" altLang="en-US" sz="1100"/>
        </a:p>
      </dgm:t>
    </dgm:pt>
    <dgm:pt modelId="{B3EB1E2C-2BBD-4945-8A09-FE3C3486D817}">
      <dgm:prSet phldrT="[文本]" custT="1"/>
      <dgm:spPr/>
      <dgm:t>
        <a:bodyPr/>
        <a:lstStyle/>
        <a:p>
          <a:r>
            <a:rPr lang="zh-CN" altLang="en-US" sz="1600" dirty="0"/>
            <a:t>鱼嘴</a:t>
          </a:r>
        </a:p>
      </dgm:t>
    </dgm:pt>
    <dgm:pt modelId="{E0FD67B7-19EC-4C38-82DD-C8C9AEFDDFB8}" cxnId="{B024BB17-F461-4C68-80D6-9473EAFFA692}" type="parTrans">
      <dgm:prSet/>
      <dgm:spPr/>
      <dgm:t>
        <a:bodyPr/>
        <a:lstStyle/>
        <a:p>
          <a:endParaRPr lang="zh-CN" altLang="en-US" sz="1100"/>
        </a:p>
      </dgm:t>
    </dgm:pt>
    <dgm:pt modelId="{B0AB03AF-6A84-4928-9278-3F4A956E5725}" cxnId="{B024BB17-F461-4C68-80D6-9473EAFFA692}" type="sibTrans">
      <dgm:prSet/>
      <dgm:spPr/>
      <dgm:t>
        <a:bodyPr/>
        <a:lstStyle/>
        <a:p>
          <a:endParaRPr lang="zh-CN" altLang="en-US" sz="1100"/>
        </a:p>
      </dgm:t>
    </dgm:pt>
    <dgm:pt modelId="{01C03899-B13C-461A-8216-66A20C576CCD}">
      <dgm:prSet phldrT="[文本]" custT="1"/>
      <dgm:spPr/>
      <dgm:t>
        <a:bodyPr/>
        <a:lstStyle/>
        <a:p>
          <a:r>
            <a:rPr lang="zh-CN" altLang="en-US" sz="1600" dirty="0"/>
            <a:t>飞沙堰</a:t>
          </a:r>
        </a:p>
      </dgm:t>
    </dgm:pt>
    <dgm:pt modelId="{A406BF4D-3F6E-4C50-9F1C-39D57DC3AF2A}" cxnId="{C0DFB786-B888-455B-B5D1-DA23DF4CD1DB}" type="parTrans">
      <dgm:prSet/>
      <dgm:spPr/>
      <dgm:t>
        <a:bodyPr/>
        <a:lstStyle/>
        <a:p>
          <a:endParaRPr lang="zh-CN" altLang="en-US" sz="1100"/>
        </a:p>
      </dgm:t>
    </dgm:pt>
    <dgm:pt modelId="{1372AF8C-6ECE-4907-ADBD-FF011F071854}" cxnId="{C0DFB786-B888-455B-B5D1-DA23DF4CD1DB}" type="sibTrans">
      <dgm:prSet/>
      <dgm:spPr/>
      <dgm:t>
        <a:bodyPr/>
        <a:lstStyle/>
        <a:p>
          <a:endParaRPr lang="zh-CN" altLang="en-US" sz="1100"/>
        </a:p>
      </dgm:t>
    </dgm:pt>
    <dgm:pt modelId="{D61E05F2-316D-4C5C-A020-9BF0E964495C}">
      <dgm:prSet phldrT="[文本]" custT="1"/>
      <dgm:spPr/>
      <dgm:t>
        <a:bodyPr/>
        <a:lstStyle/>
        <a:p>
          <a:r>
            <a:rPr lang="zh-CN" altLang="en-US" sz="1600" dirty="0"/>
            <a:t>宝瓶口</a:t>
          </a:r>
        </a:p>
      </dgm:t>
    </dgm:pt>
    <dgm:pt modelId="{05D7FCBF-AA76-4E33-B20F-97392C29B564}" cxnId="{CC452A0C-232D-41CD-ACB1-18B1CE9A3699}" type="parTrans">
      <dgm:prSet/>
      <dgm:spPr/>
      <dgm:t>
        <a:bodyPr/>
        <a:lstStyle/>
        <a:p>
          <a:endParaRPr lang="zh-CN" altLang="en-US" sz="1100"/>
        </a:p>
      </dgm:t>
    </dgm:pt>
    <dgm:pt modelId="{146F46CB-FA0D-4CEE-AF0D-0AB4C9C9E330}" cxnId="{CC452A0C-232D-41CD-ACB1-18B1CE9A3699}" type="sibTrans">
      <dgm:prSet/>
      <dgm:spPr/>
      <dgm:t>
        <a:bodyPr/>
        <a:lstStyle/>
        <a:p>
          <a:endParaRPr lang="zh-CN" altLang="en-US" sz="1100"/>
        </a:p>
      </dgm:t>
    </dgm:pt>
    <dgm:pt modelId="{DF17C682-C556-4D43-A415-F54F2F32E8DA}" type="pres">
      <dgm:prSet presAssocID="{6E008155-E6CF-40B3-825F-0078F169EFEF}" presName="hierChild1" presStyleCnt="0">
        <dgm:presLayoutVars>
          <dgm:orgChart val="1"/>
          <dgm:chPref val="1"/>
          <dgm:dir/>
          <dgm:animOne val="branch"/>
          <dgm:animLvl val="lvl"/>
          <dgm:resizeHandles/>
        </dgm:presLayoutVars>
      </dgm:prSet>
      <dgm:spPr/>
      <dgm:t>
        <a:bodyPr/>
        <a:lstStyle/>
        <a:p>
          <a:endParaRPr lang="zh-CN" altLang="en-US"/>
        </a:p>
      </dgm:t>
    </dgm:pt>
    <dgm:pt modelId="{4163BE35-D180-4238-86D3-98023C3F5543}" type="pres">
      <dgm:prSet presAssocID="{66604C8B-74B3-4189-842D-16FDEADCADC1}" presName="hierRoot1" presStyleCnt="0">
        <dgm:presLayoutVars>
          <dgm:hierBranch val="init"/>
        </dgm:presLayoutVars>
      </dgm:prSet>
      <dgm:spPr/>
    </dgm:pt>
    <dgm:pt modelId="{80830459-49B2-4B33-850F-141FC42660A2}" type="pres">
      <dgm:prSet presAssocID="{66604C8B-74B3-4189-842D-16FDEADCADC1}" presName="rootComposite1" presStyleCnt="0"/>
      <dgm:spPr/>
    </dgm:pt>
    <dgm:pt modelId="{B13CD802-E4A4-487E-84CE-AA9372CCEE4D}" type="pres">
      <dgm:prSet presAssocID="{66604C8B-74B3-4189-842D-16FDEADCADC1}" presName="rootText1" presStyleLbl="node0" presStyleIdx="0" presStyleCnt="1">
        <dgm:presLayoutVars>
          <dgm:chPref val="3"/>
        </dgm:presLayoutVars>
      </dgm:prSet>
      <dgm:spPr/>
      <dgm:t>
        <a:bodyPr/>
        <a:lstStyle/>
        <a:p>
          <a:endParaRPr lang="zh-CN" altLang="en-US"/>
        </a:p>
      </dgm:t>
    </dgm:pt>
    <dgm:pt modelId="{BE817A65-6C61-4F19-B576-CF018C822FE9}" type="pres">
      <dgm:prSet presAssocID="{66604C8B-74B3-4189-842D-16FDEADCADC1}" presName="rootConnector1" presStyleLbl="node1" presStyleIdx="0" presStyleCnt="0"/>
      <dgm:spPr/>
      <dgm:t>
        <a:bodyPr/>
        <a:lstStyle/>
        <a:p>
          <a:endParaRPr lang="zh-CN" altLang="en-US"/>
        </a:p>
      </dgm:t>
    </dgm:pt>
    <dgm:pt modelId="{79773228-97D9-4ADF-B44B-D8EFF46469FF}" type="pres">
      <dgm:prSet presAssocID="{66604C8B-74B3-4189-842D-16FDEADCADC1}" presName="hierChild2" presStyleCnt="0"/>
      <dgm:spPr/>
    </dgm:pt>
    <dgm:pt modelId="{BA11A9B6-F753-4C18-A31E-42CF4D802F06}" type="pres">
      <dgm:prSet presAssocID="{E0FD67B7-19EC-4C38-82DD-C8C9AEFDDFB8}" presName="Name37" presStyleLbl="parChTrans1D2" presStyleIdx="0" presStyleCnt="3"/>
      <dgm:spPr/>
      <dgm:t>
        <a:bodyPr/>
        <a:lstStyle/>
        <a:p>
          <a:endParaRPr lang="zh-CN" altLang="en-US"/>
        </a:p>
      </dgm:t>
    </dgm:pt>
    <dgm:pt modelId="{21C82DD7-8917-4C30-8B2D-FC24C731EE68}" type="pres">
      <dgm:prSet presAssocID="{B3EB1E2C-2BBD-4945-8A09-FE3C3486D817}" presName="hierRoot2" presStyleCnt="0">
        <dgm:presLayoutVars>
          <dgm:hierBranch val="init"/>
        </dgm:presLayoutVars>
      </dgm:prSet>
      <dgm:spPr/>
    </dgm:pt>
    <dgm:pt modelId="{942DEE33-7202-45CD-8C36-EC8EAAD9EBBB}" type="pres">
      <dgm:prSet presAssocID="{B3EB1E2C-2BBD-4945-8A09-FE3C3486D817}" presName="rootComposite" presStyleCnt="0"/>
      <dgm:spPr/>
    </dgm:pt>
    <dgm:pt modelId="{BB41F1F7-E587-49C9-A48D-FD3ECE5A75FF}" type="pres">
      <dgm:prSet presAssocID="{B3EB1E2C-2BBD-4945-8A09-FE3C3486D817}" presName="rootText" presStyleLbl="node2" presStyleIdx="0" presStyleCnt="3">
        <dgm:presLayoutVars>
          <dgm:chPref val="3"/>
        </dgm:presLayoutVars>
      </dgm:prSet>
      <dgm:spPr/>
      <dgm:t>
        <a:bodyPr/>
        <a:lstStyle/>
        <a:p>
          <a:endParaRPr lang="zh-CN" altLang="en-US"/>
        </a:p>
      </dgm:t>
    </dgm:pt>
    <dgm:pt modelId="{DCE46D42-F56D-4172-9768-8EF4B5EDA732}" type="pres">
      <dgm:prSet presAssocID="{B3EB1E2C-2BBD-4945-8A09-FE3C3486D817}" presName="rootConnector" presStyleLbl="node2" presStyleIdx="0" presStyleCnt="3"/>
      <dgm:spPr/>
      <dgm:t>
        <a:bodyPr/>
        <a:lstStyle/>
        <a:p>
          <a:endParaRPr lang="zh-CN" altLang="en-US"/>
        </a:p>
      </dgm:t>
    </dgm:pt>
    <dgm:pt modelId="{7220658D-F36B-4C3E-81E1-82AB1C65889B}" type="pres">
      <dgm:prSet presAssocID="{B3EB1E2C-2BBD-4945-8A09-FE3C3486D817}" presName="hierChild4" presStyleCnt="0"/>
      <dgm:spPr/>
    </dgm:pt>
    <dgm:pt modelId="{1A412DDF-AA99-49FE-856D-D38F5D6BFCD3}" type="pres">
      <dgm:prSet presAssocID="{B3EB1E2C-2BBD-4945-8A09-FE3C3486D817}" presName="hierChild5" presStyleCnt="0"/>
      <dgm:spPr/>
    </dgm:pt>
    <dgm:pt modelId="{18C9A010-5034-4864-9887-095CA1DA86F9}" type="pres">
      <dgm:prSet presAssocID="{A406BF4D-3F6E-4C50-9F1C-39D57DC3AF2A}" presName="Name37" presStyleLbl="parChTrans1D2" presStyleIdx="1" presStyleCnt="3"/>
      <dgm:spPr/>
      <dgm:t>
        <a:bodyPr/>
        <a:lstStyle/>
        <a:p>
          <a:endParaRPr lang="zh-CN" altLang="en-US"/>
        </a:p>
      </dgm:t>
    </dgm:pt>
    <dgm:pt modelId="{887B7608-49B2-4AAC-A55B-450127C31C39}" type="pres">
      <dgm:prSet presAssocID="{01C03899-B13C-461A-8216-66A20C576CCD}" presName="hierRoot2" presStyleCnt="0">
        <dgm:presLayoutVars>
          <dgm:hierBranch val="init"/>
        </dgm:presLayoutVars>
      </dgm:prSet>
      <dgm:spPr/>
    </dgm:pt>
    <dgm:pt modelId="{246642B3-8239-4BD3-A434-5A5678CCA1F3}" type="pres">
      <dgm:prSet presAssocID="{01C03899-B13C-461A-8216-66A20C576CCD}" presName="rootComposite" presStyleCnt="0"/>
      <dgm:spPr/>
    </dgm:pt>
    <dgm:pt modelId="{8982EDAD-3D83-4DE6-97B6-655485A0E495}" type="pres">
      <dgm:prSet presAssocID="{01C03899-B13C-461A-8216-66A20C576CCD}" presName="rootText" presStyleLbl="node2" presStyleIdx="1" presStyleCnt="3">
        <dgm:presLayoutVars>
          <dgm:chPref val="3"/>
        </dgm:presLayoutVars>
      </dgm:prSet>
      <dgm:spPr/>
      <dgm:t>
        <a:bodyPr/>
        <a:lstStyle/>
        <a:p>
          <a:endParaRPr lang="zh-CN" altLang="en-US"/>
        </a:p>
      </dgm:t>
    </dgm:pt>
    <dgm:pt modelId="{176CD3F7-25D0-41C2-B0F8-A503902813D4}" type="pres">
      <dgm:prSet presAssocID="{01C03899-B13C-461A-8216-66A20C576CCD}" presName="rootConnector" presStyleLbl="node2" presStyleIdx="1" presStyleCnt="3"/>
      <dgm:spPr/>
      <dgm:t>
        <a:bodyPr/>
        <a:lstStyle/>
        <a:p>
          <a:endParaRPr lang="zh-CN" altLang="en-US"/>
        </a:p>
      </dgm:t>
    </dgm:pt>
    <dgm:pt modelId="{8D01693B-B057-4A6E-BDD1-528762FEECF8}" type="pres">
      <dgm:prSet presAssocID="{01C03899-B13C-461A-8216-66A20C576CCD}" presName="hierChild4" presStyleCnt="0"/>
      <dgm:spPr/>
    </dgm:pt>
    <dgm:pt modelId="{5F4F4F60-C63D-4935-AF8F-CE1576B44955}" type="pres">
      <dgm:prSet presAssocID="{01C03899-B13C-461A-8216-66A20C576CCD}" presName="hierChild5" presStyleCnt="0"/>
      <dgm:spPr/>
    </dgm:pt>
    <dgm:pt modelId="{FEFACD1A-09EC-4503-A5F6-36FDC11A6CF7}" type="pres">
      <dgm:prSet presAssocID="{05D7FCBF-AA76-4E33-B20F-97392C29B564}" presName="Name37" presStyleLbl="parChTrans1D2" presStyleIdx="2" presStyleCnt="3"/>
      <dgm:spPr/>
      <dgm:t>
        <a:bodyPr/>
        <a:lstStyle/>
        <a:p>
          <a:endParaRPr lang="zh-CN" altLang="en-US"/>
        </a:p>
      </dgm:t>
    </dgm:pt>
    <dgm:pt modelId="{45F2E40B-1832-49E3-AB85-B651289BA9E3}" type="pres">
      <dgm:prSet presAssocID="{D61E05F2-316D-4C5C-A020-9BF0E964495C}" presName="hierRoot2" presStyleCnt="0">
        <dgm:presLayoutVars>
          <dgm:hierBranch val="init"/>
        </dgm:presLayoutVars>
      </dgm:prSet>
      <dgm:spPr/>
    </dgm:pt>
    <dgm:pt modelId="{54CFD5FE-957F-4D35-8257-B238D0F85566}" type="pres">
      <dgm:prSet presAssocID="{D61E05F2-316D-4C5C-A020-9BF0E964495C}" presName="rootComposite" presStyleCnt="0"/>
      <dgm:spPr/>
    </dgm:pt>
    <dgm:pt modelId="{2E421577-B4F5-42F0-B382-152F5719999C}" type="pres">
      <dgm:prSet presAssocID="{D61E05F2-316D-4C5C-A020-9BF0E964495C}" presName="rootText" presStyleLbl="node2" presStyleIdx="2" presStyleCnt="3">
        <dgm:presLayoutVars>
          <dgm:chPref val="3"/>
        </dgm:presLayoutVars>
      </dgm:prSet>
      <dgm:spPr/>
      <dgm:t>
        <a:bodyPr/>
        <a:lstStyle/>
        <a:p>
          <a:endParaRPr lang="zh-CN" altLang="en-US"/>
        </a:p>
      </dgm:t>
    </dgm:pt>
    <dgm:pt modelId="{2B5C8207-65F7-4349-A081-CD908B410000}" type="pres">
      <dgm:prSet presAssocID="{D61E05F2-316D-4C5C-A020-9BF0E964495C}" presName="rootConnector" presStyleLbl="node2" presStyleIdx="2" presStyleCnt="3"/>
      <dgm:spPr/>
      <dgm:t>
        <a:bodyPr/>
        <a:lstStyle/>
        <a:p>
          <a:endParaRPr lang="zh-CN" altLang="en-US"/>
        </a:p>
      </dgm:t>
    </dgm:pt>
    <dgm:pt modelId="{2CB5FF8D-D5CB-43D3-830D-B124D3E5BB9B}" type="pres">
      <dgm:prSet presAssocID="{D61E05F2-316D-4C5C-A020-9BF0E964495C}" presName="hierChild4" presStyleCnt="0"/>
      <dgm:spPr/>
    </dgm:pt>
    <dgm:pt modelId="{05573590-5221-455E-858D-F65E04F8B5C3}" type="pres">
      <dgm:prSet presAssocID="{D61E05F2-316D-4C5C-A020-9BF0E964495C}" presName="hierChild5" presStyleCnt="0"/>
      <dgm:spPr/>
    </dgm:pt>
    <dgm:pt modelId="{6BD74874-CBB8-4018-8522-FCFB948A3E31}" type="pres">
      <dgm:prSet presAssocID="{66604C8B-74B3-4189-842D-16FDEADCADC1}" presName="hierChild3" presStyleCnt="0"/>
      <dgm:spPr/>
    </dgm:pt>
  </dgm:ptLst>
  <dgm:cxnLst>
    <dgm:cxn modelId="{C331EEAB-E35B-4981-A1E9-85BB3BE529AA}" type="presOf" srcId="{01C03899-B13C-461A-8216-66A20C576CCD}" destId="{8982EDAD-3D83-4DE6-97B6-655485A0E495}" srcOrd="0" destOrd="0" presId="urn:microsoft.com/office/officeart/2005/8/layout/orgChart1"/>
    <dgm:cxn modelId="{8A113E5E-DED3-4255-BF14-738201CE0A40}" srcId="{6E008155-E6CF-40B3-825F-0078F169EFEF}" destId="{66604C8B-74B3-4189-842D-16FDEADCADC1}" srcOrd="0" destOrd="0" parTransId="{714917B1-CBCA-4BD3-A7BE-240E4A895E39}" sibTransId="{BD435477-9A6B-471C-9E2A-241D5F9E79DB}"/>
    <dgm:cxn modelId="{11F6A80E-87A2-4F38-874A-B39CB1D41B92}" type="presOf" srcId="{D61E05F2-316D-4C5C-A020-9BF0E964495C}" destId="{2E421577-B4F5-42F0-B382-152F5719999C}" srcOrd="0" destOrd="0" presId="urn:microsoft.com/office/officeart/2005/8/layout/orgChart1"/>
    <dgm:cxn modelId="{29462E16-CF8F-4519-90C9-456CFF82F949}" type="presOf" srcId="{D61E05F2-316D-4C5C-A020-9BF0E964495C}" destId="{2B5C8207-65F7-4349-A081-CD908B410000}" srcOrd="1" destOrd="0" presId="urn:microsoft.com/office/officeart/2005/8/layout/orgChart1"/>
    <dgm:cxn modelId="{D7F85F1B-8749-40CF-9C1C-9730F96EE747}" type="presOf" srcId="{05D7FCBF-AA76-4E33-B20F-97392C29B564}" destId="{FEFACD1A-09EC-4503-A5F6-36FDC11A6CF7}" srcOrd="0" destOrd="0" presId="urn:microsoft.com/office/officeart/2005/8/layout/orgChart1"/>
    <dgm:cxn modelId="{3163A95A-887E-48B4-98CF-7DA54F2437ED}" type="presOf" srcId="{66604C8B-74B3-4189-842D-16FDEADCADC1}" destId="{B13CD802-E4A4-487E-84CE-AA9372CCEE4D}" srcOrd="0" destOrd="0" presId="urn:microsoft.com/office/officeart/2005/8/layout/orgChart1"/>
    <dgm:cxn modelId="{BF95F4E8-AD51-45B7-960A-A8B84CC20BE6}" type="presOf" srcId="{E0FD67B7-19EC-4C38-82DD-C8C9AEFDDFB8}" destId="{BA11A9B6-F753-4C18-A31E-42CF4D802F06}" srcOrd="0" destOrd="0" presId="urn:microsoft.com/office/officeart/2005/8/layout/orgChart1"/>
    <dgm:cxn modelId="{B024BB17-F461-4C68-80D6-9473EAFFA692}" srcId="{66604C8B-74B3-4189-842D-16FDEADCADC1}" destId="{B3EB1E2C-2BBD-4945-8A09-FE3C3486D817}" srcOrd="0" destOrd="0" parTransId="{E0FD67B7-19EC-4C38-82DD-C8C9AEFDDFB8}" sibTransId="{B0AB03AF-6A84-4928-9278-3F4A956E5725}"/>
    <dgm:cxn modelId="{772CDDCD-EC7E-4E28-95FB-FF52CEBF19E6}" type="presOf" srcId="{B3EB1E2C-2BBD-4945-8A09-FE3C3486D817}" destId="{DCE46D42-F56D-4172-9768-8EF4B5EDA732}" srcOrd="1" destOrd="0" presId="urn:microsoft.com/office/officeart/2005/8/layout/orgChart1"/>
    <dgm:cxn modelId="{AF860B86-B8E8-44DE-8E30-0A5BAED2F2B0}" type="presOf" srcId="{A406BF4D-3F6E-4C50-9F1C-39D57DC3AF2A}" destId="{18C9A010-5034-4864-9887-095CA1DA86F9}" srcOrd="0" destOrd="0" presId="urn:microsoft.com/office/officeart/2005/8/layout/orgChart1"/>
    <dgm:cxn modelId="{F249D242-2AFB-4962-9BE1-AE512617B420}" type="presOf" srcId="{B3EB1E2C-2BBD-4945-8A09-FE3C3486D817}" destId="{BB41F1F7-E587-49C9-A48D-FD3ECE5A75FF}" srcOrd="0" destOrd="0" presId="urn:microsoft.com/office/officeart/2005/8/layout/orgChart1"/>
    <dgm:cxn modelId="{C0DFB786-B888-455B-B5D1-DA23DF4CD1DB}" srcId="{66604C8B-74B3-4189-842D-16FDEADCADC1}" destId="{01C03899-B13C-461A-8216-66A20C576CCD}" srcOrd="1" destOrd="0" parTransId="{A406BF4D-3F6E-4C50-9F1C-39D57DC3AF2A}" sibTransId="{1372AF8C-6ECE-4907-ADBD-FF011F071854}"/>
    <dgm:cxn modelId="{02EE4BC1-E025-4B1C-BD5D-08005092D387}" type="presOf" srcId="{01C03899-B13C-461A-8216-66A20C576CCD}" destId="{176CD3F7-25D0-41C2-B0F8-A503902813D4}" srcOrd="1" destOrd="0" presId="urn:microsoft.com/office/officeart/2005/8/layout/orgChart1"/>
    <dgm:cxn modelId="{CC452A0C-232D-41CD-ACB1-18B1CE9A3699}" srcId="{66604C8B-74B3-4189-842D-16FDEADCADC1}" destId="{D61E05F2-316D-4C5C-A020-9BF0E964495C}" srcOrd="2" destOrd="0" parTransId="{05D7FCBF-AA76-4E33-B20F-97392C29B564}" sibTransId="{146F46CB-FA0D-4CEE-AF0D-0AB4C9C9E330}"/>
    <dgm:cxn modelId="{A00A49DB-A14A-4915-99F9-E910758C9BC1}" type="presOf" srcId="{66604C8B-74B3-4189-842D-16FDEADCADC1}" destId="{BE817A65-6C61-4F19-B576-CF018C822FE9}" srcOrd="1" destOrd="0" presId="urn:microsoft.com/office/officeart/2005/8/layout/orgChart1"/>
    <dgm:cxn modelId="{546FEE65-9654-4587-B0D8-351F8D8BFCF0}" type="presOf" srcId="{6E008155-E6CF-40B3-825F-0078F169EFEF}" destId="{DF17C682-C556-4D43-A415-F54F2F32E8DA}" srcOrd="0" destOrd="0" presId="urn:microsoft.com/office/officeart/2005/8/layout/orgChart1"/>
    <dgm:cxn modelId="{47F27883-4C4E-42EF-A7C2-3D3424165619}" type="presParOf" srcId="{DF17C682-C556-4D43-A415-F54F2F32E8DA}" destId="{4163BE35-D180-4238-86D3-98023C3F5543}" srcOrd="0" destOrd="0" presId="urn:microsoft.com/office/officeart/2005/8/layout/orgChart1"/>
    <dgm:cxn modelId="{63EA951A-0B60-467D-9569-61ADBB5D6312}" type="presParOf" srcId="{4163BE35-D180-4238-86D3-98023C3F5543}" destId="{80830459-49B2-4B33-850F-141FC42660A2}" srcOrd="0" destOrd="0" presId="urn:microsoft.com/office/officeart/2005/8/layout/orgChart1"/>
    <dgm:cxn modelId="{37AC9CCA-FD61-4B58-A9D9-76F6237B470B}" type="presParOf" srcId="{80830459-49B2-4B33-850F-141FC42660A2}" destId="{B13CD802-E4A4-487E-84CE-AA9372CCEE4D}" srcOrd="0" destOrd="0" presId="urn:microsoft.com/office/officeart/2005/8/layout/orgChart1"/>
    <dgm:cxn modelId="{D6BB73A4-8CE1-4E17-B6A9-E25804C5B9BE}" type="presParOf" srcId="{80830459-49B2-4B33-850F-141FC42660A2}" destId="{BE817A65-6C61-4F19-B576-CF018C822FE9}" srcOrd="1" destOrd="0" presId="urn:microsoft.com/office/officeart/2005/8/layout/orgChart1"/>
    <dgm:cxn modelId="{8D97D1A9-8C43-4165-9F8F-E1620F390291}" type="presParOf" srcId="{4163BE35-D180-4238-86D3-98023C3F5543}" destId="{79773228-97D9-4ADF-B44B-D8EFF46469FF}" srcOrd="1" destOrd="0" presId="urn:microsoft.com/office/officeart/2005/8/layout/orgChart1"/>
    <dgm:cxn modelId="{566480C6-D93B-4DCD-B594-6989DAC25539}" type="presParOf" srcId="{79773228-97D9-4ADF-B44B-D8EFF46469FF}" destId="{BA11A9B6-F753-4C18-A31E-42CF4D802F06}" srcOrd="0" destOrd="0" presId="urn:microsoft.com/office/officeart/2005/8/layout/orgChart1"/>
    <dgm:cxn modelId="{D0DA67E8-E9CF-46EB-B455-DAD33528D17E}" type="presParOf" srcId="{79773228-97D9-4ADF-B44B-D8EFF46469FF}" destId="{21C82DD7-8917-4C30-8B2D-FC24C731EE68}" srcOrd="1" destOrd="0" presId="urn:microsoft.com/office/officeart/2005/8/layout/orgChart1"/>
    <dgm:cxn modelId="{90468323-BF0D-4495-ABFD-304283F050AD}" type="presParOf" srcId="{21C82DD7-8917-4C30-8B2D-FC24C731EE68}" destId="{942DEE33-7202-45CD-8C36-EC8EAAD9EBBB}" srcOrd="0" destOrd="0" presId="urn:microsoft.com/office/officeart/2005/8/layout/orgChart1"/>
    <dgm:cxn modelId="{B225601F-795F-439A-8BF9-23F6A9456FB7}" type="presParOf" srcId="{942DEE33-7202-45CD-8C36-EC8EAAD9EBBB}" destId="{BB41F1F7-E587-49C9-A48D-FD3ECE5A75FF}" srcOrd="0" destOrd="0" presId="urn:microsoft.com/office/officeart/2005/8/layout/orgChart1"/>
    <dgm:cxn modelId="{8BCA2582-574B-427E-BB6C-330C764703EA}" type="presParOf" srcId="{942DEE33-7202-45CD-8C36-EC8EAAD9EBBB}" destId="{DCE46D42-F56D-4172-9768-8EF4B5EDA732}" srcOrd="1" destOrd="0" presId="urn:microsoft.com/office/officeart/2005/8/layout/orgChart1"/>
    <dgm:cxn modelId="{8A0D8CFE-1FBC-4A79-9954-776F22E61176}" type="presParOf" srcId="{21C82DD7-8917-4C30-8B2D-FC24C731EE68}" destId="{7220658D-F36B-4C3E-81E1-82AB1C65889B}" srcOrd="1" destOrd="0" presId="urn:microsoft.com/office/officeart/2005/8/layout/orgChart1"/>
    <dgm:cxn modelId="{EB945916-F65C-4019-9D63-2EE7E8C4B1CC}" type="presParOf" srcId="{21C82DD7-8917-4C30-8B2D-FC24C731EE68}" destId="{1A412DDF-AA99-49FE-856D-D38F5D6BFCD3}" srcOrd="2" destOrd="0" presId="urn:microsoft.com/office/officeart/2005/8/layout/orgChart1"/>
    <dgm:cxn modelId="{6462919A-8190-4059-BE41-A1F5E683C07D}" type="presParOf" srcId="{79773228-97D9-4ADF-B44B-D8EFF46469FF}" destId="{18C9A010-5034-4864-9887-095CA1DA86F9}" srcOrd="2" destOrd="0" presId="urn:microsoft.com/office/officeart/2005/8/layout/orgChart1"/>
    <dgm:cxn modelId="{555014E2-5436-4952-9726-49E321E71CCE}" type="presParOf" srcId="{79773228-97D9-4ADF-B44B-D8EFF46469FF}" destId="{887B7608-49B2-4AAC-A55B-450127C31C39}" srcOrd="3" destOrd="0" presId="urn:microsoft.com/office/officeart/2005/8/layout/orgChart1"/>
    <dgm:cxn modelId="{0E090BA5-B605-4CB6-8789-979CF09A165A}" type="presParOf" srcId="{887B7608-49B2-4AAC-A55B-450127C31C39}" destId="{246642B3-8239-4BD3-A434-5A5678CCA1F3}" srcOrd="0" destOrd="0" presId="urn:microsoft.com/office/officeart/2005/8/layout/orgChart1"/>
    <dgm:cxn modelId="{E058BF37-B710-40AA-9073-F423710740FD}" type="presParOf" srcId="{246642B3-8239-4BD3-A434-5A5678CCA1F3}" destId="{8982EDAD-3D83-4DE6-97B6-655485A0E495}" srcOrd="0" destOrd="0" presId="urn:microsoft.com/office/officeart/2005/8/layout/orgChart1"/>
    <dgm:cxn modelId="{39802CF4-12D8-4B16-8655-4615FB4F9686}" type="presParOf" srcId="{246642B3-8239-4BD3-A434-5A5678CCA1F3}" destId="{176CD3F7-25D0-41C2-B0F8-A503902813D4}" srcOrd="1" destOrd="0" presId="urn:microsoft.com/office/officeart/2005/8/layout/orgChart1"/>
    <dgm:cxn modelId="{91814603-745E-414C-AEAA-120ADDFA0CD6}" type="presParOf" srcId="{887B7608-49B2-4AAC-A55B-450127C31C39}" destId="{8D01693B-B057-4A6E-BDD1-528762FEECF8}" srcOrd="1" destOrd="0" presId="urn:microsoft.com/office/officeart/2005/8/layout/orgChart1"/>
    <dgm:cxn modelId="{7DF67DFB-6E53-4B2D-B84A-449E67A3BDC3}" type="presParOf" srcId="{887B7608-49B2-4AAC-A55B-450127C31C39}" destId="{5F4F4F60-C63D-4935-AF8F-CE1576B44955}" srcOrd="2" destOrd="0" presId="urn:microsoft.com/office/officeart/2005/8/layout/orgChart1"/>
    <dgm:cxn modelId="{B990F8BC-C5D0-4AA7-B0CD-4F47F7496C40}" type="presParOf" srcId="{79773228-97D9-4ADF-B44B-D8EFF46469FF}" destId="{FEFACD1A-09EC-4503-A5F6-36FDC11A6CF7}" srcOrd="4" destOrd="0" presId="urn:microsoft.com/office/officeart/2005/8/layout/orgChart1"/>
    <dgm:cxn modelId="{ED1BB057-20F0-43A8-B76A-70C09CBF9878}" type="presParOf" srcId="{79773228-97D9-4ADF-B44B-D8EFF46469FF}" destId="{45F2E40B-1832-49E3-AB85-B651289BA9E3}" srcOrd="5" destOrd="0" presId="urn:microsoft.com/office/officeart/2005/8/layout/orgChart1"/>
    <dgm:cxn modelId="{5EA1F35A-BE87-489F-A2A0-249A8781E6EC}" type="presParOf" srcId="{45F2E40B-1832-49E3-AB85-B651289BA9E3}" destId="{54CFD5FE-957F-4D35-8257-B238D0F85566}" srcOrd="0" destOrd="0" presId="urn:microsoft.com/office/officeart/2005/8/layout/orgChart1"/>
    <dgm:cxn modelId="{90765B78-8D35-4C0C-B324-66F4B15FB2E2}" type="presParOf" srcId="{54CFD5FE-957F-4D35-8257-B238D0F85566}" destId="{2E421577-B4F5-42F0-B382-152F5719999C}" srcOrd="0" destOrd="0" presId="urn:microsoft.com/office/officeart/2005/8/layout/orgChart1"/>
    <dgm:cxn modelId="{1A7CEAC6-096D-4754-9D09-E9F3B2BD7496}" type="presParOf" srcId="{54CFD5FE-957F-4D35-8257-B238D0F85566}" destId="{2B5C8207-65F7-4349-A081-CD908B410000}" srcOrd="1" destOrd="0" presId="urn:microsoft.com/office/officeart/2005/8/layout/orgChart1"/>
    <dgm:cxn modelId="{1B3A718D-10DC-4253-918A-8D722CAE6563}" type="presParOf" srcId="{45F2E40B-1832-49E3-AB85-B651289BA9E3}" destId="{2CB5FF8D-D5CB-43D3-830D-B124D3E5BB9B}" srcOrd="1" destOrd="0" presId="urn:microsoft.com/office/officeart/2005/8/layout/orgChart1"/>
    <dgm:cxn modelId="{9CD01B44-1E7C-4FB6-B1E3-EAB3DC15EA46}" type="presParOf" srcId="{45F2E40B-1832-49E3-AB85-B651289BA9E3}" destId="{05573590-5221-455E-858D-F65E04F8B5C3}" srcOrd="2" destOrd="0" presId="urn:microsoft.com/office/officeart/2005/8/layout/orgChart1"/>
    <dgm:cxn modelId="{06E91CBF-891E-4B51-9F3F-89017D240DB8}" type="presParOf" srcId="{4163BE35-D180-4238-86D3-98023C3F5543}" destId="{6BD74874-CBB8-4018-8522-FCFB948A3E31}"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008155-E6CF-40B3-825F-0078F169EFEF}"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zh-CN" altLang="en-US"/>
        </a:p>
      </dgm:t>
    </dgm:pt>
    <dgm:pt modelId="{66604C8B-74B3-4189-842D-16FDEADCADC1}">
      <dgm:prSet phldrT="[文本]" custT="1"/>
      <dgm:spPr/>
      <dgm:t>
        <a:bodyPr/>
        <a:lstStyle/>
        <a:p>
          <a:r>
            <a:rPr lang="zh-CN" altLang="en-US" sz="1600" dirty="0"/>
            <a:t>都江堰</a:t>
          </a:r>
        </a:p>
      </dgm:t>
    </dgm:pt>
    <dgm:pt modelId="{714917B1-CBCA-4BD3-A7BE-240E4A895E39}" cxnId="{8A113E5E-DED3-4255-BF14-738201CE0A40}" type="parTrans">
      <dgm:prSet/>
      <dgm:spPr/>
      <dgm:t>
        <a:bodyPr/>
        <a:lstStyle/>
        <a:p>
          <a:endParaRPr lang="zh-CN" altLang="en-US" sz="1100"/>
        </a:p>
      </dgm:t>
    </dgm:pt>
    <dgm:pt modelId="{BD435477-9A6B-471C-9E2A-241D5F9E79DB}" cxnId="{8A113E5E-DED3-4255-BF14-738201CE0A40}" type="sibTrans">
      <dgm:prSet/>
      <dgm:spPr/>
      <dgm:t>
        <a:bodyPr/>
        <a:lstStyle/>
        <a:p>
          <a:endParaRPr lang="zh-CN" altLang="en-US" sz="1100"/>
        </a:p>
      </dgm:t>
    </dgm:pt>
    <dgm:pt modelId="{B3EB1E2C-2BBD-4945-8A09-FE3C3486D817}">
      <dgm:prSet phldrT="[文本]" custT="1"/>
      <dgm:spPr/>
      <dgm:t>
        <a:bodyPr/>
        <a:lstStyle/>
        <a:p>
          <a:r>
            <a:rPr lang="zh-CN" altLang="en-US" sz="1600" dirty="0"/>
            <a:t>鱼嘴</a:t>
          </a:r>
        </a:p>
      </dgm:t>
    </dgm:pt>
    <dgm:pt modelId="{E0FD67B7-19EC-4C38-82DD-C8C9AEFDDFB8}" cxnId="{B024BB17-F461-4C68-80D6-9473EAFFA692}" type="parTrans">
      <dgm:prSet/>
      <dgm:spPr/>
      <dgm:t>
        <a:bodyPr/>
        <a:lstStyle/>
        <a:p>
          <a:endParaRPr lang="zh-CN" altLang="en-US" sz="1100"/>
        </a:p>
      </dgm:t>
    </dgm:pt>
    <dgm:pt modelId="{B0AB03AF-6A84-4928-9278-3F4A956E5725}" cxnId="{B024BB17-F461-4C68-80D6-9473EAFFA692}" type="sibTrans">
      <dgm:prSet/>
      <dgm:spPr/>
      <dgm:t>
        <a:bodyPr/>
        <a:lstStyle/>
        <a:p>
          <a:endParaRPr lang="zh-CN" altLang="en-US" sz="1100"/>
        </a:p>
      </dgm:t>
    </dgm:pt>
    <dgm:pt modelId="{01C03899-B13C-461A-8216-66A20C576CCD}">
      <dgm:prSet phldrT="[文本]" custT="1"/>
      <dgm:spPr/>
      <dgm:t>
        <a:bodyPr/>
        <a:lstStyle/>
        <a:p>
          <a:r>
            <a:rPr lang="zh-CN" altLang="en-US" sz="1600" dirty="0"/>
            <a:t>飞沙堰</a:t>
          </a:r>
        </a:p>
      </dgm:t>
    </dgm:pt>
    <dgm:pt modelId="{A406BF4D-3F6E-4C50-9F1C-39D57DC3AF2A}" cxnId="{C0DFB786-B888-455B-B5D1-DA23DF4CD1DB}" type="parTrans">
      <dgm:prSet/>
      <dgm:spPr/>
      <dgm:t>
        <a:bodyPr/>
        <a:lstStyle/>
        <a:p>
          <a:endParaRPr lang="zh-CN" altLang="en-US" sz="1100"/>
        </a:p>
      </dgm:t>
    </dgm:pt>
    <dgm:pt modelId="{1372AF8C-6ECE-4907-ADBD-FF011F071854}" cxnId="{C0DFB786-B888-455B-B5D1-DA23DF4CD1DB}" type="sibTrans">
      <dgm:prSet/>
      <dgm:spPr/>
      <dgm:t>
        <a:bodyPr/>
        <a:lstStyle/>
        <a:p>
          <a:endParaRPr lang="zh-CN" altLang="en-US" sz="1100"/>
        </a:p>
      </dgm:t>
    </dgm:pt>
    <dgm:pt modelId="{D61E05F2-316D-4C5C-A020-9BF0E964495C}">
      <dgm:prSet phldrT="[文本]" custT="1"/>
      <dgm:spPr/>
      <dgm:t>
        <a:bodyPr/>
        <a:lstStyle/>
        <a:p>
          <a:r>
            <a:rPr lang="zh-CN" altLang="en-US" sz="1600" dirty="0"/>
            <a:t>宝瓶口</a:t>
          </a:r>
        </a:p>
      </dgm:t>
    </dgm:pt>
    <dgm:pt modelId="{05D7FCBF-AA76-4E33-B20F-97392C29B564}" cxnId="{CC452A0C-232D-41CD-ACB1-18B1CE9A3699}" type="parTrans">
      <dgm:prSet/>
      <dgm:spPr/>
      <dgm:t>
        <a:bodyPr/>
        <a:lstStyle/>
        <a:p>
          <a:endParaRPr lang="zh-CN" altLang="en-US" sz="1100"/>
        </a:p>
      </dgm:t>
    </dgm:pt>
    <dgm:pt modelId="{146F46CB-FA0D-4CEE-AF0D-0AB4C9C9E330}" cxnId="{CC452A0C-232D-41CD-ACB1-18B1CE9A3699}" type="sibTrans">
      <dgm:prSet/>
      <dgm:spPr/>
      <dgm:t>
        <a:bodyPr/>
        <a:lstStyle/>
        <a:p>
          <a:endParaRPr lang="zh-CN" altLang="en-US" sz="1100"/>
        </a:p>
      </dgm:t>
    </dgm:pt>
    <dgm:pt modelId="{DF17C682-C556-4D43-A415-F54F2F32E8DA}" type="pres">
      <dgm:prSet presAssocID="{6E008155-E6CF-40B3-825F-0078F169EFEF}" presName="hierChild1" presStyleCnt="0">
        <dgm:presLayoutVars>
          <dgm:orgChart val="1"/>
          <dgm:chPref val="1"/>
          <dgm:dir/>
          <dgm:animOne val="branch"/>
          <dgm:animLvl val="lvl"/>
          <dgm:resizeHandles/>
        </dgm:presLayoutVars>
      </dgm:prSet>
      <dgm:spPr/>
      <dgm:t>
        <a:bodyPr/>
        <a:lstStyle/>
        <a:p>
          <a:endParaRPr lang="zh-CN" altLang="en-US"/>
        </a:p>
      </dgm:t>
    </dgm:pt>
    <dgm:pt modelId="{4163BE35-D180-4238-86D3-98023C3F5543}" type="pres">
      <dgm:prSet presAssocID="{66604C8B-74B3-4189-842D-16FDEADCADC1}" presName="hierRoot1" presStyleCnt="0">
        <dgm:presLayoutVars>
          <dgm:hierBranch val="init"/>
        </dgm:presLayoutVars>
      </dgm:prSet>
      <dgm:spPr/>
    </dgm:pt>
    <dgm:pt modelId="{80830459-49B2-4B33-850F-141FC42660A2}" type="pres">
      <dgm:prSet presAssocID="{66604C8B-74B3-4189-842D-16FDEADCADC1}" presName="rootComposite1" presStyleCnt="0"/>
      <dgm:spPr/>
    </dgm:pt>
    <dgm:pt modelId="{B13CD802-E4A4-487E-84CE-AA9372CCEE4D}" type="pres">
      <dgm:prSet presAssocID="{66604C8B-74B3-4189-842D-16FDEADCADC1}" presName="rootText1" presStyleLbl="node0" presStyleIdx="0" presStyleCnt="1">
        <dgm:presLayoutVars>
          <dgm:chPref val="3"/>
        </dgm:presLayoutVars>
      </dgm:prSet>
      <dgm:spPr/>
      <dgm:t>
        <a:bodyPr/>
        <a:lstStyle/>
        <a:p>
          <a:endParaRPr lang="zh-CN" altLang="en-US"/>
        </a:p>
      </dgm:t>
    </dgm:pt>
    <dgm:pt modelId="{BE817A65-6C61-4F19-B576-CF018C822FE9}" type="pres">
      <dgm:prSet presAssocID="{66604C8B-74B3-4189-842D-16FDEADCADC1}" presName="rootConnector1" presStyleLbl="node1" presStyleIdx="0" presStyleCnt="0"/>
      <dgm:spPr/>
      <dgm:t>
        <a:bodyPr/>
        <a:lstStyle/>
        <a:p>
          <a:endParaRPr lang="zh-CN" altLang="en-US"/>
        </a:p>
      </dgm:t>
    </dgm:pt>
    <dgm:pt modelId="{79773228-97D9-4ADF-B44B-D8EFF46469FF}" type="pres">
      <dgm:prSet presAssocID="{66604C8B-74B3-4189-842D-16FDEADCADC1}" presName="hierChild2" presStyleCnt="0"/>
      <dgm:spPr/>
    </dgm:pt>
    <dgm:pt modelId="{BA11A9B6-F753-4C18-A31E-42CF4D802F06}" type="pres">
      <dgm:prSet presAssocID="{E0FD67B7-19EC-4C38-82DD-C8C9AEFDDFB8}" presName="Name37" presStyleLbl="parChTrans1D2" presStyleIdx="0" presStyleCnt="3"/>
      <dgm:spPr/>
      <dgm:t>
        <a:bodyPr/>
        <a:lstStyle/>
        <a:p>
          <a:endParaRPr lang="zh-CN" altLang="en-US"/>
        </a:p>
      </dgm:t>
    </dgm:pt>
    <dgm:pt modelId="{21C82DD7-8917-4C30-8B2D-FC24C731EE68}" type="pres">
      <dgm:prSet presAssocID="{B3EB1E2C-2BBD-4945-8A09-FE3C3486D817}" presName="hierRoot2" presStyleCnt="0">
        <dgm:presLayoutVars>
          <dgm:hierBranch val="init"/>
        </dgm:presLayoutVars>
      </dgm:prSet>
      <dgm:spPr/>
    </dgm:pt>
    <dgm:pt modelId="{942DEE33-7202-45CD-8C36-EC8EAAD9EBBB}" type="pres">
      <dgm:prSet presAssocID="{B3EB1E2C-2BBD-4945-8A09-FE3C3486D817}" presName="rootComposite" presStyleCnt="0"/>
      <dgm:spPr/>
    </dgm:pt>
    <dgm:pt modelId="{BB41F1F7-E587-49C9-A48D-FD3ECE5A75FF}" type="pres">
      <dgm:prSet presAssocID="{B3EB1E2C-2BBD-4945-8A09-FE3C3486D817}" presName="rootText" presStyleLbl="node2" presStyleIdx="0" presStyleCnt="3">
        <dgm:presLayoutVars>
          <dgm:chPref val="3"/>
        </dgm:presLayoutVars>
      </dgm:prSet>
      <dgm:spPr/>
      <dgm:t>
        <a:bodyPr/>
        <a:lstStyle/>
        <a:p>
          <a:endParaRPr lang="zh-CN" altLang="en-US"/>
        </a:p>
      </dgm:t>
    </dgm:pt>
    <dgm:pt modelId="{DCE46D42-F56D-4172-9768-8EF4B5EDA732}" type="pres">
      <dgm:prSet presAssocID="{B3EB1E2C-2BBD-4945-8A09-FE3C3486D817}" presName="rootConnector" presStyleLbl="node2" presStyleIdx="0" presStyleCnt="3"/>
      <dgm:spPr/>
      <dgm:t>
        <a:bodyPr/>
        <a:lstStyle/>
        <a:p>
          <a:endParaRPr lang="zh-CN" altLang="en-US"/>
        </a:p>
      </dgm:t>
    </dgm:pt>
    <dgm:pt modelId="{7220658D-F36B-4C3E-81E1-82AB1C65889B}" type="pres">
      <dgm:prSet presAssocID="{B3EB1E2C-2BBD-4945-8A09-FE3C3486D817}" presName="hierChild4" presStyleCnt="0"/>
      <dgm:spPr/>
    </dgm:pt>
    <dgm:pt modelId="{1A412DDF-AA99-49FE-856D-D38F5D6BFCD3}" type="pres">
      <dgm:prSet presAssocID="{B3EB1E2C-2BBD-4945-8A09-FE3C3486D817}" presName="hierChild5" presStyleCnt="0"/>
      <dgm:spPr/>
    </dgm:pt>
    <dgm:pt modelId="{18C9A010-5034-4864-9887-095CA1DA86F9}" type="pres">
      <dgm:prSet presAssocID="{A406BF4D-3F6E-4C50-9F1C-39D57DC3AF2A}" presName="Name37" presStyleLbl="parChTrans1D2" presStyleIdx="1" presStyleCnt="3"/>
      <dgm:spPr/>
      <dgm:t>
        <a:bodyPr/>
        <a:lstStyle/>
        <a:p>
          <a:endParaRPr lang="zh-CN" altLang="en-US"/>
        </a:p>
      </dgm:t>
    </dgm:pt>
    <dgm:pt modelId="{887B7608-49B2-4AAC-A55B-450127C31C39}" type="pres">
      <dgm:prSet presAssocID="{01C03899-B13C-461A-8216-66A20C576CCD}" presName="hierRoot2" presStyleCnt="0">
        <dgm:presLayoutVars>
          <dgm:hierBranch val="init"/>
        </dgm:presLayoutVars>
      </dgm:prSet>
      <dgm:spPr/>
    </dgm:pt>
    <dgm:pt modelId="{246642B3-8239-4BD3-A434-5A5678CCA1F3}" type="pres">
      <dgm:prSet presAssocID="{01C03899-B13C-461A-8216-66A20C576CCD}" presName="rootComposite" presStyleCnt="0"/>
      <dgm:spPr/>
    </dgm:pt>
    <dgm:pt modelId="{8982EDAD-3D83-4DE6-97B6-655485A0E495}" type="pres">
      <dgm:prSet presAssocID="{01C03899-B13C-461A-8216-66A20C576CCD}" presName="rootText" presStyleLbl="node2" presStyleIdx="1" presStyleCnt="3">
        <dgm:presLayoutVars>
          <dgm:chPref val="3"/>
        </dgm:presLayoutVars>
      </dgm:prSet>
      <dgm:spPr/>
      <dgm:t>
        <a:bodyPr/>
        <a:lstStyle/>
        <a:p>
          <a:endParaRPr lang="zh-CN" altLang="en-US"/>
        </a:p>
      </dgm:t>
    </dgm:pt>
    <dgm:pt modelId="{176CD3F7-25D0-41C2-B0F8-A503902813D4}" type="pres">
      <dgm:prSet presAssocID="{01C03899-B13C-461A-8216-66A20C576CCD}" presName="rootConnector" presStyleLbl="node2" presStyleIdx="1" presStyleCnt="3"/>
      <dgm:spPr/>
      <dgm:t>
        <a:bodyPr/>
        <a:lstStyle/>
        <a:p>
          <a:endParaRPr lang="zh-CN" altLang="en-US"/>
        </a:p>
      </dgm:t>
    </dgm:pt>
    <dgm:pt modelId="{8D01693B-B057-4A6E-BDD1-528762FEECF8}" type="pres">
      <dgm:prSet presAssocID="{01C03899-B13C-461A-8216-66A20C576CCD}" presName="hierChild4" presStyleCnt="0"/>
      <dgm:spPr/>
    </dgm:pt>
    <dgm:pt modelId="{5F4F4F60-C63D-4935-AF8F-CE1576B44955}" type="pres">
      <dgm:prSet presAssocID="{01C03899-B13C-461A-8216-66A20C576CCD}" presName="hierChild5" presStyleCnt="0"/>
      <dgm:spPr/>
    </dgm:pt>
    <dgm:pt modelId="{FEFACD1A-09EC-4503-A5F6-36FDC11A6CF7}" type="pres">
      <dgm:prSet presAssocID="{05D7FCBF-AA76-4E33-B20F-97392C29B564}" presName="Name37" presStyleLbl="parChTrans1D2" presStyleIdx="2" presStyleCnt="3"/>
      <dgm:spPr/>
      <dgm:t>
        <a:bodyPr/>
        <a:lstStyle/>
        <a:p>
          <a:endParaRPr lang="zh-CN" altLang="en-US"/>
        </a:p>
      </dgm:t>
    </dgm:pt>
    <dgm:pt modelId="{45F2E40B-1832-49E3-AB85-B651289BA9E3}" type="pres">
      <dgm:prSet presAssocID="{D61E05F2-316D-4C5C-A020-9BF0E964495C}" presName="hierRoot2" presStyleCnt="0">
        <dgm:presLayoutVars>
          <dgm:hierBranch val="init"/>
        </dgm:presLayoutVars>
      </dgm:prSet>
      <dgm:spPr/>
    </dgm:pt>
    <dgm:pt modelId="{54CFD5FE-957F-4D35-8257-B238D0F85566}" type="pres">
      <dgm:prSet presAssocID="{D61E05F2-316D-4C5C-A020-9BF0E964495C}" presName="rootComposite" presStyleCnt="0"/>
      <dgm:spPr/>
    </dgm:pt>
    <dgm:pt modelId="{2E421577-B4F5-42F0-B382-152F5719999C}" type="pres">
      <dgm:prSet presAssocID="{D61E05F2-316D-4C5C-A020-9BF0E964495C}" presName="rootText" presStyleLbl="node2" presStyleIdx="2" presStyleCnt="3">
        <dgm:presLayoutVars>
          <dgm:chPref val="3"/>
        </dgm:presLayoutVars>
      </dgm:prSet>
      <dgm:spPr/>
      <dgm:t>
        <a:bodyPr/>
        <a:lstStyle/>
        <a:p>
          <a:endParaRPr lang="zh-CN" altLang="en-US"/>
        </a:p>
      </dgm:t>
    </dgm:pt>
    <dgm:pt modelId="{2B5C8207-65F7-4349-A081-CD908B410000}" type="pres">
      <dgm:prSet presAssocID="{D61E05F2-316D-4C5C-A020-9BF0E964495C}" presName="rootConnector" presStyleLbl="node2" presStyleIdx="2" presStyleCnt="3"/>
      <dgm:spPr/>
      <dgm:t>
        <a:bodyPr/>
        <a:lstStyle/>
        <a:p>
          <a:endParaRPr lang="zh-CN" altLang="en-US"/>
        </a:p>
      </dgm:t>
    </dgm:pt>
    <dgm:pt modelId="{2CB5FF8D-D5CB-43D3-830D-B124D3E5BB9B}" type="pres">
      <dgm:prSet presAssocID="{D61E05F2-316D-4C5C-A020-9BF0E964495C}" presName="hierChild4" presStyleCnt="0"/>
      <dgm:spPr/>
    </dgm:pt>
    <dgm:pt modelId="{05573590-5221-455E-858D-F65E04F8B5C3}" type="pres">
      <dgm:prSet presAssocID="{D61E05F2-316D-4C5C-A020-9BF0E964495C}" presName="hierChild5" presStyleCnt="0"/>
      <dgm:spPr/>
    </dgm:pt>
    <dgm:pt modelId="{6BD74874-CBB8-4018-8522-FCFB948A3E31}" type="pres">
      <dgm:prSet presAssocID="{66604C8B-74B3-4189-842D-16FDEADCADC1}" presName="hierChild3" presStyleCnt="0"/>
      <dgm:spPr/>
    </dgm:pt>
  </dgm:ptLst>
  <dgm:cxnLst>
    <dgm:cxn modelId="{9DA41E92-D718-47C1-946F-7B25226E3378}" type="presOf" srcId="{6E008155-E6CF-40B3-825F-0078F169EFEF}" destId="{DF17C682-C556-4D43-A415-F54F2F32E8DA}" srcOrd="0" destOrd="0" presId="urn:microsoft.com/office/officeart/2005/8/layout/orgChart1"/>
    <dgm:cxn modelId="{9D17FB7C-1E6E-496E-9D76-C81C9D36E501}" type="presOf" srcId="{05D7FCBF-AA76-4E33-B20F-97392C29B564}" destId="{FEFACD1A-09EC-4503-A5F6-36FDC11A6CF7}" srcOrd="0" destOrd="0" presId="urn:microsoft.com/office/officeart/2005/8/layout/orgChart1"/>
    <dgm:cxn modelId="{4CB73953-E856-4937-8F3E-0A5EDFDC0D2B}" type="presOf" srcId="{B3EB1E2C-2BBD-4945-8A09-FE3C3486D817}" destId="{DCE46D42-F56D-4172-9768-8EF4B5EDA732}" srcOrd="1" destOrd="0" presId="urn:microsoft.com/office/officeart/2005/8/layout/orgChart1"/>
    <dgm:cxn modelId="{14DCD4B8-8C08-4E91-8ABD-F4E6A80F227D}" type="presOf" srcId="{D61E05F2-316D-4C5C-A020-9BF0E964495C}" destId="{2E421577-B4F5-42F0-B382-152F5719999C}" srcOrd="0" destOrd="0" presId="urn:microsoft.com/office/officeart/2005/8/layout/orgChart1"/>
    <dgm:cxn modelId="{8A113E5E-DED3-4255-BF14-738201CE0A40}" srcId="{6E008155-E6CF-40B3-825F-0078F169EFEF}" destId="{66604C8B-74B3-4189-842D-16FDEADCADC1}" srcOrd="0" destOrd="0" parTransId="{714917B1-CBCA-4BD3-A7BE-240E4A895E39}" sibTransId="{BD435477-9A6B-471C-9E2A-241D5F9E79DB}"/>
    <dgm:cxn modelId="{592E39E0-B0A0-448A-A8C4-DE542D3A5C30}" type="presOf" srcId="{B3EB1E2C-2BBD-4945-8A09-FE3C3486D817}" destId="{BB41F1F7-E587-49C9-A48D-FD3ECE5A75FF}" srcOrd="0" destOrd="0" presId="urn:microsoft.com/office/officeart/2005/8/layout/orgChart1"/>
    <dgm:cxn modelId="{26AF2627-0840-4CDF-86A7-CF5A79C82B42}" type="presOf" srcId="{66604C8B-74B3-4189-842D-16FDEADCADC1}" destId="{B13CD802-E4A4-487E-84CE-AA9372CCEE4D}" srcOrd="0" destOrd="0" presId="urn:microsoft.com/office/officeart/2005/8/layout/orgChart1"/>
    <dgm:cxn modelId="{B024BB17-F461-4C68-80D6-9473EAFFA692}" srcId="{66604C8B-74B3-4189-842D-16FDEADCADC1}" destId="{B3EB1E2C-2BBD-4945-8A09-FE3C3486D817}" srcOrd="0" destOrd="0" parTransId="{E0FD67B7-19EC-4C38-82DD-C8C9AEFDDFB8}" sibTransId="{B0AB03AF-6A84-4928-9278-3F4A956E5725}"/>
    <dgm:cxn modelId="{79F864F2-0A27-4358-A0A8-27576146854B}" type="presOf" srcId="{01C03899-B13C-461A-8216-66A20C576CCD}" destId="{176CD3F7-25D0-41C2-B0F8-A503902813D4}" srcOrd="1" destOrd="0" presId="urn:microsoft.com/office/officeart/2005/8/layout/orgChart1"/>
    <dgm:cxn modelId="{92EA5C8E-3E6F-4CC2-A125-756D4851C653}" type="presOf" srcId="{A406BF4D-3F6E-4C50-9F1C-39D57DC3AF2A}" destId="{18C9A010-5034-4864-9887-095CA1DA86F9}" srcOrd="0" destOrd="0" presId="urn:microsoft.com/office/officeart/2005/8/layout/orgChart1"/>
    <dgm:cxn modelId="{C0DFB786-B888-455B-B5D1-DA23DF4CD1DB}" srcId="{66604C8B-74B3-4189-842D-16FDEADCADC1}" destId="{01C03899-B13C-461A-8216-66A20C576CCD}" srcOrd="1" destOrd="0" parTransId="{A406BF4D-3F6E-4C50-9F1C-39D57DC3AF2A}" sibTransId="{1372AF8C-6ECE-4907-ADBD-FF011F071854}"/>
    <dgm:cxn modelId="{DB62A2FB-DE40-4314-A39B-EB4CC11310B6}" type="presOf" srcId="{D61E05F2-316D-4C5C-A020-9BF0E964495C}" destId="{2B5C8207-65F7-4349-A081-CD908B410000}" srcOrd="1" destOrd="0" presId="urn:microsoft.com/office/officeart/2005/8/layout/orgChart1"/>
    <dgm:cxn modelId="{40F133C6-CB2D-43F2-9220-FF4C95CD7896}" type="presOf" srcId="{66604C8B-74B3-4189-842D-16FDEADCADC1}" destId="{BE817A65-6C61-4F19-B576-CF018C822FE9}" srcOrd="1" destOrd="0" presId="urn:microsoft.com/office/officeart/2005/8/layout/orgChart1"/>
    <dgm:cxn modelId="{47971629-0CE5-4BF8-9EE0-10E2F2C14080}" type="presOf" srcId="{E0FD67B7-19EC-4C38-82DD-C8C9AEFDDFB8}" destId="{BA11A9B6-F753-4C18-A31E-42CF4D802F06}" srcOrd="0" destOrd="0" presId="urn:microsoft.com/office/officeart/2005/8/layout/orgChart1"/>
    <dgm:cxn modelId="{CC452A0C-232D-41CD-ACB1-18B1CE9A3699}" srcId="{66604C8B-74B3-4189-842D-16FDEADCADC1}" destId="{D61E05F2-316D-4C5C-A020-9BF0E964495C}" srcOrd="2" destOrd="0" parTransId="{05D7FCBF-AA76-4E33-B20F-97392C29B564}" sibTransId="{146F46CB-FA0D-4CEE-AF0D-0AB4C9C9E330}"/>
    <dgm:cxn modelId="{80D1489A-4946-4EE9-88DF-317A4D953CC6}" type="presOf" srcId="{01C03899-B13C-461A-8216-66A20C576CCD}" destId="{8982EDAD-3D83-4DE6-97B6-655485A0E495}" srcOrd="0" destOrd="0" presId="urn:microsoft.com/office/officeart/2005/8/layout/orgChart1"/>
    <dgm:cxn modelId="{13B1B6D7-F8B3-4F7D-9394-032C892880B1}" type="presParOf" srcId="{DF17C682-C556-4D43-A415-F54F2F32E8DA}" destId="{4163BE35-D180-4238-86D3-98023C3F5543}" srcOrd="0" destOrd="0" presId="urn:microsoft.com/office/officeart/2005/8/layout/orgChart1"/>
    <dgm:cxn modelId="{695909BF-8C05-41CD-B773-FDD5EFF38AF7}" type="presParOf" srcId="{4163BE35-D180-4238-86D3-98023C3F5543}" destId="{80830459-49B2-4B33-850F-141FC42660A2}" srcOrd="0" destOrd="0" presId="urn:microsoft.com/office/officeart/2005/8/layout/orgChart1"/>
    <dgm:cxn modelId="{636587C0-7279-4F83-B5D8-7A2338998C40}" type="presParOf" srcId="{80830459-49B2-4B33-850F-141FC42660A2}" destId="{B13CD802-E4A4-487E-84CE-AA9372CCEE4D}" srcOrd="0" destOrd="0" presId="urn:microsoft.com/office/officeart/2005/8/layout/orgChart1"/>
    <dgm:cxn modelId="{A34D2CBC-7809-4F12-9F63-8D990968EAD7}" type="presParOf" srcId="{80830459-49B2-4B33-850F-141FC42660A2}" destId="{BE817A65-6C61-4F19-B576-CF018C822FE9}" srcOrd="1" destOrd="0" presId="urn:microsoft.com/office/officeart/2005/8/layout/orgChart1"/>
    <dgm:cxn modelId="{7D2EA9F3-6985-40BE-8E83-FAF457BF4188}" type="presParOf" srcId="{4163BE35-D180-4238-86D3-98023C3F5543}" destId="{79773228-97D9-4ADF-B44B-D8EFF46469FF}" srcOrd="1" destOrd="0" presId="urn:microsoft.com/office/officeart/2005/8/layout/orgChart1"/>
    <dgm:cxn modelId="{6B3E41AE-5482-4067-9814-5AC05E990766}" type="presParOf" srcId="{79773228-97D9-4ADF-B44B-D8EFF46469FF}" destId="{BA11A9B6-F753-4C18-A31E-42CF4D802F06}" srcOrd="0" destOrd="0" presId="urn:microsoft.com/office/officeart/2005/8/layout/orgChart1"/>
    <dgm:cxn modelId="{ADE0C36D-1633-42A9-9C2B-4F4C49B7F3A9}" type="presParOf" srcId="{79773228-97D9-4ADF-B44B-D8EFF46469FF}" destId="{21C82DD7-8917-4C30-8B2D-FC24C731EE68}" srcOrd="1" destOrd="0" presId="urn:microsoft.com/office/officeart/2005/8/layout/orgChart1"/>
    <dgm:cxn modelId="{C565F801-DCF2-4258-B313-75CD5C14B236}" type="presParOf" srcId="{21C82DD7-8917-4C30-8B2D-FC24C731EE68}" destId="{942DEE33-7202-45CD-8C36-EC8EAAD9EBBB}" srcOrd="0" destOrd="0" presId="urn:microsoft.com/office/officeart/2005/8/layout/orgChart1"/>
    <dgm:cxn modelId="{4FE26748-4D8D-452B-842B-D225D1DE904B}" type="presParOf" srcId="{942DEE33-7202-45CD-8C36-EC8EAAD9EBBB}" destId="{BB41F1F7-E587-49C9-A48D-FD3ECE5A75FF}" srcOrd="0" destOrd="0" presId="urn:microsoft.com/office/officeart/2005/8/layout/orgChart1"/>
    <dgm:cxn modelId="{42D00F9C-D2B2-481E-8D2A-93E2C88A3AC3}" type="presParOf" srcId="{942DEE33-7202-45CD-8C36-EC8EAAD9EBBB}" destId="{DCE46D42-F56D-4172-9768-8EF4B5EDA732}" srcOrd="1" destOrd="0" presId="urn:microsoft.com/office/officeart/2005/8/layout/orgChart1"/>
    <dgm:cxn modelId="{79EFCDFB-EB7D-4343-B5AF-184F06FC5776}" type="presParOf" srcId="{21C82DD7-8917-4C30-8B2D-FC24C731EE68}" destId="{7220658D-F36B-4C3E-81E1-82AB1C65889B}" srcOrd="1" destOrd="0" presId="urn:microsoft.com/office/officeart/2005/8/layout/orgChart1"/>
    <dgm:cxn modelId="{4AE80489-EE5A-476F-9559-7D17A7900028}" type="presParOf" srcId="{21C82DD7-8917-4C30-8B2D-FC24C731EE68}" destId="{1A412DDF-AA99-49FE-856D-D38F5D6BFCD3}" srcOrd="2" destOrd="0" presId="urn:microsoft.com/office/officeart/2005/8/layout/orgChart1"/>
    <dgm:cxn modelId="{12C2D71B-E15F-4E0C-882A-BA354712E064}" type="presParOf" srcId="{79773228-97D9-4ADF-B44B-D8EFF46469FF}" destId="{18C9A010-5034-4864-9887-095CA1DA86F9}" srcOrd="2" destOrd="0" presId="urn:microsoft.com/office/officeart/2005/8/layout/orgChart1"/>
    <dgm:cxn modelId="{A0AE1A26-A122-47AC-A92A-FD3CB2A6CCCF}" type="presParOf" srcId="{79773228-97D9-4ADF-B44B-D8EFF46469FF}" destId="{887B7608-49B2-4AAC-A55B-450127C31C39}" srcOrd="3" destOrd="0" presId="urn:microsoft.com/office/officeart/2005/8/layout/orgChart1"/>
    <dgm:cxn modelId="{98E72C17-17EC-48DC-A248-1E5062991C46}" type="presParOf" srcId="{887B7608-49B2-4AAC-A55B-450127C31C39}" destId="{246642B3-8239-4BD3-A434-5A5678CCA1F3}" srcOrd="0" destOrd="0" presId="urn:microsoft.com/office/officeart/2005/8/layout/orgChart1"/>
    <dgm:cxn modelId="{95E64846-D3F0-4985-A846-0E273390AD28}" type="presParOf" srcId="{246642B3-8239-4BD3-A434-5A5678CCA1F3}" destId="{8982EDAD-3D83-4DE6-97B6-655485A0E495}" srcOrd="0" destOrd="0" presId="urn:microsoft.com/office/officeart/2005/8/layout/orgChart1"/>
    <dgm:cxn modelId="{09FDDDA8-C0B8-4979-9AB0-844A957A3F70}" type="presParOf" srcId="{246642B3-8239-4BD3-A434-5A5678CCA1F3}" destId="{176CD3F7-25D0-41C2-B0F8-A503902813D4}" srcOrd="1" destOrd="0" presId="urn:microsoft.com/office/officeart/2005/8/layout/orgChart1"/>
    <dgm:cxn modelId="{3D4D4B3C-9180-46CC-87DA-ADC15A8F0910}" type="presParOf" srcId="{887B7608-49B2-4AAC-A55B-450127C31C39}" destId="{8D01693B-B057-4A6E-BDD1-528762FEECF8}" srcOrd="1" destOrd="0" presId="urn:microsoft.com/office/officeart/2005/8/layout/orgChart1"/>
    <dgm:cxn modelId="{6CD0A56D-08E7-4CF9-834D-133A64343597}" type="presParOf" srcId="{887B7608-49B2-4AAC-A55B-450127C31C39}" destId="{5F4F4F60-C63D-4935-AF8F-CE1576B44955}" srcOrd="2" destOrd="0" presId="urn:microsoft.com/office/officeart/2005/8/layout/orgChart1"/>
    <dgm:cxn modelId="{49747C83-FB5D-497A-B098-85BC720CEA8F}" type="presParOf" srcId="{79773228-97D9-4ADF-B44B-D8EFF46469FF}" destId="{FEFACD1A-09EC-4503-A5F6-36FDC11A6CF7}" srcOrd="4" destOrd="0" presId="urn:microsoft.com/office/officeart/2005/8/layout/orgChart1"/>
    <dgm:cxn modelId="{63C30818-9E03-42BC-9587-6A9C847BA72C}" type="presParOf" srcId="{79773228-97D9-4ADF-B44B-D8EFF46469FF}" destId="{45F2E40B-1832-49E3-AB85-B651289BA9E3}" srcOrd="5" destOrd="0" presId="urn:microsoft.com/office/officeart/2005/8/layout/orgChart1"/>
    <dgm:cxn modelId="{84AEC2E8-B0B4-4F99-A61F-8E6F90CA08A4}" type="presParOf" srcId="{45F2E40B-1832-49E3-AB85-B651289BA9E3}" destId="{54CFD5FE-957F-4D35-8257-B238D0F85566}" srcOrd="0" destOrd="0" presId="urn:microsoft.com/office/officeart/2005/8/layout/orgChart1"/>
    <dgm:cxn modelId="{63F374ED-6908-45B2-94E6-F28BBCA961E8}" type="presParOf" srcId="{54CFD5FE-957F-4D35-8257-B238D0F85566}" destId="{2E421577-B4F5-42F0-B382-152F5719999C}" srcOrd="0" destOrd="0" presId="urn:microsoft.com/office/officeart/2005/8/layout/orgChart1"/>
    <dgm:cxn modelId="{CDB56CAC-C4E4-43EE-B006-B3B292514514}" type="presParOf" srcId="{54CFD5FE-957F-4D35-8257-B238D0F85566}" destId="{2B5C8207-65F7-4349-A081-CD908B410000}" srcOrd="1" destOrd="0" presId="urn:microsoft.com/office/officeart/2005/8/layout/orgChart1"/>
    <dgm:cxn modelId="{B8FA48FB-642F-4DA4-8DA6-FCAE36C71F18}" type="presParOf" srcId="{45F2E40B-1832-49E3-AB85-B651289BA9E3}" destId="{2CB5FF8D-D5CB-43D3-830D-B124D3E5BB9B}" srcOrd="1" destOrd="0" presId="urn:microsoft.com/office/officeart/2005/8/layout/orgChart1"/>
    <dgm:cxn modelId="{19FD237A-141A-4BF1-939A-889C322B9B18}" type="presParOf" srcId="{45F2E40B-1832-49E3-AB85-B651289BA9E3}" destId="{05573590-5221-455E-858D-F65E04F8B5C3}" srcOrd="2" destOrd="0" presId="urn:microsoft.com/office/officeart/2005/8/layout/orgChart1"/>
    <dgm:cxn modelId="{DF3D3F9E-5F77-4FDF-98C0-A56446275AC8}" type="presParOf" srcId="{4163BE35-D180-4238-86D3-98023C3F5543}" destId="{6BD74874-CBB8-4018-8522-FCFB948A3E31}"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2C8CC-F705-4B8E-A2A5-1DDB3F38D2C6}"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zh-CN" altLang="en-US"/>
        </a:p>
      </dgm:t>
    </dgm:pt>
    <dgm:pt modelId="{84C01FE6-2660-457F-8314-24413ECB291A}">
      <dgm:prSet phldrT="[文本]"/>
      <dgm:spPr/>
      <dgm:t>
        <a:bodyPr/>
        <a:lstStyle/>
        <a:p>
          <a:r>
            <a:rPr lang="zh-CN" altLang="en-US" dirty="0"/>
            <a:t>人体系统</a:t>
          </a:r>
        </a:p>
      </dgm:t>
    </dgm:pt>
    <dgm:pt modelId="{FD8F0650-1BE4-4AC1-8A62-CFCAF6FAC5C1}" cxnId="{DC8EB80C-5748-4CBA-8F93-F61B3D9E7DF8}" type="parTrans">
      <dgm:prSet/>
      <dgm:spPr/>
      <dgm:t>
        <a:bodyPr/>
        <a:lstStyle/>
        <a:p>
          <a:endParaRPr lang="zh-CN" altLang="en-US"/>
        </a:p>
      </dgm:t>
    </dgm:pt>
    <dgm:pt modelId="{67265A0B-609F-4365-9B4F-087A044EAF0A}" cxnId="{DC8EB80C-5748-4CBA-8F93-F61B3D9E7DF8}" type="sibTrans">
      <dgm:prSet/>
      <dgm:spPr/>
      <dgm:t>
        <a:bodyPr/>
        <a:lstStyle/>
        <a:p>
          <a:endParaRPr lang="zh-CN" altLang="en-US"/>
        </a:p>
      </dgm:t>
    </dgm:pt>
    <dgm:pt modelId="{5A39DD12-5424-45BC-A501-8724F99BD49D}">
      <dgm:prSet phldrT="[文本]"/>
      <dgm:spPr/>
      <dgm:t>
        <a:bodyPr/>
        <a:lstStyle/>
        <a:p>
          <a:r>
            <a:rPr lang="zh-CN" altLang="en-US" dirty="0"/>
            <a:t>运动系统</a:t>
          </a:r>
        </a:p>
      </dgm:t>
    </dgm:pt>
    <dgm:pt modelId="{5F4D1089-ED26-438D-850E-26313AD037CD}" cxnId="{047E4232-F65F-4F36-A24E-1854B074E423}" type="parTrans">
      <dgm:prSet/>
      <dgm:spPr/>
      <dgm:t>
        <a:bodyPr/>
        <a:lstStyle/>
        <a:p>
          <a:endParaRPr lang="zh-CN" altLang="en-US"/>
        </a:p>
      </dgm:t>
    </dgm:pt>
    <dgm:pt modelId="{53E62619-3491-4BB5-AB62-ED2142B755B1}" cxnId="{047E4232-F65F-4F36-A24E-1854B074E423}" type="sibTrans">
      <dgm:prSet/>
      <dgm:spPr/>
      <dgm:t>
        <a:bodyPr/>
        <a:lstStyle/>
        <a:p>
          <a:endParaRPr lang="zh-CN" altLang="en-US"/>
        </a:p>
      </dgm:t>
    </dgm:pt>
    <dgm:pt modelId="{191D4D3C-DBF0-44F4-85FC-0B54666D39E8}">
      <dgm:prSet phldrT="[文本]"/>
      <dgm:spPr/>
      <dgm:t>
        <a:bodyPr/>
        <a:lstStyle/>
        <a:p>
          <a:r>
            <a:rPr lang="zh-CN" altLang="en-US" dirty="0"/>
            <a:t>神经系统</a:t>
          </a:r>
        </a:p>
      </dgm:t>
    </dgm:pt>
    <dgm:pt modelId="{22F438C7-9D65-4A2C-AC84-E06F191FCA2F}" cxnId="{54128465-4115-4EC9-882F-E665B4D21EDF}" type="parTrans">
      <dgm:prSet/>
      <dgm:spPr/>
      <dgm:t>
        <a:bodyPr/>
        <a:lstStyle/>
        <a:p>
          <a:endParaRPr lang="zh-CN" altLang="en-US"/>
        </a:p>
      </dgm:t>
    </dgm:pt>
    <dgm:pt modelId="{21920906-AD71-4954-8B49-BA0C8DD8BC8E}" cxnId="{54128465-4115-4EC9-882F-E665B4D21EDF}" type="sibTrans">
      <dgm:prSet/>
      <dgm:spPr/>
      <dgm:t>
        <a:bodyPr/>
        <a:lstStyle/>
        <a:p>
          <a:endParaRPr lang="zh-CN" altLang="en-US"/>
        </a:p>
      </dgm:t>
    </dgm:pt>
    <dgm:pt modelId="{F1AD1915-8C9B-4CD6-B8CE-4254DD3BF479}">
      <dgm:prSet phldrT="[文本]"/>
      <dgm:spPr/>
      <dgm:t>
        <a:bodyPr/>
        <a:lstStyle/>
        <a:p>
          <a:r>
            <a:rPr lang="zh-CN" altLang="en-US" dirty="0"/>
            <a:t>呼吸系统</a:t>
          </a:r>
        </a:p>
      </dgm:t>
    </dgm:pt>
    <dgm:pt modelId="{18EFF9E3-2767-441E-8EB2-E900A8D88355}" cxnId="{31259C1C-AE51-4C76-97BA-8FF58A007705}" type="parTrans">
      <dgm:prSet/>
      <dgm:spPr/>
      <dgm:t>
        <a:bodyPr/>
        <a:lstStyle/>
        <a:p>
          <a:endParaRPr lang="zh-CN" altLang="en-US"/>
        </a:p>
      </dgm:t>
    </dgm:pt>
    <dgm:pt modelId="{4BB3FEDC-80FA-4A9C-A112-BD04F6709D0D}" cxnId="{31259C1C-AE51-4C76-97BA-8FF58A007705}" type="sibTrans">
      <dgm:prSet/>
      <dgm:spPr/>
      <dgm:t>
        <a:bodyPr/>
        <a:lstStyle/>
        <a:p>
          <a:endParaRPr lang="zh-CN" altLang="en-US"/>
        </a:p>
      </dgm:t>
    </dgm:pt>
    <dgm:pt modelId="{DED1536C-4A90-4A7B-B751-715406788FE4}">
      <dgm:prSet phldrT="[文本]"/>
      <dgm:spPr/>
      <dgm:t>
        <a:bodyPr/>
        <a:lstStyle/>
        <a:p>
          <a:r>
            <a:rPr lang="zh-CN" altLang="en-US" dirty="0"/>
            <a:t>消化系统</a:t>
          </a:r>
        </a:p>
      </dgm:t>
    </dgm:pt>
    <dgm:pt modelId="{D5901A60-FED2-48EC-8AFD-26DB597FF263}" cxnId="{511299D6-2E8E-49A5-9771-EC0F5EC96BA3}" type="parTrans">
      <dgm:prSet/>
      <dgm:spPr/>
      <dgm:t>
        <a:bodyPr/>
        <a:lstStyle/>
        <a:p>
          <a:endParaRPr lang="zh-CN" altLang="en-US"/>
        </a:p>
      </dgm:t>
    </dgm:pt>
    <dgm:pt modelId="{8D5FE10A-CAFB-4FDF-8F6F-5CC8B5477174}" cxnId="{511299D6-2E8E-49A5-9771-EC0F5EC96BA3}" type="sibTrans">
      <dgm:prSet/>
      <dgm:spPr/>
      <dgm:t>
        <a:bodyPr/>
        <a:lstStyle/>
        <a:p>
          <a:endParaRPr lang="zh-CN" altLang="en-US"/>
        </a:p>
      </dgm:t>
    </dgm:pt>
    <dgm:pt modelId="{4A39F5C8-C74A-4C36-B5B3-F3F7060B07BB}">
      <dgm:prSet phldrT="[文本]"/>
      <dgm:spPr/>
      <dgm:t>
        <a:bodyPr/>
        <a:lstStyle/>
        <a:p>
          <a:r>
            <a:rPr lang="zh-CN" altLang="en-US" dirty="0"/>
            <a:t>循环系统</a:t>
          </a:r>
        </a:p>
      </dgm:t>
    </dgm:pt>
    <dgm:pt modelId="{82554179-C804-47FE-A8D1-06D9BA13D633}" cxnId="{8C1EF8DA-3008-448B-BDBB-5CADC3749BCD}" type="parTrans">
      <dgm:prSet/>
      <dgm:spPr/>
      <dgm:t>
        <a:bodyPr/>
        <a:lstStyle/>
        <a:p>
          <a:endParaRPr lang="zh-CN" altLang="en-US"/>
        </a:p>
      </dgm:t>
    </dgm:pt>
    <dgm:pt modelId="{9BDD042B-6118-4941-BFD2-36D5ACF7027B}" cxnId="{8C1EF8DA-3008-448B-BDBB-5CADC3749BCD}" type="sibTrans">
      <dgm:prSet/>
      <dgm:spPr/>
      <dgm:t>
        <a:bodyPr/>
        <a:lstStyle/>
        <a:p>
          <a:endParaRPr lang="zh-CN" altLang="en-US"/>
        </a:p>
      </dgm:t>
    </dgm:pt>
    <dgm:pt modelId="{DE7914A2-69F8-42F6-8A5F-B757E9B4BED4}">
      <dgm:prSet phldrT="[文本]"/>
      <dgm:spPr/>
      <dgm:t>
        <a:bodyPr/>
        <a:lstStyle/>
        <a:p>
          <a:r>
            <a:rPr lang="zh-CN" altLang="en-US" dirty="0"/>
            <a:t>泌尿系统</a:t>
          </a:r>
        </a:p>
      </dgm:t>
    </dgm:pt>
    <dgm:pt modelId="{3F189E38-C444-497F-8791-58E9ED54F83C}" cxnId="{BD0C2378-8A6A-46CD-A28E-5D54D04A4F9C}" type="parTrans">
      <dgm:prSet/>
      <dgm:spPr/>
      <dgm:t>
        <a:bodyPr/>
        <a:lstStyle/>
        <a:p>
          <a:endParaRPr lang="zh-CN" altLang="en-US"/>
        </a:p>
      </dgm:t>
    </dgm:pt>
    <dgm:pt modelId="{27FA08CA-C113-4F21-BAFF-2757D395C764}" cxnId="{BD0C2378-8A6A-46CD-A28E-5D54D04A4F9C}" type="sibTrans">
      <dgm:prSet/>
      <dgm:spPr/>
      <dgm:t>
        <a:bodyPr/>
        <a:lstStyle/>
        <a:p>
          <a:endParaRPr lang="zh-CN" altLang="en-US"/>
        </a:p>
      </dgm:t>
    </dgm:pt>
    <dgm:pt modelId="{27C0264E-EC9E-4A28-8BF1-99244E1189B6}">
      <dgm:prSet phldrT="[文本]"/>
      <dgm:spPr/>
      <dgm:t>
        <a:bodyPr/>
        <a:lstStyle/>
        <a:p>
          <a:r>
            <a:rPr lang="zh-CN" altLang="en-US" dirty="0"/>
            <a:t>心血管系统</a:t>
          </a:r>
        </a:p>
      </dgm:t>
    </dgm:pt>
    <dgm:pt modelId="{F25227D7-A889-4601-BA4C-9F02208D5B06}" cxnId="{CA3BB971-27F1-4831-A2A1-9EEC3B33D24D}" type="parTrans">
      <dgm:prSet/>
      <dgm:spPr/>
      <dgm:t>
        <a:bodyPr/>
        <a:lstStyle/>
        <a:p>
          <a:endParaRPr lang="zh-CN" altLang="en-US"/>
        </a:p>
      </dgm:t>
    </dgm:pt>
    <dgm:pt modelId="{D5D0B88F-B5C8-46A6-B71F-570EB6804CBC}" cxnId="{CA3BB971-27F1-4831-A2A1-9EEC3B33D24D}" type="sibTrans">
      <dgm:prSet/>
      <dgm:spPr/>
      <dgm:t>
        <a:bodyPr/>
        <a:lstStyle/>
        <a:p>
          <a:endParaRPr lang="zh-CN" altLang="en-US"/>
        </a:p>
      </dgm:t>
    </dgm:pt>
    <dgm:pt modelId="{45F6CE92-42B3-4B46-AA8D-1FBDA9121F83}">
      <dgm:prSet phldrT="[文本]"/>
      <dgm:spPr/>
      <dgm:t>
        <a:bodyPr/>
        <a:lstStyle/>
        <a:p>
          <a:r>
            <a:rPr lang="zh-CN" altLang="en-US" dirty="0"/>
            <a:t>淋巴系统</a:t>
          </a:r>
        </a:p>
      </dgm:t>
    </dgm:pt>
    <dgm:pt modelId="{B40003BA-DAE0-46C2-913B-1F0FC2D95F93}" cxnId="{82971DEA-9677-4419-B0F3-6A92F121CBE6}" type="parTrans">
      <dgm:prSet/>
      <dgm:spPr/>
      <dgm:t>
        <a:bodyPr/>
        <a:lstStyle/>
        <a:p>
          <a:endParaRPr lang="zh-CN" altLang="en-US"/>
        </a:p>
      </dgm:t>
    </dgm:pt>
    <dgm:pt modelId="{8451A6CB-31A0-4FB4-9623-EEB167533F76}" cxnId="{82971DEA-9677-4419-B0F3-6A92F121CBE6}" type="sibTrans">
      <dgm:prSet/>
      <dgm:spPr/>
      <dgm:t>
        <a:bodyPr/>
        <a:lstStyle/>
        <a:p>
          <a:endParaRPr lang="zh-CN" altLang="en-US"/>
        </a:p>
      </dgm:t>
    </dgm:pt>
    <dgm:pt modelId="{92722EE5-3147-4EA8-817B-CDCBE125E0BA}">
      <dgm:prSet phldrT="[文本]"/>
      <dgm:spPr/>
      <dgm:t>
        <a:bodyPr/>
        <a:lstStyle/>
        <a:p>
          <a:r>
            <a:rPr lang="en-US" altLang="zh-CN" dirty="0"/>
            <a:t>……</a:t>
          </a:r>
          <a:endParaRPr lang="zh-CN" altLang="en-US" dirty="0"/>
        </a:p>
      </dgm:t>
    </dgm:pt>
    <dgm:pt modelId="{0927BC1C-2F1A-41F4-A227-62ADE9AD2474}" cxnId="{C857CB5E-9894-48AF-A175-0668F92473DB}" type="parTrans">
      <dgm:prSet/>
      <dgm:spPr/>
      <dgm:t>
        <a:bodyPr/>
        <a:lstStyle/>
        <a:p>
          <a:endParaRPr lang="zh-CN" altLang="en-US"/>
        </a:p>
      </dgm:t>
    </dgm:pt>
    <dgm:pt modelId="{5C64997C-4EA0-4023-8C39-09F206CDE758}" cxnId="{C857CB5E-9894-48AF-A175-0668F92473DB}" type="sibTrans">
      <dgm:prSet/>
      <dgm:spPr/>
      <dgm:t>
        <a:bodyPr/>
        <a:lstStyle/>
        <a:p>
          <a:endParaRPr lang="zh-CN" altLang="en-US"/>
        </a:p>
      </dgm:t>
    </dgm:pt>
    <dgm:pt modelId="{BC0A9760-F0EF-44FE-94D0-2624EF4AB149}" type="pres">
      <dgm:prSet presAssocID="{0EF2C8CC-F705-4B8E-A2A5-1DDB3F38D2C6}" presName="diagram" presStyleCnt="0">
        <dgm:presLayoutVars>
          <dgm:chPref val="1"/>
          <dgm:dir/>
          <dgm:animOne val="branch"/>
          <dgm:animLvl val="lvl"/>
          <dgm:resizeHandles val="exact"/>
        </dgm:presLayoutVars>
      </dgm:prSet>
      <dgm:spPr/>
      <dgm:t>
        <a:bodyPr/>
        <a:lstStyle/>
        <a:p>
          <a:endParaRPr lang="zh-CN" altLang="en-US"/>
        </a:p>
      </dgm:t>
    </dgm:pt>
    <dgm:pt modelId="{19271D19-E002-4521-8544-5AE5D05A7092}" type="pres">
      <dgm:prSet presAssocID="{84C01FE6-2660-457F-8314-24413ECB291A}" presName="root1" presStyleCnt="0"/>
      <dgm:spPr/>
    </dgm:pt>
    <dgm:pt modelId="{0F77EA5F-3C67-4163-9796-DACDCDB5B5D6}" type="pres">
      <dgm:prSet presAssocID="{84C01FE6-2660-457F-8314-24413ECB291A}" presName="LevelOneTextNode" presStyleLbl="node0" presStyleIdx="0" presStyleCnt="1" custLinFactNeighborX="-50249" custLinFactNeighborY="-10298">
        <dgm:presLayoutVars>
          <dgm:chPref val="3"/>
        </dgm:presLayoutVars>
      </dgm:prSet>
      <dgm:spPr/>
      <dgm:t>
        <a:bodyPr/>
        <a:lstStyle/>
        <a:p>
          <a:endParaRPr lang="zh-CN" altLang="en-US"/>
        </a:p>
      </dgm:t>
    </dgm:pt>
    <dgm:pt modelId="{94A64C31-5611-43EB-9EDD-3E91FB9B0E6E}" type="pres">
      <dgm:prSet presAssocID="{84C01FE6-2660-457F-8314-24413ECB291A}" presName="level2hierChild" presStyleCnt="0"/>
      <dgm:spPr/>
    </dgm:pt>
    <dgm:pt modelId="{8650C4CA-11F0-4720-A140-4E6C797B2A94}" type="pres">
      <dgm:prSet presAssocID="{5F4D1089-ED26-438D-850E-26313AD037CD}" presName="conn2-1" presStyleLbl="parChTrans1D2" presStyleIdx="0" presStyleCnt="7"/>
      <dgm:spPr/>
      <dgm:t>
        <a:bodyPr/>
        <a:lstStyle/>
        <a:p>
          <a:endParaRPr lang="zh-CN" altLang="en-US"/>
        </a:p>
      </dgm:t>
    </dgm:pt>
    <dgm:pt modelId="{F0BD6463-AABF-4CDD-801A-8B8B1CD6D8E9}" type="pres">
      <dgm:prSet presAssocID="{5F4D1089-ED26-438D-850E-26313AD037CD}" presName="connTx" presStyleLbl="parChTrans1D2" presStyleIdx="0" presStyleCnt="7"/>
      <dgm:spPr/>
      <dgm:t>
        <a:bodyPr/>
        <a:lstStyle/>
        <a:p>
          <a:endParaRPr lang="zh-CN" altLang="en-US"/>
        </a:p>
      </dgm:t>
    </dgm:pt>
    <dgm:pt modelId="{C1984478-A356-4DFF-9853-EBD3BE0897FE}" type="pres">
      <dgm:prSet presAssocID="{5A39DD12-5424-45BC-A501-8724F99BD49D}" presName="root2" presStyleCnt="0"/>
      <dgm:spPr/>
    </dgm:pt>
    <dgm:pt modelId="{DE194BF9-BA30-46D4-9860-E8A5662C6E3F}" type="pres">
      <dgm:prSet presAssocID="{5A39DD12-5424-45BC-A501-8724F99BD49D}" presName="LevelTwoTextNode" presStyleLbl="node2" presStyleIdx="0" presStyleCnt="7">
        <dgm:presLayoutVars>
          <dgm:chPref val="3"/>
        </dgm:presLayoutVars>
      </dgm:prSet>
      <dgm:spPr/>
      <dgm:t>
        <a:bodyPr/>
        <a:lstStyle/>
        <a:p>
          <a:endParaRPr lang="zh-CN" altLang="en-US"/>
        </a:p>
      </dgm:t>
    </dgm:pt>
    <dgm:pt modelId="{D12FA836-A545-465F-8B27-F3EE7C2F6238}" type="pres">
      <dgm:prSet presAssocID="{5A39DD12-5424-45BC-A501-8724F99BD49D}" presName="level3hierChild" presStyleCnt="0"/>
      <dgm:spPr/>
    </dgm:pt>
    <dgm:pt modelId="{A4FB2DE3-1EC3-4101-B1AC-532EAA86F949}" type="pres">
      <dgm:prSet presAssocID="{18EFF9E3-2767-441E-8EB2-E900A8D88355}" presName="conn2-1" presStyleLbl="parChTrans1D2" presStyleIdx="1" presStyleCnt="7"/>
      <dgm:spPr/>
      <dgm:t>
        <a:bodyPr/>
        <a:lstStyle/>
        <a:p>
          <a:endParaRPr lang="zh-CN" altLang="en-US"/>
        </a:p>
      </dgm:t>
    </dgm:pt>
    <dgm:pt modelId="{070AA28E-BB2D-4451-9494-4A7B7A0CE49A}" type="pres">
      <dgm:prSet presAssocID="{18EFF9E3-2767-441E-8EB2-E900A8D88355}" presName="connTx" presStyleLbl="parChTrans1D2" presStyleIdx="1" presStyleCnt="7"/>
      <dgm:spPr/>
      <dgm:t>
        <a:bodyPr/>
        <a:lstStyle/>
        <a:p>
          <a:endParaRPr lang="zh-CN" altLang="en-US"/>
        </a:p>
      </dgm:t>
    </dgm:pt>
    <dgm:pt modelId="{15C621E2-CB8B-486B-8178-1149DCC81429}" type="pres">
      <dgm:prSet presAssocID="{F1AD1915-8C9B-4CD6-B8CE-4254DD3BF479}" presName="root2" presStyleCnt="0"/>
      <dgm:spPr/>
    </dgm:pt>
    <dgm:pt modelId="{71A46D1F-B0DF-4A59-962F-3A5D23C03F16}" type="pres">
      <dgm:prSet presAssocID="{F1AD1915-8C9B-4CD6-B8CE-4254DD3BF479}" presName="LevelTwoTextNode" presStyleLbl="node2" presStyleIdx="1" presStyleCnt="7">
        <dgm:presLayoutVars>
          <dgm:chPref val="3"/>
        </dgm:presLayoutVars>
      </dgm:prSet>
      <dgm:spPr/>
      <dgm:t>
        <a:bodyPr/>
        <a:lstStyle/>
        <a:p>
          <a:endParaRPr lang="zh-CN" altLang="en-US"/>
        </a:p>
      </dgm:t>
    </dgm:pt>
    <dgm:pt modelId="{29216743-8B1D-4485-8D40-6B3C42F988C9}" type="pres">
      <dgm:prSet presAssocID="{F1AD1915-8C9B-4CD6-B8CE-4254DD3BF479}" presName="level3hierChild" presStyleCnt="0"/>
      <dgm:spPr/>
    </dgm:pt>
    <dgm:pt modelId="{EC67742F-3E85-4F00-BE74-41BDB36137E9}" type="pres">
      <dgm:prSet presAssocID="{D5901A60-FED2-48EC-8AFD-26DB597FF263}" presName="conn2-1" presStyleLbl="parChTrans1D2" presStyleIdx="2" presStyleCnt="7"/>
      <dgm:spPr/>
      <dgm:t>
        <a:bodyPr/>
        <a:lstStyle/>
        <a:p>
          <a:endParaRPr lang="zh-CN" altLang="en-US"/>
        </a:p>
      </dgm:t>
    </dgm:pt>
    <dgm:pt modelId="{7A20CF91-686B-429C-A36B-157186BF5824}" type="pres">
      <dgm:prSet presAssocID="{D5901A60-FED2-48EC-8AFD-26DB597FF263}" presName="connTx" presStyleLbl="parChTrans1D2" presStyleIdx="2" presStyleCnt="7"/>
      <dgm:spPr/>
      <dgm:t>
        <a:bodyPr/>
        <a:lstStyle/>
        <a:p>
          <a:endParaRPr lang="zh-CN" altLang="en-US"/>
        </a:p>
      </dgm:t>
    </dgm:pt>
    <dgm:pt modelId="{04BED025-6791-4393-B89F-6B0BB18D36F9}" type="pres">
      <dgm:prSet presAssocID="{DED1536C-4A90-4A7B-B751-715406788FE4}" presName="root2" presStyleCnt="0"/>
      <dgm:spPr/>
    </dgm:pt>
    <dgm:pt modelId="{B83DBBC2-C08E-4B73-B7D0-EF3E89271011}" type="pres">
      <dgm:prSet presAssocID="{DED1536C-4A90-4A7B-B751-715406788FE4}" presName="LevelTwoTextNode" presStyleLbl="node2" presStyleIdx="2" presStyleCnt="7">
        <dgm:presLayoutVars>
          <dgm:chPref val="3"/>
        </dgm:presLayoutVars>
      </dgm:prSet>
      <dgm:spPr/>
      <dgm:t>
        <a:bodyPr/>
        <a:lstStyle/>
        <a:p>
          <a:endParaRPr lang="zh-CN" altLang="en-US"/>
        </a:p>
      </dgm:t>
    </dgm:pt>
    <dgm:pt modelId="{B9066D6F-C770-4810-A361-B7ED1211861A}" type="pres">
      <dgm:prSet presAssocID="{DED1536C-4A90-4A7B-B751-715406788FE4}" presName="level3hierChild" presStyleCnt="0"/>
      <dgm:spPr/>
    </dgm:pt>
    <dgm:pt modelId="{73A9DF19-DC9C-429E-803A-48A7F0BECC5D}" type="pres">
      <dgm:prSet presAssocID="{82554179-C804-47FE-A8D1-06D9BA13D633}" presName="conn2-1" presStyleLbl="parChTrans1D2" presStyleIdx="3" presStyleCnt="7"/>
      <dgm:spPr/>
      <dgm:t>
        <a:bodyPr/>
        <a:lstStyle/>
        <a:p>
          <a:endParaRPr lang="zh-CN" altLang="en-US"/>
        </a:p>
      </dgm:t>
    </dgm:pt>
    <dgm:pt modelId="{0E51C329-0157-4039-BBDF-AEB7F8028F37}" type="pres">
      <dgm:prSet presAssocID="{82554179-C804-47FE-A8D1-06D9BA13D633}" presName="connTx" presStyleLbl="parChTrans1D2" presStyleIdx="3" presStyleCnt="7"/>
      <dgm:spPr/>
      <dgm:t>
        <a:bodyPr/>
        <a:lstStyle/>
        <a:p>
          <a:endParaRPr lang="zh-CN" altLang="en-US"/>
        </a:p>
      </dgm:t>
    </dgm:pt>
    <dgm:pt modelId="{7D5201E4-4B99-4755-A441-4D8E0B51D5C0}" type="pres">
      <dgm:prSet presAssocID="{4A39F5C8-C74A-4C36-B5B3-F3F7060B07BB}" presName="root2" presStyleCnt="0"/>
      <dgm:spPr/>
    </dgm:pt>
    <dgm:pt modelId="{E8B91893-279F-4B71-9677-BD5442ABE392}" type="pres">
      <dgm:prSet presAssocID="{4A39F5C8-C74A-4C36-B5B3-F3F7060B07BB}" presName="LevelTwoTextNode" presStyleLbl="node2" presStyleIdx="3" presStyleCnt="7">
        <dgm:presLayoutVars>
          <dgm:chPref val="3"/>
        </dgm:presLayoutVars>
      </dgm:prSet>
      <dgm:spPr/>
      <dgm:t>
        <a:bodyPr/>
        <a:lstStyle/>
        <a:p>
          <a:endParaRPr lang="zh-CN" altLang="en-US"/>
        </a:p>
      </dgm:t>
    </dgm:pt>
    <dgm:pt modelId="{0E4FA56B-D446-43B3-8B56-CEDA61C6DDC4}" type="pres">
      <dgm:prSet presAssocID="{4A39F5C8-C74A-4C36-B5B3-F3F7060B07BB}" presName="level3hierChild" presStyleCnt="0"/>
      <dgm:spPr/>
    </dgm:pt>
    <dgm:pt modelId="{42F70706-2A1C-466C-88D4-633AAFE1258D}" type="pres">
      <dgm:prSet presAssocID="{F25227D7-A889-4601-BA4C-9F02208D5B06}" presName="conn2-1" presStyleLbl="parChTrans1D3" presStyleIdx="0" presStyleCnt="2"/>
      <dgm:spPr/>
      <dgm:t>
        <a:bodyPr/>
        <a:lstStyle/>
        <a:p>
          <a:endParaRPr lang="zh-CN" altLang="en-US"/>
        </a:p>
      </dgm:t>
    </dgm:pt>
    <dgm:pt modelId="{FCAB7A79-9BB8-48E3-B4EA-355A808B5AF2}" type="pres">
      <dgm:prSet presAssocID="{F25227D7-A889-4601-BA4C-9F02208D5B06}" presName="connTx" presStyleLbl="parChTrans1D3" presStyleIdx="0" presStyleCnt="2"/>
      <dgm:spPr/>
      <dgm:t>
        <a:bodyPr/>
        <a:lstStyle/>
        <a:p>
          <a:endParaRPr lang="zh-CN" altLang="en-US"/>
        </a:p>
      </dgm:t>
    </dgm:pt>
    <dgm:pt modelId="{F50AD013-9804-4AA2-A418-A6F2F0BD9700}" type="pres">
      <dgm:prSet presAssocID="{27C0264E-EC9E-4A28-8BF1-99244E1189B6}" presName="root2" presStyleCnt="0"/>
      <dgm:spPr/>
    </dgm:pt>
    <dgm:pt modelId="{0183F6DB-43DB-42E3-B70D-97C08950806C}" type="pres">
      <dgm:prSet presAssocID="{27C0264E-EC9E-4A28-8BF1-99244E1189B6}" presName="LevelTwoTextNode" presStyleLbl="node3" presStyleIdx="0" presStyleCnt="2" custScaleX="111208">
        <dgm:presLayoutVars>
          <dgm:chPref val="3"/>
        </dgm:presLayoutVars>
      </dgm:prSet>
      <dgm:spPr/>
      <dgm:t>
        <a:bodyPr/>
        <a:lstStyle/>
        <a:p>
          <a:endParaRPr lang="zh-CN" altLang="en-US"/>
        </a:p>
      </dgm:t>
    </dgm:pt>
    <dgm:pt modelId="{1F44D884-99C2-4A28-9817-B70B5533B3D2}" type="pres">
      <dgm:prSet presAssocID="{27C0264E-EC9E-4A28-8BF1-99244E1189B6}" presName="level3hierChild" presStyleCnt="0"/>
      <dgm:spPr/>
    </dgm:pt>
    <dgm:pt modelId="{A7845697-A256-48C5-8BE9-3F253ADB21C3}" type="pres">
      <dgm:prSet presAssocID="{B40003BA-DAE0-46C2-913B-1F0FC2D95F93}" presName="conn2-1" presStyleLbl="parChTrans1D3" presStyleIdx="1" presStyleCnt="2"/>
      <dgm:spPr/>
      <dgm:t>
        <a:bodyPr/>
        <a:lstStyle/>
        <a:p>
          <a:endParaRPr lang="zh-CN" altLang="en-US"/>
        </a:p>
      </dgm:t>
    </dgm:pt>
    <dgm:pt modelId="{83F89C50-B396-4D4C-BE32-EDE08549F3CB}" type="pres">
      <dgm:prSet presAssocID="{B40003BA-DAE0-46C2-913B-1F0FC2D95F93}" presName="connTx" presStyleLbl="parChTrans1D3" presStyleIdx="1" presStyleCnt="2"/>
      <dgm:spPr/>
      <dgm:t>
        <a:bodyPr/>
        <a:lstStyle/>
        <a:p>
          <a:endParaRPr lang="zh-CN" altLang="en-US"/>
        </a:p>
      </dgm:t>
    </dgm:pt>
    <dgm:pt modelId="{33DAA211-37A4-4EEF-A499-4B9C6804C6C2}" type="pres">
      <dgm:prSet presAssocID="{45F6CE92-42B3-4B46-AA8D-1FBDA9121F83}" presName="root2" presStyleCnt="0"/>
      <dgm:spPr/>
    </dgm:pt>
    <dgm:pt modelId="{6197B2B9-7C1F-4CAA-939C-AE23EBF93998}" type="pres">
      <dgm:prSet presAssocID="{45F6CE92-42B3-4B46-AA8D-1FBDA9121F83}" presName="LevelTwoTextNode" presStyleLbl="node3" presStyleIdx="1" presStyleCnt="2" custScaleX="111208">
        <dgm:presLayoutVars>
          <dgm:chPref val="3"/>
        </dgm:presLayoutVars>
      </dgm:prSet>
      <dgm:spPr/>
      <dgm:t>
        <a:bodyPr/>
        <a:lstStyle/>
        <a:p>
          <a:endParaRPr lang="zh-CN" altLang="en-US"/>
        </a:p>
      </dgm:t>
    </dgm:pt>
    <dgm:pt modelId="{0863483D-EC92-4939-8BDF-127103B03B32}" type="pres">
      <dgm:prSet presAssocID="{45F6CE92-42B3-4B46-AA8D-1FBDA9121F83}" presName="level3hierChild" presStyleCnt="0"/>
      <dgm:spPr/>
    </dgm:pt>
    <dgm:pt modelId="{865D9E5A-3D06-4A87-B284-319D47C46EBC}" type="pres">
      <dgm:prSet presAssocID="{3F189E38-C444-497F-8791-58E9ED54F83C}" presName="conn2-1" presStyleLbl="parChTrans1D2" presStyleIdx="4" presStyleCnt="7"/>
      <dgm:spPr/>
      <dgm:t>
        <a:bodyPr/>
        <a:lstStyle/>
        <a:p>
          <a:endParaRPr lang="zh-CN" altLang="en-US"/>
        </a:p>
      </dgm:t>
    </dgm:pt>
    <dgm:pt modelId="{146C4A0C-23D1-454C-B917-3E498A5337D6}" type="pres">
      <dgm:prSet presAssocID="{3F189E38-C444-497F-8791-58E9ED54F83C}" presName="connTx" presStyleLbl="parChTrans1D2" presStyleIdx="4" presStyleCnt="7"/>
      <dgm:spPr/>
      <dgm:t>
        <a:bodyPr/>
        <a:lstStyle/>
        <a:p>
          <a:endParaRPr lang="zh-CN" altLang="en-US"/>
        </a:p>
      </dgm:t>
    </dgm:pt>
    <dgm:pt modelId="{B9E94D0B-6CDD-4C84-B9E5-BB934EF56508}" type="pres">
      <dgm:prSet presAssocID="{DE7914A2-69F8-42F6-8A5F-B757E9B4BED4}" presName="root2" presStyleCnt="0"/>
      <dgm:spPr/>
    </dgm:pt>
    <dgm:pt modelId="{DCF1DED2-65BF-4B26-A2FB-11A4791E901C}" type="pres">
      <dgm:prSet presAssocID="{DE7914A2-69F8-42F6-8A5F-B757E9B4BED4}" presName="LevelTwoTextNode" presStyleLbl="node2" presStyleIdx="4" presStyleCnt="7">
        <dgm:presLayoutVars>
          <dgm:chPref val="3"/>
        </dgm:presLayoutVars>
      </dgm:prSet>
      <dgm:spPr/>
      <dgm:t>
        <a:bodyPr/>
        <a:lstStyle/>
        <a:p>
          <a:endParaRPr lang="zh-CN" altLang="en-US"/>
        </a:p>
      </dgm:t>
    </dgm:pt>
    <dgm:pt modelId="{09A9751C-F66A-4073-B90B-EA5EF62D94E3}" type="pres">
      <dgm:prSet presAssocID="{DE7914A2-69F8-42F6-8A5F-B757E9B4BED4}" presName="level3hierChild" presStyleCnt="0"/>
      <dgm:spPr/>
    </dgm:pt>
    <dgm:pt modelId="{5D67D1E1-8511-4A0B-A82A-3BD303B64E2B}" type="pres">
      <dgm:prSet presAssocID="{22F438C7-9D65-4A2C-AC84-E06F191FCA2F}" presName="conn2-1" presStyleLbl="parChTrans1D2" presStyleIdx="5" presStyleCnt="7"/>
      <dgm:spPr/>
      <dgm:t>
        <a:bodyPr/>
        <a:lstStyle/>
        <a:p>
          <a:endParaRPr lang="zh-CN" altLang="en-US"/>
        </a:p>
      </dgm:t>
    </dgm:pt>
    <dgm:pt modelId="{000135E0-5272-4322-B6E2-0C0B679B36C8}" type="pres">
      <dgm:prSet presAssocID="{22F438C7-9D65-4A2C-AC84-E06F191FCA2F}" presName="connTx" presStyleLbl="parChTrans1D2" presStyleIdx="5" presStyleCnt="7"/>
      <dgm:spPr/>
      <dgm:t>
        <a:bodyPr/>
        <a:lstStyle/>
        <a:p>
          <a:endParaRPr lang="zh-CN" altLang="en-US"/>
        </a:p>
      </dgm:t>
    </dgm:pt>
    <dgm:pt modelId="{7FD97FA8-9E7C-42D1-9921-35B590346362}" type="pres">
      <dgm:prSet presAssocID="{191D4D3C-DBF0-44F4-85FC-0B54666D39E8}" presName="root2" presStyleCnt="0"/>
      <dgm:spPr/>
    </dgm:pt>
    <dgm:pt modelId="{169EE2DF-249E-434B-8812-7B596D6705AA}" type="pres">
      <dgm:prSet presAssocID="{191D4D3C-DBF0-44F4-85FC-0B54666D39E8}" presName="LevelTwoTextNode" presStyleLbl="node2" presStyleIdx="5" presStyleCnt="7">
        <dgm:presLayoutVars>
          <dgm:chPref val="3"/>
        </dgm:presLayoutVars>
      </dgm:prSet>
      <dgm:spPr/>
      <dgm:t>
        <a:bodyPr/>
        <a:lstStyle/>
        <a:p>
          <a:endParaRPr lang="zh-CN" altLang="en-US"/>
        </a:p>
      </dgm:t>
    </dgm:pt>
    <dgm:pt modelId="{66997D0F-1FE1-4C7E-BF67-A4329D31E8EF}" type="pres">
      <dgm:prSet presAssocID="{191D4D3C-DBF0-44F4-85FC-0B54666D39E8}" presName="level3hierChild" presStyleCnt="0"/>
      <dgm:spPr/>
    </dgm:pt>
    <dgm:pt modelId="{89F71345-22DD-486F-8934-04FAA2C6ED4C}" type="pres">
      <dgm:prSet presAssocID="{0927BC1C-2F1A-41F4-A227-62ADE9AD2474}" presName="conn2-1" presStyleLbl="parChTrans1D2" presStyleIdx="6" presStyleCnt="7"/>
      <dgm:spPr/>
      <dgm:t>
        <a:bodyPr/>
        <a:lstStyle/>
        <a:p>
          <a:endParaRPr lang="zh-CN" altLang="en-US"/>
        </a:p>
      </dgm:t>
    </dgm:pt>
    <dgm:pt modelId="{0E02C2AD-3A9E-4B09-B87C-3A28CF77EAC8}" type="pres">
      <dgm:prSet presAssocID="{0927BC1C-2F1A-41F4-A227-62ADE9AD2474}" presName="connTx" presStyleLbl="parChTrans1D2" presStyleIdx="6" presStyleCnt="7"/>
      <dgm:spPr/>
      <dgm:t>
        <a:bodyPr/>
        <a:lstStyle/>
        <a:p>
          <a:endParaRPr lang="zh-CN" altLang="en-US"/>
        </a:p>
      </dgm:t>
    </dgm:pt>
    <dgm:pt modelId="{FB9A45DB-6DEC-4298-87C1-5819441EBA56}" type="pres">
      <dgm:prSet presAssocID="{92722EE5-3147-4EA8-817B-CDCBE125E0BA}" presName="root2" presStyleCnt="0"/>
      <dgm:spPr/>
    </dgm:pt>
    <dgm:pt modelId="{66683A15-F0CD-4F2A-B370-F504674B0A60}" type="pres">
      <dgm:prSet presAssocID="{92722EE5-3147-4EA8-817B-CDCBE125E0BA}" presName="LevelTwoTextNode" presStyleLbl="node2" presStyleIdx="6" presStyleCnt="7">
        <dgm:presLayoutVars>
          <dgm:chPref val="3"/>
        </dgm:presLayoutVars>
      </dgm:prSet>
      <dgm:spPr/>
      <dgm:t>
        <a:bodyPr/>
        <a:lstStyle/>
        <a:p>
          <a:endParaRPr lang="zh-CN" altLang="en-US"/>
        </a:p>
      </dgm:t>
    </dgm:pt>
    <dgm:pt modelId="{B207CB94-8D4B-4D18-B9D2-88F614702619}" type="pres">
      <dgm:prSet presAssocID="{92722EE5-3147-4EA8-817B-CDCBE125E0BA}" presName="level3hierChild" presStyleCnt="0"/>
      <dgm:spPr/>
    </dgm:pt>
  </dgm:ptLst>
  <dgm:cxnLst>
    <dgm:cxn modelId="{617107F4-C349-4830-94A5-D3DDBED1FCE3}" type="presOf" srcId="{D5901A60-FED2-48EC-8AFD-26DB597FF263}" destId="{EC67742F-3E85-4F00-BE74-41BDB36137E9}" srcOrd="0" destOrd="0" presId="urn:microsoft.com/office/officeart/2005/8/layout/hierarchy2"/>
    <dgm:cxn modelId="{806E9128-F8C5-4FC7-974C-C5560F27C219}" type="presOf" srcId="{F25227D7-A889-4601-BA4C-9F02208D5B06}" destId="{FCAB7A79-9BB8-48E3-B4EA-355A808B5AF2}" srcOrd="1" destOrd="0" presId="urn:microsoft.com/office/officeart/2005/8/layout/hierarchy2"/>
    <dgm:cxn modelId="{74F4543E-BDF2-4E0E-B73E-22EA6E869EA9}" type="presOf" srcId="{F1AD1915-8C9B-4CD6-B8CE-4254DD3BF479}" destId="{71A46D1F-B0DF-4A59-962F-3A5D23C03F16}" srcOrd="0" destOrd="0" presId="urn:microsoft.com/office/officeart/2005/8/layout/hierarchy2"/>
    <dgm:cxn modelId="{8C1EF8DA-3008-448B-BDBB-5CADC3749BCD}" srcId="{84C01FE6-2660-457F-8314-24413ECB291A}" destId="{4A39F5C8-C74A-4C36-B5B3-F3F7060B07BB}" srcOrd="3" destOrd="0" parTransId="{82554179-C804-47FE-A8D1-06D9BA13D633}" sibTransId="{9BDD042B-6118-4941-BFD2-36D5ACF7027B}"/>
    <dgm:cxn modelId="{14D09031-13FB-4E7B-BFD0-E8D322C54201}" type="presOf" srcId="{45F6CE92-42B3-4B46-AA8D-1FBDA9121F83}" destId="{6197B2B9-7C1F-4CAA-939C-AE23EBF93998}" srcOrd="0" destOrd="0" presId="urn:microsoft.com/office/officeart/2005/8/layout/hierarchy2"/>
    <dgm:cxn modelId="{54128465-4115-4EC9-882F-E665B4D21EDF}" srcId="{84C01FE6-2660-457F-8314-24413ECB291A}" destId="{191D4D3C-DBF0-44F4-85FC-0B54666D39E8}" srcOrd="5" destOrd="0" parTransId="{22F438C7-9D65-4A2C-AC84-E06F191FCA2F}" sibTransId="{21920906-AD71-4954-8B49-BA0C8DD8BC8E}"/>
    <dgm:cxn modelId="{42856112-3A8A-4B44-87F9-F6667B71FD88}" type="presOf" srcId="{DE7914A2-69F8-42F6-8A5F-B757E9B4BED4}" destId="{DCF1DED2-65BF-4B26-A2FB-11A4791E901C}" srcOrd="0" destOrd="0" presId="urn:microsoft.com/office/officeart/2005/8/layout/hierarchy2"/>
    <dgm:cxn modelId="{5C17DFA9-854D-45D4-BF84-FDDA5A83BA7E}" type="presOf" srcId="{82554179-C804-47FE-A8D1-06D9BA13D633}" destId="{73A9DF19-DC9C-429E-803A-48A7F0BECC5D}" srcOrd="0" destOrd="0" presId="urn:microsoft.com/office/officeart/2005/8/layout/hierarchy2"/>
    <dgm:cxn modelId="{1DC0DA67-86EA-4D9F-B644-98EBC9C19353}" type="presOf" srcId="{B40003BA-DAE0-46C2-913B-1F0FC2D95F93}" destId="{83F89C50-B396-4D4C-BE32-EDE08549F3CB}" srcOrd="1" destOrd="0" presId="urn:microsoft.com/office/officeart/2005/8/layout/hierarchy2"/>
    <dgm:cxn modelId="{44307F9F-3CF0-4B59-81A2-2D8B6C914F3C}" type="presOf" srcId="{191D4D3C-DBF0-44F4-85FC-0B54666D39E8}" destId="{169EE2DF-249E-434B-8812-7B596D6705AA}" srcOrd="0" destOrd="0" presId="urn:microsoft.com/office/officeart/2005/8/layout/hierarchy2"/>
    <dgm:cxn modelId="{BD0C2378-8A6A-46CD-A28E-5D54D04A4F9C}" srcId="{84C01FE6-2660-457F-8314-24413ECB291A}" destId="{DE7914A2-69F8-42F6-8A5F-B757E9B4BED4}" srcOrd="4" destOrd="0" parTransId="{3F189E38-C444-497F-8791-58E9ED54F83C}" sibTransId="{27FA08CA-C113-4F21-BAFF-2757D395C764}"/>
    <dgm:cxn modelId="{EFE3B88A-0658-434B-8E89-0245D08E5E0F}" type="presOf" srcId="{18EFF9E3-2767-441E-8EB2-E900A8D88355}" destId="{A4FB2DE3-1EC3-4101-B1AC-532EAA86F949}" srcOrd="0" destOrd="0" presId="urn:microsoft.com/office/officeart/2005/8/layout/hierarchy2"/>
    <dgm:cxn modelId="{19BD7D92-3D42-43A0-9E59-1B4581F30C6F}" type="presOf" srcId="{22F438C7-9D65-4A2C-AC84-E06F191FCA2F}" destId="{5D67D1E1-8511-4A0B-A82A-3BD303B64E2B}" srcOrd="0" destOrd="0" presId="urn:microsoft.com/office/officeart/2005/8/layout/hierarchy2"/>
    <dgm:cxn modelId="{C857CB5E-9894-48AF-A175-0668F92473DB}" srcId="{84C01FE6-2660-457F-8314-24413ECB291A}" destId="{92722EE5-3147-4EA8-817B-CDCBE125E0BA}" srcOrd="6" destOrd="0" parTransId="{0927BC1C-2F1A-41F4-A227-62ADE9AD2474}" sibTransId="{5C64997C-4EA0-4023-8C39-09F206CDE758}"/>
    <dgm:cxn modelId="{047E4232-F65F-4F36-A24E-1854B074E423}" srcId="{84C01FE6-2660-457F-8314-24413ECB291A}" destId="{5A39DD12-5424-45BC-A501-8724F99BD49D}" srcOrd="0" destOrd="0" parTransId="{5F4D1089-ED26-438D-850E-26313AD037CD}" sibTransId="{53E62619-3491-4BB5-AB62-ED2142B755B1}"/>
    <dgm:cxn modelId="{0D6DB0F9-2BF2-4A08-BD20-78608345CD23}" type="presOf" srcId="{5F4D1089-ED26-438D-850E-26313AD037CD}" destId="{F0BD6463-AABF-4CDD-801A-8B8B1CD6D8E9}" srcOrd="1" destOrd="0" presId="urn:microsoft.com/office/officeart/2005/8/layout/hierarchy2"/>
    <dgm:cxn modelId="{DC8EB80C-5748-4CBA-8F93-F61B3D9E7DF8}" srcId="{0EF2C8CC-F705-4B8E-A2A5-1DDB3F38D2C6}" destId="{84C01FE6-2660-457F-8314-24413ECB291A}" srcOrd="0" destOrd="0" parTransId="{FD8F0650-1BE4-4AC1-8A62-CFCAF6FAC5C1}" sibTransId="{67265A0B-609F-4365-9B4F-087A044EAF0A}"/>
    <dgm:cxn modelId="{E90BE361-F1EB-441B-9AA9-EEFC3C2220B2}" type="presOf" srcId="{27C0264E-EC9E-4A28-8BF1-99244E1189B6}" destId="{0183F6DB-43DB-42E3-B70D-97C08950806C}" srcOrd="0" destOrd="0" presId="urn:microsoft.com/office/officeart/2005/8/layout/hierarchy2"/>
    <dgm:cxn modelId="{31259C1C-AE51-4C76-97BA-8FF58A007705}" srcId="{84C01FE6-2660-457F-8314-24413ECB291A}" destId="{F1AD1915-8C9B-4CD6-B8CE-4254DD3BF479}" srcOrd="1" destOrd="0" parTransId="{18EFF9E3-2767-441E-8EB2-E900A8D88355}" sibTransId="{4BB3FEDC-80FA-4A9C-A112-BD04F6709D0D}"/>
    <dgm:cxn modelId="{82971DEA-9677-4419-B0F3-6A92F121CBE6}" srcId="{4A39F5C8-C74A-4C36-B5B3-F3F7060B07BB}" destId="{45F6CE92-42B3-4B46-AA8D-1FBDA9121F83}" srcOrd="1" destOrd="0" parTransId="{B40003BA-DAE0-46C2-913B-1F0FC2D95F93}" sibTransId="{8451A6CB-31A0-4FB4-9623-EEB167533F76}"/>
    <dgm:cxn modelId="{54F6EE10-3D83-45E3-A4F1-DD393F2ED252}" type="presOf" srcId="{3F189E38-C444-497F-8791-58E9ED54F83C}" destId="{865D9E5A-3D06-4A87-B284-319D47C46EBC}" srcOrd="0" destOrd="0" presId="urn:microsoft.com/office/officeart/2005/8/layout/hierarchy2"/>
    <dgm:cxn modelId="{4A8C4863-EF73-4B16-B130-F8F76753B179}" type="presOf" srcId="{DED1536C-4A90-4A7B-B751-715406788FE4}" destId="{B83DBBC2-C08E-4B73-B7D0-EF3E89271011}" srcOrd="0" destOrd="0" presId="urn:microsoft.com/office/officeart/2005/8/layout/hierarchy2"/>
    <dgm:cxn modelId="{4435EB87-D5A9-4342-84C3-214667D28FB0}" type="presOf" srcId="{D5901A60-FED2-48EC-8AFD-26DB597FF263}" destId="{7A20CF91-686B-429C-A36B-157186BF5824}" srcOrd="1" destOrd="0" presId="urn:microsoft.com/office/officeart/2005/8/layout/hierarchy2"/>
    <dgm:cxn modelId="{CA3BB971-27F1-4831-A2A1-9EEC3B33D24D}" srcId="{4A39F5C8-C74A-4C36-B5B3-F3F7060B07BB}" destId="{27C0264E-EC9E-4A28-8BF1-99244E1189B6}" srcOrd="0" destOrd="0" parTransId="{F25227D7-A889-4601-BA4C-9F02208D5B06}" sibTransId="{D5D0B88F-B5C8-46A6-B71F-570EB6804CBC}"/>
    <dgm:cxn modelId="{605FD4B0-547F-4440-BBB9-BA2263B2AF83}" type="presOf" srcId="{0927BC1C-2F1A-41F4-A227-62ADE9AD2474}" destId="{0E02C2AD-3A9E-4B09-B87C-3A28CF77EAC8}" srcOrd="1" destOrd="0" presId="urn:microsoft.com/office/officeart/2005/8/layout/hierarchy2"/>
    <dgm:cxn modelId="{668DD7C7-6F66-4FEE-964F-A20260AA5489}" type="presOf" srcId="{92722EE5-3147-4EA8-817B-CDCBE125E0BA}" destId="{66683A15-F0CD-4F2A-B370-F504674B0A60}" srcOrd="0" destOrd="0" presId="urn:microsoft.com/office/officeart/2005/8/layout/hierarchy2"/>
    <dgm:cxn modelId="{2C387BBA-6F54-4331-A1EC-9F0ECAA64703}" type="presOf" srcId="{5F4D1089-ED26-438D-850E-26313AD037CD}" destId="{8650C4CA-11F0-4720-A140-4E6C797B2A94}" srcOrd="0" destOrd="0" presId="urn:microsoft.com/office/officeart/2005/8/layout/hierarchy2"/>
    <dgm:cxn modelId="{73452BC5-1D0A-4511-BF8E-8BC03BF5040F}" type="presOf" srcId="{0EF2C8CC-F705-4B8E-A2A5-1DDB3F38D2C6}" destId="{BC0A9760-F0EF-44FE-94D0-2624EF4AB149}" srcOrd="0" destOrd="0" presId="urn:microsoft.com/office/officeart/2005/8/layout/hierarchy2"/>
    <dgm:cxn modelId="{60AFEB2A-CD80-45ED-B0BD-4ABA62B591BF}" type="presOf" srcId="{F25227D7-A889-4601-BA4C-9F02208D5B06}" destId="{42F70706-2A1C-466C-88D4-633AAFE1258D}" srcOrd="0" destOrd="0" presId="urn:microsoft.com/office/officeart/2005/8/layout/hierarchy2"/>
    <dgm:cxn modelId="{B39EE76F-9CFE-486F-B0F7-75C968414F87}" type="presOf" srcId="{84C01FE6-2660-457F-8314-24413ECB291A}" destId="{0F77EA5F-3C67-4163-9796-DACDCDB5B5D6}" srcOrd="0" destOrd="0" presId="urn:microsoft.com/office/officeart/2005/8/layout/hierarchy2"/>
    <dgm:cxn modelId="{BAD5E647-3C5E-4AB1-A587-272DB585736A}" type="presOf" srcId="{4A39F5C8-C74A-4C36-B5B3-F3F7060B07BB}" destId="{E8B91893-279F-4B71-9677-BD5442ABE392}" srcOrd="0" destOrd="0" presId="urn:microsoft.com/office/officeart/2005/8/layout/hierarchy2"/>
    <dgm:cxn modelId="{A70171E7-6E09-4AE4-9951-59112EE528CE}" type="presOf" srcId="{18EFF9E3-2767-441E-8EB2-E900A8D88355}" destId="{070AA28E-BB2D-4451-9494-4A7B7A0CE49A}" srcOrd="1" destOrd="0" presId="urn:microsoft.com/office/officeart/2005/8/layout/hierarchy2"/>
    <dgm:cxn modelId="{A5194302-14C4-413E-AA98-C78C24B9DE4C}" type="presOf" srcId="{B40003BA-DAE0-46C2-913B-1F0FC2D95F93}" destId="{A7845697-A256-48C5-8BE9-3F253ADB21C3}" srcOrd="0" destOrd="0" presId="urn:microsoft.com/office/officeart/2005/8/layout/hierarchy2"/>
    <dgm:cxn modelId="{C57652A5-20AC-4058-872E-B627B9C6332F}" type="presOf" srcId="{22F438C7-9D65-4A2C-AC84-E06F191FCA2F}" destId="{000135E0-5272-4322-B6E2-0C0B679B36C8}" srcOrd="1" destOrd="0" presId="urn:microsoft.com/office/officeart/2005/8/layout/hierarchy2"/>
    <dgm:cxn modelId="{F4727964-08AE-4CD0-9352-90BD96EC172D}" type="presOf" srcId="{3F189E38-C444-497F-8791-58E9ED54F83C}" destId="{146C4A0C-23D1-454C-B917-3E498A5337D6}" srcOrd="1" destOrd="0" presId="urn:microsoft.com/office/officeart/2005/8/layout/hierarchy2"/>
    <dgm:cxn modelId="{511299D6-2E8E-49A5-9771-EC0F5EC96BA3}" srcId="{84C01FE6-2660-457F-8314-24413ECB291A}" destId="{DED1536C-4A90-4A7B-B751-715406788FE4}" srcOrd="2" destOrd="0" parTransId="{D5901A60-FED2-48EC-8AFD-26DB597FF263}" sibTransId="{8D5FE10A-CAFB-4FDF-8F6F-5CC8B5477174}"/>
    <dgm:cxn modelId="{96B6E32D-9027-42A1-8FCC-387F0153EDC1}" type="presOf" srcId="{0927BC1C-2F1A-41F4-A227-62ADE9AD2474}" destId="{89F71345-22DD-486F-8934-04FAA2C6ED4C}" srcOrd="0" destOrd="0" presId="urn:microsoft.com/office/officeart/2005/8/layout/hierarchy2"/>
    <dgm:cxn modelId="{B54EC628-6E5E-4052-8017-C70762181980}" type="presOf" srcId="{82554179-C804-47FE-A8D1-06D9BA13D633}" destId="{0E51C329-0157-4039-BBDF-AEB7F8028F37}" srcOrd="1" destOrd="0" presId="urn:microsoft.com/office/officeart/2005/8/layout/hierarchy2"/>
    <dgm:cxn modelId="{B58DB744-3160-474D-A4D3-BC6FE6705C68}" type="presOf" srcId="{5A39DD12-5424-45BC-A501-8724F99BD49D}" destId="{DE194BF9-BA30-46D4-9860-E8A5662C6E3F}" srcOrd="0" destOrd="0" presId="urn:microsoft.com/office/officeart/2005/8/layout/hierarchy2"/>
    <dgm:cxn modelId="{76AF3565-2B77-4094-A4C7-A86252261584}" type="presParOf" srcId="{BC0A9760-F0EF-44FE-94D0-2624EF4AB149}" destId="{19271D19-E002-4521-8544-5AE5D05A7092}" srcOrd="0" destOrd="0" presId="urn:microsoft.com/office/officeart/2005/8/layout/hierarchy2"/>
    <dgm:cxn modelId="{89D86E11-D04A-427A-8719-5F4ECA26B3C3}" type="presParOf" srcId="{19271D19-E002-4521-8544-5AE5D05A7092}" destId="{0F77EA5F-3C67-4163-9796-DACDCDB5B5D6}" srcOrd="0" destOrd="0" presId="urn:microsoft.com/office/officeart/2005/8/layout/hierarchy2"/>
    <dgm:cxn modelId="{AC9A3F66-96B0-4A3F-9C97-BDF7482F4AEF}" type="presParOf" srcId="{19271D19-E002-4521-8544-5AE5D05A7092}" destId="{94A64C31-5611-43EB-9EDD-3E91FB9B0E6E}" srcOrd="1" destOrd="0" presId="urn:microsoft.com/office/officeart/2005/8/layout/hierarchy2"/>
    <dgm:cxn modelId="{922C2DF2-8AC3-409D-9E4E-8938510F3AB2}" type="presParOf" srcId="{94A64C31-5611-43EB-9EDD-3E91FB9B0E6E}" destId="{8650C4CA-11F0-4720-A140-4E6C797B2A94}" srcOrd="0" destOrd="0" presId="urn:microsoft.com/office/officeart/2005/8/layout/hierarchy2"/>
    <dgm:cxn modelId="{E87EA5D1-1B5A-4CA2-8A24-D96E1A910CFA}" type="presParOf" srcId="{8650C4CA-11F0-4720-A140-4E6C797B2A94}" destId="{F0BD6463-AABF-4CDD-801A-8B8B1CD6D8E9}" srcOrd="0" destOrd="0" presId="urn:microsoft.com/office/officeart/2005/8/layout/hierarchy2"/>
    <dgm:cxn modelId="{AC2367AE-1DCC-4AAA-8E4C-FED454D8B6ED}" type="presParOf" srcId="{94A64C31-5611-43EB-9EDD-3E91FB9B0E6E}" destId="{C1984478-A356-4DFF-9853-EBD3BE0897FE}" srcOrd="1" destOrd="0" presId="urn:microsoft.com/office/officeart/2005/8/layout/hierarchy2"/>
    <dgm:cxn modelId="{FE066AA6-131E-49D7-968F-AD7D43D34EED}" type="presParOf" srcId="{C1984478-A356-4DFF-9853-EBD3BE0897FE}" destId="{DE194BF9-BA30-46D4-9860-E8A5662C6E3F}" srcOrd="0" destOrd="0" presId="urn:microsoft.com/office/officeart/2005/8/layout/hierarchy2"/>
    <dgm:cxn modelId="{E0CD7EEB-57CC-46C2-80AD-F6313E177ECD}" type="presParOf" srcId="{C1984478-A356-4DFF-9853-EBD3BE0897FE}" destId="{D12FA836-A545-465F-8B27-F3EE7C2F6238}" srcOrd="1" destOrd="0" presId="urn:microsoft.com/office/officeart/2005/8/layout/hierarchy2"/>
    <dgm:cxn modelId="{481EA4A3-7758-49B8-AA46-8582822F691A}" type="presParOf" srcId="{94A64C31-5611-43EB-9EDD-3E91FB9B0E6E}" destId="{A4FB2DE3-1EC3-4101-B1AC-532EAA86F949}" srcOrd="2" destOrd="0" presId="urn:microsoft.com/office/officeart/2005/8/layout/hierarchy2"/>
    <dgm:cxn modelId="{D41B0A56-8BB4-493E-A8DF-C5257F52CA3B}" type="presParOf" srcId="{A4FB2DE3-1EC3-4101-B1AC-532EAA86F949}" destId="{070AA28E-BB2D-4451-9494-4A7B7A0CE49A}" srcOrd="0" destOrd="0" presId="urn:microsoft.com/office/officeart/2005/8/layout/hierarchy2"/>
    <dgm:cxn modelId="{A86A2541-9B7D-4EDB-A109-A5DE6CEB13A0}" type="presParOf" srcId="{94A64C31-5611-43EB-9EDD-3E91FB9B0E6E}" destId="{15C621E2-CB8B-486B-8178-1149DCC81429}" srcOrd="3" destOrd="0" presId="urn:microsoft.com/office/officeart/2005/8/layout/hierarchy2"/>
    <dgm:cxn modelId="{A6E23D7D-CEBE-4BC1-B2B3-690F2AF4E282}" type="presParOf" srcId="{15C621E2-CB8B-486B-8178-1149DCC81429}" destId="{71A46D1F-B0DF-4A59-962F-3A5D23C03F16}" srcOrd="0" destOrd="0" presId="urn:microsoft.com/office/officeart/2005/8/layout/hierarchy2"/>
    <dgm:cxn modelId="{65778D4D-E4A2-4419-AD3F-BC4B04A7470F}" type="presParOf" srcId="{15C621E2-CB8B-486B-8178-1149DCC81429}" destId="{29216743-8B1D-4485-8D40-6B3C42F988C9}" srcOrd="1" destOrd="0" presId="urn:microsoft.com/office/officeart/2005/8/layout/hierarchy2"/>
    <dgm:cxn modelId="{2EAC3E61-45C3-4360-8206-09F6C43FBD37}" type="presParOf" srcId="{94A64C31-5611-43EB-9EDD-3E91FB9B0E6E}" destId="{EC67742F-3E85-4F00-BE74-41BDB36137E9}" srcOrd="4" destOrd="0" presId="urn:microsoft.com/office/officeart/2005/8/layout/hierarchy2"/>
    <dgm:cxn modelId="{F99BB7F8-0325-463B-AA9D-3DB71BDA8E57}" type="presParOf" srcId="{EC67742F-3E85-4F00-BE74-41BDB36137E9}" destId="{7A20CF91-686B-429C-A36B-157186BF5824}" srcOrd="0" destOrd="0" presId="urn:microsoft.com/office/officeart/2005/8/layout/hierarchy2"/>
    <dgm:cxn modelId="{D9B4EDF0-B3D9-4D6A-9C9C-0FC5DEE39D87}" type="presParOf" srcId="{94A64C31-5611-43EB-9EDD-3E91FB9B0E6E}" destId="{04BED025-6791-4393-B89F-6B0BB18D36F9}" srcOrd="5" destOrd="0" presId="urn:microsoft.com/office/officeart/2005/8/layout/hierarchy2"/>
    <dgm:cxn modelId="{952B39F8-7DA9-4BF8-903C-F024C0A9FE53}" type="presParOf" srcId="{04BED025-6791-4393-B89F-6B0BB18D36F9}" destId="{B83DBBC2-C08E-4B73-B7D0-EF3E89271011}" srcOrd="0" destOrd="0" presId="urn:microsoft.com/office/officeart/2005/8/layout/hierarchy2"/>
    <dgm:cxn modelId="{067372B3-0177-4F75-9B46-576DB587B509}" type="presParOf" srcId="{04BED025-6791-4393-B89F-6B0BB18D36F9}" destId="{B9066D6F-C770-4810-A361-B7ED1211861A}" srcOrd="1" destOrd="0" presId="urn:microsoft.com/office/officeart/2005/8/layout/hierarchy2"/>
    <dgm:cxn modelId="{8FCB2F1C-9882-4885-8530-F5B0D604E980}" type="presParOf" srcId="{94A64C31-5611-43EB-9EDD-3E91FB9B0E6E}" destId="{73A9DF19-DC9C-429E-803A-48A7F0BECC5D}" srcOrd="6" destOrd="0" presId="urn:microsoft.com/office/officeart/2005/8/layout/hierarchy2"/>
    <dgm:cxn modelId="{D5E06F43-FA1C-49FF-B121-6EB2D84D8604}" type="presParOf" srcId="{73A9DF19-DC9C-429E-803A-48A7F0BECC5D}" destId="{0E51C329-0157-4039-BBDF-AEB7F8028F37}" srcOrd="0" destOrd="0" presId="urn:microsoft.com/office/officeart/2005/8/layout/hierarchy2"/>
    <dgm:cxn modelId="{8B3A9539-7349-427C-8053-DFCFAD1E9685}" type="presParOf" srcId="{94A64C31-5611-43EB-9EDD-3E91FB9B0E6E}" destId="{7D5201E4-4B99-4755-A441-4D8E0B51D5C0}" srcOrd="7" destOrd="0" presId="urn:microsoft.com/office/officeart/2005/8/layout/hierarchy2"/>
    <dgm:cxn modelId="{81BF7F29-641E-4DA4-A56A-43CD87E66F61}" type="presParOf" srcId="{7D5201E4-4B99-4755-A441-4D8E0B51D5C0}" destId="{E8B91893-279F-4B71-9677-BD5442ABE392}" srcOrd="0" destOrd="0" presId="urn:microsoft.com/office/officeart/2005/8/layout/hierarchy2"/>
    <dgm:cxn modelId="{3BE12E18-D0B0-4506-901F-2742C7DA7A4E}" type="presParOf" srcId="{7D5201E4-4B99-4755-A441-4D8E0B51D5C0}" destId="{0E4FA56B-D446-43B3-8B56-CEDA61C6DDC4}" srcOrd="1" destOrd="0" presId="urn:microsoft.com/office/officeart/2005/8/layout/hierarchy2"/>
    <dgm:cxn modelId="{80B43BFB-B470-4D8A-AD22-22741F0D67F2}" type="presParOf" srcId="{0E4FA56B-D446-43B3-8B56-CEDA61C6DDC4}" destId="{42F70706-2A1C-466C-88D4-633AAFE1258D}" srcOrd="0" destOrd="0" presId="urn:microsoft.com/office/officeart/2005/8/layout/hierarchy2"/>
    <dgm:cxn modelId="{1C503530-EF47-4F54-8919-B46CEF269DF3}" type="presParOf" srcId="{42F70706-2A1C-466C-88D4-633AAFE1258D}" destId="{FCAB7A79-9BB8-48E3-B4EA-355A808B5AF2}" srcOrd="0" destOrd="0" presId="urn:microsoft.com/office/officeart/2005/8/layout/hierarchy2"/>
    <dgm:cxn modelId="{322F0208-F653-49E0-A100-4C000C82230C}" type="presParOf" srcId="{0E4FA56B-D446-43B3-8B56-CEDA61C6DDC4}" destId="{F50AD013-9804-4AA2-A418-A6F2F0BD9700}" srcOrd="1" destOrd="0" presId="urn:microsoft.com/office/officeart/2005/8/layout/hierarchy2"/>
    <dgm:cxn modelId="{3B12FA82-4F85-4C5F-B117-85AE56C8BFCF}" type="presParOf" srcId="{F50AD013-9804-4AA2-A418-A6F2F0BD9700}" destId="{0183F6DB-43DB-42E3-B70D-97C08950806C}" srcOrd="0" destOrd="0" presId="urn:microsoft.com/office/officeart/2005/8/layout/hierarchy2"/>
    <dgm:cxn modelId="{E24E8C38-7AF9-477E-A249-E2E820189015}" type="presParOf" srcId="{F50AD013-9804-4AA2-A418-A6F2F0BD9700}" destId="{1F44D884-99C2-4A28-9817-B70B5533B3D2}" srcOrd="1" destOrd="0" presId="urn:microsoft.com/office/officeart/2005/8/layout/hierarchy2"/>
    <dgm:cxn modelId="{C1AE4D25-71F2-4C10-956C-36944AC3622F}" type="presParOf" srcId="{0E4FA56B-D446-43B3-8B56-CEDA61C6DDC4}" destId="{A7845697-A256-48C5-8BE9-3F253ADB21C3}" srcOrd="2" destOrd="0" presId="urn:microsoft.com/office/officeart/2005/8/layout/hierarchy2"/>
    <dgm:cxn modelId="{8A6E5922-7B7E-483D-A011-BB330FE18FEA}" type="presParOf" srcId="{A7845697-A256-48C5-8BE9-3F253ADB21C3}" destId="{83F89C50-B396-4D4C-BE32-EDE08549F3CB}" srcOrd="0" destOrd="0" presId="urn:microsoft.com/office/officeart/2005/8/layout/hierarchy2"/>
    <dgm:cxn modelId="{A0B71CD5-A699-4025-98EF-400D6A1F7913}" type="presParOf" srcId="{0E4FA56B-D446-43B3-8B56-CEDA61C6DDC4}" destId="{33DAA211-37A4-4EEF-A499-4B9C6804C6C2}" srcOrd="3" destOrd="0" presId="urn:microsoft.com/office/officeart/2005/8/layout/hierarchy2"/>
    <dgm:cxn modelId="{29CD15F1-57C8-4D4D-9F22-B27BDDECCDA4}" type="presParOf" srcId="{33DAA211-37A4-4EEF-A499-4B9C6804C6C2}" destId="{6197B2B9-7C1F-4CAA-939C-AE23EBF93998}" srcOrd="0" destOrd="0" presId="urn:microsoft.com/office/officeart/2005/8/layout/hierarchy2"/>
    <dgm:cxn modelId="{5B6DA2DA-47E4-46DF-BD22-A423CAA2B02B}" type="presParOf" srcId="{33DAA211-37A4-4EEF-A499-4B9C6804C6C2}" destId="{0863483D-EC92-4939-8BDF-127103B03B32}" srcOrd="1" destOrd="0" presId="urn:microsoft.com/office/officeart/2005/8/layout/hierarchy2"/>
    <dgm:cxn modelId="{D18CD6FB-1E0D-46BD-BC5B-AE5F7E253002}" type="presParOf" srcId="{94A64C31-5611-43EB-9EDD-3E91FB9B0E6E}" destId="{865D9E5A-3D06-4A87-B284-319D47C46EBC}" srcOrd="8" destOrd="0" presId="urn:microsoft.com/office/officeart/2005/8/layout/hierarchy2"/>
    <dgm:cxn modelId="{F8354B84-0BCE-486F-B7EE-067FA130CF48}" type="presParOf" srcId="{865D9E5A-3D06-4A87-B284-319D47C46EBC}" destId="{146C4A0C-23D1-454C-B917-3E498A5337D6}" srcOrd="0" destOrd="0" presId="urn:microsoft.com/office/officeart/2005/8/layout/hierarchy2"/>
    <dgm:cxn modelId="{7BF8A648-A6CB-451F-AA21-EF86AADC66EC}" type="presParOf" srcId="{94A64C31-5611-43EB-9EDD-3E91FB9B0E6E}" destId="{B9E94D0B-6CDD-4C84-B9E5-BB934EF56508}" srcOrd="9" destOrd="0" presId="urn:microsoft.com/office/officeart/2005/8/layout/hierarchy2"/>
    <dgm:cxn modelId="{E8AA596F-4F38-4FEE-B8C9-7ED8EEBDE211}" type="presParOf" srcId="{B9E94D0B-6CDD-4C84-B9E5-BB934EF56508}" destId="{DCF1DED2-65BF-4B26-A2FB-11A4791E901C}" srcOrd="0" destOrd="0" presId="urn:microsoft.com/office/officeart/2005/8/layout/hierarchy2"/>
    <dgm:cxn modelId="{B1E5868E-1F55-4098-B160-88D3EA44EB83}" type="presParOf" srcId="{B9E94D0B-6CDD-4C84-B9E5-BB934EF56508}" destId="{09A9751C-F66A-4073-B90B-EA5EF62D94E3}" srcOrd="1" destOrd="0" presId="urn:microsoft.com/office/officeart/2005/8/layout/hierarchy2"/>
    <dgm:cxn modelId="{BD1930FF-1237-41A0-9AAE-A398280CB700}" type="presParOf" srcId="{94A64C31-5611-43EB-9EDD-3E91FB9B0E6E}" destId="{5D67D1E1-8511-4A0B-A82A-3BD303B64E2B}" srcOrd="10" destOrd="0" presId="urn:microsoft.com/office/officeart/2005/8/layout/hierarchy2"/>
    <dgm:cxn modelId="{FB452ACC-8BA3-405B-9E98-4545C84CAC74}" type="presParOf" srcId="{5D67D1E1-8511-4A0B-A82A-3BD303B64E2B}" destId="{000135E0-5272-4322-B6E2-0C0B679B36C8}" srcOrd="0" destOrd="0" presId="urn:microsoft.com/office/officeart/2005/8/layout/hierarchy2"/>
    <dgm:cxn modelId="{87E3E3C2-F7BC-4074-9593-9969D1F31DDA}" type="presParOf" srcId="{94A64C31-5611-43EB-9EDD-3E91FB9B0E6E}" destId="{7FD97FA8-9E7C-42D1-9921-35B590346362}" srcOrd="11" destOrd="0" presId="urn:microsoft.com/office/officeart/2005/8/layout/hierarchy2"/>
    <dgm:cxn modelId="{A093F1C1-913F-482B-B3AD-E01FB3D904FA}" type="presParOf" srcId="{7FD97FA8-9E7C-42D1-9921-35B590346362}" destId="{169EE2DF-249E-434B-8812-7B596D6705AA}" srcOrd="0" destOrd="0" presId="urn:microsoft.com/office/officeart/2005/8/layout/hierarchy2"/>
    <dgm:cxn modelId="{13C5A0B6-6F2A-44CB-BC0A-D0A0B74C8B48}" type="presParOf" srcId="{7FD97FA8-9E7C-42D1-9921-35B590346362}" destId="{66997D0F-1FE1-4C7E-BF67-A4329D31E8EF}" srcOrd="1" destOrd="0" presId="urn:microsoft.com/office/officeart/2005/8/layout/hierarchy2"/>
    <dgm:cxn modelId="{CA680E95-65CE-4458-8958-4F10FC9B011B}" type="presParOf" srcId="{94A64C31-5611-43EB-9EDD-3E91FB9B0E6E}" destId="{89F71345-22DD-486F-8934-04FAA2C6ED4C}" srcOrd="12" destOrd="0" presId="urn:microsoft.com/office/officeart/2005/8/layout/hierarchy2"/>
    <dgm:cxn modelId="{8C0F6F19-FB2E-4C43-8AB0-F3912EB4F760}" type="presParOf" srcId="{89F71345-22DD-486F-8934-04FAA2C6ED4C}" destId="{0E02C2AD-3A9E-4B09-B87C-3A28CF77EAC8}" srcOrd="0" destOrd="0" presId="urn:microsoft.com/office/officeart/2005/8/layout/hierarchy2"/>
    <dgm:cxn modelId="{23980112-DE4A-4C3D-A5B6-D0B716A5B93F}" type="presParOf" srcId="{94A64C31-5611-43EB-9EDD-3E91FB9B0E6E}" destId="{FB9A45DB-6DEC-4298-87C1-5819441EBA56}" srcOrd="13" destOrd="0" presId="urn:microsoft.com/office/officeart/2005/8/layout/hierarchy2"/>
    <dgm:cxn modelId="{F268E007-E677-446B-A201-2B90F4071C9F}" type="presParOf" srcId="{FB9A45DB-6DEC-4298-87C1-5819441EBA56}" destId="{66683A15-F0CD-4F2A-B370-F504674B0A60}" srcOrd="0" destOrd="0" presId="urn:microsoft.com/office/officeart/2005/8/layout/hierarchy2"/>
    <dgm:cxn modelId="{09BEACF4-5849-4D0E-A07C-BBB4A412B4AD}" type="presParOf" srcId="{FB9A45DB-6DEC-4298-87C1-5819441EBA56}" destId="{B207CB94-8D4B-4D18-B9D2-88F614702619}"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008155-E6CF-40B3-825F-0078F169EFEF}"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zh-CN" altLang="en-US"/>
        </a:p>
      </dgm:t>
    </dgm:pt>
    <dgm:pt modelId="{66604C8B-74B3-4189-842D-16FDEADCADC1}">
      <dgm:prSet phldrT="[文本]" custT="1"/>
      <dgm:spPr/>
      <dgm:t>
        <a:bodyPr/>
        <a:lstStyle/>
        <a:p>
          <a:r>
            <a:rPr lang="zh-CN" altLang="en-US" sz="1600" dirty="0"/>
            <a:t>都江堰</a:t>
          </a:r>
        </a:p>
      </dgm:t>
    </dgm:pt>
    <dgm:pt modelId="{714917B1-CBCA-4BD3-A7BE-240E4A895E39}" cxnId="{8A113E5E-DED3-4255-BF14-738201CE0A40}" type="parTrans">
      <dgm:prSet/>
      <dgm:spPr/>
      <dgm:t>
        <a:bodyPr/>
        <a:lstStyle/>
        <a:p>
          <a:endParaRPr lang="zh-CN" altLang="en-US" sz="1100"/>
        </a:p>
      </dgm:t>
    </dgm:pt>
    <dgm:pt modelId="{BD435477-9A6B-471C-9E2A-241D5F9E79DB}" cxnId="{8A113E5E-DED3-4255-BF14-738201CE0A40}" type="sibTrans">
      <dgm:prSet/>
      <dgm:spPr/>
      <dgm:t>
        <a:bodyPr/>
        <a:lstStyle/>
        <a:p>
          <a:endParaRPr lang="zh-CN" altLang="en-US" sz="1100"/>
        </a:p>
      </dgm:t>
    </dgm:pt>
    <dgm:pt modelId="{B3EB1E2C-2BBD-4945-8A09-FE3C3486D817}">
      <dgm:prSet phldrT="[文本]" custT="1"/>
      <dgm:spPr/>
      <dgm:t>
        <a:bodyPr/>
        <a:lstStyle/>
        <a:p>
          <a:r>
            <a:rPr lang="zh-CN" altLang="en-US" sz="1600" dirty="0"/>
            <a:t>鱼嘴</a:t>
          </a:r>
        </a:p>
      </dgm:t>
    </dgm:pt>
    <dgm:pt modelId="{E0FD67B7-19EC-4C38-82DD-C8C9AEFDDFB8}" cxnId="{B024BB17-F461-4C68-80D6-9473EAFFA692}" type="parTrans">
      <dgm:prSet/>
      <dgm:spPr/>
      <dgm:t>
        <a:bodyPr/>
        <a:lstStyle/>
        <a:p>
          <a:endParaRPr lang="zh-CN" altLang="en-US" sz="1100"/>
        </a:p>
      </dgm:t>
    </dgm:pt>
    <dgm:pt modelId="{B0AB03AF-6A84-4928-9278-3F4A956E5725}" cxnId="{B024BB17-F461-4C68-80D6-9473EAFFA692}" type="sibTrans">
      <dgm:prSet/>
      <dgm:spPr/>
      <dgm:t>
        <a:bodyPr/>
        <a:lstStyle/>
        <a:p>
          <a:endParaRPr lang="zh-CN" altLang="en-US" sz="1100"/>
        </a:p>
      </dgm:t>
    </dgm:pt>
    <dgm:pt modelId="{01C03899-B13C-461A-8216-66A20C576CCD}">
      <dgm:prSet phldrT="[文本]" custT="1"/>
      <dgm:spPr/>
      <dgm:t>
        <a:bodyPr/>
        <a:lstStyle/>
        <a:p>
          <a:r>
            <a:rPr lang="zh-CN" altLang="en-US" sz="1600" dirty="0"/>
            <a:t>飞沙堰</a:t>
          </a:r>
        </a:p>
      </dgm:t>
    </dgm:pt>
    <dgm:pt modelId="{A406BF4D-3F6E-4C50-9F1C-39D57DC3AF2A}" cxnId="{C0DFB786-B888-455B-B5D1-DA23DF4CD1DB}" type="parTrans">
      <dgm:prSet/>
      <dgm:spPr/>
      <dgm:t>
        <a:bodyPr/>
        <a:lstStyle/>
        <a:p>
          <a:endParaRPr lang="zh-CN" altLang="en-US" sz="1100"/>
        </a:p>
      </dgm:t>
    </dgm:pt>
    <dgm:pt modelId="{1372AF8C-6ECE-4907-ADBD-FF011F071854}" cxnId="{C0DFB786-B888-455B-B5D1-DA23DF4CD1DB}" type="sibTrans">
      <dgm:prSet/>
      <dgm:spPr/>
      <dgm:t>
        <a:bodyPr/>
        <a:lstStyle/>
        <a:p>
          <a:endParaRPr lang="zh-CN" altLang="en-US" sz="1100"/>
        </a:p>
      </dgm:t>
    </dgm:pt>
    <dgm:pt modelId="{D61E05F2-316D-4C5C-A020-9BF0E964495C}">
      <dgm:prSet phldrT="[文本]" custT="1"/>
      <dgm:spPr/>
      <dgm:t>
        <a:bodyPr/>
        <a:lstStyle/>
        <a:p>
          <a:r>
            <a:rPr lang="zh-CN" altLang="en-US" sz="1600" dirty="0"/>
            <a:t>宝瓶口</a:t>
          </a:r>
        </a:p>
      </dgm:t>
    </dgm:pt>
    <dgm:pt modelId="{05D7FCBF-AA76-4E33-B20F-97392C29B564}" cxnId="{CC452A0C-232D-41CD-ACB1-18B1CE9A3699}" type="parTrans">
      <dgm:prSet/>
      <dgm:spPr/>
      <dgm:t>
        <a:bodyPr/>
        <a:lstStyle/>
        <a:p>
          <a:endParaRPr lang="zh-CN" altLang="en-US" sz="1100"/>
        </a:p>
      </dgm:t>
    </dgm:pt>
    <dgm:pt modelId="{146F46CB-FA0D-4CEE-AF0D-0AB4C9C9E330}" cxnId="{CC452A0C-232D-41CD-ACB1-18B1CE9A3699}" type="sibTrans">
      <dgm:prSet/>
      <dgm:spPr/>
      <dgm:t>
        <a:bodyPr/>
        <a:lstStyle/>
        <a:p>
          <a:endParaRPr lang="zh-CN" altLang="en-US" sz="1100"/>
        </a:p>
      </dgm:t>
    </dgm:pt>
    <dgm:pt modelId="{945BA31B-FA63-4735-BB72-086A2C4F6589}">
      <dgm:prSet phldrT="[文本]" custT="1"/>
      <dgm:spPr/>
      <dgm:t>
        <a:bodyPr/>
        <a:lstStyle/>
        <a:p>
          <a:r>
            <a:rPr lang="zh-CN" altLang="en-US" sz="1600" dirty="0"/>
            <a:t>百丈堤</a:t>
          </a:r>
        </a:p>
      </dgm:t>
    </dgm:pt>
    <dgm:pt modelId="{F1B24C14-0323-4FAE-9BA6-4E6EF27766AB}" cxnId="{34E229E8-C164-42C1-9437-7880F1268FFD}" type="parTrans">
      <dgm:prSet/>
      <dgm:spPr/>
      <dgm:t>
        <a:bodyPr/>
        <a:lstStyle/>
        <a:p>
          <a:endParaRPr lang="zh-CN" altLang="en-US"/>
        </a:p>
      </dgm:t>
    </dgm:pt>
    <dgm:pt modelId="{2196E2A0-6350-4324-AF04-6815674E3EBD}" cxnId="{34E229E8-C164-42C1-9437-7880F1268FFD}" type="sibTrans">
      <dgm:prSet/>
      <dgm:spPr/>
      <dgm:t>
        <a:bodyPr/>
        <a:lstStyle/>
        <a:p>
          <a:endParaRPr lang="zh-CN" altLang="en-US"/>
        </a:p>
      </dgm:t>
    </dgm:pt>
    <dgm:pt modelId="{EA0986F2-6F3A-4CEE-825A-6C714F438009}">
      <dgm:prSet phldrT="[文本]" custT="1"/>
      <dgm:spPr/>
      <dgm:t>
        <a:bodyPr/>
        <a:lstStyle/>
        <a:p>
          <a:r>
            <a:rPr lang="zh-CN" altLang="en-US" sz="1600" dirty="0"/>
            <a:t>金刚堤</a:t>
          </a:r>
        </a:p>
      </dgm:t>
    </dgm:pt>
    <dgm:pt modelId="{D3E54785-A133-460C-955F-24F94401B9F7}" cxnId="{32A1C4E8-43C2-4D77-9534-1DB6EA436310}" type="parTrans">
      <dgm:prSet/>
      <dgm:spPr/>
      <dgm:t>
        <a:bodyPr/>
        <a:lstStyle/>
        <a:p>
          <a:endParaRPr lang="zh-CN" altLang="en-US"/>
        </a:p>
      </dgm:t>
    </dgm:pt>
    <dgm:pt modelId="{84C42CC5-3CFB-41EA-8639-2A6E36D6A00C}" cxnId="{32A1C4E8-43C2-4D77-9534-1DB6EA436310}" type="sibTrans">
      <dgm:prSet/>
      <dgm:spPr/>
      <dgm:t>
        <a:bodyPr/>
        <a:lstStyle/>
        <a:p>
          <a:endParaRPr lang="zh-CN" altLang="en-US"/>
        </a:p>
      </dgm:t>
    </dgm:pt>
    <dgm:pt modelId="{9D736C9C-EBCF-4F12-B976-AD4988BA0770}">
      <dgm:prSet phldrT="[文本]" custT="1"/>
      <dgm:spPr/>
      <dgm:t>
        <a:bodyPr/>
        <a:lstStyle/>
        <a:p>
          <a:r>
            <a:rPr lang="zh-CN" altLang="en-US" sz="1600" dirty="0"/>
            <a:t>鱼嘴</a:t>
          </a:r>
        </a:p>
      </dgm:t>
    </dgm:pt>
    <dgm:pt modelId="{106F9CDC-5483-47A5-8DBF-DC76D9FFE9D8}" cxnId="{4C89A4C8-960C-4623-82E0-BC2541A3F68D}" type="parTrans">
      <dgm:prSet/>
      <dgm:spPr/>
      <dgm:t>
        <a:bodyPr/>
        <a:lstStyle/>
        <a:p>
          <a:endParaRPr lang="zh-CN" altLang="en-US"/>
        </a:p>
      </dgm:t>
    </dgm:pt>
    <dgm:pt modelId="{8A94A9F9-9588-4852-87B8-A090299B5DA6}" cxnId="{4C89A4C8-960C-4623-82E0-BC2541A3F68D}" type="sibTrans">
      <dgm:prSet/>
      <dgm:spPr/>
      <dgm:t>
        <a:bodyPr/>
        <a:lstStyle/>
        <a:p>
          <a:endParaRPr lang="zh-CN" altLang="en-US"/>
        </a:p>
      </dgm:t>
    </dgm:pt>
    <dgm:pt modelId="{DF17C682-C556-4D43-A415-F54F2F32E8DA}" type="pres">
      <dgm:prSet presAssocID="{6E008155-E6CF-40B3-825F-0078F169EFEF}" presName="hierChild1" presStyleCnt="0">
        <dgm:presLayoutVars>
          <dgm:orgChart val="1"/>
          <dgm:chPref val="1"/>
          <dgm:dir/>
          <dgm:animOne val="branch"/>
          <dgm:animLvl val="lvl"/>
          <dgm:resizeHandles/>
        </dgm:presLayoutVars>
      </dgm:prSet>
      <dgm:spPr/>
      <dgm:t>
        <a:bodyPr/>
        <a:lstStyle/>
        <a:p>
          <a:endParaRPr lang="zh-CN" altLang="en-US"/>
        </a:p>
      </dgm:t>
    </dgm:pt>
    <dgm:pt modelId="{4163BE35-D180-4238-86D3-98023C3F5543}" type="pres">
      <dgm:prSet presAssocID="{66604C8B-74B3-4189-842D-16FDEADCADC1}" presName="hierRoot1" presStyleCnt="0">
        <dgm:presLayoutVars>
          <dgm:hierBranch val="init"/>
        </dgm:presLayoutVars>
      </dgm:prSet>
      <dgm:spPr/>
    </dgm:pt>
    <dgm:pt modelId="{80830459-49B2-4B33-850F-141FC42660A2}" type="pres">
      <dgm:prSet presAssocID="{66604C8B-74B3-4189-842D-16FDEADCADC1}" presName="rootComposite1" presStyleCnt="0"/>
      <dgm:spPr/>
    </dgm:pt>
    <dgm:pt modelId="{B13CD802-E4A4-487E-84CE-AA9372CCEE4D}" type="pres">
      <dgm:prSet presAssocID="{66604C8B-74B3-4189-842D-16FDEADCADC1}" presName="rootText1" presStyleLbl="node0" presStyleIdx="0" presStyleCnt="1">
        <dgm:presLayoutVars>
          <dgm:chPref val="3"/>
        </dgm:presLayoutVars>
      </dgm:prSet>
      <dgm:spPr/>
      <dgm:t>
        <a:bodyPr/>
        <a:lstStyle/>
        <a:p>
          <a:endParaRPr lang="zh-CN" altLang="en-US"/>
        </a:p>
      </dgm:t>
    </dgm:pt>
    <dgm:pt modelId="{BE817A65-6C61-4F19-B576-CF018C822FE9}" type="pres">
      <dgm:prSet presAssocID="{66604C8B-74B3-4189-842D-16FDEADCADC1}" presName="rootConnector1" presStyleLbl="node1" presStyleIdx="0" presStyleCnt="0"/>
      <dgm:spPr/>
      <dgm:t>
        <a:bodyPr/>
        <a:lstStyle/>
        <a:p>
          <a:endParaRPr lang="zh-CN" altLang="en-US"/>
        </a:p>
      </dgm:t>
    </dgm:pt>
    <dgm:pt modelId="{79773228-97D9-4ADF-B44B-D8EFF46469FF}" type="pres">
      <dgm:prSet presAssocID="{66604C8B-74B3-4189-842D-16FDEADCADC1}" presName="hierChild2" presStyleCnt="0"/>
      <dgm:spPr/>
    </dgm:pt>
    <dgm:pt modelId="{BA11A9B6-F753-4C18-A31E-42CF4D802F06}" type="pres">
      <dgm:prSet presAssocID="{E0FD67B7-19EC-4C38-82DD-C8C9AEFDDFB8}" presName="Name37" presStyleLbl="parChTrans1D2" presStyleIdx="0" presStyleCnt="3"/>
      <dgm:spPr/>
      <dgm:t>
        <a:bodyPr/>
        <a:lstStyle/>
        <a:p>
          <a:endParaRPr lang="zh-CN" altLang="en-US"/>
        </a:p>
      </dgm:t>
    </dgm:pt>
    <dgm:pt modelId="{21C82DD7-8917-4C30-8B2D-FC24C731EE68}" type="pres">
      <dgm:prSet presAssocID="{B3EB1E2C-2BBD-4945-8A09-FE3C3486D817}" presName="hierRoot2" presStyleCnt="0">
        <dgm:presLayoutVars>
          <dgm:hierBranch val="init"/>
        </dgm:presLayoutVars>
      </dgm:prSet>
      <dgm:spPr/>
    </dgm:pt>
    <dgm:pt modelId="{942DEE33-7202-45CD-8C36-EC8EAAD9EBBB}" type="pres">
      <dgm:prSet presAssocID="{B3EB1E2C-2BBD-4945-8A09-FE3C3486D817}" presName="rootComposite" presStyleCnt="0"/>
      <dgm:spPr/>
    </dgm:pt>
    <dgm:pt modelId="{BB41F1F7-E587-49C9-A48D-FD3ECE5A75FF}" type="pres">
      <dgm:prSet presAssocID="{B3EB1E2C-2BBD-4945-8A09-FE3C3486D817}" presName="rootText" presStyleLbl="node2" presStyleIdx="0" presStyleCnt="3">
        <dgm:presLayoutVars>
          <dgm:chPref val="3"/>
        </dgm:presLayoutVars>
      </dgm:prSet>
      <dgm:spPr/>
      <dgm:t>
        <a:bodyPr/>
        <a:lstStyle/>
        <a:p>
          <a:endParaRPr lang="zh-CN" altLang="en-US"/>
        </a:p>
      </dgm:t>
    </dgm:pt>
    <dgm:pt modelId="{DCE46D42-F56D-4172-9768-8EF4B5EDA732}" type="pres">
      <dgm:prSet presAssocID="{B3EB1E2C-2BBD-4945-8A09-FE3C3486D817}" presName="rootConnector" presStyleLbl="node2" presStyleIdx="0" presStyleCnt="3"/>
      <dgm:spPr/>
      <dgm:t>
        <a:bodyPr/>
        <a:lstStyle/>
        <a:p>
          <a:endParaRPr lang="zh-CN" altLang="en-US"/>
        </a:p>
      </dgm:t>
    </dgm:pt>
    <dgm:pt modelId="{7220658D-F36B-4C3E-81E1-82AB1C65889B}" type="pres">
      <dgm:prSet presAssocID="{B3EB1E2C-2BBD-4945-8A09-FE3C3486D817}" presName="hierChild4" presStyleCnt="0"/>
      <dgm:spPr/>
    </dgm:pt>
    <dgm:pt modelId="{7429C683-691C-4211-BDB9-38C41823253D}" type="pres">
      <dgm:prSet presAssocID="{F1B24C14-0323-4FAE-9BA6-4E6EF27766AB}" presName="Name37" presStyleLbl="parChTrans1D3" presStyleIdx="0" presStyleCnt="3"/>
      <dgm:spPr/>
      <dgm:t>
        <a:bodyPr/>
        <a:lstStyle/>
        <a:p>
          <a:endParaRPr lang="zh-CN" altLang="en-US"/>
        </a:p>
      </dgm:t>
    </dgm:pt>
    <dgm:pt modelId="{7498A27F-0107-4463-85FE-988ED2D00E27}" type="pres">
      <dgm:prSet presAssocID="{945BA31B-FA63-4735-BB72-086A2C4F6589}" presName="hierRoot2" presStyleCnt="0">
        <dgm:presLayoutVars>
          <dgm:hierBranch val="init"/>
        </dgm:presLayoutVars>
      </dgm:prSet>
      <dgm:spPr/>
    </dgm:pt>
    <dgm:pt modelId="{8E58B61A-939E-460C-898B-3671A2698AE4}" type="pres">
      <dgm:prSet presAssocID="{945BA31B-FA63-4735-BB72-086A2C4F6589}" presName="rootComposite" presStyleCnt="0"/>
      <dgm:spPr/>
    </dgm:pt>
    <dgm:pt modelId="{2CB058EE-73C8-4004-BD97-4B8DBC5CD7D3}" type="pres">
      <dgm:prSet presAssocID="{945BA31B-FA63-4735-BB72-086A2C4F6589}" presName="rootText" presStyleLbl="node3" presStyleIdx="0" presStyleCnt="3">
        <dgm:presLayoutVars>
          <dgm:chPref val="3"/>
        </dgm:presLayoutVars>
      </dgm:prSet>
      <dgm:spPr/>
      <dgm:t>
        <a:bodyPr/>
        <a:lstStyle/>
        <a:p>
          <a:endParaRPr lang="zh-CN" altLang="en-US"/>
        </a:p>
      </dgm:t>
    </dgm:pt>
    <dgm:pt modelId="{83FAFA8F-8D01-411C-8CFE-7A042A587518}" type="pres">
      <dgm:prSet presAssocID="{945BA31B-FA63-4735-BB72-086A2C4F6589}" presName="rootConnector" presStyleLbl="node3" presStyleIdx="0" presStyleCnt="3"/>
      <dgm:spPr/>
      <dgm:t>
        <a:bodyPr/>
        <a:lstStyle/>
        <a:p>
          <a:endParaRPr lang="zh-CN" altLang="en-US"/>
        </a:p>
      </dgm:t>
    </dgm:pt>
    <dgm:pt modelId="{05B8701C-30BD-4B92-B71A-EEF6A95194AE}" type="pres">
      <dgm:prSet presAssocID="{945BA31B-FA63-4735-BB72-086A2C4F6589}" presName="hierChild4" presStyleCnt="0"/>
      <dgm:spPr/>
    </dgm:pt>
    <dgm:pt modelId="{A0EE043D-C813-4A94-98CD-9A4AD1F4CEF6}" type="pres">
      <dgm:prSet presAssocID="{945BA31B-FA63-4735-BB72-086A2C4F6589}" presName="hierChild5" presStyleCnt="0"/>
      <dgm:spPr/>
    </dgm:pt>
    <dgm:pt modelId="{F2E95726-0758-45B2-A615-CD9890EA187E}" type="pres">
      <dgm:prSet presAssocID="{106F9CDC-5483-47A5-8DBF-DC76D9FFE9D8}" presName="Name37" presStyleLbl="parChTrans1D3" presStyleIdx="1" presStyleCnt="3"/>
      <dgm:spPr/>
      <dgm:t>
        <a:bodyPr/>
        <a:lstStyle/>
        <a:p>
          <a:endParaRPr lang="zh-CN" altLang="en-US"/>
        </a:p>
      </dgm:t>
    </dgm:pt>
    <dgm:pt modelId="{E214BD37-F190-434A-AB61-DC71D3664A0D}" type="pres">
      <dgm:prSet presAssocID="{9D736C9C-EBCF-4F12-B976-AD4988BA0770}" presName="hierRoot2" presStyleCnt="0">
        <dgm:presLayoutVars>
          <dgm:hierBranch val="init"/>
        </dgm:presLayoutVars>
      </dgm:prSet>
      <dgm:spPr/>
    </dgm:pt>
    <dgm:pt modelId="{E4D0840C-C891-4F16-9462-653956E0E953}" type="pres">
      <dgm:prSet presAssocID="{9D736C9C-EBCF-4F12-B976-AD4988BA0770}" presName="rootComposite" presStyleCnt="0"/>
      <dgm:spPr/>
    </dgm:pt>
    <dgm:pt modelId="{DD53B629-EB20-4E45-8C28-B3298A95E98F}" type="pres">
      <dgm:prSet presAssocID="{9D736C9C-EBCF-4F12-B976-AD4988BA0770}" presName="rootText" presStyleLbl="node3" presStyleIdx="1" presStyleCnt="3">
        <dgm:presLayoutVars>
          <dgm:chPref val="3"/>
        </dgm:presLayoutVars>
      </dgm:prSet>
      <dgm:spPr/>
      <dgm:t>
        <a:bodyPr/>
        <a:lstStyle/>
        <a:p>
          <a:endParaRPr lang="zh-CN" altLang="en-US"/>
        </a:p>
      </dgm:t>
    </dgm:pt>
    <dgm:pt modelId="{681BA8BC-7354-4A68-B7A0-2C5F7E21EFFA}" type="pres">
      <dgm:prSet presAssocID="{9D736C9C-EBCF-4F12-B976-AD4988BA0770}" presName="rootConnector" presStyleLbl="node3" presStyleIdx="1" presStyleCnt="3"/>
      <dgm:spPr/>
      <dgm:t>
        <a:bodyPr/>
        <a:lstStyle/>
        <a:p>
          <a:endParaRPr lang="zh-CN" altLang="en-US"/>
        </a:p>
      </dgm:t>
    </dgm:pt>
    <dgm:pt modelId="{9198AD7F-8E13-48B1-A8B9-570BC1765857}" type="pres">
      <dgm:prSet presAssocID="{9D736C9C-EBCF-4F12-B976-AD4988BA0770}" presName="hierChild4" presStyleCnt="0"/>
      <dgm:spPr/>
    </dgm:pt>
    <dgm:pt modelId="{22DE0B1A-BD85-4E3F-A85F-1396C2C889F3}" type="pres">
      <dgm:prSet presAssocID="{9D736C9C-EBCF-4F12-B976-AD4988BA0770}" presName="hierChild5" presStyleCnt="0"/>
      <dgm:spPr/>
    </dgm:pt>
    <dgm:pt modelId="{C687787B-F973-4B8F-AAE3-FAD99732A7AD}" type="pres">
      <dgm:prSet presAssocID="{D3E54785-A133-460C-955F-24F94401B9F7}" presName="Name37" presStyleLbl="parChTrans1D3" presStyleIdx="2" presStyleCnt="3"/>
      <dgm:spPr/>
      <dgm:t>
        <a:bodyPr/>
        <a:lstStyle/>
        <a:p>
          <a:endParaRPr lang="zh-CN" altLang="en-US"/>
        </a:p>
      </dgm:t>
    </dgm:pt>
    <dgm:pt modelId="{92DFD20F-8767-4AF1-9AD2-84A10CA0614F}" type="pres">
      <dgm:prSet presAssocID="{EA0986F2-6F3A-4CEE-825A-6C714F438009}" presName="hierRoot2" presStyleCnt="0">
        <dgm:presLayoutVars>
          <dgm:hierBranch val="init"/>
        </dgm:presLayoutVars>
      </dgm:prSet>
      <dgm:spPr/>
    </dgm:pt>
    <dgm:pt modelId="{A69F5F3F-1019-4363-A2B0-51A70AEDEC3B}" type="pres">
      <dgm:prSet presAssocID="{EA0986F2-6F3A-4CEE-825A-6C714F438009}" presName="rootComposite" presStyleCnt="0"/>
      <dgm:spPr/>
    </dgm:pt>
    <dgm:pt modelId="{A825FA25-B645-4353-8C73-96337D0056AB}" type="pres">
      <dgm:prSet presAssocID="{EA0986F2-6F3A-4CEE-825A-6C714F438009}" presName="rootText" presStyleLbl="node3" presStyleIdx="2" presStyleCnt="3">
        <dgm:presLayoutVars>
          <dgm:chPref val="3"/>
        </dgm:presLayoutVars>
      </dgm:prSet>
      <dgm:spPr/>
      <dgm:t>
        <a:bodyPr/>
        <a:lstStyle/>
        <a:p>
          <a:endParaRPr lang="zh-CN" altLang="en-US"/>
        </a:p>
      </dgm:t>
    </dgm:pt>
    <dgm:pt modelId="{B7FF6F18-D6AC-4C02-A433-101F5C1CEE0E}" type="pres">
      <dgm:prSet presAssocID="{EA0986F2-6F3A-4CEE-825A-6C714F438009}" presName="rootConnector" presStyleLbl="node3" presStyleIdx="2" presStyleCnt="3"/>
      <dgm:spPr/>
      <dgm:t>
        <a:bodyPr/>
        <a:lstStyle/>
        <a:p>
          <a:endParaRPr lang="zh-CN" altLang="en-US"/>
        </a:p>
      </dgm:t>
    </dgm:pt>
    <dgm:pt modelId="{5FD93DF9-767C-4441-99BB-258A6D98545F}" type="pres">
      <dgm:prSet presAssocID="{EA0986F2-6F3A-4CEE-825A-6C714F438009}" presName="hierChild4" presStyleCnt="0"/>
      <dgm:spPr/>
    </dgm:pt>
    <dgm:pt modelId="{DFDC81C6-1AF7-4CB0-B323-54C4620CA476}" type="pres">
      <dgm:prSet presAssocID="{EA0986F2-6F3A-4CEE-825A-6C714F438009}" presName="hierChild5" presStyleCnt="0"/>
      <dgm:spPr/>
    </dgm:pt>
    <dgm:pt modelId="{1A412DDF-AA99-49FE-856D-D38F5D6BFCD3}" type="pres">
      <dgm:prSet presAssocID="{B3EB1E2C-2BBD-4945-8A09-FE3C3486D817}" presName="hierChild5" presStyleCnt="0"/>
      <dgm:spPr/>
    </dgm:pt>
    <dgm:pt modelId="{18C9A010-5034-4864-9887-095CA1DA86F9}" type="pres">
      <dgm:prSet presAssocID="{A406BF4D-3F6E-4C50-9F1C-39D57DC3AF2A}" presName="Name37" presStyleLbl="parChTrans1D2" presStyleIdx="1" presStyleCnt="3"/>
      <dgm:spPr/>
      <dgm:t>
        <a:bodyPr/>
        <a:lstStyle/>
        <a:p>
          <a:endParaRPr lang="zh-CN" altLang="en-US"/>
        </a:p>
      </dgm:t>
    </dgm:pt>
    <dgm:pt modelId="{887B7608-49B2-4AAC-A55B-450127C31C39}" type="pres">
      <dgm:prSet presAssocID="{01C03899-B13C-461A-8216-66A20C576CCD}" presName="hierRoot2" presStyleCnt="0">
        <dgm:presLayoutVars>
          <dgm:hierBranch val="init"/>
        </dgm:presLayoutVars>
      </dgm:prSet>
      <dgm:spPr/>
    </dgm:pt>
    <dgm:pt modelId="{246642B3-8239-4BD3-A434-5A5678CCA1F3}" type="pres">
      <dgm:prSet presAssocID="{01C03899-B13C-461A-8216-66A20C576CCD}" presName="rootComposite" presStyleCnt="0"/>
      <dgm:spPr/>
    </dgm:pt>
    <dgm:pt modelId="{8982EDAD-3D83-4DE6-97B6-655485A0E495}" type="pres">
      <dgm:prSet presAssocID="{01C03899-B13C-461A-8216-66A20C576CCD}" presName="rootText" presStyleLbl="node2" presStyleIdx="1" presStyleCnt="3">
        <dgm:presLayoutVars>
          <dgm:chPref val="3"/>
        </dgm:presLayoutVars>
      </dgm:prSet>
      <dgm:spPr/>
      <dgm:t>
        <a:bodyPr/>
        <a:lstStyle/>
        <a:p>
          <a:endParaRPr lang="zh-CN" altLang="en-US"/>
        </a:p>
      </dgm:t>
    </dgm:pt>
    <dgm:pt modelId="{176CD3F7-25D0-41C2-B0F8-A503902813D4}" type="pres">
      <dgm:prSet presAssocID="{01C03899-B13C-461A-8216-66A20C576CCD}" presName="rootConnector" presStyleLbl="node2" presStyleIdx="1" presStyleCnt="3"/>
      <dgm:spPr/>
      <dgm:t>
        <a:bodyPr/>
        <a:lstStyle/>
        <a:p>
          <a:endParaRPr lang="zh-CN" altLang="en-US"/>
        </a:p>
      </dgm:t>
    </dgm:pt>
    <dgm:pt modelId="{8D01693B-B057-4A6E-BDD1-528762FEECF8}" type="pres">
      <dgm:prSet presAssocID="{01C03899-B13C-461A-8216-66A20C576CCD}" presName="hierChild4" presStyleCnt="0"/>
      <dgm:spPr/>
    </dgm:pt>
    <dgm:pt modelId="{5F4F4F60-C63D-4935-AF8F-CE1576B44955}" type="pres">
      <dgm:prSet presAssocID="{01C03899-B13C-461A-8216-66A20C576CCD}" presName="hierChild5" presStyleCnt="0"/>
      <dgm:spPr/>
    </dgm:pt>
    <dgm:pt modelId="{FEFACD1A-09EC-4503-A5F6-36FDC11A6CF7}" type="pres">
      <dgm:prSet presAssocID="{05D7FCBF-AA76-4E33-B20F-97392C29B564}" presName="Name37" presStyleLbl="parChTrans1D2" presStyleIdx="2" presStyleCnt="3"/>
      <dgm:spPr/>
      <dgm:t>
        <a:bodyPr/>
        <a:lstStyle/>
        <a:p>
          <a:endParaRPr lang="zh-CN" altLang="en-US"/>
        </a:p>
      </dgm:t>
    </dgm:pt>
    <dgm:pt modelId="{45F2E40B-1832-49E3-AB85-B651289BA9E3}" type="pres">
      <dgm:prSet presAssocID="{D61E05F2-316D-4C5C-A020-9BF0E964495C}" presName="hierRoot2" presStyleCnt="0">
        <dgm:presLayoutVars>
          <dgm:hierBranch val="init"/>
        </dgm:presLayoutVars>
      </dgm:prSet>
      <dgm:spPr/>
    </dgm:pt>
    <dgm:pt modelId="{54CFD5FE-957F-4D35-8257-B238D0F85566}" type="pres">
      <dgm:prSet presAssocID="{D61E05F2-316D-4C5C-A020-9BF0E964495C}" presName="rootComposite" presStyleCnt="0"/>
      <dgm:spPr/>
    </dgm:pt>
    <dgm:pt modelId="{2E421577-B4F5-42F0-B382-152F5719999C}" type="pres">
      <dgm:prSet presAssocID="{D61E05F2-316D-4C5C-A020-9BF0E964495C}" presName="rootText" presStyleLbl="node2" presStyleIdx="2" presStyleCnt="3">
        <dgm:presLayoutVars>
          <dgm:chPref val="3"/>
        </dgm:presLayoutVars>
      </dgm:prSet>
      <dgm:spPr/>
      <dgm:t>
        <a:bodyPr/>
        <a:lstStyle/>
        <a:p>
          <a:endParaRPr lang="zh-CN" altLang="en-US"/>
        </a:p>
      </dgm:t>
    </dgm:pt>
    <dgm:pt modelId="{2B5C8207-65F7-4349-A081-CD908B410000}" type="pres">
      <dgm:prSet presAssocID="{D61E05F2-316D-4C5C-A020-9BF0E964495C}" presName="rootConnector" presStyleLbl="node2" presStyleIdx="2" presStyleCnt="3"/>
      <dgm:spPr/>
      <dgm:t>
        <a:bodyPr/>
        <a:lstStyle/>
        <a:p>
          <a:endParaRPr lang="zh-CN" altLang="en-US"/>
        </a:p>
      </dgm:t>
    </dgm:pt>
    <dgm:pt modelId="{2CB5FF8D-D5CB-43D3-830D-B124D3E5BB9B}" type="pres">
      <dgm:prSet presAssocID="{D61E05F2-316D-4C5C-A020-9BF0E964495C}" presName="hierChild4" presStyleCnt="0"/>
      <dgm:spPr/>
    </dgm:pt>
    <dgm:pt modelId="{05573590-5221-455E-858D-F65E04F8B5C3}" type="pres">
      <dgm:prSet presAssocID="{D61E05F2-316D-4C5C-A020-9BF0E964495C}" presName="hierChild5" presStyleCnt="0"/>
      <dgm:spPr/>
    </dgm:pt>
    <dgm:pt modelId="{6BD74874-CBB8-4018-8522-FCFB948A3E31}" type="pres">
      <dgm:prSet presAssocID="{66604C8B-74B3-4189-842D-16FDEADCADC1}" presName="hierChild3" presStyleCnt="0"/>
      <dgm:spPr/>
    </dgm:pt>
  </dgm:ptLst>
  <dgm:cxnLst>
    <dgm:cxn modelId="{CC452A0C-232D-41CD-ACB1-18B1CE9A3699}" srcId="{66604C8B-74B3-4189-842D-16FDEADCADC1}" destId="{D61E05F2-316D-4C5C-A020-9BF0E964495C}" srcOrd="2" destOrd="0" parTransId="{05D7FCBF-AA76-4E33-B20F-97392C29B564}" sibTransId="{146F46CB-FA0D-4CEE-AF0D-0AB4C9C9E330}"/>
    <dgm:cxn modelId="{4C89A4C8-960C-4623-82E0-BC2541A3F68D}" srcId="{B3EB1E2C-2BBD-4945-8A09-FE3C3486D817}" destId="{9D736C9C-EBCF-4F12-B976-AD4988BA0770}" srcOrd="1" destOrd="0" parTransId="{106F9CDC-5483-47A5-8DBF-DC76D9FFE9D8}" sibTransId="{8A94A9F9-9588-4852-87B8-A090299B5DA6}"/>
    <dgm:cxn modelId="{25A973AF-445B-4A1B-9970-0214081EC55C}" type="presOf" srcId="{D3E54785-A133-460C-955F-24F94401B9F7}" destId="{C687787B-F973-4B8F-AAE3-FAD99732A7AD}" srcOrd="0" destOrd="0" presId="urn:microsoft.com/office/officeart/2005/8/layout/orgChart1"/>
    <dgm:cxn modelId="{8A113E5E-DED3-4255-BF14-738201CE0A40}" srcId="{6E008155-E6CF-40B3-825F-0078F169EFEF}" destId="{66604C8B-74B3-4189-842D-16FDEADCADC1}" srcOrd="0" destOrd="0" parTransId="{714917B1-CBCA-4BD3-A7BE-240E4A895E39}" sibTransId="{BD435477-9A6B-471C-9E2A-241D5F9E79DB}"/>
    <dgm:cxn modelId="{D68FDF80-4F63-41F3-A4CC-E4482A15AFD4}" type="presOf" srcId="{66604C8B-74B3-4189-842D-16FDEADCADC1}" destId="{B13CD802-E4A4-487E-84CE-AA9372CCEE4D}" srcOrd="0" destOrd="0" presId="urn:microsoft.com/office/officeart/2005/8/layout/orgChart1"/>
    <dgm:cxn modelId="{07E820E3-4935-4DBD-AA27-C0C37650CBF4}" type="presOf" srcId="{01C03899-B13C-461A-8216-66A20C576CCD}" destId="{8982EDAD-3D83-4DE6-97B6-655485A0E495}" srcOrd="0" destOrd="0" presId="urn:microsoft.com/office/officeart/2005/8/layout/orgChart1"/>
    <dgm:cxn modelId="{9FC8BFC4-7A96-4243-BDEC-758ED84AD5B8}" type="presOf" srcId="{66604C8B-74B3-4189-842D-16FDEADCADC1}" destId="{BE817A65-6C61-4F19-B576-CF018C822FE9}" srcOrd="1" destOrd="0" presId="urn:microsoft.com/office/officeart/2005/8/layout/orgChart1"/>
    <dgm:cxn modelId="{53AC1744-226A-499E-A69B-F154F48B603E}" type="presOf" srcId="{A406BF4D-3F6E-4C50-9F1C-39D57DC3AF2A}" destId="{18C9A010-5034-4864-9887-095CA1DA86F9}" srcOrd="0" destOrd="0" presId="urn:microsoft.com/office/officeart/2005/8/layout/orgChart1"/>
    <dgm:cxn modelId="{F39EA77B-B8CF-4445-9D26-F05D821C3E4C}" type="presOf" srcId="{9D736C9C-EBCF-4F12-B976-AD4988BA0770}" destId="{681BA8BC-7354-4A68-B7A0-2C5F7E21EFFA}" srcOrd="1" destOrd="0" presId="urn:microsoft.com/office/officeart/2005/8/layout/orgChart1"/>
    <dgm:cxn modelId="{C0DFB786-B888-455B-B5D1-DA23DF4CD1DB}" srcId="{66604C8B-74B3-4189-842D-16FDEADCADC1}" destId="{01C03899-B13C-461A-8216-66A20C576CCD}" srcOrd="1" destOrd="0" parTransId="{A406BF4D-3F6E-4C50-9F1C-39D57DC3AF2A}" sibTransId="{1372AF8C-6ECE-4907-ADBD-FF011F071854}"/>
    <dgm:cxn modelId="{34E229E8-C164-42C1-9437-7880F1268FFD}" srcId="{B3EB1E2C-2BBD-4945-8A09-FE3C3486D817}" destId="{945BA31B-FA63-4735-BB72-086A2C4F6589}" srcOrd="0" destOrd="0" parTransId="{F1B24C14-0323-4FAE-9BA6-4E6EF27766AB}" sibTransId="{2196E2A0-6350-4324-AF04-6815674E3EBD}"/>
    <dgm:cxn modelId="{5F92A68C-778E-4BEA-B235-126410219A8D}" type="presOf" srcId="{F1B24C14-0323-4FAE-9BA6-4E6EF27766AB}" destId="{7429C683-691C-4211-BDB9-38C41823253D}" srcOrd="0" destOrd="0" presId="urn:microsoft.com/office/officeart/2005/8/layout/orgChart1"/>
    <dgm:cxn modelId="{B024BB17-F461-4C68-80D6-9473EAFFA692}" srcId="{66604C8B-74B3-4189-842D-16FDEADCADC1}" destId="{B3EB1E2C-2BBD-4945-8A09-FE3C3486D817}" srcOrd="0" destOrd="0" parTransId="{E0FD67B7-19EC-4C38-82DD-C8C9AEFDDFB8}" sibTransId="{B0AB03AF-6A84-4928-9278-3F4A956E5725}"/>
    <dgm:cxn modelId="{78EF0F0F-4616-440E-A290-80789A007714}" type="presOf" srcId="{945BA31B-FA63-4735-BB72-086A2C4F6589}" destId="{83FAFA8F-8D01-411C-8CFE-7A042A587518}" srcOrd="1" destOrd="0" presId="urn:microsoft.com/office/officeart/2005/8/layout/orgChart1"/>
    <dgm:cxn modelId="{E8BC9230-F1FA-42C4-8601-D1B917EA6236}" type="presOf" srcId="{01C03899-B13C-461A-8216-66A20C576CCD}" destId="{176CD3F7-25D0-41C2-B0F8-A503902813D4}" srcOrd="1" destOrd="0" presId="urn:microsoft.com/office/officeart/2005/8/layout/orgChart1"/>
    <dgm:cxn modelId="{5F3417ED-471F-4DC1-A1B6-F70EF68D41BF}" type="presOf" srcId="{05D7FCBF-AA76-4E33-B20F-97392C29B564}" destId="{FEFACD1A-09EC-4503-A5F6-36FDC11A6CF7}" srcOrd="0" destOrd="0" presId="urn:microsoft.com/office/officeart/2005/8/layout/orgChart1"/>
    <dgm:cxn modelId="{3C3A4DA4-01BC-449F-BC94-40E054BD54E0}" type="presOf" srcId="{D61E05F2-316D-4C5C-A020-9BF0E964495C}" destId="{2B5C8207-65F7-4349-A081-CD908B410000}" srcOrd="1" destOrd="0" presId="urn:microsoft.com/office/officeart/2005/8/layout/orgChart1"/>
    <dgm:cxn modelId="{F002259A-A5C5-443F-93DC-10FB951A4782}" type="presOf" srcId="{D61E05F2-316D-4C5C-A020-9BF0E964495C}" destId="{2E421577-B4F5-42F0-B382-152F5719999C}" srcOrd="0" destOrd="0" presId="urn:microsoft.com/office/officeart/2005/8/layout/orgChart1"/>
    <dgm:cxn modelId="{3A351269-B9C9-473D-AE57-B8DA4BBEBA09}" type="presOf" srcId="{945BA31B-FA63-4735-BB72-086A2C4F6589}" destId="{2CB058EE-73C8-4004-BD97-4B8DBC5CD7D3}" srcOrd="0" destOrd="0" presId="urn:microsoft.com/office/officeart/2005/8/layout/orgChart1"/>
    <dgm:cxn modelId="{DAC0305D-D6DF-4D70-8A31-4C255C17B6FF}" type="presOf" srcId="{9D736C9C-EBCF-4F12-B976-AD4988BA0770}" destId="{DD53B629-EB20-4E45-8C28-B3298A95E98F}" srcOrd="0" destOrd="0" presId="urn:microsoft.com/office/officeart/2005/8/layout/orgChart1"/>
    <dgm:cxn modelId="{7C95B9BC-939F-4632-9554-04AAF9B69D75}" type="presOf" srcId="{6E008155-E6CF-40B3-825F-0078F169EFEF}" destId="{DF17C682-C556-4D43-A415-F54F2F32E8DA}" srcOrd="0" destOrd="0" presId="urn:microsoft.com/office/officeart/2005/8/layout/orgChart1"/>
    <dgm:cxn modelId="{16188920-7B5E-4482-AB6A-DB2F3850FEFF}" type="presOf" srcId="{EA0986F2-6F3A-4CEE-825A-6C714F438009}" destId="{A825FA25-B645-4353-8C73-96337D0056AB}" srcOrd="0" destOrd="0" presId="urn:microsoft.com/office/officeart/2005/8/layout/orgChart1"/>
    <dgm:cxn modelId="{AEB56DA4-09A4-4B73-8471-A369BAD61641}" type="presOf" srcId="{B3EB1E2C-2BBD-4945-8A09-FE3C3486D817}" destId="{DCE46D42-F56D-4172-9768-8EF4B5EDA732}" srcOrd="1" destOrd="0" presId="urn:microsoft.com/office/officeart/2005/8/layout/orgChart1"/>
    <dgm:cxn modelId="{9FFDFBD7-D975-4B95-BBB3-E70E3C244913}" type="presOf" srcId="{106F9CDC-5483-47A5-8DBF-DC76D9FFE9D8}" destId="{F2E95726-0758-45B2-A615-CD9890EA187E}" srcOrd="0" destOrd="0" presId="urn:microsoft.com/office/officeart/2005/8/layout/orgChart1"/>
    <dgm:cxn modelId="{D6D693EB-6C81-4BAC-B87E-B91C1CA017BE}" type="presOf" srcId="{EA0986F2-6F3A-4CEE-825A-6C714F438009}" destId="{B7FF6F18-D6AC-4C02-A433-101F5C1CEE0E}" srcOrd="1" destOrd="0" presId="urn:microsoft.com/office/officeart/2005/8/layout/orgChart1"/>
    <dgm:cxn modelId="{32A1C4E8-43C2-4D77-9534-1DB6EA436310}" srcId="{B3EB1E2C-2BBD-4945-8A09-FE3C3486D817}" destId="{EA0986F2-6F3A-4CEE-825A-6C714F438009}" srcOrd="2" destOrd="0" parTransId="{D3E54785-A133-460C-955F-24F94401B9F7}" sibTransId="{84C42CC5-3CFB-41EA-8639-2A6E36D6A00C}"/>
    <dgm:cxn modelId="{6745A5F2-EC4E-4D9A-A962-12AE2DA9538F}" type="presOf" srcId="{E0FD67B7-19EC-4C38-82DD-C8C9AEFDDFB8}" destId="{BA11A9B6-F753-4C18-A31E-42CF4D802F06}" srcOrd="0" destOrd="0" presId="urn:microsoft.com/office/officeart/2005/8/layout/orgChart1"/>
    <dgm:cxn modelId="{C6209CBE-4397-4DAF-AE26-6479B9A40155}" type="presOf" srcId="{B3EB1E2C-2BBD-4945-8A09-FE3C3486D817}" destId="{BB41F1F7-E587-49C9-A48D-FD3ECE5A75FF}" srcOrd="0" destOrd="0" presId="urn:microsoft.com/office/officeart/2005/8/layout/orgChart1"/>
    <dgm:cxn modelId="{935A2B14-95B1-4700-8229-98A45939BE4F}" type="presParOf" srcId="{DF17C682-C556-4D43-A415-F54F2F32E8DA}" destId="{4163BE35-D180-4238-86D3-98023C3F5543}" srcOrd="0" destOrd="0" presId="urn:microsoft.com/office/officeart/2005/8/layout/orgChart1"/>
    <dgm:cxn modelId="{0F2E653F-8688-4C45-B124-AD70104D909A}" type="presParOf" srcId="{4163BE35-D180-4238-86D3-98023C3F5543}" destId="{80830459-49B2-4B33-850F-141FC42660A2}" srcOrd="0" destOrd="0" presId="urn:microsoft.com/office/officeart/2005/8/layout/orgChart1"/>
    <dgm:cxn modelId="{887C5778-ABAD-4376-B945-632005169090}" type="presParOf" srcId="{80830459-49B2-4B33-850F-141FC42660A2}" destId="{B13CD802-E4A4-487E-84CE-AA9372CCEE4D}" srcOrd="0" destOrd="0" presId="urn:microsoft.com/office/officeart/2005/8/layout/orgChart1"/>
    <dgm:cxn modelId="{42BADE12-4D03-4179-ADB4-19C38631968B}" type="presParOf" srcId="{80830459-49B2-4B33-850F-141FC42660A2}" destId="{BE817A65-6C61-4F19-B576-CF018C822FE9}" srcOrd="1" destOrd="0" presId="urn:microsoft.com/office/officeart/2005/8/layout/orgChart1"/>
    <dgm:cxn modelId="{7C1EEAF0-121C-4C25-A529-1B1D47BAC7CC}" type="presParOf" srcId="{4163BE35-D180-4238-86D3-98023C3F5543}" destId="{79773228-97D9-4ADF-B44B-D8EFF46469FF}" srcOrd="1" destOrd="0" presId="urn:microsoft.com/office/officeart/2005/8/layout/orgChart1"/>
    <dgm:cxn modelId="{B69AFE0C-EC96-4B1D-A38B-815916057357}" type="presParOf" srcId="{79773228-97D9-4ADF-B44B-D8EFF46469FF}" destId="{BA11A9B6-F753-4C18-A31E-42CF4D802F06}" srcOrd="0" destOrd="0" presId="urn:microsoft.com/office/officeart/2005/8/layout/orgChart1"/>
    <dgm:cxn modelId="{F211A548-56DF-4315-8DBC-2A9ECDA285CB}" type="presParOf" srcId="{79773228-97D9-4ADF-B44B-D8EFF46469FF}" destId="{21C82DD7-8917-4C30-8B2D-FC24C731EE68}" srcOrd="1" destOrd="0" presId="urn:microsoft.com/office/officeart/2005/8/layout/orgChart1"/>
    <dgm:cxn modelId="{06388839-80AA-4567-B232-1380D7E1707B}" type="presParOf" srcId="{21C82DD7-8917-4C30-8B2D-FC24C731EE68}" destId="{942DEE33-7202-45CD-8C36-EC8EAAD9EBBB}" srcOrd="0" destOrd="0" presId="urn:microsoft.com/office/officeart/2005/8/layout/orgChart1"/>
    <dgm:cxn modelId="{E6AFBC32-9BA9-4F96-9ABF-85F55EC450D8}" type="presParOf" srcId="{942DEE33-7202-45CD-8C36-EC8EAAD9EBBB}" destId="{BB41F1F7-E587-49C9-A48D-FD3ECE5A75FF}" srcOrd="0" destOrd="0" presId="urn:microsoft.com/office/officeart/2005/8/layout/orgChart1"/>
    <dgm:cxn modelId="{3B03369E-86B8-4642-9427-5175C0E19372}" type="presParOf" srcId="{942DEE33-7202-45CD-8C36-EC8EAAD9EBBB}" destId="{DCE46D42-F56D-4172-9768-8EF4B5EDA732}" srcOrd="1" destOrd="0" presId="urn:microsoft.com/office/officeart/2005/8/layout/orgChart1"/>
    <dgm:cxn modelId="{B622F0CC-DEBA-4CDE-9768-B0D67AA37DAA}" type="presParOf" srcId="{21C82DD7-8917-4C30-8B2D-FC24C731EE68}" destId="{7220658D-F36B-4C3E-81E1-82AB1C65889B}" srcOrd="1" destOrd="0" presId="urn:microsoft.com/office/officeart/2005/8/layout/orgChart1"/>
    <dgm:cxn modelId="{35AB3D5E-C648-4247-B206-D73E02C7C4E8}" type="presParOf" srcId="{7220658D-F36B-4C3E-81E1-82AB1C65889B}" destId="{7429C683-691C-4211-BDB9-38C41823253D}" srcOrd="0" destOrd="0" presId="urn:microsoft.com/office/officeart/2005/8/layout/orgChart1"/>
    <dgm:cxn modelId="{AAEC9CFD-8447-4071-8510-1A9D50274C26}" type="presParOf" srcId="{7220658D-F36B-4C3E-81E1-82AB1C65889B}" destId="{7498A27F-0107-4463-85FE-988ED2D00E27}" srcOrd="1" destOrd="0" presId="urn:microsoft.com/office/officeart/2005/8/layout/orgChart1"/>
    <dgm:cxn modelId="{2A3B01A3-18EE-4FD2-81A8-FE6D9E8E1208}" type="presParOf" srcId="{7498A27F-0107-4463-85FE-988ED2D00E27}" destId="{8E58B61A-939E-460C-898B-3671A2698AE4}" srcOrd="0" destOrd="0" presId="urn:microsoft.com/office/officeart/2005/8/layout/orgChart1"/>
    <dgm:cxn modelId="{331AD2B2-EF57-4903-AE73-0D8F7C0BED4B}" type="presParOf" srcId="{8E58B61A-939E-460C-898B-3671A2698AE4}" destId="{2CB058EE-73C8-4004-BD97-4B8DBC5CD7D3}" srcOrd="0" destOrd="0" presId="urn:microsoft.com/office/officeart/2005/8/layout/orgChart1"/>
    <dgm:cxn modelId="{F6FBCC20-D955-407F-AA8E-4CB423460FE1}" type="presParOf" srcId="{8E58B61A-939E-460C-898B-3671A2698AE4}" destId="{83FAFA8F-8D01-411C-8CFE-7A042A587518}" srcOrd="1" destOrd="0" presId="urn:microsoft.com/office/officeart/2005/8/layout/orgChart1"/>
    <dgm:cxn modelId="{AA4514B4-93C9-411F-85BC-0BBC6FCF17E9}" type="presParOf" srcId="{7498A27F-0107-4463-85FE-988ED2D00E27}" destId="{05B8701C-30BD-4B92-B71A-EEF6A95194AE}" srcOrd="1" destOrd="0" presId="urn:microsoft.com/office/officeart/2005/8/layout/orgChart1"/>
    <dgm:cxn modelId="{84F6263D-FB41-47C0-950D-738BCB62A4C5}" type="presParOf" srcId="{7498A27F-0107-4463-85FE-988ED2D00E27}" destId="{A0EE043D-C813-4A94-98CD-9A4AD1F4CEF6}" srcOrd="2" destOrd="0" presId="urn:microsoft.com/office/officeart/2005/8/layout/orgChart1"/>
    <dgm:cxn modelId="{DA804E72-402F-4B38-A6C6-4C1194AF0B65}" type="presParOf" srcId="{7220658D-F36B-4C3E-81E1-82AB1C65889B}" destId="{F2E95726-0758-45B2-A615-CD9890EA187E}" srcOrd="2" destOrd="0" presId="urn:microsoft.com/office/officeart/2005/8/layout/orgChart1"/>
    <dgm:cxn modelId="{2BFD4E46-F251-4A75-B008-A733D38FFDC3}" type="presParOf" srcId="{7220658D-F36B-4C3E-81E1-82AB1C65889B}" destId="{E214BD37-F190-434A-AB61-DC71D3664A0D}" srcOrd="3" destOrd="0" presId="urn:microsoft.com/office/officeart/2005/8/layout/orgChart1"/>
    <dgm:cxn modelId="{72C1C568-2771-40B4-80F8-E0540936FF68}" type="presParOf" srcId="{E214BD37-F190-434A-AB61-DC71D3664A0D}" destId="{E4D0840C-C891-4F16-9462-653956E0E953}" srcOrd="0" destOrd="0" presId="urn:microsoft.com/office/officeart/2005/8/layout/orgChart1"/>
    <dgm:cxn modelId="{33990AD0-0178-4648-BDE2-B38839317B19}" type="presParOf" srcId="{E4D0840C-C891-4F16-9462-653956E0E953}" destId="{DD53B629-EB20-4E45-8C28-B3298A95E98F}" srcOrd="0" destOrd="0" presId="urn:microsoft.com/office/officeart/2005/8/layout/orgChart1"/>
    <dgm:cxn modelId="{2EE3F8F4-CDE7-4482-B51A-E24F0515CAF7}" type="presParOf" srcId="{E4D0840C-C891-4F16-9462-653956E0E953}" destId="{681BA8BC-7354-4A68-B7A0-2C5F7E21EFFA}" srcOrd="1" destOrd="0" presId="urn:microsoft.com/office/officeart/2005/8/layout/orgChart1"/>
    <dgm:cxn modelId="{1848E0A7-185D-4660-84EF-A7D0EA0B9FED}" type="presParOf" srcId="{E214BD37-F190-434A-AB61-DC71D3664A0D}" destId="{9198AD7F-8E13-48B1-A8B9-570BC1765857}" srcOrd="1" destOrd="0" presId="urn:microsoft.com/office/officeart/2005/8/layout/orgChart1"/>
    <dgm:cxn modelId="{C0761210-7957-470C-B461-7103E9436143}" type="presParOf" srcId="{E214BD37-F190-434A-AB61-DC71D3664A0D}" destId="{22DE0B1A-BD85-4E3F-A85F-1396C2C889F3}" srcOrd="2" destOrd="0" presId="urn:microsoft.com/office/officeart/2005/8/layout/orgChart1"/>
    <dgm:cxn modelId="{24004ED6-9B7D-444E-8882-59E93522D2C6}" type="presParOf" srcId="{7220658D-F36B-4C3E-81E1-82AB1C65889B}" destId="{C687787B-F973-4B8F-AAE3-FAD99732A7AD}" srcOrd="4" destOrd="0" presId="urn:microsoft.com/office/officeart/2005/8/layout/orgChart1"/>
    <dgm:cxn modelId="{A701F02A-0C8E-401B-AEDE-4615B2B5FCB0}" type="presParOf" srcId="{7220658D-F36B-4C3E-81E1-82AB1C65889B}" destId="{92DFD20F-8767-4AF1-9AD2-84A10CA0614F}" srcOrd="5" destOrd="0" presId="urn:microsoft.com/office/officeart/2005/8/layout/orgChart1"/>
    <dgm:cxn modelId="{6A7D1381-7CA1-44AE-8656-153D6BB17E73}" type="presParOf" srcId="{92DFD20F-8767-4AF1-9AD2-84A10CA0614F}" destId="{A69F5F3F-1019-4363-A2B0-51A70AEDEC3B}" srcOrd="0" destOrd="0" presId="urn:microsoft.com/office/officeart/2005/8/layout/orgChart1"/>
    <dgm:cxn modelId="{9AF107DC-611C-4166-824B-FEC4B26DA20D}" type="presParOf" srcId="{A69F5F3F-1019-4363-A2B0-51A70AEDEC3B}" destId="{A825FA25-B645-4353-8C73-96337D0056AB}" srcOrd="0" destOrd="0" presId="urn:microsoft.com/office/officeart/2005/8/layout/orgChart1"/>
    <dgm:cxn modelId="{95F08903-A146-4585-B013-12C911679CA1}" type="presParOf" srcId="{A69F5F3F-1019-4363-A2B0-51A70AEDEC3B}" destId="{B7FF6F18-D6AC-4C02-A433-101F5C1CEE0E}" srcOrd="1" destOrd="0" presId="urn:microsoft.com/office/officeart/2005/8/layout/orgChart1"/>
    <dgm:cxn modelId="{7AC1F096-51B2-42B7-BF3C-BF0A82D5F88E}" type="presParOf" srcId="{92DFD20F-8767-4AF1-9AD2-84A10CA0614F}" destId="{5FD93DF9-767C-4441-99BB-258A6D98545F}" srcOrd="1" destOrd="0" presId="urn:microsoft.com/office/officeart/2005/8/layout/orgChart1"/>
    <dgm:cxn modelId="{C518C3C3-D834-4E35-900D-D1AF3F38C28C}" type="presParOf" srcId="{92DFD20F-8767-4AF1-9AD2-84A10CA0614F}" destId="{DFDC81C6-1AF7-4CB0-B323-54C4620CA476}" srcOrd="2" destOrd="0" presId="urn:microsoft.com/office/officeart/2005/8/layout/orgChart1"/>
    <dgm:cxn modelId="{BD553D8A-12CC-4818-9556-E3E09669B919}" type="presParOf" srcId="{21C82DD7-8917-4C30-8B2D-FC24C731EE68}" destId="{1A412DDF-AA99-49FE-856D-D38F5D6BFCD3}" srcOrd="2" destOrd="0" presId="urn:microsoft.com/office/officeart/2005/8/layout/orgChart1"/>
    <dgm:cxn modelId="{A17ED8A6-B523-4FF5-947F-FE18CB33D24A}" type="presParOf" srcId="{79773228-97D9-4ADF-B44B-D8EFF46469FF}" destId="{18C9A010-5034-4864-9887-095CA1DA86F9}" srcOrd="2" destOrd="0" presId="urn:microsoft.com/office/officeart/2005/8/layout/orgChart1"/>
    <dgm:cxn modelId="{AA24014B-B8BD-4776-A94F-5DB9AC33F438}" type="presParOf" srcId="{79773228-97D9-4ADF-B44B-D8EFF46469FF}" destId="{887B7608-49B2-4AAC-A55B-450127C31C39}" srcOrd="3" destOrd="0" presId="urn:microsoft.com/office/officeart/2005/8/layout/orgChart1"/>
    <dgm:cxn modelId="{D07F4D96-4170-4FCD-A22B-C40728019FC8}" type="presParOf" srcId="{887B7608-49B2-4AAC-A55B-450127C31C39}" destId="{246642B3-8239-4BD3-A434-5A5678CCA1F3}" srcOrd="0" destOrd="0" presId="urn:microsoft.com/office/officeart/2005/8/layout/orgChart1"/>
    <dgm:cxn modelId="{722B44A0-CFAA-41B0-8336-A12975DA2AAB}" type="presParOf" srcId="{246642B3-8239-4BD3-A434-5A5678CCA1F3}" destId="{8982EDAD-3D83-4DE6-97B6-655485A0E495}" srcOrd="0" destOrd="0" presId="urn:microsoft.com/office/officeart/2005/8/layout/orgChart1"/>
    <dgm:cxn modelId="{D6C6AD51-EC1A-4086-AADF-E87A0C48DE83}" type="presParOf" srcId="{246642B3-8239-4BD3-A434-5A5678CCA1F3}" destId="{176CD3F7-25D0-41C2-B0F8-A503902813D4}" srcOrd="1" destOrd="0" presId="urn:microsoft.com/office/officeart/2005/8/layout/orgChart1"/>
    <dgm:cxn modelId="{800E2569-68F1-437A-B568-AFA8A825B6C5}" type="presParOf" srcId="{887B7608-49B2-4AAC-A55B-450127C31C39}" destId="{8D01693B-B057-4A6E-BDD1-528762FEECF8}" srcOrd="1" destOrd="0" presId="urn:microsoft.com/office/officeart/2005/8/layout/orgChart1"/>
    <dgm:cxn modelId="{7A6BB298-E6D3-4A1E-A69D-2DFDDE09CE20}" type="presParOf" srcId="{887B7608-49B2-4AAC-A55B-450127C31C39}" destId="{5F4F4F60-C63D-4935-AF8F-CE1576B44955}" srcOrd="2" destOrd="0" presId="urn:microsoft.com/office/officeart/2005/8/layout/orgChart1"/>
    <dgm:cxn modelId="{AD07C691-BD25-425E-9CE4-07DF8C1A3B5F}" type="presParOf" srcId="{79773228-97D9-4ADF-B44B-D8EFF46469FF}" destId="{FEFACD1A-09EC-4503-A5F6-36FDC11A6CF7}" srcOrd="4" destOrd="0" presId="urn:microsoft.com/office/officeart/2005/8/layout/orgChart1"/>
    <dgm:cxn modelId="{2F13D8C9-9A12-4B62-B192-3B5D2DDC38E9}" type="presParOf" srcId="{79773228-97D9-4ADF-B44B-D8EFF46469FF}" destId="{45F2E40B-1832-49E3-AB85-B651289BA9E3}" srcOrd="5" destOrd="0" presId="urn:microsoft.com/office/officeart/2005/8/layout/orgChart1"/>
    <dgm:cxn modelId="{F3EA2A53-61A5-49E7-A068-373366ABA36F}" type="presParOf" srcId="{45F2E40B-1832-49E3-AB85-B651289BA9E3}" destId="{54CFD5FE-957F-4D35-8257-B238D0F85566}" srcOrd="0" destOrd="0" presId="urn:microsoft.com/office/officeart/2005/8/layout/orgChart1"/>
    <dgm:cxn modelId="{5C0D8181-3EC0-42A3-9EEC-875981D5FCF5}" type="presParOf" srcId="{54CFD5FE-957F-4D35-8257-B238D0F85566}" destId="{2E421577-B4F5-42F0-B382-152F5719999C}" srcOrd="0" destOrd="0" presId="urn:microsoft.com/office/officeart/2005/8/layout/orgChart1"/>
    <dgm:cxn modelId="{E0DD74A2-25E0-4027-BBDD-3655D17E9460}" type="presParOf" srcId="{54CFD5FE-957F-4D35-8257-B238D0F85566}" destId="{2B5C8207-65F7-4349-A081-CD908B410000}" srcOrd="1" destOrd="0" presId="urn:microsoft.com/office/officeart/2005/8/layout/orgChart1"/>
    <dgm:cxn modelId="{B5DD2CF3-1552-4409-B6D1-2462A9DC8304}" type="presParOf" srcId="{45F2E40B-1832-49E3-AB85-B651289BA9E3}" destId="{2CB5FF8D-D5CB-43D3-830D-B124D3E5BB9B}" srcOrd="1" destOrd="0" presId="urn:microsoft.com/office/officeart/2005/8/layout/orgChart1"/>
    <dgm:cxn modelId="{4088340D-6D2D-4761-8944-1C0AF633C7A9}" type="presParOf" srcId="{45F2E40B-1832-49E3-AB85-B651289BA9E3}" destId="{05573590-5221-455E-858D-F65E04F8B5C3}" srcOrd="2" destOrd="0" presId="urn:microsoft.com/office/officeart/2005/8/layout/orgChart1"/>
    <dgm:cxn modelId="{44AD6043-DFD4-4821-A1BF-A5F6E0FF4548}" type="presParOf" srcId="{4163BE35-D180-4238-86D3-98023C3F5543}" destId="{6BD74874-CBB8-4018-8522-FCFB948A3E31}"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91137F-530E-45D2-8746-DEBDE70826F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zh-CN" altLang="en-US"/>
        </a:p>
      </dgm:t>
    </dgm:pt>
    <dgm:pt modelId="{7F69A855-2543-4015-9984-C94BC8ED73B2}">
      <dgm:prSet phldrT="[文本]" custT="1"/>
      <dgm:spPr/>
      <dgm:t>
        <a:bodyPr/>
        <a:lstStyle/>
        <a:p>
          <a:r>
            <a:rPr lang="zh-CN" altLang="en-US" sz="1200" dirty="0"/>
            <a:t>第一节   认识系统</a:t>
          </a:r>
        </a:p>
      </dgm:t>
    </dgm:pt>
    <dgm:pt modelId="{70F2B451-BD9D-4BA0-BD24-4DAF31680BC2}" cxnId="{9A998764-5299-444C-B2B9-B8FB8529B40C}" type="parTrans">
      <dgm:prSet/>
      <dgm:spPr/>
      <dgm:t>
        <a:bodyPr/>
        <a:lstStyle/>
        <a:p>
          <a:endParaRPr lang="zh-CN" altLang="en-US" sz="1200"/>
        </a:p>
      </dgm:t>
    </dgm:pt>
    <dgm:pt modelId="{56D56EE7-F738-4EA0-9A1F-048AC0844A51}" cxnId="{9A998764-5299-444C-B2B9-B8FB8529B40C}" type="sibTrans">
      <dgm:prSet/>
      <dgm:spPr/>
      <dgm:t>
        <a:bodyPr/>
        <a:lstStyle/>
        <a:p>
          <a:endParaRPr lang="zh-CN" altLang="en-US" sz="1200"/>
        </a:p>
      </dgm:t>
    </dgm:pt>
    <dgm:pt modelId="{ADA5EC20-0F88-4011-9A5C-07C3A98E846F}">
      <dgm:prSet phldrT="[文本]" custT="1"/>
      <dgm:spPr/>
      <dgm:t>
        <a:bodyPr/>
        <a:lstStyle/>
        <a:p>
          <a:r>
            <a:rPr lang="zh-CN" altLang="en-US" sz="1200" dirty="0"/>
            <a:t>二、系统的主要特性</a:t>
          </a:r>
        </a:p>
      </dgm:t>
    </dgm:pt>
    <dgm:pt modelId="{71A4B4C7-A644-457B-8B86-67EA72D01E56}" cxnId="{5C09D8D3-54C2-4F88-B23D-C639BD54A3CA}" type="parTrans">
      <dgm:prSet custT="1"/>
      <dgm:spPr/>
      <dgm:t>
        <a:bodyPr/>
        <a:lstStyle/>
        <a:p>
          <a:endParaRPr lang="zh-CN" altLang="en-US" sz="700"/>
        </a:p>
      </dgm:t>
    </dgm:pt>
    <dgm:pt modelId="{B2F8C4A1-F8E2-4B7C-9404-7848595007C0}" cxnId="{5C09D8D3-54C2-4F88-B23D-C639BD54A3CA}" type="sibTrans">
      <dgm:prSet/>
      <dgm:spPr/>
      <dgm:t>
        <a:bodyPr/>
        <a:lstStyle/>
        <a:p>
          <a:endParaRPr lang="zh-CN" altLang="en-US" sz="2400"/>
        </a:p>
      </dgm:t>
    </dgm:pt>
    <dgm:pt modelId="{4CF0DE3B-B918-440D-BDC8-A6B3820AC326}">
      <dgm:prSet phldrT="[文本]" custT="1"/>
      <dgm:spPr/>
      <dgm:t>
        <a:bodyPr/>
        <a:lstStyle/>
        <a:p>
          <a:r>
            <a:rPr lang="zh-CN" altLang="en-US" sz="1200" dirty="0"/>
            <a:t>一、什么是系统</a:t>
          </a:r>
        </a:p>
      </dgm:t>
    </dgm:pt>
    <dgm:pt modelId="{8F83F135-0420-41EF-A987-6A7DC95733A2}" cxnId="{C87A5C9A-2B76-46BC-9044-AACB3F63BC25}" type="parTrans">
      <dgm:prSet custT="1"/>
      <dgm:spPr/>
      <dgm:t>
        <a:bodyPr/>
        <a:lstStyle/>
        <a:p>
          <a:endParaRPr lang="zh-CN" altLang="en-US" sz="700"/>
        </a:p>
      </dgm:t>
    </dgm:pt>
    <dgm:pt modelId="{21853F10-C9BF-40A5-9933-776CFAA88F6C}" cxnId="{C87A5C9A-2B76-46BC-9044-AACB3F63BC25}" type="sibTrans">
      <dgm:prSet/>
      <dgm:spPr/>
      <dgm:t>
        <a:bodyPr/>
        <a:lstStyle/>
        <a:p>
          <a:endParaRPr lang="zh-CN" altLang="en-US" sz="2400"/>
        </a:p>
      </dgm:t>
    </dgm:pt>
    <dgm:pt modelId="{E54E9886-E260-4CE6-8579-C2A5E9424C8E}">
      <dgm:prSet phldrT="[文本]" custT="1"/>
      <dgm:spPr/>
      <dgm:t>
        <a:bodyPr/>
        <a:lstStyle/>
        <a:p>
          <a:r>
            <a:rPr lang="zh-CN" altLang="en-US" sz="1200" dirty="0"/>
            <a:t>（一）系统具有整体性</a:t>
          </a:r>
        </a:p>
      </dgm:t>
    </dgm:pt>
    <dgm:pt modelId="{1015EA02-A040-453B-B105-FE312CCFED46}" cxnId="{262B2EF4-E7FD-4911-A036-7806176CA719}" type="parTrans">
      <dgm:prSet custT="1"/>
      <dgm:spPr/>
      <dgm:t>
        <a:bodyPr/>
        <a:lstStyle/>
        <a:p>
          <a:endParaRPr lang="zh-CN" altLang="en-US" sz="700"/>
        </a:p>
      </dgm:t>
    </dgm:pt>
    <dgm:pt modelId="{EB9DED0D-AEE7-4D4C-B716-23D015A955E4}" cxnId="{262B2EF4-E7FD-4911-A036-7806176CA719}" type="sibTrans">
      <dgm:prSet/>
      <dgm:spPr/>
      <dgm:t>
        <a:bodyPr/>
        <a:lstStyle/>
        <a:p>
          <a:endParaRPr lang="zh-CN" altLang="en-US" sz="2400"/>
        </a:p>
      </dgm:t>
    </dgm:pt>
    <dgm:pt modelId="{4A38FEA7-8F5B-472C-BCB0-E59FC52D1514}">
      <dgm:prSet custT="1"/>
      <dgm:spPr/>
      <dgm:t>
        <a:bodyPr/>
        <a:lstStyle/>
        <a:p>
          <a:r>
            <a:rPr lang="zh-CN" altLang="en-US" sz="1200" dirty="0"/>
            <a:t>（二）系统具有功能性</a:t>
          </a:r>
        </a:p>
      </dgm:t>
    </dgm:pt>
    <dgm:pt modelId="{47E13849-7407-4896-BCF6-A2380A14F5AD}" cxnId="{1469AE57-E717-468E-9BA6-875D8ECD4C5D}" type="parTrans">
      <dgm:prSet custT="1"/>
      <dgm:spPr/>
      <dgm:t>
        <a:bodyPr/>
        <a:lstStyle/>
        <a:p>
          <a:endParaRPr lang="zh-CN" altLang="en-US" sz="700"/>
        </a:p>
      </dgm:t>
    </dgm:pt>
    <dgm:pt modelId="{8809CAD8-ABB8-40F5-B4DD-B89CFD7AA3F8}" cxnId="{1469AE57-E717-468E-9BA6-875D8ECD4C5D}" type="sibTrans">
      <dgm:prSet/>
      <dgm:spPr/>
      <dgm:t>
        <a:bodyPr/>
        <a:lstStyle/>
        <a:p>
          <a:endParaRPr lang="zh-CN" altLang="en-US" sz="2400"/>
        </a:p>
      </dgm:t>
    </dgm:pt>
    <dgm:pt modelId="{4E0DDB68-6074-4E10-A14E-92977FE30E36}">
      <dgm:prSet phldrT="[文本]" custT="1"/>
      <dgm:spPr/>
      <dgm:t>
        <a:bodyPr/>
        <a:lstStyle/>
        <a:p>
          <a:r>
            <a:rPr lang="zh-CN" altLang="en-US" sz="1200" dirty="0"/>
            <a:t>（一）系统与子系统</a:t>
          </a:r>
        </a:p>
      </dgm:t>
    </dgm:pt>
    <dgm:pt modelId="{47BB2E17-67B6-4B99-B3D5-A851E3B95154}" cxnId="{536F2D02-DC59-4980-9B8F-AE0743EBBC7B}" type="parTrans">
      <dgm:prSet custT="1"/>
      <dgm:spPr/>
      <dgm:t>
        <a:bodyPr/>
        <a:lstStyle/>
        <a:p>
          <a:endParaRPr lang="zh-CN" altLang="en-US" sz="700"/>
        </a:p>
      </dgm:t>
    </dgm:pt>
    <dgm:pt modelId="{FF84FDDF-6086-470B-8F98-9B7EEE68EF64}" cxnId="{536F2D02-DC59-4980-9B8F-AE0743EBBC7B}" type="sibTrans">
      <dgm:prSet/>
      <dgm:spPr/>
      <dgm:t>
        <a:bodyPr/>
        <a:lstStyle/>
        <a:p>
          <a:endParaRPr lang="zh-CN" altLang="en-US" sz="2400"/>
        </a:p>
      </dgm:t>
    </dgm:pt>
    <dgm:pt modelId="{E8232895-1BE1-4E34-ABDF-243D6A433797}">
      <dgm:prSet phldrT="[文本]" custT="1"/>
      <dgm:spPr/>
      <dgm:t>
        <a:bodyPr/>
        <a:lstStyle/>
        <a:p>
          <a:r>
            <a:rPr lang="zh-CN" altLang="en-US" sz="1200" dirty="0"/>
            <a:t>（二）子系统与元素</a:t>
          </a:r>
        </a:p>
      </dgm:t>
    </dgm:pt>
    <dgm:pt modelId="{8A108295-E2B5-47A7-92C9-6BC2B49D9111}" cxnId="{7D64AC18-7544-40AA-A05E-D36288C9CDB6}" type="parTrans">
      <dgm:prSet custT="1"/>
      <dgm:spPr/>
      <dgm:t>
        <a:bodyPr/>
        <a:lstStyle/>
        <a:p>
          <a:endParaRPr lang="zh-CN" altLang="en-US" sz="700"/>
        </a:p>
      </dgm:t>
    </dgm:pt>
    <dgm:pt modelId="{773D126A-45B6-4EE8-9576-36AE51CC1A75}" cxnId="{7D64AC18-7544-40AA-A05E-D36288C9CDB6}" type="sibTrans">
      <dgm:prSet/>
      <dgm:spPr/>
      <dgm:t>
        <a:bodyPr/>
        <a:lstStyle/>
        <a:p>
          <a:endParaRPr lang="zh-CN" altLang="en-US" sz="2400"/>
        </a:p>
      </dgm:t>
    </dgm:pt>
    <dgm:pt modelId="{70A45FEC-F881-427A-AC92-A91E248B2537}">
      <dgm:prSet phldrT="[文本]" custT="1"/>
      <dgm:spPr/>
      <dgm:t>
        <a:bodyPr/>
        <a:lstStyle/>
        <a:p>
          <a:r>
            <a:rPr lang="zh-CN" altLang="en-US" sz="1200" dirty="0"/>
            <a:t>（三）系统的分类</a:t>
          </a:r>
        </a:p>
      </dgm:t>
    </dgm:pt>
    <dgm:pt modelId="{5ED642AC-4313-452F-BF02-9971D699DAB5}" cxnId="{7B749728-7512-4A06-868A-F9A501436C26}" type="parTrans">
      <dgm:prSet custT="1"/>
      <dgm:spPr/>
      <dgm:t>
        <a:bodyPr/>
        <a:lstStyle/>
        <a:p>
          <a:endParaRPr lang="zh-CN" altLang="en-US" sz="700"/>
        </a:p>
      </dgm:t>
    </dgm:pt>
    <dgm:pt modelId="{955623D3-9947-4A3A-951C-5BA7BA1E9F31}" cxnId="{7B749728-7512-4A06-868A-F9A501436C26}" type="sibTrans">
      <dgm:prSet/>
      <dgm:spPr/>
      <dgm:t>
        <a:bodyPr/>
        <a:lstStyle/>
        <a:p>
          <a:endParaRPr lang="zh-CN" altLang="en-US" sz="2400"/>
        </a:p>
      </dgm:t>
    </dgm:pt>
    <dgm:pt modelId="{E37085BF-E933-48C4-ADAE-D17F1C55505A}">
      <dgm:prSet custT="1"/>
      <dgm:spPr/>
      <dgm:t>
        <a:bodyPr/>
        <a:lstStyle/>
        <a:p>
          <a:r>
            <a:rPr lang="zh-CN" altLang="en-US" sz="1200" dirty="0"/>
            <a:t>（三）系统具有相关性</a:t>
          </a:r>
        </a:p>
      </dgm:t>
    </dgm:pt>
    <dgm:pt modelId="{36F2ABB7-1706-4383-B549-408D8541FF29}" cxnId="{9F629AE2-2639-41EE-A197-2528DE54B1B4}" type="parTrans">
      <dgm:prSet custT="1"/>
      <dgm:spPr/>
      <dgm:t>
        <a:bodyPr/>
        <a:lstStyle/>
        <a:p>
          <a:endParaRPr lang="zh-CN" altLang="en-US" sz="700"/>
        </a:p>
      </dgm:t>
    </dgm:pt>
    <dgm:pt modelId="{72650DDC-B02F-407F-B60D-002AEB1F232F}" cxnId="{9F629AE2-2639-41EE-A197-2528DE54B1B4}" type="sibTrans">
      <dgm:prSet/>
      <dgm:spPr/>
      <dgm:t>
        <a:bodyPr/>
        <a:lstStyle/>
        <a:p>
          <a:endParaRPr lang="zh-CN" altLang="en-US" sz="2400"/>
        </a:p>
      </dgm:t>
    </dgm:pt>
    <dgm:pt modelId="{9BA70E5A-8991-4760-AB63-79F344DEA63E}">
      <dgm:prSet custT="1"/>
      <dgm:spPr/>
      <dgm:t>
        <a:bodyPr/>
        <a:lstStyle/>
        <a:p>
          <a:r>
            <a:rPr lang="zh-CN" altLang="en-US" sz="1200" dirty="0"/>
            <a:t>（四）系统具有环境适应性</a:t>
          </a:r>
        </a:p>
      </dgm:t>
    </dgm:pt>
    <dgm:pt modelId="{20381732-66F0-47A9-BC5A-E692E1537A2D}" cxnId="{0FCCD662-05EB-44BC-BA1B-0BB397A38728}" type="parTrans">
      <dgm:prSet custT="1"/>
      <dgm:spPr/>
      <dgm:t>
        <a:bodyPr/>
        <a:lstStyle/>
        <a:p>
          <a:endParaRPr lang="zh-CN" altLang="en-US" sz="700"/>
        </a:p>
      </dgm:t>
    </dgm:pt>
    <dgm:pt modelId="{3BA5076D-B8F2-4B0A-B864-672D8EAEE07D}" cxnId="{0FCCD662-05EB-44BC-BA1B-0BB397A38728}" type="sibTrans">
      <dgm:prSet/>
      <dgm:spPr/>
      <dgm:t>
        <a:bodyPr/>
        <a:lstStyle/>
        <a:p>
          <a:endParaRPr lang="zh-CN" altLang="en-US" sz="2400"/>
        </a:p>
      </dgm:t>
    </dgm:pt>
    <dgm:pt modelId="{EB0A54A7-9E8B-4F72-807D-309B58773CE8}" type="pres">
      <dgm:prSet presAssocID="{4B91137F-530E-45D2-8746-DEBDE70826F3}" presName="diagram" presStyleCnt="0">
        <dgm:presLayoutVars>
          <dgm:chPref val="1"/>
          <dgm:dir/>
          <dgm:animOne val="branch"/>
          <dgm:animLvl val="lvl"/>
          <dgm:resizeHandles val="exact"/>
        </dgm:presLayoutVars>
      </dgm:prSet>
      <dgm:spPr/>
      <dgm:t>
        <a:bodyPr/>
        <a:lstStyle/>
        <a:p>
          <a:endParaRPr lang="zh-CN" altLang="en-US"/>
        </a:p>
      </dgm:t>
    </dgm:pt>
    <dgm:pt modelId="{84A02354-6478-4724-B230-573A70F50B7D}" type="pres">
      <dgm:prSet presAssocID="{7F69A855-2543-4015-9984-C94BC8ED73B2}" presName="root1" presStyleCnt="0"/>
      <dgm:spPr/>
    </dgm:pt>
    <dgm:pt modelId="{A24BB547-1B5B-49CD-9B1E-F524B1AF08C1}" type="pres">
      <dgm:prSet presAssocID="{7F69A855-2543-4015-9984-C94BC8ED73B2}" presName="LevelOneTextNode" presStyleLbl="node0" presStyleIdx="0" presStyleCnt="1" custScaleX="94125" custScaleY="88755" custLinFactNeighborX="-19980" custLinFactNeighborY="23885">
        <dgm:presLayoutVars>
          <dgm:chPref val="3"/>
        </dgm:presLayoutVars>
      </dgm:prSet>
      <dgm:spPr/>
      <dgm:t>
        <a:bodyPr/>
        <a:lstStyle/>
        <a:p>
          <a:endParaRPr lang="zh-CN" altLang="en-US"/>
        </a:p>
      </dgm:t>
    </dgm:pt>
    <dgm:pt modelId="{E81C5BC3-C906-4095-80E7-11CC08A6F8AE}" type="pres">
      <dgm:prSet presAssocID="{7F69A855-2543-4015-9984-C94BC8ED73B2}" presName="level2hierChild" presStyleCnt="0"/>
      <dgm:spPr/>
    </dgm:pt>
    <dgm:pt modelId="{7D5EA5B9-7C12-49F7-9855-B1915301E824}" type="pres">
      <dgm:prSet presAssocID="{8F83F135-0420-41EF-A987-6A7DC95733A2}" presName="conn2-1" presStyleLbl="parChTrans1D2" presStyleIdx="0" presStyleCnt="2"/>
      <dgm:spPr/>
      <dgm:t>
        <a:bodyPr/>
        <a:lstStyle/>
        <a:p>
          <a:endParaRPr lang="zh-CN" altLang="en-US"/>
        </a:p>
      </dgm:t>
    </dgm:pt>
    <dgm:pt modelId="{C218795A-E5F7-421B-8AAE-EF5EA23FFE45}" type="pres">
      <dgm:prSet presAssocID="{8F83F135-0420-41EF-A987-6A7DC95733A2}" presName="connTx" presStyleLbl="parChTrans1D2" presStyleIdx="0" presStyleCnt="2"/>
      <dgm:spPr/>
      <dgm:t>
        <a:bodyPr/>
        <a:lstStyle/>
        <a:p>
          <a:endParaRPr lang="zh-CN" altLang="en-US"/>
        </a:p>
      </dgm:t>
    </dgm:pt>
    <dgm:pt modelId="{957FB5A5-4B80-46BC-949E-8530FE8B565E}" type="pres">
      <dgm:prSet presAssocID="{4CF0DE3B-B918-440D-BDC8-A6B3820AC326}" presName="root2" presStyleCnt="0"/>
      <dgm:spPr/>
    </dgm:pt>
    <dgm:pt modelId="{D2D7E0F9-9FAA-4E70-A785-D5438DC0B7F2}" type="pres">
      <dgm:prSet presAssocID="{4CF0DE3B-B918-440D-BDC8-A6B3820AC326}" presName="LevelTwoTextNode" presStyleLbl="node2" presStyleIdx="0" presStyleCnt="2" custScaleX="124078" custScaleY="90122" custLinFactNeighborX="-14767" custLinFactNeighborY="27715">
        <dgm:presLayoutVars>
          <dgm:chPref val="3"/>
        </dgm:presLayoutVars>
      </dgm:prSet>
      <dgm:spPr/>
      <dgm:t>
        <a:bodyPr/>
        <a:lstStyle/>
        <a:p>
          <a:endParaRPr lang="zh-CN" altLang="en-US"/>
        </a:p>
      </dgm:t>
    </dgm:pt>
    <dgm:pt modelId="{BF0543FA-1A0E-4844-A260-CD165FA7BD03}" type="pres">
      <dgm:prSet presAssocID="{4CF0DE3B-B918-440D-BDC8-A6B3820AC326}" presName="level3hierChild" presStyleCnt="0"/>
      <dgm:spPr/>
    </dgm:pt>
    <dgm:pt modelId="{C872D1AA-F8E2-4E4D-A578-4B6FC101D7B0}" type="pres">
      <dgm:prSet presAssocID="{47BB2E17-67B6-4B99-B3D5-A851E3B95154}" presName="conn2-1" presStyleLbl="parChTrans1D3" presStyleIdx="0" presStyleCnt="7"/>
      <dgm:spPr/>
      <dgm:t>
        <a:bodyPr/>
        <a:lstStyle/>
        <a:p>
          <a:endParaRPr lang="zh-CN" altLang="en-US"/>
        </a:p>
      </dgm:t>
    </dgm:pt>
    <dgm:pt modelId="{05EBDD3B-AFEA-4694-A46D-75DCE076BADE}" type="pres">
      <dgm:prSet presAssocID="{47BB2E17-67B6-4B99-B3D5-A851E3B95154}" presName="connTx" presStyleLbl="parChTrans1D3" presStyleIdx="0" presStyleCnt="7"/>
      <dgm:spPr/>
      <dgm:t>
        <a:bodyPr/>
        <a:lstStyle/>
        <a:p>
          <a:endParaRPr lang="zh-CN" altLang="en-US"/>
        </a:p>
      </dgm:t>
    </dgm:pt>
    <dgm:pt modelId="{21D08271-C455-49DB-A551-0A8D584D6E79}" type="pres">
      <dgm:prSet presAssocID="{4E0DDB68-6074-4E10-A14E-92977FE30E36}" presName="root2" presStyleCnt="0"/>
      <dgm:spPr/>
    </dgm:pt>
    <dgm:pt modelId="{277AE3C5-4811-422B-AF38-22B443755242}" type="pres">
      <dgm:prSet presAssocID="{4E0DDB68-6074-4E10-A14E-92977FE30E36}" presName="LevelTwoTextNode" presStyleLbl="node3" presStyleIdx="0" presStyleCnt="7" custScaleX="158154" custScaleY="52308" custLinFactNeighborY="-29080">
        <dgm:presLayoutVars>
          <dgm:chPref val="3"/>
        </dgm:presLayoutVars>
      </dgm:prSet>
      <dgm:spPr/>
      <dgm:t>
        <a:bodyPr/>
        <a:lstStyle/>
        <a:p>
          <a:endParaRPr lang="zh-CN" altLang="en-US"/>
        </a:p>
      </dgm:t>
    </dgm:pt>
    <dgm:pt modelId="{0F385FFF-5F8E-44C8-BBC3-D37DC77CE05C}" type="pres">
      <dgm:prSet presAssocID="{4E0DDB68-6074-4E10-A14E-92977FE30E36}" presName="level3hierChild" presStyleCnt="0"/>
      <dgm:spPr/>
    </dgm:pt>
    <dgm:pt modelId="{D292E516-2596-4064-B00A-6BBB83511980}" type="pres">
      <dgm:prSet presAssocID="{8A108295-E2B5-47A7-92C9-6BC2B49D9111}" presName="conn2-1" presStyleLbl="parChTrans1D3" presStyleIdx="1" presStyleCnt="7"/>
      <dgm:spPr/>
      <dgm:t>
        <a:bodyPr/>
        <a:lstStyle/>
        <a:p>
          <a:endParaRPr lang="zh-CN" altLang="en-US"/>
        </a:p>
      </dgm:t>
    </dgm:pt>
    <dgm:pt modelId="{CE5DFEB5-4414-42B4-9682-9163E4F901FC}" type="pres">
      <dgm:prSet presAssocID="{8A108295-E2B5-47A7-92C9-6BC2B49D9111}" presName="connTx" presStyleLbl="parChTrans1D3" presStyleIdx="1" presStyleCnt="7"/>
      <dgm:spPr/>
      <dgm:t>
        <a:bodyPr/>
        <a:lstStyle/>
        <a:p>
          <a:endParaRPr lang="zh-CN" altLang="en-US"/>
        </a:p>
      </dgm:t>
    </dgm:pt>
    <dgm:pt modelId="{57FD2C86-ADAF-4167-A474-409DF4D1EF1B}" type="pres">
      <dgm:prSet presAssocID="{E8232895-1BE1-4E34-ABDF-243D6A433797}" presName="root2" presStyleCnt="0"/>
      <dgm:spPr/>
    </dgm:pt>
    <dgm:pt modelId="{C7F7CD34-DD4D-403B-9AAB-881D397AAF37}" type="pres">
      <dgm:prSet presAssocID="{E8232895-1BE1-4E34-ABDF-243D6A433797}" presName="LevelTwoTextNode" presStyleLbl="node3" presStyleIdx="1" presStyleCnt="7" custScaleX="158154" custScaleY="52308" custLinFactNeighborY="-6304">
        <dgm:presLayoutVars>
          <dgm:chPref val="3"/>
        </dgm:presLayoutVars>
      </dgm:prSet>
      <dgm:spPr/>
      <dgm:t>
        <a:bodyPr/>
        <a:lstStyle/>
        <a:p>
          <a:endParaRPr lang="zh-CN" altLang="en-US"/>
        </a:p>
      </dgm:t>
    </dgm:pt>
    <dgm:pt modelId="{07A7ABB1-D6BC-41F9-AF41-3BAF0733515C}" type="pres">
      <dgm:prSet presAssocID="{E8232895-1BE1-4E34-ABDF-243D6A433797}" presName="level3hierChild" presStyleCnt="0"/>
      <dgm:spPr/>
    </dgm:pt>
    <dgm:pt modelId="{25D5A239-17E8-4791-889E-35805561AFF6}" type="pres">
      <dgm:prSet presAssocID="{5ED642AC-4313-452F-BF02-9971D699DAB5}" presName="conn2-1" presStyleLbl="parChTrans1D3" presStyleIdx="2" presStyleCnt="7"/>
      <dgm:spPr/>
      <dgm:t>
        <a:bodyPr/>
        <a:lstStyle/>
        <a:p>
          <a:endParaRPr lang="zh-CN" altLang="en-US"/>
        </a:p>
      </dgm:t>
    </dgm:pt>
    <dgm:pt modelId="{2D439663-54A5-479D-A339-133E117E41D1}" type="pres">
      <dgm:prSet presAssocID="{5ED642AC-4313-452F-BF02-9971D699DAB5}" presName="connTx" presStyleLbl="parChTrans1D3" presStyleIdx="2" presStyleCnt="7"/>
      <dgm:spPr/>
      <dgm:t>
        <a:bodyPr/>
        <a:lstStyle/>
        <a:p>
          <a:endParaRPr lang="zh-CN" altLang="en-US"/>
        </a:p>
      </dgm:t>
    </dgm:pt>
    <dgm:pt modelId="{825F1650-895D-40D4-9D33-C57D3FC7ECCA}" type="pres">
      <dgm:prSet presAssocID="{70A45FEC-F881-427A-AC92-A91E248B2537}" presName="root2" presStyleCnt="0"/>
      <dgm:spPr/>
    </dgm:pt>
    <dgm:pt modelId="{97802029-476B-450C-A2DA-E43D6041ADF2}" type="pres">
      <dgm:prSet presAssocID="{70A45FEC-F881-427A-AC92-A91E248B2537}" presName="LevelTwoTextNode" presStyleLbl="node3" presStyleIdx="2" presStyleCnt="7" custScaleX="158154" custScaleY="52308" custLinFactNeighborY="-6304">
        <dgm:presLayoutVars>
          <dgm:chPref val="3"/>
        </dgm:presLayoutVars>
      </dgm:prSet>
      <dgm:spPr/>
      <dgm:t>
        <a:bodyPr/>
        <a:lstStyle/>
        <a:p>
          <a:endParaRPr lang="zh-CN" altLang="en-US"/>
        </a:p>
      </dgm:t>
    </dgm:pt>
    <dgm:pt modelId="{0A8016A5-864B-4299-B94E-0DEF50140F0C}" type="pres">
      <dgm:prSet presAssocID="{70A45FEC-F881-427A-AC92-A91E248B2537}" presName="level3hierChild" presStyleCnt="0"/>
      <dgm:spPr/>
    </dgm:pt>
    <dgm:pt modelId="{1756E05E-BB5F-4015-954A-66A493E79FE2}" type="pres">
      <dgm:prSet presAssocID="{71A4B4C7-A644-457B-8B86-67EA72D01E56}" presName="conn2-1" presStyleLbl="parChTrans1D2" presStyleIdx="1" presStyleCnt="2"/>
      <dgm:spPr/>
      <dgm:t>
        <a:bodyPr/>
        <a:lstStyle/>
        <a:p>
          <a:endParaRPr lang="zh-CN" altLang="en-US"/>
        </a:p>
      </dgm:t>
    </dgm:pt>
    <dgm:pt modelId="{6F8A5F13-BE3F-4CCB-BF58-260753D3914F}" type="pres">
      <dgm:prSet presAssocID="{71A4B4C7-A644-457B-8B86-67EA72D01E56}" presName="connTx" presStyleLbl="parChTrans1D2" presStyleIdx="1" presStyleCnt="2"/>
      <dgm:spPr/>
      <dgm:t>
        <a:bodyPr/>
        <a:lstStyle/>
        <a:p>
          <a:endParaRPr lang="zh-CN" altLang="en-US"/>
        </a:p>
      </dgm:t>
    </dgm:pt>
    <dgm:pt modelId="{01143C6D-1B2A-40E5-8334-63B08FC59644}" type="pres">
      <dgm:prSet presAssocID="{ADA5EC20-0F88-4011-9A5C-07C3A98E846F}" presName="root2" presStyleCnt="0"/>
      <dgm:spPr/>
    </dgm:pt>
    <dgm:pt modelId="{8D6A9E81-D7E6-4546-87BB-8087D23CFDE9}" type="pres">
      <dgm:prSet presAssocID="{ADA5EC20-0F88-4011-9A5C-07C3A98E846F}" presName="LevelTwoTextNode" presStyleLbl="node2" presStyleIdx="1" presStyleCnt="2" custScaleX="132786" custScaleY="84022" custLinFactNeighborX="-14767" custLinFactNeighborY="4033">
        <dgm:presLayoutVars>
          <dgm:chPref val="3"/>
        </dgm:presLayoutVars>
      </dgm:prSet>
      <dgm:spPr/>
      <dgm:t>
        <a:bodyPr/>
        <a:lstStyle/>
        <a:p>
          <a:endParaRPr lang="zh-CN" altLang="en-US"/>
        </a:p>
      </dgm:t>
    </dgm:pt>
    <dgm:pt modelId="{8AD81918-12ED-412C-9B21-9E0EF2871E0D}" type="pres">
      <dgm:prSet presAssocID="{ADA5EC20-0F88-4011-9A5C-07C3A98E846F}" presName="level3hierChild" presStyleCnt="0"/>
      <dgm:spPr/>
    </dgm:pt>
    <dgm:pt modelId="{A6AF9623-E552-4975-8719-5849C62989C8}" type="pres">
      <dgm:prSet presAssocID="{1015EA02-A040-453B-B105-FE312CCFED46}" presName="conn2-1" presStyleLbl="parChTrans1D3" presStyleIdx="3" presStyleCnt="7"/>
      <dgm:spPr/>
      <dgm:t>
        <a:bodyPr/>
        <a:lstStyle/>
        <a:p>
          <a:endParaRPr lang="zh-CN" altLang="en-US"/>
        </a:p>
      </dgm:t>
    </dgm:pt>
    <dgm:pt modelId="{6364B3E2-BC37-4DD0-ABC1-B7882EA10BD8}" type="pres">
      <dgm:prSet presAssocID="{1015EA02-A040-453B-B105-FE312CCFED46}" presName="connTx" presStyleLbl="parChTrans1D3" presStyleIdx="3" presStyleCnt="7"/>
      <dgm:spPr/>
      <dgm:t>
        <a:bodyPr/>
        <a:lstStyle/>
        <a:p>
          <a:endParaRPr lang="zh-CN" altLang="en-US"/>
        </a:p>
      </dgm:t>
    </dgm:pt>
    <dgm:pt modelId="{9E9B376A-ACCA-4A01-AAD1-3A227C1CD555}" type="pres">
      <dgm:prSet presAssocID="{E54E9886-E260-4CE6-8579-C2A5E9424C8E}" presName="root2" presStyleCnt="0"/>
      <dgm:spPr/>
    </dgm:pt>
    <dgm:pt modelId="{F53B5037-391D-4283-9592-05528D3F8FBB}" type="pres">
      <dgm:prSet presAssocID="{E54E9886-E260-4CE6-8579-C2A5E9424C8E}" presName="LevelTwoTextNode" presStyleLbl="node3" presStyleIdx="3" presStyleCnt="7" custScaleX="145340" custScaleY="49434" custLinFactNeighborX="1595" custLinFactNeighborY="1824">
        <dgm:presLayoutVars>
          <dgm:chPref val="3"/>
        </dgm:presLayoutVars>
      </dgm:prSet>
      <dgm:spPr/>
      <dgm:t>
        <a:bodyPr/>
        <a:lstStyle/>
        <a:p>
          <a:endParaRPr lang="zh-CN" altLang="en-US"/>
        </a:p>
      </dgm:t>
    </dgm:pt>
    <dgm:pt modelId="{7C1936B2-3A07-4683-8999-6DC22DE3EFBB}" type="pres">
      <dgm:prSet presAssocID="{E54E9886-E260-4CE6-8579-C2A5E9424C8E}" presName="level3hierChild" presStyleCnt="0"/>
      <dgm:spPr/>
    </dgm:pt>
    <dgm:pt modelId="{D1AA1C88-1CB8-4CD1-AAC3-0F7A57B9DF24}" type="pres">
      <dgm:prSet presAssocID="{47E13849-7407-4896-BCF6-A2380A14F5AD}" presName="conn2-1" presStyleLbl="parChTrans1D3" presStyleIdx="4" presStyleCnt="7"/>
      <dgm:spPr/>
      <dgm:t>
        <a:bodyPr/>
        <a:lstStyle/>
        <a:p>
          <a:endParaRPr lang="zh-CN" altLang="en-US"/>
        </a:p>
      </dgm:t>
    </dgm:pt>
    <dgm:pt modelId="{D3753DEE-F378-4DF2-AC26-86D35AFD9331}" type="pres">
      <dgm:prSet presAssocID="{47E13849-7407-4896-BCF6-A2380A14F5AD}" presName="connTx" presStyleLbl="parChTrans1D3" presStyleIdx="4" presStyleCnt="7"/>
      <dgm:spPr/>
      <dgm:t>
        <a:bodyPr/>
        <a:lstStyle/>
        <a:p>
          <a:endParaRPr lang="zh-CN" altLang="en-US"/>
        </a:p>
      </dgm:t>
    </dgm:pt>
    <dgm:pt modelId="{7788C602-3141-45FA-B500-D9F14B469F60}" type="pres">
      <dgm:prSet presAssocID="{4A38FEA7-8F5B-472C-BCB0-E59FC52D1514}" presName="root2" presStyleCnt="0"/>
      <dgm:spPr/>
    </dgm:pt>
    <dgm:pt modelId="{82AABB25-9266-42C2-ADEF-E169CA746113}" type="pres">
      <dgm:prSet presAssocID="{4A38FEA7-8F5B-472C-BCB0-E59FC52D1514}" presName="LevelTwoTextNode" presStyleLbl="node3" presStyleIdx="4" presStyleCnt="7" custScaleX="145340" custScaleY="49434" custLinFactNeighborX="1595" custLinFactNeighborY="-1872">
        <dgm:presLayoutVars>
          <dgm:chPref val="3"/>
        </dgm:presLayoutVars>
      </dgm:prSet>
      <dgm:spPr/>
      <dgm:t>
        <a:bodyPr/>
        <a:lstStyle/>
        <a:p>
          <a:endParaRPr lang="zh-CN" altLang="en-US"/>
        </a:p>
      </dgm:t>
    </dgm:pt>
    <dgm:pt modelId="{11E99F4F-5BA9-45C4-943A-4D26202AB01D}" type="pres">
      <dgm:prSet presAssocID="{4A38FEA7-8F5B-472C-BCB0-E59FC52D1514}" presName="level3hierChild" presStyleCnt="0"/>
      <dgm:spPr/>
    </dgm:pt>
    <dgm:pt modelId="{2F83F12F-2CDD-4DDF-9027-9561F3583504}" type="pres">
      <dgm:prSet presAssocID="{36F2ABB7-1706-4383-B549-408D8541FF29}" presName="conn2-1" presStyleLbl="parChTrans1D3" presStyleIdx="5" presStyleCnt="7"/>
      <dgm:spPr/>
      <dgm:t>
        <a:bodyPr/>
        <a:lstStyle/>
        <a:p>
          <a:endParaRPr lang="zh-CN" altLang="en-US"/>
        </a:p>
      </dgm:t>
    </dgm:pt>
    <dgm:pt modelId="{F097B18B-D932-462D-93A7-E89B51A1474A}" type="pres">
      <dgm:prSet presAssocID="{36F2ABB7-1706-4383-B549-408D8541FF29}" presName="connTx" presStyleLbl="parChTrans1D3" presStyleIdx="5" presStyleCnt="7"/>
      <dgm:spPr/>
      <dgm:t>
        <a:bodyPr/>
        <a:lstStyle/>
        <a:p>
          <a:endParaRPr lang="zh-CN" altLang="en-US"/>
        </a:p>
      </dgm:t>
    </dgm:pt>
    <dgm:pt modelId="{216AA7EC-4E12-4C22-B15C-F7293B7A873E}" type="pres">
      <dgm:prSet presAssocID="{E37085BF-E933-48C4-ADAE-D17F1C55505A}" presName="root2" presStyleCnt="0"/>
      <dgm:spPr/>
    </dgm:pt>
    <dgm:pt modelId="{B3413CC1-06FE-4145-8507-2C8D9036BA91}" type="pres">
      <dgm:prSet presAssocID="{E37085BF-E933-48C4-ADAE-D17F1C55505A}" presName="LevelTwoTextNode" presStyleLbl="node3" presStyleIdx="5" presStyleCnt="7" custScaleX="149446" custScaleY="52308">
        <dgm:presLayoutVars>
          <dgm:chPref val="3"/>
        </dgm:presLayoutVars>
      </dgm:prSet>
      <dgm:spPr/>
      <dgm:t>
        <a:bodyPr/>
        <a:lstStyle/>
        <a:p>
          <a:endParaRPr lang="zh-CN" altLang="en-US"/>
        </a:p>
      </dgm:t>
    </dgm:pt>
    <dgm:pt modelId="{28D8EAD6-1E4A-4561-A646-2681E93D201D}" type="pres">
      <dgm:prSet presAssocID="{E37085BF-E933-48C4-ADAE-D17F1C55505A}" presName="level3hierChild" presStyleCnt="0"/>
      <dgm:spPr/>
    </dgm:pt>
    <dgm:pt modelId="{69A60769-3F6A-4A46-90D6-358BEC2081F7}" type="pres">
      <dgm:prSet presAssocID="{20381732-66F0-47A9-BC5A-E692E1537A2D}" presName="conn2-1" presStyleLbl="parChTrans1D3" presStyleIdx="6" presStyleCnt="7"/>
      <dgm:spPr/>
      <dgm:t>
        <a:bodyPr/>
        <a:lstStyle/>
        <a:p>
          <a:endParaRPr lang="zh-CN" altLang="en-US"/>
        </a:p>
      </dgm:t>
    </dgm:pt>
    <dgm:pt modelId="{F51D8BCF-DADA-4741-B9D8-7B7ED419AAF5}" type="pres">
      <dgm:prSet presAssocID="{20381732-66F0-47A9-BC5A-E692E1537A2D}" presName="connTx" presStyleLbl="parChTrans1D3" presStyleIdx="6" presStyleCnt="7"/>
      <dgm:spPr/>
      <dgm:t>
        <a:bodyPr/>
        <a:lstStyle/>
        <a:p>
          <a:endParaRPr lang="zh-CN" altLang="en-US"/>
        </a:p>
      </dgm:t>
    </dgm:pt>
    <dgm:pt modelId="{B9D469F0-4AF2-45FE-8BCE-73C07BE44A86}" type="pres">
      <dgm:prSet presAssocID="{9BA70E5A-8991-4760-AB63-79F344DEA63E}" presName="root2" presStyleCnt="0"/>
      <dgm:spPr/>
    </dgm:pt>
    <dgm:pt modelId="{003B6B1E-F607-472C-802A-5DD32CD1A814}" type="pres">
      <dgm:prSet presAssocID="{9BA70E5A-8991-4760-AB63-79F344DEA63E}" presName="LevelTwoTextNode" presStyleLbl="node3" presStyleIdx="6" presStyleCnt="7" custScaleX="149446" custScaleY="52308">
        <dgm:presLayoutVars>
          <dgm:chPref val="3"/>
        </dgm:presLayoutVars>
      </dgm:prSet>
      <dgm:spPr/>
      <dgm:t>
        <a:bodyPr/>
        <a:lstStyle/>
        <a:p>
          <a:endParaRPr lang="zh-CN" altLang="en-US"/>
        </a:p>
      </dgm:t>
    </dgm:pt>
    <dgm:pt modelId="{E8B61188-4DA6-4CC2-9411-E516C0CAFF31}" type="pres">
      <dgm:prSet presAssocID="{9BA70E5A-8991-4760-AB63-79F344DEA63E}" presName="level3hierChild" presStyleCnt="0"/>
      <dgm:spPr/>
    </dgm:pt>
  </dgm:ptLst>
  <dgm:cxnLst>
    <dgm:cxn modelId="{48D0DC66-7549-4663-AF5B-B1CDC82DD61F}" type="presOf" srcId="{8A108295-E2B5-47A7-92C9-6BC2B49D9111}" destId="{CE5DFEB5-4414-42B4-9682-9163E4F901FC}" srcOrd="1" destOrd="0" presId="urn:microsoft.com/office/officeart/2005/8/layout/hierarchy2"/>
    <dgm:cxn modelId="{C87A5C9A-2B76-46BC-9044-AACB3F63BC25}" srcId="{7F69A855-2543-4015-9984-C94BC8ED73B2}" destId="{4CF0DE3B-B918-440D-BDC8-A6B3820AC326}" srcOrd="0" destOrd="0" parTransId="{8F83F135-0420-41EF-A987-6A7DC95733A2}" sibTransId="{21853F10-C9BF-40A5-9933-776CFAA88F6C}"/>
    <dgm:cxn modelId="{FE6C1638-2135-4F97-83B3-A46659C10B7E}" type="presOf" srcId="{4A38FEA7-8F5B-472C-BCB0-E59FC52D1514}" destId="{82AABB25-9266-42C2-ADEF-E169CA746113}" srcOrd="0" destOrd="0" presId="urn:microsoft.com/office/officeart/2005/8/layout/hierarchy2"/>
    <dgm:cxn modelId="{38B568F6-9BBD-4C7A-9C26-B8B8C5C1A425}" type="presOf" srcId="{36F2ABB7-1706-4383-B549-408D8541FF29}" destId="{2F83F12F-2CDD-4DDF-9027-9561F3583504}" srcOrd="0" destOrd="0" presId="urn:microsoft.com/office/officeart/2005/8/layout/hierarchy2"/>
    <dgm:cxn modelId="{B98FFF9D-8C52-4689-BFC5-A842FECF4164}" type="presOf" srcId="{4E0DDB68-6074-4E10-A14E-92977FE30E36}" destId="{277AE3C5-4811-422B-AF38-22B443755242}" srcOrd="0" destOrd="0" presId="urn:microsoft.com/office/officeart/2005/8/layout/hierarchy2"/>
    <dgm:cxn modelId="{61BF98C2-575C-48AF-AA24-EAC36F482DC7}" type="presOf" srcId="{8A108295-E2B5-47A7-92C9-6BC2B49D9111}" destId="{D292E516-2596-4064-B00A-6BBB83511980}" srcOrd="0" destOrd="0" presId="urn:microsoft.com/office/officeart/2005/8/layout/hierarchy2"/>
    <dgm:cxn modelId="{5529A893-5269-4195-9676-3FB7CB2C057E}" type="presOf" srcId="{47E13849-7407-4896-BCF6-A2380A14F5AD}" destId="{D1AA1C88-1CB8-4CD1-AAC3-0F7A57B9DF24}" srcOrd="0" destOrd="0" presId="urn:microsoft.com/office/officeart/2005/8/layout/hierarchy2"/>
    <dgm:cxn modelId="{37BF5F9E-DE5A-4D08-85A9-463B45604929}" type="presOf" srcId="{20381732-66F0-47A9-BC5A-E692E1537A2D}" destId="{F51D8BCF-DADA-4741-B9D8-7B7ED419AAF5}" srcOrd="1" destOrd="0" presId="urn:microsoft.com/office/officeart/2005/8/layout/hierarchy2"/>
    <dgm:cxn modelId="{0FCCD662-05EB-44BC-BA1B-0BB397A38728}" srcId="{ADA5EC20-0F88-4011-9A5C-07C3A98E846F}" destId="{9BA70E5A-8991-4760-AB63-79F344DEA63E}" srcOrd="3" destOrd="0" parTransId="{20381732-66F0-47A9-BC5A-E692E1537A2D}" sibTransId="{3BA5076D-B8F2-4B0A-B864-672D8EAEE07D}"/>
    <dgm:cxn modelId="{D1C0BE96-D7CD-4DEF-858F-D21F73D7EC79}" type="presOf" srcId="{36F2ABB7-1706-4383-B549-408D8541FF29}" destId="{F097B18B-D932-462D-93A7-E89B51A1474A}" srcOrd="1" destOrd="0" presId="urn:microsoft.com/office/officeart/2005/8/layout/hierarchy2"/>
    <dgm:cxn modelId="{B0CF7B6F-67BE-4396-88D9-A333DC0ABFE8}" type="presOf" srcId="{71A4B4C7-A644-457B-8B86-67EA72D01E56}" destId="{1756E05E-BB5F-4015-954A-66A493E79FE2}" srcOrd="0" destOrd="0" presId="urn:microsoft.com/office/officeart/2005/8/layout/hierarchy2"/>
    <dgm:cxn modelId="{CD5898AC-B394-477B-B072-602E6A3C4B92}" type="presOf" srcId="{1015EA02-A040-453B-B105-FE312CCFED46}" destId="{A6AF9623-E552-4975-8719-5849C62989C8}" srcOrd="0" destOrd="0" presId="urn:microsoft.com/office/officeart/2005/8/layout/hierarchy2"/>
    <dgm:cxn modelId="{1469AE57-E717-468E-9BA6-875D8ECD4C5D}" srcId="{ADA5EC20-0F88-4011-9A5C-07C3A98E846F}" destId="{4A38FEA7-8F5B-472C-BCB0-E59FC52D1514}" srcOrd="1" destOrd="0" parTransId="{47E13849-7407-4896-BCF6-A2380A14F5AD}" sibTransId="{8809CAD8-ABB8-40F5-B4DD-B89CFD7AA3F8}"/>
    <dgm:cxn modelId="{094FAFAF-B6D5-47BF-B460-21D43324E0A1}" type="presOf" srcId="{ADA5EC20-0F88-4011-9A5C-07C3A98E846F}" destId="{8D6A9E81-D7E6-4546-87BB-8087D23CFDE9}" srcOrd="0" destOrd="0" presId="urn:microsoft.com/office/officeart/2005/8/layout/hierarchy2"/>
    <dgm:cxn modelId="{103A47C2-732D-4877-8EC6-6C66177A1481}" type="presOf" srcId="{1015EA02-A040-453B-B105-FE312CCFED46}" destId="{6364B3E2-BC37-4DD0-ABC1-B7882EA10BD8}" srcOrd="1" destOrd="0" presId="urn:microsoft.com/office/officeart/2005/8/layout/hierarchy2"/>
    <dgm:cxn modelId="{26024E1E-67FF-4018-919A-AC78923819F7}" type="presOf" srcId="{20381732-66F0-47A9-BC5A-E692E1537A2D}" destId="{69A60769-3F6A-4A46-90D6-358BEC2081F7}" srcOrd="0" destOrd="0" presId="urn:microsoft.com/office/officeart/2005/8/layout/hierarchy2"/>
    <dgm:cxn modelId="{E76CD1D6-7819-461D-8F76-D308728AEA6D}" type="presOf" srcId="{E54E9886-E260-4CE6-8579-C2A5E9424C8E}" destId="{F53B5037-391D-4283-9592-05528D3F8FBB}" srcOrd="0" destOrd="0" presId="urn:microsoft.com/office/officeart/2005/8/layout/hierarchy2"/>
    <dgm:cxn modelId="{869E19C6-5D08-4144-A971-7C2F7D734116}" type="presOf" srcId="{47BB2E17-67B6-4B99-B3D5-A851E3B95154}" destId="{C872D1AA-F8E2-4E4D-A578-4B6FC101D7B0}" srcOrd="0" destOrd="0" presId="urn:microsoft.com/office/officeart/2005/8/layout/hierarchy2"/>
    <dgm:cxn modelId="{9F629AE2-2639-41EE-A197-2528DE54B1B4}" srcId="{ADA5EC20-0F88-4011-9A5C-07C3A98E846F}" destId="{E37085BF-E933-48C4-ADAE-D17F1C55505A}" srcOrd="2" destOrd="0" parTransId="{36F2ABB7-1706-4383-B549-408D8541FF29}" sibTransId="{72650DDC-B02F-407F-B60D-002AEB1F232F}"/>
    <dgm:cxn modelId="{7B749728-7512-4A06-868A-F9A501436C26}" srcId="{4CF0DE3B-B918-440D-BDC8-A6B3820AC326}" destId="{70A45FEC-F881-427A-AC92-A91E248B2537}" srcOrd="2" destOrd="0" parTransId="{5ED642AC-4313-452F-BF02-9971D699DAB5}" sibTransId="{955623D3-9947-4A3A-951C-5BA7BA1E9F31}"/>
    <dgm:cxn modelId="{29ABC521-91D8-47C9-BE0B-B953E58A7A08}" type="presOf" srcId="{4CF0DE3B-B918-440D-BDC8-A6B3820AC326}" destId="{D2D7E0F9-9FAA-4E70-A785-D5438DC0B7F2}" srcOrd="0" destOrd="0" presId="urn:microsoft.com/office/officeart/2005/8/layout/hierarchy2"/>
    <dgm:cxn modelId="{F10F2FBD-65A5-4F2F-ADE7-4DB0B963F282}" type="presOf" srcId="{E8232895-1BE1-4E34-ABDF-243D6A433797}" destId="{C7F7CD34-DD4D-403B-9AAB-881D397AAF37}" srcOrd="0" destOrd="0" presId="urn:microsoft.com/office/officeart/2005/8/layout/hierarchy2"/>
    <dgm:cxn modelId="{9A998764-5299-444C-B2B9-B8FB8529B40C}" srcId="{4B91137F-530E-45D2-8746-DEBDE70826F3}" destId="{7F69A855-2543-4015-9984-C94BC8ED73B2}" srcOrd="0" destOrd="0" parTransId="{70F2B451-BD9D-4BA0-BD24-4DAF31680BC2}" sibTransId="{56D56EE7-F738-4EA0-9A1F-048AC0844A51}"/>
    <dgm:cxn modelId="{2CB563BC-AC32-4A5C-B885-862E21D3D1CC}" type="presOf" srcId="{4B91137F-530E-45D2-8746-DEBDE70826F3}" destId="{EB0A54A7-9E8B-4F72-807D-309B58773CE8}" srcOrd="0" destOrd="0" presId="urn:microsoft.com/office/officeart/2005/8/layout/hierarchy2"/>
    <dgm:cxn modelId="{7D64AC18-7544-40AA-A05E-D36288C9CDB6}" srcId="{4CF0DE3B-B918-440D-BDC8-A6B3820AC326}" destId="{E8232895-1BE1-4E34-ABDF-243D6A433797}" srcOrd="1" destOrd="0" parTransId="{8A108295-E2B5-47A7-92C9-6BC2B49D9111}" sibTransId="{773D126A-45B6-4EE8-9576-36AE51CC1A75}"/>
    <dgm:cxn modelId="{536F2D02-DC59-4980-9B8F-AE0743EBBC7B}" srcId="{4CF0DE3B-B918-440D-BDC8-A6B3820AC326}" destId="{4E0DDB68-6074-4E10-A14E-92977FE30E36}" srcOrd="0" destOrd="0" parTransId="{47BB2E17-67B6-4B99-B3D5-A851E3B95154}" sibTransId="{FF84FDDF-6086-470B-8F98-9B7EEE68EF64}"/>
    <dgm:cxn modelId="{2E6AA53C-8376-4752-97E0-917DF01733C2}" type="presOf" srcId="{9BA70E5A-8991-4760-AB63-79F344DEA63E}" destId="{003B6B1E-F607-472C-802A-5DD32CD1A814}" srcOrd="0" destOrd="0" presId="urn:microsoft.com/office/officeart/2005/8/layout/hierarchy2"/>
    <dgm:cxn modelId="{C726CB58-6D88-4065-A6DE-17B4253D77F6}" type="presOf" srcId="{47E13849-7407-4896-BCF6-A2380A14F5AD}" destId="{D3753DEE-F378-4DF2-AC26-86D35AFD9331}" srcOrd="1" destOrd="0" presId="urn:microsoft.com/office/officeart/2005/8/layout/hierarchy2"/>
    <dgm:cxn modelId="{2126BD3E-8748-4F9D-9D03-7FADB56CAAD1}" type="presOf" srcId="{8F83F135-0420-41EF-A987-6A7DC95733A2}" destId="{7D5EA5B9-7C12-49F7-9855-B1915301E824}" srcOrd="0" destOrd="0" presId="urn:microsoft.com/office/officeart/2005/8/layout/hierarchy2"/>
    <dgm:cxn modelId="{D29AB391-4000-40F5-90E3-63E3A021CD7A}" type="presOf" srcId="{7F69A855-2543-4015-9984-C94BC8ED73B2}" destId="{A24BB547-1B5B-49CD-9B1E-F524B1AF08C1}" srcOrd="0" destOrd="0" presId="urn:microsoft.com/office/officeart/2005/8/layout/hierarchy2"/>
    <dgm:cxn modelId="{C3E2958F-29DB-40BC-90C8-96F420EE9664}" type="presOf" srcId="{70A45FEC-F881-427A-AC92-A91E248B2537}" destId="{97802029-476B-450C-A2DA-E43D6041ADF2}" srcOrd="0" destOrd="0" presId="urn:microsoft.com/office/officeart/2005/8/layout/hierarchy2"/>
    <dgm:cxn modelId="{F68B01BC-6B59-419A-B99A-9D167B9C1766}" type="presOf" srcId="{71A4B4C7-A644-457B-8B86-67EA72D01E56}" destId="{6F8A5F13-BE3F-4CCB-BF58-260753D3914F}" srcOrd="1" destOrd="0" presId="urn:microsoft.com/office/officeart/2005/8/layout/hierarchy2"/>
    <dgm:cxn modelId="{262B2EF4-E7FD-4911-A036-7806176CA719}" srcId="{ADA5EC20-0F88-4011-9A5C-07C3A98E846F}" destId="{E54E9886-E260-4CE6-8579-C2A5E9424C8E}" srcOrd="0" destOrd="0" parTransId="{1015EA02-A040-453B-B105-FE312CCFED46}" sibTransId="{EB9DED0D-AEE7-4D4C-B716-23D015A955E4}"/>
    <dgm:cxn modelId="{6B586B0D-B424-49D4-B9F1-2DDDAE5B61B5}" type="presOf" srcId="{5ED642AC-4313-452F-BF02-9971D699DAB5}" destId="{25D5A239-17E8-4791-889E-35805561AFF6}" srcOrd="0" destOrd="0" presId="urn:microsoft.com/office/officeart/2005/8/layout/hierarchy2"/>
    <dgm:cxn modelId="{11C0CEB9-88C0-4242-ADD6-1A10EB569ED2}" type="presOf" srcId="{5ED642AC-4313-452F-BF02-9971D699DAB5}" destId="{2D439663-54A5-479D-A339-133E117E41D1}" srcOrd="1" destOrd="0" presId="urn:microsoft.com/office/officeart/2005/8/layout/hierarchy2"/>
    <dgm:cxn modelId="{21B2AF11-B70D-4B3C-BF7F-FFBBBC09A600}" type="presOf" srcId="{E37085BF-E933-48C4-ADAE-D17F1C55505A}" destId="{B3413CC1-06FE-4145-8507-2C8D9036BA91}" srcOrd="0" destOrd="0" presId="urn:microsoft.com/office/officeart/2005/8/layout/hierarchy2"/>
    <dgm:cxn modelId="{D1039431-5E8F-4898-B4C6-8B5462214D47}" type="presOf" srcId="{47BB2E17-67B6-4B99-B3D5-A851E3B95154}" destId="{05EBDD3B-AFEA-4694-A46D-75DCE076BADE}" srcOrd="1" destOrd="0" presId="urn:microsoft.com/office/officeart/2005/8/layout/hierarchy2"/>
    <dgm:cxn modelId="{5C09D8D3-54C2-4F88-B23D-C639BD54A3CA}" srcId="{7F69A855-2543-4015-9984-C94BC8ED73B2}" destId="{ADA5EC20-0F88-4011-9A5C-07C3A98E846F}" srcOrd="1" destOrd="0" parTransId="{71A4B4C7-A644-457B-8B86-67EA72D01E56}" sibTransId="{B2F8C4A1-F8E2-4B7C-9404-7848595007C0}"/>
    <dgm:cxn modelId="{46BAB2CD-97F9-4A68-B946-57E4DA541C29}" type="presOf" srcId="{8F83F135-0420-41EF-A987-6A7DC95733A2}" destId="{C218795A-E5F7-421B-8AAE-EF5EA23FFE45}" srcOrd="1" destOrd="0" presId="urn:microsoft.com/office/officeart/2005/8/layout/hierarchy2"/>
    <dgm:cxn modelId="{5FC9B082-55E5-4B53-8EDA-975DDA6BD5DB}" type="presParOf" srcId="{EB0A54A7-9E8B-4F72-807D-309B58773CE8}" destId="{84A02354-6478-4724-B230-573A70F50B7D}" srcOrd="0" destOrd="0" presId="urn:microsoft.com/office/officeart/2005/8/layout/hierarchy2"/>
    <dgm:cxn modelId="{60027563-FB33-4B74-BCD0-526FCA3B9FC4}" type="presParOf" srcId="{84A02354-6478-4724-B230-573A70F50B7D}" destId="{A24BB547-1B5B-49CD-9B1E-F524B1AF08C1}" srcOrd="0" destOrd="0" presId="urn:microsoft.com/office/officeart/2005/8/layout/hierarchy2"/>
    <dgm:cxn modelId="{66857F6F-4FA9-41F4-9E1C-4F64CECE1761}" type="presParOf" srcId="{84A02354-6478-4724-B230-573A70F50B7D}" destId="{E81C5BC3-C906-4095-80E7-11CC08A6F8AE}" srcOrd="1" destOrd="0" presId="urn:microsoft.com/office/officeart/2005/8/layout/hierarchy2"/>
    <dgm:cxn modelId="{8CFD5466-7277-4E27-83EC-F0056E173054}" type="presParOf" srcId="{E81C5BC3-C906-4095-80E7-11CC08A6F8AE}" destId="{7D5EA5B9-7C12-49F7-9855-B1915301E824}" srcOrd="0" destOrd="0" presId="urn:microsoft.com/office/officeart/2005/8/layout/hierarchy2"/>
    <dgm:cxn modelId="{939853E0-4094-4187-978C-1FA6869352BE}" type="presParOf" srcId="{7D5EA5B9-7C12-49F7-9855-B1915301E824}" destId="{C218795A-E5F7-421B-8AAE-EF5EA23FFE45}" srcOrd="0" destOrd="0" presId="urn:microsoft.com/office/officeart/2005/8/layout/hierarchy2"/>
    <dgm:cxn modelId="{36F99FA7-8458-400F-AC3C-AC15E5D22327}" type="presParOf" srcId="{E81C5BC3-C906-4095-80E7-11CC08A6F8AE}" destId="{957FB5A5-4B80-46BC-949E-8530FE8B565E}" srcOrd="1" destOrd="0" presId="urn:microsoft.com/office/officeart/2005/8/layout/hierarchy2"/>
    <dgm:cxn modelId="{2627FD04-F301-40A6-BB02-D0AA0E2364C0}" type="presParOf" srcId="{957FB5A5-4B80-46BC-949E-8530FE8B565E}" destId="{D2D7E0F9-9FAA-4E70-A785-D5438DC0B7F2}" srcOrd="0" destOrd="0" presId="urn:microsoft.com/office/officeart/2005/8/layout/hierarchy2"/>
    <dgm:cxn modelId="{5B1F2EC2-854B-4389-95E9-7A02EF2F4D5B}" type="presParOf" srcId="{957FB5A5-4B80-46BC-949E-8530FE8B565E}" destId="{BF0543FA-1A0E-4844-A260-CD165FA7BD03}" srcOrd="1" destOrd="0" presId="urn:microsoft.com/office/officeart/2005/8/layout/hierarchy2"/>
    <dgm:cxn modelId="{7A36B4AD-5036-4ED0-8CBD-A6C39062F6D8}" type="presParOf" srcId="{BF0543FA-1A0E-4844-A260-CD165FA7BD03}" destId="{C872D1AA-F8E2-4E4D-A578-4B6FC101D7B0}" srcOrd="0" destOrd="0" presId="urn:microsoft.com/office/officeart/2005/8/layout/hierarchy2"/>
    <dgm:cxn modelId="{DC2D548F-608C-48EF-A58F-002AA4A008B6}" type="presParOf" srcId="{C872D1AA-F8E2-4E4D-A578-4B6FC101D7B0}" destId="{05EBDD3B-AFEA-4694-A46D-75DCE076BADE}" srcOrd="0" destOrd="0" presId="urn:microsoft.com/office/officeart/2005/8/layout/hierarchy2"/>
    <dgm:cxn modelId="{489C80EA-041C-486B-A196-D482563339DD}" type="presParOf" srcId="{BF0543FA-1A0E-4844-A260-CD165FA7BD03}" destId="{21D08271-C455-49DB-A551-0A8D584D6E79}" srcOrd="1" destOrd="0" presId="urn:microsoft.com/office/officeart/2005/8/layout/hierarchy2"/>
    <dgm:cxn modelId="{F206F7AC-2BCB-431F-AC47-428AD6E450AB}" type="presParOf" srcId="{21D08271-C455-49DB-A551-0A8D584D6E79}" destId="{277AE3C5-4811-422B-AF38-22B443755242}" srcOrd="0" destOrd="0" presId="urn:microsoft.com/office/officeart/2005/8/layout/hierarchy2"/>
    <dgm:cxn modelId="{A49F44BA-6F6D-43A0-8E0A-5B0D1CACEEFC}" type="presParOf" srcId="{21D08271-C455-49DB-A551-0A8D584D6E79}" destId="{0F385FFF-5F8E-44C8-BBC3-D37DC77CE05C}" srcOrd="1" destOrd="0" presId="urn:microsoft.com/office/officeart/2005/8/layout/hierarchy2"/>
    <dgm:cxn modelId="{02B072D0-40FD-45A8-8866-9BEFBCBB2130}" type="presParOf" srcId="{BF0543FA-1A0E-4844-A260-CD165FA7BD03}" destId="{D292E516-2596-4064-B00A-6BBB83511980}" srcOrd="2" destOrd="0" presId="urn:microsoft.com/office/officeart/2005/8/layout/hierarchy2"/>
    <dgm:cxn modelId="{9F7B9A14-9E3F-4131-9954-B6CC5174F3EE}" type="presParOf" srcId="{D292E516-2596-4064-B00A-6BBB83511980}" destId="{CE5DFEB5-4414-42B4-9682-9163E4F901FC}" srcOrd="0" destOrd="0" presId="urn:microsoft.com/office/officeart/2005/8/layout/hierarchy2"/>
    <dgm:cxn modelId="{0816E6E2-5CD0-4B98-863F-6FEDE7CB9EF2}" type="presParOf" srcId="{BF0543FA-1A0E-4844-A260-CD165FA7BD03}" destId="{57FD2C86-ADAF-4167-A474-409DF4D1EF1B}" srcOrd="3" destOrd="0" presId="urn:microsoft.com/office/officeart/2005/8/layout/hierarchy2"/>
    <dgm:cxn modelId="{222D68A4-999F-4ADC-A425-84091FF2708C}" type="presParOf" srcId="{57FD2C86-ADAF-4167-A474-409DF4D1EF1B}" destId="{C7F7CD34-DD4D-403B-9AAB-881D397AAF37}" srcOrd="0" destOrd="0" presId="urn:microsoft.com/office/officeart/2005/8/layout/hierarchy2"/>
    <dgm:cxn modelId="{FCDD75B8-A75B-45E2-8A7B-A6EA41EF3404}" type="presParOf" srcId="{57FD2C86-ADAF-4167-A474-409DF4D1EF1B}" destId="{07A7ABB1-D6BC-41F9-AF41-3BAF0733515C}" srcOrd="1" destOrd="0" presId="urn:microsoft.com/office/officeart/2005/8/layout/hierarchy2"/>
    <dgm:cxn modelId="{90360E03-4A66-4DFD-947D-C15B807EDC1A}" type="presParOf" srcId="{BF0543FA-1A0E-4844-A260-CD165FA7BD03}" destId="{25D5A239-17E8-4791-889E-35805561AFF6}" srcOrd="4" destOrd="0" presId="urn:microsoft.com/office/officeart/2005/8/layout/hierarchy2"/>
    <dgm:cxn modelId="{E6D20C59-D57C-4AE2-9C3E-E7283631D9BC}" type="presParOf" srcId="{25D5A239-17E8-4791-889E-35805561AFF6}" destId="{2D439663-54A5-479D-A339-133E117E41D1}" srcOrd="0" destOrd="0" presId="urn:microsoft.com/office/officeart/2005/8/layout/hierarchy2"/>
    <dgm:cxn modelId="{C56DCD1D-A427-4099-AE9E-C307F949B983}" type="presParOf" srcId="{BF0543FA-1A0E-4844-A260-CD165FA7BD03}" destId="{825F1650-895D-40D4-9D33-C57D3FC7ECCA}" srcOrd="5" destOrd="0" presId="urn:microsoft.com/office/officeart/2005/8/layout/hierarchy2"/>
    <dgm:cxn modelId="{92FD6651-799D-4919-9B2E-D360E8147B52}" type="presParOf" srcId="{825F1650-895D-40D4-9D33-C57D3FC7ECCA}" destId="{97802029-476B-450C-A2DA-E43D6041ADF2}" srcOrd="0" destOrd="0" presId="urn:microsoft.com/office/officeart/2005/8/layout/hierarchy2"/>
    <dgm:cxn modelId="{8E16F0F6-FCB8-494A-A024-E53CE7382873}" type="presParOf" srcId="{825F1650-895D-40D4-9D33-C57D3FC7ECCA}" destId="{0A8016A5-864B-4299-B94E-0DEF50140F0C}" srcOrd="1" destOrd="0" presId="urn:microsoft.com/office/officeart/2005/8/layout/hierarchy2"/>
    <dgm:cxn modelId="{4C892786-5B80-4508-A18B-A0FC56D0BBCF}" type="presParOf" srcId="{E81C5BC3-C906-4095-80E7-11CC08A6F8AE}" destId="{1756E05E-BB5F-4015-954A-66A493E79FE2}" srcOrd="2" destOrd="0" presId="urn:microsoft.com/office/officeart/2005/8/layout/hierarchy2"/>
    <dgm:cxn modelId="{5049DB38-DC62-4C86-82A0-DC086606494B}" type="presParOf" srcId="{1756E05E-BB5F-4015-954A-66A493E79FE2}" destId="{6F8A5F13-BE3F-4CCB-BF58-260753D3914F}" srcOrd="0" destOrd="0" presId="urn:microsoft.com/office/officeart/2005/8/layout/hierarchy2"/>
    <dgm:cxn modelId="{208BB9FD-26E7-45B2-83BC-F789D80E68B3}" type="presParOf" srcId="{E81C5BC3-C906-4095-80E7-11CC08A6F8AE}" destId="{01143C6D-1B2A-40E5-8334-63B08FC59644}" srcOrd="3" destOrd="0" presId="urn:microsoft.com/office/officeart/2005/8/layout/hierarchy2"/>
    <dgm:cxn modelId="{321A868E-4313-4C57-BB6F-66DA2562481B}" type="presParOf" srcId="{01143C6D-1B2A-40E5-8334-63B08FC59644}" destId="{8D6A9E81-D7E6-4546-87BB-8087D23CFDE9}" srcOrd="0" destOrd="0" presId="urn:microsoft.com/office/officeart/2005/8/layout/hierarchy2"/>
    <dgm:cxn modelId="{AAB5D27B-6CA6-480F-92EC-1142569A31FF}" type="presParOf" srcId="{01143C6D-1B2A-40E5-8334-63B08FC59644}" destId="{8AD81918-12ED-412C-9B21-9E0EF2871E0D}" srcOrd="1" destOrd="0" presId="urn:microsoft.com/office/officeart/2005/8/layout/hierarchy2"/>
    <dgm:cxn modelId="{B634F10C-1675-4D6F-8A21-93665F23475A}" type="presParOf" srcId="{8AD81918-12ED-412C-9B21-9E0EF2871E0D}" destId="{A6AF9623-E552-4975-8719-5849C62989C8}" srcOrd="0" destOrd="0" presId="urn:microsoft.com/office/officeart/2005/8/layout/hierarchy2"/>
    <dgm:cxn modelId="{1C1F5781-8142-414C-91E5-DE2AC89F8B86}" type="presParOf" srcId="{A6AF9623-E552-4975-8719-5849C62989C8}" destId="{6364B3E2-BC37-4DD0-ABC1-B7882EA10BD8}" srcOrd="0" destOrd="0" presId="urn:microsoft.com/office/officeart/2005/8/layout/hierarchy2"/>
    <dgm:cxn modelId="{4F84C48B-0E30-417C-9F8D-F0754A0E13E4}" type="presParOf" srcId="{8AD81918-12ED-412C-9B21-9E0EF2871E0D}" destId="{9E9B376A-ACCA-4A01-AAD1-3A227C1CD555}" srcOrd="1" destOrd="0" presId="urn:microsoft.com/office/officeart/2005/8/layout/hierarchy2"/>
    <dgm:cxn modelId="{C8C045D3-F9EB-41E5-B32B-02C42FCEA3E4}" type="presParOf" srcId="{9E9B376A-ACCA-4A01-AAD1-3A227C1CD555}" destId="{F53B5037-391D-4283-9592-05528D3F8FBB}" srcOrd="0" destOrd="0" presId="urn:microsoft.com/office/officeart/2005/8/layout/hierarchy2"/>
    <dgm:cxn modelId="{C9F4A60C-B7A4-424E-8FCD-2CB5FB5B9148}" type="presParOf" srcId="{9E9B376A-ACCA-4A01-AAD1-3A227C1CD555}" destId="{7C1936B2-3A07-4683-8999-6DC22DE3EFBB}" srcOrd="1" destOrd="0" presId="urn:microsoft.com/office/officeart/2005/8/layout/hierarchy2"/>
    <dgm:cxn modelId="{32A5DB02-4E53-4E82-9D6E-EB8E166057DF}" type="presParOf" srcId="{8AD81918-12ED-412C-9B21-9E0EF2871E0D}" destId="{D1AA1C88-1CB8-4CD1-AAC3-0F7A57B9DF24}" srcOrd="2" destOrd="0" presId="urn:microsoft.com/office/officeart/2005/8/layout/hierarchy2"/>
    <dgm:cxn modelId="{F6E2EF1A-48DC-4A2B-8969-B393607DE2EC}" type="presParOf" srcId="{D1AA1C88-1CB8-4CD1-AAC3-0F7A57B9DF24}" destId="{D3753DEE-F378-4DF2-AC26-86D35AFD9331}" srcOrd="0" destOrd="0" presId="urn:microsoft.com/office/officeart/2005/8/layout/hierarchy2"/>
    <dgm:cxn modelId="{254728C1-6B90-4315-8139-8DFA19E2D531}" type="presParOf" srcId="{8AD81918-12ED-412C-9B21-9E0EF2871E0D}" destId="{7788C602-3141-45FA-B500-D9F14B469F60}" srcOrd="3" destOrd="0" presId="urn:microsoft.com/office/officeart/2005/8/layout/hierarchy2"/>
    <dgm:cxn modelId="{78CAEFB9-5F51-4C57-946F-FC026B82DD1C}" type="presParOf" srcId="{7788C602-3141-45FA-B500-D9F14B469F60}" destId="{82AABB25-9266-42C2-ADEF-E169CA746113}" srcOrd="0" destOrd="0" presId="urn:microsoft.com/office/officeart/2005/8/layout/hierarchy2"/>
    <dgm:cxn modelId="{5D3D8E3C-F8FA-492D-9DCA-1A38A07146EF}" type="presParOf" srcId="{7788C602-3141-45FA-B500-D9F14B469F60}" destId="{11E99F4F-5BA9-45C4-943A-4D26202AB01D}" srcOrd="1" destOrd="0" presId="urn:microsoft.com/office/officeart/2005/8/layout/hierarchy2"/>
    <dgm:cxn modelId="{BFDB59A7-81AD-4EE0-9D2A-1CD42EC1A9D4}" type="presParOf" srcId="{8AD81918-12ED-412C-9B21-9E0EF2871E0D}" destId="{2F83F12F-2CDD-4DDF-9027-9561F3583504}" srcOrd="4" destOrd="0" presId="urn:microsoft.com/office/officeart/2005/8/layout/hierarchy2"/>
    <dgm:cxn modelId="{3B12ADDA-005B-4318-842E-AE3DC0913B6E}" type="presParOf" srcId="{2F83F12F-2CDD-4DDF-9027-9561F3583504}" destId="{F097B18B-D932-462D-93A7-E89B51A1474A}" srcOrd="0" destOrd="0" presId="urn:microsoft.com/office/officeart/2005/8/layout/hierarchy2"/>
    <dgm:cxn modelId="{A5B870E6-BB48-426E-8BC2-F32BA1B6FACF}" type="presParOf" srcId="{8AD81918-12ED-412C-9B21-9E0EF2871E0D}" destId="{216AA7EC-4E12-4C22-B15C-F7293B7A873E}" srcOrd="5" destOrd="0" presId="urn:microsoft.com/office/officeart/2005/8/layout/hierarchy2"/>
    <dgm:cxn modelId="{2BDD450C-A298-4341-906D-4CDA8D835F7D}" type="presParOf" srcId="{216AA7EC-4E12-4C22-B15C-F7293B7A873E}" destId="{B3413CC1-06FE-4145-8507-2C8D9036BA91}" srcOrd="0" destOrd="0" presId="urn:microsoft.com/office/officeart/2005/8/layout/hierarchy2"/>
    <dgm:cxn modelId="{E227B775-7CFD-41AF-BF88-960F74205ACF}" type="presParOf" srcId="{216AA7EC-4E12-4C22-B15C-F7293B7A873E}" destId="{28D8EAD6-1E4A-4561-A646-2681E93D201D}" srcOrd="1" destOrd="0" presId="urn:microsoft.com/office/officeart/2005/8/layout/hierarchy2"/>
    <dgm:cxn modelId="{CECA86CC-A70F-40F9-886F-98661F8493D8}" type="presParOf" srcId="{8AD81918-12ED-412C-9B21-9E0EF2871E0D}" destId="{69A60769-3F6A-4A46-90D6-358BEC2081F7}" srcOrd="6" destOrd="0" presId="urn:microsoft.com/office/officeart/2005/8/layout/hierarchy2"/>
    <dgm:cxn modelId="{259E0E01-6F33-409F-AC9D-9EBD65676069}" type="presParOf" srcId="{69A60769-3F6A-4A46-90D6-358BEC2081F7}" destId="{F51D8BCF-DADA-4741-B9D8-7B7ED419AAF5}" srcOrd="0" destOrd="0" presId="urn:microsoft.com/office/officeart/2005/8/layout/hierarchy2"/>
    <dgm:cxn modelId="{CC5A7E81-77AA-4DC0-8E6F-C4101FD31D15}" type="presParOf" srcId="{8AD81918-12ED-412C-9B21-9E0EF2871E0D}" destId="{B9D469F0-4AF2-45FE-8BCE-73C07BE44A86}" srcOrd="7" destOrd="0" presId="urn:microsoft.com/office/officeart/2005/8/layout/hierarchy2"/>
    <dgm:cxn modelId="{44B823D5-F2B3-4CA6-9CF1-5A479182CB7B}" type="presParOf" srcId="{B9D469F0-4AF2-45FE-8BCE-73C07BE44A86}" destId="{003B6B1E-F607-472C-802A-5DD32CD1A814}" srcOrd="0" destOrd="0" presId="urn:microsoft.com/office/officeart/2005/8/layout/hierarchy2"/>
    <dgm:cxn modelId="{E6FF481F-251B-4F46-9EF9-35A48412257E}" type="presParOf" srcId="{B9D469F0-4AF2-45FE-8BCE-73C07BE44A86}" destId="{E8B61188-4DA6-4CC2-9411-E516C0CAFF31}"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95763" cy="3600399"/>
        <a:chOff x="0" y="0"/>
        <a:chExt cx="4195763" cy="3600399"/>
      </a:xfrm>
    </dsp:grpSpPr>
    <dsp:sp modelId="{1232D2EF-2DBA-4148-9878-530C01D7DB31}">
      <dsp:nvSpPr>
        <dsp:cNvPr id="3" name="圆角矩形 2"/>
        <dsp:cNvSpPr/>
      </dsp:nvSpPr>
      <dsp:spPr bwMode="white">
        <a:xfrm>
          <a:off x="0" y="1490696"/>
          <a:ext cx="1599959" cy="619007"/>
        </a:xfrm>
        <a:prstGeom prst="roundRect">
          <a:avLst>
            <a:gd name="adj" fmla="val 10000"/>
          </a:avLst>
        </a:prstGeom>
        <a:solidFill>
          <a:srgbClr val="61B32D"/>
        </a:solidFill>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bg1"/>
              </a:solidFill>
            </a:rPr>
            <a:t>第三章 系统及其设计</a:t>
          </a:r>
          <a:endParaRPr>
            <a:solidFill>
              <a:schemeClr val="dk1"/>
            </a:solidFill>
          </a:endParaRPr>
        </a:p>
      </dsp:txBody>
      <dsp:txXfrm>
        <a:off x="0" y="1490696"/>
        <a:ext cx="1599959" cy="619007"/>
      </dsp:txXfrm>
    </dsp:sp>
    <dsp:sp modelId="{F781E19A-DA9A-4203-89F0-7CF4C75D840D}">
      <dsp:nvSpPr>
        <dsp:cNvPr id="4" name="任意多边形 3"/>
        <dsp:cNvSpPr/>
      </dsp:nvSpPr>
      <dsp:spPr bwMode="white">
        <a:xfrm>
          <a:off x="1093872" y="1072868"/>
          <a:ext cx="1507380" cy="30947"/>
        </a:xfrm>
        <a:custGeom>
          <a:avLst/>
          <a:gdLst/>
          <a:ahLst/>
          <a:cxnLst/>
          <a:pathLst>
            <a:path w="2374" h="49">
              <a:moveTo>
                <a:pt x="797" y="1145"/>
              </a:moveTo>
              <a:lnTo>
                <a:pt x="1577" y="-1097"/>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093872" y="1072868"/>
        <a:ext cx="1507380" cy="30947"/>
      </dsp:txXfrm>
    </dsp:sp>
    <dsp:sp modelId="{E782832A-D173-46C9-9904-6341B9DB2CC1}">
      <dsp:nvSpPr>
        <dsp:cNvPr id="5" name="圆角矩形 4"/>
        <dsp:cNvSpPr/>
      </dsp:nvSpPr>
      <dsp:spPr bwMode="white">
        <a:xfrm>
          <a:off x="2095164" y="66981"/>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rgbClr val="FF0000"/>
              </a:solidFill>
            </a:rPr>
            <a:t>第一节  认识系统</a:t>
          </a:r>
          <a:endParaRPr>
            <a:solidFill>
              <a:schemeClr val="dk1"/>
            </a:solidFill>
          </a:endParaRPr>
        </a:p>
      </dsp:txBody>
      <dsp:txXfrm>
        <a:off x="2095164" y="66981"/>
        <a:ext cx="2047179" cy="619007"/>
      </dsp:txXfrm>
    </dsp:sp>
    <dsp:sp modelId="{34D8D377-3DE4-49EA-93F2-924E0EE4E25D}">
      <dsp:nvSpPr>
        <dsp:cNvPr id="6" name="任意多边形 5"/>
        <dsp:cNvSpPr/>
      </dsp:nvSpPr>
      <dsp:spPr bwMode="white">
        <a:xfrm>
          <a:off x="1413981" y="1428797"/>
          <a:ext cx="867162" cy="30947"/>
        </a:xfrm>
        <a:custGeom>
          <a:avLst/>
          <a:gdLst/>
          <a:ahLst/>
          <a:cxnLst/>
          <a:pathLst>
            <a:path w="1366" h="49">
              <a:moveTo>
                <a:pt x="293" y="585"/>
              </a:moveTo>
              <a:lnTo>
                <a:pt x="1073" y="-536"/>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413981" y="1428797"/>
        <a:ext cx="867162" cy="30947"/>
      </dsp:txXfrm>
    </dsp:sp>
    <dsp:sp modelId="{915DE2FC-EDE7-4EF5-9CE5-A830A2BEFC0E}">
      <dsp:nvSpPr>
        <dsp:cNvPr id="7" name="圆角矩形 6"/>
        <dsp:cNvSpPr/>
      </dsp:nvSpPr>
      <dsp:spPr bwMode="white">
        <a:xfrm>
          <a:off x="2095164" y="778839"/>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rPr>
            <a:t>第二节  系统分析</a:t>
          </a:r>
          <a:endParaRPr>
            <a:solidFill>
              <a:schemeClr val="dk1"/>
            </a:solidFill>
          </a:endParaRPr>
        </a:p>
      </dsp:txBody>
      <dsp:txXfrm>
        <a:off x="2095164" y="778839"/>
        <a:ext cx="2047179" cy="619007"/>
      </dsp:txXfrm>
    </dsp:sp>
    <dsp:sp modelId="{79CB71F2-6C80-46AD-8E4E-B4602C9650CF}">
      <dsp:nvSpPr>
        <dsp:cNvPr id="8" name="任意多边形 7"/>
        <dsp:cNvSpPr/>
      </dsp:nvSpPr>
      <dsp:spPr bwMode="white">
        <a:xfrm>
          <a:off x="1599959" y="1784726"/>
          <a:ext cx="495205" cy="30947"/>
        </a:xfrm>
        <a:custGeom>
          <a:avLst/>
          <a:gdLst/>
          <a:ahLst/>
          <a:cxnLst/>
          <a:pathLst>
            <a:path w="780" h="49">
              <a:moveTo>
                <a:pt x="0" y="24"/>
              </a:moveTo>
              <a:lnTo>
                <a:pt x="780" y="24"/>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599959" y="1784726"/>
        <a:ext cx="495205" cy="30947"/>
      </dsp:txXfrm>
    </dsp:sp>
    <dsp:sp modelId="{3D08C9DC-8E07-439B-8713-D0A54A6ED9D3}">
      <dsp:nvSpPr>
        <dsp:cNvPr id="9" name="圆角矩形 8"/>
        <dsp:cNvSpPr/>
      </dsp:nvSpPr>
      <dsp:spPr bwMode="white">
        <a:xfrm>
          <a:off x="2095164" y="1490696"/>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rPr>
            <a:t>第三节  系统的 优化</a:t>
          </a:r>
          <a:endParaRPr>
            <a:solidFill>
              <a:schemeClr val="dk1"/>
            </a:solidFill>
          </a:endParaRPr>
        </a:p>
      </dsp:txBody>
      <dsp:txXfrm>
        <a:off x="2095164" y="1490696"/>
        <a:ext cx="2047179" cy="619007"/>
      </dsp:txXfrm>
    </dsp:sp>
    <dsp:sp modelId="{A30EA572-D6E3-48CF-B880-46D109B8C242}">
      <dsp:nvSpPr>
        <dsp:cNvPr id="10" name="任意多边形 9"/>
        <dsp:cNvSpPr/>
      </dsp:nvSpPr>
      <dsp:spPr bwMode="white">
        <a:xfrm>
          <a:off x="1413981" y="2140655"/>
          <a:ext cx="867162" cy="30947"/>
        </a:xfrm>
        <a:custGeom>
          <a:avLst/>
          <a:gdLst/>
          <a:ahLst/>
          <a:cxnLst/>
          <a:pathLst>
            <a:path w="1366" h="49">
              <a:moveTo>
                <a:pt x="293" y="-536"/>
              </a:moveTo>
              <a:lnTo>
                <a:pt x="1073" y="585"/>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413981" y="2140655"/>
        <a:ext cx="867162" cy="30947"/>
      </dsp:txXfrm>
    </dsp:sp>
    <dsp:sp modelId="{D939C3B6-E4B1-4CDF-92ED-8BE31A3495FE}">
      <dsp:nvSpPr>
        <dsp:cNvPr id="11" name="圆角矩形 10"/>
        <dsp:cNvSpPr/>
      </dsp:nvSpPr>
      <dsp:spPr bwMode="white">
        <a:xfrm>
          <a:off x="2095164" y="2202554"/>
          <a:ext cx="2073883"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第四节  系统的设计</a:t>
          </a:r>
          <a:endParaRPr>
            <a:solidFill>
              <a:schemeClr val="dk1"/>
            </a:solidFill>
          </a:endParaRPr>
        </a:p>
      </dsp:txBody>
      <dsp:txXfrm>
        <a:off x="2095164" y="2202554"/>
        <a:ext cx="2073883" cy="619007"/>
      </dsp:txXfrm>
    </dsp:sp>
    <dsp:sp modelId="{366E3801-2B6F-4805-9878-B973884D9A74}">
      <dsp:nvSpPr>
        <dsp:cNvPr id="12" name="任意多边形 11"/>
        <dsp:cNvSpPr/>
      </dsp:nvSpPr>
      <dsp:spPr bwMode="white">
        <a:xfrm>
          <a:off x="1093872" y="2496584"/>
          <a:ext cx="1507380" cy="30947"/>
        </a:xfrm>
        <a:custGeom>
          <a:avLst/>
          <a:gdLst/>
          <a:ahLst/>
          <a:cxnLst/>
          <a:pathLst>
            <a:path w="2374" h="49">
              <a:moveTo>
                <a:pt x="797" y="-1097"/>
              </a:moveTo>
              <a:lnTo>
                <a:pt x="1577" y="1145"/>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093872" y="2496584"/>
        <a:ext cx="1507380" cy="30947"/>
      </dsp:txXfrm>
    </dsp:sp>
    <dsp:sp modelId="{B780C068-746F-4B2B-BD5E-72DC73816534}">
      <dsp:nvSpPr>
        <dsp:cNvPr id="13" name="圆角矩形 12"/>
        <dsp:cNvSpPr/>
      </dsp:nvSpPr>
      <dsp:spPr bwMode="white">
        <a:xfrm>
          <a:off x="2095164" y="2914411"/>
          <a:ext cx="210059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综合学习活动</a:t>
          </a:r>
          <a:endParaRPr>
            <a:solidFill>
              <a:schemeClr val="dk1"/>
            </a:solidFill>
          </a:endParaRPr>
        </a:p>
      </dsp:txBody>
      <dsp:txXfrm>
        <a:off x="2095164" y="2914411"/>
        <a:ext cx="2100599" cy="619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422724" cy="1361876"/>
        <a:chOff x="0" y="0"/>
        <a:chExt cx="3422724" cy="1361876"/>
      </a:xfrm>
    </dsp:grpSpPr>
    <dsp:sp modelId="{BA11A9B6-F753-4C18-A31E-42CF4D802F06}">
      <dsp:nvSpPr>
        <dsp:cNvPr id="5" name="任意多边形 4"/>
        <dsp:cNvSpPr/>
      </dsp:nvSpPr>
      <dsp:spPr bwMode="white">
        <a:xfrm>
          <a:off x="500398" y="575854"/>
          <a:ext cx="1210964" cy="210167"/>
        </a:xfrm>
        <a:custGeom>
          <a:avLst/>
          <a:gdLst/>
          <a:ahLst/>
          <a:cxnLst/>
          <a:pathLst>
            <a:path w="1907" h="331">
              <a:moveTo>
                <a:pt x="1907" y="0"/>
              </a:moveTo>
              <a:lnTo>
                <a:pt x="1907" y="165"/>
              </a:lnTo>
              <a:lnTo>
                <a:pt x="0" y="165"/>
              </a:lnTo>
              <a:lnTo>
                <a:pt x="0" y="331"/>
              </a:lnTo>
            </a:path>
          </a:pathLst>
        </a:custGeom>
      </dsp:spPr>
      <dsp:style>
        <a:lnRef idx="2">
          <a:schemeClr val="accent6">
            <a:shade val="60000"/>
          </a:schemeClr>
        </a:lnRef>
        <a:fillRef idx="0">
          <a:schemeClr val="accent6"/>
        </a:fillRef>
        <a:effectRef idx="0">
          <a:scrgbClr r="0" g="0" b="0"/>
        </a:effectRef>
        <a:fontRef idx="minor"/>
      </dsp:style>
      <dsp:txXfrm>
        <a:off x="500398" y="575854"/>
        <a:ext cx="1210964" cy="210167"/>
      </dsp:txXfrm>
    </dsp:sp>
    <dsp:sp modelId="{18C9A010-5034-4864-9887-095CA1DA86F9}">
      <dsp:nvSpPr>
        <dsp:cNvPr id="8" name="任意多边形 7"/>
        <dsp:cNvSpPr/>
      </dsp:nvSpPr>
      <dsp:spPr bwMode="white">
        <a:xfrm>
          <a:off x="1711362" y="575854"/>
          <a:ext cx="0" cy="210167"/>
        </a:xfrm>
        <a:custGeom>
          <a:avLst/>
          <a:gdLst/>
          <a:ahLst/>
          <a:cxnLst/>
          <a:pathLst>
            <a:path h="331">
              <a:moveTo>
                <a:pt x="0" y="0"/>
              </a:moveTo>
              <a:lnTo>
                <a:pt x="0" y="331"/>
              </a:lnTo>
            </a:path>
          </a:pathLst>
        </a:custGeom>
      </dsp:spPr>
      <dsp:style>
        <a:lnRef idx="2">
          <a:schemeClr val="accent6">
            <a:shade val="60000"/>
          </a:schemeClr>
        </a:lnRef>
        <a:fillRef idx="0">
          <a:schemeClr val="accent6"/>
        </a:fillRef>
        <a:effectRef idx="0">
          <a:scrgbClr r="0" g="0" b="0"/>
        </a:effectRef>
        <a:fontRef idx="minor"/>
      </dsp:style>
      <dsp:txXfrm>
        <a:off x="1711362" y="575854"/>
        <a:ext cx="0" cy="210167"/>
      </dsp:txXfrm>
    </dsp:sp>
    <dsp:sp modelId="{FEFACD1A-09EC-4503-A5F6-36FDC11A6CF7}">
      <dsp:nvSpPr>
        <dsp:cNvPr id="11" name="任意多边形 10"/>
        <dsp:cNvSpPr/>
      </dsp:nvSpPr>
      <dsp:spPr bwMode="white">
        <a:xfrm>
          <a:off x="1711362" y="575854"/>
          <a:ext cx="1210964" cy="210167"/>
        </a:xfrm>
        <a:custGeom>
          <a:avLst/>
          <a:gdLst/>
          <a:ahLst/>
          <a:cxnLst/>
          <a:pathLst>
            <a:path w="1907" h="331">
              <a:moveTo>
                <a:pt x="0" y="0"/>
              </a:moveTo>
              <a:lnTo>
                <a:pt x="0" y="165"/>
              </a:lnTo>
              <a:lnTo>
                <a:pt x="1907" y="165"/>
              </a:lnTo>
              <a:lnTo>
                <a:pt x="1907" y="331"/>
              </a:lnTo>
            </a:path>
          </a:pathLst>
        </a:custGeom>
      </dsp:spPr>
      <dsp:style>
        <a:lnRef idx="2">
          <a:schemeClr val="accent6">
            <a:shade val="60000"/>
          </a:schemeClr>
        </a:lnRef>
        <a:fillRef idx="0">
          <a:schemeClr val="accent6"/>
        </a:fillRef>
        <a:effectRef idx="0">
          <a:scrgbClr r="0" g="0" b="0"/>
        </a:effectRef>
        <a:fontRef idx="minor"/>
      </dsp:style>
      <dsp:txXfrm>
        <a:off x="1711362" y="575854"/>
        <a:ext cx="1210964" cy="210167"/>
      </dsp:txXfrm>
    </dsp:sp>
    <dsp:sp modelId="{B13CD802-E4A4-487E-84CE-AA9372CCEE4D}">
      <dsp:nvSpPr>
        <dsp:cNvPr id="3" name="矩形 2"/>
        <dsp:cNvSpPr/>
      </dsp:nvSpPr>
      <dsp:spPr bwMode="white">
        <a:xfrm>
          <a:off x="1210964" y="75456"/>
          <a:ext cx="1000796" cy="500398"/>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都江堰</a:t>
          </a:r>
          <a:endParaRPr>
            <a:solidFill>
              <a:schemeClr val="dk1"/>
            </a:solidFill>
          </a:endParaRPr>
        </a:p>
      </dsp:txBody>
      <dsp:txXfrm>
        <a:off x="1210964" y="75456"/>
        <a:ext cx="1000796" cy="500398"/>
      </dsp:txXfrm>
    </dsp:sp>
    <dsp:sp modelId="{BB41F1F7-E587-49C9-A48D-FD3ECE5A75FF}">
      <dsp:nvSpPr>
        <dsp:cNvPr id="6" name="矩形 5"/>
        <dsp:cNvSpPr/>
      </dsp:nvSpPr>
      <dsp:spPr bwMode="white">
        <a:xfrm>
          <a:off x="0" y="786022"/>
          <a:ext cx="1000796" cy="500398"/>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鱼嘴</a:t>
          </a:r>
          <a:endParaRPr>
            <a:solidFill>
              <a:schemeClr val="dk1"/>
            </a:solidFill>
          </a:endParaRPr>
        </a:p>
      </dsp:txBody>
      <dsp:txXfrm>
        <a:off x="0" y="786022"/>
        <a:ext cx="1000796" cy="500398"/>
      </dsp:txXfrm>
    </dsp:sp>
    <dsp:sp modelId="{8982EDAD-3D83-4DE6-97B6-655485A0E495}">
      <dsp:nvSpPr>
        <dsp:cNvPr id="9" name="矩形 8"/>
        <dsp:cNvSpPr/>
      </dsp:nvSpPr>
      <dsp:spPr bwMode="white">
        <a:xfrm>
          <a:off x="1210964" y="786022"/>
          <a:ext cx="1000796" cy="500398"/>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飞沙堰</a:t>
          </a:r>
          <a:endParaRPr>
            <a:solidFill>
              <a:schemeClr val="dk1"/>
            </a:solidFill>
          </a:endParaRPr>
        </a:p>
      </dsp:txBody>
      <dsp:txXfrm>
        <a:off x="1210964" y="786022"/>
        <a:ext cx="1000796" cy="500398"/>
      </dsp:txXfrm>
    </dsp:sp>
    <dsp:sp modelId="{2E421577-B4F5-42F0-B382-152F5719999C}">
      <dsp:nvSpPr>
        <dsp:cNvPr id="12" name="矩形 11"/>
        <dsp:cNvSpPr/>
      </dsp:nvSpPr>
      <dsp:spPr bwMode="white">
        <a:xfrm>
          <a:off x="2421928" y="786022"/>
          <a:ext cx="1000796" cy="500398"/>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宝瓶口</a:t>
          </a:r>
          <a:endParaRPr>
            <a:solidFill>
              <a:schemeClr val="dk1"/>
            </a:solidFill>
          </a:endParaRPr>
        </a:p>
      </dsp:txBody>
      <dsp:txXfrm>
        <a:off x="2421928" y="786022"/>
        <a:ext cx="1000796" cy="500398"/>
      </dsp:txXfrm>
    </dsp:sp>
    <dsp:sp modelId="{BE817A65-6C61-4F19-B576-CF018C822FE9}">
      <dsp:nvSpPr>
        <dsp:cNvPr id="4" name="矩形 3" hidden="1"/>
        <dsp:cNvSpPr/>
      </dsp:nvSpPr>
      <dsp:spPr>
        <a:xfrm>
          <a:off x="1210964" y="75456"/>
          <a:ext cx="200159" cy="500398"/>
        </a:xfrm>
        <a:prstGeom prst="rect">
          <a:avLst/>
        </a:prstGeom>
      </dsp:spPr>
      <dsp:txXfrm>
        <a:off x="1210964" y="75456"/>
        <a:ext cx="200159" cy="500398"/>
      </dsp:txXfrm>
    </dsp:sp>
    <dsp:sp modelId="{DCE46D42-F56D-4172-9768-8EF4B5EDA732}">
      <dsp:nvSpPr>
        <dsp:cNvPr id="7" name="矩形 6" hidden="1"/>
        <dsp:cNvSpPr/>
      </dsp:nvSpPr>
      <dsp:spPr>
        <a:xfrm>
          <a:off x="0" y="786022"/>
          <a:ext cx="200159" cy="500398"/>
        </a:xfrm>
        <a:prstGeom prst="rect">
          <a:avLst/>
        </a:prstGeom>
      </dsp:spPr>
      <dsp:txXfrm>
        <a:off x="0" y="786022"/>
        <a:ext cx="200159" cy="500398"/>
      </dsp:txXfrm>
    </dsp:sp>
    <dsp:sp modelId="{176CD3F7-25D0-41C2-B0F8-A503902813D4}">
      <dsp:nvSpPr>
        <dsp:cNvPr id="10" name="矩形 9" hidden="1"/>
        <dsp:cNvSpPr/>
      </dsp:nvSpPr>
      <dsp:spPr>
        <a:xfrm>
          <a:off x="1210964" y="786022"/>
          <a:ext cx="200159" cy="500398"/>
        </a:xfrm>
        <a:prstGeom prst="rect">
          <a:avLst/>
        </a:prstGeom>
      </dsp:spPr>
      <dsp:txXfrm>
        <a:off x="1210964" y="786022"/>
        <a:ext cx="200159" cy="500398"/>
      </dsp:txXfrm>
    </dsp:sp>
    <dsp:sp modelId="{2B5C8207-65F7-4349-A081-CD908B410000}">
      <dsp:nvSpPr>
        <dsp:cNvPr id="13" name="矩形 12" hidden="1"/>
        <dsp:cNvSpPr/>
      </dsp:nvSpPr>
      <dsp:spPr>
        <a:xfrm>
          <a:off x="2421928" y="786022"/>
          <a:ext cx="200159" cy="500398"/>
        </a:xfrm>
        <a:prstGeom prst="rect">
          <a:avLst/>
        </a:prstGeom>
      </dsp:spPr>
      <dsp:txXfrm>
        <a:off x="2421928" y="786022"/>
        <a:ext cx="200159" cy="500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57625" cy="2855912"/>
        <a:chOff x="0" y="0"/>
        <a:chExt cx="3857625" cy="2855912"/>
      </a:xfrm>
    </dsp:grpSpPr>
    <dsp:sp modelId="{BA11A9B6-F753-4C18-A31E-42CF4D802F06}">
      <dsp:nvSpPr>
        <dsp:cNvPr id="5" name="任意多边形 4"/>
        <dsp:cNvSpPr/>
      </dsp:nvSpPr>
      <dsp:spPr bwMode="white">
        <a:xfrm>
          <a:off x="563980" y="1309520"/>
          <a:ext cx="1364832" cy="236872"/>
        </a:xfrm>
        <a:custGeom>
          <a:avLst/>
          <a:gdLst/>
          <a:ahLst/>
          <a:cxnLst/>
          <a:pathLst>
            <a:path w="2149" h="373">
              <a:moveTo>
                <a:pt x="2149" y="0"/>
              </a:moveTo>
              <a:lnTo>
                <a:pt x="2149" y="187"/>
              </a:lnTo>
              <a:lnTo>
                <a:pt x="0" y="187"/>
              </a:lnTo>
              <a:lnTo>
                <a:pt x="0" y="373"/>
              </a:lnTo>
            </a:path>
          </a:pathLst>
        </a:custGeom>
      </dsp:spPr>
      <dsp:style>
        <a:lnRef idx="2">
          <a:schemeClr val="accent6">
            <a:shade val="60000"/>
          </a:schemeClr>
        </a:lnRef>
        <a:fillRef idx="0">
          <a:schemeClr val="accent6"/>
        </a:fillRef>
        <a:effectRef idx="0">
          <a:scrgbClr r="0" g="0" b="0"/>
        </a:effectRef>
        <a:fontRef idx="minor"/>
      </dsp:style>
      <dsp:txXfrm>
        <a:off x="563980" y="1309520"/>
        <a:ext cx="1364832" cy="236872"/>
      </dsp:txXfrm>
    </dsp:sp>
    <dsp:sp modelId="{18C9A010-5034-4864-9887-095CA1DA86F9}">
      <dsp:nvSpPr>
        <dsp:cNvPr id="8" name="任意多边形 7"/>
        <dsp:cNvSpPr/>
      </dsp:nvSpPr>
      <dsp:spPr bwMode="white">
        <a:xfrm>
          <a:off x="1928813" y="1309520"/>
          <a:ext cx="0" cy="236872"/>
        </a:xfrm>
        <a:custGeom>
          <a:avLst/>
          <a:gdLst/>
          <a:ahLst/>
          <a:cxnLst/>
          <a:pathLst>
            <a:path h="373">
              <a:moveTo>
                <a:pt x="0" y="0"/>
              </a:moveTo>
              <a:lnTo>
                <a:pt x="0" y="373"/>
              </a:lnTo>
            </a:path>
          </a:pathLst>
        </a:custGeom>
      </dsp:spPr>
      <dsp:style>
        <a:lnRef idx="2">
          <a:schemeClr val="accent6">
            <a:shade val="60000"/>
          </a:schemeClr>
        </a:lnRef>
        <a:fillRef idx="0">
          <a:schemeClr val="accent6"/>
        </a:fillRef>
        <a:effectRef idx="0">
          <a:scrgbClr r="0" g="0" b="0"/>
        </a:effectRef>
        <a:fontRef idx="minor"/>
      </dsp:style>
      <dsp:txXfrm>
        <a:off x="1928813" y="1309520"/>
        <a:ext cx="0" cy="236872"/>
      </dsp:txXfrm>
    </dsp:sp>
    <dsp:sp modelId="{FEFACD1A-09EC-4503-A5F6-36FDC11A6CF7}">
      <dsp:nvSpPr>
        <dsp:cNvPr id="11" name="任意多边形 10"/>
        <dsp:cNvSpPr/>
      </dsp:nvSpPr>
      <dsp:spPr bwMode="white">
        <a:xfrm>
          <a:off x="1928813" y="1309520"/>
          <a:ext cx="1364832" cy="236872"/>
        </a:xfrm>
        <a:custGeom>
          <a:avLst/>
          <a:gdLst/>
          <a:ahLst/>
          <a:cxnLst/>
          <a:pathLst>
            <a:path w="2149" h="373">
              <a:moveTo>
                <a:pt x="0" y="0"/>
              </a:moveTo>
              <a:lnTo>
                <a:pt x="0" y="187"/>
              </a:lnTo>
              <a:lnTo>
                <a:pt x="2149" y="187"/>
              </a:lnTo>
              <a:lnTo>
                <a:pt x="2149" y="373"/>
              </a:lnTo>
            </a:path>
          </a:pathLst>
        </a:custGeom>
      </dsp:spPr>
      <dsp:style>
        <a:lnRef idx="2">
          <a:schemeClr val="accent6">
            <a:shade val="60000"/>
          </a:schemeClr>
        </a:lnRef>
        <a:fillRef idx="0">
          <a:schemeClr val="accent6"/>
        </a:fillRef>
        <a:effectRef idx="0">
          <a:scrgbClr r="0" g="0" b="0"/>
        </a:effectRef>
        <a:fontRef idx="minor"/>
      </dsp:style>
      <dsp:txXfrm>
        <a:off x="1928813" y="1309520"/>
        <a:ext cx="1364832" cy="236872"/>
      </dsp:txXfrm>
    </dsp:sp>
    <dsp:sp modelId="{B13CD802-E4A4-487E-84CE-AA9372CCEE4D}">
      <dsp:nvSpPr>
        <dsp:cNvPr id="3" name="矩形 2"/>
        <dsp:cNvSpPr/>
      </dsp:nvSpPr>
      <dsp:spPr bwMode="white">
        <a:xfrm>
          <a:off x="1364832" y="745540"/>
          <a:ext cx="1127961" cy="563980"/>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都江堰</a:t>
          </a:r>
          <a:endParaRPr>
            <a:solidFill>
              <a:schemeClr val="dk1"/>
            </a:solidFill>
          </a:endParaRPr>
        </a:p>
      </dsp:txBody>
      <dsp:txXfrm>
        <a:off x="1364832" y="745540"/>
        <a:ext cx="1127961" cy="563980"/>
      </dsp:txXfrm>
    </dsp:sp>
    <dsp:sp modelId="{BB41F1F7-E587-49C9-A48D-FD3ECE5A75FF}">
      <dsp:nvSpPr>
        <dsp:cNvPr id="6" name="矩形 5"/>
        <dsp:cNvSpPr/>
      </dsp:nvSpPr>
      <dsp:spPr bwMode="white">
        <a:xfrm>
          <a:off x="0" y="1546392"/>
          <a:ext cx="1127961" cy="563980"/>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鱼嘴</a:t>
          </a:r>
          <a:endParaRPr>
            <a:solidFill>
              <a:schemeClr val="dk1"/>
            </a:solidFill>
          </a:endParaRPr>
        </a:p>
      </dsp:txBody>
      <dsp:txXfrm>
        <a:off x="0" y="1546392"/>
        <a:ext cx="1127961" cy="563980"/>
      </dsp:txXfrm>
    </dsp:sp>
    <dsp:sp modelId="{8982EDAD-3D83-4DE6-97B6-655485A0E495}">
      <dsp:nvSpPr>
        <dsp:cNvPr id="9" name="矩形 8"/>
        <dsp:cNvSpPr/>
      </dsp:nvSpPr>
      <dsp:spPr bwMode="white">
        <a:xfrm>
          <a:off x="1364832" y="1546392"/>
          <a:ext cx="1127961" cy="563980"/>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飞沙堰</a:t>
          </a:r>
          <a:endParaRPr>
            <a:solidFill>
              <a:schemeClr val="dk1"/>
            </a:solidFill>
          </a:endParaRPr>
        </a:p>
      </dsp:txBody>
      <dsp:txXfrm>
        <a:off x="1364832" y="1546392"/>
        <a:ext cx="1127961" cy="563980"/>
      </dsp:txXfrm>
    </dsp:sp>
    <dsp:sp modelId="{2E421577-B4F5-42F0-B382-152F5719999C}">
      <dsp:nvSpPr>
        <dsp:cNvPr id="12" name="矩形 11"/>
        <dsp:cNvSpPr/>
      </dsp:nvSpPr>
      <dsp:spPr bwMode="white">
        <a:xfrm>
          <a:off x="2729664" y="1546392"/>
          <a:ext cx="1127961" cy="563980"/>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宝瓶口</a:t>
          </a:r>
          <a:endParaRPr>
            <a:solidFill>
              <a:schemeClr val="dk1"/>
            </a:solidFill>
          </a:endParaRPr>
        </a:p>
      </dsp:txBody>
      <dsp:txXfrm>
        <a:off x="2729664" y="1546392"/>
        <a:ext cx="1127961" cy="563980"/>
      </dsp:txXfrm>
    </dsp:sp>
    <dsp:sp modelId="{BE817A65-6C61-4F19-B576-CF018C822FE9}">
      <dsp:nvSpPr>
        <dsp:cNvPr id="4" name="矩形 3" hidden="1"/>
        <dsp:cNvSpPr/>
      </dsp:nvSpPr>
      <dsp:spPr>
        <a:xfrm>
          <a:off x="1364832" y="745540"/>
          <a:ext cx="225592" cy="563980"/>
        </a:xfrm>
        <a:prstGeom prst="rect">
          <a:avLst/>
        </a:prstGeom>
      </dsp:spPr>
      <dsp:txXfrm>
        <a:off x="1364832" y="745540"/>
        <a:ext cx="225592" cy="563980"/>
      </dsp:txXfrm>
    </dsp:sp>
    <dsp:sp modelId="{DCE46D42-F56D-4172-9768-8EF4B5EDA732}">
      <dsp:nvSpPr>
        <dsp:cNvPr id="7" name="矩形 6" hidden="1"/>
        <dsp:cNvSpPr/>
      </dsp:nvSpPr>
      <dsp:spPr>
        <a:xfrm>
          <a:off x="0" y="1546392"/>
          <a:ext cx="225592" cy="563980"/>
        </a:xfrm>
        <a:prstGeom prst="rect">
          <a:avLst/>
        </a:prstGeom>
      </dsp:spPr>
      <dsp:txXfrm>
        <a:off x="0" y="1546392"/>
        <a:ext cx="225592" cy="563980"/>
      </dsp:txXfrm>
    </dsp:sp>
    <dsp:sp modelId="{176CD3F7-25D0-41C2-B0F8-A503902813D4}">
      <dsp:nvSpPr>
        <dsp:cNvPr id="10" name="矩形 9" hidden="1"/>
        <dsp:cNvSpPr/>
      </dsp:nvSpPr>
      <dsp:spPr>
        <a:xfrm>
          <a:off x="1364832" y="1546392"/>
          <a:ext cx="225592" cy="563980"/>
        </a:xfrm>
        <a:prstGeom prst="rect">
          <a:avLst/>
        </a:prstGeom>
      </dsp:spPr>
      <dsp:txXfrm>
        <a:off x="1364832" y="1546392"/>
        <a:ext cx="225592" cy="563980"/>
      </dsp:txXfrm>
    </dsp:sp>
    <dsp:sp modelId="{2B5C8207-65F7-4349-A081-CD908B410000}">
      <dsp:nvSpPr>
        <dsp:cNvPr id="13" name="矩形 12" hidden="1"/>
        <dsp:cNvSpPr/>
      </dsp:nvSpPr>
      <dsp:spPr>
        <a:xfrm>
          <a:off x="2729664" y="1546392"/>
          <a:ext cx="225592" cy="563980"/>
        </a:xfrm>
        <a:prstGeom prst="rect">
          <a:avLst/>
        </a:prstGeom>
      </dsp:spPr>
      <dsp:txXfrm>
        <a:off x="2729664" y="1546392"/>
        <a:ext cx="225592" cy="563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57625" cy="2874044"/>
        <a:chOff x="0" y="0"/>
        <a:chExt cx="3857625" cy="2874044"/>
      </a:xfrm>
    </dsp:grpSpPr>
    <dsp:sp modelId="{0F77EA5F-3C67-4163-9796-DACDCDB5B5D6}">
      <dsp:nvSpPr>
        <dsp:cNvPr id="3" name="圆角矩形 2"/>
        <dsp:cNvSpPr/>
      </dsp:nvSpPr>
      <dsp:spPr bwMode="white">
        <a:xfrm>
          <a:off x="139971" y="1217656"/>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人体系统</a:t>
          </a:r>
          <a:endParaRPr>
            <a:solidFill>
              <a:schemeClr val="dk1"/>
            </a:solidFill>
          </a:endParaRPr>
        </a:p>
      </dsp:txBody>
      <dsp:txXfrm>
        <a:off x="139971" y="1217656"/>
        <a:ext cx="727606" cy="363803"/>
      </dsp:txXfrm>
    </dsp:sp>
    <dsp:sp modelId="{8650C4CA-11F0-4720-A140-4E6C797B2A94}">
      <dsp:nvSpPr>
        <dsp:cNvPr id="4" name="任意多边形 3"/>
        <dsp:cNvSpPr/>
      </dsp:nvSpPr>
      <dsp:spPr bwMode="white">
        <a:xfrm>
          <a:off x="504190" y="779337"/>
          <a:ext cx="1383432" cy="22785"/>
        </a:xfrm>
        <a:custGeom>
          <a:avLst/>
          <a:gdLst/>
          <a:ahLst/>
          <a:cxnLst/>
          <a:pathLst>
            <a:path w="2179" h="36">
              <a:moveTo>
                <a:pt x="572" y="977"/>
              </a:moveTo>
              <a:lnTo>
                <a:pt x="1606" y="-941"/>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504190" y="779337"/>
        <a:ext cx="1383432" cy="22785"/>
      </dsp:txXfrm>
    </dsp:sp>
    <dsp:sp modelId="{DE194BF9-BA30-46D4-9860-E8A5662C6E3F}">
      <dsp:nvSpPr>
        <dsp:cNvPr id="5" name="圆角矩形 4"/>
        <dsp:cNvSpPr/>
      </dsp:nvSpPr>
      <dsp:spPr bwMode="white">
        <a:xfrm>
          <a:off x="1524234" y="0"/>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运动系统</a:t>
          </a:r>
          <a:endParaRPr>
            <a:solidFill>
              <a:schemeClr val="dk1"/>
            </a:solidFill>
          </a:endParaRPr>
        </a:p>
      </dsp:txBody>
      <dsp:txXfrm>
        <a:off x="1524234" y="0"/>
        <a:ext cx="727606" cy="363803"/>
      </dsp:txXfrm>
    </dsp:sp>
    <dsp:sp modelId="{A4FB2DE3-1EC3-4101-B1AC-532EAA86F949}">
      <dsp:nvSpPr>
        <dsp:cNvPr id="6" name="任意多边形 5"/>
        <dsp:cNvSpPr/>
      </dsp:nvSpPr>
      <dsp:spPr bwMode="white">
        <a:xfrm>
          <a:off x="678689" y="988524"/>
          <a:ext cx="1034433" cy="22785"/>
        </a:xfrm>
        <a:custGeom>
          <a:avLst/>
          <a:gdLst/>
          <a:ahLst/>
          <a:cxnLst/>
          <a:pathLst>
            <a:path w="1629" h="36">
              <a:moveTo>
                <a:pt x="297" y="647"/>
              </a:moveTo>
              <a:lnTo>
                <a:pt x="1332" y="-611"/>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78689" y="988524"/>
        <a:ext cx="1034433" cy="22785"/>
      </dsp:txXfrm>
    </dsp:sp>
    <dsp:sp modelId="{71A46D1F-B0DF-4A59-962F-3A5D23C03F16}">
      <dsp:nvSpPr>
        <dsp:cNvPr id="7" name="圆角矩形 6"/>
        <dsp:cNvSpPr/>
      </dsp:nvSpPr>
      <dsp:spPr bwMode="white">
        <a:xfrm>
          <a:off x="1524234" y="418373"/>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呼吸系统</a:t>
          </a:r>
          <a:endParaRPr>
            <a:solidFill>
              <a:schemeClr val="dk1"/>
            </a:solidFill>
          </a:endParaRPr>
        </a:p>
      </dsp:txBody>
      <dsp:txXfrm>
        <a:off x="1524234" y="418373"/>
        <a:ext cx="727606" cy="363803"/>
      </dsp:txXfrm>
    </dsp:sp>
    <dsp:sp modelId="{EC67742F-3E85-4F00-BE74-41BDB36137E9}">
      <dsp:nvSpPr>
        <dsp:cNvPr id="8" name="任意多边形 7"/>
        <dsp:cNvSpPr/>
      </dsp:nvSpPr>
      <dsp:spPr bwMode="white">
        <a:xfrm>
          <a:off x="816337" y="1197711"/>
          <a:ext cx="759138" cy="22785"/>
        </a:xfrm>
        <a:custGeom>
          <a:avLst/>
          <a:gdLst/>
          <a:ahLst/>
          <a:cxnLst/>
          <a:pathLst>
            <a:path w="1195" h="36">
              <a:moveTo>
                <a:pt x="81" y="318"/>
              </a:moveTo>
              <a:lnTo>
                <a:pt x="1115" y="-282"/>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816337" y="1197711"/>
        <a:ext cx="759138" cy="22785"/>
      </dsp:txXfrm>
    </dsp:sp>
    <dsp:sp modelId="{B83DBBC2-C08E-4B73-B7D0-EF3E89271011}">
      <dsp:nvSpPr>
        <dsp:cNvPr id="9" name="圆角矩形 8"/>
        <dsp:cNvSpPr/>
      </dsp:nvSpPr>
      <dsp:spPr bwMode="white">
        <a:xfrm>
          <a:off x="1524234" y="836747"/>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消化系统</a:t>
          </a:r>
          <a:endParaRPr>
            <a:solidFill>
              <a:schemeClr val="dk1"/>
            </a:solidFill>
          </a:endParaRPr>
        </a:p>
      </dsp:txBody>
      <dsp:txXfrm>
        <a:off x="1524234" y="836747"/>
        <a:ext cx="727606" cy="363803"/>
      </dsp:txXfrm>
    </dsp:sp>
    <dsp:sp modelId="{73A9DF19-DC9C-429E-803A-48A7F0BECC5D}">
      <dsp:nvSpPr>
        <dsp:cNvPr id="10" name="任意多边形 9"/>
        <dsp:cNvSpPr/>
      </dsp:nvSpPr>
      <dsp:spPr bwMode="white">
        <a:xfrm>
          <a:off x="867043" y="1406897"/>
          <a:ext cx="657725" cy="22785"/>
        </a:xfrm>
        <a:custGeom>
          <a:avLst/>
          <a:gdLst/>
          <a:ahLst/>
          <a:cxnLst/>
          <a:pathLst>
            <a:path w="1036" h="36">
              <a:moveTo>
                <a:pt x="1" y="-12"/>
              </a:moveTo>
              <a:lnTo>
                <a:pt x="1035" y="47"/>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867043" y="1406897"/>
        <a:ext cx="657725" cy="22785"/>
      </dsp:txXfrm>
    </dsp:sp>
    <dsp:sp modelId="{E8B91893-279F-4B71-9677-BD5442ABE392}">
      <dsp:nvSpPr>
        <dsp:cNvPr id="11" name="圆角矩形 10"/>
        <dsp:cNvSpPr/>
      </dsp:nvSpPr>
      <dsp:spPr bwMode="white">
        <a:xfrm>
          <a:off x="1524234" y="1255120"/>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循环系统</a:t>
          </a:r>
          <a:endParaRPr>
            <a:solidFill>
              <a:schemeClr val="dk1"/>
            </a:solidFill>
          </a:endParaRPr>
        </a:p>
      </dsp:txBody>
      <dsp:txXfrm>
        <a:off x="1524234" y="1255120"/>
        <a:ext cx="727606" cy="363803"/>
      </dsp:txXfrm>
    </dsp:sp>
    <dsp:sp modelId="{42F70706-2A1C-466C-88D4-633AAFE1258D}">
      <dsp:nvSpPr>
        <dsp:cNvPr id="12" name="任意多边形 11"/>
        <dsp:cNvSpPr/>
      </dsp:nvSpPr>
      <dsp:spPr bwMode="white">
        <a:xfrm>
          <a:off x="2218152" y="1321036"/>
          <a:ext cx="358420" cy="22785"/>
        </a:xfrm>
        <a:custGeom>
          <a:avLst/>
          <a:gdLst/>
          <a:ahLst/>
          <a:cxnLst/>
          <a:pathLst>
            <a:path w="564" h="36">
              <a:moveTo>
                <a:pt x="53" y="183"/>
              </a:moveTo>
              <a:lnTo>
                <a:pt x="511" y="-147"/>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218152" y="1321036"/>
        <a:ext cx="358420" cy="22785"/>
      </dsp:txXfrm>
    </dsp:sp>
    <dsp:sp modelId="{0183F6DB-43DB-42E3-B70D-97C08950806C}">
      <dsp:nvSpPr>
        <dsp:cNvPr id="13" name="圆角矩形 12"/>
        <dsp:cNvSpPr/>
      </dsp:nvSpPr>
      <dsp:spPr bwMode="white">
        <a:xfrm>
          <a:off x="2542883" y="1045934"/>
          <a:ext cx="80915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心血管系统</a:t>
          </a:r>
          <a:endParaRPr>
            <a:solidFill>
              <a:schemeClr val="dk1"/>
            </a:solidFill>
          </a:endParaRPr>
        </a:p>
      </dsp:txBody>
      <dsp:txXfrm>
        <a:off x="2542883" y="1045934"/>
        <a:ext cx="809156" cy="363803"/>
      </dsp:txXfrm>
    </dsp:sp>
    <dsp:sp modelId="{A7845697-A256-48C5-8BE9-3F253ADB21C3}">
      <dsp:nvSpPr>
        <dsp:cNvPr id="14" name="任意多边形 13"/>
        <dsp:cNvSpPr/>
      </dsp:nvSpPr>
      <dsp:spPr bwMode="white">
        <a:xfrm>
          <a:off x="2218152" y="1530223"/>
          <a:ext cx="358420" cy="22785"/>
        </a:xfrm>
        <a:custGeom>
          <a:avLst/>
          <a:gdLst/>
          <a:ahLst/>
          <a:cxnLst/>
          <a:pathLst>
            <a:path w="564" h="36">
              <a:moveTo>
                <a:pt x="53" y="-147"/>
              </a:moveTo>
              <a:lnTo>
                <a:pt x="511" y="183"/>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218152" y="1530223"/>
        <a:ext cx="358420" cy="22785"/>
      </dsp:txXfrm>
    </dsp:sp>
    <dsp:sp modelId="{6197B2B9-7C1F-4CAA-939C-AE23EBF93998}">
      <dsp:nvSpPr>
        <dsp:cNvPr id="15" name="圆角矩形 14"/>
        <dsp:cNvSpPr/>
      </dsp:nvSpPr>
      <dsp:spPr bwMode="white">
        <a:xfrm>
          <a:off x="2542883" y="1464307"/>
          <a:ext cx="80915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淋巴系统</a:t>
          </a:r>
          <a:endParaRPr>
            <a:solidFill>
              <a:schemeClr val="dk1"/>
            </a:solidFill>
          </a:endParaRPr>
        </a:p>
      </dsp:txBody>
      <dsp:txXfrm>
        <a:off x="2542883" y="1464307"/>
        <a:ext cx="809156" cy="363803"/>
      </dsp:txXfrm>
    </dsp:sp>
    <dsp:sp modelId="{865D9E5A-3D06-4A87-B284-319D47C46EBC}">
      <dsp:nvSpPr>
        <dsp:cNvPr id="16" name="任意多边形 15"/>
        <dsp:cNvSpPr/>
      </dsp:nvSpPr>
      <dsp:spPr bwMode="white">
        <a:xfrm>
          <a:off x="796223" y="1616084"/>
          <a:ext cx="799367" cy="22785"/>
        </a:xfrm>
        <a:custGeom>
          <a:avLst/>
          <a:gdLst/>
          <a:ahLst/>
          <a:cxnLst/>
          <a:pathLst>
            <a:path w="1259" h="36">
              <a:moveTo>
                <a:pt x="112" y="-341"/>
              </a:moveTo>
              <a:lnTo>
                <a:pt x="1146" y="377"/>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796223" y="1616084"/>
        <a:ext cx="799367" cy="22785"/>
      </dsp:txXfrm>
    </dsp:sp>
    <dsp:sp modelId="{DCF1DED2-65BF-4B26-A2FB-11A4791E901C}">
      <dsp:nvSpPr>
        <dsp:cNvPr id="17" name="圆角矩形 16"/>
        <dsp:cNvSpPr/>
      </dsp:nvSpPr>
      <dsp:spPr bwMode="white">
        <a:xfrm>
          <a:off x="1524234" y="1673494"/>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泌尿系统</a:t>
          </a:r>
          <a:endParaRPr>
            <a:solidFill>
              <a:schemeClr val="dk1"/>
            </a:solidFill>
          </a:endParaRPr>
        </a:p>
      </dsp:txBody>
      <dsp:txXfrm>
        <a:off x="1524234" y="1673494"/>
        <a:ext cx="727606" cy="363803"/>
      </dsp:txXfrm>
    </dsp:sp>
    <dsp:sp modelId="{5D67D1E1-8511-4A0B-A82A-3BD303B64E2B}">
      <dsp:nvSpPr>
        <dsp:cNvPr id="18" name="任意多边形 17"/>
        <dsp:cNvSpPr/>
      </dsp:nvSpPr>
      <dsp:spPr bwMode="white">
        <a:xfrm>
          <a:off x="649224" y="1825271"/>
          <a:ext cx="1093364" cy="22785"/>
        </a:xfrm>
        <a:custGeom>
          <a:avLst/>
          <a:gdLst/>
          <a:ahLst/>
          <a:cxnLst/>
          <a:pathLst>
            <a:path w="1722" h="36">
              <a:moveTo>
                <a:pt x="344" y="-670"/>
              </a:moveTo>
              <a:lnTo>
                <a:pt x="1378" y="70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49224" y="1825271"/>
        <a:ext cx="1093364" cy="22785"/>
      </dsp:txXfrm>
    </dsp:sp>
    <dsp:sp modelId="{169EE2DF-249E-434B-8812-7B596D6705AA}">
      <dsp:nvSpPr>
        <dsp:cNvPr id="19" name="圆角矩形 18"/>
        <dsp:cNvSpPr/>
      </dsp:nvSpPr>
      <dsp:spPr bwMode="white">
        <a:xfrm>
          <a:off x="1524234" y="2091867"/>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solidFill>
                <a:schemeClr val="dk1"/>
              </a:solidFill>
            </a:rPr>
            <a:t>神经系统</a:t>
          </a:r>
          <a:endParaRPr>
            <a:solidFill>
              <a:schemeClr val="dk1"/>
            </a:solidFill>
          </a:endParaRPr>
        </a:p>
      </dsp:txBody>
      <dsp:txXfrm>
        <a:off x="1524234" y="2091867"/>
        <a:ext cx="727606" cy="363803"/>
      </dsp:txXfrm>
    </dsp:sp>
    <dsp:sp modelId="{89F71345-22DD-486F-8934-04FAA2C6ED4C}">
      <dsp:nvSpPr>
        <dsp:cNvPr id="20" name="任意多边形 19"/>
        <dsp:cNvSpPr/>
      </dsp:nvSpPr>
      <dsp:spPr bwMode="white">
        <a:xfrm>
          <a:off x="470996" y="2034458"/>
          <a:ext cx="1449819" cy="22785"/>
        </a:xfrm>
        <a:custGeom>
          <a:avLst/>
          <a:gdLst/>
          <a:ahLst/>
          <a:cxnLst/>
          <a:pathLst>
            <a:path w="2283" h="36">
              <a:moveTo>
                <a:pt x="625" y="-1000"/>
              </a:moveTo>
              <a:lnTo>
                <a:pt x="1659" y="103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470996" y="2034458"/>
        <a:ext cx="1449819" cy="22785"/>
      </dsp:txXfrm>
    </dsp:sp>
    <dsp:sp modelId="{66683A15-F0CD-4F2A-B370-F504674B0A60}">
      <dsp:nvSpPr>
        <dsp:cNvPr id="21" name="圆角矩形 20"/>
        <dsp:cNvSpPr/>
      </dsp:nvSpPr>
      <dsp:spPr bwMode="white">
        <a:xfrm>
          <a:off x="1524234" y="2510241"/>
          <a:ext cx="727606" cy="363803"/>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en-US" altLang="zh-CN" dirty="0">
              <a:solidFill>
                <a:schemeClr val="dk1"/>
              </a:solidFill>
            </a:rPr>
            <a:t>……</a:t>
          </a:r>
          <a:endParaRPr lang="zh-CN" altLang="en-US" dirty="0">
            <a:solidFill>
              <a:schemeClr val="dk1"/>
            </a:solidFill>
          </a:endParaRPr>
        </a:p>
      </dsp:txBody>
      <dsp:txXfrm>
        <a:off x="1524234" y="2510241"/>
        <a:ext cx="727606" cy="363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57625" cy="2855912"/>
        <a:chOff x="0" y="0"/>
        <a:chExt cx="3857625" cy="2855912"/>
      </a:xfrm>
    </dsp:grpSpPr>
    <dsp:sp modelId="{BA11A9B6-F753-4C18-A31E-42CF4D802F06}">
      <dsp:nvSpPr>
        <dsp:cNvPr id="5" name="任意多边形 4"/>
        <dsp:cNvSpPr/>
      </dsp:nvSpPr>
      <dsp:spPr bwMode="white">
        <a:xfrm>
          <a:off x="894186" y="427532"/>
          <a:ext cx="1034627" cy="179563"/>
        </a:xfrm>
        <a:custGeom>
          <a:avLst/>
          <a:gdLst/>
          <a:ahLst/>
          <a:cxnLst/>
          <a:pathLst>
            <a:path w="1629" h="283">
              <a:moveTo>
                <a:pt x="1629" y="0"/>
              </a:moveTo>
              <a:lnTo>
                <a:pt x="1629" y="141"/>
              </a:lnTo>
              <a:lnTo>
                <a:pt x="0" y="141"/>
              </a:lnTo>
              <a:lnTo>
                <a:pt x="0" y="283"/>
              </a:lnTo>
            </a:path>
          </a:pathLst>
        </a:custGeom>
      </dsp:spPr>
      <dsp:style>
        <a:lnRef idx="2">
          <a:schemeClr val="accent6">
            <a:shade val="60000"/>
          </a:schemeClr>
        </a:lnRef>
        <a:fillRef idx="0">
          <a:schemeClr val="accent6"/>
        </a:fillRef>
        <a:effectRef idx="0">
          <a:scrgbClr r="0" g="0" b="0"/>
        </a:effectRef>
        <a:fontRef idx="minor"/>
      </dsp:style>
      <dsp:txXfrm>
        <a:off x="894186" y="427532"/>
        <a:ext cx="1034627" cy="179563"/>
      </dsp:txXfrm>
    </dsp:sp>
    <dsp:sp modelId="{7429C683-691C-4211-BDB9-38C41823253D}">
      <dsp:nvSpPr>
        <dsp:cNvPr id="8" name="任意多边形 7"/>
        <dsp:cNvSpPr/>
      </dsp:nvSpPr>
      <dsp:spPr bwMode="white">
        <a:xfrm>
          <a:off x="552160" y="1034627"/>
          <a:ext cx="128260" cy="393329"/>
        </a:xfrm>
        <a:custGeom>
          <a:avLst/>
          <a:gdLst/>
          <a:ahLst/>
          <a:cxnLst/>
          <a:pathLst>
            <a:path w="202" h="619">
              <a:moveTo>
                <a:pt x="0" y="0"/>
              </a:moveTo>
              <a:lnTo>
                <a:pt x="0" y="619"/>
              </a:lnTo>
              <a:lnTo>
                <a:pt x="202" y="619"/>
              </a:lnTo>
            </a:path>
          </a:pathLst>
        </a:custGeom>
      </dsp:spPr>
      <dsp:style>
        <a:lnRef idx="2">
          <a:schemeClr val="accent6">
            <a:shade val="80000"/>
          </a:schemeClr>
        </a:lnRef>
        <a:fillRef idx="0">
          <a:schemeClr val="accent6"/>
        </a:fillRef>
        <a:effectRef idx="0">
          <a:scrgbClr r="0" g="0" b="0"/>
        </a:effectRef>
        <a:fontRef idx="minor"/>
      </dsp:style>
      <dsp:txXfrm>
        <a:off x="552160" y="1034627"/>
        <a:ext cx="128260" cy="393329"/>
      </dsp:txXfrm>
    </dsp:sp>
    <dsp:sp modelId="{F2E95726-0758-45B2-A615-CD9890EA187E}">
      <dsp:nvSpPr>
        <dsp:cNvPr id="11" name="任意多边形 10"/>
        <dsp:cNvSpPr/>
      </dsp:nvSpPr>
      <dsp:spPr bwMode="white">
        <a:xfrm>
          <a:off x="552160" y="1034627"/>
          <a:ext cx="128260" cy="1000424"/>
        </a:xfrm>
        <a:custGeom>
          <a:avLst/>
          <a:gdLst/>
          <a:ahLst/>
          <a:cxnLst/>
          <a:pathLst>
            <a:path w="202" h="1575">
              <a:moveTo>
                <a:pt x="0" y="0"/>
              </a:moveTo>
              <a:lnTo>
                <a:pt x="0" y="1575"/>
              </a:lnTo>
              <a:lnTo>
                <a:pt x="202" y="1575"/>
              </a:lnTo>
            </a:path>
          </a:pathLst>
        </a:custGeom>
      </dsp:spPr>
      <dsp:style>
        <a:lnRef idx="2">
          <a:schemeClr val="accent6">
            <a:shade val="80000"/>
          </a:schemeClr>
        </a:lnRef>
        <a:fillRef idx="0">
          <a:schemeClr val="accent6"/>
        </a:fillRef>
        <a:effectRef idx="0">
          <a:scrgbClr r="0" g="0" b="0"/>
        </a:effectRef>
        <a:fontRef idx="minor"/>
      </dsp:style>
      <dsp:txXfrm>
        <a:off x="552160" y="1034627"/>
        <a:ext cx="128260" cy="1000424"/>
      </dsp:txXfrm>
    </dsp:sp>
    <dsp:sp modelId="{C687787B-F973-4B8F-AAE3-FAD99732A7AD}">
      <dsp:nvSpPr>
        <dsp:cNvPr id="14" name="任意多边形 13"/>
        <dsp:cNvSpPr/>
      </dsp:nvSpPr>
      <dsp:spPr bwMode="white">
        <a:xfrm>
          <a:off x="552160" y="1034627"/>
          <a:ext cx="128260" cy="1607519"/>
        </a:xfrm>
        <a:custGeom>
          <a:avLst/>
          <a:gdLst/>
          <a:ahLst/>
          <a:cxnLst/>
          <a:pathLst>
            <a:path w="202" h="2532">
              <a:moveTo>
                <a:pt x="0" y="0"/>
              </a:moveTo>
              <a:lnTo>
                <a:pt x="0" y="2532"/>
              </a:lnTo>
              <a:lnTo>
                <a:pt x="202" y="2532"/>
              </a:lnTo>
            </a:path>
          </a:pathLst>
        </a:custGeom>
      </dsp:spPr>
      <dsp:style>
        <a:lnRef idx="2">
          <a:schemeClr val="accent6">
            <a:shade val="80000"/>
          </a:schemeClr>
        </a:lnRef>
        <a:fillRef idx="0">
          <a:schemeClr val="accent6"/>
        </a:fillRef>
        <a:effectRef idx="0">
          <a:scrgbClr r="0" g="0" b="0"/>
        </a:effectRef>
        <a:fontRef idx="minor"/>
      </dsp:style>
      <dsp:txXfrm>
        <a:off x="552160" y="1034627"/>
        <a:ext cx="128260" cy="1607519"/>
      </dsp:txXfrm>
    </dsp:sp>
    <dsp:sp modelId="{18C9A010-5034-4864-9887-095CA1DA86F9}">
      <dsp:nvSpPr>
        <dsp:cNvPr id="17" name="任意多边形 16"/>
        <dsp:cNvSpPr/>
      </dsp:nvSpPr>
      <dsp:spPr bwMode="white">
        <a:xfrm>
          <a:off x="1928813" y="427532"/>
          <a:ext cx="0" cy="179563"/>
        </a:xfrm>
        <a:custGeom>
          <a:avLst/>
          <a:gdLst/>
          <a:ahLst/>
          <a:cxnLst/>
          <a:pathLst>
            <a:path h="283">
              <a:moveTo>
                <a:pt x="0" y="0"/>
              </a:moveTo>
              <a:lnTo>
                <a:pt x="0" y="283"/>
              </a:lnTo>
            </a:path>
          </a:pathLst>
        </a:custGeom>
      </dsp:spPr>
      <dsp:style>
        <a:lnRef idx="2">
          <a:schemeClr val="accent6">
            <a:shade val="60000"/>
          </a:schemeClr>
        </a:lnRef>
        <a:fillRef idx="0">
          <a:schemeClr val="accent6"/>
        </a:fillRef>
        <a:effectRef idx="0">
          <a:scrgbClr r="0" g="0" b="0"/>
        </a:effectRef>
        <a:fontRef idx="minor"/>
      </dsp:style>
      <dsp:txXfrm>
        <a:off x="1928813" y="427532"/>
        <a:ext cx="0" cy="179563"/>
      </dsp:txXfrm>
    </dsp:sp>
    <dsp:sp modelId="{FEFACD1A-09EC-4503-A5F6-36FDC11A6CF7}">
      <dsp:nvSpPr>
        <dsp:cNvPr id="20" name="任意多边形 19"/>
        <dsp:cNvSpPr/>
      </dsp:nvSpPr>
      <dsp:spPr bwMode="white">
        <a:xfrm>
          <a:off x="1928813" y="427532"/>
          <a:ext cx="1034627" cy="179563"/>
        </a:xfrm>
        <a:custGeom>
          <a:avLst/>
          <a:gdLst/>
          <a:ahLst/>
          <a:cxnLst/>
          <a:pathLst>
            <a:path w="1629" h="283">
              <a:moveTo>
                <a:pt x="0" y="0"/>
              </a:moveTo>
              <a:lnTo>
                <a:pt x="0" y="141"/>
              </a:lnTo>
              <a:lnTo>
                <a:pt x="1629" y="141"/>
              </a:lnTo>
              <a:lnTo>
                <a:pt x="1629" y="283"/>
              </a:lnTo>
            </a:path>
          </a:pathLst>
        </a:custGeom>
      </dsp:spPr>
      <dsp:style>
        <a:lnRef idx="2">
          <a:schemeClr val="accent6">
            <a:shade val="60000"/>
          </a:schemeClr>
        </a:lnRef>
        <a:fillRef idx="0">
          <a:schemeClr val="accent6"/>
        </a:fillRef>
        <a:effectRef idx="0">
          <a:scrgbClr r="0" g="0" b="0"/>
        </a:effectRef>
        <a:fontRef idx="minor"/>
      </dsp:style>
      <dsp:txXfrm>
        <a:off x="1928813" y="427532"/>
        <a:ext cx="1034627" cy="179563"/>
      </dsp:txXfrm>
    </dsp:sp>
    <dsp:sp modelId="{B13CD802-E4A4-487E-84CE-AA9372CCEE4D}">
      <dsp:nvSpPr>
        <dsp:cNvPr id="3" name="矩形 2"/>
        <dsp:cNvSpPr/>
      </dsp:nvSpPr>
      <dsp:spPr bwMode="white">
        <a:xfrm>
          <a:off x="1501281" y="0"/>
          <a:ext cx="855063" cy="427532"/>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都江堰</a:t>
          </a:r>
          <a:endParaRPr>
            <a:solidFill>
              <a:schemeClr val="dk1"/>
            </a:solidFill>
          </a:endParaRPr>
        </a:p>
      </dsp:txBody>
      <dsp:txXfrm>
        <a:off x="1501281" y="0"/>
        <a:ext cx="855063" cy="427532"/>
      </dsp:txXfrm>
    </dsp:sp>
    <dsp:sp modelId="{BB41F1F7-E587-49C9-A48D-FD3ECE5A75FF}">
      <dsp:nvSpPr>
        <dsp:cNvPr id="6" name="矩形 5"/>
        <dsp:cNvSpPr/>
      </dsp:nvSpPr>
      <dsp:spPr bwMode="white">
        <a:xfrm>
          <a:off x="466654" y="607095"/>
          <a:ext cx="855063" cy="427532"/>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鱼嘴</a:t>
          </a:r>
          <a:endParaRPr>
            <a:solidFill>
              <a:schemeClr val="dk1"/>
            </a:solidFill>
          </a:endParaRPr>
        </a:p>
      </dsp:txBody>
      <dsp:txXfrm>
        <a:off x="466654" y="607095"/>
        <a:ext cx="855063" cy="427532"/>
      </dsp:txXfrm>
    </dsp:sp>
    <dsp:sp modelId="{2CB058EE-73C8-4004-BD97-4B8DBC5CD7D3}">
      <dsp:nvSpPr>
        <dsp:cNvPr id="9" name="矩形 8"/>
        <dsp:cNvSpPr/>
      </dsp:nvSpPr>
      <dsp:spPr bwMode="white">
        <a:xfrm>
          <a:off x="680420" y="1214190"/>
          <a:ext cx="855063" cy="427532"/>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百丈堤</a:t>
          </a:r>
          <a:endParaRPr>
            <a:solidFill>
              <a:schemeClr val="dk1"/>
            </a:solidFill>
          </a:endParaRPr>
        </a:p>
      </dsp:txBody>
      <dsp:txXfrm>
        <a:off x="680420" y="1214190"/>
        <a:ext cx="855063" cy="427532"/>
      </dsp:txXfrm>
    </dsp:sp>
    <dsp:sp modelId="{DD53B629-EB20-4E45-8C28-B3298A95E98F}">
      <dsp:nvSpPr>
        <dsp:cNvPr id="12" name="矩形 11"/>
        <dsp:cNvSpPr/>
      </dsp:nvSpPr>
      <dsp:spPr bwMode="white">
        <a:xfrm>
          <a:off x="680420" y="1821285"/>
          <a:ext cx="855063" cy="427532"/>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鱼嘴</a:t>
          </a:r>
          <a:endParaRPr>
            <a:solidFill>
              <a:schemeClr val="dk1"/>
            </a:solidFill>
          </a:endParaRPr>
        </a:p>
      </dsp:txBody>
      <dsp:txXfrm>
        <a:off x="680420" y="1821285"/>
        <a:ext cx="855063" cy="427532"/>
      </dsp:txXfrm>
    </dsp:sp>
    <dsp:sp modelId="{A825FA25-B645-4353-8C73-96337D0056AB}">
      <dsp:nvSpPr>
        <dsp:cNvPr id="15" name="矩形 14"/>
        <dsp:cNvSpPr/>
      </dsp:nvSpPr>
      <dsp:spPr bwMode="white">
        <a:xfrm>
          <a:off x="680420" y="2428380"/>
          <a:ext cx="855063" cy="427532"/>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金刚堤</a:t>
          </a:r>
          <a:endParaRPr>
            <a:solidFill>
              <a:schemeClr val="dk1"/>
            </a:solidFill>
          </a:endParaRPr>
        </a:p>
      </dsp:txBody>
      <dsp:txXfrm>
        <a:off x="680420" y="2428380"/>
        <a:ext cx="855063" cy="427532"/>
      </dsp:txXfrm>
    </dsp:sp>
    <dsp:sp modelId="{8982EDAD-3D83-4DE6-97B6-655485A0E495}">
      <dsp:nvSpPr>
        <dsp:cNvPr id="18" name="矩形 17"/>
        <dsp:cNvSpPr/>
      </dsp:nvSpPr>
      <dsp:spPr bwMode="white">
        <a:xfrm>
          <a:off x="1501281" y="607095"/>
          <a:ext cx="855063" cy="427532"/>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飞沙堰</a:t>
          </a:r>
          <a:endParaRPr>
            <a:solidFill>
              <a:schemeClr val="dk1"/>
            </a:solidFill>
          </a:endParaRPr>
        </a:p>
      </dsp:txBody>
      <dsp:txXfrm>
        <a:off x="1501281" y="607095"/>
        <a:ext cx="855063" cy="427532"/>
      </dsp:txXfrm>
    </dsp:sp>
    <dsp:sp modelId="{2E421577-B4F5-42F0-B382-152F5719999C}">
      <dsp:nvSpPr>
        <dsp:cNvPr id="21" name="矩形 20"/>
        <dsp:cNvSpPr/>
      </dsp:nvSpPr>
      <dsp:spPr bwMode="white">
        <a:xfrm>
          <a:off x="2535908" y="607095"/>
          <a:ext cx="855063" cy="427532"/>
        </a:xfrm>
        <a:prstGeom prst="rect">
          <a:avLst/>
        </a:prstGeom>
      </dsp:spPr>
      <dsp:style>
        <a:lnRef idx="2">
          <a:schemeClr val="accent6">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宝瓶口</a:t>
          </a:r>
          <a:endParaRPr>
            <a:solidFill>
              <a:schemeClr val="dk1"/>
            </a:solidFill>
          </a:endParaRPr>
        </a:p>
      </dsp:txBody>
      <dsp:txXfrm>
        <a:off x="2535908" y="607095"/>
        <a:ext cx="855063" cy="427532"/>
      </dsp:txXfrm>
    </dsp:sp>
    <dsp:sp modelId="{BE817A65-6C61-4F19-B576-CF018C822FE9}">
      <dsp:nvSpPr>
        <dsp:cNvPr id="4" name="矩形 3" hidden="1"/>
        <dsp:cNvSpPr/>
      </dsp:nvSpPr>
      <dsp:spPr>
        <a:xfrm>
          <a:off x="1501281" y="0"/>
          <a:ext cx="171013" cy="427532"/>
        </a:xfrm>
        <a:prstGeom prst="rect">
          <a:avLst/>
        </a:prstGeom>
      </dsp:spPr>
      <dsp:txXfrm>
        <a:off x="1501281" y="0"/>
        <a:ext cx="171013" cy="427532"/>
      </dsp:txXfrm>
    </dsp:sp>
    <dsp:sp modelId="{DCE46D42-F56D-4172-9768-8EF4B5EDA732}">
      <dsp:nvSpPr>
        <dsp:cNvPr id="7" name="矩形 6" hidden="1"/>
        <dsp:cNvSpPr/>
      </dsp:nvSpPr>
      <dsp:spPr>
        <a:xfrm>
          <a:off x="466654" y="607095"/>
          <a:ext cx="171013" cy="427532"/>
        </a:xfrm>
        <a:prstGeom prst="rect">
          <a:avLst/>
        </a:prstGeom>
      </dsp:spPr>
      <dsp:txXfrm>
        <a:off x="466654" y="607095"/>
        <a:ext cx="171013" cy="427532"/>
      </dsp:txXfrm>
    </dsp:sp>
    <dsp:sp modelId="{83FAFA8F-8D01-411C-8CFE-7A042A587518}">
      <dsp:nvSpPr>
        <dsp:cNvPr id="10" name="矩形 9" hidden="1"/>
        <dsp:cNvSpPr/>
      </dsp:nvSpPr>
      <dsp:spPr>
        <a:xfrm>
          <a:off x="680420" y="1214190"/>
          <a:ext cx="171013" cy="427532"/>
        </a:xfrm>
        <a:prstGeom prst="rect">
          <a:avLst/>
        </a:prstGeom>
      </dsp:spPr>
      <dsp:txXfrm>
        <a:off x="680420" y="1214190"/>
        <a:ext cx="171013" cy="427532"/>
      </dsp:txXfrm>
    </dsp:sp>
    <dsp:sp modelId="{681BA8BC-7354-4A68-B7A0-2C5F7E21EFFA}">
      <dsp:nvSpPr>
        <dsp:cNvPr id="13" name="矩形 12" hidden="1"/>
        <dsp:cNvSpPr/>
      </dsp:nvSpPr>
      <dsp:spPr>
        <a:xfrm>
          <a:off x="680420" y="1821285"/>
          <a:ext cx="171013" cy="427532"/>
        </a:xfrm>
        <a:prstGeom prst="rect">
          <a:avLst/>
        </a:prstGeom>
      </dsp:spPr>
      <dsp:txXfrm>
        <a:off x="680420" y="1821285"/>
        <a:ext cx="171013" cy="427532"/>
      </dsp:txXfrm>
    </dsp:sp>
    <dsp:sp modelId="{B7FF6F18-D6AC-4C02-A433-101F5C1CEE0E}">
      <dsp:nvSpPr>
        <dsp:cNvPr id="16" name="矩形 15" hidden="1"/>
        <dsp:cNvSpPr/>
      </dsp:nvSpPr>
      <dsp:spPr>
        <a:xfrm>
          <a:off x="680420" y="2428380"/>
          <a:ext cx="171013" cy="427532"/>
        </a:xfrm>
        <a:prstGeom prst="rect">
          <a:avLst/>
        </a:prstGeom>
      </dsp:spPr>
      <dsp:txXfrm>
        <a:off x="680420" y="2428380"/>
        <a:ext cx="171013" cy="427532"/>
      </dsp:txXfrm>
    </dsp:sp>
    <dsp:sp modelId="{176CD3F7-25D0-41C2-B0F8-A503902813D4}">
      <dsp:nvSpPr>
        <dsp:cNvPr id="19" name="矩形 18" hidden="1"/>
        <dsp:cNvSpPr/>
      </dsp:nvSpPr>
      <dsp:spPr>
        <a:xfrm>
          <a:off x="1501281" y="607095"/>
          <a:ext cx="171013" cy="427532"/>
        </a:xfrm>
        <a:prstGeom prst="rect">
          <a:avLst/>
        </a:prstGeom>
      </dsp:spPr>
      <dsp:txXfrm>
        <a:off x="1501281" y="607095"/>
        <a:ext cx="171013" cy="427532"/>
      </dsp:txXfrm>
    </dsp:sp>
    <dsp:sp modelId="{2B5C8207-65F7-4349-A081-CD908B410000}">
      <dsp:nvSpPr>
        <dsp:cNvPr id="22" name="矩形 21" hidden="1"/>
        <dsp:cNvSpPr/>
      </dsp:nvSpPr>
      <dsp:spPr>
        <a:xfrm>
          <a:off x="2535908" y="607095"/>
          <a:ext cx="171013" cy="427532"/>
        </a:xfrm>
        <a:prstGeom prst="rect">
          <a:avLst/>
        </a:prstGeom>
      </dsp:spPr>
      <dsp:txXfrm>
        <a:off x="2535908" y="607095"/>
        <a:ext cx="171013" cy="427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13788" cy="3725863"/>
        <a:chOff x="0" y="0"/>
        <a:chExt cx="8713788" cy="3725863"/>
      </a:xfrm>
    </dsp:grpSpPr>
    <dsp:sp modelId="{A24BB547-1B5B-49CD-9B1E-F524B1AF08C1}">
      <dsp:nvSpPr>
        <dsp:cNvPr id="3" name="圆角矩形 2"/>
        <dsp:cNvSpPr/>
      </dsp:nvSpPr>
      <dsp:spPr bwMode="white">
        <a:xfrm>
          <a:off x="251263" y="1553489"/>
          <a:ext cx="1557241" cy="734199"/>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第一节   认识系统</a:t>
          </a:r>
          <a:endParaRPr>
            <a:solidFill>
              <a:schemeClr val="dk1"/>
            </a:solidFill>
          </a:endParaRPr>
        </a:p>
      </dsp:txBody>
      <dsp:txXfrm>
        <a:off x="251263" y="1553489"/>
        <a:ext cx="1557241" cy="734199"/>
      </dsp:txXfrm>
    </dsp:sp>
    <dsp:sp modelId="{7D5EA5B9-7C12-49F7-9855-B1915301E824}">
      <dsp:nvSpPr>
        <dsp:cNvPr id="4" name="任意多边形 3"/>
        <dsp:cNvSpPr/>
      </dsp:nvSpPr>
      <dsp:spPr bwMode="white">
        <a:xfrm>
          <a:off x="1590356" y="1441512"/>
          <a:ext cx="1184317" cy="39964"/>
        </a:xfrm>
        <a:custGeom>
          <a:avLst/>
          <a:gdLst/>
          <a:ahLst/>
          <a:cxnLst/>
          <a:pathLst>
            <a:path w="1865" h="63">
              <a:moveTo>
                <a:pt x="344" y="754"/>
              </a:moveTo>
              <a:lnTo>
                <a:pt x="1522" y="-692"/>
              </a:lnTo>
            </a:path>
          </a:pathLst>
        </a:custGeom>
      </dsp:spPr>
      <dsp:style>
        <a:lnRef idx="2">
          <a:schemeClr val="accent2">
            <a:shade val="6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1590356" y="1441512"/>
        <a:ext cx="1184317" cy="39964"/>
      </dsp:txXfrm>
    </dsp:sp>
    <dsp:sp modelId="{D2D7E0F9-9FAA-4E70-A785-D5438DC0B7F2}">
      <dsp:nvSpPr>
        <dsp:cNvPr id="5" name="圆角矩形 4"/>
        <dsp:cNvSpPr/>
      </dsp:nvSpPr>
      <dsp:spPr bwMode="white">
        <a:xfrm>
          <a:off x="2556525" y="629646"/>
          <a:ext cx="2052795" cy="745507"/>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一、什么是系统</a:t>
          </a:r>
          <a:endParaRPr>
            <a:solidFill>
              <a:schemeClr val="dk1"/>
            </a:solidFill>
          </a:endParaRPr>
        </a:p>
      </dsp:txBody>
      <dsp:txXfrm>
        <a:off x="2556525" y="629646"/>
        <a:ext cx="2052795" cy="745507"/>
      </dsp:txXfrm>
    </dsp:sp>
    <dsp:sp modelId="{C872D1AA-F8E2-4E4D-A578-4B6FC101D7B0}">
      <dsp:nvSpPr>
        <dsp:cNvPr id="6" name="任意多边形 5"/>
        <dsp:cNvSpPr/>
      </dsp:nvSpPr>
      <dsp:spPr bwMode="white">
        <a:xfrm>
          <a:off x="4462600" y="589394"/>
          <a:ext cx="1199527" cy="39964"/>
        </a:xfrm>
        <a:custGeom>
          <a:avLst/>
          <a:gdLst/>
          <a:ahLst/>
          <a:cxnLst/>
          <a:pathLst>
            <a:path w="1889" h="63">
              <a:moveTo>
                <a:pt x="231" y="650"/>
              </a:moveTo>
              <a:lnTo>
                <a:pt x="1658" y="-587"/>
              </a:lnTo>
            </a:path>
          </a:pathLst>
        </a:custGeom>
      </dsp:spPr>
      <dsp:style>
        <a:lnRef idx="2">
          <a:schemeClr val="accent2">
            <a:shade val="8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4462600" y="589394"/>
        <a:ext cx="1199527" cy="39964"/>
      </dsp:txXfrm>
    </dsp:sp>
    <dsp:sp modelId="{277AE3C5-4811-422B-AF38-22B443755242}">
      <dsp:nvSpPr>
        <dsp:cNvPr id="7" name="圆角矩形 6"/>
        <dsp:cNvSpPr/>
      </dsp:nvSpPr>
      <dsp:spPr bwMode="white">
        <a:xfrm>
          <a:off x="5515407" y="0"/>
          <a:ext cx="2616562" cy="432702"/>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（一）系统与子系统</a:t>
          </a:r>
          <a:endParaRPr>
            <a:solidFill>
              <a:schemeClr val="dk1"/>
            </a:solidFill>
          </a:endParaRPr>
        </a:p>
      </dsp:txBody>
      <dsp:txXfrm>
        <a:off x="5515407" y="0"/>
        <a:ext cx="2616562" cy="432702"/>
      </dsp:txXfrm>
    </dsp:sp>
    <dsp:sp modelId="{D292E516-2596-4064-B00A-6BBB83511980}">
      <dsp:nvSpPr>
        <dsp:cNvPr id="8" name="任意多边形 7"/>
        <dsp:cNvSpPr/>
      </dsp:nvSpPr>
      <dsp:spPr bwMode="white">
        <a:xfrm>
          <a:off x="4587973" y="841712"/>
          <a:ext cx="948781" cy="39964"/>
        </a:xfrm>
        <a:custGeom>
          <a:avLst/>
          <a:gdLst/>
          <a:ahLst/>
          <a:cxnLst/>
          <a:pathLst>
            <a:path w="1494" h="63">
              <a:moveTo>
                <a:pt x="34" y="253"/>
              </a:moveTo>
              <a:lnTo>
                <a:pt x="1461" y="-190"/>
              </a:lnTo>
            </a:path>
          </a:pathLst>
        </a:custGeom>
      </dsp:spPr>
      <dsp:style>
        <a:lnRef idx="2">
          <a:schemeClr val="accent2">
            <a:shade val="8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4587973" y="841712"/>
        <a:ext cx="948781" cy="39964"/>
      </dsp:txXfrm>
    </dsp:sp>
    <dsp:sp modelId="{C7F7CD34-DD4D-403B-9AAB-881D397AAF37}">
      <dsp:nvSpPr>
        <dsp:cNvPr id="9" name="圆角矩形 8"/>
        <dsp:cNvSpPr/>
      </dsp:nvSpPr>
      <dsp:spPr bwMode="white">
        <a:xfrm>
          <a:off x="5515407" y="504637"/>
          <a:ext cx="2616562" cy="432702"/>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（二）子系统与元素</a:t>
          </a:r>
          <a:endParaRPr>
            <a:solidFill>
              <a:schemeClr val="dk1"/>
            </a:solidFill>
          </a:endParaRPr>
        </a:p>
      </dsp:txBody>
      <dsp:txXfrm>
        <a:off x="5515407" y="504637"/>
        <a:ext cx="2616562" cy="432702"/>
      </dsp:txXfrm>
    </dsp:sp>
    <dsp:sp modelId="{25D5A239-17E8-4791-889E-35805561AFF6}">
      <dsp:nvSpPr>
        <dsp:cNvPr id="10" name="任意多边形 9"/>
        <dsp:cNvSpPr/>
      </dsp:nvSpPr>
      <dsp:spPr bwMode="white">
        <a:xfrm>
          <a:off x="4588860" y="1120104"/>
          <a:ext cx="947008" cy="39964"/>
        </a:xfrm>
        <a:custGeom>
          <a:avLst/>
          <a:gdLst/>
          <a:ahLst/>
          <a:cxnLst/>
          <a:pathLst>
            <a:path w="1491" h="63">
              <a:moveTo>
                <a:pt x="32" y="-185"/>
              </a:moveTo>
              <a:lnTo>
                <a:pt x="1459" y="248"/>
              </a:lnTo>
            </a:path>
          </a:pathLst>
        </a:custGeom>
      </dsp:spPr>
      <dsp:style>
        <a:lnRef idx="2">
          <a:schemeClr val="accent2">
            <a:shade val="8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4588860" y="1120104"/>
        <a:ext cx="947008" cy="39964"/>
      </dsp:txXfrm>
    </dsp:sp>
    <dsp:sp modelId="{97802029-476B-450C-A2DA-E43D6041ADF2}">
      <dsp:nvSpPr>
        <dsp:cNvPr id="11" name="圆角矩形 10"/>
        <dsp:cNvSpPr/>
      </dsp:nvSpPr>
      <dsp:spPr bwMode="white">
        <a:xfrm>
          <a:off x="5515407" y="1061422"/>
          <a:ext cx="2616562" cy="432702"/>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（三）系统的分类</a:t>
          </a:r>
          <a:endParaRPr>
            <a:solidFill>
              <a:schemeClr val="dk1"/>
            </a:solidFill>
          </a:endParaRPr>
        </a:p>
      </dsp:txBody>
      <dsp:txXfrm>
        <a:off x="5515407" y="1061422"/>
        <a:ext cx="2616562" cy="432702"/>
      </dsp:txXfrm>
    </dsp:sp>
    <dsp:sp modelId="{1756E05E-BB5F-4015-954A-66A493E79FE2}">
      <dsp:nvSpPr>
        <dsp:cNvPr id="12" name="任意多边形 11"/>
        <dsp:cNvSpPr/>
      </dsp:nvSpPr>
      <dsp:spPr bwMode="white">
        <a:xfrm>
          <a:off x="1630911" y="2306048"/>
          <a:ext cx="1103207" cy="39964"/>
        </a:xfrm>
        <a:custGeom>
          <a:avLst/>
          <a:gdLst/>
          <a:ahLst/>
          <a:cxnLst/>
          <a:pathLst>
            <a:path w="1737" h="63">
              <a:moveTo>
                <a:pt x="280" y="-607"/>
              </a:moveTo>
              <a:lnTo>
                <a:pt x="1458" y="670"/>
              </a:lnTo>
            </a:path>
          </a:pathLst>
        </a:custGeom>
      </dsp:spPr>
      <dsp:style>
        <a:lnRef idx="2">
          <a:schemeClr val="accent2">
            <a:shade val="6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1630911" y="2306048"/>
        <a:ext cx="1103207" cy="39964"/>
      </dsp:txXfrm>
    </dsp:sp>
    <dsp:sp modelId="{8D6A9E81-D7E6-4546-87BB-8087D23CFDE9}">
      <dsp:nvSpPr>
        <dsp:cNvPr id="13" name="圆角矩形 12"/>
        <dsp:cNvSpPr/>
      </dsp:nvSpPr>
      <dsp:spPr bwMode="white">
        <a:xfrm>
          <a:off x="2556525" y="2383947"/>
          <a:ext cx="2196863" cy="695046"/>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二、系统的主要特性</a:t>
          </a:r>
          <a:endParaRPr>
            <a:solidFill>
              <a:schemeClr val="dk1"/>
            </a:solidFill>
          </a:endParaRPr>
        </a:p>
      </dsp:txBody>
      <dsp:txXfrm>
        <a:off x="2556525" y="2383947"/>
        <a:ext cx="2196863" cy="695046"/>
      </dsp:txXfrm>
    </dsp:sp>
    <dsp:sp modelId="{A6AF9623-E552-4975-8719-5849C62989C8}">
      <dsp:nvSpPr>
        <dsp:cNvPr id="14" name="任意多边形 13"/>
        <dsp:cNvSpPr/>
      </dsp:nvSpPr>
      <dsp:spPr bwMode="white">
        <a:xfrm>
          <a:off x="4591586" y="2290707"/>
          <a:ext cx="1256081" cy="39964"/>
        </a:xfrm>
        <a:custGeom>
          <a:avLst/>
          <a:gdLst/>
          <a:ahLst/>
          <a:cxnLst/>
          <a:pathLst>
            <a:path w="1978" h="63">
              <a:moveTo>
                <a:pt x="255" y="694"/>
              </a:moveTo>
              <a:lnTo>
                <a:pt x="1723" y="-631"/>
              </a:lnTo>
            </a:path>
          </a:pathLst>
        </a:custGeom>
      </dsp:spPr>
      <dsp:style>
        <a:lnRef idx="2">
          <a:schemeClr val="accent2">
            <a:shade val="8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4591586" y="2290707"/>
        <a:ext cx="1256081" cy="39964"/>
      </dsp:txXfrm>
    </dsp:sp>
    <dsp:sp modelId="{F53B5037-391D-4283-9592-05528D3F8FBB}">
      <dsp:nvSpPr>
        <dsp:cNvPr id="15" name="圆角矩形 14"/>
        <dsp:cNvSpPr/>
      </dsp:nvSpPr>
      <dsp:spPr bwMode="white">
        <a:xfrm>
          <a:off x="5685864" y="1685443"/>
          <a:ext cx="2404562" cy="408928"/>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（一）系统具有整体性</a:t>
          </a:r>
          <a:endParaRPr>
            <a:solidFill>
              <a:schemeClr val="dk1"/>
            </a:solidFill>
          </a:endParaRPr>
        </a:p>
      </dsp:txBody>
      <dsp:txXfrm>
        <a:off x="5685864" y="1685443"/>
        <a:ext cx="2404562" cy="408928"/>
      </dsp:txXfrm>
    </dsp:sp>
    <dsp:sp modelId="{D1AA1C88-1CB8-4CD1-AAC3-0F7A57B9DF24}">
      <dsp:nvSpPr>
        <dsp:cNvPr id="16" name="任意多边形 15"/>
        <dsp:cNvSpPr/>
      </dsp:nvSpPr>
      <dsp:spPr bwMode="white">
        <a:xfrm>
          <a:off x="4723512" y="2541925"/>
          <a:ext cx="992228" cy="39964"/>
        </a:xfrm>
        <a:custGeom>
          <a:avLst/>
          <a:gdLst/>
          <a:ahLst/>
          <a:cxnLst/>
          <a:pathLst>
            <a:path w="1563" h="63">
              <a:moveTo>
                <a:pt x="47" y="298"/>
              </a:moveTo>
              <a:lnTo>
                <a:pt x="1516" y="-236"/>
              </a:lnTo>
            </a:path>
          </a:pathLst>
        </a:custGeom>
      </dsp:spPr>
      <dsp:style>
        <a:lnRef idx="2">
          <a:schemeClr val="accent2">
            <a:shade val="8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4723512" y="2541925"/>
        <a:ext cx="992228" cy="39964"/>
      </dsp:txXfrm>
    </dsp:sp>
    <dsp:sp modelId="{82AABB25-9266-42C2-ADEF-E169CA746113}">
      <dsp:nvSpPr>
        <dsp:cNvPr id="17" name="圆角矩形 16"/>
        <dsp:cNvSpPr/>
      </dsp:nvSpPr>
      <dsp:spPr bwMode="white">
        <a:xfrm>
          <a:off x="5685864" y="2187880"/>
          <a:ext cx="2404562" cy="408928"/>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（二）系统具有功能性</a:t>
          </a:r>
          <a:endParaRPr>
            <a:solidFill>
              <a:schemeClr val="dk1"/>
            </a:solidFill>
          </a:endParaRPr>
        </a:p>
      </dsp:txBody>
      <dsp:txXfrm>
        <a:off x="5685864" y="2187880"/>
        <a:ext cx="2404562" cy="408928"/>
      </dsp:txXfrm>
    </dsp:sp>
    <dsp:sp modelId="{2F83F12F-2CDD-4DDF-9027-9561F3583504}">
      <dsp:nvSpPr>
        <dsp:cNvPr id="18" name="任意多边形 17"/>
        <dsp:cNvSpPr/>
      </dsp:nvSpPr>
      <dsp:spPr bwMode="white">
        <a:xfrm>
          <a:off x="4740077" y="2822117"/>
          <a:ext cx="932710" cy="39964"/>
        </a:xfrm>
        <a:custGeom>
          <a:avLst/>
          <a:gdLst/>
          <a:ahLst/>
          <a:cxnLst/>
          <a:pathLst>
            <a:path w="1469" h="63">
              <a:moveTo>
                <a:pt x="21" y="-143"/>
              </a:moveTo>
              <a:lnTo>
                <a:pt x="1448" y="206"/>
              </a:lnTo>
            </a:path>
          </a:pathLst>
        </a:custGeom>
      </dsp:spPr>
      <dsp:style>
        <a:lnRef idx="2">
          <a:schemeClr val="accent2">
            <a:shade val="8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4740077" y="2822117"/>
        <a:ext cx="932710" cy="39964"/>
      </dsp:txXfrm>
    </dsp:sp>
    <dsp:sp modelId="{B3413CC1-06FE-4145-8507-2C8D9036BA91}">
      <dsp:nvSpPr>
        <dsp:cNvPr id="19" name="圆角矩形 18"/>
        <dsp:cNvSpPr/>
      </dsp:nvSpPr>
      <dsp:spPr bwMode="white">
        <a:xfrm>
          <a:off x="5659475" y="2736376"/>
          <a:ext cx="2472493" cy="432702"/>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（三）系统具有相关性</a:t>
          </a:r>
          <a:endParaRPr>
            <a:solidFill>
              <a:schemeClr val="dk1"/>
            </a:solidFill>
          </a:endParaRPr>
        </a:p>
      </dsp:txBody>
      <dsp:txXfrm>
        <a:off x="5659475" y="2736376"/>
        <a:ext cx="2472493" cy="432702"/>
      </dsp:txXfrm>
    </dsp:sp>
    <dsp:sp modelId="{69A60769-3F6A-4A46-90D6-358BEC2081F7}">
      <dsp:nvSpPr>
        <dsp:cNvPr id="20" name="任意多边形 19"/>
        <dsp:cNvSpPr/>
      </dsp:nvSpPr>
      <dsp:spPr bwMode="white">
        <a:xfrm>
          <a:off x="4609284" y="3100509"/>
          <a:ext cx="1194295" cy="39964"/>
        </a:xfrm>
        <a:custGeom>
          <a:avLst/>
          <a:gdLst/>
          <a:ahLst/>
          <a:cxnLst/>
          <a:pathLst>
            <a:path w="1881" h="63">
              <a:moveTo>
                <a:pt x="227" y="-581"/>
              </a:moveTo>
              <a:lnTo>
                <a:pt x="1654" y="644"/>
              </a:lnTo>
            </a:path>
          </a:pathLst>
        </a:custGeom>
      </dsp:spPr>
      <dsp:style>
        <a:lnRef idx="2">
          <a:schemeClr val="accent2">
            <a:shade val="80000"/>
          </a:schemeClr>
        </a:lnRef>
        <a:fillRef idx="0">
          <a:schemeClr val="accent2"/>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700">
            <a:solidFill>
              <a:schemeClr val="tx1"/>
            </a:solidFill>
          </a:endParaRPr>
        </a:p>
      </dsp:txBody>
      <dsp:txXfrm>
        <a:off x="4609284" y="3100509"/>
        <a:ext cx="1194295" cy="39964"/>
      </dsp:txXfrm>
    </dsp:sp>
    <dsp:sp modelId="{003B6B1E-F607-472C-802A-5DD32CD1A814}">
      <dsp:nvSpPr>
        <dsp:cNvPr id="21" name="圆角矩形 20"/>
        <dsp:cNvSpPr/>
      </dsp:nvSpPr>
      <dsp:spPr bwMode="white">
        <a:xfrm>
          <a:off x="5659475" y="3293161"/>
          <a:ext cx="2472493" cy="432702"/>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a:solidFill>
                <a:schemeClr val="dk1"/>
              </a:solidFill>
            </a:rPr>
            <a:t>（四）系统具有环境适应性</a:t>
          </a:r>
          <a:endParaRPr>
            <a:solidFill>
              <a:schemeClr val="dk1"/>
            </a:solidFill>
          </a:endParaRPr>
        </a:p>
      </dsp:txBody>
      <dsp:txXfrm>
        <a:off x="5659475" y="3293161"/>
        <a:ext cx="2472493" cy="4327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8842" cy="342900"/>
          </a:xfrm>
          <a:prstGeom prst="rect">
            <a:avLst/>
          </a:prstGeom>
        </p:spPr>
        <p:txBody>
          <a:bodyPr vert="horz" lIns="95602" tIns="47801" rIns="95602" bIns="47801" rtlCol="0"/>
          <a:lstStyle>
            <a:lvl1pPr algn="l">
              <a:defRPr sz="1300"/>
            </a:lvl1pPr>
          </a:lstStyle>
          <a:p>
            <a:endParaRPr lang="zh-CN" altLang="en-US"/>
          </a:p>
        </p:txBody>
      </p:sp>
      <p:sp>
        <p:nvSpPr>
          <p:cNvPr id="3" name="日期占位符 2"/>
          <p:cNvSpPr>
            <a:spLocks noGrp="1"/>
          </p:cNvSpPr>
          <p:nvPr>
            <p:ph type="dt" sz="quarter" idx="1"/>
          </p:nvPr>
        </p:nvSpPr>
        <p:spPr>
          <a:xfrm>
            <a:off x="5593123" y="0"/>
            <a:ext cx="4278842" cy="342900"/>
          </a:xfrm>
          <a:prstGeom prst="rect">
            <a:avLst/>
          </a:prstGeom>
        </p:spPr>
        <p:txBody>
          <a:bodyPr vert="horz" lIns="95602" tIns="47801" rIns="95602" bIns="47801" rtlCol="0"/>
          <a:lstStyle>
            <a:lvl1pPr algn="r">
              <a:defRPr sz="1300"/>
            </a:lvl1pPr>
          </a:lstStyle>
          <a:p>
            <a:fld id="{84259E43-1958-44EC-A6CE-5F66F1A74783}" type="datetimeFigureOut">
              <a:rPr lang="zh-CN" altLang="en-US" smtClean="0"/>
            </a:fld>
            <a:endParaRPr lang="zh-CN" altLang="en-US"/>
          </a:p>
        </p:txBody>
      </p:sp>
      <p:sp>
        <p:nvSpPr>
          <p:cNvPr id="4" name="页脚占位符 3"/>
          <p:cNvSpPr>
            <a:spLocks noGrp="1"/>
          </p:cNvSpPr>
          <p:nvPr>
            <p:ph type="ftr" sz="quarter" idx="2"/>
          </p:nvPr>
        </p:nvSpPr>
        <p:spPr>
          <a:xfrm>
            <a:off x="0" y="6513910"/>
            <a:ext cx="4278842" cy="342900"/>
          </a:xfrm>
          <a:prstGeom prst="rect">
            <a:avLst/>
          </a:prstGeom>
        </p:spPr>
        <p:txBody>
          <a:bodyPr vert="horz" lIns="95602" tIns="47801" rIns="95602" bIns="47801"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5593123" y="6513910"/>
            <a:ext cx="4278842" cy="342900"/>
          </a:xfrm>
          <a:prstGeom prst="rect">
            <a:avLst/>
          </a:prstGeom>
        </p:spPr>
        <p:txBody>
          <a:bodyPr vert="horz" lIns="95602" tIns="47801" rIns="95602" bIns="47801" rtlCol="0" anchor="b"/>
          <a:lstStyle>
            <a:lvl1pPr algn="r">
              <a:defRPr sz="1300"/>
            </a:lvl1pPr>
          </a:lstStyle>
          <a:p>
            <a:fld id="{CBE085FC-0862-49C4-A882-426C4503635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0" y="3643320"/>
            <a:ext cx="9144000" cy="862006"/>
          </a:xfrm>
        </p:spPr>
        <p:txBody>
          <a:bodyPr anchor="b">
            <a:noAutofit/>
          </a:bodyPr>
          <a:lstStyle>
            <a:lvl1pPr algn="ctr">
              <a:defRPr sz="4400">
                <a:solidFill>
                  <a:srgbClr val="0070C0"/>
                </a:solidFill>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图片占位符 6"/>
          <p:cNvSpPr>
            <a:spLocks noGrp="1"/>
          </p:cNvSpPr>
          <p:nvPr>
            <p:ph type="pic" sz="quarter" idx="12"/>
          </p:nvPr>
        </p:nvSpPr>
        <p:spPr>
          <a:xfrm>
            <a:off x="1500166" y="857238"/>
            <a:ext cx="6072230" cy="2643206"/>
          </a:xfrm>
        </p:spPr>
        <p:txBody>
          <a:bodyPr/>
          <a:lstStyle/>
          <a:p>
            <a:endParaRPr lang="zh-CN" altLang="en-US"/>
          </a:p>
        </p:txBody>
      </p:sp>
      <p:sp>
        <p:nvSpPr>
          <p:cNvPr id="3" name="文本框 2"/>
          <p:cNvSpPr txBox="1"/>
          <p:nvPr userDrawn="1"/>
        </p:nvSpPr>
        <p:spPr>
          <a:xfrm>
            <a:off x="8057515" y="380365"/>
            <a:ext cx="3048000" cy="368300"/>
          </a:xfrm>
          <a:prstGeom prst="rect">
            <a:avLst/>
          </a:prstGeom>
          <a:noFill/>
        </p:spPr>
        <p:txBody>
          <a:bodyPr wrap="square" rtlCol="0">
            <a:spAutoFit/>
          </a:bodyPr>
          <a:p>
            <a:endParaRPr lang="zh-CN" altLang="en-US"/>
          </a:p>
        </p:txBody>
      </p:sp>
      <p:sp>
        <p:nvSpPr>
          <p:cNvPr id="6" name="文本框 5"/>
          <p:cNvSpPr txBox="1"/>
          <p:nvPr userDrawn="1"/>
        </p:nvSpPr>
        <p:spPr>
          <a:xfrm>
            <a:off x="8021955" y="118745"/>
            <a:ext cx="3048000" cy="368300"/>
          </a:xfrm>
          <a:prstGeom prst="rect">
            <a:avLst/>
          </a:prstGeom>
          <a:noFill/>
        </p:spPr>
        <p:txBody>
          <a:bodyPr wrap="square" rtlCol="0">
            <a:spAutoFit/>
          </a:bodyPr>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0" y="2828418"/>
            <a:ext cx="6228184" cy="691064"/>
          </a:xfrm>
        </p:spPr>
        <p:txBody>
          <a:bodyPr anchor="b">
            <a:noAutofit/>
          </a:bodyPr>
          <a:lstStyle>
            <a:lvl1pPr algn="ctr">
              <a:defRPr sz="3600" b="1">
                <a:solidFill>
                  <a:srgbClr val="61B32D"/>
                </a:solidFill>
                <a:effectLst>
                  <a:reflection blurRad="6350" stA="60000" endA="900" endPos="60000" dist="60007" dir="5400000" sy="-100000" algn="bl" rotWithShape="0"/>
                </a:effectLst>
                <a:latin typeface="黑体" panose="02010609060101010101" pitchFamily="49" charset="-122"/>
                <a:ea typeface="黑体" panose="02010609060101010101" pitchFamily="49" charset="-122"/>
              </a:defRPr>
            </a:lvl1pPr>
          </a:lstStyle>
          <a:p>
            <a:endParaRPr lang="zh-CN" altLang="en-US" dirty="0"/>
          </a:p>
        </p:txBody>
      </p:sp>
      <p:sp>
        <p:nvSpPr>
          <p:cNvPr id="3" name="副标题 2"/>
          <p:cNvSpPr>
            <a:spLocks noGrp="1"/>
          </p:cNvSpPr>
          <p:nvPr>
            <p:ph type="subTitle" idx="1"/>
          </p:nvPr>
        </p:nvSpPr>
        <p:spPr>
          <a:xfrm>
            <a:off x="395535" y="4034563"/>
            <a:ext cx="4156779" cy="87001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zh-CN" altLang="en-US" dirty="0"/>
          </a:p>
        </p:txBody>
      </p:sp>
      <p:sp>
        <p:nvSpPr>
          <p:cNvPr id="6" name="灯片编号占位符 5"/>
          <p:cNvSpPr>
            <a:spLocks noGrp="1"/>
          </p:cNvSpPr>
          <p:nvPr>
            <p:ph type="sldNum" sz="quarter" idx="12"/>
          </p:nvPr>
        </p:nvSpPr>
        <p:spPr/>
        <p:txBody>
          <a:bodyPr/>
          <a:lstStyle/>
          <a:p>
            <a:fld id="{31556FFE-CC47-4249-A8E7-2B49C11D49F1}" type="slidenum">
              <a:rPr lang="zh-CN" altLang="en-US" smtClean="0"/>
            </a:fld>
            <a:endParaRPr lang="zh-CN" altLang="en-US"/>
          </a:p>
        </p:txBody>
      </p:sp>
      <p:pic>
        <p:nvPicPr>
          <p:cNvPr id="10243" name="Picture 3" descr="G:\2021-09-信息技术资源\通用技术必修2\素材\bg.png"/>
          <p:cNvPicPr>
            <a:picLocks noChangeAspect="1" noChangeArrowheads="1"/>
          </p:cNvPicPr>
          <p:nvPr userDrawn="1"/>
        </p:nvPicPr>
        <p:blipFill>
          <a:blip r:embed="rId2" cstate="print"/>
          <a:srcRect t="4189"/>
          <a:stretch>
            <a:fillRect/>
          </a:stretch>
        </p:blipFill>
        <p:spPr bwMode="auto">
          <a:xfrm>
            <a:off x="3875626" y="0"/>
            <a:ext cx="5268374" cy="5143500"/>
          </a:xfrm>
          <a:prstGeom prst="rect">
            <a:avLst/>
          </a:prstGeom>
          <a:noFill/>
        </p:spPr>
      </p:pic>
      <p:pic>
        <p:nvPicPr>
          <p:cNvPr id="10244" name="Picture 4" descr="G:\2021-09-信息技术资源\通用技术必修2\素材\标题.png"/>
          <p:cNvPicPr>
            <a:picLocks noChangeAspect="1" noChangeArrowheads="1"/>
          </p:cNvPicPr>
          <p:nvPr userDrawn="1"/>
        </p:nvPicPr>
        <p:blipFill>
          <a:blip r:embed="rId3" cstate="print"/>
          <a:srcRect/>
          <a:stretch>
            <a:fillRect/>
          </a:stretch>
        </p:blipFill>
        <p:spPr bwMode="auto">
          <a:xfrm>
            <a:off x="1547664" y="483518"/>
            <a:ext cx="3456384" cy="2030931"/>
          </a:xfrm>
          <a:prstGeom prst="rect">
            <a:avLst/>
          </a:prstGeom>
          <a:noFill/>
        </p:spPr>
      </p:pic>
      <p:pic>
        <p:nvPicPr>
          <p:cNvPr id="4" name="图片 3" descr="校徽图"/>
          <p:cNvPicPr>
            <a:picLocks noChangeAspect="1"/>
          </p:cNvPicPr>
          <p:nvPr userDrawn="1"/>
        </p:nvPicPr>
        <p:blipFill>
          <a:blip r:embed="rId4"/>
          <a:stretch>
            <a:fillRect/>
          </a:stretch>
        </p:blipFill>
        <p:spPr>
          <a:xfrm>
            <a:off x="35560" y="51435"/>
            <a:ext cx="1385570" cy="13138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23528" y="987574"/>
            <a:ext cx="4196517" cy="3647529"/>
          </a:xfrm>
        </p:spPr>
        <p:txBody>
          <a:bodyPr/>
          <a:lstStyle>
            <a:lvl3pPr marL="685800" indent="0">
              <a:buNone/>
              <a:defRPr/>
            </a:lvl3p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4" name="Content Placeholder 3"/>
          <p:cNvSpPr>
            <a:spLocks noGrp="1"/>
          </p:cNvSpPr>
          <p:nvPr>
            <p:ph sz="half" idx="2"/>
          </p:nvPr>
        </p:nvSpPr>
        <p:spPr>
          <a:xfrm>
            <a:off x="4629150" y="987574"/>
            <a:ext cx="4119314" cy="3647529"/>
          </a:xfrm>
        </p:spPr>
        <p:txBody>
          <a:bodyPr/>
          <a:lstStyle>
            <a:lvl3pPr marL="685800" indent="0">
              <a:buNone/>
              <a:defRPr/>
            </a:lvl3p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4282" y="857238"/>
            <a:ext cx="4214842" cy="785818"/>
          </a:xfrm>
        </p:spPr>
        <p:txBody>
          <a:bodyPr anchor="t" anchorCtr="0">
            <a:normAutofit/>
          </a:bodyPr>
          <a:lstStyle>
            <a:lvl1pPr marL="0" indent="0">
              <a:lnSpc>
                <a:spcPct val="100000"/>
              </a:lnSpc>
              <a:spcBef>
                <a:spcPts val="0"/>
              </a:spcBef>
              <a:buNone/>
              <a:defRPr sz="24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单击此处编辑母版文本样式首</a:t>
            </a:r>
            <a:endParaRPr lang="zh-CN" altLang="en-US" dirty="0"/>
          </a:p>
        </p:txBody>
      </p:sp>
      <p:sp>
        <p:nvSpPr>
          <p:cNvPr id="4" name="Content Placeholder 3"/>
          <p:cNvSpPr>
            <a:spLocks noGrp="1"/>
          </p:cNvSpPr>
          <p:nvPr>
            <p:ph sz="half" idx="2"/>
          </p:nvPr>
        </p:nvSpPr>
        <p:spPr>
          <a:xfrm>
            <a:off x="357158" y="1785932"/>
            <a:ext cx="3857652" cy="2855125"/>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5" name="Text Placeholder 4"/>
          <p:cNvSpPr>
            <a:spLocks noGrp="1"/>
          </p:cNvSpPr>
          <p:nvPr>
            <p:ph type="body" sz="quarter" idx="3"/>
          </p:nvPr>
        </p:nvSpPr>
        <p:spPr>
          <a:xfrm>
            <a:off x="4643438" y="857238"/>
            <a:ext cx="4214842" cy="785818"/>
          </a:xfrm>
        </p:spPr>
        <p:txBody>
          <a:bodyPr vert="horz" lIns="91440" tIns="45720" rIns="91440" bIns="45720" rtlCol="0" anchor="t" anchorCtr="0">
            <a:normAutofit/>
          </a:bodyPr>
          <a:lstStyle>
            <a:lvl1pPr marL="0" indent="0">
              <a:lnSpc>
                <a:spcPct val="100000"/>
              </a:lnSpc>
              <a:spcBef>
                <a:spcPts val="0"/>
              </a:spcBef>
              <a:buNone/>
              <a:defRPr lang="zh-CN" altLang="en-US" sz="2400" b="1" kern="1200">
                <a:solidFill>
                  <a:srgbClr val="0070C0"/>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0"/>
              </a:spcBef>
              <a:buClr>
                <a:srgbClr val="00B0F0"/>
              </a:buClr>
              <a:buSzPct val="80000"/>
              <a:buFont typeface="Wingdings" panose="05000000000000000000" pitchFamily="2" charset="2"/>
              <a:buNone/>
            </a:pPr>
            <a:r>
              <a:rPr lang="zh-CN" altLang="en-US"/>
              <a:t>单击此处编辑母版文本样式</a:t>
            </a:r>
            <a:endParaRPr lang="zh-CN" altLang="en-US"/>
          </a:p>
        </p:txBody>
      </p:sp>
      <p:sp>
        <p:nvSpPr>
          <p:cNvPr id="6" name="Content Placeholder 5"/>
          <p:cNvSpPr>
            <a:spLocks noGrp="1"/>
          </p:cNvSpPr>
          <p:nvPr>
            <p:ph sz="quarter" idx="4"/>
          </p:nvPr>
        </p:nvSpPr>
        <p:spPr>
          <a:xfrm>
            <a:off x="4629150" y="1785932"/>
            <a:ext cx="3943378" cy="2857520"/>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915566"/>
            <a:ext cx="2948940" cy="627482"/>
          </a:xfrm>
        </p:spPr>
        <p:txBody>
          <a:bodyPr anchor="b">
            <a:normAutofit/>
          </a:bodyPr>
          <a:lstStyle>
            <a:lvl1pPr>
              <a:defRPr sz="2400" b="0"/>
            </a:lvl1pPr>
          </a:lstStyle>
          <a:p>
            <a:r>
              <a:rPr lang="zh-CN" altLang="en-US" dirty="0"/>
              <a:t>单击此处编辑母版标题样式</a:t>
            </a:r>
            <a:endParaRPr lang="en-US" dirty="0"/>
          </a:p>
        </p:txBody>
      </p:sp>
      <p:sp>
        <p:nvSpPr>
          <p:cNvPr id="3" name="Content Placeholder 2"/>
          <p:cNvSpPr>
            <a:spLocks noGrp="1"/>
          </p:cNvSpPr>
          <p:nvPr>
            <p:ph idx="1"/>
          </p:nvPr>
        </p:nvSpPr>
        <p:spPr>
          <a:xfrm>
            <a:off x="3886200" y="915566"/>
            <a:ext cx="4629150" cy="34849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10" cstate="print">
            <a:duotone>
              <a:prstClr val="black"/>
              <a:srgbClr val="61B32D">
                <a:tint val="45000"/>
                <a:satMod val="400000"/>
              </a:srgbClr>
            </a:duotone>
            <a:extLst>
              <a:ext uri="{28A0092B-C50C-407E-A947-70E740481C1C}">
                <a14:useLocalDpi xmlns:a14="http://schemas.microsoft.com/office/drawing/2010/main" val="0"/>
              </a:ext>
            </a:extLst>
          </a:blip>
          <a:srcRect l="19700"/>
          <a:stretch>
            <a:fillRect/>
          </a:stretch>
        </p:blipFill>
        <p:spPr>
          <a:xfrm>
            <a:off x="0" y="-211"/>
            <a:ext cx="9144000" cy="737512"/>
          </a:xfrm>
          <a:prstGeom prst="rect">
            <a:avLst/>
          </a:prstGeom>
          <a:effectLst>
            <a:glow rad="127000">
              <a:schemeClr val="accent1">
                <a:alpha val="0"/>
              </a:schemeClr>
            </a:glow>
          </a:effectLst>
        </p:spPr>
      </p:pic>
      <p:sp>
        <p:nvSpPr>
          <p:cNvPr id="2" name="Title Placeholder 1"/>
          <p:cNvSpPr>
            <a:spLocks noGrp="1"/>
          </p:cNvSpPr>
          <p:nvPr>
            <p:ph type="title"/>
          </p:nvPr>
        </p:nvSpPr>
        <p:spPr>
          <a:xfrm>
            <a:off x="1115616" y="90381"/>
            <a:ext cx="6192688" cy="465145"/>
          </a:xfrm>
          <a:prstGeom prst="rect">
            <a:avLst/>
          </a:prstGeom>
        </p:spPr>
        <p:txBody>
          <a:bodyPr vert="horz" lIns="91440" tIns="45720" rIns="91440" bIns="4572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251520" y="933567"/>
            <a:ext cx="8712968" cy="372641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7" name="矩形 6"/>
          <p:cNvSpPr/>
          <p:nvPr userDrawn="1"/>
        </p:nvSpPr>
        <p:spPr>
          <a:xfrm>
            <a:off x="6143636" y="4767367"/>
            <a:ext cx="3000364"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defRPr/>
            </a:pPr>
            <a:r>
              <a:rPr lang="en-US" altLang="zh-CN" sz="1100" kern="1200" dirty="0">
                <a:solidFill>
                  <a:srgbClr val="C00000"/>
                </a:solidFill>
                <a:latin typeface="+mn-lt"/>
                <a:ea typeface="+mn-ea"/>
                <a:cs typeface="+mn-cs"/>
                <a:sym typeface="Wingdings" panose="05000000000000000000" pitchFamily="2" charset="2"/>
              </a:rPr>
              <a:t></a:t>
            </a:r>
            <a:r>
              <a:rPr lang="zh-CN" altLang="en-US" sz="1100" dirty="0">
                <a:solidFill>
                  <a:srgbClr val="C00000"/>
                </a:solidFill>
                <a:sym typeface="Wingdings" panose="05000000000000000000"/>
              </a:rPr>
              <a:t>　　</a:t>
            </a:r>
            <a:r>
              <a:rPr lang="zh-CN" altLang="en-US" sz="1100" dirty="0">
                <a:solidFill>
                  <a:srgbClr val="C00000"/>
                </a:solidFill>
              </a:rPr>
              <a:t>粤版高中通用技术</a:t>
            </a:r>
            <a:r>
              <a:rPr lang="en-US" altLang="zh-CN" sz="1100" dirty="0">
                <a:solidFill>
                  <a:srgbClr val="C00000"/>
                </a:solidFill>
              </a:rPr>
              <a:t>《</a:t>
            </a:r>
            <a:r>
              <a:rPr lang="zh-CN" altLang="en-US" sz="1100" dirty="0">
                <a:solidFill>
                  <a:srgbClr val="C00000"/>
                </a:solidFill>
              </a:rPr>
              <a:t>技术与</a:t>
            </a:r>
            <a:r>
              <a:rPr lang="zh-CN" altLang="en-US" sz="1100">
                <a:solidFill>
                  <a:srgbClr val="C00000"/>
                </a:solidFill>
              </a:rPr>
              <a:t>设计</a:t>
            </a:r>
            <a:r>
              <a:rPr lang="en-US" altLang="zh-CN" sz="1100">
                <a:solidFill>
                  <a:srgbClr val="C00000"/>
                </a:solidFill>
              </a:rPr>
              <a:t>2》</a:t>
            </a:r>
            <a:endParaRPr lang="zh-CN" altLang="en-US" sz="1100" dirty="0">
              <a:solidFill>
                <a:srgbClr val="C00000"/>
              </a:solidFill>
            </a:endParaRPr>
          </a:p>
        </p:txBody>
      </p:sp>
      <p:sp>
        <p:nvSpPr>
          <p:cNvPr id="8" name="직사각형 45"/>
          <p:cNvSpPr/>
          <p:nvPr userDrawn="1"/>
        </p:nvSpPr>
        <p:spPr>
          <a:xfrm>
            <a:off x="6143636" y="4767366"/>
            <a:ext cx="3000364" cy="18000"/>
          </a:xfrm>
          <a:prstGeom prst="rect">
            <a:avLst/>
          </a:prstGeom>
          <a:solidFill>
            <a:srgbClr val="61B3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 name="图片 5" descr="仪中校名手书  baise"/>
          <p:cNvPicPr>
            <a:picLocks noChangeAspect="1"/>
          </p:cNvPicPr>
          <p:nvPr userDrawn="1"/>
        </p:nvPicPr>
        <p:blipFill>
          <a:blip r:embed="rId11"/>
          <a:stretch>
            <a:fillRect/>
          </a:stretch>
        </p:blipFill>
        <p:spPr>
          <a:xfrm>
            <a:off x="7092315" y="0"/>
            <a:ext cx="1994535" cy="5695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2400" b="1" kern="1200">
          <a:solidFill>
            <a:schemeClr val="bg1">
              <a:lumMod val="95000"/>
            </a:schemeClr>
          </a:solidFill>
          <a:latin typeface="黑体" panose="02010609060101010101" pitchFamily="49" charset="-122"/>
          <a:ea typeface="黑体" panose="02010609060101010101" pitchFamily="49" charset="-122"/>
          <a:cs typeface="+mj-cs"/>
        </a:defRPr>
      </a:lvl1pPr>
    </p:titleStyle>
    <p:bodyStyle>
      <a:lvl1pPr marL="171450" indent="-171450" algn="l" defTabSz="685800" rtl="0" eaLnBrk="1" latinLnBrk="0" hangingPunct="1">
        <a:lnSpc>
          <a:spcPct val="150000"/>
        </a:lnSpc>
        <a:spcBef>
          <a:spcPts val="750"/>
        </a:spcBef>
        <a:buClr>
          <a:srgbClr val="00B0F0"/>
        </a:buClr>
        <a:buSzPct val="80000"/>
        <a:buFont typeface="Wingdings" panose="05000000000000000000" pitchFamily="2" charset="2"/>
        <a:buChar char="l"/>
        <a:defRPr sz="2100" b="1" kern="1200">
          <a:solidFill>
            <a:schemeClr val="tx1"/>
          </a:solidFill>
          <a:latin typeface="+mn-lt"/>
          <a:ea typeface="+mn-ea"/>
          <a:cs typeface="+mn-cs"/>
        </a:defRPr>
      </a:lvl1pPr>
      <a:lvl2pPr marL="514350" indent="-171450" algn="l" defTabSz="685800" rtl="0" eaLnBrk="1" latinLnBrk="0" hangingPunct="1">
        <a:lnSpc>
          <a:spcPct val="150000"/>
        </a:lnSpc>
        <a:spcBef>
          <a:spcPts val="375"/>
        </a:spcBef>
        <a:buClr>
          <a:srgbClr val="00B0F0"/>
        </a:buClr>
        <a:buSzPct val="60000"/>
        <a:buFont typeface="Wingdings" panose="05000000000000000000" pitchFamily="2" charset="2"/>
        <a:buChar char="n"/>
        <a:defRPr sz="18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35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350" b="1"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B6A58A-A236-4CF3-BAD1-67C982A48856}"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1556FFE-CC47-4249-A8E7-2B49C11D49F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8.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png"/><Relationship Id="rId7" Type="http://schemas.openxmlformats.org/officeDocument/2006/relationships/image" Target="../media/image7.jpeg"/><Relationship Id="rId6" Type="http://schemas.openxmlformats.org/officeDocument/2006/relationships/image" Target="../media/image6.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0" y="2714626"/>
            <a:ext cx="6228184" cy="590542"/>
          </a:xfrm>
        </p:spPr>
        <p:txBody>
          <a:bodyPr/>
          <a:lstStyle/>
          <a:p>
            <a:r>
              <a:rPr lang="zh-CN" altLang="en-US"/>
              <a:t>第三章 </a:t>
            </a:r>
            <a:r>
              <a:rPr lang="zh-CN" altLang="en-US" dirty="0"/>
              <a:t>系统及其设计</a:t>
            </a:r>
            <a:endParaRPr lang="zh-CN" altLang="en-US" dirty="0"/>
          </a:p>
        </p:txBody>
      </p:sp>
      <p:sp>
        <p:nvSpPr>
          <p:cNvPr id="6" name="副标题 5"/>
          <p:cNvSpPr>
            <a:spLocks noGrp="1"/>
          </p:cNvSpPr>
          <p:nvPr>
            <p:ph type="subTitle" idx="1"/>
          </p:nvPr>
        </p:nvSpPr>
        <p:spPr>
          <a:xfrm>
            <a:off x="0" y="4034563"/>
            <a:ext cx="5436096" cy="870018"/>
          </a:xfrm>
        </p:spPr>
        <p:txBody>
          <a:bodyPr>
            <a:normAutofit lnSpcReduction="10000"/>
          </a:bodyPr>
          <a:lstStyle/>
          <a:p>
            <a:r>
              <a:rPr lang="zh-CN" altLang="en-US" dirty="0"/>
              <a:t>第一节  认识系统</a:t>
            </a:r>
            <a:endParaRPr lang="en-US" altLang="zh-CN" dirty="0"/>
          </a:p>
          <a:p>
            <a:r>
              <a:rPr lang="zh-CN" altLang="en-US" dirty="0"/>
              <a:t>（第</a:t>
            </a:r>
            <a:r>
              <a:rPr lang="en-US" altLang="zh-CN" dirty="0"/>
              <a:t>1</a:t>
            </a:r>
            <a:r>
              <a:rPr lang="zh-CN" altLang="en-US" dirty="0"/>
              <a:t>课时）</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（一）系统与子系统</a:t>
            </a:r>
            <a:endParaRPr lang="zh-CN" altLang="en-US" dirty="0"/>
          </a:p>
        </p:txBody>
      </p:sp>
      <p:sp>
        <p:nvSpPr>
          <p:cNvPr id="13" name="文本占位符 12"/>
          <p:cNvSpPr>
            <a:spLocks noGrp="1"/>
          </p:cNvSpPr>
          <p:nvPr>
            <p:ph type="body" sz="quarter" idx="3"/>
          </p:nvPr>
        </p:nvSpPr>
        <p:spPr>
          <a:xfrm>
            <a:off x="4572000" y="1419622"/>
            <a:ext cx="4214842" cy="785818"/>
          </a:xfrm>
        </p:spPr>
        <p:txBody>
          <a:bodyPr/>
          <a:lstStyle/>
          <a:p>
            <a:r>
              <a:rPr lang="zh-CN" altLang="en-US" dirty="0"/>
              <a:t>思考：</a:t>
            </a:r>
            <a:endParaRPr lang="zh-CN" altLang="en-US" dirty="0"/>
          </a:p>
        </p:txBody>
      </p:sp>
      <p:sp>
        <p:nvSpPr>
          <p:cNvPr id="14" name="内容占位符 13"/>
          <p:cNvSpPr>
            <a:spLocks noGrp="1"/>
          </p:cNvSpPr>
          <p:nvPr>
            <p:ph sz="quarter" idx="4"/>
          </p:nvPr>
        </p:nvSpPr>
        <p:spPr>
          <a:xfrm>
            <a:off x="4139952" y="1995686"/>
            <a:ext cx="4752528" cy="2016224"/>
          </a:xfrm>
        </p:spPr>
        <p:txBody>
          <a:bodyPr>
            <a:normAutofit fontScale="77500" lnSpcReduction="20000"/>
          </a:bodyPr>
          <a:lstStyle/>
          <a:p>
            <a:r>
              <a:rPr lang="zh-CN" altLang="en-US" dirty="0"/>
              <a:t>人体是一个系统，又包含其他系统，其他系统又可以分出更小的系统。</a:t>
            </a:r>
            <a:endParaRPr lang="en-US" altLang="zh-CN" dirty="0"/>
          </a:p>
          <a:p>
            <a:r>
              <a:rPr lang="zh-CN" altLang="en-US" dirty="0"/>
              <a:t>人体这个大系统是更大系统的组成部分。</a:t>
            </a:r>
            <a:endParaRPr lang="en-US" altLang="zh-CN" dirty="0"/>
          </a:p>
          <a:p>
            <a:r>
              <a:rPr lang="zh-CN" altLang="en-US" dirty="0"/>
              <a:t>人体的各个</a:t>
            </a:r>
            <a:r>
              <a:rPr lang="zh-CN" altLang="en-US"/>
              <a:t>系统之间存在依赖</a:t>
            </a:r>
            <a:r>
              <a:rPr lang="zh-CN" altLang="en-US" dirty="0"/>
              <a:t>和相互作用，都是人体系统不可或缺的。</a:t>
            </a:r>
            <a:endParaRPr lang="zh-CN" altLang="en-US" dirty="0"/>
          </a:p>
          <a:p>
            <a:endParaRPr lang="zh-CN" altLang="en-US" dirty="0"/>
          </a:p>
        </p:txBody>
      </p:sp>
      <p:graphicFrame>
        <p:nvGraphicFramePr>
          <p:cNvPr id="8" name="内容占位符 7"/>
          <p:cNvGraphicFramePr>
            <a:graphicFrameLocks noGrp="1"/>
          </p:cNvGraphicFramePr>
          <p:nvPr>
            <p:ph sz="half" idx="2"/>
          </p:nvPr>
        </p:nvGraphicFramePr>
        <p:xfrm>
          <a:off x="357188" y="1785938"/>
          <a:ext cx="3857625" cy="28740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文本占位符 12"/>
          <p:cNvSpPr txBox="1"/>
          <p:nvPr/>
        </p:nvSpPr>
        <p:spPr>
          <a:xfrm>
            <a:off x="3851920" y="4083918"/>
            <a:ext cx="4934922" cy="497786"/>
          </a:xfrm>
          <a:prstGeom prst="rect">
            <a:avLst/>
          </a:prstGeom>
        </p:spPr>
        <p:txBody>
          <a:bodyPr vert="horz" lIns="91440" tIns="45720" rIns="91440" bIns="45720" rtlCol="0" anchor="t" anchorCtr="0">
            <a:normAutofit/>
          </a:bodyPr>
          <a:lstStyle/>
          <a:p>
            <a:pPr lvl="0" defTabSz="685800">
              <a:buClr>
                <a:srgbClr val="00B0F0"/>
              </a:buClr>
              <a:buSzPct val="80000"/>
            </a:pPr>
            <a:r>
              <a:rPr lang="zh-CN" altLang="en-US" sz="2400" b="1" dirty="0">
                <a:solidFill>
                  <a:srgbClr val="FF0000"/>
                </a:solidFill>
              </a:rPr>
              <a:t>子系统：组成大系统的较小系统。</a:t>
            </a:r>
            <a:endParaRPr kumimoji="0" lang="zh-CN" altLang="en-US"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Graphic spid="8" grpId="0">
        <p:bldAsOne/>
      </p:bldGraphic>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（一）系统与子系统</a:t>
            </a:r>
            <a:endParaRPr lang="zh-CN" altLang="en-US" dirty="0"/>
          </a:p>
        </p:txBody>
      </p:sp>
      <p:sp>
        <p:nvSpPr>
          <p:cNvPr id="12" name="内容占位符 11"/>
          <p:cNvSpPr>
            <a:spLocks noGrp="1"/>
          </p:cNvSpPr>
          <p:nvPr>
            <p:ph sz="quarter" idx="4"/>
          </p:nvPr>
        </p:nvSpPr>
        <p:spPr/>
        <p:txBody>
          <a:bodyPr>
            <a:normAutofit fontScale="77500" lnSpcReduction="20000"/>
          </a:bodyPr>
          <a:lstStyle/>
          <a:p>
            <a:r>
              <a:rPr lang="zh-CN" altLang="en-US" dirty="0"/>
              <a:t>鱼嘴分水堤工程、飞沙堰溢洪排沙工程和宝瓶口引水工程是组成都江堰这个复杂大系统的较小系统，即子系统。</a:t>
            </a:r>
            <a:endParaRPr lang="en-US" altLang="zh-CN" dirty="0"/>
          </a:p>
          <a:p>
            <a:r>
              <a:rPr lang="zh-CN" altLang="en-US" dirty="0"/>
              <a:t>子系统又可以层层分解，如鱼嘴分水排沙子系统可以分解为百丈堤、鱼嘴、金刚堤</a:t>
            </a:r>
            <a:r>
              <a:rPr lang="en-US" altLang="zh-CN" dirty="0"/>
              <a:t>3</a:t>
            </a:r>
            <a:r>
              <a:rPr lang="zh-CN" altLang="en-US" dirty="0"/>
              <a:t>个低一级的子系统，这</a:t>
            </a:r>
            <a:r>
              <a:rPr lang="en-US" altLang="zh-CN" dirty="0"/>
              <a:t>3</a:t>
            </a:r>
            <a:r>
              <a:rPr lang="zh-CN" altLang="en-US" dirty="0"/>
              <a:t>个子系统还可以再分解下一层的子系统。</a:t>
            </a:r>
            <a:endParaRPr lang="en-US" altLang="zh-CN" dirty="0"/>
          </a:p>
        </p:txBody>
      </p:sp>
      <p:graphicFrame>
        <p:nvGraphicFramePr>
          <p:cNvPr id="16" name="内容占位符 16"/>
          <p:cNvGraphicFramePr>
            <a:graphicFrameLocks noGrp="1"/>
          </p:cNvGraphicFramePr>
          <p:nvPr>
            <p:ph sz="half" idx="2"/>
          </p:nvPr>
        </p:nvGraphicFramePr>
        <p:xfrm>
          <a:off x="357188" y="1785938"/>
          <a:ext cx="3857625" cy="28559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7" name="Picture 7"/>
          <p:cNvPicPr>
            <a:picLocks noChangeArrowheads="1"/>
          </p:cNvPicPr>
          <p:nvPr/>
        </p:nvPicPr>
        <p:blipFill>
          <a:blip r:embed="rId6" cstate="print"/>
          <a:srcRect/>
          <a:stretch>
            <a:fillRect/>
          </a:stretch>
        </p:blipFill>
        <p:spPr bwMode="auto">
          <a:xfrm>
            <a:off x="2411760" y="3507854"/>
            <a:ext cx="2160000" cy="144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idx="1"/>
          </p:nvPr>
        </p:nvSpPr>
        <p:spPr/>
        <p:txBody>
          <a:bodyPr/>
          <a:lstStyle/>
          <a:p>
            <a:r>
              <a:rPr lang="zh-CN" altLang="en-US" dirty="0"/>
              <a:t>（一）系统与子系统</a:t>
            </a:r>
            <a:endParaRPr lang="zh-CN" altLang="en-US" dirty="0"/>
          </a:p>
        </p:txBody>
      </p:sp>
      <p:sp>
        <p:nvSpPr>
          <p:cNvPr id="14" name="内容占位符 13"/>
          <p:cNvSpPr>
            <a:spLocks noGrp="1"/>
          </p:cNvSpPr>
          <p:nvPr>
            <p:ph sz="half" idx="2"/>
          </p:nvPr>
        </p:nvSpPr>
        <p:spPr>
          <a:xfrm>
            <a:off x="357158" y="2499742"/>
            <a:ext cx="3857652" cy="2141315"/>
          </a:xfrm>
        </p:spPr>
        <p:txBody>
          <a:bodyPr/>
          <a:lstStyle/>
          <a:p>
            <a:r>
              <a:rPr lang="zh-CN" altLang="en-US" dirty="0"/>
              <a:t>地球生态系统</a:t>
            </a:r>
            <a:endParaRPr lang="en-US" altLang="zh-CN" dirty="0"/>
          </a:p>
          <a:p>
            <a:r>
              <a:rPr lang="zh-CN" altLang="en-US" dirty="0"/>
              <a:t>太阳系</a:t>
            </a:r>
            <a:endParaRPr lang="en-US" altLang="zh-CN" dirty="0"/>
          </a:p>
          <a:p>
            <a:r>
              <a:rPr lang="zh-CN" altLang="en-US" dirty="0"/>
              <a:t>全国电网系统</a:t>
            </a:r>
            <a:endParaRPr lang="zh-CN" altLang="en-US" dirty="0"/>
          </a:p>
        </p:txBody>
      </p:sp>
      <p:sp>
        <p:nvSpPr>
          <p:cNvPr id="15" name="文本占位符 14"/>
          <p:cNvSpPr>
            <a:spLocks noGrp="1"/>
          </p:cNvSpPr>
          <p:nvPr>
            <p:ph type="body" sz="quarter" idx="3"/>
          </p:nvPr>
        </p:nvSpPr>
        <p:spPr>
          <a:xfrm>
            <a:off x="323528" y="1563638"/>
            <a:ext cx="7920880" cy="785818"/>
          </a:xfrm>
        </p:spPr>
        <p:txBody>
          <a:bodyPr>
            <a:normAutofit/>
          </a:bodyPr>
          <a:lstStyle/>
          <a:p>
            <a:r>
              <a:rPr lang="zh-CN" altLang="en-US" dirty="0"/>
              <a:t>立即行动：说说下面的系统，有哪些子系统？</a:t>
            </a:r>
            <a:endParaRPr lang="zh-CN" altLang="en-US" dirty="0"/>
          </a:p>
        </p:txBody>
      </p:sp>
      <p:sp>
        <p:nvSpPr>
          <p:cNvPr id="18" name="内容占位符 17"/>
          <p:cNvSpPr>
            <a:spLocks noGrp="1"/>
          </p:cNvSpPr>
          <p:nvPr>
            <p:ph sz="quarter" idx="4"/>
          </p:nvPr>
        </p:nvSpPr>
        <p:spPr>
          <a:xfrm>
            <a:off x="4629150" y="2571750"/>
            <a:ext cx="3943378" cy="2071702"/>
          </a:xfrm>
        </p:spPr>
        <p:txBody>
          <a:bodyPr>
            <a:normAutofit/>
          </a:bodyPr>
          <a:lstStyle/>
          <a:p>
            <a:r>
              <a:rPr lang="zh-CN" altLang="en-US" dirty="0"/>
              <a:t>汽车系统</a:t>
            </a:r>
            <a:endParaRPr lang="en-US" altLang="zh-CN" dirty="0"/>
          </a:p>
          <a:p>
            <a:r>
              <a:rPr lang="zh-CN" altLang="en-US" dirty="0"/>
              <a:t>教学楼系统</a:t>
            </a:r>
            <a:endParaRPr lang="en-US" altLang="zh-CN" dirty="0"/>
          </a:p>
          <a:p>
            <a:r>
              <a:rPr lang="zh-CN" altLang="en-US" dirty="0"/>
              <a:t>学校一卡通系统</a:t>
            </a:r>
            <a:endParaRPr lang="en-US" altLang="zh-CN" dirty="0"/>
          </a:p>
          <a:p>
            <a:endParaRPr lang="zh-CN" altLang="en-US" dirty="0"/>
          </a:p>
        </p:txBody>
      </p:sp>
      <p:sp>
        <p:nvSpPr>
          <p:cNvPr id="7" name="标题 6"/>
          <p:cNvSpPr>
            <a:spLocks noGrp="1"/>
          </p:cNvSpPr>
          <p:nvPr>
            <p:ph type="title"/>
          </p:nvPr>
        </p:nvSpPr>
        <p:spPr/>
        <p:txBody>
          <a:bodyPr/>
          <a:lstStyle/>
          <a:p>
            <a:r>
              <a:rPr lang="zh-CN" altLang="en-US" dirty="0"/>
              <a:t>一、什么是系统</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（二）子系统与元素</a:t>
            </a:r>
            <a:endParaRPr lang="zh-CN" altLang="en-US" dirty="0"/>
          </a:p>
        </p:txBody>
      </p:sp>
      <p:sp>
        <p:nvSpPr>
          <p:cNvPr id="13" name="文本占位符 12"/>
          <p:cNvSpPr>
            <a:spLocks noGrp="1"/>
          </p:cNvSpPr>
          <p:nvPr>
            <p:ph type="body" sz="quarter" idx="3"/>
          </p:nvPr>
        </p:nvSpPr>
        <p:spPr>
          <a:xfrm>
            <a:off x="3995936" y="1563638"/>
            <a:ext cx="4536504" cy="504056"/>
          </a:xfrm>
        </p:spPr>
        <p:txBody>
          <a:bodyPr/>
          <a:lstStyle/>
          <a:p>
            <a:r>
              <a:rPr lang="zh-CN" altLang="en-US" dirty="0">
                <a:solidFill>
                  <a:srgbClr val="FF0000"/>
                </a:solidFill>
              </a:rPr>
              <a:t>要素：指构成系统的主要元素。</a:t>
            </a:r>
            <a:endParaRPr lang="zh-CN" altLang="en-US" dirty="0">
              <a:solidFill>
                <a:srgbClr val="FF0000"/>
              </a:solidFill>
            </a:endParaRPr>
          </a:p>
        </p:txBody>
      </p:sp>
      <p:sp>
        <p:nvSpPr>
          <p:cNvPr id="14" name="内容占位符 13"/>
          <p:cNvSpPr>
            <a:spLocks noGrp="1"/>
          </p:cNvSpPr>
          <p:nvPr>
            <p:ph sz="quarter" idx="4"/>
          </p:nvPr>
        </p:nvSpPr>
        <p:spPr>
          <a:xfrm>
            <a:off x="3851920" y="2139702"/>
            <a:ext cx="4824536" cy="2503750"/>
          </a:xfrm>
        </p:spPr>
        <p:txBody>
          <a:bodyPr>
            <a:normAutofit fontScale="70000" lnSpcReduction="20000"/>
          </a:bodyPr>
          <a:lstStyle/>
          <a:p>
            <a:r>
              <a:rPr lang="zh-CN" altLang="en-US" dirty="0"/>
              <a:t>“人”相对于“社会”这一系统，是不可划分的最小单元，即构成社会的要素。</a:t>
            </a:r>
            <a:endParaRPr lang="en-US" altLang="zh-CN" dirty="0"/>
          </a:p>
          <a:p>
            <a:r>
              <a:rPr lang="zh-CN" altLang="en-US" dirty="0"/>
              <a:t>作为生物的人体是一个系统，可以分解为呼吸系统、消化系统、神经系统等子系统以及器官、组织、细胞等更小的子系统。</a:t>
            </a:r>
            <a:endParaRPr lang="en-US" altLang="zh-CN" dirty="0"/>
          </a:p>
          <a:p>
            <a:r>
              <a:rPr lang="zh-CN" altLang="en-US" dirty="0">
                <a:solidFill>
                  <a:srgbClr val="FF0000"/>
                </a:solidFill>
              </a:rPr>
              <a:t>元素的不可再分性，也是相对于它所属的系统来说的。</a:t>
            </a:r>
            <a:endParaRPr lang="zh-CN" altLang="en-US" dirty="0">
              <a:solidFill>
                <a:srgbClr val="FF0000"/>
              </a:solidFill>
            </a:endParaRPr>
          </a:p>
        </p:txBody>
      </p:sp>
      <p:sp>
        <p:nvSpPr>
          <p:cNvPr id="15" name="内容占位符 14"/>
          <p:cNvSpPr>
            <a:spLocks noGrp="1"/>
          </p:cNvSpPr>
          <p:nvPr>
            <p:ph sz="half" idx="2"/>
          </p:nvPr>
        </p:nvSpPr>
        <p:spPr>
          <a:xfrm>
            <a:off x="357158" y="1785932"/>
            <a:ext cx="3278738" cy="2855125"/>
          </a:xfrm>
        </p:spPr>
        <p:txBody>
          <a:bodyPr>
            <a:normAutofit fontScale="85000" lnSpcReduction="10000"/>
          </a:bodyPr>
          <a:lstStyle/>
          <a:p>
            <a:r>
              <a:rPr lang="zh-CN" altLang="en-US" dirty="0"/>
              <a:t>望远镜的组成要素：</a:t>
            </a:r>
            <a:endParaRPr lang="en-US" altLang="zh-CN" dirty="0"/>
          </a:p>
          <a:p>
            <a:pPr lvl="1"/>
            <a:r>
              <a:rPr lang="zh-CN" altLang="en-US" dirty="0"/>
              <a:t>目镜</a:t>
            </a:r>
            <a:endParaRPr lang="en-US" altLang="zh-CN" dirty="0"/>
          </a:p>
          <a:p>
            <a:pPr lvl="1"/>
            <a:r>
              <a:rPr lang="zh-CN" altLang="en-US" dirty="0"/>
              <a:t>目镜筒</a:t>
            </a:r>
            <a:endParaRPr lang="en-US" altLang="zh-CN" dirty="0"/>
          </a:p>
          <a:p>
            <a:pPr lvl="1"/>
            <a:r>
              <a:rPr lang="zh-CN" altLang="en-US" dirty="0"/>
              <a:t>物镜</a:t>
            </a:r>
            <a:endParaRPr lang="en-US" altLang="zh-CN" dirty="0"/>
          </a:p>
          <a:p>
            <a:pPr lvl="1"/>
            <a:r>
              <a:rPr lang="zh-CN" altLang="en-US" dirty="0"/>
              <a:t>物镜筒</a:t>
            </a:r>
            <a:endParaRPr lang="en-US" altLang="zh-CN" dirty="0"/>
          </a:p>
          <a:p>
            <a:r>
              <a:rPr lang="zh-CN" altLang="en-US" dirty="0"/>
              <a:t>这些要素相对望远镜，是不可再划分的最小单元。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idx="1"/>
          </p:nvPr>
        </p:nvSpPr>
        <p:spPr/>
        <p:txBody>
          <a:bodyPr/>
          <a:lstStyle/>
          <a:p>
            <a:r>
              <a:rPr lang="zh-CN" altLang="en-US" dirty="0"/>
              <a:t>（二）子系统与元素</a:t>
            </a:r>
            <a:endParaRPr lang="zh-CN" altLang="en-US" dirty="0"/>
          </a:p>
        </p:txBody>
      </p:sp>
      <p:sp>
        <p:nvSpPr>
          <p:cNvPr id="7" name="标题 6"/>
          <p:cNvSpPr>
            <a:spLocks noGrp="1"/>
          </p:cNvSpPr>
          <p:nvPr>
            <p:ph type="title"/>
          </p:nvPr>
        </p:nvSpPr>
        <p:spPr/>
        <p:txBody>
          <a:bodyPr/>
          <a:lstStyle/>
          <a:p>
            <a:r>
              <a:rPr lang="zh-CN" altLang="en-US" dirty="0"/>
              <a:t>一、什么是系统</a:t>
            </a:r>
            <a:endParaRPr lang="zh-CN" altLang="en-US" dirty="0"/>
          </a:p>
        </p:txBody>
      </p:sp>
      <p:graphicFrame>
        <p:nvGraphicFramePr>
          <p:cNvPr id="12" name="内容占位符 11"/>
          <p:cNvGraphicFramePr>
            <a:graphicFrameLocks noGrp="1"/>
          </p:cNvGraphicFramePr>
          <p:nvPr>
            <p:ph sz="half" idx="2"/>
          </p:nvPr>
        </p:nvGraphicFramePr>
        <p:xfrm>
          <a:off x="1835150" y="1995686"/>
          <a:ext cx="6481764" cy="2595880"/>
        </p:xfrm>
        <a:graphic>
          <a:graphicData uri="http://schemas.openxmlformats.org/drawingml/2006/table">
            <a:tbl>
              <a:tblPr firstRow="1" bandRow="1">
                <a:tableStyleId>{5C22544A-7EE6-4342-B048-85BDC9FD1C3A}</a:tableStyleId>
              </a:tblPr>
              <a:tblGrid>
                <a:gridCol w="1800746"/>
                <a:gridCol w="4681018"/>
              </a:tblGrid>
              <a:tr h="370840">
                <a:tc>
                  <a:txBody>
                    <a:bodyPr/>
                    <a:lstStyle/>
                    <a:p>
                      <a:pPr algn="ctr"/>
                      <a:r>
                        <a:rPr lang="zh-CN" altLang="en-US" dirty="0"/>
                        <a:t>系统</a:t>
                      </a:r>
                      <a:endParaRPr lang="zh-CN" altLang="en-US" dirty="0"/>
                    </a:p>
                  </a:txBody>
                  <a:tcPr anchor="ctr"/>
                </a:tc>
                <a:tc>
                  <a:txBody>
                    <a:bodyPr/>
                    <a:lstStyle/>
                    <a:p>
                      <a:pPr algn="ctr"/>
                      <a:r>
                        <a:rPr lang="zh-CN" altLang="en-US" dirty="0"/>
                        <a:t>组成要素</a:t>
                      </a:r>
                      <a:endParaRPr lang="zh-CN" altLang="en-US" dirty="0"/>
                    </a:p>
                  </a:txBody>
                  <a:tcPr anchor="ctr"/>
                </a:tc>
              </a:tr>
              <a:tr h="370840">
                <a:tc>
                  <a:txBody>
                    <a:bodyPr/>
                    <a:lstStyle/>
                    <a:p>
                      <a:pPr algn="ctr"/>
                      <a:r>
                        <a:rPr lang="zh-CN" altLang="en-US" dirty="0"/>
                        <a:t>机械钟</a:t>
                      </a:r>
                      <a:endParaRPr lang="zh-CN" altLang="en-US" dirty="0"/>
                    </a:p>
                  </a:txBody>
                  <a:tcPr anchor="ctr"/>
                </a:tc>
                <a:tc>
                  <a:txBody>
                    <a:bodyPr/>
                    <a:lstStyle/>
                    <a:p>
                      <a:pPr algn="ctr"/>
                      <a:endParaRPr lang="zh-CN" altLang="en-US" dirty="0"/>
                    </a:p>
                  </a:txBody>
                  <a:tcPr anchor="ctr"/>
                </a:tc>
              </a:tr>
              <a:tr h="370840">
                <a:tc>
                  <a:txBody>
                    <a:bodyPr/>
                    <a:lstStyle/>
                    <a:p>
                      <a:pPr algn="ctr"/>
                      <a:r>
                        <a:rPr lang="zh-CN" altLang="en-US" dirty="0"/>
                        <a:t>自行车</a:t>
                      </a:r>
                      <a:endParaRPr lang="zh-CN" altLang="en-US" dirty="0"/>
                    </a:p>
                  </a:txBody>
                  <a:tcPr anchor="ctr"/>
                </a:tc>
                <a:tc>
                  <a:txBody>
                    <a:bodyPr/>
                    <a:lstStyle/>
                    <a:p>
                      <a:pPr algn="ctr"/>
                      <a:endParaRPr lang="zh-CN" altLang="en-US" dirty="0"/>
                    </a:p>
                  </a:txBody>
                  <a:tcPr anchor="ctr"/>
                </a:tc>
              </a:tr>
              <a:tr h="370840">
                <a:tc>
                  <a:txBody>
                    <a:bodyPr/>
                    <a:lstStyle/>
                    <a:p>
                      <a:pPr algn="ctr"/>
                      <a:r>
                        <a:rPr lang="zh-CN" altLang="en-US" dirty="0"/>
                        <a:t>计算机</a:t>
                      </a:r>
                      <a:endParaRPr lang="zh-CN" altLang="en-US" dirty="0"/>
                    </a:p>
                  </a:txBody>
                  <a:tcPr anchor="ctr"/>
                </a:tc>
                <a:tc>
                  <a:txBody>
                    <a:bodyPr/>
                    <a:lstStyle/>
                    <a:p>
                      <a:pPr algn="ctr"/>
                      <a:endParaRPr lang="zh-CN" altLang="en-US" dirty="0"/>
                    </a:p>
                  </a:txBody>
                  <a:tcPr anchor="ctr"/>
                </a:tc>
              </a:tr>
              <a:tr h="370840">
                <a:tc>
                  <a:txBody>
                    <a:bodyPr/>
                    <a:lstStyle/>
                    <a:p>
                      <a:pPr algn="ctr"/>
                      <a:r>
                        <a:rPr lang="zh-CN" altLang="en-US" dirty="0"/>
                        <a:t>建筑</a:t>
                      </a:r>
                      <a:endParaRPr lang="zh-CN" altLang="en-US" dirty="0"/>
                    </a:p>
                  </a:txBody>
                  <a:tcPr anchor="ctr"/>
                </a:tc>
                <a:tc>
                  <a:txBody>
                    <a:bodyPr/>
                    <a:lstStyle/>
                    <a:p>
                      <a:pPr algn="ctr"/>
                      <a:endParaRPr lang="zh-CN" altLang="en-US" dirty="0"/>
                    </a:p>
                  </a:txBody>
                  <a:tcPr anchor="ctr"/>
                </a:tc>
              </a:tr>
              <a:tr h="370840">
                <a:tc>
                  <a:txBody>
                    <a:bodyPr/>
                    <a:lstStyle/>
                    <a:p>
                      <a:pPr algn="ctr"/>
                      <a:r>
                        <a:rPr lang="zh-CN" altLang="en-US" dirty="0"/>
                        <a:t>池塘</a:t>
                      </a:r>
                      <a:endParaRPr lang="zh-CN" altLang="en-US" dirty="0"/>
                    </a:p>
                  </a:txBody>
                  <a:tcPr anchor="ctr"/>
                </a:tc>
                <a:tc>
                  <a:txBody>
                    <a:bodyPr/>
                    <a:lstStyle/>
                    <a:p>
                      <a:pPr algn="ctr"/>
                      <a:endParaRPr lang="zh-CN" altLang="en-US" dirty="0"/>
                    </a:p>
                  </a:txBody>
                  <a:tcPr anchor="ctr"/>
                </a:tc>
              </a:tr>
              <a:tr h="370840">
                <a:tc>
                  <a:txBody>
                    <a:bodyPr/>
                    <a:lstStyle/>
                    <a:p>
                      <a:pPr algn="ctr"/>
                      <a:endParaRPr lang="zh-CN" altLang="en-US" dirty="0"/>
                    </a:p>
                  </a:txBody>
                  <a:tcPr anchor="ctr"/>
                </a:tc>
                <a:tc>
                  <a:txBody>
                    <a:bodyPr/>
                    <a:lstStyle/>
                    <a:p>
                      <a:pPr algn="ctr"/>
                      <a:endParaRPr lang="zh-CN" altLang="en-US" dirty="0"/>
                    </a:p>
                  </a:txBody>
                  <a:tcPr anchor="ctr"/>
                </a:tc>
              </a:tr>
            </a:tbl>
          </a:graphicData>
        </a:graphic>
      </p:graphicFrame>
      <p:sp>
        <p:nvSpPr>
          <p:cNvPr id="9" name="文本占位符 8"/>
          <p:cNvSpPr>
            <a:spLocks noGrp="1"/>
          </p:cNvSpPr>
          <p:nvPr>
            <p:ph type="body" sz="quarter" idx="3"/>
          </p:nvPr>
        </p:nvSpPr>
        <p:spPr>
          <a:xfrm>
            <a:off x="1547664" y="1419622"/>
            <a:ext cx="6192688" cy="576064"/>
          </a:xfrm>
        </p:spPr>
        <p:txBody>
          <a:bodyPr>
            <a:normAutofit/>
          </a:bodyPr>
          <a:lstStyle/>
          <a:p>
            <a:r>
              <a:rPr lang="zh-CN" altLang="en-US" dirty="0"/>
              <a:t>思考：说说下面的系统，由哪些要素构成？</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（三）系统的分类</a:t>
            </a:r>
            <a:endParaRPr lang="zh-CN" altLang="en-US" dirty="0"/>
          </a:p>
        </p:txBody>
      </p:sp>
      <p:graphicFrame>
        <p:nvGraphicFramePr>
          <p:cNvPr id="8" name="内容占位符 7"/>
          <p:cNvGraphicFramePr>
            <a:graphicFrameLocks noGrp="1"/>
          </p:cNvGraphicFramePr>
          <p:nvPr>
            <p:ph sz="half" idx="2"/>
          </p:nvPr>
        </p:nvGraphicFramePr>
        <p:xfrm>
          <a:off x="357188" y="1491630"/>
          <a:ext cx="8607301" cy="3164840"/>
        </p:xfrm>
        <a:graphic>
          <a:graphicData uri="http://schemas.openxmlformats.org/drawingml/2006/table">
            <a:tbl>
              <a:tblPr firstRow="1" bandRow="1">
                <a:tableStyleId>{5C22544A-7EE6-4342-B048-85BDC9FD1C3A}</a:tableStyleId>
              </a:tblPr>
              <a:tblGrid>
                <a:gridCol w="716599"/>
                <a:gridCol w="1772549"/>
                <a:gridCol w="1772549"/>
                <a:gridCol w="4345604"/>
              </a:tblGrid>
              <a:tr h="370840">
                <a:tc>
                  <a:txBody>
                    <a:bodyPr/>
                    <a:lstStyle/>
                    <a:p>
                      <a:pPr algn="ctr"/>
                      <a:r>
                        <a:rPr lang="zh-CN" altLang="en-US" dirty="0"/>
                        <a:t>序号</a:t>
                      </a:r>
                      <a:endParaRPr lang="zh-CN" altLang="en-US" dirty="0"/>
                    </a:p>
                  </a:txBody>
                  <a:tcPr anchor="ctr"/>
                </a:tc>
                <a:tc>
                  <a:txBody>
                    <a:bodyPr/>
                    <a:lstStyle/>
                    <a:p>
                      <a:pPr algn="ctr"/>
                      <a:r>
                        <a:rPr lang="zh-CN" altLang="en-US" dirty="0"/>
                        <a:t>分类标准</a:t>
                      </a:r>
                      <a:endParaRPr lang="zh-CN" altLang="en-US" dirty="0"/>
                    </a:p>
                  </a:txBody>
                  <a:tcPr anchor="ctr"/>
                </a:tc>
                <a:tc>
                  <a:txBody>
                    <a:bodyPr/>
                    <a:lstStyle/>
                    <a:p>
                      <a:pPr algn="ctr"/>
                      <a:r>
                        <a:rPr lang="zh-CN" altLang="en-US" dirty="0"/>
                        <a:t>分类</a:t>
                      </a:r>
                      <a:endParaRPr lang="zh-CN" altLang="en-US" dirty="0"/>
                    </a:p>
                  </a:txBody>
                  <a:tcPr anchor="ctr"/>
                </a:tc>
                <a:tc>
                  <a:txBody>
                    <a:bodyPr/>
                    <a:lstStyle/>
                    <a:p>
                      <a:pPr algn="ctr"/>
                      <a:r>
                        <a:rPr lang="zh-CN" altLang="en-US" dirty="0"/>
                        <a:t>说明</a:t>
                      </a:r>
                      <a:endParaRPr lang="zh-CN" altLang="en-US" dirty="0"/>
                    </a:p>
                  </a:txBody>
                  <a:tcPr anchor="ctr"/>
                </a:tc>
              </a:tr>
              <a:tr h="370840">
                <a:tc>
                  <a:txBody>
                    <a:bodyPr/>
                    <a:lstStyle/>
                    <a:p>
                      <a:pPr algn="ctr"/>
                      <a:r>
                        <a:rPr lang="en-US" altLang="zh-CN" dirty="0"/>
                        <a:t>1</a:t>
                      </a:r>
                      <a:endParaRPr lang="zh-CN" altLang="en-US"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smtClean="0"/>
                        <a:t>按要素的</a:t>
                      </a:r>
                      <a:r>
                        <a:rPr lang="zh-CN" altLang="en-US" dirty="0"/>
                        <a:t>性质</a:t>
                      </a:r>
                      <a:endParaRPr lang="zh-CN" altLang="en-US"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a:t>自然系统</a:t>
                      </a:r>
                      <a:endParaRPr lang="en-US" altLang="zh-CN" dirty="0"/>
                    </a:p>
                    <a:p>
                      <a:pPr marL="0" marR="0" indent="0" algn="ctr" defTabSz="685800" rtl="0" eaLnBrk="1" fontAlgn="auto" latinLnBrk="0" hangingPunct="1">
                        <a:lnSpc>
                          <a:spcPct val="100000"/>
                        </a:lnSpc>
                        <a:spcBef>
                          <a:spcPts val="0"/>
                        </a:spcBef>
                        <a:spcAft>
                          <a:spcPts val="0"/>
                        </a:spcAft>
                        <a:buClrTx/>
                        <a:buSzTx/>
                        <a:buFontTx/>
                        <a:buNone/>
                        <a:defRPr/>
                      </a:pPr>
                      <a:r>
                        <a:rPr lang="zh-CN" altLang="en-US" dirty="0"/>
                        <a:t>人工系统</a:t>
                      </a:r>
                      <a:endParaRPr lang="en-US" altLang="zh-CN" dirty="0"/>
                    </a:p>
                    <a:p>
                      <a:pPr marL="0" marR="0" indent="0" algn="ctr" defTabSz="685800" rtl="0" eaLnBrk="1" fontAlgn="auto" latinLnBrk="0" hangingPunct="1">
                        <a:lnSpc>
                          <a:spcPct val="100000"/>
                        </a:lnSpc>
                        <a:spcBef>
                          <a:spcPts val="0"/>
                        </a:spcBef>
                        <a:spcAft>
                          <a:spcPts val="0"/>
                        </a:spcAft>
                        <a:buClrTx/>
                        <a:buSzTx/>
                        <a:buFontTx/>
                        <a:buNone/>
                        <a:defRPr/>
                      </a:pPr>
                      <a:r>
                        <a:rPr lang="zh-CN" altLang="en-US" dirty="0"/>
                        <a:t>复合系统</a:t>
                      </a:r>
                      <a:endParaRPr lang="zh-CN" altLang="en-US" dirty="0"/>
                    </a:p>
                  </a:txBody>
                  <a:tcPr anchor="ctr"/>
                </a:tc>
                <a:tc>
                  <a:txBody>
                    <a:bodyPr/>
                    <a:lstStyle/>
                    <a:p>
                      <a:r>
                        <a:rPr lang="zh-CN" altLang="en-US" dirty="0"/>
                        <a:t>自然系统就是由天然物质自然形成的系统；</a:t>
                      </a:r>
                      <a:endParaRPr lang="en-US" altLang="zh-CN" dirty="0"/>
                    </a:p>
                    <a:p>
                      <a:r>
                        <a:rPr lang="zh-CN" altLang="en-US" dirty="0"/>
                        <a:t>人工系统是指为达到某种目的而人为建立起来的系统；</a:t>
                      </a:r>
                      <a:endParaRPr lang="en-US" altLang="zh-CN" dirty="0"/>
                    </a:p>
                    <a:p>
                      <a:r>
                        <a:rPr lang="zh-CN" altLang="en-US" dirty="0"/>
                        <a:t>自然系统和人工系统相结合的系统叫作复合系统。</a:t>
                      </a:r>
                      <a:endParaRPr lang="zh-CN" altLang="en-US" dirty="0"/>
                    </a:p>
                  </a:txBody>
                  <a:tcPr anchor="ctr"/>
                </a:tc>
              </a:tr>
              <a:tr h="370840">
                <a:tc>
                  <a:txBody>
                    <a:bodyPr/>
                    <a:lstStyle/>
                    <a:p>
                      <a:pPr algn="ctr"/>
                      <a:r>
                        <a:rPr lang="en-US" altLang="zh-CN" dirty="0"/>
                        <a:t>2</a:t>
                      </a:r>
                      <a:endParaRPr lang="zh-CN" altLang="en-US" dirty="0"/>
                    </a:p>
                  </a:txBody>
                  <a:tcPr anchor="ctr"/>
                </a:tc>
                <a:tc>
                  <a:txBody>
                    <a:bodyPr/>
                    <a:lstStyle/>
                    <a:p>
                      <a:pPr algn="ctr"/>
                      <a:r>
                        <a:rPr lang="zh-CN" altLang="en-US" smtClean="0"/>
                        <a:t>按要素存在</a:t>
                      </a:r>
                      <a:r>
                        <a:rPr lang="zh-CN" altLang="en-US" dirty="0"/>
                        <a:t>的形态</a:t>
                      </a:r>
                      <a:endParaRPr lang="zh-CN" altLang="en-US" dirty="0"/>
                    </a:p>
                  </a:txBody>
                  <a:tcPr anchor="ctr"/>
                </a:tc>
                <a:tc>
                  <a:txBody>
                    <a:bodyPr/>
                    <a:lstStyle/>
                    <a:p>
                      <a:pPr algn="ctr"/>
                      <a:r>
                        <a:rPr lang="zh-CN" altLang="en-US" dirty="0"/>
                        <a:t>实体系统</a:t>
                      </a:r>
                      <a:endParaRPr lang="en-US" altLang="zh-CN" dirty="0"/>
                    </a:p>
                    <a:p>
                      <a:pPr algn="ctr"/>
                      <a:r>
                        <a:rPr lang="zh-CN" altLang="en-US" dirty="0"/>
                        <a:t>概念系统</a:t>
                      </a:r>
                      <a:endParaRPr lang="zh-CN" altLang="en-US" dirty="0"/>
                    </a:p>
                  </a:txBody>
                  <a:tcPr anchor="ctr"/>
                </a:tc>
                <a:tc>
                  <a:txBody>
                    <a:bodyPr/>
                    <a:lstStyle/>
                    <a:p>
                      <a:r>
                        <a:rPr lang="zh-CN" altLang="en-US" dirty="0"/>
                        <a:t>由物质构成的系统叫作实体系统；</a:t>
                      </a:r>
                      <a:endParaRPr lang="en-US" altLang="zh-CN" dirty="0"/>
                    </a:p>
                    <a:p>
                      <a:r>
                        <a:rPr lang="zh-CN" altLang="en-US" dirty="0"/>
                        <a:t>由概念、原理、原则、理论、方法等非物质构成的系统叫作概念系统。概念系统又被称为软科学系统。</a:t>
                      </a:r>
                      <a:endParaRPr lang="zh-CN" altLang="en-US" dirty="0"/>
                    </a:p>
                  </a:txBody>
                  <a:tcPr anchor="ctr"/>
                </a:tc>
              </a:tr>
              <a:tr h="370840">
                <a:tc>
                  <a:txBody>
                    <a:bodyPr/>
                    <a:lstStyle/>
                    <a:p>
                      <a:pPr algn="ctr"/>
                      <a:r>
                        <a:rPr lang="en-US" altLang="zh-CN" dirty="0"/>
                        <a:t>3</a:t>
                      </a:r>
                      <a:endParaRPr lang="zh-CN" altLang="en-US" dirty="0"/>
                    </a:p>
                  </a:txBody>
                  <a:tcPr anchor="ctr"/>
                </a:tc>
                <a:tc>
                  <a:txBody>
                    <a:bodyPr/>
                    <a:lstStyle/>
                    <a:p>
                      <a:pPr algn="ctr"/>
                      <a:r>
                        <a:rPr lang="zh-CN" altLang="en-US" dirty="0"/>
                        <a:t>按运动状态</a:t>
                      </a:r>
                      <a:endParaRPr lang="zh-CN" altLang="en-US" dirty="0"/>
                    </a:p>
                  </a:txBody>
                  <a:tcPr anchor="ctr"/>
                </a:tc>
                <a:tc>
                  <a:txBody>
                    <a:bodyPr/>
                    <a:lstStyle/>
                    <a:p>
                      <a:pPr algn="ctr"/>
                      <a:r>
                        <a:rPr lang="zh-CN" altLang="en-US" dirty="0"/>
                        <a:t>动态系统</a:t>
                      </a:r>
                      <a:endParaRPr lang="en-US" altLang="zh-CN" dirty="0"/>
                    </a:p>
                    <a:p>
                      <a:pPr algn="ctr"/>
                      <a:r>
                        <a:rPr lang="zh-CN" altLang="en-US" dirty="0"/>
                        <a:t>静态系统</a:t>
                      </a:r>
                      <a:endParaRPr lang="zh-CN" altLang="en-US" dirty="0"/>
                    </a:p>
                  </a:txBody>
                  <a:tcPr anchor="ctr"/>
                </a:tc>
                <a:tc>
                  <a:txBody>
                    <a:bodyPr/>
                    <a:lstStyle/>
                    <a:p>
                      <a:endParaRPr lang="zh-CN" altLang="en-US"/>
                    </a:p>
                  </a:txBody>
                  <a:tcPr/>
                </a:tc>
              </a:tr>
              <a:tr h="370840">
                <a:tc>
                  <a:txBody>
                    <a:bodyPr/>
                    <a:lstStyle/>
                    <a:p>
                      <a:pPr algn="ctr"/>
                      <a:r>
                        <a:rPr lang="en-US" altLang="zh-CN" dirty="0"/>
                        <a:t>4</a:t>
                      </a:r>
                      <a:endParaRPr lang="zh-CN" altLang="en-US" dirty="0"/>
                    </a:p>
                  </a:txBody>
                  <a:tcPr anchor="ctr"/>
                </a:tc>
                <a:tc>
                  <a:txBody>
                    <a:bodyPr/>
                    <a:lstStyle/>
                    <a:p>
                      <a:pPr algn="ctr"/>
                      <a:r>
                        <a:rPr lang="zh-CN" altLang="en-US" dirty="0"/>
                        <a:t>从系统与外部环境的关系</a:t>
                      </a:r>
                      <a:endParaRPr lang="zh-CN" altLang="en-US" dirty="0"/>
                    </a:p>
                  </a:txBody>
                  <a:tcPr anchor="ctr"/>
                </a:tc>
                <a:tc>
                  <a:txBody>
                    <a:bodyPr/>
                    <a:lstStyle/>
                    <a:p>
                      <a:pPr algn="ctr"/>
                      <a:r>
                        <a:rPr lang="zh-CN" altLang="en-US" dirty="0"/>
                        <a:t>开放系统</a:t>
                      </a:r>
                      <a:endParaRPr lang="en-US" altLang="zh-CN" dirty="0"/>
                    </a:p>
                    <a:p>
                      <a:pPr algn="ctr"/>
                      <a:r>
                        <a:rPr lang="zh-CN" altLang="en-US" dirty="0"/>
                        <a:t>封闭系统</a:t>
                      </a:r>
                      <a:endParaRPr lang="zh-CN" altLang="en-US" dirty="0"/>
                    </a:p>
                  </a:txBody>
                  <a:tcPr anchor="ctr"/>
                </a:tc>
                <a:tc>
                  <a:txBody>
                    <a:bodyPr/>
                    <a:lstStyle/>
                    <a:p>
                      <a:endParaRPr lang="zh-CN" altLang="en-US" dirty="0"/>
                    </a:p>
                  </a:txBody>
                  <a:tcPr/>
                </a:tc>
              </a:tr>
              <a:tr h="370840">
                <a:tc>
                  <a:txBody>
                    <a:bodyPr/>
                    <a:lstStyle/>
                    <a:p>
                      <a:pPr algn="ctr"/>
                      <a:r>
                        <a:rPr lang="en-US" altLang="zh-CN" dirty="0"/>
                        <a:t>5</a:t>
                      </a:r>
                      <a:endParaRPr lang="zh-CN" altLang="en-US" dirty="0"/>
                    </a:p>
                  </a:txBody>
                  <a:tcPr anchor="ctr"/>
                </a:tc>
                <a:tc>
                  <a:txBody>
                    <a:bodyPr/>
                    <a:lstStyle/>
                    <a:p>
                      <a:pPr algn="ctr"/>
                      <a:r>
                        <a:rPr lang="en-US" altLang="zh-CN" dirty="0"/>
                        <a:t>……</a:t>
                      </a:r>
                      <a:endParaRPr lang="zh-CN" altLang="en-US" dirty="0"/>
                    </a:p>
                  </a:txBody>
                  <a:tcPr anchor="ctr"/>
                </a:tc>
                <a:tc>
                  <a:txBody>
                    <a:bodyPr/>
                    <a:lstStyle/>
                    <a:p>
                      <a:pPr algn="ctr"/>
                      <a:endParaRPr lang="zh-CN" altLang="en-US" dirty="0"/>
                    </a:p>
                  </a:txBody>
                  <a:tcPr anchor="ctr"/>
                </a:tc>
                <a:tc>
                  <a:txBody>
                    <a:bodyPr/>
                    <a:lstStyle/>
                    <a:p>
                      <a:endParaRPr lang="zh-CN" alt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（三）系统的分类</a:t>
            </a:r>
            <a:endParaRPr lang="zh-CN" altLang="en-US" dirty="0"/>
          </a:p>
        </p:txBody>
      </p:sp>
      <p:sp>
        <p:nvSpPr>
          <p:cNvPr id="13" name="文本占位符 12"/>
          <p:cNvSpPr>
            <a:spLocks noGrp="1"/>
          </p:cNvSpPr>
          <p:nvPr>
            <p:ph type="body" sz="quarter" idx="3"/>
          </p:nvPr>
        </p:nvSpPr>
        <p:spPr>
          <a:xfrm>
            <a:off x="683568" y="1635646"/>
            <a:ext cx="2808312" cy="1656184"/>
          </a:xfrm>
        </p:spPr>
        <p:txBody>
          <a:bodyPr/>
          <a:lstStyle/>
          <a:p>
            <a:r>
              <a:rPr lang="zh-CN" altLang="en-US" dirty="0"/>
              <a:t>立即行动：</a:t>
            </a:r>
            <a:endParaRPr lang="en-US" altLang="zh-CN" dirty="0"/>
          </a:p>
          <a:p>
            <a:r>
              <a:rPr lang="zh-CN" altLang="en-US" dirty="0"/>
              <a:t>将系统与对应的类型连接。</a:t>
            </a:r>
            <a:endParaRPr lang="zh-CN" altLang="en-US" dirty="0"/>
          </a:p>
        </p:txBody>
      </p:sp>
      <p:graphicFrame>
        <p:nvGraphicFramePr>
          <p:cNvPr id="10" name="内容占位符 9"/>
          <p:cNvGraphicFramePr>
            <a:graphicFrameLocks noGrp="1"/>
          </p:cNvGraphicFramePr>
          <p:nvPr>
            <p:ph sz="half" idx="2"/>
          </p:nvPr>
        </p:nvGraphicFramePr>
        <p:xfrm>
          <a:off x="3707904" y="987574"/>
          <a:ext cx="4790877" cy="3645276"/>
        </p:xfrm>
        <a:graphic>
          <a:graphicData uri="http://schemas.openxmlformats.org/drawingml/2006/table">
            <a:tbl>
              <a:tblPr firstRow="1" bandRow="1">
                <a:tableStyleId>{5C22544A-7EE6-4342-B048-85BDC9FD1C3A}</a:tableStyleId>
              </a:tblPr>
              <a:tblGrid>
                <a:gridCol w="1596959"/>
                <a:gridCol w="1596959"/>
                <a:gridCol w="1596959"/>
              </a:tblGrid>
              <a:tr h="451974">
                <a:tc>
                  <a:txBody>
                    <a:bodyPr/>
                    <a:lstStyle/>
                    <a:p>
                      <a:pPr algn="ctr"/>
                      <a:r>
                        <a:rPr lang="zh-CN" altLang="en-US" sz="1400" dirty="0"/>
                        <a:t>系统</a:t>
                      </a:r>
                      <a:endParaRPr lang="zh-CN" altLang="en-US" sz="1400" dirty="0"/>
                    </a:p>
                  </a:txBody>
                  <a:tcPr anchor="ctr"/>
                </a:tc>
                <a:tc>
                  <a:txBody>
                    <a:bodyPr/>
                    <a:lstStyle/>
                    <a:p>
                      <a:pPr algn="ctr"/>
                      <a:endParaRPr lang="zh-CN" altLang="en-US" sz="1400" dirty="0"/>
                    </a:p>
                  </a:txBody>
                  <a:tcPr anchor="ctr">
                    <a:noFill/>
                  </a:tcPr>
                </a:tc>
                <a:tc>
                  <a:txBody>
                    <a:bodyPr/>
                    <a:lstStyle/>
                    <a:p>
                      <a:pPr algn="ctr"/>
                      <a:r>
                        <a:rPr lang="zh-CN" altLang="en-US" sz="1400" dirty="0"/>
                        <a:t>类型</a:t>
                      </a:r>
                      <a:endParaRPr lang="zh-CN" altLang="en-US" sz="1400" dirty="0"/>
                    </a:p>
                  </a:txBody>
                  <a:tcPr anchor="ctr"/>
                </a:tc>
              </a:tr>
              <a:tr h="3193302">
                <a:tc>
                  <a:txBody>
                    <a:bodyPr/>
                    <a:lstStyle/>
                    <a:p>
                      <a:pPr algn="r">
                        <a:lnSpc>
                          <a:spcPct val="200000"/>
                        </a:lnSpc>
                      </a:pPr>
                      <a:r>
                        <a:rPr lang="zh-CN" altLang="en-US" sz="1400" dirty="0"/>
                        <a:t>天气系统</a:t>
                      </a:r>
                      <a:endParaRPr lang="en-US" altLang="zh-CN" sz="1400" dirty="0"/>
                    </a:p>
                    <a:p>
                      <a:pPr algn="r">
                        <a:lnSpc>
                          <a:spcPct val="200000"/>
                        </a:lnSpc>
                      </a:pPr>
                      <a:r>
                        <a:rPr lang="zh-CN" altLang="en-US" sz="1400" dirty="0"/>
                        <a:t>森林公园</a:t>
                      </a:r>
                      <a:endParaRPr lang="en-US" altLang="zh-CN" sz="1400" dirty="0"/>
                    </a:p>
                    <a:p>
                      <a:pPr algn="r">
                        <a:lnSpc>
                          <a:spcPct val="200000"/>
                        </a:lnSpc>
                      </a:pPr>
                      <a:r>
                        <a:rPr lang="zh-CN" altLang="en-US" sz="1400" dirty="0"/>
                        <a:t>一所学校</a:t>
                      </a:r>
                      <a:endParaRPr lang="en-US" altLang="zh-CN" sz="1400" dirty="0"/>
                    </a:p>
                    <a:p>
                      <a:pPr algn="r">
                        <a:lnSpc>
                          <a:spcPct val="200000"/>
                        </a:lnSpc>
                      </a:pPr>
                      <a:r>
                        <a:rPr lang="zh-CN" altLang="en-US" sz="1400" dirty="0"/>
                        <a:t>神舟十一号飞船</a:t>
                      </a:r>
                      <a:endParaRPr lang="en-US" altLang="zh-CN" sz="1400" dirty="0"/>
                    </a:p>
                    <a:p>
                      <a:pPr algn="r">
                        <a:lnSpc>
                          <a:spcPct val="200000"/>
                        </a:lnSpc>
                      </a:pPr>
                      <a:r>
                        <a:rPr lang="zh-CN" altLang="en-US" sz="1400" dirty="0"/>
                        <a:t>人体的神经系统</a:t>
                      </a:r>
                      <a:endParaRPr lang="en-US" altLang="zh-CN" sz="1400" dirty="0"/>
                    </a:p>
                    <a:p>
                      <a:pPr algn="r">
                        <a:lnSpc>
                          <a:spcPct val="200000"/>
                        </a:lnSpc>
                      </a:pPr>
                      <a:r>
                        <a:rPr lang="zh-CN" altLang="en-US" sz="1400" dirty="0"/>
                        <a:t>农业生态系统</a:t>
                      </a:r>
                      <a:endParaRPr lang="zh-CN" altLang="en-US" sz="1400" dirty="0"/>
                    </a:p>
                  </a:txBody>
                  <a:tcPr anchor="ctr">
                    <a:noFill/>
                  </a:tcPr>
                </a:tc>
                <a:tc>
                  <a:txBody>
                    <a:bodyPr/>
                    <a:lstStyle/>
                    <a:p>
                      <a:endParaRPr lang="zh-CN" altLang="en-US" sz="1400" dirty="0"/>
                    </a:p>
                  </a:txBody>
                  <a:tcPr>
                    <a:noFill/>
                  </a:tcPr>
                </a:tc>
                <a:tc>
                  <a:txBody>
                    <a:bodyPr/>
                    <a:lstStyle/>
                    <a:p>
                      <a:pPr algn="ctr">
                        <a:lnSpc>
                          <a:spcPct val="300000"/>
                        </a:lnSpc>
                      </a:pPr>
                      <a:r>
                        <a:rPr lang="zh-CN" altLang="en-US" sz="1400" dirty="0"/>
                        <a:t>自然系统</a:t>
                      </a:r>
                      <a:endParaRPr lang="en-US" altLang="zh-CN" sz="1400" dirty="0"/>
                    </a:p>
                    <a:p>
                      <a:pPr algn="ctr">
                        <a:lnSpc>
                          <a:spcPct val="300000"/>
                        </a:lnSpc>
                      </a:pPr>
                      <a:r>
                        <a:rPr lang="zh-CN" altLang="en-US" sz="1400" dirty="0"/>
                        <a:t>人工系统</a:t>
                      </a:r>
                      <a:endParaRPr lang="en-US" altLang="zh-CN" sz="1400" dirty="0"/>
                    </a:p>
                    <a:p>
                      <a:pPr algn="ctr">
                        <a:lnSpc>
                          <a:spcPct val="300000"/>
                        </a:lnSpc>
                      </a:pPr>
                      <a:r>
                        <a:rPr lang="zh-CN" altLang="en-US" sz="1400" dirty="0"/>
                        <a:t>复合系统</a:t>
                      </a:r>
                      <a:endParaRPr lang="zh-CN" altLang="en-US" sz="1400" dirty="0"/>
                    </a:p>
                    <a:p>
                      <a:pPr>
                        <a:lnSpc>
                          <a:spcPct val="200000"/>
                        </a:lnSpc>
                      </a:pPr>
                      <a:endParaRPr lang="zh-CN" altLang="en-US" sz="1400" dirty="0"/>
                    </a:p>
                  </a:txBody>
                  <a:tcPr anchor="ctr">
                    <a:noFill/>
                  </a:tcPr>
                </a:tc>
              </a:tr>
            </a:tbl>
          </a:graphicData>
        </a:graphic>
      </p:graphicFrame>
      <p:cxnSp>
        <p:nvCxnSpPr>
          <p:cNvPr id="17" name="直接连接符 16"/>
          <p:cNvCxnSpPr/>
          <p:nvPr/>
        </p:nvCxnSpPr>
        <p:spPr>
          <a:xfrm>
            <a:off x="5292080" y="2067694"/>
            <a:ext cx="2016224" cy="288032"/>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直接连接符 18"/>
          <p:cNvCxnSpPr/>
          <p:nvPr/>
        </p:nvCxnSpPr>
        <p:spPr>
          <a:xfrm>
            <a:off x="5292080" y="2499742"/>
            <a:ext cx="2016224" cy="115212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0" name="直接连接符 19"/>
          <p:cNvCxnSpPr/>
          <p:nvPr/>
        </p:nvCxnSpPr>
        <p:spPr>
          <a:xfrm>
            <a:off x="5292080" y="2931790"/>
            <a:ext cx="201622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1" name="直接连接符 20"/>
          <p:cNvCxnSpPr/>
          <p:nvPr/>
        </p:nvCxnSpPr>
        <p:spPr>
          <a:xfrm flipV="1">
            <a:off x="5292080" y="3003798"/>
            <a:ext cx="2016224" cy="288032"/>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直接连接符 21"/>
          <p:cNvCxnSpPr/>
          <p:nvPr/>
        </p:nvCxnSpPr>
        <p:spPr>
          <a:xfrm flipV="1">
            <a:off x="5292080" y="2499742"/>
            <a:ext cx="2016224" cy="122413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3" name="直接连接符 22"/>
          <p:cNvCxnSpPr/>
          <p:nvPr/>
        </p:nvCxnSpPr>
        <p:spPr>
          <a:xfrm flipV="1">
            <a:off x="5292080" y="3723878"/>
            <a:ext cx="1944216" cy="432048"/>
          </a:xfrm>
          <a:prstGeom prst="line">
            <a:avLst/>
          </a:prstGeom>
          <a:ln w="5715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（三）系统的分类</a:t>
            </a:r>
            <a:endParaRPr lang="zh-CN" altLang="en-US" dirty="0"/>
          </a:p>
        </p:txBody>
      </p:sp>
      <p:sp>
        <p:nvSpPr>
          <p:cNvPr id="13" name="文本占位符 12"/>
          <p:cNvSpPr>
            <a:spLocks noGrp="1"/>
          </p:cNvSpPr>
          <p:nvPr>
            <p:ph type="body" sz="quarter" idx="3"/>
          </p:nvPr>
        </p:nvSpPr>
        <p:spPr>
          <a:xfrm>
            <a:off x="683568" y="1635646"/>
            <a:ext cx="2808312" cy="1656184"/>
          </a:xfrm>
        </p:spPr>
        <p:txBody>
          <a:bodyPr/>
          <a:lstStyle/>
          <a:p>
            <a:r>
              <a:rPr lang="zh-CN" altLang="en-US" dirty="0"/>
              <a:t>立即行动：</a:t>
            </a:r>
            <a:endParaRPr lang="en-US" altLang="zh-CN" dirty="0"/>
          </a:p>
          <a:p>
            <a:r>
              <a:rPr lang="zh-CN" altLang="en-US" dirty="0"/>
              <a:t>将系统与对应的类型连接。</a:t>
            </a:r>
            <a:endParaRPr lang="zh-CN" altLang="en-US" dirty="0"/>
          </a:p>
        </p:txBody>
      </p:sp>
      <p:graphicFrame>
        <p:nvGraphicFramePr>
          <p:cNvPr id="10" name="内容占位符 9"/>
          <p:cNvGraphicFramePr>
            <a:graphicFrameLocks noGrp="1"/>
          </p:cNvGraphicFramePr>
          <p:nvPr>
            <p:ph sz="half" idx="2"/>
          </p:nvPr>
        </p:nvGraphicFramePr>
        <p:xfrm>
          <a:off x="3707904" y="987574"/>
          <a:ext cx="4790877" cy="3645276"/>
        </p:xfrm>
        <a:graphic>
          <a:graphicData uri="http://schemas.openxmlformats.org/drawingml/2006/table">
            <a:tbl>
              <a:tblPr firstRow="1" bandRow="1">
                <a:tableStyleId>{5C22544A-7EE6-4342-B048-85BDC9FD1C3A}</a:tableStyleId>
              </a:tblPr>
              <a:tblGrid>
                <a:gridCol w="1728192"/>
                <a:gridCol w="1465726"/>
                <a:gridCol w="1596959"/>
              </a:tblGrid>
              <a:tr h="451974">
                <a:tc>
                  <a:txBody>
                    <a:bodyPr/>
                    <a:lstStyle/>
                    <a:p>
                      <a:pPr algn="ctr"/>
                      <a:r>
                        <a:rPr lang="zh-CN" altLang="en-US" sz="1400" dirty="0"/>
                        <a:t>系统</a:t>
                      </a:r>
                      <a:endParaRPr lang="zh-CN" altLang="en-US" sz="1400" dirty="0"/>
                    </a:p>
                  </a:txBody>
                  <a:tcPr anchor="ctr"/>
                </a:tc>
                <a:tc>
                  <a:txBody>
                    <a:bodyPr/>
                    <a:lstStyle/>
                    <a:p>
                      <a:pPr algn="ctr"/>
                      <a:endParaRPr lang="zh-CN" altLang="en-US" sz="1400" dirty="0"/>
                    </a:p>
                  </a:txBody>
                  <a:tcPr anchor="ctr">
                    <a:noFill/>
                  </a:tcPr>
                </a:tc>
                <a:tc>
                  <a:txBody>
                    <a:bodyPr/>
                    <a:lstStyle/>
                    <a:p>
                      <a:pPr algn="ctr"/>
                      <a:r>
                        <a:rPr lang="zh-CN" altLang="en-US" sz="1400" dirty="0"/>
                        <a:t>类型</a:t>
                      </a:r>
                      <a:endParaRPr lang="zh-CN" altLang="en-US" sz="1400" dirty="0"/>
                    </a:p>
                  </a:txBody>
                  <a:tcPr anchor="ctr"/>
                </a:tc>
              </a:tr>
              <a:tr h="3193302">
                <a:tc>
                  <a:txBody>
                    <a:bodyPr/>
                    <a:lstStyle/>
                    <a:p>
                      <a:pPr algn="r">
                        <a:lnSpc>
                          <a:spcPct val="200000"/>
                        </a:lnSpc>
                      </a:pPr>
                      <a:r>
                        <a:rPr lang="zh-CN" altLang="en-US" sz="1400" dirty="0"/>
                        <a:t>“一带一路”倡议</a:t>
                      </a:r>
                      <a:endParaRPr lang="zh-CN" altLang="en-US" sz="1400" dirty="0"/>
                    </a:p>
                    <a:p>
                      <a:pPr algn="r">
                        <a:lnSpc>
                          <a:spcPct val="200000"/>
                        </a:lnSpc>
                      </a:pPr>
                      <a:r>
                        <a:rPr lang="zh-CN" altLang="en-US" sz="1400" dirty="0"/>
                        <a:t>银河系</a:t>
                      </a:r>
                      <a:endParaRPr lang="zh-CN" altLang="en-US" sz="1400" dirty="0"/>
                    </a:p>
                    <a:p>
                      <a:pPr algn="r">
                        <a:lnSpc>
                          <a:spcPct val="200000"/>
                        </a:lnSpc>
                      </a:pPr>
                      <a:r>
                        <a:rPr lang="zh-CN" altLang="en-US" sz="1400" dirty="0"/>
                        <a:t>收割机</a:t>
                      </a:r>
                      <a:endParaRPr lang="zh-CN" altLang="en-US" sz="1400" dirty="0"/>
                    </a:p>
                    <a:p>
                      <a:pPr algn="r">
                        <a:lnSpc>
                          <a:spcPct val="200000"/>
                        </a:lnSpc>
                      </a:pPr>
                      <a:r>
                        <a:rPr lang="zh-CN" altLang="en-US" sz="1400" dirty="0"/>
                        <a:t>洗衣机工作流程</a:t>
                      </a:r>
                      <a:endParaRPr lang="zh-CN" altLang="en-US" sz="1400" dirty="0"/>
                    </a:p>
                    <a:p>
                      <a:pPr algn="r">
                        <a:lnSpc>
                          <a:spcPct val="200000"/>
                        </a:lnSpc>
                      </a:pPr>
                      <a:r>
                        <a:rPr lang="zh-CN" altLang="en-US" sz="1400" dirty="0"/>
                        <a:t>学校课程表</a:t>
                      </a:r>
                      <a:endParaRPr lang="zh-CN" altLang="en-US" sz="1400" dirty="0"/>
                    </a:p>
                    <a:p>
                      <a:pPr algn="r">
                        <a:lnSpc>
                          <a:spcPct val="200000"/>
                        </a:lnSpc>
                      </a:pPr>
                      <a:r>
                        <a:rPr lang="zh-CN" altLang="en-US" sz="1400" dirty="0"/>
                        <a:t>电视机遥控器</a:t>
                      </a:r>
                      <a:endParaRPr lang="zh-CN" altLang="en-US" sz="1400" dirty="0"/>
                    </a:p>
                  </a:txBody>
                  <a:tcPr anchor="ctr">
                    <a:noFill/>
                  </a:tcPr>
                </a:tc>
                <a:tc>
                  <a:txBody>
                    <a:bodyPr/>
                    <a:lstStyle/>
                    <a:p>
                      <a:endParaRPr lang="zh-CN" altLang="en-US" sz="1400" dirty="0"/>
                    </a:p>
                  </a:txBody>
                  <a:tcPr>
                    <a:noFill/>
                  </a:tcPr>
                </a:tc>
                <a:tc>
                  <a:txBody>
                    <a:bodyPr/>
                    <a:lstStyle/>
                    <a:p>
                      <a:pPr algn="ctr">
                        <a:lnSpc>
                          <a:spcPct val="300000"/>
                        </a:lnSpc>
                      </a:pPr>
                      <a:r>
                        <a:rPr lang="zh-CN" altLang="en-US" sz="1400" dirty="0"/>
                        <a:t>实体系统</a:t>
                      </a:r>
                      <a:endParaRPr lang="en-US" altLang="zh-CN" sz="1400" dirty="0"/>
                    </a:p>
                    <a:p>
                      <a:pPr algn="ctr">
                        <a:lnSpc>
                          <a:spcPct val="300000"/>
                        </a:lnSpc>
                      </a:pPr>
                      <a:r>
                        <a:rPr lang="zh-CN" altLang="en-US" sz="1400" dirty="0"/>
                        <a:t>概念系统</a:t>
                      </a:r>
                      <a:endParaRPr lang="en-US" altLang="zh-CN" sz="1400" dirty="0"/>
                    </a:p>
                  </a:txBody>
                  <a:tcPr anchor="ctr">
                    <a:noFill/>
                  </a:tcPr>
                </a:tc>
              </a:tr>
            </a:tbl>
          </a:graphicData>
        </a:graphic>
      </p:graphicFrame>
      <p:cxnSp>
        <p:nvCxnSpPr>
          <p:cNvPr id="17" name="直接连接符 16"/>
          <p:cNvCxnSpPr/>
          <p:nvPr/>
        </p:nvCxnSpPr>
        <p:spPr>
          <a:xfrm>
            <a:off x="5364088" y="1995686"/>
            <a:ext cx="1944216" cy="144016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直接连接符 18"/>
          <p:cNvCxnSpPr/>
          <p:nvPr/>
        </p:nvCxnSpPr>
        <p:spPr>
          <a:xfrm>
            <a:off x="5364088" y="2427734"/>
            <a:ext cx="1944216" cy="43204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0" name="直接连接符 19"/>
          <p:cNvCxnSpPr/>
          <p:nvPr/>
        </p:nvCxnSpPr>
        <p:spPr>
          <a:xfrm>
            <a:off x="5364088" y="2859782"/>
            <a:ext cx="1944216" cy="7200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1" name="直接连接符 20"/>
          <p:cNvCxnSpPr/>
          <p:nvPr/>
        </p:nvCxnSpPr>
        <p:spPr>
          <a:xfrm>
            <a:off x="5364088" y="3291830"/>
            <a:ext cx="1944216" cy="216024"/>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直接连接符 21"/>
          <p:cNvCxnSpPr/>
          <p:nvPr/>
        </p:nvCxnSpPr>
        <p:spPr>
          <a:xfrm flipV="1">
            <a:off x="5364088" y="3579862"/>
            <a:ext cx="1944216" cy="14401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3" name="直接连接符 22"/>
          <p:cNvCxnSpPr/>
          <p:nvPr/>
        </p:nvCxnSpPr>
        <p:spPr>
          <a:xfrm flipV="1">
            <a:off x="5364088" y="3003798"/>
            <a:ext cx="1944216" cy="1152128"/>
          </a:xfrm>
          <a:prstGeom prst="line">
            <a:avLst/>
          </a:prstGeom>
          <a:ln w="5715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normAutofit/>
          </a:bodyPr>
          <a:lstStyle/>
          <a:p>
            <a:r>
              <a:rPr lang="zh-CN" altLang="en-US" dirty="0"/>
              <a:t>实践活动：系统组成研究。</a:t>
            </a:r>
            <a:endParaRPr lang="zh-CN" altLang="en-US" dirty="0"/>
          </a:p>
        </p:txBody>
      </p:sp>
      <p:sp>
        <p:nvSpPr>
          <p:cNvPr id="13" name="文本占位符 12"/>
          <p:cNvSpPr>
            <a:spLocks noGrp="1"/>
          </p:cNvSpPr>
          <p:nvPr>
            <p:ph type="body" sz="quarter" idx="3"/>
          </p:nvPr>
        </p:nvSpPr>
        <p:spPr>
          <a:xfrm>
            <a:off x="4643438" y="2067694"/>
            <a:ext cx="4214842" cy="504056"/>
          </a:xfrm>
        </p:spPr>
        <p:txBody>
          <a:bodyPr/>
          <a:lstStyle/>
          <a:p>
            <a:r>
              <a:rPr lang="zh-CN" altLang="en-US" dirty="0"/>
              <a:t>分析内容：</a:t>
            </a:r>
            <a:endParaRPr lang="zh-CN" altLang="en-US" dirty="0"/>
          </a:p>
        </p:txBody>
      </p:sp>
      <p:sp>
        <p:nvSpPr>
          <p:cNvPr id="14" name="内容占位符 13"/>
          <p:cNvSpPr>
            <a:spLocks noGrp="1"/>
          </p:cNvSpPr>
          <p:nvPr>
            <p:ph sz="quarter" idx="4"/>
          </p:nvPr>
        </p:nvSpPr>
        <p:spPr>
          <a:xfrm>
            <a:off x="4629150" y="2643758"/>
            <a:ext cx="3943378" cy="1999694"/>
          </a:xfrm>
        </p:spPr>
        <p:txBody>
          <a:bodyPr>
            <a:normAutofit fontScale="92500" lnSpcReduction="10000"/>
          </a:bodyPr>
          <a:lstStyle/>
          <a:p>
            <a:pPr marL="457200" indent="-457200">
              <a:buFont typeface="+mj-lt"/>
              <a:buAutoNum type="arabicPeriod"/>
            </a:pPr>
            <a:r>
              <a:rPr lang="zh-CN" altLang="en-US" dirty="0">
                <a:latin typeface="+mn-ea"/>
              </a:rPr>
              <a:t>系统的基本构成。</a:t>
            </a:r>
            <a:endParaRPr lang="zh-CN" altLang="en-US" dirty="0">
              <a:latin typeface="+mn-ea"/>
            </a:endParaRPr>
          </a:p>
          <a:p>
            <a:pPr marL="457200" indent="-457200">
              <a:buFont typeface="+mj-lt"/>
              <a:buAutoNum type="arabicPeriod"/>
            </a:pPr>
            <a:r>
              <a:rPr lang="zh-CN" altLang="en-US" dirty="0">
                <a:latin typeface="+mn-ea"/>
              </a:rPr>
              <a:t>系统组成部分（要素）之间的联系。</a:t>
            </a:r>
            <a:endParaRPr lang="zh-CN" altLang="en-US" dirty="0">
              <a:latin typeface="+mn-ea"/>
            </a:endParaRPr>
          </a:p>
          <a:p>
            <a:pPr marL="457200" indent="-457200">
              <a:buFont typeface="+mj-lt"/>
              <a:buAutoNum type="arabicPeriod"/>
            </a:pPr>
            <a:r>
              <a:rPr lang="zh-CN" altLang="en-US" dirty="0">
                <a:latin typeface="+mn-ea"/>
              </a:rPr>
              <a:t>系统的整体功能。</a:t>
            </a:r>
            <a:endParaRPr lang="zh-CN" altLang="en-US" dirty="0">
              <a:latin typeface="+mn-ea"/>
            </a:endParaRPr>
          </a:p>
        </p:txBody>
      </p:sp>
      <p:sp>
        <p:nvSpPr>
          <p:cNvPr id="15" name="内容占位符 14"/>
          <p:cNvSpPr>
            <a:spLocks noGrp="1"/>
          </p:cNvSpPr>
          <p:nvPr>
            <p:ph sz="half" idx="2"/>
          </p:nvPr>
        </p:nvSpPr>
        <p:spPr/>
        <p:txBody>
          <a:bodyPr/>
          <a:lstStyle/>
          <a:p>
            <a:r>
              <a:rPr lang="zh-CN" altLang="en-US" dirty="0"/>
              <a:t>可选系统</a:t>
            </a:r>
            <a:endParaRPr lang="en-US" altLang="zh-CN" dirty="0"/>
          </a:p>
          <a:p>
            <a:pPr lvl="1"/>
            <a:r>
              <a:rPr lang="zh-CN" altLang="en-US" dirty="0"/>
              <a:t>学校一卡通系统</a:t>
            </a:r>
            <a:endParaRPr lang="en-US" altLang="zh-CN" dirty="0"/>
          </a:p>
          <a:p>
            <a:pPr lvl="1"/>
            <a:r>
              <a:rPr lang="zh-CN" altLang="en-US" dirty="0"/>
              <a:t>教室多媒体教学系统</a:t>
            </a:r>
            <a:endParaRPr lang="en-US" altLang="zh-CN" dirty="0"/>
          </a:p>
          <a:p>
            <a:pPr lvl="1"/>
            <a:r>
              <a:rPr lang="zh-CN" altLang="en-US" dirty="0"/>
              <a:t>教学楼供电系统</a:t>
            </a:r>
            <a:endParaRPr lang="en-US" altLang="zh-CN" dirty="0"/>
          </a:p>
          <a:p>
            <a:pPr lvl="1"/>
            <a:r>
              <a:rPr lang="zh-CN" altLang="en-US" dirty="0"/>
              <a:t>宿舍给排水系统</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endParaRPr lang="zh-CN" altLang="en-US" dirty="0"/>
          </a:p>
        </p:txBody>
      </p:sp>
      <p:graphicFrame>
        <p:nvGraphicFramePr>
          <p:cNvPr id="11" name="内容占位符 10"/>
          <p:cNvGraphicFramePr>
            <a:graphicFrameLocks noGrp="1"/>
          </p:cNvGraphicFramePr>
          <p:nvPr>
            <p:ph idx="1"/>
          </p:nvPr>
        </p:nvGraphicFramePr>
        <p:xfrm>
          <a:off x="250825" y="933450"/>
          <a:ext cx="8713788" cy="37258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教学内容</a:t>
            </a:r>
            <a:endParaRPr lang="zh-CN" altLang="en-US" dirty="0"/>
          </a:p>
        </p:txBody>
      </p:sp>
      <p:graphicFrame>
        <p:nvGraphicFramePr>
          <p:cNvPr id="9" name="内容占位符 8"/>
          <p:cNvGraphicFramePr>
            <a:graphicFrameLocks noGrp="1"/>
          </p:cNvGraphicFramePr>
          <p:nvPr>
            <p:ph sz="half" idx="1"/>
          </p:nvPr>
        </p:nvGraphicFramePr>
        <p:xfrm>
          <a:off x="107504" y="1131590"/>
          <a:ext cx="4195763" cy="36003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内容占位符 7"/>
          <p:cNvSpPr>
            <a:spLocks noGrp="1"/>
          </p:cNvSpPr>
          <p:nvPr>
            <p:ph sz="half" idx="2"/>
          </p:nvPr>
        </p:nvSpPr>
        <p:spPr>
          <a:xfrm>
            <a:off x="4303267" y="1131590"/>
            <a:ext cx="4840732" cy="3600400"/>
          </a:xfrm>
        </p:spPr>
        <p:txBody>
          <a:bodyPr>
            <a:normAutofit fontScale="85000" lnSpcReduction="10000"/>
          </a:bodyPr>
          <a:lstStyle/>
          <a:p>
            <a:pPr>
              <a:lnSpc>
                <a:spcPct val="150000"/>
              </a:lnSpc>
            </a:pPr>
            <a:r>
              <a:rPr lang="zh-CN" altLang="en-US" sz="2000" dirty="0"/>
              <a:t>学习目标</a:t>
            </a:r>
            <a:endParaRPr lang="zh-CN" altLang="en-US" sz="2000" dirty="0"/>
          </a:p>
          <a:p>
            <a:pPr lvl="1"/>
            <a:r>
              <a:rPr lang="zh-CN" altLang="en-US" sz="1600" dirty="0"/>
              <a:t>从技术应用的角度理解系统的含义和基本构成。</a:t>
            </a:r>
            <a:endParaRPr lang="zh-CN" altLang="en-US" sz="1600" dirty="0"/>
          </a:p>
          <a:p>
            <a:pPr lvl="1"/>
            <a:r>
              <a:rPr lang="zh-CN" altLang="en-US" sz="1600" dirty="0"/>
              <a:t>通过对简单技术系统的分析，理解系统的主要特性。</a:t>
            </a:r>
            <a:endParaRPr lang="zh-CN" altLang="en-US" sz="1600" dirty="0"/>
          </a:p>
          <a:p>
            <a:pPr lvl="1"/>
            <a:r>
              <a:rPr lang="zh-CN" altLang="en-US" sz="1600" dirty="0"/>
              <a:t>通过系统案例分析，学习运用系统的思想方法。</a:t>
            </a:r>
            <a:endParaRPr lang="zh-CN" altLang="en-US" sz="1600" dirty="0"/>
          </a:p>
          <a:p>
            <a:pPr lvl="1"/>
            <a:r>
              <a:rPr lang="zh-CN" altLang="en-US" sz="1600" dirty="0"/>
              <a:t>结合实例进行系统分析，学会系统分析的基本</a:t>
            </a:r>
            <a:r>
              <a:rPr lang="zh-CN" altLang="en-US" sz="1600"/>
              <a:t>方法。</a:t>
            </a:r>
            <a:endParaRPr lang="zh-CN" altLang="en-US" sz="1600" dirty="0"/>
          </a:p>
          <a:p>
            <a:pPr lvl="1"/>
            <a:r>
              <a:rPr lang="zh-CN" altLang="en-US" sz="1600" dirty="0"/>
              <a:t>理解系统优化的意义，通过技术探究，分析影响系统优化的因素。</a:t>
            </a:r>
            <a:endParaRPr lang="zh-CN" altLang="en-US" sz="1600" dirty="0"/>
          </a:p>
          <a:p>
            <a:pPr lvl="1"/>
            <a:r>
              <a:rPr lang="zh-CN" altLang="en-US" sz="1600" dirty="0"/>
              <a:t>初步学会简单系统设计的基本方法。</a:t>
            </a:r>
            <a:endParaRPr lang="zh-CN" altLang="en-US" sz="1600" dirty="0"/>
          </a:p>
          <a:p>
            <a:pPr lvl="1"/>
            <a:r>
              <a:rPr lang="zh-CN" altLang="en-US" sz="1600" dirty="0"/>
              <a:t>增强系统思考和工程思维的能力。</a:t>
            </a:r>
            <a:endParaRPr lang="zh-CN" alt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solidFill>
                  <a:schemeClr val="accent2"/>
                </a:solidFill>
              </a:rPr>
              <a:t>谢谢</a:t>
            </a:r>
            <a:r>
              <a:rPr lang="en-US" altLang="zh-CN" dirty="0">
                <a:solidFill>
                  <a:schemeClr val="accent2"/>
                </a:solidFill>
              </a:rPr>
              <a:t>!</a:t>
            </a:r>
            <a:endParaRPr lang="zh-CN" altLang="en-US"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引入</a:t>
            </a:r>
            <a:endParaRPr lang="zh-CN" altLang="en-US" dirty="0"/>
          </a:p>
        </p:txBody>
      </p:sp>
      <p:sp>
        <p:nvSpPr>
          <p:cNvPr id="9" name="文本占位符 8"/>
          <p:cNvSpPr>
            <a:spLocks noGrp="1"/>
          </p:cNvSpPr>
          <p:nvPr>
            <p:ph type="body" idx="1"/>
          </p:nvPr>
        </p:nvSpPr>
        <p:spPr/>
        <p:txBody>
          <a:bodyPr/>
          <a:lstStyle/>
          <a:p>
            <a:r>
              <a:rPr lang="zh-CN" altLang="en-US" dirty="0"/>
              <a:t>都江堰</a:t>
            </a:r>
            <a:endParaRPr lang="zh-CN" altLang="en-US" dirty="0"/>
          </a:p>
        </p:txBody>
      </p:sp>
      <p:graphicFrame>
        <p:nvGraphicFramePr>
          <p:cNvPr id="17" name="内容占位符 16"/>
          <p:cNvGraphicFramePr>
            <a:graphicFrameLocks noGrp="1"/>
          </p:cNvGraphicFramePr>
          <p:nvPr>
            <p:ph sz="half" idx="2"/>
          </p:nvPr>
        </p:nvGraphicFramePr>
        <p:xfrm>
          <a:off x="323528" y="3363838"/>
          <a:ext cx="3422724" cy="13618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4" name="Picture 2"/>
          <p:cNvPicPr>
            <a:picLocks noChangeAspect="1" noChangeArrowheads="1"/>
          </p:cNvPicPr>
          <p:nvPr/>
        </p:nvPicPr>
        <p:blipFill>
          <a:blip r:embed="rId6" cstate="print"/>
          <a:srcRect/>
          <a:stretch>
            <a:fillRect/>
          </a:stretch>
        </p:blipFill>
        <p:spPr bwMode="auto">
          <a:xfrm>
            <a:off x="251520" y="1707654"/>
            <a:ext cx="3816424" cy="1217426"/>
          </a:xfrm>
          <a:prstGeom prst="rect">
            <a:avLst/>
          </a:prstGeom>
          <a:noFill/>
          <a:ln w="9525">
            <a:noFill/>
            <a:miter lim="800000"/>
            <a:headEnd/>
            <a:tailEnd/>
          </a:ln>
        </p:spPr>
      </p:pic>
      <p:pic>
        <p:nvPicPr>
          <p:cNvPr id="15" name="Picture 3"/>
          <p:cNvPicPr>
            <a:picLocks noChangeAspect="1" noChangeArrowheads="1"/>
          </p:cNvPicPr>
          <p:nvPr/>
        </p:nvPicPr>
        <p:blipFill>
          <a:blip r:embed="rId7" cstate="print"/>
          <a:srcRect/>
          <a:stretch>
            <a:fillRect/>
          </a:stretch>
        </p:blipFill>
        <p:spPr bwMode="auto">
          <a:xfrm>
            <a:off x="4283968" y="1491630"/>
            <a:ext cx="2225738" cy="2808312"/>
          </a:xfrm>
          <a:prstGeom prst="rect">
            <a:avLst/>
          </a:prstGeom>
          <a:noFill/>
          <a:ln w="9525">
            <a:noFill/>
            <a:miter lim="800000"/>
            <a:headEnd/>
            <a:tailEnd/>
          </a:ln>
        </p:spPr>
      </p:pic>
      <p:pic>
        <p:nvPicPr>
          <p:cNvPr id="1026" name="Picture 2"/>
          <p:cNvPicPr>
            <a:picLocks noGrp="1" noChangeAspect="1" noChangeArrowheads="1"/>
          </p:cNvPicPr>
          <p:nvPr>
            <p:ph sz="quarter" idx="4"/>
          </p:nvPr>
        </p:nvPicPr>
        <p:blipFill>
          <a:blip r:embed="rId8" cstate="print"/>
          <a:srcRect/>
          <a:stretch>
            <a:fillRect/>
          </a:stretch>
        </p:blipFill>
        <p:spPr bwMode="auto">
          <a:xfrm>
            <a:off x="6732240" y="915566"/>
            <a:ext cx="2318892" cy="37936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
          </p:nvPr>
        </p:nvSpPr>
        <p:spPr/>
        <p:txBody>
          <a:bodyPr/>
          <a:lstStyle/>
          <a:p>
            <a:r>
              <a:rPr lang="zh-CN" altLang="en-US" dirty="0"/>
              <a:t>都江堰</a:t>
            </a:r>
            <a:endParaRPr lang="zh-CN" altLang="en-US" dirty="0"/>
          </a:p>
        </p:txBody>
      </p:sp>
      <p:graphicFrame>
        <p:nvGraphicFramePr>
          <p:cNvPr id="17" name="内容占位符 16"/>
          <p:cNvGraphicFramePr>
            <a:graphicFrameLocks noGrp="1"/>
          </p:cNvGraphicFramePr>
          <p:nvPr>
            <p:ph sz="half" idx="2"/>
          </p:nvPr>
        </p:nvGraphicFramePr>
        <p:xfrm>
          <a:off x="357188" y="1785938"/>
          <a:ext cx="3857625" cy="28559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占位符 9"/>
          <p:cNvSpPr>
            <a:spLocks noGrp="1"/>
          </p:cNvSpPr>
          <p:nvPr>
            <p:ph type="body" sz="quarter" idx="3"/>
          </p:nvPr>
        </p:nvSpPr>
        <p:spPr>
          <a:xfrm>
            <a:off x="4644008" y="1635646"/>
            <a:ext cx="4214842" cy="785818"/>
          </a:xfrm>
        </p:spPr>
        <p:txBody>
          <a:bodyPr/>
          <a:lstStyle/>
          <a:p>
            <a:r>
              <a:rPr lang="zh-CN" altLang="en-US" dirty="0"/>
              <a:t>思考：</a:t>
            </a:r>
            <a:endParaRPr lang="zh-CN" altLang="en-US" dirty="0"/>
          </a:p>
        </p:txBody>
      </p:sp>
      <p:sp>
        <p:nvSpPr>
          <p:cNvPr id="11" name="内容占位符 10"/>
          <p:cNvSpPr>
            <a:spLocks noGrp="1"/>
          </p:cNvSpPr>
          <p:nvPr>
            <p:ph sz="quarter" idx="4"/>
          </p:nvPr>
        </p:nvSpPr>
        <p:spPr>
          <a:xfrm>
            <a:off x="4629150" y="2427734"/>
            <a:ext cx="3943378" cy="2215718"/>
          </a:xfrm>
        </p:spPr>
        <p:txBody>
          <a:bodyPr>
            <a:normAutofit fontScale="92500" lnSpcReduction="20000"/>
          </a:bodyPr>
          <a:lstStyle/>
          <a:p>
            <a:r>
              <a:rPr lang="zh-CN" altLang="en-US" dirty="0"/>
              <a:t>都江堰三大主体工程的功能分别是什么？</a:t>
            </a:r>
            <a:endParaRPr lang="en-US" altLang="zh-CN" dirty="0"/>
          </a:p>
          <a:p>
            <a:r>
              <a:rPr lang="zh-CN" altLang="en-US" dirty="0"/>
              <a:t>主体工程之间，是否有联系？</a:t>
            </a:r>
            <a:endParaRPr lang="en-US" altLang="zh-CN" dirty="0"/>
          </a:p>
          <a:p>
            <a:r>
              <a:rPr lang="zh-CN" altLang="en-US" dirty="0"/>
              <a:t>如果缺少了其中一个工程，都江堰会怎样？</a:t>
            </a:r>
            <a:endParaRPr lang="zh-CN" altLang="en-US" dirty="0"/>
          </a:p>
        </p:txBody>
      </p:sp>
      <p:sp>
        <p:nvSpPr>
          <p:cNvPr id="7" name="标题 6"/>
          <p:cNvSpPr>
            <a:spLocks noGrp="1"/>
          </p:cNvSpPr>
          <p:nvPr>
            <p:ph type="title"/>
          </p:nvPr>
        </p:nvSpPr>
        <p:spPr/>
        <p:txBody>
          <a:bodyPr/>
          <a:lstStyle/>
          <a:p>
            <a:r>
              <a:rPr lang="zh-CN" altLang="en-US" dirty="0"/>
              <a:t>引入</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实践活动：制作望远镜</a:t>
            </a:r>
            <a:endParaRPr lang="zh-CN" altLang="en-US" dirty="0"/>
          </a:p>
        </p:txBody>
      </p:sp>
      <p:sp>
        <p:nvSpPr>
          <p:cNvPr id="14" name="内容占位符 13"/>
          <p:cNvSpPr>
            <a:spLocks noGrp="1"/>
          </p:cNvSpPr>
          <p:nvPr>
            <p:ph sz="quarter" idx="4"/>
          </p:nvPr>
        </p:nvSpPr>
        <p:spPr>
          <a:xfrm>
            <a:off x="4716016" y="2571750"/>
            <a:ext cx="4176464" cy="2088232"/>
          </a:xfrm>
        </p:spPr>
        <p:txBody>
          <a:bodyPr>
            <a:noAutofit/>
          </a:bodyPr>
          <a:lstStyle/>
          <a:p>
            <a:pPr marL="266700" indent="-266700">
              <a:lnSpc>
                <a:spcPct val="120000"/>
              </a:lnSpc>
              <a:buFont typeface="+mj-lt"/>
              <a:buAutoNum type="arabicPeriod"/>
            </a:pPr>
            <a:r>
              <a:rPr lang="zh-CN" altLang="en-US" sz="1200" dirty="0"/>
              <a:t>望远镜有什么功能？它由哪些部分组成？</a:t>
            </a:r>
            <a:endParaRPr lang="zh-CN" altLang="en-US" sz="1200" dirty="0"/>
          </a:p>
          <a:p>
            <a:pPr marL="266700" indent="-266700">
              <a:lnSpc>
                <a:spcPct val="120000"/>
              </a:lnSpc>
              <a:buFont typeface="+mj-lt"/>
              <a:buAutoNum type="arabicPeriod"/>
            </a:pPr>
            <a:r>
              <a:rPr lang="zh-CN" altLang="en-US" sz="1200" dirty="0"/>
              <a:t>用物镜观察远处一个物体，会看到怎样的图像？</a:t>
            </a:r>
            <a:endParaRPr lang="zh-CN" altLang="en-US" sz="1200" dirty="0"/>
          </a:p>
          <a:p>
            <a:pPr marL="266700" indent="-266700">
              <a:lnSpc>
                <a:spcPct val="120000"/>
              </a:lnSpc>
              <a:buFont typeface="+mj-lt"/>
              <a:buAutoNum type="arabicPeriod"/>
            </a:pPr>
            <a:r>
              <a:rPr lang="zh-CN" altLang="en-US" sz="1200" dirty="0"/>
              <a:t>用目镜观察同一物体，会看到怎样的图像？</a:t>
            </a:r>
            <a:endParaRPr lang="zh-CN" altLang="en-US" sz="1200" dirty="0"/>
          </a:p>
          <a:p>
            <a:pPr marL="266700" indent="-266700">
              <a:lnSpc>
                <a:spcPct val="120000"/>
              </a:lnSpc>
              <a:buFont typeface="+mj-lt"/>
              <a:buAutoNum type="arabicPeriod"/>
            </a:pPr>
            <a:r>
              <a:rPr lang="zh-CN" altLang="en-US" sz="1200" dirty="0"/>
              <a:t>用望远镜观察同一物体，会看到怎样的图像？</a:t>
            </a:r>
            <a:endParaRPr lang="zh-CN" altLang="en-US" sz="1200" dirty="0"/>
          </a:p>
          <a:p>
            <a:pPr marL="266700" indent="-266700">
              <a:lnSpc>
                <a:spcPct val="120000"/>
              </a:lnSpc>
              <a:buFont typeface="+mj-lt"/>
              <a:buAutoNum type="arabicPeriod"/>
            </a:pPr>
            <a:r>
              <a:rPr lang="zh-CN" altLang="en-US" sz="1200" dirty="0"/>
              <a:t>试运用学习过的光学知识，说明为什么会出现上述的现象？</a:t>
            </a:r>
            <a:endParaRPr lang="zh-CN" altLang="en-US" sz="1200" dirty="0"/>
          </a:p>
        </p:txBody>
      </p:sp>
      <p:sp>
        <p:nvSpPr>
          <p:cNvPr id="15" name="内容占位符 14"/>
          <p:cNvSpPr>
            <a:spLocks noGrp="1"/>
          </p:cNvSpPr>
          <p:nvPr>
            <p:ph sz="half" idx="2"/>
          </p:nvPr>
        </p:nvSpPr>
        <p:spPr>
          <a:xfrm>
            <a:off x="374938" y="1564317"/>
            <a:ext cx="3857652" cy="2442002"/>
          </a:xfrm>
        </p:spPr>
        <p:txBody>
          <a:bodyPr>
            <a:normAutofit fontScale="70000" lnSpcReduction="20000"/>
          </a:bodyPr>
          <a:lstStyle/>
          <a:p>
            <a:r>
              <a:rPr lang="zh-CN" altLang="en-US" dirty="0"/>
              <a:t>目的和要求：</a:t>
            </a:r>
            <a:endParaRPr lang="en-US" altLang="zh-CN" dirty="0"/>
          </a:p>
          <a:p>
            <a:pPr lvl="1"/>
            <a:r>
              <a:rPr lang="zh-CN" altLang="en-US" dirty="0"/>
              <a:t>通过望远镜制作实践理解系统的含义和基本构成。</a:t>
            </a:r>
            <a:endParaRPr lang="en-US" altLang="zh-CN" dirty="0"/>
          </a:p>
          <a:p>
            <a:r>
              <a:rPr lang="zh-CN" altLang="en-US" dirty="0"/>
              <a:t>材料及工具准备：</a:t>
            </a:r>
            <a:endParaRPr lang="en-US" altLang="zh-CN" dirty="0"/>
          </a:p>
          <a:p>
            <a:pPr lvl="1"/>
            <a:r>
              <a:rPr lang="zh-CN" altLang="en-US" dirty="0"/>
              <a:t>目镜一个（直径</a:t>
            </a:r>
            <a:r>
              <a:rPr lang="en-US" altLang="zh-CN" dirty="0"/>
              <a:t>3cm</a:t>
            </a:r>
            <a:r>
              <a:rPr lang="zh-CN" altLang="en-US" dirty="0"/>
              <a:t>双凹透镜，焦距</a:t>
            </a:r>
            <a:r>
              <a:rPr lang="en-US" altLang="zh-CN" dirty="0"/>
              <a:t>-7.5cm</a:t>
            </a:r>
            <a:r>
              <a:rPr lang="zh-CN" altLang="en-US" dirty="0"/>
              <a:t>）、物镜一个（直径</a:t>
            </a:r>
            <a:r>
              <a:rPr lang="en-US" altLang="zh-CN" dirty="0"/>
              <a:t>5cm</a:t>
            </a:r>
            <a:r>
              <a:rPr lang="zh-CN" altLang="en-US" dirty="0"/>
              <a:t>双凸透镜或平凸透镜，焦距</a:t>
            </a:r>
            <a:r>
              <a:rPr lang="en-US" altLang="zh-CN" dirty="0"/>
              <a:t>30cm</a:t>
            </a:r>
            <a:r>
              <a:rPr lang="zh-CN" altLang="en-US" dirty="0"/>
              <a:t>）、纸板一块 、剪刀、美工刀、尺子、铅笔、胶水。</a:t>
            </a:r>
            <a:endParaRPr lang="zh-CN" altLang="en-US" dirty="0"/>
          </a:p>
        </p:txBody>
      </p:sp>
      <p:pic>
        <p:nvPicPr>
          <p:cNvPr id="16" name="Picture 4"/>
          <p:cNvPicPr>
            <a:picLocks noChangeAspect="1" noChangeArrowheads="1"/>
          </p:cNvPicPr>
          <p:nvPr/>
        </p:nvPicPr>
        <p:blipFill>
          <a:blip r:embed="rId1" cstate="print"/>
          <a:srcRect/>
          <a:stretch>
            <a:fillRect/>
          </a:stretch>
        </p:blipFill>
        <p:spPr bwMode="auto">
          <a:xfrm>
            <a:off x="845364" y="4083685"/>
            <a:ext cx="2952750" cy="838200"/>
          </a:xfrm>
          <a:prstGeom prst="rect">
            <a:avLst/>
          </a:prstGeom>
          <a:noFill/>
          <a:ln w="9525">
            <a:noFill/>
            <a:miter lim="800000"/>
            <a:headEnd/>
            <a:tailEnd/>
          </a:ln>
        </p:spPr>
      </p:pic>
      <p:pic>
        <p:nvPicPr>
          <p:cNvPr id="2050" name="Picture 2"/>
          <p:cNvPicPr>
            <a:picLocks noChangeAspect="1" noChangeArrowheads="1"/>
          </p:cNvPicPr>
          <p:nvPr/>
        </p:nvPicPr>
        <p:blipFill>
          <a:blip r:embed="rId2" cstate="print"/>
          <a:srcRect/>
          <a:stretch>
            <a:fillRect/>
          </a:stretch>
        </p:blipFill>
        <p:spPr bwMode="auto">
          <a:xfrm>
            <a:off x="5216189" y="969529"/>
            <a:ext cx="3032102" cy="147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p:txBody>
          <a:bodyPr/>
          <a:lstStyle/>
          <a:p>
            <a:r>
              <a:rPr lang="zh-CN" altLang="en-US" dirty="0"/>
              <a:t>望远镜和都江堰都是系统</a:t>
            </a:r>
            <a:endParaRPr lang="zh-CN" altLang="en-US" dirty="0"/>
          </a:p>
        </p:txBody>
      </p:sp>
      <p:sp>
        <p:nvSpPr>
          <p:cNvPr id="13" name="文本占位符 12"/>
          <p:cNvSpPr>
            <a:spLocks noGrp="1"/>
          </p:cNvSpPr>
          <p:nvPr>
            <p:ph type="body" sz="quarter" idx="3"/>
          </p:nvPr>
        </p:nvSpPr>
        <p:spPr>
          <a:xfrm>
            <a:off x="4644008" y="1923678"/>
            <a:ext cx="4214842" cy="569794"/>
          </a:xfrm>
        </p:spPr>
        <p:txBody>
          <a:bodyPr/>
          <a:lstStyle/>
          <a:p>
            <a:r>
              <a:rPr lang="zh-CN" altLang="en-US" dirty="0"/>
              <a:t>系统的定义：</a:t>
            </a:r>
            <a:endParaRPr lang="zh-CN" altLang="en-US" dirty="0"/>
          </a:p>
        </p:txBody>
      </p:sp>
      <p:sp>
        <p:nvSpPr>
          <p:cNvPr id="14" name="内容占位符 13"/>
          <p:cNvSpPr>
            <a:spLocks noGrp="1"/>
          </p:cNvSpPr>
          <p:nvPr>
            <p:ph sz="quarter" idx="4"/>
          </p:nvPr>
        </p:nvSpPr>
        <p:spPr>
          <a:xfrm>
            <a:off x="4629150" y="2643758"/>
            <a:ext cx="3943378" cy="1999694"/>
          </a:xfrm>
        </p:spPr>
        <p:txBody>
          <a:bodyPr>
            <a:normAutofit lnSpcReduction="10000"/>
          </a:bodyPr>
          <a:lstStyle/>
          <a:p>
            <a:r>
              <a:rPr lang="zh-CN" altLang="en-US" dirty="0">
                <a:solidFill>
                  <a:srgbClr val="FF0000"/>
                </a:solidFill>
              </a:rPr>
              <a:t>系统是指由两个或者两个以上相互联系、相互作用的部分（要素）所组成的，具有一定结构和功能的有机整体。</a:t>
            </a:r>
            <a:endParaRPr lang="zh-CN" altLang="en-US" dirty="0">
              <a:solidFill>
                <a:srgbClr val="FF0000"/>
              </a:solidFill>
            </a:endParaRPr>
          </a:p>
          <a:p>
            <a:endParaRPr lang="zh-CN" altLang="en-US" dirty="0">
              <a:solidFill>
                <a:srgbClr val="FF0000"/>
              </a:solidFill>
            </a:endParaRPr>
          </a:p>
        </p:txBody>
      </p:sp>
      <p:sp>
        <p:nvSpPr>
          <p:cNvPr id="15" name="内容占位符 14"/>
          <p:cNvSpPr>
            <a:spLocks noGrp="1"/>
          </p:cNvSpPr>
          <p:nvPr>
            <p:ph sz="half" idx="2"/>
          </p:nvPr>
        </p:nvSpPr>
        <p:spPr>
          <a:xfrm>
            <a:off x="357158" y="1785932"/>
            <a:ext cx="3857652" cy="3234090"/>
          </a:xfrm>
        </p:spPr>
        <p:txBody>
          <a:bodyPr>
            <a:normAutofit fontScale="92500" lnSpcReduction="10000"/>
          </a:bodyPr>
          <a:lstStyle/>
          <a:p>
            <a:r>
              <a:rPr lang="zh-CN" altLang="en-US" dirty="0"/>
              <a:t>基本特征：</a:t>
            </a:r>
            <a:endParaRPr lang="en-US" altLang="zh-CN" dirty="0"/>
          </a:p>
          <a:p>
            <a:pPr marL="685800" lvl="1" indent="-342900">
              <a:buFont typeface="+mj-ea"/>
              <a:buAutoNum type="circleNumDbPlain"/>
            </a:pPr>
            <a:r>
              <a:rPr lang="zh-CN" altLang="en-US" dirty="0">
                <a:latin typeface="+mn-ea"/>
              </a:rPr>
              <a:t>至少由两个或两个以上的部分（要素）组成；</a:t>
            </a:r>
            <a:endParaRPr lang="en-US" altLang="zh-CN" dirty="0">
              <a:latin typeface="+mn-ea"/>
            </a:endParaRPr>
          </a:p>
          <a:p>
            <a:pPr marL="685800" lvl="1" indent="-342900">
              <a:buFont typeface="+mj-ea"/>
              <a:buAutoNum type="circleNumDbPlain"/>
            </a:pPr>
            <a:r>
              <a:rPr lang="zh-CN" altLang="en-US" dirty="0">
                <a:latin typeface="+mn-ea"/>
              </a:rPr>
              <a:t>部分（要素）之间相互联系、相互作用，按照一定的结构形式组成一个整体；</a:t>
            </a:r>
            <a:endParaRPr lang="en-US" altLang="zh-CN" dirty="0">
              <a:latin typeface="+mn-ea"/>
            </a:endParaRPr>
          </a:p>
          <a:p>
            <a:pPr marL="685800" lvl="1" indent="-342900">
              <a:buFont typeface="+mj-ea"/>
              <a:buAutoNum type="circleNumDbPlain"/>
            </a:pPr>
            <a:r>
              <a:rPr lang="zh-CN" altLang="en-US" dirty="0">
                <a:latin typeface="+mn-ea"/>
              </a:rPr>
              <a:t>整体具有局部所没有的特定功能。</a:t>
            </a:r>
            <a:endParaRPr lang="zh-CN" altLang="en-US" dirty="0">
              <a:latin typeface="+mn-ea"/>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idx="1"/>
          </p:nvPr>
        </p:nvSpPr>
        <p:spPr>
          <a:xfrm>
            <a:off x="214282" y="857238"/>
            <a:ext cx="6357982" cy="785818"/>
          </a:xfrm>
        </p:spPr>
        <p:txBody>
          <a:bodyPr>
            <a:normAutofit/>
          </a:bodyPr>
          <a:lstStyle/>
          <a:p>
            <a:r>
              <a:rPr lang="zh-CN" altLang="en-US" dirty="0"/>
              <a:t>思考：生活中，哪里听到或用到系统？</a:t>
            </a:r>
            <a:endParaRPr lang="zh-CN" altLang="en-US" dirty="0"/>
          </a:p>
        </p:txBody>
      </p:sp>
      <p:sp>
        <p:nvSpPr>
          <p:cNvPr id="7" name="标题 6"/>
          <p:cNvSpPr>
            <a:spLocks noGrp="1"/>
          </p:cNvSpPr>
          <p:nvPr>
            <p:ph type="title"/>
          </p:nvPr>
        </p:nvSpPr>
        <p:spPr/>
        <p:txBody>
          <a:bodyPr/>
          <a:lstStyle/>
          <a:p>
            <a:r>
              <a:rPr lang="zh-CN" altLang="en-US" dirty="0"/>
              <a:t>一、什么是系统</a:t>
            </a:r>
            <a:endParaRPr lang="zh-CN" altLang="en-US" dirty="0"/>
          </a:p>
        </p:txBody>
      </p:sp>
      <p:pic>
        <p:nvPicPr>
          <p:cNvPr id="16" name="Picture 6"/>
          <p:cNvPicPr>
            <a:picLocks noChangeArrowheads="1"/>
          </p:cNvPicPr>
          <p:nvPr/>
        </p:nvPicPr>
        <p:blipFill>
          <a:blip r:embed="rId1" cstate="print"/>
          <a:srcRect/>
          <a:stretch>
            <a:fillRect/>
          </a:stretch>
        </p:blipFill>
        <p:spPr bwMode="auto">
          <a:xfrm>
            <a:off x="3707904" y="3363838"/>
            <a:ext cx="2160000" cy="1440000"/>
          </a:xfrm>
          <a:prstGeom prst="rect">
            <a:avLst/>
          </a:prstGeom>
          <a:noFill/>
          <a:ln w="9525">
            <a:noFill/>
            <a:miter lim="800000"/>
            <a:headEnd/>
            <a:tailEnd/>
          </a:ln>
        </p:spPr>
      </p:pic>
      <p:pic>
        <p:nvPicPr>
          <p:cNvPr id="17" name="Picture 7"/>
          <p:cNvPicPr>
            <a:picLocks noChangeAspect="1" noChangeArrowheads="1"/>
          </p:cNvPicPr>
          <p:nvPr/>
        </p:nvPicPr>
        <p:blipFill>
          <a:blip r:embed="rId2" cstate="print"/>
          <a:srcRect/>
          <a:stretch>
            <a:fillRect/>
          </a:stretch>
        </p:blipFill>
        <p:spPr bwMode="auto">
          <a:xfrm>
            <a:off x="467544" y="3363838"/>
            <a:ext cx="2638425" cy="1504950"/>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7883108" y="1635646"/>
            <a:ext cx="891871" cy="1440000"/>
          </a:xfrm>
          <a:prstGeom prst="rect">
            <a:avLst/>
          </a:prstGeom>
          <a:noFill/>
          <a:ln w="9525">
            <a:noFill/>
            <a:miter lim="800000"/>
            <a:headEnd/>
            <a:tailEnd/>
          </a:ln>
        </p:spPr>
      </p:pic>
      <p:pic>
        <p:nvPicPr>
          <p:cNvPr id="19" name="Picture 3"/>
          <p:cNvPicPr>
            <a:picLocks noChangeArrowheads="1"/>
          </p:cNvPicPr>
          <p:nvPr/>
        </p:nvPicPr>
        <p:blipFill>
          <a:blip r:embed="rId4" cstate="print"/>
          <a:srcRect/>
          <a:stretch>
            <a:fillRect/>
          </a:stretch>
        </p:blipFill>
        <p:spPr bwMode="auto">
          <a:xfrm>
            <a:off x="6372200" y="3291830"/>
            <a:ext cx="2160000" cy="1440000"/>
          </a:xfrm>
          <a:prstGeom prst="rect">
            <a:avLst/>
          </a:prstGeom>
          <a:noFill/>
          <a:ln w="9525">
            <a:noFill/>
            <a:miter lim="800000"/>
            <a:headEnd/>
            <a:tailEnd/>
          </a:ln>
        </p:spPr>
      </p:pic>
      <p:pic>
        <p:nvPicPr>
          <p:cNvPr id="20" name="Picture 4"/>
          <p:cNvPicPr>
            <a:picLocks noChangeArrowheads="1"/>
          </p:cNvPicPr>
          <p:nvPr/>
        </p:nvPicPr>
        <p:blipFill>
          <a:blip r:embed="rId5" cstate="print"/>
          <a:srcRect/>
          <a:stretch>
            <a:fillRect/>
          </a:stretch>
        </p:blipFill>
        <p:spPr bwMode="auto">
          <a:xfrm>
            <a:off x="467544" y="1635646"/>
            <a:ext cx="2160000" cy="1440000"/>
          </a:xfrm>
          <a:prstGeom prst="rect">
            <a:avLst/>
          </a:prstGeom>
          <a:noFill/>
          <a:ln w="9525">
            <a:noFill/>
            <a:miter lim="800000"/>
            <a:headEnd/>
            <a:tailEnd/>
          </a:ln>
        </p:spPr>
      </p:pic>
      <p:pic>
        <p:nvPicPr>
          <p:cNvPr id="21" name="Picture 5"/>
          <p:cNvPicPr>
            <a:picLocks noChangeArrowheads="1"/>
          </p:cNvPicPr>
          <p:nvPr/>
        </p:nvPicPr>
        <p:blipFill>
          <a:blip r:embed="rId6" cstate="print"/>
          <a:srcRect/>
          <a:stretch>
            <a:fillRect/>
          </a:stretch>
        </p:blipFill>
        <p:spPr bwMode="auto">
          <a:xfrm>
            <a:off x="3203848" y="1635646"/>
            <a:ext cx="2160000" cy="1440000"/>
          </a:xfrm>
          <a:prstGeom prst="rect">
            <a:avLst/>
          </a:prstGeom>
          <a:noFill/>
          <a:ln w="9525">
            <a:noFill/>
            <a:miter lim="800000"/>
            <a:headEnd/>
            <a:tailEnd/>
          </a:ln>
        </p:spPr>
      </p:pic>
      <p:pic>
        <p:nvPicPr>
          <p:cNvPr id="22" name="Picture 6"/>
          <p:cNvPicPr>
            <a:picLocks noChangeAspect="1" noChangeArrowheads="1"/>
          </p:cNvPicPr>
          <p:nvPr/>
        </p:nvPicPr>
        <p:blipFill>
          <a:blip r:embed="rId7" cstate="print"/>
          <a:srcRect/>
          <a:stretch>
            <a:fillRect/>
          </a:stretch>
        </p:blipFill>
        <p:spPr bwMode="auto">
          <a:xfrm>
            <a:off x="5794876" y="1635646"/>
            <a:ext cx="1595210" cy="144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11" name="文本占位符 10"/>
          <p:cNvSpPr>
            <a:spLocks noGrp="1"/>
          </p:cNvSpPr>
          <p:nvPr>
            <p:ph type="body" idx="1"/>
          </p:nvPr>
        </p:nvSpPr>
        <p:spPr>
          <a:xfrm>
            <a:off x="214282" y="857238"/>
            <a:ext cx="5941894" cy="785818"/>
          </a:xfrm>
        </p:spPr>
        <p:txBody>
          <a:bodyPr>
            <a:normAutofit/>
          </a:bodyPr>
          <a:lstStyle/>
          <a:p>
            <a:r>
              <a:rPr lang="zh-CN" altLang="en-US" dirty="0"/>
              <a:t>思考：生活中，哪里听到或用到系统？</a:t>
            </a:r>
            <a:endParaRPr lang="zh-CN" altLang="en-US" dirty="0"/>
          </a:p>
        </p:txBody>
      </p:sp>
      <p:sp>
        <p:nvSpPr>
          <p:cNvPr id="14" name="内容占位符 13"/>
          <p:cNvSpPr>
            <a:spLocks noGrp="1"/>
          </p:cNvSpPr>
          <p:nvPr>
            <p:ph sz="quarter" idx="4"/>
          </p:nvPr>
        </p:nvSpPr>
        <p:spPr>
          <a:xfrm>
            <a:off x="4629150" y="2427734"/>
            <a:ext cx="3943378" cy="2215718"/>
          </a:xfrm>
        </p:spPr>
        <p:txBody>
          <a:bodyPr/>
          <a:lstStyle/>
          <a:p>
            <a:r>
              <a:rPr lang="zh-CN" altLang="en-US" dirty="0">
                <a:solidFill>
                  <a:srgbClr val="FF0000"/>
                </a:solidFill>
              </a:rPr>
              <a:t>系统无处不在，无时不有。</a:t>
            </a:r>
            <a:endParaRPr lang="en-US" altLang="zh-CN" dirty="0">
              <a:solidFill>
                <a:srgbClr val="FF0000"/>
              </a:solidFill>
            </a:endParaRPr>
          </a:p>
          <a:p>
            <a:r>
              <a:rPr lang="zh-CN" altLang="en-US" dirty="0">
                <a:solidFill>
                  <a:srgbClr val="FF0000"/>
                </a:solidFill>
              </a:rPr>
              <a:t>在自然界和人类社会中，任何事物都处在一定的系统之中。</a:t>
            </a:r>
            <a:endParaRPr lang="zh-CN" altLang="en-US" dirty="0">
              <a:solidFill>
                <a:srgbClr val="FF0000"/>
              </a:solidFill>
            </a:endParaRPr>
          </a:p>
          <a:p>
            <a:endParaRPr lang="zh-CN" altLang="en-US" dirty="0">
              <a:solidFill>
                <a:srgbClr val="FF0000"/>
              </a:solidFill>
            </a:endParaRPr>
          </a:p>
        </p:txBody>
      </p:sp>
      <p:sp>
        <p:nvSpPr>
          <p:cNvPr id="15" name="内容占位符 14"/>
          <p:cNvSpPr>
            <a:spLocks noGrp="1"/>
          </p:cNvSpPr>
          <p:nvPr>
            <p:ph sz="half" idx="2"/>
          </p:nvPr>
        </p:nvSpPr>
        <p:spPr/>
        <p:txBody>
          <a:bodyPr>
            <a:normAutofit fontScale="92500" lnSpcReduction="20000"/>
          </a:bodyPr>
          <a:lstStyle/>
          <a:p>
            <a:r>
              <a:rPr lang="zh-CN" altLang="en-US" dirty="0"/>
              <a:t>各种生态系统。</a:t>
            </a:r>
            <a:endParaRPr lang="en-US" altLang="zh-CN" dirty="0"/>
          </a:p>
          <a:p>
            <a:r>
              <a:rPr lang="zh-CN" altLang="en-US" dirty="0"/>
              <a:t>动物、植物都是系统。</a:t>
            </a:r>
            <a:endParaRPr lang="en-US" altLang="zh-CN" dirty="0"/>
          </a:p>
          <a:p>
            <a:r>
              <a:rPr lang="zh-CN" altLang="en-US" dirty="0"/>
              <a:t>人体也是系统。</a:t>
            </a:r>
            <a:endParaRPr lang="en-US" altLang="zh-CN" dirty="0"/>
          </a:p>
          <a:p>
            <a:r>
              <a:rPr lang="zh-CN" altLang="en-US" dirty="0"/>
              <a:t>天体系统。</a:t>
            </a:r>
            <a:endParaRPr lang="en-US" altLang="zh-CN" dirty="0"/>
          </a:p>
          <a:p>
            <a:r>
              <a:rPr lang="zh-CN" altLang="en-US" dirty="0"/>
              <a:t>人类制造的物品，大部分都是系统。</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一、什么是系统</a:t>
            </a:r>
            <a:endParaRPr lang="zh-CN" altLang="en-US" dirty="0"/>
          </a:p>
        </p:txBody>
      </p:sp>
      <p:sp>
        <p:nvSpPr>
          <p:cNvPr id="6" name="文本占位符 5"/>
          <p:cNvSpPr>
            <a:spLocks noGrp="1"/>
          </p:cNvSpPr>
          <p:nvPr>
            <p:ph type="body" idx="1"/>
          </p:nvPr>
        </p:nvSpPr>
        <p:spPr>
          <a:xfrm>
            <a:off x="214282" y="857238"/>
            <a:ext cx="5941894" cy="785818"/>
          </a:xfrm>
        </p:spPr>
        <p:txBody>
          <a:bodyPr>
            <a:normAutofit/>
          </a:bodyPr>
          <a:lstStyle/>
          <a:p>
            <a:r>
              <a:rPr lang="zh-CN" altLang="en-US" dirty="0"/>
              <a:t>立即行动：说说知道的中国新技术系统。</a:t>
            </a:r>
            <a:endParaRPr lang="zh-CN" altLang="en-US" dirty="0"/>
          </a:p>
        </p:txBody>
      </p:sp>
      <p:sp>
        <p:nvSpPr>
          <p:cNvPr id="8" name="内容占位符 7"/>
          <p:cNvSpPr>
            <a:spLocks noGrp="1"/>
          </p:cNvSpPr>
          <p:nvPr>
            <p:ph sz="half" idx="2"/>
          </p:nvPr>
        </p:nvSpPr>
        <p:spPr>
          <a:xfrm>
            <a:off x="357158" y="1785932"/>
            <a:ext cx="4070826" cy="2855125"/>
          </a:xfrm>
        </p:spPr>
        <p:txBody>
          <a:bodyPr/>
          <a:lstStyle/>
          <a:p>
            <a:r>
              <a:rPr lang="zh-CN" altLang="en-US" dirty="0"/>
              <a:t>北斗导航系统</a:t>
            </a:r>
            <a:endParaRPr lang="en-US" altLang="zh-CN" dirty="0"/>
          </a:p>
          <a:p>
            <a:r>
              <a:rPr lang="zh-CN" altLang="en-US" dirty="0"/>
              <a:t>中国空间站系统</a:t>
            </a:r>
            <a:endParaRPr lang="en-US" altLang="zh-CN" dirty="0"/>
          </a:p>
          <a:p>
            <a:r>
              <a:rPr lang="zh-CN" altLang="en-US" dirty="0"/>
              <a:t>高速铁路系统</a:t>
            </a:r>
            <a:endParaRPr lang="en-US" altLang="zh-CN" dirty="0"/>
          </a:p>
          <a:p>
            <a:r>
              <a:rPr lang="en-US" altLang="zh-CN" dirty="0"/>
              <a:t>FAST</a:t>
            </a:r>
            <a:r>
              <a:rPr lang="zh-CN" altLang="en-US" dirty="0"/>
              <a:t>射电望远镜系统</a:t>
            </a:r>
            <a:endParaRPr lang="zh-CN" altLang="en-US" dirty="0"/>
          </a:p>
        </p:txBody>
      </p:sp>
      <p:sp>
        <p:nvSpPr>
          <p:cNvPr id="9" name="内容占位符 8"/>
          <p:cNvSpPr>
            <a:spLocks noGrp="1"/>
          </p:cNvSpPr>
          <p:nvPr>
            <p:ph sz="quarter" idx="4"/>
          </p:nvPr>
        </p:nvSpPr>
        <p:spPr/>
        <p:txBody>
          <a:bodyPr/>
          <a:lstStyle/>
          <a:p>
            <a:r>
              <a:rPr lang="zh-CN" altLang="en-US" dirty="0"/>
              <a:t>鸿蒙操作系统</a:t>
            </a:r>
            <a:endParaRPr lang="en-US" altLang="zh-CN" dirty="0"/>
          </a:p>
          <a:p>
            <a:r>
              <a:rPr lang="zh-CN" altLang="en-US" dirty="0"/>
              <a:t>“神威</a:t>
            </a:r>
            <a:r>
              <a:rPr lang="en-US" altLang="zh-CN" dirty="0"/>
              <a:t>·</a:t>
            </a:r>
            <a:r>
              <a:rPr lang="zh-CN" altLang="en-US" dirty="0"/>
              <a:t>太湖之光”计算机系统</a:t>
            </a:r>
            <a:endParaRPr lang="en-US" altLang="zh-CN"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丝状</Template>
  <TotalTime>0</TotalTime>
  <Words>1853</Words>
  <Application>WPS 演示</Application>
  <PresentationFormat>全屏显示(16:9)</PresentationFormat>
  <Paragraphs>279</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Arial</vt:lpstr>
      <vt:lpstr>宋体</vt:lpstr>
      <vt:lpstr>Wingdings</vt:lpstr>
      <vt:lpstr>Wingdings</vt:lpstr>
      <vt:lpstr>黑体</vt:lpstr>
      <vt:lpstr>Wingdings 2</vt:lpstr>
      <vt:lpstr>微软雅黑</vt:lpstr>
      <vt:lpstr>Arial Unicode MS</vt:lpstr>
      <vt:lpstr>等线 Light</vt:lpstr>
      <vt:lpstr>等线</vt:lpstr>
      <vt:lpstr>Calibri</vt:lpstr>
      <vt:lpstr>HDOfficeLightV0</vt:lpstr>
      <vt:lpstr>自定义设计方案</vt:lpstr>
      <vt:lpstr>第三章 系统及其设计</vt:lpstr>
      <vt:lpstr>教学内容</vt:lpstr>
      <vt:lpstr>引入</vt:lpstr>
      <vt:lpstr>引入</vt:lpstr>
      <vt:lpstr>一、什么是系统</vt:lpstr>
      <vt:lpstr>一、什么是系统</vt:lpstr>
      <vt:lpstr>一、什么是系统</vt:lpstr>
      <vt:lpstr>一、什么是系统</vt:lpstr>
      <vt:lpstr>一、什么是系统</vt:lpstr>
      <vt:lpstr>一、什么是系统</vt:lpstr>
      <vt:lpstr>一、什么是系统</vt:lpstr>
      <vt:lpstr>一、什么是系统</vt:lpstr>
      <vt:lpstr>一、什么是系统</vt:lpstr>
      <vt:lpstr>一、什么是系统</vt:lpstr>
      <vt:lpstr>一、什么是系统</vt:lpstr>
      <vt:lpstr>一、什么是系统</vt:lpstr>
      <vt:lpstr>一、什么是系统</vt:lpstr>
      <vt:lpstr>一、什么是系统</vt:lpstr>
      <vt:lpstr>总结</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323</cp:revision>
  <dcterms:created xsi:type="dcterms:W3CDTF">2025-03-17T07:23:00Z</dcterms:created>
  <dcterms:modified xsi:type="dcterms:W3CDTF">2025-03-17T07:44:47Z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FAD98D5678DC43FFB2D5C0060B6DB354</vt:lpwstr>
  </property>
  <property fmtid="{D5CDD505-2E9C-101B-9397-08002B2CF9AE}" pid="3" name="KSOProductBuildVer">
    <vt:lpwstr>2052-11.8.2.12094</vt:lpwstr>
  </property>
</Properties>
</file>