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</p:sldMasterIdLst>
  <p:handoutMasterIdLst>
    <p:handoutMasterId r:id="rId25"/>
  </p:handoutMasterIdLst>
  <p:sldIdLst>
    <p:sldId id="256" r:id="rId4"/>
    <p:sldId id="257" r:id="rId5"/>
    <p:sldId id="343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7" r:id="rId15"/>
    <p:sldId id="368" r:id="rId16"/>
    <p:sldId id="369" r:id="rId17"/>
    <p:sldId id="370" r:id="rId18"/>
    <p:sldId id="371" r:id="rId19"/>
    <p:sldId id="376" r:id="rId20"/>
    <p:sldId id="372" r:id="rId21"/>
    <p:sldId id="373" r:id="rId22"/>
    <p:sldId id="323" r:id="rId23"/>
    <p:sldId id="324" r:id="rId24"/>
  </p:sldIdLst>
  <p:sldSz cx="9144000" cy="5143500" type="screen16x9"/>
  <p:notesSz cx="987425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B32D"/>
    <a:srgbClr val="EB9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5" autoAdjust="0"/>
    <p:restoredTop sz="98467" autoAdjust="0"/>
  </p:normalViewPr>
  <p:slideViewPr>
    <p:cSldViewPr>
      <p:cViewPr varScale="1">
        <p:scale>
          <a:sx n="104" d="100"/>
          <a:sy n="104" d="100"/>
        </p:scale>
        <p:origin x="96" y="5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4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-2418" y="-84"/>
      </p:cViewPr>
      <p:guideLst>
        <p:guide orient="horz" pos="2160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F244C-00CE-4877-9C89-D8F29F50CA0C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CN" altLang="en-US"/>
        </a:p>
      </dgm:t>
    </dgm:pt>
    <dgm:pt modelId="{70AF360F-260E-4996-A311-92D22466AFE8}">
      <dgm:prSet phldrT="[文本]" custT="1"/>
      <dgm:spPr>
        <a:solidFill>
          <a:srgbClr val="61B32D"/>
        </a:solidFill>
      </dgm:spPr>
      <dgm:t>
        <a:bodyPr/>
        <a:lstStyle/>
        <a:p>
          <a:r>
            <a:rPr lang="zh-CN" altLang="en-US" sz="1400" dirty="0">
              <a:solidFill>
                <a:schemeClr val="bg1"/>
              </a:solidFill>
            </a:rPr>
            <a:t>第三章 系统及其设计</a:t>
          </a:r>
        </a:p>
      </dgm:t>
    </dgm:pt>
    <dgm:pt modelId="{7A67BADB-F658-4D70-980F-75B1C4AEE26A}" cxnId="{575ECA83-94B5-4847-BC44-B07179F25CB7}" type="parTrans">
      <dgm:prSet/>
      <dgm:spPr/>
      <dgm:t>
        <a:bodyPr/>
        <a:lstStyle/>
        <a:p>
          <a:endParaRPr lang="zh-CN" altLang="en-US" sz="1400"/>
        </a:p>
      </dgm:t>
    </dgm:pt>
    <dgm:pt modelId="{A7E76EFC-C627-44B6-9BBA-C7557742C20E}" cxnId="{575ECA83-94B5-4847-BC44-B07179F25CB7}" type="sibTrans">
      <dgm:prSet/>
      <dgm:spPr/>
      <dgm:t>
        <a:bodyPr/>
        <a:lstStyle/>
        <a:p>
          <a:endParaRPr lang="zh-CN" altLang="en-US" sz="1400"/>
        </a:p>
      </dgm:t>
    </dgm:pt>
    <dgm:pt modelId="{CA19B7EE-6D0A-4B1B-838F-E80637FD8E71}">
      <dgm:prSet phldrT="[文本]" custT="1"/>
      <dgm:spPr/>
      <dgm:t>
        <a:bodyPr/>
        <a:lstStyle/>
        <a:p>
          <a:r>
            <a:rPr lang="zh-CN" altLang="en-US" sz="1400" dirty="0">
              <a:solidFill>
                <a:srgbClr val="FF0000"/>
              </a:solidFill>
            </a:rPr>
            <a:t>第一节  认识系统</a:t>
          </a:r>
        </a:p>
      </dgm:t>
    </dgm:pt>
    <dgm:pt modelId="{D9BDFE26-CDBD-4AEA-AE46-5CFF88CF9D26}" cxnId="{80C95EBC-C318-41E5-A2A8-1ED0C1B28E1B}" type="parTrans">
      <dgm:prSet custT="1"/>
      <dgm:spPr/>
      <dgm:t>
        <a:bodyPr/>
        <a:lstStyle/>
        <a:p>
          <a:endParaRPr lang="zh-CN" altLang="en-US" sz="1400"/>
        </a:p>
      </dgm:t>
    </dgm:pt>
    <dgm:pt modelId="{F34DFD36-2B50-49E4-A053-82E04DD57DE6}" cxnId="{80C95EBC-C318-41E5-A2A8-1ED0C1B28E1B}" type="sibTrans">
      <dgm:prSet/>
      <dgm:spPr/>
      <dgm:t>
        <a:bodyPr/>
        <a:lstStyle/>
        <a:p>
          <a:endParaRPr lang="zh-CN" altLang="en-US" sz="1400"/>
        </a:p>
      </dgm:t>
    </dgm:pt>
    <dgm:pt modelId="{D7CC91DA-822E-47AB-BC6C-0DCE96CF332C}">
      <dgm:prSet phldrT="[文本]" custT="1"/>
      <dgm:spPr/>
      <dgm:t>
        <a:bodyPr/>
        <a:lstStyle/>
        <a:p>
          <a:r>
            <a:rPr lang="zh-CN" altLang="en-US" sz="1400" dirty="0">
              <a:solidFill>
                <a:schemeClr val="tx1"/>
              </a:solidFill>
            </a:rPr>
            <a:t>第二节  系统分析</a:t>
          </a:r>
        </a:p>
      </dgm:t>
    </dgm:pt>
    <dgm:pt modelId="{554548DD-E541-421D-B4CE-0A65C71B62F7}" cxnId="{412BC042-26C0-4F87-87A3-060CCE6DCBB1}" type="parTrans">
      <dgm:prSet custT="1"/>
      <dgm:spPr/>
      <dgm:t>
        <a:bodyPr/>
        <a:lstStyle/>
        <a:p>
          <a:endParaRPr lang="zh-CN" altLang="en-US" sz="1400"/>
        </a:p>
      </dgm:t>
    </dgm:pt>
    <dgm:pt modelId="{9BF505EF-F028-4D56-A684-EBDB3D3537CE}" cxnId="{412BC042-26C0-4F87-87A3-060CCE6DCBB1}" type="sibTrans">
      <dgm:prSet/>
      <dgm:spPr/>
      <dgm:t>
        <a:bodyPr/>
        <a:lstStyle/>
        <a:p>
          <a:endParaRPr lang="zh-CN" altLang="en-US" sz="1400"/>
        </a:p>
      </dgm:t>
    </dgm:pt>
    <dgm:pt modelId="{B500983B-CBC1-4F78-B022-7FD1D5138A4A}">
      <dgm:prSet phldrT="[文本]" custT="1"/>
      <dgm:spPr/>
      <dgm:t>
        <a:bodyPr/>
        <a:lstStyle/>
        <a:p>
          <a:r>
            <a:rPr lang="zh-CN" altLang="en-US" sz="1400" dirty="0">
              <a:solidFill>
                <a:schemeClr val="tx1"/>
              </a:solidFill>
            </a:rPr>
            <a:t>第三节  系统</a:t>
          </a:r>
          <a:r>
            <a:rPr lang="zh-CN" altLang="en-US" sz="1400" dirty="0" smtClean="0">
              <a:solidFill>
                <a:schemeClr val="tx1"/>
              </a:solidFill>
            </a:rPr>
            <a:t>的优化</a:t>
          </a:r>
          <a:endParaRPr lang="zh-CN" altLang="en-US" sz="1400" dirty="0">
            <a:solidFill>
              <a:schemeClr val="tx1"/>
            </a:solidFill>
          </a:endParaRPr>
        </a:p>
      </dgm:t>
    </dgm:pt>
    <dgm:pt modelId="{41D24995-1D4D-44B4-A539-FE228E34EAE7}" cxnId="{A0304221-599F-4D0A-A3F8-6B28D194D820}" type="parTrans">
      <dgm:prSet custT="1"/>
      <dgm:spPr/>
      <dgm:t>
        <a:bodyPr/>
        <a:lstStyle/>
        <a:p>
          <a:endParaRPr lang="zh-CN" altLang="en-US" sz="1400"/>
        </a:p>
      </dgm:t>
    </dgm:pt>
    <dgm:pt modelId="{91AAFD53-D82A-42E6-A004-9109275BE0AB}" cxnId="{A0304221-599F-4D0A-A3F8-6B28D194D820}" type="sibTrans">
      <dgm:prSet/>
      <dgm:spPr/>
      <dgm:t>
        <a:bodyPr/>
        <a:lstStyle/>
        <a:p>
          <a:endParaRPr lang="zh-CN" altLang="en-US" sz="1400"/>
        </a:p>
      </dgm:t>
    </dgm:pt>
    <dgm:pt modelId="{89BB4574-000E-4300-8959-F51020237526}">
      <dgm:prSet phldrT="[文本]" custT="1"/>
      <dgm:spPr/>
      <dgm:t>
        <a:bodyPr/>
        <a:lstStyle/>
        <a:p>
          <a:r>
            <a:rPr lang="zh-CN" altLang="en-US" sz="1400" dirty="0"/>
            <a:t>第四节  系统的设计</a:t>
          </a:r>
        </a:p>
      </dgm:t>
    </dgm:pt>
    <dgm:pt modelId="{82982C8C-B12B-4AF9-BDC7-AFF35A7B3A1F}" cxnId="{563605A3-C931-4CEE-A660-47866C7F58FC}" type="parTrans">
      <dgm:prSet custT="1"/>
      <dgm:spPr/>
      <dgm:t>
        <a:bodyPr/>
        <a:lstStyle/>
        <a:p>
          <a:endParaRPr lang="zh-CN" altLang="en-US" sz="1400"/>
        </a:p>
      </dgm:t>
    </dgm:pt>
    <dgm:pt modelId="{F99D12EC-BEB3-435B-808D-AA5F336B4022}" cxnId="{563605A3-C931-4CEE-A660-47866C7F58FC}" type="sibTrans">
      <dgm:prSet/>
      <dgm:spPr/>
      <dgm:t>
        <a:bodyPr/>
        <a:lstStyle/>
        <a:p>
          <a:endParaRPr lang="zh-CN" altLang="en-US" sz="1400"/>
        </a:p>
      </dgm:t>
    </dgm:pt>
    <dgm:pt modelId="{EB7066BC-FB45-43B4-B0C1-83F6E09F3F71}">
      <dgm:prSet phldrT="[文本]" custT="1"/>
      <dgm:spPr/>
      <dgm:t>
        <a:bodyPr/>
        <a:lstStyle/>
        <a:p>
          <a:r>
            <a:rPr lang="zh-CN" altLang="en-US" sz="1400" dirty="0"/>
            <a:t>综合学习活动</a:t>
          </a:r>
        </a:p>
      </dgm:t>
    </dgm:pt>
    <dgm:pt modelId="{CE001CA4-80A7-4F2C-98F2-6055E93322EC}" cxnId="{8BB49AF5-EF37-4413-8284-C0DF01D1ED3B}" type="parTrans">
      <dgm:prSet custT="1"/>
      <dgm:spPr/>
      <dgm:t>
        <a:bodyPr/>
        <a:lstStyle/>
        <a:p>
          <a:endParaRPr lang="zh-CN" altLang="en-US" sz="1400"/>
        </a:p>
      </dgm:t>
    </dgm:pt>
    <dgm:pt modelId="{36C68D39-D558-4497-8430-3537943B7D08}" cxnId="{8BB49AF5-EF37-4413-8284-C0DF01D1ED3B}" type="sibTrans">
      <dgm:prSet/>
      <dgm:spPr/>
      <dgm:t>
        <a:bodyPr/>
        <a:lstStyle/>
        <a:p>
          <a:endParaRPr lang="zh-CN" altLang="en-US" sz="1400"/>
        </a:p>
      </dgm:t>
    </dgm:pt>
    <dgm:pt modelId="{03EA6724-B7A5-47B4-AF55-C03259DE9F5C}" type="pres">
      <dgm:prSet presAssocID="{76AF244C-00CE-4877-9C89-D8F29F50CA0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7F8B8AE-F2E6-40C8-8D26-43B048054E95}" type="pres">
      <dgm:prSet presAssocID="{70AF360F-260E-4996-A311-92D22466AFE8}" presName="root1" presStyleCnt="0"/>
      <dgm:spPr/>
    </dgm:pt>
    <dgm:pt modelId="{1232D2EF-2DBA-4148-9878-530C01D7DB31}" type="pres">
      <dgm:prSet presAssocID="{70AF360F-260E-4996-A311-92D22466AFE8}" presName="LevelOneTextNode" presStyleLbl="node0" presStyleIdx="0" presStyleCnt="1" custScaleX="12923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CAB288A-54B0-4E9B-BD56-1C5EE5D05CF4}" type="pres">
      <dgm:prSet presAssocID="{70AF360F-260E-4996-A311-92D22466AFE8}" presName="level2hierChild" presStyleCnt="0"/>
      <dgm:spPr/>
    </dgm:pt>
    <dgm:pt modelId="{F781E19A-DA9A-4203-89F0-7CF4C75D840D}" type="pres">
      <dgm:prSet presAssocID="{D9BDFE26-CDBD-4AEA-AE46-5CFF88CF9D26}" presName="conn2-1" presStyleLbl="parChTrans1D2" presStyleIdx="0" presStyleCnt="5"/>
      <dgm:spPr/>
      <dgm:t>
        <a:bodyPr/>
        <a:lstStyle/>
        <a:p>
          <a:endParaRPr lang="zh-CN" altLang="en-US"/>
        </a:p>
      </dgm:t>
    </dgm:pt>
    <dgm:pt modelId="{DAC3F1E5-9699-402A-A036-2C367BECD42E}" type="pres">
      <dgm:prSet presAssocID="{D9BDFE26-CDBD-4AEA-AE46-5CFF88CF9D26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04C7410A-DDA0-4EFE-ADF2-B318EFB7C16F}" type="pres">
      <dgm:prSet presAssocID="{CA19B7EE-6D0A-4B1B-838F-E80637FD8E71}" presName="root2" presStyleCnt="0"/>
      <dgm:spPr/>
    </dgm:pt>
    <dgm:pt modelId="{E782832A-D173-46C9-9904-6341B9DB2CC1}" type="pres">
      <dgm:prSet presAssocID="{CA19B7EE-6D0A-4B1B-838F-E80637FD8E71}" presName="LevelTwoTextNode" presStyleLbl="node2" presStyleIdx="0" presStyleCnt="5" custScaleX="16536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70AF67E-5BA4-4E0E-A385-96D6AD5BCFD8}" type="pres">
      <dgm:prSet presAssocID="{CA19B7EE-6D0A-4B1B-838F-E80637FD8E71}" presName="level3hierChild" presStyleCnt="0"/>
      <dgm:spPr/>
    </dgm:pt>
    <dgm:pt modelId="{34D8D377-3DE4-49EA-93F2-924E0EE4E25D}" type="pres">
      <dgm:prSet presAssocID="{554548DD-E541-421D-B4CE-0A65C71B62F7}" presName="conn2-1" presStyleLbl="parChTrans1D2" presStyleIdx="1" presStyleCnt="5"/>
      <dgm:spPr/>
      <dgm:t>
        <a:bodyPr/>
        <a:lstStyle/>
        <a:p>
          <a:endParaRPr lang="zh-CN" altLang="en-US"/>
        </a:p>
      </dgm:t>
    </dgm:pt>
    <dgm:pt modelId="{A20D42CE-896B-4C8F-B305-D24CC7552C8F}" type="pres">
      <dgm:prSet presAssocID="{554548DD-E541-421D-B4CE-0A65C71B62F7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9377DC56-6C05-4D6B-9E93-4EAE97C0C4C2}" type="pres">
      <dgm:prSet presAssocID="{D7CC91DA-822E-47AB-BC6C-0DCE96CF332C}" presName="root2" presStyleCnt="0"/>
      <dgm:spPr/>
    </dgm:pt>
    <dgm:pt modelId="{915DE2FC-EDE7-4EF5-9CE5-A830A2BEFC0E}" type="pres">
      <dgm:prSet presAssocID="{D7CC91DA-822E-47AB-BC6C-0DCE96CF332C}" presName="LevelTwoTextNode" presStyleLbl="node2" presStyleIdx="1" presStyleCnt="5" custScaleX="16536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D7151C7-BB07-4AAD-80E7-1330EA1D0537}" type="pres">
      <dgm:prSet presAssocID="{D7CC91DA-822E-47AB-BC6C-0DCE96CF332C}" presName="level3hierChild" presStyleCnt="0"/>
      <dgm:spPr/>
    </dgm:pt>
    <dgm:pt modelId="{79CB71F2-6C80-46AD-8E4E-B4602C9650CF}" type="pres">
      <dgm:prSet presAssocID="{41D24995-1D4D-44B4-A539-FE228E34EAE7}" presName="conn2-1" presStyleLbl="parChTrans1D2" presStyleIdx="2" presStyleCnt="5"/>
      <dgm:spPr/>
      <dgm:t>
        <a:bodyPr/>
        <a:lstStyle/>
        <a:p>
          <a:endParaRPr lang="zh-CN" altLang="en-US"/>
        </a:p>
      </dgm:t>
    </dgm:pt>
    <dgm:pt modelId="{3EE0CE1F-3114-4DE2-9A6E-DA85FA6EE486}" type="pres">
      <dgm:prSet presAssocID="{41D24995-1D4D-44B4-A539-FE228E34EAE7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7BEC320B-E957-4B46-A866-93F14BF40419}" type="pres">
      <dgm:prSet presAssocID="{B500983B-CBC1-4F78-B022-7FD1D5138A4A}" presName="root2" presStyleCnt="0"/>
      <dgm:spPr/>
    </dgm:pt>
    <dgm:pt modelId="{3D08C9DC-8E07-439B-8713-D0A54A6ED9D3}" type="pres">
      <dgm:prSet presAssocID="{B500983B-CBC1-4F78-B022-7FD1D5138A4A}" presName="LevelTwoTextNode" presStyleLbl="node2" presStyleIdx="2" presStyleCnt="5" custScaleX="16536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7A6DC1A-F8FC-456C-ACA2-AA68B8B07DF3}" type="pres">
      <dgm:prSet presAssocID="{B500983B-CBC1-4F78-B022-7FD1D5138A4A}" presName="level3hierChild" presStyleCnt="0"/>
      <dgm:spPr/>
    </dgm:pt>
    <dgm:pt modelId="{A30EA572-D6E3-48CF-B880-46D109B8C242}" type="pres">
      <dgm:prSet presAssocID="{82982C8C-B12B-4AF9-BDC7-AFF35A7B3A1F}" presName="conn2-1" presStyleLbl="parChTrans1D2" presStyleIdx="3" presStyleCnt="5"/>
      <dgm:spPr/>
      <dgm:t>
        <a:bodyPr/>
        <a:lstStyle/>
        <a:p>
          <a:endParaRPr lang="zh-CN" altLang="en-US"/>
        </a:p>
      </dgm:t>
    </dgm:pt>
    <dgm:pt modelId="{13AD4A1C-894B-4265-8C9F-AD1884E5EE86}" type="pres">
      <dgm:prSet presAssocID="{82982C8C-B12B-4AF9-BDC7-AFF35A7B3A1F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1F18613B-3EC0-4364-B957-0B1B2ACEC481}" type="pres">
      <dgm:prSet presAssocID="{89BB4574-000E-4300-8959-F51020237526}" presName="root2" presStyleCnt="0"/>
      <dgm:spPr/>
    </dgm:pt>
    <dgm:pt modelId="{D939C3B6-E4B1-4CDF-92ED-8BE31A3495FE}" type="pres">
      <dgm:prSet presAssocID="{89BB4574-000E-4300-8959-F51020237526}" presName="LevelTwoTextNode" presStyleLbl="node2" presStyleIdx="3" presStyleCnt="5" custScaleX="16751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BDE0872-9505-4E12-96EA-8C8B6EE61AE7}" type="pres">
      <dgm:prSet presAssocID="{89BB4574-000E-4300-8959-F51020237526}" presName="level3hierChild" presStyleCnt="0"/>
      <dgm:spPr/>
    </dgm:pt>
    <dgm:pt modelId="{366E3801-2B6F-4805-9878-B973884D9A74}" type="pres">
      <dgm:prSet presAssocID="{CE001CA4-80A7-4F2C-98F2-6055E93322EC}" presName="conn2-1" presStyleLbl="parChTrans1D2" presStyleIdx="4" presStyleCnt="5"/>
      <dgm:spPr/>
      <dgm:t>
        <a:bodyPr/>
        <a:lstStyle/>
        <a:p>
          <a:endParaRPr lang="zh-CN" altLang="en-US"/>
        </a:p>
      </dgm:t>
    </dgm:pt>
    <dgm:pt modelId="{5556C417-5D9C-4889-B35E-6A07EA42CCFA}" type="pres">
      <dgm:prSet presAssocID="{CE001CA4-80A7-4F2C-98F2-6055E93322EC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768A929A-2755-4A1C-B047-033BE837265D}" type="pres">
      <dgm:prSet presAssocID="{EB7066BC-FB45-43B4-B0C1-83F6E09F3F71}" presName="root2" presStyleCnt="0"/>
      <dgm:spPr/>
    </dgm:pt>
    <dgm:pt modelId="{B780C068-746F-4B2B-BD5E-72DC73816534}" type="pres">
      <dgm:prSet presAssocID="{EB7066BC-FB45-43B4-B0C1-83F6E09F3F71}" presName="LevelTwoTextNode" presStyleLbl="node2" presStyleIdx="4" presStyleCnt="5" custScaleX="16967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824ACB1-B07C-46E8-BB1A-50836E1D54C8}" type="pres">
      <dgm:prSet presAssocID="{EB7066BC-FB45-43B4-B0C1-83F6E09F3F71}" presName="level3hierChild" presStyleCnt="0"/>
      <dgm:spPr/>
    </dgm:pt>
  </dgm:ptLst>
  <dgm:cxnLst>
    <dgm:cxn modelId="{327C2FAF-7968-4EF2-8792-0E238485A108}" type="presOf" srcId="{76AF244C-00CE-4877-9C89-D8F29F50CA0C}" destId="{03EA6724-B7A5-47B4-AF55-C03259DE9F5C}" srcOrd="0" destOrd="0" presId="urn:microsoft.com/office/officeart/2005/8/layout/hierarchy2"/>
    <dgm:cxn modelId="{F8239C6D-0EAC-40E1-9E2D-718F11D73CE5}" type="presOf" srcId="{D7CC91DA-822E-47AB-BC6C-0DCE96CF332C}" destId="{915DE2FC-EDE7-4EF5-9CE5-A830A2BEFC0E}" srcOrd="0" destOrd="0" presId="urn:microsoft.com/office/officeart/2005/8/layout/hierarchy2"/>
    <dgm:cxn modelId="{412BC042-26C0-4F87-87A3-060CCE6DCBB1}" srcId="{70AF360F-260E-4996-A311-92D22466AFE8}" destId="{D7CC91DA-822E-47AB-BC6C-0DCE96CF332C}" srcOrd="1" destOrd="0" parTransId="{554548DD-E541-421D-B4CE-0A65C71B62F7}" sibTransId="{9BF505EF-F028-4D56-A684-EBDB3D3537CE}"/>
    <dgm:cxn modelId="{A0F7BDB3-2ED7-4FE4-AD72-6C83C25D5ACB}" type="presOf" srcId="{554548DD-E541-421D-B4CE-0A65C71B62F7}" destId="{34D8D377-3DE4-49EA-93F2-924E0EE4E25D}" srcOrd="0" destOrd="0" presId="urn:microsoft.com/office/officeart/2005/8/layout/hierarchy2"/>
    <dgm:cxn modelId="{9E2CA208-B86B-4CA7-AA26-91C24B30B98F}" type="presOf" srcId="{CA19B7EE-6D0A-4B1B-838F-E80637FD8E71}" destId="{E782832A-D173-46C9-9904-6341B9DB2CC1}" srcOrd="0" destOrd="0" presId="urn:microsoft.com/office/officeart/2005/8/layout/hierarchy2"/>
    <dgm:cxn modelId="{A0304221-599F-4D0A-A3F8-6B28D194D820}" srcId="{70AF360F-260E-4996-A311-92D22466AFE8}" destId="{B500983B-CBC1-4F78-B022-7FD1D5138A4A}" srcOrd="2" destOrd="0" parTransId="{41D24995-1D4D-44B4-A539-FE228E34EAE7}" sibTransId="{91AAFD53-D82A-42E6-A004-9109275BE0AB}"/>
    <dgm:cxn modelId="{6501F130-4A6E-4EAE-A5D4-0200B10A4727}" type="presOf" srcId="{B500983B-CBC1-4F78-B022-7FD1D5138A4A}" destId="{3D08C9DC-8E07-439B-8713-D0A54A6ED9D3}" srcOrd="0" destOrd="0" presId="urn:microsoft.com/office/officeart/2005/8/layout/hierarchy2"/>
    <dgm:cxn modelId="{575ECA83-94B5-4847-BC44-B07179F25CB7}" srcId="{76AF244C-00CE-4877-9C89-D8F29F50CA0C}" destId="{70AF360F-260E-4996-A311-92D22466AFE8}" srcOrd="0" destOrd="0" parTransId="{7A67BADB-F658-4D70-980F-75B1C4AEE26A}" sibTransId="{A7E76EFC-C627-44B6-9BBA-C7557742C20E}"/>
    <dgm:cxn modelId="{F2AEFD94-44BA-49F4-A9A8-921B6A01ED59}" type="presOf" srcId="{41D24995-1D4D-44B4-A539-FE228E34EAE7}" destId="{3EE0CE1F-3114-4DE2-9A6E-DA85FA6EE486}" srcOrd="1" destOrd="0" presId="urn:microsoft.com/office/officeart/2005/8/layout/hierarchy2"/>
    <dgm:cxn modelId="{7F7B39CD-82CF-4C11-BC98-B4BBF9D9E037}" type="presOf" srcId="{D9BDFE26-CDBD-4AEA-AE46-5CFF88CF9D26}" destId="{F781E19A-DA9A-4203-89F0-7CF4C75D840D}" srcOrd="0" destOrd="0" presId="urn:microsoft.com/office/officeart/2005/8/layout/hierarchy2"/>
    <dgm:cxn modelId="{06B3A545-087A-481D-9928-05BF46927147}" type="presOf" srcId="{89BB4574-000E-4300-8959-F51020237526}" destId="{D939C3B6-E4B1-4CDF-92ED-8BE31A3495FE}" srcOrd="0" destOrd="0" presId="urn:microsoft.com/office/officeart/2005/8/layout/hierarchy2"/>
    <dgm:cxn modelId="{694CEC75-8C27-4223-A212-0861647602C5}" type="presOf" srcId="{70AF360F-260E-4996-A311-92D22466AFE8}" destId="{1232D2EF-2DBA-4148-9878-530C01D7DB31}" srcOrd="0" destOrd="0" presId="urn:microsoft.com/office/officeart/2005/8/layout/hierarchy2"/>
    <dgm:cxn modelId="{E93746B3-B378-44B6-B6C1-A8BAEE22EB7D}" type="presOf" srcId="{82982C8C-B12B-4AF9-BDC7-AFF35A7B3A1F}" destId="{A30EA572-D6E3-48CF-B880-46D109B8C242}" srcOrd="0" destOrd="0" presId="urn:microsoft.com/office/officeart/2005/8/layout/hierarchy2"/>
    <dgm:cxn modelId="{946C207D-43AE-43DC-B351-9B0626BFC33E}" type="presOf" srcId="{CE001CA4-80A7-4F2C-98F2-6055E93322EC}" destId="{5556C417-5D9C-4889-B35E-6A07EA42CCFA}" srcOrd="1" destOrd="0" presId="urn:microsoft.com/office/officeart/2005/8/layout/hierarchy2"/>
    <dgm:cxn modelId="{80C95EBC-C318-41E5-A2A8-1ED0C1B28E1B}" srcId="{70AF360F-260E-4996-A311-92D22466AFE8}" destId="{CA19B7EE-6D0A-4B1B-838F-E80637FD8E71}" srcOrd="0" destOrd="0" parTransId="{D9BDFE26-CDBD-4AEA-AE46-5CFF88CF9D26}" sibTransId="{F34DFD36-2B50-49E4-A053-82E04DD57DE6}"/>
    <dgm:cxn modelId="{60DE4D0F-1C78-40E2-80E0-B87A0F1AA30D}" type="presOf" srcId="{82982C8C-B12B-4AF9-BDC7-AFF35A7B3A1F}" destId="{13AD4A1C-894B-4265-8C9F-AD1884E5EE86}" srcOrd="1" destOrd="0" presId="urn:microsoft.com/office/officeart/2005/8/layout/hierarchy2"/>
    <dgm:cxn modelId="{87A49C47-DB0B-492A-B6D5-0556F6BCF302}" type="presOf" srcId="{554548DD-E541-421D-B4CE-0A65C71B62F7}" destId="{A20D42CE-896B-4C8F-B305-D24CC7552C8F}" srcOrd="1" destOrd="0" presId="urn:microsoft.com/office/officeart/2005/8/layout/hierarchy2"/>
    <dgm:cxn modelId="{456E8057-FBFB-4755-B4D4-CDB4D90C1927}" type="presOf" srcId="{EB7066BC-FB45-43B4-B0C1-83F6E09F3F71}" destId="{B780C068-746F-4B2B-BD5E-72DC73816534}" srcOrd="0" destOrd="0" presId="urn:microsoft.com/office/officeart/2005/8/layout/hierarchy2"/>
    <dgm:cxn modelId="{28B880C7-F8B8-4509-B18A-69A371A4B08E}" type="presOf" srcId="{D9BDFE26-CDBD-4AEA-AE46-5CFF88CF9D26}" destId="{DAC3F1E5-9699-402A-A036-2C367BECD42E}" srcOrd="1" destOrd="0" presId="urn:microsoft.com/office/officeart/2005/8/layout/hierarchy2"/>
    <dgm:cxn modelId="{563605A3-C931-4CEE-A660-47866C7F58FC}" srcId="{70AF360F-260E-4996-A311-92D22466AFE8}" destId="{89BB4574-000E-4300-8959-F51020237526}" srcOrd="3" destOrd="0" parTransId="{82982C8C-B12B-4AF9-BDC7-AFF35A7B3A1F}" sibTransId="{F99D12EC-BEB3-435B-808D-AA5F336B4022}"/>
    <dgm:cxn modelId="{CD010489-FA74-4220-B7C9-875B150AEFEF}" type="presOf" srcId="{CE001CA4-80A7-4F2C-98F2-6055E93322EC}" destId="{366E3801-2B6F-4805-9878-B973884D9A74}" srcOrd="0" destOrd="0" presId="urn:microsoft.com/office/officeart/2005/8/layout/hierarchy2"/>
    <dgm:cxn modelId="{8BB49AF5-EF37-4413-8284-C0DF01D1ED3B}" srcId="{70AF360F-260E-4996-A311-92D22466AFE8}" destId="{EB7066BC-FB45-43B4-B0C1-83F6E09F3F71}" srcOrd="4" destOrd="0" parTransId="{CE001CA4-80A7-4F2C-98F2-6055E93322EC}" sibTransId="{36C68D39-D558-4497-8430-3537943B7D08}"/>
    <dgm:cxn modelId="{F47B19E7-7D9A-4F6F-8277-EDCC50B3D5FC}" type="presOf" srcId="{41D24995-1D4D-44B4-A539-FE228E34EAE7}" destId="{79CB71F2-6C80-46AD-8E4E-B4602C9650CF}" srcOrd="0" destOrd="0" presId="urn:microsoft.com/office/officeart/2005/8/layout/hierarchy2"/>
    <dgm:cxn modelId="{876BEE6E-0E1A-49FB-88C6-8ED22E1F7F59}" type="presParOf" srcId="{03EA6724-B7A5-47B4-AF55-C03259DE9F5C}" destId="{57F8B8AE-F2E6-40C8-8D26-43B048054E95}" srcOrd="0" destOrd="0" presId="urn:microsoft.com/office/officeart/2005/8/layout/hierarchy2"/>
    <dgm:cxn modelId="{6A5C0526-C862-4231-901F-30109F2D54D9}" type="presParOf" srcId="{57F8B8AE-F2E6-40C8-8D26-43B048054E95}" destId="{1232D2EF-2DBA-4148-9878-530C01D7DB31}" srcOrd="0" destOrd="0" presId="urn:microsoft.com/office/officeart/2005/8/layout/hierarchy2"/>
    <dgm:cxn modelId="{1359CD9F-1D3D-422C-9730-D17C14F4642B}" type="presParOf" srcId="{57F8B8AE-F2E6-40C8-8D26-43B048054E95}" destId="{CCAB288A-54B0-4E9B-BD56-1C5EE5D05CF4}" srcOrd="1" destOrd="0" presId="urn:microsoft.com/office/officeart/2005/8/layout/hierarchy2"/>
    <dgm:cxn modelId="{3FC4B305-8CDE-4A5C-A4D9-05279413ED8C}" type="presParOf" srcId="{CCAB288A-54B0-4E9B-BD56-1C5EE5D05CF4}" destId="{F781E19A-DA9A-4203-89F0-7CF4C75D840D}" srcOrd="0" destOrd="0" presId="urn:microsoft.com/office/officeart/2005/8/layout/hierarchy2"/>
    <dgm:cxn modelId="{2A84EA8E-D2CF-4533-B7DB-0150E2CA60B8}" type="presParOf" srcId="{F781E19A-DA9A-4203-89F0-7CF4C75D840D}" destId="{DAC3F1E5-9699-402A-A036-2C367BECD42E}" srcOrd="0" destOrd="0" presId="urn:microsoft.com/office/officeart/2005/8/layout/hierarchy2"/>
    <dgm:cxn modelId="{BAB62726-83B4-47B4-893A-E7D28133BD0E}" type="presParOf" srcId="{CCAB288A-54B0-4E9B-BD56-1C5EE5D05CF4}" destId="{04C7410A-DDA0-4EFE-ADF2-B318EFB7C16F}" srcOrd="1" destOrd="0" presId="urn:microsoft.com/office/officeart/2005/8/layout/hierarchy2"/>
    <dgm:cxn modelId="{16A7DF17-40FE-43AD-970F-C4296BB9CBA9}" type="presParOf" srcId="{04C7410A-DDA0-4EFE-ADF2-B318EFB7C16F}" destId="{E782832A-D173-46C9-9904-6341B9DB2CC1}" srcOrd="0" destOrd="0" presId="urn:microsoft.com/office/officeart/2005/8/layout/hierarchy2"/>
    <dgm:cxn modelId="{F887EA92-661D-4903-84CC-A8A7375870FB}" type="presParOf" srcId="{04C7410A-DDA0-4EFE-ADF2-B318EFB7C16F}" destId="{770AF67E-5BA4-4E0E-A385-96D6AD5BCFD8}" srcOrd="1" destOrd="0" presId="urn:microsoft.com/office/officeart/2005/8/layout/hierarchy2"/>
    <dgm:cxn modelId="{BECB249A-5D04-464B-BAE0-61AF0AD1F0B2}" type="presParOf" srcId="{CCAB288A-54B0-4E9B-BD56-1C5EE5D05CF4}" destId="{34D8D377-3DE4-49EA-93F2-924E0EE4E25D}" srcOrd="2" destOrd="0" presId="urn:microsoft.com/office/officeart/2005/8/layout/hierarchy2"/>
    <dgm:cxn modelId="{9CCF4A75-0022-4772-9821-58CEE403E8B8}" type="presParOf" srcId="{34D8D377-3DE4-49EA-93F2-924E0EE4E25D}" destId="{A20D42CE-896B-4C8F-B305-D24CC7552C8F}" srcOrd="0" destOrd="0" presId="urn:microsoft.com/office/officeart/2005/8/layout/hierarchy2"/>
    <dgm:cxn modelId="{C93DE4C6-52FB-4E3F-9F2E-AB5D1C4D6CE4}" type="presParOf" srcId="{CCAB288A-54B0-4E9B-BD56-1C5EE5D05CF4}" destId="{9377DC56-6C05-4D6B-9E93-4EAE97C0C4C2}" srcOrd="3" destOrd="0" presId="urn:microsoft.com/office/officeart/2005/8/layout/hierarchy2"/>
    <dgm:cxn modelId="{4F6D7FD5-36DE-4A8E-8B78-E3A7004355EA}" type="presParOf" srcId="{9377DC56-6C05-4D6B-9E93-4EAE97C0C4C2}" destId="{915DE2FC-EDE7-4EF5-9CE5-A830A2BEFC0E}" srcOrd="0" destOrd="0" presId="urn:microsoft.com/office/officeart/2005/8/layout/hierarchy2"/>
    <dgm:cxn modelId="{B4416948-A554-40F4-BEA3-0EBE857F6E9D}" type="presParOf" srcId="{9377DC56-6C05-4D6B-9E93-4EAE97C0C4C2}" destId="{AD7151C7-BB07-4AAD-80E7-1330EA1D0537}" srcOrd="1" destOrd="0" presId="urn:microsoft.com/office/officeart/2005/8/layout/hierarchy2"/>
    <dgm:cxn modelId="{54963443-BD7D-413B-8D27-3E0D3A07F262}" type="presParOf" srcId="{CCAB288A-54B0-4E9B-BD56-1C5EE5D05CF4}" destId="{79CB71F2-6C80-46AD-8E4E-B4602C9650CF}" srcOrd="4" destOrd="0" presId="urn:microsoft.com/office/officeart/2005/8/layout/hierarchy2"/>
    <dgm:cxn modelId="{18448B60-603C-4D34-B541-CB080973B5C5}" type="presParOf" srcId="{79CB71F2-6C80-46AD-8E4E-B4602C9650CF}" destId="{3EE0CE1F-3114-4DE2-9A6E-DA85FA6EE486}" srcOrd="0" destOrd="0" presId="urn:microsoft.com/office/officeart/2005/8/layout/hierarchy2"/>
    <dgm:cxn modelId="{6E2639EB-E061-4CCE-B56D-0016B7E927E8}" type="presParOf" srcId="{CCAB288A-54B0-4E9B-BD56-1C5EE5D05CF4}" destId="{7BEC320B-E957-4B46-A866-93F14BF40419}" srcOrd="5" destOrd="0" presId="urn:microsoft.com/office/officeart/2005/8/layout/hierarchy2"/>
    <dgm:cxn modelId="{E66D0393-36FF-4ABD-BAEA-D101F1798628}" type="presParOf" srcId="{7BEC320B-E957-4B46-A866-93F14BF40419}" destId="{3D08C9DC-8E07-439B-8713-D0A54A6ED9D3}" srcOrd="0" destOrd="0" presId="urn:microsoft.com/office/officeart/2005/8/layout/hierarchy2"/>
    <dgm:cxn modelId="{11FBD400-9825-4CFE-AD4F-9E3D3DC5D67D}" type="presParOf" srcId="{7BEC320B-E957-4B46-A866-93F14BF40419}" destId="{87A6DC1A-F8FC-456C-ACA2-AA68B8B07DF3}" srcOrd="1" destOrd="0" presId="urn:microsoft.com/office/officeart/2005/8/layout/hierarchy2"/>
    <dgm:cxn modelId="{26C3B0AE-5188-458E-B948-7AF5E894D692}" type="presParOf" srcId="{CCAB288A-54B0-4E9B-BD56-1C5EE5D05CF4}" destId="{A30EA572-D6E3-48CF-B880-46D109B8C242}" srcOrd="6" destOrd="0" presId="urn:microsoft.com/office/officeart/2005/8/layout/hierarchy2"/>
    <dgm:cxn modelId="{5BA25790-7E21-4A91-91CA-C22A42DB06E8}" type="presParOf" srcId="{A30EA572-D6E3-48CF-B880-46D109B8C242}" destId="{13AD4A1C-894B-4265-8C9F-AD1884E5EE86}" srcOrd="0" destOrd="0" presId="urn:microsoft.com/office/officeart/2005/8/layout/hierarchy2"/>
    <dgm:cxn modelId="{41F7F3DB-7B85-4318-92BB-DC6C118C1606}" type="presParOf" srcId="{CCAB288A-54B0-4E9B-BD56-1C5EE5D05CF4}" destId="{1F18613B-3EC0-4364-B957-0B1B2ACEC481}" srcOrd="7" destOrd="0" presId="urn:microsoft.com/office/officeart/2005/8/layout/hierarchy2"/>
    <dgm:cxn modelId="{74D6095C-7B25-494D-B2F7-3AF64F51B27F}" type="presParOf" srcId="{1F18613B-3EC0-4364-B957-0B1B2ACEC481}" destId="{D939C3B6-E4B1-4CDF-92ED-8BE31A3495FE}" srcOrd="0" destOrd="0" presId="urn:microsoft.com/office/officeart/2005/8/layout/hierarchy2"/>
    <dgm:cxn modelId="{CA5F61AE-BC60-4657-8A5D-9139CF3E663F}" type="presParOf" srcId="{1F18613B-3EC0-4364-B957-0B1B2ACEC481}" destId="{ABDE0872-9505-4E12-96EA-8C8B6EE61AE7}" srcOrd="1" destOrd="0" presId="urn:microsoft.com/office/officeart/2005/8/layout/hierarchy2"/>
    <dgm:cxn modelId="{002A77BD-2860-4CD7-A357-EC9358F1C511}" type="presParOf" srcId="{CCAB288A-54B0-4E9B-BD56-1C5EE5D05CF4}" destId="{366E3801-2B6F-4805-9878-B973884D9A74}" srcOrd="8" destOrd="0" presId="urn:microsoft.com/office/officeart/2005/8/layout/hierarchy2"/>
    <dgm:cxn modelId="{1E62E514-8BCD-495A-9F1E-9AB4E8763EBD}" type="presParOf" srcId="{366E3801-2B6F-4805-9878-B973884D9A74}" destId="{5556C417-5D9C-4889-B35E-6A07EA42CCFA}" srcOrd="0" destOrd="0" presId="urn:microsoft.com/office/officeart/2005/8/layout/hierarchy2"/>
    <dgm:cxn modelId="{964067A8-5DB9-445E-BA13-E412A1B22C5C}" type="presParOf" srcId="{CCAB288A-54B0-4E9B-BD56-1C5EE5D05CF4}" destId="{768A929A-2755-4A1C-B047-033BE837265D}" srcOrd="9" destOrd="0" presId="urn:microsoft.com/office/officeart/2005/8/layout/hierarchy2"/>
    <dgm:cxn modelId="{F751CF32-526C-4557-BF72-720200E686B4}" type="presParOf" srcId="{768A929A-2755-4A1C-B047-033BE837265D}" destId="{B780C068-746F-4B2B-BD5E-72DC73816534}" srcOrd="0" destOrd="0" presId="urn:microsoft.com/office/officeart/2005/8/layout/hierarchy2"/>
    <dgm:cxn modelId="{77B32D22-11F3-4984-9C7F-4F99CAE64DF4}" type="presParOf" srcId="{768A929A-2755-4A1C-B047-033BE837265D}" destId="{9824ACB1-B07C-46E8-BB1A-50836E1D54C8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E5C93B-D3B5-4D6E-B66F-6E832A244E7C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CN" altLang="en-US"/>
        </a:p>
      </dgm:t>
    </dgm:pt>
    <dgm:pt modelId="{59AA04C1-2627-4BB5-9891-529FCCB3071D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</a:rPr>
            <a:t>系统</a:t>
          </a:r>
          <a:endParaRPr lang="zh-CN" altLang="en-US" b="1" dirty="0">
            <a:solidFill>
              <a:srgbClr val="FF0000"/>
            </a:solidFill>
          </a:endParaRPr>
        </a:p>
      </dgm:t>
    </dgm:pt>
    <dgm:pt modelId="{A052A71C-E9C0-4238-97FB-A7331808C364}" cxnId="{6A4BE891-A270-4DDD-9A30-2940D6560D7F}" type="parTrans">
      <dgm:prSet/>
      <dgm:spPr/>
      <dgm:t>
        <a:bodyPr/>
        <a:lstStyle/>
        <a:p>
          <a:endParaRPr lang="zh-CN" altLang="en-US" b="1"/>
        </a:p>
      </dgm:t>
    </dgm:pt>
    <dgm:pt modelId="{4653AF5B-D334-4F81-8D32-C1260A57B0D2}" cxnId="{6A4BE891-A270-4DDD-9A30-2940D6560D7F}" type="sibTrans">
      <dgm:prSet/>
      <dgm:spPr/>
      <dgm:t>
        <a:bodyPr/>
        <a:lstStyle/>
        <a:p>
          <a:endParaRPr lang="zh-CN" altLang="en-US" b="1"/>
        </a:p>
      </dgm:t>
    </dgm:pt>
    <dgm:pt modelId="{19D45E51-61E1-46E2-A342-4C5510951DE6}">
      <dgm:prSet phldrT="[文本]"/>
      <dgm:spPr/>
      <dgm:t>
        <a:bodyPr/>
        <a:lstStyle/>
        <a:p>
          <a:r>
            <a:rPr lang="zh-CN" altLang="en-US" b="1" dirty="0" smtClean="0"/>
            <a:t>整体性</a:t>
          </a:r>
          <a:endParaRPr lang="zh-CN" altLang="en-US" b="1" dirty="0"/>
        </a:p>
      </dgm:t>
    </dgm:pt>
    <dgm:pt modelId="{8B13D5DD-44A8-4F0D-B647-4D455A22CA29}" cxnId="{CB6DC3DF-A3A1-43D9-B19C-FD19AC217337}" type="parTrans">
      <dgm:prSet/>
      <dgm:spPr/>
      <dgm:t>
        <a:bodyPr/>
        <a:lstStyle/>
        <a:p>
          <a:endParaRPr lang="zh-CN" altLang="en-US" b="1"/>
        </a:p>
      </dgm:t>
    </dgm:pt>
    <dgm:pt modelId="{2ED4C0F0-AA72-4E18-8CB5-4BEB413119AB}" cxnId="{CB6DC3DF-A3A1-43D9-B19C-FD19AC217337}" type="sibTrans">
      <dgm:prSet/>
      <dgm:spPr/>
      <dgm:t>
        <a:bodyPr/>
        <a:lstStyle/>
        <a:p>
          <a:endParaRPr lang="zh-CN" altLang="en-US" b="1"/>
        </a:p>
      </dgm:t>
    </dgm:pt>
    <dgm:pt modelId="{E92F9920-A096-4D68-9237-AA2E73C576A4}">
      <dgm:prSet phldrT="[文本]"/>
      <dgm:spPr/>
      <dgm:t>
        <a:bodyPr/>
        <a:lstStyle/>
        <a:p>
          <a:r>
            <a:rPr lang="zh-CN" altLang="en-US" b="1" dirty="0" smtClean="0"/>
            <a:t>功能性</a:t>
          </a:r>
          <a:endParaRPr lang="zh-CN" altLang="en-US" b="1" dirty="0"/>
        </a:p>
      </dgm:t>
    </dgm:pt>
    <dgm:pt modelId="{9FCC5352-0F48-41E5-ACE8-888BB334AE8F}" cxnId="{02B9D86D-0ACE-4F77-AD11-EC3085A696AA}" type="parTrans">
      <dgm:prSet/>
      <dgm:spPr/>
      <dgm:t>
        <a:bodyPr/>
        <a:lstStyle/>
        <a:p>
          <a:endParaRPr lang="zh-CN" altLang="en-US" b="1"/>
        </a:p>
      </dgm:t>
    </dgm:pt>
    <dgm:pt modelId="{5686E48B-E002-488B-9391-B8986B32A1BE}" cxnId="{02B9D86D-0ACE-4F77-AD11-EC3085A696AA}" type="sibTrans">
      <dgm:prSet/>
      <dgm:spPr/>
      <dgm:t>
        <a:bodyPr/>
        <a:lstStyle/>
        <a:p>
          <a:endParaRPr lang="zh-CN" altLang="en-US" b="1"/>
        </a:p>
      </dgm:t>
    </dgm:pt>
    <dgm:pt modelId="{D1216E17-5FD9-4E0A-9710-72008462A227}">
      <dgm:prSet phldrT="[文本]"/>
      <dgm:spPr/>
      <dgm:t>
        <a:bodyPr/>
        <a:lstStyle/>
        <a:p>
          <a:r>
            <a:rPr lang="zh-CN" altLang="en-US" b="1" dirty="0" smtClean="0"/>
            <a:t>相关性</a:t>
          </a:r>
          <a:endParaRPr lang="zh-CN" altLang="en-US" b="1" dirty="0"/>
        </a:p>
      </dgm:t>
    </dgm:pt>
    <dgm:pt modelId="{12654815-608F-4D7E-A2CF-D921955E68AB}" cxnId="{D256D700-57C6-4897-A59A-688B6FF719D2}" type="parTrans">
      <dgm:prSet/>
      <dgm:spPr/>
      <dgm:t>
        <a:bodyPr/>
        <a:lstStyle/>
        <a:p>
          <a:endParaRPr lang="zh-CN" altLang="en-US" b="1"/>
        </a:p>
      </dgm:t>
    </dgm:pt>
    <dgm:pt modelId="{6311C5AB-9908-47BA-A282-304818DC31E5}" cxnId="{D256D700-57C6-4897-A59A-688B6FF719D2}" type="sibTrans">
      <dgm:prSet/>
      <dgm:spPr/>
      <dgm:t>
        <a:bodyPr/>
        <a:lstStyle/>
        <a:p>
          <a:endParaRPr lang="zh-CN" altLang="en-US" b="1"/>
        </a:p>
      </dgm:t>
    </dgm:pt>
    <dgm:pt modelId="{C0502059-191E-43B8-87DB-6B5248833B85}">
      <dgm:prSet phldrT="[文本]"/>
      <dgm:spPr/>
      <dgm:t>
        <a:bodyPr/>
        <a:lstStyle/>
        <a:p>
          <a:r>
            <a:rPr lang="zh-CN" altLang="en-US" b="1" dirty="0" smtClean="0"/>
            <a:t>环境适应性</a:t>
          </a:r>
          <a:endParaRPr lang="zh-CN" altLang="en-US" b="1" dirty="0"/>
        </a:p>
      </dgm:t>
    </dgm:pt>
    <dgm:pt modelId="{6CF56806-A10A-4864-AFF6-05A16710C5F4}" cxnId="{3A10C359-B2E4-44CB-9DE1-8B174C39B293}" type="parTrans">
      <dgm:prSet/>
      <dgm:spPr/>
      <dgm:t>
        <a:bodyPr/>
        <a:lstStyle/>
        <a:p>
          <a:endParaRPr lang="zh-CN" altLang="en-US" b="1"/>
        </a:p>
      </dgm:t>
    </dgm:pt>
    <dgm:pt modelId="{2AFDC36C-5256-4C20-8A73-C8CFDB242989}" cxnId="{3A10C359-B2E4-44CB-9DE1-8B174C39B293}" type="sibTrans">
      <dgm:prSet/>
      <dgm:spPr/>
      <dgm:t>
        <a:bodyPr/>
        <a:lstStyle/>
        <a:p>
          <a:endParaRPr lang="zh-CN" altLang="en-US" b="1"/>
        </a:p>
      </dgm:t>
    </dgm:pt>
    <dgm:pt modelId="{CA731376-5FDF-4D90-A908-DF5D557BCBB3}">
      <dgm:prSet phldrT="[文本]"/>
      <dgm:spPr/>
      <dgm:t>
        <a:bodyPr/>
        <a:lstStyle/>
        <a:p>
          <a:r>
            <a:rPr lang="zh-CN" altLang="en-US" b="1" dirty="0" smtClean="0"/>
            <a:t>其他</a:t>
          </a:r>
          <a:endParaRPr lang="zh-CN" altLang="en-US" b="1" dirty="0"/>
        </a:p>
      </dgm:t>
    </dgm:pt>
    <dgm:pt modelId="{54092563-6820-437F-8E5B-648BE0FAE693}" cxnId="{8AC2AF36-3C94-4B81-876A-73D2E5BF6940}" type="parTrans">
      <dgm:prSet/>
      <dgm:spPr/>
      <dgm:t>
        <a:bodyPr/>
        <a:lstStyle/>
        <a:p>
          <a:endParaRPr lang="zh-CN" altLang="en-US" b="1"/>
        </a:p>
      </dgm:t>
    </dgm:pt>
    <dgm:pt modelId="{61F0C1F2-211F-4224-9393-76D49AB92310}" cxnId="{8AC2AF36-3C94-4B81-876A-73D2E5BF6940}" type="sibTrans">
      <dgm:prSet/>
      <dgm:spPr/>
      <dgm:t>
        <a:bodyPr/>
        <a:lstStyle/>
        <a:p>
          <a:endParaRPr lang="zh-CN" altLang="en-US" b="1"/>
        </a:p>
      </dgm:t>
    </dgm:pt>
    <dgm:pt modelId="{92FFCC0F-DC86-4C1A-8A84-48F5E312B4E9}" type="pres">
      <dgm:prSet presAssocID="{6DE5C93B-D3B5-4D6E-B66F-6E832A244E7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AC89EF5-F9A2-4EDD-AA59-E51411A4F8E9}" type="pres">
      <dgm:prSet presAssocID="{59AA04C1-2627-4BB5-9891-529FCCB3071D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12FFF0F2-EDDD-45F4-9F81-A261D23FF0EA}" type="pres">
      <dgm:prSet presAssocID="{8B13D5DD-44A8-4F0D-B647-4D455A22CA29}" presName="Name9" presStyleLbl="parChTrans1D2" presStyleIdx="0" presStyleCnt="5"/>
      <dgm:spPr/>
      <dgm:t>
        <a:bodyPr/>
        <a:lstStyle/>
        <a:p>
          <a:endParaRPr lang="zh-CN" altLang="en-US"/>
        </a:p>
      </dgm:t>
    </dgm:pt>
    <dgm:pt modelId="{D82E4313-D420-4FF2-9152-F4E0BD43BAEF}" type="pres">
      <dgm:prSet presAssocID="{8B13D5DD-44A8-4F0D-B647-4D455A22CA29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EB3C43D8-CD7E-4B4E-B346-7F9A8ACFA996}" type="pres">
      <dgm:prSet presAssocID="{19D45E51-61E1-46E2-A342-4C5510951DE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99345F-14EA-4CFA-8CE4-9A9E3582CDD3}" type="pres">
      <dgm:prSet presAssocID="{9FCC5352-0F48-41E5-ACE8-888BB334AE8F}" presName="Name9" presStyleLbl="parChTrans1D2" presStyleIdx="1" presStyleCnt="5"/>
      <dgm:spPr/>
      <dgm:t>
        <a:bodyPr/>
        <a:lstStyle/>
        <a:p>
          <a:endParaRPr lang="zh-CN" altLang="en-US"/>
        </a:p>
      </dgm:t>
    </dgm:pt>
    <dgm:pt modelId="{E75757EC-0A4A-47E5-9B58-9F6C9D183BB2}" type="pres">
      <dgm:prSet presAssocID="{9FCC5352-0F48-41E5-ACE8-888BB334AE8F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2CB2E50A-CB42-42A3-A527-039320E17E17}" type="pres">
      <dgm:prSet presAssocID="{E92F9920-A096-4D68-9237-AA2E73C576A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856952-8665-4F21-B5D1-550DB7C40021}" type="pres">
      <dgm:prSet presAssocID="{12654815-608F-4D7E-A2CF-D921955E68AB}" presName="Name9" presStyleLbl="parChTrans1D2" presStyleIdx="2" presStyleCnt="5"/>
      <dgm:spPr/>
      <dgm:t>
        <a:bodyPr/>
        <a:lstStyle/>
        <a:p>
          <a:endParaRPr lang="zh-CN" altLang="en-US"/>
        </a:p>
      </dgm:t>
    </dgm:pt>
    <dgm:pt modelId="{82F040B1-42AA-4949-A499-B5019F8CF0AA}" type="pres">
      <dgm:prSet presAssocID="{12654815-608F-4D7E-A2CF-D921955E68AB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4994CA12-B1E7-4309-B7A6-F1704DC45806}" type="pres">
      <dgm:prSet presAssocID="{D1216E17-5FD9-4E0A-9710-72008462A2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930EE1-4374-4E9A-97F3-4DFF157FF409}" type="pres">
      <dgm:prSet presAssocID="{6CF56806-A10A-4864-AFF6-05A16710C5F4}" presName="Name9" presStyleLbl="parChTrans1D2" presStyleIdx="3" presStyleCnt="5"/>
      <dgm:spPr/>
      <dgm:t>
        <a:bodyPr/>
        <a:lstStyle/>
        <a:p>
          <a:endParaRPr lang="zh-CN" altLang="en-US"/>
        </a:p>
      </dgm:t>
    </dgm:pt>
    <dgm:pt modelId="{DAE8D398-7CEE-4555-96F0-BFF9266C6010}" type="pres">
      <dgm:prSet presAssocID="{6CF56806-A10A-4864-AFF6-05A16710C5F4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729C254F-B9EE-4613-BF3B-D6053C0B954A}" type="pres">
      <dgm:prSet presAssocID="{C0502059-191E-43B8-87DB-6B5248833B8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113223-5132-4CB0-8D13-832226301B8E}" type="pres">
      <dgm:prSet presAssocID="{54092563-6820-437F-8E5B-648BE0FAE693}" presName="Name9" presStyleLbl="parChTrans1D2" presStyleIdx="4" presStyleCnt="5"/>
      <dgm:spPr/>
      <dgm:t>
        <a:bodyPr/>
        <a:lstStyle/>
        <a:p>
          <a:endParaRPr lang="zh-CN" altLang="en-US"/>
        </a:p>
      </dgm:t>
    </dgm:pt>
    <dgm:pt modelId="{70F94925-3495-45B2-8062-B14243EC5327}" type="pres">
      <dgm:prSet presAssocID="{54092563-6820-437F-8E5B-648BE0FAE693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980D09E7-5077-4DB0-9EE5-A88FDFDE09C3}" type="pres">
      <dgm:prSet presAssocID="{CA731376-5FDF-4D90-A908-DF5D557BCBB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93E959F-B7EB-4B18-B668-7B202990AF0A}" type="presOf" srcId="{E92F9920-A096-4D68-9237-AA2E73C576A4}" destId="{2CB2E50A-CB42-42A3-A527-039320E17E17}" srcOrd="0" destOrd="0" presId="urn:microsoft.com/office/officeart/2005/8/layout/radial1"/>
    <dgm:cxn modelId="{98951BF7-62A4-4196-82FD-5AD1DCED7598}" type="presOf" srcId="{6DE5C93B-D3B5-4D6E-B66F-6E832A244E7C}" destId="{92FFCC0F-DC86-4C1A-8A84-48F5E312B4E9}" srcOrd="0" destOrd="0" presId="urn:microsoft.com/office/officeart/2005/8/layout/radial1"/>
    <dgm:cxn modelId="{E46B18C8-52D5-4004-A12A-8A0C008537A8}" type="presOf" srcId="{8B13D5DD-44A8-4F0D-B647-4D455A22CA29}" destId="{D82E4313-D420-4FF2-9152-F4E0BD43BAEF}" srcOrd="1" destOrd="0" presId="urn:microsoft.com/office/officeart/2005/8/layout/radial1"/>
    <dgm:cxn modelId="{32880453-CF49-4487-9B10-99FF91075FF5}" type="presOf" srcId="{6CF56806-A10A-4864-AFF6-05A16710C5F4}" destId="{99930EE1-4374-4E9A-97F3-4DFF157FF409}" srcOrd="0" destOrd="0" presId="urn:microsoft.com/office/officeart/2005/8/layout/radial1"/>
    <dgm:cxn modelId="{C8BA4433-EFFA-4C42-A5B2-E2C4ABC0CA79}" type="presOf" srcId="{9FCC5352-0F48-41E5-ACE8-888BB334AE8F}" destId="{A999345F-14EA-4CFA-8CE4-9A9E3582CDD3}" srcOrd="0" destOrd="0" presId="urn:microsoft.com/office/officeart/2005/8/layout/radial1"/>
    <dgm:cxn modelId="{D3561A71-70F4-4130-8DDE-5C18D3A87F26}" type="presOf" srcId="{6CF56806-A10A-4864-AFF6-05A16710C5F4}" destId="{DAE8D398-7CEE-4555-96F0-BFF9266C6010}" srcOrd="1" destOrd="0" presId="urn:microsoft.com/office/officeart/2005/8/layout/radial1"/>
    <dgm:cxn modelId="{FBF5A54D-F54F-4CC7-A3F7-23F73DE6A473}" type="presOf" srcId="{59AA04C1-2627-4BB5-9891-529FCCB3071D}" destId="{3AC89EF5-F9A2-4EDD-AA59-E51411A4F8E9}" srcOrd="0" destOrd="0" presId="urn:microsoft.com/office/officeart/2005/8/layout/radial1"/>
    <dgm:cxn modelId="{DBC330AF-2FA3-4914-9B59-D2D2197920AB}" type="presOf" srcId="{12654815-608F-4D7E-A2CF-D921955E68AB}" destId="{54856952-8665-4F21-B5D1-550DB7C40021}" srcOrd="0" destOrd="0" presId="urn:microsoft.com/office/officeart/2005/8/layout/radial1"/>
    <dgm:cxn modelId="{02B9D86D-0ACE-4F77-AD11-EC3085A696AA}" srcId="{59AA04C1-2627-4BB5-9891-529FCCB3071D}" destId="{E92F9920-A096-4D68-9237-AA2E73C576A4}" srcOrd="1" destOrd="0" parTransId="{9FCC5352-0F48-41E5-ACE8-888BB334AE8F}" sibTransId="{5686E48B-E002-488B-9391-B8986B32A1BE}"/>
    <dgm:cxn modelId="{FBF022BA-8582-43EF-8CBF-17B4A04DC705}" type="presOf" srcId="{19D45E51-61E1-46E2-A342-4C5510951DE6}" destId="{EB3C43D8-CD7E-4B4E-B346-7F9A8ACFA996}" srcOrd="0" destOrd="0" presId="urn:microsoft.com/office/officeart/2005/8/layout/radial1"/>
    <dgm:cxn modelId="{D72E9B8F-7850-4556-83FA-DB09AD1ECFDF}" type="presOf" srcId="{D1216E17-5FD9-4E0A-9710-72008462A227}" destId="{4994CA12-B1E7-4309-B7A6-F1704DC45806}" srcOrd="0" destOrd="0" presId="urn:microsoft.com/office/officeart/2005/8/layout/radial1"/>
    <dgm:cxn modelId="{9EA08404-0B59-4A65-B224-BC48250CAD6E}" type="presOf" srcId="{9FCC5352-0F48-41E5-ACE8-888BB334AE8F}" destId="{E75757EC-0A4A-47E5-9B58-9F6C9D183BB2}" srcOrd="1" destOrd="0" presId="urn:microsoft.com/office/officeart/2005/8/layout/radial1"/>
    <dgm:cxn modelId="{CB6DC3DF-A3A1-43D9-B19C-FD19AC217337}" srcId="{59AA04C1-2627-4BB5-9891-529FCCB3071D}" destId="{19D45E51-61E1-46E2-A342-4C5510951DE6}" srcOrd="0" destOrd="0" parTransId="{8B13D5DD-44A8-4F0D-B647-4D455A22CA29}" sibTransId="{2ED4C0F0-AA72-4E18-8CB5-4BEB413119AB}"/>
    <dgm:cxn modelId="{8AC2AF36-3C94-4B81-876A-73D2E5BF6940}" srcId="{59AA04C1-2627-4BB5-9891-529FCCB3071D}" destId="{CA731376-5FDF-4D90-A908-DF5D557BCBB3}" srcOrd="4" destOrd="0" parTransId="{54092563-6820-437F-8E5B-648BE0FAE693}" sibTransId="{61F0C1F2-211F-4224-9393-76D49AB92310}"/>
    <dgm:cxn modelId="{DBB35AF9-DB54-4F78-880C-8F7989D5EBB7}" type="presOf" srcId="{12654815-608F-4D7E-A2CF-D921955E68AB}" destId="{82F040B1-42AA-4949-A499-B5019F8CF0AA}" srcOrd="1" destOrd="0" presId="urn:microsoft.com/office/officeart/2005/8/layout/radial1"/>
    <dgm:cxn modelId="{6434DFA0-0966-4875-B733-AD8EC1678991}" type="presOf" srcId="{CA731376-5FDF-4D90-A908-DF5D557BCBB3}" destId="{980D09E7-5077-4DB0-9EE5-A88FDFDE09C3}" srcOrd="0" destOrd="0" presId="urn:microsoft.com/office/officeart/2005/8/layout/radial1"/>
    <dgm:cxn modelId="{935A03F6-E5E8-495F-8570-CEAC203C5324}" type="presOf" srcId="{C0502059-191E-43B8-87DB-6B5248833B85}" destId="{729C254F-B9EE-4613-BF3B-D6053C0B954A}" srcOrd="0" destOrd="0" presId="urn:microsoft.com/office/officeart/2005/8/layout/radial1"/>
    <dgm:cxn modelId="{1598A961-C265-4610-954A-28EEF0A603A5}" type="presOf" srcId="{54092563-6820-437F-8E5B-648BE0FAE693}" destId="{05113223-5132-4CB0-8D13-832226301B8E}" srcOrd="0" destOrd="0" presId="urn:microsoft.com/office/officeart/2005/8/layout/radial1"/>
    <dgm:cxn modelId="{3A10C359-B2E4-44CB-9DE1-8B174C39B293}" srcId="{59AA04C1-2627-4BB5-9891-529FCCB3071D}" destId="{C0502059-191E-43B8-87DB-6B5248833B85}" srcOrd="3" destOrd="0" parTransId="{6CF56806-A10A-4864-AFF6-05A16710C5F4}" sibTransId="{2AFDC36C-5256-4C20-8A73-C8CFDB242989}"/>
    <dgm:cxn modelId="{71DC77CF-D7A3-46DE-B393-A6DB4271FCE2}" type="presOf" srcId="{54092563-6820-437F-8E5B-648BE0FAE693}" destId="{70F94925-3495-45B2-8062-B14243EC5327}" srcOrd="1" destOrd="0" presId="urn:microsoft.com/office/officeart/2005/8/layout/radial1"/>
    <dgm:cxn modelId="{28ED9C68-DE38-4C5A-B0D7-CE3BDADF160D}" type="presOf" srcId="{8B13D5DD-44A8-4F0D-B647-4D455A22CA29}" destId="{12FFF0F2-EDDD-45F4-9F81-A261D23FF0EA}" srcOrd="0" destOrd="0" presId="urn:microsoft.com/office/officeart/2005/8/layout/radial1"/>
    <dgm:cxn modelId="{6A4BE891-A270-4DDD-9A30-2940D6560D7F}" srcId="{6DE5C93B-D3B5-4D6E-B66F-6E832A244E7C}" destId="{59AA04C1-2627-4BB5-9891-529FCCB3071D}" srcOrd="0" destOrd="0" parTransId="{A052A71C-E9C0-4238-97FB-A7331808C364}" sibTransId="{4653AF5B-D334-4F81-8D32-C1260A57B0D2}"/>
    <dgm:cxn modelId="{D256D700-57C6-4897-A59A-688B6FF719D2}" srcId="{59AA04C1-2627-4BB5-9891-529FCCB3071D}" destId="{D1216E17-5FD9-4E0A-9710-72008462A227}" srcOrd="2" destOrd="0" parTransId="{12654815-608F-4D7E-A2CF-D921955E68AB}" sibTransId="{6311C5AB-9908-47BA-A282-304818DC31E5}"/>
    <dgm:cxn modelId="{64F292F3-2888-4F07-9C3F-B5B02A34BB97}" type="presParOf" srcId="{92FFCC0F-DC86-4C1A-8A84-48F5E312B4E9}" destId="{3AC89EF5-F9A2-4EDD-AA59-E51411A4F8E9}" srcOrd="0" destOrd="0" presId="urn:microsoft.com/office/officeart/2005/8/layout/radial1"/>
    <dgm:cxn modelId="{AE93FC5A-0704-4EE4-B3C9-D5B386B1329E}" type="presParOf" srcId="{92FFCC0F-DC86-4C1A-8A84-48F5E312B4E9}" destId="{12FFF0F2-EDDD-45F4-9F81-A261D23FF0EA}" srcOrd="1" destOrd="0" presId="urn:microsoft.com/office/officeart/2005/8/layout/radial1"/>
    <dgm:cxn modelId="{5997BBE8-A041-47A4-B407-353E5680955B}" type="presParOf" srcId="{12FFF0F2-EDDD-45F4-9F81-A261D23FF0EA}" destId="{D82E4313-D420-4FF2-9152-F4E0BD43BAEF}" srcOrd="0" destOrd="0" presId="urn:microsoft.com/office/officeart/2005/8/layout/radial1"/>
    <dgm:cxn modelId="{F3CF81CB-DC46-4E82-8018-FFAD0E6F31F1}" type="presParOf" srcId="{92FFCC0F-DC86-4C1A-8A84-48F5E312B4E9}" destId="{EB3C43D8-CD7E-4B4E-B346-7F9A8ACFA996}" srcOrd="2" destOrd="0" presId="urn:microsoft.com/office/officeart/2005/8/layout/radial1"/>
    <dgm:cxn modelId="{197961DE-AADA-4E2E-AAB8-21A1FF09509D}" type="presParOf" srcId="{92FFCC0F-DC86-4C1A-8A84-48F5E312B4E9}" destId="{A999345F-14EA-4CFA-8CE4-9A9E3582CDD3}" srcOrd="3" destOrd="0" presId="urn:microsoft.com/office/officeart/2005/8/layout/radial1"/>
    <dgm:cxn modelId="{27483E2A-83B5-4C2B-8E9B-8D5FCF95194B}" type="presParOf" srcId="{A999345F-14EA-4CFA-8CE4-9A9E3582CDD3}" destId="{E75757EC-0A4A-47E5-9B58-9F6C9D183BB2}" srcOrd="0" destOrd="0" presId="urn:microsoft.com/office/officeart/2005/8/layout/radial1"/>
    <dgm:cxn modelId="{B5363C0F-957D-4929-9AC7-6B31215418D8}" type="presParOf" srcId="{92FFCC0F-DC86-4C1A-8A84-48F5E312B4E9}" destId="{2CB2E50A-CB42-42A3-A527-039320E17E17}" srcOrd="4" destOrd="0" presId="urn:microsoft.com/office/officeart/2005/8/layout/radial1"/>
    <dgm:cxn modelId="{42F10141-E45D-4A83-87EF-E120185BDC4D}" type="presParOf" srcId="{92FFCC0F-DC86-4C1A-8A84-48F5E312B4E9}" destId="{54856952-8665-4F21-B5D1-550DB7C40021}" srcOrd="5" destOrd="0" presId="urn:microsoft.com/office/officeart/2005/8/layout/radial1"/>
    <dgm:cxn modelId="{4C22C3F9-6E3B-40AF-AB3E-0B90B169085C}" type="presParOf" srcId="{54856952-8665-4F21-B5D1-550DB7C40021}" destId="{82F040B1-42AA-4949-A499-B5019F8CF0AA}" srcOrd="0" destOrd="0" presId="urn:microsoft.com/office/officeart/2005/8/layout/radial1"/>
    <dgm:cxn modelId="{A131DEF3-F632-46E6-9660-34A7757B8268}" type="presParOf" srcId="{92FFCC0F-DC86-4C1A-8A84-48F5E312B4E9}" destId="{4994CA12-B1E7-4309-B7A6-F1704DC45806}" srcOrd="6" destOrd="0" presId="urn:microsoft.com/office/officeart/2005/8/layout/radial1"/>
    <dgm:cxn modelId="{DCAABBDD-6AC5-457A-BE84-169A8F199B75}" type="presParOf" srcId="{92FFCC0F-DC86-4C1A-8A84-48F5E312B4E9}" destId="{99930EE1-4374-4E9A-97F3-4DFF157FF409}" srcOrd="7" destOrd="0" presId="urn:microsoft.com/office/officeart/2005/8/layout/radial1"/>
    <dgm:cxn modelId="{C57C8E04-3F79-4326-B84F-9293EEE146E8}" type="presParOf" srcId="{99930EE1-4374-4E9A-97F3-4DFF157FF409}" destId="{DAE8D398-7CEE-4555-96F0-BFF9266C6010}" srcOrd="0" destOrd="0" presId="urn:microsoft.com/office/officeart/2005/8/layout/radial1"/>
    <dgm:cxn modelId="{1529A183-E546-4544-8761-75C80095E1B9}" type="presParOf" srcId="{92FFCC0F-DC86-4C1A-8A84-48F5E312B4E9}" destId="{729C254F-B9EE-4613-BF3B-D6053C0B954A}" srcOrd="8" destOrd="0" presId="urn:microsoft.com/office/officeart/2005/8/layout/radial1"/>
    <dgm:cxn modelId="{B18CF2AD-1E46-4E89-B24C-6C626BA63124}" type="presParOf" srcId="{92FFCC0F-DC86-4C1A-8A84-48F5E312B4E9}" destId="{05113223-5132-4CB0-8D13-832226301B8E}" srcOrd="9" destOrd="0" presId="urn:microsoft.com/office/officeart/2005/8/layout/radial1"/>
    <dgm:cxn modelId="{534510B0-D2D1-41A7-AEC9-A01E0ABD909B}" type="presParOf" srcId="{05113223-5132-4CB0-8D13-832226301B8E}" destId="{70F94925-3495-45B2-8062-B14243EC5327}" srcOrd="0" destOrd="0" presId="urn:microsoft.com/office/officeart/2005/8/layout/radial1"/>
    <dgm:cxn modelId="{C9F11372-6F0D-4152-AA98-2D79543CE1AE}" type="presParOf" srcId="{92FFCC0F-DC86-4C1A-8A84-48F5E312B4E9}" destId="{980D09E7-5077-4DB0-9EE5-A88FDFDE09C3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C29A57-B6AA-4B86-A769-7D689A5EBC09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C49F864F-00D1-4517-96E1-02CB3CF734C7}">
      <dgm:prSet phldrT="[文本]"/>
      <dgm:spPr/>
      <dgm:t>
        <a:bodyPr/>
        <a:lstStyle/>
        <a:p>
          <a:r>
            <a:rPr lang="zh-CN" altLang="en-US" dirty="0" smtClean="0"/>
            <a:t>认识系统</a:t>
          </a:r>
          <a:endParaRPr lang="zh-CN" altLang="en-US" dirty="0"/>
        </a:p>
      </dgm:t>
    </dgm:pt>
    <dgm:pt modelId="{14BD7DD8-98EB-4348-800A-7D844AB95D79}" cxnId="{683FA490-7A76-4DDA-8E85-49C678FE407E}" type="parTrans">
      <dgm:prSet/>
      <dgm:spPr/>
      <dgm:t>
        <a:bodyPr/>
        <a:lstStyle/>
        <a:p>
          <a:endParaRPr lang="zh-CN" altLang="en-US"/>
        </a:p>
      </dgm:t>
    </dgm:pt>
    <dgm:pt modelId="{333FF697-CDEB-4138-A9D1-54C5D9D9F89C}" cxnId="{683FA490-7A76-4DDA-8E85-49C678FE407E}" type="sibTrans">
      <dgm:prSet/>
      <dgm:spPr/>
      <dgm:t>
        <a:bodyPr/>
        <a:lstStyle/>
        <a:p>
          <a:endParaRPr lang="zh-CN" altLang="en-US"/>
        </a:p>
      </dgm:t>
    </dgm:pt>
    <dgm:pt modelId="{6A76879F-A670-4087-BB80-AE8197F94488}">
      <dgm:prSet phldrT="[文本]"/>
      <dgm:spPr/>
      <dgm:t>
        <a:bodyPr/>
        <a:lstStyle/>
        <a:p>
          <a:r>
            <a:rPr lang="zh-CN" altLang="en-US" dirty="0" smtClean="0"/>
            <a:t>分析系统</a:t>
          </a:r>
          <a:endParaRPr lang="zh-CN" altLang="en-US" dirty="0"/>
        </a:p>
      </dgm:t>
    </dgm:pt>
    <dgm:pt modelId="{3687C98A-2DCD-4358-9DE5-AE0DC5F27F28}" cxnId="{155570EB-4CEA-4916-A43D-199175DE55AB}" type="parTrans">
      <dgm:prSet/>
      <dgm:spPr/>
      <dgm:t>
        <a:bodyPr/>
        <a:lstStyle/>
        <a:p>
          <a:endParaRPr lang="zh-CN" altLang="en-US"/>
        </a:p>
      </dgm:t>
    </dgm:pt>
    <dgm:pt modelId="{DA9B614C-1C48-461F-8C2F-9B58F2211BF1}" cxnId="{155570EB-4CEA-4916-A43D-199175DE55AB}" type="sibTrans">
      <dgm:prSet/>
      <dgm:spPr/>
      <dgm:t>
        <a:bodyPr/>
        <a:lstStyle/>
        <a:p>
          <a:endParaRPr lang="zh-CN" altLang="en-US"/>
        </a:p>
      </dgm:t>
    </dgm:pt>
    <dgm:pt modelId="{72233122-7295-44FC-9288-DB07BBF70891}">
      <dgm:prSet phldrT="[文本]"/>
      <dgm:spPr/>
      <dgm:t>
        <a:bodyPr/>
        <a:lstStyle/>
        <a:p>
          <a:r>
            <a:rPr lang="zh-CN" altLang="en-US" dirty="0" smtClean="0"/>
            <a:t>系统的思想和方法</a:t>
          </a:r>
          <a:endParaRPr lang="zh-CN" altLang="en-US" dirty="0"/>
        </a:p>
      </dgm:t>
    </dgm:pt>
    <dgm:pt modelId="{C7B2538F-DE2B-4214-9E60-06FD7B4AA3FE}" cxnId="{57BC9157-1D27-4BF9-A787-686780828443}" type="parTrans">
      <dgm:prSet/>
      <dgm:spPr/>
      <dgm:t>
        <a:bodyPr/>
        <a:lstStyle/>
        <a:p>
          <a:endParaRPr lang="zh-CN" altLang="en-US"/>
        </a:p>
      </dgm:t>
    </dgm:pt>
    <dgm:pt modelId="{72FA89AC-7BA4-43D5-A357-7AE0FBFC2EE2}" cxnId="{57BC9157-1D27-4BF9-A787-686780828443}" type="sibTrans">
      <dgm:prSet/>
      <dgm:spPr/>
      <dgm:t>
        <a:bodyPr/>
        <a:lstStyle/>
        <a:p>
          <a:endParaRPr lang="zh-CN" altLang="en-US"/>
        </a:p>
      </dgm:t>
    </dgm:pt>
    <dgm:pt modelId="{27EFB44F-027A-4DFB-84B9-0EE6137473C1}" type="pres">
      <dgm:prSet presAssocID="{7CC29A57-B6AA-4B86-A769-7D689A5EBC09}" presName="linearFlow" presStyleCnt="0">
        <dgm:presLayoutVars>
          <dgm:resizeHandles val="exact"/>
        </dgm:presLayoutVars>
      </dgm:prSet>
      <dgm:spPr/>
    </dgm:pt>
    <dgm:pt modelId="{74176DFC-7FC7-4319-A5D8-D9F6E7A9C5B4}" type="pres">
      <dgm:prSet presAssocID="{C49F864F-00D1-4517-96E1-02CB3CF734C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52ABEC-6CF3-444C-94A3-620AFC744BD5}" type="pres">
      <dgm:prSet presAssocID="{333FF697-CDEB-4138-A9D1-54C5D9D9F89C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1AF776B4-EBAC-4A78-9F57-C4774A8CC6B3}" type="pres">
      <dgm:prSet presAssocID="{333FF697-CDEB-4138-A9D1-54C5D9D9F89C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1AE413DB-46E5-40C0-BABA-B3E6173DA743}" type="pres">
      <dgm:prSet presAssocID="{6A76879F-A670-4087-BB80-AE8197F94488}" presName="node" presStyleLbl="node1" presStyleIdx="1" presStyleCnt="3" custScaleX="84483" custLinFactNeighborX="-1076" custLinFactNeighborY="217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489522-8DE3-4F91-AB6E-F3EBFC95C48B}" type="pres">
      <dgm:prSet presAssocID="{DA9B614C-1C48-461F-8C2F-9B58F2211BF1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C2BE8615-B093-4524-B7AC-AC870257D930}" type="pres">
      <dgm:prSet presAssocID="{DA9B614C-1C48-461F-8C2F-9B58F2211BF1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899D9B13-50A9-4E9F-8F35-B1668026A631}" type="pres">
      <dgm:prSet presAssocID="{72233122-7295-44FC-9288-DB07BBF70891}" presName="node" presStyleLbl="node1" presStyleIdx="2" presStyleCnt="3" custScaleX="19677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FEF7124-10AC-43AE-9711-81EBE2811157}" type="presOf" srcId="{333FF697-CDEB-4138-A9D1-54C5D9D9F89C}" destId="{1AF776B4-EBAC-4A78-9F57-C4774A8CC6B3}" srcOrd="1" destOrd="0" presId="urn:microsoft.com/office/officeart/2005/8/layout/process2"/>
    <dgm:cxn modelId="{48D32BFC-6C66-48BE-BDD9-0393BC881C40}" type="presOf" srcId="{6A76879F-A670-4087-BB80-AE8197F94488}" destId="{1AE413DB-46E5-40C0-BABA-B3E6173DA743}" srcOrd="0" destOrd="0" presId="urn:microsoft.com/office/officeart/2005/8/layout/process2"/>
    <dgm:cxn modelId="{683FA490-7A76-4DDA-8E85-49C678FE407E}" srcId="{7CC29A57-B6AA-4B86-A769-7D689A5EBC09}" destId="{C49F864F-00D1-4517-96E1-02CB3CF734C7}" srcOrd="0" destOrd="0" parTransId="{14BD7DD8-98EB-4348-800A-7D844AB95D79}" sibTransId="{333FF697-CDEB-4138-A9D1-54C5D9D9F89C}"/>
    <dgm:cxn modelId="{155570EB-4CEA-4916-A43D-199175DE55AB}" srcId="{7CC29A57-B6AA-4B86-A769-7D689A5EBC09}" destId="{6A76879F-A670-4087-BB80-AE8197F94488}" srcOrd="1" destOrd="0" parTransId="{3687C98A-2DCD-4358-9DE5-AE0DC5F27F28}" sibTransId="{DA9B614C-1C48-461F-8C2F-9B58F2211BF1}"/>
    <dgm:cxn modelId="{50C91746-89F3-47E9-AF98-C28A870AF6E8}" type="presOf" srcId="{DA9B614C-1C48-461F-8C2F-9B58F2211BF1}" destId="{C2BE8615-B093-4524-B7AC-AC870257D930}" srcOrd="1" destOrd="0" presId="urn:microsoft.com/office/officeart/2005/8/layout/process2"/>
    <dgm:cxn modelId="{04ADE620-1D0A-4CE8-9E74-816BF4F01FAB}" type="presOf" srcId="{333FF697-CDEB-4138-A9D1-54C5D9D9F89C}" destId="{0A52ABEC-6CF3-444C-94A3-620AFC744BD5}" srcOrd="0" destOrd="0" presId="urn:microsoft.com/office/officeart/2005/8/layout/process2"/>
    <dgm:cxn modelId="{33B32989-EEE7-4D0E-B859-CC4457486C29}" type="presOf" srcId="{7CC29A57-B6AA-4B86-A769-7D689A5EBC09}" destId="{27EFB44F-027A-4DFB-84B9-0EE6137473C1}" srcOrd="0" destOrd="0" presId="urn:microsoft.com/office/officeart/2005/8/layout/process2"/>
    <dgm:cxn modelId="{78BA7FEB-2D01-4B4B-998B-7234FE222C4C}" type="presOf" srcId="{DA9B614C-1C48-461F-8C2F-9B58F2211BF1}" destId="{7F489522-8DE3-4F91-AB6E-F3EBFC95C48B}" srcOrd="0" destOrd="0" presId="urn:microsoft.com/office/officeart/2005/8/layout/process2"/>
    <dgm:cxn modelId="{57BC9157-1D27-4BF9-A787-686780828443}" srcId="{7CC29A57-B6AA-4B86-A769-7D689A5EBC09}" destId="{72233122-7295-44FC-9288-DB07BBF70891}" srcOrd="2" destOrd="0" parTransId="{C7B2538F-DE2B-4214-9E60-06FD7B4AA3FE}" sibTransId="{72FA89AC-7BA4-43D5-A357-7AE0FBFC2EE2}"/>
    <dgm:cxn modelId="{6913A6B0-383C-4424-AB37-1B05F1354DAD}" type="presOf" srcId="{C49F864F-00D1-4517-96E1-02CB3CF734C7}" destId="{74176DFC-7FC7-4319-A5D8-D9F6E7A9C5B4}" srcOrd="0" destOrd="0" presId="urn:microsoft.com/office/officeart/2005/8/layout/process2"/>
    <dgm:cxn modelId="{55A9ABCA-26E3-4D0A-9B0D-E245715F5CD2}" type="presOf" srcId="{72233122-7295-44FC-9288-DB07BBF70891}" destId="{899D9B13-50A9-4E9F-8F35-B1668026A631}" srcOrd="0" destOrd="0" presId="urn:microsoft.com/office/officeart/2005/8/layout/process2"/>
    <dgm:cxn modelId="{74B1AA97-B62A-4F4F-A1B5-999617ED2C7A}" type="presParOf" srcId="{27EFB44F-027A-4DFB-84B9-0EE6137473C1}" destId="{74176DFC-7FC7-4319-A5D8-D9F6E7A9C5B4}" srcOrd="0" destOrd="0" presId="urn:microsoft.com/office/officeart/2005/8/layout/process2"/>
    <dgm:cxn modelId="{AAF1DC30-D224-49BB-96F4-C288A050D071}" type="presParOf" srcId="{27EFB44F-027A-4DFB-84B9-0EE6137473C1}" destId="{0A52ABEC-6CF3-444C-94A3-620AFC744BD5}" srcOrd="1" destOrd="0" presId="urn:microsoft.com/office/officeart/2005/8/layout/process2"/>
    <dgm:cxn modelId="{229F512D-F747-4F01-B3C8-FCDC064B98B8}" type="presParOf" srcId="{0A52ABEC-6CF3-444C-94A3-620AFC744BD5}" destId="{1AF776B4-EBAC-4A78-9F57-C4774A8CC6B3}" srcOrd="0" destOrd="0" presId="urn:microsoft.com/office/officeart/2005/8/layout/process2"/>
    <dgm:cxn modelId="{F4D0102D-E9CB-4144-8257-3B7F16F726AD}" type="presParOf" srcId="{27EFB44F-027A-4DFB-84B9-0EE6137473C1}" destId="{1AE413DB-46E5-40C0-BABA-B3E6173DA743}" srcOrd="2" destOrd="0" presId="urn:microsoft.com/office/officeart/2005/8/layout/process2"/>
    <dgm:cxn modelId="{FEB2FA09-4173-4C08-83C9-31D06C89FFA9}" type="presParOf" srcId="{27EFB44F-027A-4DFB-84B9-0EE6137473C1}" destId="{7F489522-8DE3-4F91-AB6E-F3EBFC95C48B}" srcOrd="3" destOrd="0" presId="urn:microsoft.com/office/officeart/2005/8/layout/process2"/>
    <dgm:cxn modelId="{F892E2EE-06A5-46FC-94DD-D83B710CE85B}" type="presParOf" srcId="{7F489522-8DE3-4F91-AB6E-F3EBFC95C48B}" destId="{C2BE8615-B093-4524-B7AC-AC870257D930}" srcOrd="0" destOrd="0" presId="urn:microsoft.com/office/officeart/2005/8/layout/process2"/>
    <dgm:cxn modelId="{8BB0790B-CBCF-41A7-A908-4F6586F30115}" type="presParOf" srcId="{27EFB44F-027A-4DFB-84B9-0EE6137473C1}" destId="{899D9B13-50A9-4E9F-8F35-B1668026A63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91137F-530E-45D2-8746-DEBDE70826F3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7F69A855-2543-4015-9984-C94BC8ED73B2}">
      <dgm:prSet phldrT="[文本]" custT="1"/>
      <dgm:spPr/>
      <dgm:t>
        <a:bodyPr/>
        <a:lstStyle/>
        <a:p>
          <a:r>
            <a:rPr lang="zh-CN" altLang="en-US" sz="1200" dirty="0"/>
            <a:t>第一节   认识系统</a:t>
          </a:r>
        </a:p>
      </dgm:t>
    </dgm:pt>
    <dgm:pt modelId="{70F2B451-BD9D-4BA0-BD24-4DAF31680BC2}" cxnId="{9A998764-5299-444C-B2B9-B8FB8529B40C}" type="parTrans">
      <dgm:prSet/>
      <dgm:spPr/>
      <dgm:t>
        <a:bodyPr/>
        <a:lstStyle/>
        <a:p>
          <a:endParaRPr lang="zh-CN" altLang="en-US" sz="1200"/>
        </a:p>
      </dgm:t>
    </dgm:pt>
    <dgm:pt modelId="{56D56EE7-F738-4EA0-9A1F-048AC0844A51}" cxnId="{9A998764-5299-444C-B2B9-B8FB8529B40C}" type="sibTrans">
      <dgm:prSet/>
      <dgm:spPr/>
      <dgm:t>
        <a:bodyPr/>
        <a:lstStyle/>
        <a:p>
          <a:endParaRPr lang="zh-CN" altLang="en-US" sz="1200"/>
        </a:p>
      </dgm:t>
    </dgm:pt>
    <dgm:pt modelId="{ADA5EC20-0F88-4011-9A5C-07C3A98E846F}">
      <dgm:prSet phldrT="[文本]" custT="1"/>
      <dgm:spPr/>
      <dgm:t>
        <a:bodyPr/>
        <a:lstStyle/>
        <a:p>
          <a:r>
            <a:rPr lang="zh-CN" altLang="en-US" sz="1200" dirty="0"/>
            <a:t>二、系统的主要特性</a:t>
          </a:r>
        </a:p>
      </dgm:t>
    </dgm:pt>
    <dgm:pt modelId="{71A4B4C7-A644-457B-8B86-67EA72D01E56}" cxnId="{5C09D8D3-54C2-4F88-B23D-C639BD54A3CA}" type="parTrans">
      <dgm:prSet custT="1"/>
      <dgm:spPr/>
      <dgm:t>
        <a:bodyPr/>
        <a:lstStyle/>
        <a:p>
          <a:endParaRPr lang="zh-CN" altLang="en-US" sz="700"/>
        </a:p>
      </dgm:t>
    </dgm:pt>
    <dgm:pt modelId="{B2F8C4A1-F8E2-4B7C-9404-7848595007C0}" cxnId="{5C09D8D3-54C2-4F88-B23D-C639BD54A3CA}" type="sibTrans">
      <dgm:prSet/>
      <dgm:spPr/>
      <dgm:t>
        <a:bodyPr/>
        <a:lstStyle/>
        <a:p>
          <a:endParaRPr lang="zh-CN" altLang="en-US" sz="2400"/>
        </a:p>
      </dgm:t>
    </dgm:pt>
    <dgm:pt modelId="{4CF0DE3B-B918-440D-BDC8-A6B3820AC326}">
      <dgm:prSet phldrT="[文本]" custT="1"/>
      <dgm:spPr/>
      <dgm:t>
        <a:bodyPr/>
        <a:lstStyle/>
        <a:p>
          <a:r>
            <a:rPr lang="zh-CN" altLang="en-US" sz="1200" dirty="0"/>
            <a:t>一、什么是系统</a:t>
          </a:r>
        </a:p>
      </dgm:t>
    </dgm:pt>
    <dgm:pt modelId="{8F83F135-0420-41EF-A987-6A7DC95733A2}" cxnId="{C87A5C9A-2B76-46BC-9044-AACB3F63BC25}" type="parTrans">
      <dgm:prSet custT="1"/>
      <dgm:spPr/>
      <dgm:t>
        <a:bodyPr/>
        <a:lstStyle/>
        <a:p>
          <a:endParaRPr lang="zh-CN" altLang="en-US" sz="700"/>
        </a:p>
      </dgm:t>
    </dgm:pt>
    <dgm:pt modelId="{21853F10-C9BF-40A5-9933-776CFAA88F6C}" cxnId="{C87A5C9A-2B76-46BC-9044-AACB3F63BC25}" type="sibTrans">
      <dgm:prSet/>
      <dgm:spPr/>
      <dgm:t>
        <a:bodyPr/>
        <a:lstStyle/>
        <a:p>
          <a:endParaRPr lang="zh-CN" altLang="en-US" sz="2400"/>
        </a:p>
      </dgm:t>
    </dgm:pt>
    <dgm:pt modelId="{E54E9886-E260-4CE6-8579-C2A5E9424C8E}">
      <dgm:prSet phldrT="[文本]" custT="1"/>
      <dgm:spPr/>
      <dgm:t>
        <a:bodyPr/>
        <a:lstStyle/>
        <a:p>
          <a:r>
            <a:rPr lang="zh-CN" altLang="en-US" sz="1200" dirty="0"/>
            <a:t>（一）系统具有整体性</a:t>
          </a:r>
        </a:p>
      </dgm:t>
    </dgm:pt>
    <dgm:pt modelId="{1015EA02-A040-453B-B105-FE312CCFED46}" cxnId="{262B2EF4-E7FD-4911-A036-7806176CA719}" type="parTrans">
      <dgm:prSet custT="1"/>
      <dgm:spPr/>
      <dgm:t>
        <a:bodyPr/>
        <a:lstStyle/>
        <a:p>
          <a:endParaRPr lang="zh-CN" altLang="en-US" sz="700"/>
        </a:p>
      </dgm:t>
    </dgm:pt>
    <dgm:pt modelId="{EB9DED0D-AEE7-4D4C-B716-23D015A955E4}" cxnId="{262B2EF4-E7FD-4911-A036-7806176CA719}" type="sibTrans">
      <dgm:prSet/>
      <dgm:spPr/>
      <dgm:t>
        <a:bodyPr/>
        <a:lstStyle/>
        <a:p>
          <a:endParaRPr lang="zh-CN" altLang="en-US" sz="2400"/>
        </a:p>
      </dgm:t>
    </dgm:pt>
    <dgm:pt modelId="{4A38FEA7-8F5B-472C-BCB0-E59FC52D1514}">
      <dgm:prSet custT="1"/>
      <dgm:spPr/>
      <dgm:t>
        <a:bodyPr/>
        <a:lstStyle/>
        <a:p>
          <a:r>
            <a:rPr lang="zh-CN" altLang="en-US" sz="1200" dirty="0"/>
            <a:t>（二）系统具有功能性</a:t>
          </a:r>
        </a:p>
      </dgm:t>
    </dgm:pt>
    <dgm:pt modelId="{47E13849-7407-4896-BCF6-A2380A14F5AD}" cxnId="{1469AE57-E717-468E-9BA6-875D8ECD4C5D}" type="parTrans">
      <dgm:prSet custT="1"/>
      <dgm:spPr/>
      <dgm:t>
        <a:bodyPr/>
        <a:lstStyle/>
        <a:p>
          <a:endParaRPr lang="zh-CN" altLang="en-US" sz="700"/>
        </a:p>
      </dgm:t>
    </dgm:pt>
    <dgm:pt modelId="{8809CAD8-ABB8-40F5-B4DD-B89CFD7AA3F8}" cxnId="{1469AE57-E717-468E-9BA6-875D8ECD4C5D}" type="sibTrans">
      <dgm:prSet/>
      <dgm:spPr/>
      <dgm:t>
        <a:bodyPr/>
        <a:lstStyle/>
        <a:p>
          <a:endParaRPr lang="zh-CN" altLang="en-US" sz="2400"/>
        </a:p>
      </dgm:t>
    </dgm:pt>
    <dgm:pt modelId="{4E0DDB68-6074-4E10-A14E-92977FE30E36}">
      <dgm:prSet phldrT="[文本]" custT="1"/>
      <dgm:spPr/>
      <dgm:t>
        <a:bodyPr/>
        <a:lstStyle/>
        <a:p>
          <a:r>
            <a:rPr lang="zh-CN" altLang="en-US" sz="1200" dirty="0"/>
            <a:t>（一）系统与子系统</a:t>
          </a:r>
        </a:p>
      </dgm:t>
    </dgm:pt>
    <dgm:pt modelId="{47BB2E17-67B6-4B99-B3D5-A851E3B95154}" cxnId="{536F2D02-DC59-4980-9B8F-AE0743EBBC7B}" type="parTrans">
      <dgm:prSet custT="1"/>
      <dgm:spPr/>
      <dgm:t>
        <a:bodyPr/>
        <a:lstStyle/>
        <a:p>
          <a:endParaRPr lang="zh-CN" altLang="en-US" sz="700"/>
        </a:p>
      </dgm:t>
    </dgm:pt>
    <dgm:pt modelId="{FF84FDDF-6086-470B-8F98-9B7EEE68EF64}" cxnId="{536F2D02-DC59-4980-9B8F-AE0743EBBC7B}" type="sibTrans">
      <dgm:prSet/>
      <dgm:spPr/>
      <dgm:t>
        <a:bodyPr/>
        <a:lstStyle/>
        <a:p>
          <a:endParaRPr lang="zh-CN" altLang="en-US" sz="2400"/>
        </a:p>
      </dgm:t>
    </dgm:pt>
    <dgm:pt modelId="{E8232895-1BE1-4E34-ABDF-243D6A433797}">
      <dgm:prSet phldrT="[文本]" custT="1"/>
      <dgm:spPr/>
      <dgm:t>
        <a:bodyPr/>
        <a:lstStyle/>
        <a:p>
          <a:r>
            <a:rPr lang="zh-CN" altLang="en-US" sz="1200" dirty="0"/>
            <a:t>（二）子系统与元素</a:t>
          </a:r>
        </a:p>
      </dgm:t>
    </dgm:pt>
    <dgm:pt modelId="{8A108295-E2B5-47A7-92C9-6BC2B49D9111}" cxnId="{7D64AC18-7544-40AA-A05E-D36288C9CDB6}" type="parTrans">
      <dgm:prSet custT="1"/>
      <dgm:spPr/>
      <dgm:t>
        <a:bodyPr/>
        <a:lstStyle/>
        <a:p>
          <a:endParaRPr lang="zh-CN" altLang="en-US" sz="700"/>
        </a:p>
      </dgm:t>
    </dgm:pt>
    <dgm:pt modelId="{773D126A-45B6-4EE8-9576-36AE51CC1A75}" cxnId="{7D64AC18-7544-40AA-A05E-D36288C9CDB6}" type="sibTrans">
      <dgm:prSet/>
      <dgm:spPr/>
      <dgm:t>
        <a:bodyPr/>
        <a:lstStyle/>
        <a:p>
          <a:endParaRPr lang="zh-CN" altLang="en-US" sz="2400"/>
        </a:p>
      </dgm:t>
    </dgm:pt>
    <dgm:pt modelId="{70A45FEC-F881-427A-AC92-A91E248B2537}">
      <dgm:prSet phldrT="[文本]" custT="1"/>
      <dgm:spPr/>
      <dgm:t>
        <a:bodyPr/>
        <a:lstStyle/>
        <a:p>
          <a:r>
            <a:rPr lang="zh-CN" altLang="en-US" sz="1200" dirty="0"/>
            <a:t>（三）系统的分类</a:t>
          </a:r>
        </a:p>
      </dgm:t>
    </dgm:pt>
    <dgm:pt modelId="{5ED642AC-4313-452F-BF02-9971D699DAB5}" cxnId="{7B749728-7512-4A06-868A-F9A501436C26}" type="parTrans">
      <dgm:prSet custT="1"/>
      <dgm:spPr/>
      <dgm:t>
        <a:bodyPr/>
        <a:lstStyle/>
        <a:p>
          <a:endParaRPr lang="zh-CN" altLang="en-US" sz="700"/>
        </a:p>
      </dgm:t>
    </dgm:pt>
    <dgm:pt modelId="{955623D3-9947-4A3A-951C-5BA7BA1E9F31}" cxnId="{7B749728-7512-4A06-868A-F9A501436C26}" type="sibTrans">
      <dgm:prSet/>
      <dgm:spPr/>
      <dgm:t>
        <a:bodyPr/>
        <a:lstStyle/>
        <a:p>
          <a:endParaRPr lang="zh-CN" altLang="en-US" sz="2400"/>
        </a:p>
      </dgm:t>
    </dgm:pt>
    <dgm:pt modelId="{E37085BF-E933-48C4-ADAE-D17F1C55505A}">
      <dgm:prSet custT="1"/>
      <dgm:spPr/>
      <dgm:t>
        <a:bodyPr/>
        <a:lstStyle/>
        <a:p>
          <a:r>
            <a:rPr lang="zh-CN" altLang="en-US" sz="1200" dirty="0"/>
            <a:t>（三）系统具有相关性</a:t>
          </a:r>
        </a:p>
      </dgm:t>
    </dgm:pt>
    <dgm:pt modelId="{36F2ABB7-1706-4383-B549-408D8541FF29}" cxnId="{9F629AE2-2639-41EE-A197-2528DE54B1B4}" type="parTrans">
      <dgm:prSet custT="1"/>
      <dgm:spPr/>
      <dgm:t>
        <a:bodyPr/>
        <a:lstStyle/>
        <a:p>
          <a:endParaRPr lang="zh-CN" altLang="en-US" sz="700"/>
        </a:p>
      </dgm:t>
    </dgm:pt>
    <dgm:pt modelId="{72650DDC-B02F-407F-B60D-002AEB1F232F}" cxnId="{9F629AE2-2639-41EE-A197-2528DE54B1B4}" type="sibTrans">
      <dgm:prSet/>
      <dgm:spPr/>
      <dgm:t>
        <a:bodyPr/>
        <a:lstStyle/>
        <a:p>
          <a:endParaRPr lang="zh-CN" altLang="en-US" sz="2400"/>
        </a:p>
      </dgm:t>
    </dgm:pt>
    <dgm:pt modelId="{9BA70E5A-8991-4760-AB63-79F344DEA63E}">
      <dgm:prSet custT="1"/>
      <dgm:spPr/>
      <dgm:t>
        <a:bodyPr/>
        <a:lstStyle/>
        <a:p>
          <a:r>
            <a:rPr lang="zh-CN" altLang="en-US" sz="1200" dirty="0"/>
            <a:t>（四）系统具有环境适应性</a:t>
          </a:r>
        </a:p>
      </dgm:t>
    </dgm:pt>
    <dgm:pt modelId="{20381732-66F0-47A9-BC5A-E692E1537A2D}" cxnId="{0FCCD662-05EB-44BC-BA1B-0BB397A38728}" type="parTrans">
      <dgm:prSet custT="1"/>
      <dgm:spPr/>
      <dgm:t>
        <a:bodyPr/>
        <a:lstStyle/>
        <a:p>
          <a:endParaRPr lang="zh-CN" altLang="en-US" sz="700"/>
        </a:p>
      </dgm:t>
    </dgm:pt>
    <dgm:pt modelId="{3BA5076D-B8F2-4B0A-B864-672D8EAEE07D}" cxnId="{0FCCD662-05EB-44BC-BA1B-0BB397A38728}" type="sibTrans">
      <dgm:prSet/>
      <dgm:spPr/>
      <dgm:t>
        <a:bodyPr/>
        <a:lstStyle/>
        <a:p>
          <a:endParaRPr lang="zh-CN" altLang="en-US" sz="2400"/>
        </a:p>
      </dgm:t>
    </dgm:pt>
    <dgm:pt modelId="{EB0A54A7-9E8B-4F72-807D-309B58773CE8}" type="pres">
      <dgm:prSet presAssocID="{4B91137F-530E-45D2-8746-DEBDE70826F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4A02354-6478-4724-B230-573A70F50B7D}" type="pres">
      <dgm:prSet presAssocID="{7F69A855-2543-4015-9984-C94BC8ED73B2}" presName="root1" presStyleCnt="0"/>
      <dgm:spPr/>
    </dgm:pt>
    <dgm:pt modelId="{A24BB547-1B5B-49CD-9B1E-F524B1AF08C1}" type="pres">
      <dgm:prSet presAssocID="{7F69A855-2543-4015-9984-C94BC8ED73B2}" presName="LevelOneTextNode" presStyleLbl="node0" presStyleIdx="0" presStyleCnt="1" custScaleX="94125" custScaleY="88755" custLinFactNeighborX="-19980" custLinFactNeighborY="2388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81C5BC3-C906-4095-80E7-11CC08A6F8AE}" type="pres">
      <dgm:prSet presAssocID="{7F69A855-2543-4015-9984-C94BC8ED73B2}" presName="level2hierChild" presStyleCnt="0"/>
      <dgm:spPr/>
    </dgm:pt>
    <dgm:pt modelId="{7D5EA5B9-7C12-49F7-9855-B1915301E824}" type="pres">
      <dgm:prSet presAssocID="{8F83F135-0420-41EF-A987-6A7DC95733A2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C218795A-E5F7-421B-8AAE-EF5EA23FFE45}" type="pres">
      <dgm:prSet presAssocID="{8F83F135-0420-41EF-A987-6A7DC95733A2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957FB5A5-4B80-46BC-949E-8530FE8B565E}" type="pres">
      <dgm:prSet presAssocID="{4CF0DE3B-B918-440D-BDC8-A6B3820AC326}" presName="root2" presStyleCnt="0"/>
      <dgm:spPr/>
    </dgm:pt>
    <dgm:pt modelId="{D2D7E0F9-9FAA-4E70-A785-D5438DC0B7F2}" type="pres">
      <dgm:prSet presAssocID="{4CF0DE3B-B918-440D-BDC8-A6B3820AC326}" presName="LevelTwoTextNode" presStyleLbl="node2" presStyleIdx="0" presStyleCnt="2" custScaleX="124078" custScaleY="90122" custLinFactNeighborX="-14767" custLinFactNeighborY="2771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F0543FA-1A0E-4844-A260-CD165FA7BD03}" type="pres">
      <dgm:prSet presAssocID="{4CF0DE3B-B918-440D-BDC8-A6B3820AC326}" presName="level3hierChild" presStyleCnt="0"/>
      <dgm:spPr/>
    </dgm:pt>
    <dgm:pt modelId="{C872D1AA-F8E2-4E4D-A578-4B6FC101D7B0}" type="pres">
      <dgm:prSet presAssocID="{47BB2E17-67B6-4B99-B3D5-A851E3B95154}" presName="conn2-1" presStyleLbl="parChTrans1D3" presStyleIdx="0" presStyleCnt="7"/>
      <dgm:spPr/>
      <dgm:t>
        <a:bodyPr/>
        <a:lstStyle/>
        <a:p>
          <a:endParaRPr lang="zh-CN" altLang="en-US"/>
        </a:p>
      </dgm:t>
    </dgm:pt>
    <dgm:pt modelId="{05EBDD3B-AFEA-4694-A46D-75DCE076BADE}" type="pres">
      <dgm:prSet presAssocID="{47BB2E17-67B6-4B99-B3D5-A851E3B95154}" presName="connTx" presStyleLbl="parChTrans1D3" presStyleIdx="0" presStyleCnt="7"/>
      <dgm:spPr/>
      <dgm:t>
        <a:bodyPr/>
        <a:lstStyle/>
        <a:p>
          <a:endParaRPr lang="zh-CN" altLang="en-US"/>
        </a:p>
      </dgm:t>
    </dgm:pt>
    <dgm:pt modelId="{21D08271-C455-49DB-A551-0A8D584D6E79}" type="pres">
      <dgm:prSet presAssocID="{4E0DDB68-6074-4E10-A14E-92977FE30E36}" presName="root2" presStyleCnt="0"/>
      <dgm:spPr/>
    </dgm:pt>
    <dgm:pt modelId="{277AE3C5-4811-422B-AF38-22B443755242}" type="pres">
      <dgm:prSet presAssocID="{4E0DDB68-6074-4E10-A14E-92977FE30E36}" presName="LevelTwoTextNode" presStyleLbl="node3" presStyleIdx="0" presStyleCnt="7" custScaleX="158154" custScaleY="52308" custLinFactNeighborY="-2908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F385FFF-5F8E-44C8-BBC3-D37DC77CE05C}" type="pres">
      <dgm:prSet presAssocID="{4E0DDB68-6074-4E10-A14E-92977FE30E36}" presName="level3hierChild" presStyleCnt="0"/>
      <dgm:spPr/>
    </dgm:pt>
    <dgm:pt modelId="{D292E516-2596-4064-B00A-6BBB83511980}" type="pres">
      <dgm:prSet presAssocID="{8A108295-E2B5-47A7-92C9-6BC2B49D9111}" presName="conn2-1" presStyleLbl="parChTrans1D3" presStyleIdx="1" presStyleCnt="7"/>
      <dgm:spPr/>
      <dgm:t>
        <a:bodyPr/>
        <a:lstStyle/>
        <a:p>
          <a:endParaRPr lang="zh-CN" altLang="en-US"/>
        </a:p>
      </dgm:t>
    </dgm:pt>
    <dgm:pt modelId="{CE5DFEB5-4414-42B4-9682-9163E4F901FC}" type="pres">
      <dgm:prSet presAssocID="{8A108295-E2B5-47A7-92C9-6BC2B49D9111}" presName="connTx" presStyleLbl="parChTrans1D3" presStyleIdx="1" presStyleCnt="7"/>
      <dgm:spPr/>
      <dgm:t>
        <a:bodyPr/>
        <a:lstStyle/>
        <a:p>
          <a:endParaRPr lang="zh-CN" altLang="en-US"/>
        </a:p>
      </dgm:t>
    </dgm:pt>
    <dgm:pt modelId="{57FD2C86-ADAF-4167-A474-409DF4D1EF1B}" type="pres">
      <dgm:prSet presAssocID="{E8232895-1BE1-4E34-ABDF-243D6A433797}" presName="root2" presStyleCnt="0"/>
      <dgm:spPr/>
    </dgm:pt>
    <dgm:pt modelId="{C7F7CD34-DD4D-403B-9AAB-881D397AAF37}" type="pres">
      <dgm:prSet presAssocID="{E8232895-1BE1-4E34-ABDF-243D6A433797}" presName="LevelTwoTextNode" presStyleLbl="node3" presStyleIdx="1" presStyleCnt="7" custScaleX="158154" custScaleY="52308" custLinFactNeighborY="-630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7A7ABB1-D6BC-41F9-AF41-3BAF0733515C}" type="pres">
      <dgm:prSet presAssocID="{E8232895-1BE1-4E34-ABDF-243D6A433797}" presName="level3hierChild" presStyleCnt="0"/>
      <dgm:spPr/>
    </dgm:pt>
    <dgm:pt modelId="{25D5A239-17E8-4791-889E-35805561AFF6}" type="pres">
      <dgm:prSet presAssocID="{5ED642AC-4313-452F-BF02-9971D699DAB5}" presName="conn2-1" presStyleLbl="parChTrans1D3" presStyleIdx="2" presStyleCnt="7"/>
      <dgm:spPr/>
      <dgm:t>
        <a:bodyPr/>
        <a:lstStyle/>
        <a:p>
          <a:endParaRPr lang="zh-CN" altLang="en-US"/>
        </a:p>
      </dgm:t>
    </dgm:pt>
    <dgm:pt modelId="{2D439663-54A5-479D-A339-133E117E41D1}" type="pres">
      <dgm:prSet presAssocID="{5ED642AC-4313-452F-BF02-9971D699DAB5}" presName="connTx" presStyleLbl="parChTrans1D3" presStyleIdx="2" presStyleCnt="7"/>
      <dgm:spPr/>
      <dgm:t>
        <a:bodyPr/>
        <a:lstStyle/>
        <a:p>
          <a:endParaRPr lang="zh-CN" altLang="en-US"/>
        </a:p>
      </dgm:t>
    </dgm:pt>
    <dgm:pt modelId="{825F1650-895D-40D4-9D33-C57D3FC7ECCA}" type="pres">
      <dgm:prSet presAssocID="{70A45FEC-F881-427A-AC92-A91E248B2537}" presName="root2" presStyleCnt="0"/>
      <dgm:spPr/>
    </dgm:pt>
    <dgm:pt modelId="{97802029-476B-450C-A2DA-E43D6041ADF2}" type="pres">
      <dgm:prSet presAssocID="{70A45FEC-F881-427A-AC92-A91E248B2537}" presName="LevelTwoTextNode" presStyleLbl="node3" presStyleIdx="2" presStyleCnt="7" custScaleX="158154" custScaleY="52308" custLinFactNeighborY="-630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A8016A5-864B-4299-B94E-0DEF50140F0C}" type="pres">
      <dgm:prSet presAssocID="{70A45FEC-F881-427A-AC92-A91E248B2537}" presName="level3hierChild" presStyleCnt="0"/>
      <dgm:spPr/>
    </dgm:pt>
    <dgm:pt modelId="{1756E05E-BB5F-4015-954A-66A493E79FE2}" type="pres">
      <dgm:prSet presAssocID="{71A4B4C7-A644-457B-8B86-67EA72D01E56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6F8A5F13-BE3F-4CCB-BF58-260753D3914F}" type="pres">
      <dgm:prSet presAssocID="{71A4B4C7-A644-457B-8B86-67EA72D01E56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01143C6D-1B2A-40E5-8334-63B08FC59644}" type="pres">
      <dgm:prSet presAssocID="{ADA5EC20-0F88-4011-9A5C-07C3A98E846F}" presName="root2" presStyleCnt="0"/>
      <dgm:spPr/>
    </dgm:pt>
    <dgm:pt modelId="{8D6A9E81-D7E6-4546-87BB-8087D23CFDE9}" type="pres">
      <dgm:prSet presAssocID="{ADA5EC20-0F88-4011-9A5C-07C3A98E846F}" presName="LevelTwoTextNode" presStyleLbl="node2" presStyleIdx="1" presStyleCnt="2" custScaleX="132786" custScaleY="84022" custLinFactNeighborX="-14767" custLinFactNeighborY="403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AD81918-12ED-412C-9B21-9E0EF2871E0D}" type="pres">
      <dgm:prSet presAssocID="{ADA5EC20-0F88-4011-9A5C-07C3A98E846F}" presName="level3hierChild" presStyleCnt="0"/>
      <dgm:spPr/>
    </dgm:pt>
    <dgm:pt modelId="{A6AF9623-E552-4975-8719-5849C62989C8}" type="pres">
      <dgm:prSet presAssocID="{1015EA02-A040-453B-B105-FE312CCFED46}" presName="conn2-1" presStyleLbl="parChTrans1D3" presStyleIdx="3" presStyleCnt="7"/>
      <dgm:spPr/>
      <dgm:t>
        <a:bodyPr/>
        <a:lstStyle/>
        <a:p>
          <a:endParaRPr lang="zh-CN" altLang="en-US"/>
        </a:p>
      </dgm:t>
    </dgm:pt>
    <dgm:pt modelId="{6364B3E2-BC37-4DD0-ABC1-B7882EA10BD8}" type="pres">
      <dgm:prSet presAssocID="{1015EA02-A040-453B-B105-FE312CCFED46}" presName="connTx" presStyleLbl="parChTrans1D3" presStyleIdx="3" presStyleCnt="7"/>
      <dgm:spPr/>
      <dgm:t>
        <a:bodyPr/>
        <a:lstStyle/>
        <a:p>
          <a:endParaRPr lang="zh-CN" altLang="en-US"/>
        </a:p>
      </dgm:t>
    </dgm:pt>
    <dgm:pt modelId="{9E9B376A-ACCA-4A01-AAD1-3A227C1CD555}" type="pres">
      <dgm:prSet presAssocID="{E54E9886-E260-4CE6-8579-C2A5E9424C8E}" presName="root2" presStyleCnt="0"/>
      <dgm:spPr/>
    </dgm:pt>
    <dgm:pt modelId="{F53B5037-391D-4283-9592-05528D3F8FBB}" type="pres">
      <dgm:prSet presAssocID="{E54E9886-E260-4CE6-8579-C2A5E9424C8E}" presName="LevelTwoTextNode" presStyleLbl="node3" presStyleIdx="3" presStyleCnt="7" custScaleX="145340" custScaleY="49434" custLinFactNeighborX="1595" custLinFactNeighborY="182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C1936B2-3A07-4683-8999-6DC22DE3EFBB}" type="pres">
      <dgm:prSet presAssocID="{E54E9886-E260-4CE6-8579-C2A5E9424C8E}" presName="level3hierChild" presStyleCnt="0"/>
      <dgm:spPr/>
    </dgm:pt>
    <dgm:pt modelId="{D1AA1C88-1CB8-4CD1-AAC3-0F7A57B9DF24}" type="pres">
      <dgm:prSet presAssocID="{47E13849-7407-4896-BCF6-A2380A14F5AD}" presName="conn2-1" presStyleLbl="parChTrans1D3" presStyleIdx="4" presStyleCnt="7"/>
      <dgm:spPr/>
      <dgm:t>
        <a:bodyPr/>
        <a:lstStyle/>
        <a:p>
          <a:endParaRPr lang="zh-CN" altLang="en-US"/>
        </a:p>
      </dgm:t>
    </dgm:pt>
    <dgm:pt modelId="{D3753DEE-F378-4DF2-AC26-86D35AFD9331}" type="pres">
      <dgm:prSet presAssocID="{47E13849-7407-4896-BCF6-A2380A14F5AD}" presName="connTx" presStyleLbl="parChTrans1D3" presStyleIdx="4" presStyleCnt="7"/>
      <dgm:spPr/>
      <dgm:t>
        <a:bodyPr/>
        <a:lstStyle/>
        <a:p>
          <a:endParaRPr lang="zh-CN" altLang="en-US"/>
        </a:p>
      </dgm:t>
    </dgm:pt>
    <dgm:pt modelId="{7788C602-3141-45FA-B500-D9F14B469F60}" type="pres">
      <dgm:prSet presAssocID="{4A38FEA7-8F5B-472C-BCB0-E59FC52D1514}" presName="root2" presStyleCnt="0"/>
      <dgm:spPr/>
    </dgm:pt>
    <dgm:pt modelId="{82AABB25-9266-42C2-ADEF-E169CA746113}" type="pres">
      <dgm:prSet presAssocID="{4A38FEA7-8F5B-472C-BCB0-E59FC52D1514}" presName="LevelTwoTextNode" presStyleLbl="node3" presStyleIdx="4" presStyleCnt="7" custScaleX="145340" custScaleY="49434" custLinFactNeighborX="1595" custLinFactNeighborY="-187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1E99F4F-5BA9-45C4-943A-4D26202AB01D}" type="pres">
      <dgm:prSet presAssocID="{4A38FEA7-8F5B-472C-BCB0-E59FC52D1514}" presName="level3hierChild" presStyleCnt="0"/>
      <dgm:spPr/>
    </dgm:pt>
    <dgm:pt modelId="{2F83F12F-2CDD-4DDF-9027-9561F3583504}" type="pres">
      <dgm:prSet presAssocID="{36F2ABB7-1706-4383-B549-408D8541FF29}" presName="conn2-1" presStyleLbl="parChTrans1D3" presStyleIdx="5" presStyleCnt="7"/>
      <dgm:spPr/>
      <dgm:t>
        <a:bodyPr/>
        <a:lstStyle/>
        <a:p>
          <a:endParaRPr lang="zh-CN" altLang="en-US"/>
        </a:p>
      </dgm:t>
    </dgm:pt>
    <dgm:pt modelId="{F097B18B-D932-462D-93A7-E89B51A1474A}" type="pres">
      <dgm:prSet presAssocID="{36F2ABB7-1706-4383-B549-408D8541FF29}" presName="connTx" presStyleLbl="parChTrans1D3" presStyleIdx="5" presStyleCnt="7"/>
      <dgm:spPr/>
      <dgm:t>
        <a:bodyPr/>
        <a:lstStyle/>
        <a:p>
          <a:endParaRPr lang="zh-CN" altLang="en-US"/>
        </a:p>
      </dgm:t>
    </dgm:pt>
    <dgm:pt modelId="{216AA7EC-4E12-4C22-B15C-F7293B7A873E}" type="pres">
      <dgm:prSet presAssocID="{E37085BF-E933-48C4-ADAE-D17F1C55505A}" presName="root2" presStyleCnt="0"/>
      <dgm:spPr/>
    </dgm:pt>
    <dgm:pt modelId="{B3413CC1-06FE-4145-8507-2C8D9036BA91}" type="pres">
      <dgm:prSet presAssocID="{E37085BF-E933-48C4-ADAE-D17F1C55505A}" presName="LevelTwoTextNode" presStyleLbl="node3" presStyleIdx="5" presStyleCnt="7" custScaleX="149446" custScaleY="5230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8D8EAD6-1E4A-4561-A646-2681E93D201D}" type="pres">
      <dgm:prSet presAssocID="{E37085BF-E933-48C4-ADAE-D17F1C55505A}" presName="level3hierChild" presStyleCnt="0"/>
      <dgm:spPr/>
    </dgm:pt>
    <dgm:pt modelId="{69A60769-3F6A-4A46-90D6-358BEC2081F7}" type="pres">
      <dgm:prSet presAssocID="{20381732-66F0-47A9-BC5A-E692E1537A2D}" presName="conn2-1" presStyleLbl="parChTrans1D3" presStyleIdx="6" presStyleCnt="7"/>
      <dgm:spPr/>
      <dgm:t>
        <a:bodyPr/>
        <a:lstStyle/>
        <a:p>
          <a:endParaRPr lang="zh-CN" altLang="en-US"/>
        </a:p>
      </dgm:t>
    </dgm:pt>
    <dgm:pt modelId="{F51D8BCF-DADA-4741-B9D8-7B7ED419AAF5}" type="pres">
      <dgm:prSet presAssocID="{20381732-66F0-47A9-BC5A-E692E1537A2D}" presName="connTx" presStyleLbl="parChTrans1D3" presStyleIdx="6" presStyleCnt="7"/>
      <dgm:spPr/>
      <dgm:t>
        <a:bodyPr/>
        <a:lstStyle/>
        <a:p>
          <a:endParaRPr lang="zh-CN" altLang="en-US"/>
        </a:p>
      </dgm:t>
    </dgm:pt>
    <dgm:pt modelId="{B9D469F0-4AF2-45FE-8BCE-73C07BE44A86}" type="pres">
      <dgm:prSet presAssocID="{9BA70E5A-8991-4760-AB63-79F344DEA63E}" presName="root2" presStyleCnt="0"/>
      <dgm:spPr/>
    </dgm:pt>
    <dgm:pt modelId="{003B6B1E-F607-472C-802A-5DD32CD1A814}" type="pres">
      <dgm:prSet presAssocID="{9BA70E5A-8991-4760-AB63-79F344DEA63E}" presName="LevelTwoTextNode" presStyleLbl="node3" presStyleIdx="6" presStyleCnt="7" custScaleX="149446" custScaleY="5230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8B61188-4DA6-4CC2-9411-E516C0CAFF31}" type="pres">
      <dgm:prSet presAssocID="{9BA70E5A-8991-4760-AB63-79F344DEA63E}" presName="level3hierChild" presStyleCnt="0"/>
      <dgm:spPr/>
    </dgm:pt>
  </dgm:ptLst>
  <dgm:cxnLst>
    <dgm:cxn modelId="{48D0DC66-7549-4663-AF5B-B1CDC82DD61F}" type="presOf" srcId="{8A108295-E2B5-47A7-92C9-6BC2B49D9111}" destId="{CE5DFEB5-4414-42B4-9682-9163E4F901FC}" srcOrd="1" destOrd="0" presId="urn:microsoft.com/office/officeart/2005/8/layout/hierarchy2"/>
    <dgm:cxn modelId="{C87A5C9A-2B76-46BC-9044-AACB3F63BC25}" srcId="{7F69A855-2543-4015-9984-C94BC8ED73B2}" destId="{4CF0DE3B-B918-440D-BDC8-A6B3820AC326}" srcOrd="0" destOrd="0" parTransId="{8F83F135-0420-41EF-A987-6A7DC95733A2}" sibTransId="{21853F10-C9BF-40A5-9933-776CFAA88F6C}"/>
    <dgm:cxn modelId="{FE6C1638-2135-4F97-83B3-A46659C10B7E}" type="presOf" srcId="{4A38FEA7-8F5B-472C-BCB0-E59FC52D1514}" destId="{82AABB25-9266-42C2-ADEF-E169CA746113}" srcOrd="0" destOrd="0" presId="urn:microsoft.com/office/officeart/2005/8/layout/hierarchy2"/>
    <dgm:cxn modelId="{38B568F6-9BBD-4C7A-9C26-B8B8C5C1A425}" type="presOf" srcId="{36F2ABB7-1706-4383-B549-408D8541FF29}" destId="{2F83F12F-2CDD-4DDF-9027-9561F3583504}" srcOrd="0" destOrd="0" presId="urn:microsoft.com/office/officeart/2005/8/layout/hierarchy2"/>
    <dgm:cxn modelId="{B98FFF9D-8C52-4689-BFC5-A842FECF4164}" type="presOf" srcId="{4E0DDB68-6074-4E10-A14E-92977FE30E36}" destId="{277AE3C5-4811-422B-AF38-22B443755242}" srcOrd="0" destOrd="0" presId="urn:microsoft.com/office/officeart/2005/8/layout/hierarchy2"/>
    <dgm:cxn modelId="{61BF98C2-575C-48AF-AA24-EAC36F482DC7}" type="presOf" srcId="{8A108295-E2B5-47A7-92C9-6BC2B49D9111}" destId="{D292E516-2596-4064-B00A-6BBB83511980}" srcOrd="0" destOrd="0" presId="urn:microsoft.com/office/officeart/2005/8/layout/hierarchy2"/>
    <dgm:cxn modelId="{5529A893-5269-4195-9676-3FB7CB2C057E}" type="presOf" srcId="{47E13849-7407-4896-BCF6-A2380A14F5AD}" destId="{D1AA1C88-1CB8-4CD1-AAC3-0F7A57B9DF24}" srcOrd="0" destOrd="0" presId="urn:microsoft.com/office/officeart/2005/8/layout/hierarchy2"/>
    <dgm:cxn modelId="{37BF5F9E-DE5A-4D08-85A9-463B45604929}" type="presOf" srcId="{20381732-66F0-47A9-BC5A-E692E1537A2D}" destId="{F51D8BCF-DADA-4741-B9D8-7B7ED419AAF5}" srcOrd="1" destOrd="0" presId="urn:microsoft.com/office/officeart/2005/8/layout/hierarchy2"/>
    <dgm:cxn modelId="{0FCCD662-05EB-44BC-BA1B-0BB397A38728}" srcId="{ADA5EC20-0F88-4011-9A5C-07C3A98E846F}" destId="{9BA70E5A-8991-4760-AB63-79F344DEA63E}" srcOrd="3" destOrd="0" parTransId="{20381732-66F0-47A9-BC5A-E692E1537A2D}" sibTransId="{3BA5076D-B8F2-4B0A-B864-672D8EAEE07D}"/>
    <dgm:cxn modelId="{D1C0BE96-D7CD-4DEF-858F-D21F73D7EC79}" type="presOf" srcId="{36F2ABB7-1706-4383-B549-408D8541FF29}" destId="{F097B18B-D932-462D-93A7-E89B51A1474A}" srcOrd="1" destOrd="0" presId="urn:microsoft.com/office/officeart/2005/8/layout/hierarchy2"/>
    <dgm:cxn modelId="{B0CF7B6F-67BE-4396-88D9-A333DC0ABFE8}" type="presOf" srcId="{71A4B4C7-A644-457B-8B86-67EA72D01E56}" destId="{1756E05E-BB5F-4015-954A-66A493E79FE2}" srcOrd="0" destOrd="0" presId="urn:microsoft.com/office/officeart/2005/8/layout/hierarchy2"/>
    <dgm:cxn modelId="{CD5898AC-B394-477B-B072-602E6A3C4B92}" type="presOf" srcId="{1015EA02-A040-453B-B105-FE312CCFED46}" destId="{A6AF9623-E552-4975-8719-5849C62989C8}" srcOrd="0" destOrd="0" presId="urn:microsoft.com/office/officeart/2005/8/layout/hierarchy2"/>
    <dgm:cxn modelId="{1469AE57-E717-468E-9BA6-875D8ECD4C5D}" srcId="{ADA5EC20-0F88-4011-9A5C-07C3A98E846F}" destId="{4A38FEA7-8F5B-472C-BCB0-E59FC52D1514}" srcOrd="1" destOrd="0" parTransId="{47E13849-7407-4896-BCF6-A2380A14F5AD}" sibTransId="{8809CAD8-ABB8-40F5-B4DD-B89CFD7AA3F8}"/>
    <dgm:cxn modelId="{094FAFAF-B6D5-47BF-B460-21D43324E0A1}" type="presOf" srcId="{ADA5EC20-0F88-4011-9A5C-07C3A98E846F}" destId="{8D6A9E81-D7E6-4546-87BB-8087D23CFDE9}" srcOrd="0" destOrd="0" presId="urn:microsoft.com/office/officeart/2005/8/layout/hierarchy2"/>
    <dgm:cxn modelId="{103A47C2-732D-4877-8EC6-6C66177A1481}" type="presOf" srcId="{1015EA02-A040-453B-B105-FE312CCFED46}" destId="{6364B3E2-BC37-4DD0-ABC1-B7882EA10BD8}" srcOrd="1" destOrd="0" presId="urn:microsoft.com/office/officeart/2005/8/layout/hierarchy2"/>
    <dgm:cxn modelId="{26024E1E-67FF-4018-919A-AC78923819F7}" type="presOf" srcId="{20381732-66F0-47A9-BC5A-E692E1537A2D}" destId="{69A60769-3F6A-4A46-90D6-358BEC2081F7}" srcOrd="0" destOrd="0" presId="urn:microsoft.com/office/officeart/2005/8/layout/hierarchy2"/>
    <dgm:cxn modelId="{E76CD1D6-7819-461D-8F76-D308728AEA6D}" type="presOf" srcId="{E54E9886-E260-4CE6-8579-C2A5E9424C8E}" destId="{F53B5037-391D-4283-9592-05528D3F8FBB}" srcOrd="0" destOrd="0" presId="urn:microsoft.com/office/officeart/2005/8/layout/hierarchy2"/>
    <dgm:cxn modelId="{869E19C6-5D08-4144-A971-7C2F7D734116}" type="presOf" srcId="{47BB2E17-67B6-4B99-B3D5-A851E3B95154}" destId="{C872D1AA-F8E2-4E4D-A578-4B6FC101D7B0}" srcOrd="0" destOrd="0" presId="urn:microsoft.com/office/officeart/2005/8/layout/hierarchy2"/>
    <dgm:cxn modelId="{9F629AE2-2639-41EE-A197-2528DE54B1B4}" srcId="{ADA5EC20-0F88-4011-9A5C-07C3A98E846F}" destId="{E37085BF-E933-48C4-ADAE-D17F1C55505A}" srcOrd="2" destOrd="0" parTransId="{36F2ABB7-1706-4383-B549-408D8541FF29}" sibTransId="{72650DDC-B02F-407F-B60D-002AEB1F232F}"/>
    <dgm:cxn modelId="{7B749728-7512-4A06-868A-F9A501436C26}" srcId="{4CF0DE3B-B918-440D-BDC8-A6B3820AC326}" destId="{70A45FEC-F881-427A-AC92-A91E248B2537}" srcOrd="2" destOrd="0" parTransId="{5ED642AC-4313-452F-BF02-9971D699DAB5}" sibTransId="{955623D3-9947-4A3A-951C-5BA7BA1E9F31}"/>
    <dgm:cxn modelId="{29ABC521-91D8-47C9-BE0B-B953E58A7A08}" type="presOf" srcId="{4CF0DE3B-B918-440D-BDC8-A6B3820AC326}" destId="{D2D7E0F9-9FAA-4E70-A785-D5438DC0B7F2}" srcOrd="0" destOrd="0" presId="urn:microsoft.com/office/officeart/2005/8/layout/hierarchy2"/>
    <dgm:cxn modelId="{F10F2FBD-65A5-4F2F-ADE7-4DB0B963F282}" type="presOf" srcId="{E8232895-1BE1-4E34-ABDF-243D6A433797}" destId="{C7F7CD34-DD4D-403B-9AAB-881D397AAF37}" srcOrd="0" destOrd="0" presId="urn:microsoft.com/office/officeart/2005/8/layout/hierarchy2"/>
    <dgm:cxn modelId="{9A998764-5299-444C-B2B9-B8FB8529B40C}" srcId="{4B91137F-530E-45D2-8746-DEBDE70826F3}" destId="{7F69A855-2543-4015-9984-C94BC8ED73B2}" srcOrd="0" destOrd="0" parTransId="{70F2B451-BD9D-4BA0-BD24-4DAF31680BC2}" sibTransId="{56D56EE7-F738-4EA0-9A1F-048AC0844A51}"/>
    <dgm:cxn modelId="{2CB563BC-AC32-4A5C-B885-862E21D3D1CC}" type="presOf" srcId="{4B91137F-530E-45D2-8746-DEBDE70826F3}" destId="{EB0A54A7-9E8B-4F72-807D-309B58773CE8}" srcOrd="0" destOrd="0" presId="urn:microsoft.com/office/officeart/2005/8/layout/hierarchy2"/>
    <dgm:cxn modelId="{7D64AC18-7544-40AA-A05E-D36288C9CDB6}" srcId="{4CF0DE3B-B918-440D-BDC8-A6B3820AC326}" destId="{E8232895-1BE1-4E34-ABDF-243D6A433797}" srcOrd="1" destOrd="0" parTransId="{8A108295-E2B5-47A7-92C9-6BC2B49D9111}" sibTransId="{773D126A-45B6-4EE8-9576-36AE51CC1A75}"/>
    <dgm:cxn modelId="{536F2D02-DC59-4980-9B8F-AE0743EBBC7B}" srcId="{4CF0DE3B-B918-440D-BDC8-A6B3820AC326}" destId="{4E0DDB68-6074-4E10-A14E-92977FE30E36}" srcOrd="0" destOrd="0" parTransId="{47BB2E17-67B6-4B99-B3D5-A851E3B95154}" sibTransId="{FF84FDDF-6086-470B-8F98-9B7EEE68EF64}"/>
    <dgm:cxn modelId="{2E6AA53C-8376-4752-97E0-917DF01733C2}" type="presOf" srcId="{9BA70E5A-8991-4760-AB63-79F344DEA63E}" destId="{003B6B1E-F607-472C-802A-5DD32CD1A814}" srcOrd="0" destOrd="0" presId="urn:microsoft.com/office/officeart/2005/8/layout/hierarchy2"/>
    <dgm:cxn modelId="{C726CB58-6D88-4065-A6DE-17B4253D77F6}" type="presOf" srcId="{47E13849-7407-4896-BCF6-A2380A14F5AD}" destId="{D3753DEE-F378-4DF2-AC26-86D35AFD9331}" srcOrd="1" destOrd="0" presId="urn:microsoft.com/office/officeart/2005/8/layout/hierarchy2"/>
    <dgm:cxn modelId="{2126BD3E-8748-4F9D-9D03-7FADB56CAAD1}" type="presOf" srcId="{8F83F135-0420-41EF-A987-6A7DC95733A2}" destId="{7D5EA5B9-7C12-49F7-9855-B1915301E824}" srcOrd="0" destOrd="0" presId="urn:microsoft.com/office/officeart/2005/8/layout/hierarchy2"/>
    <dgm:cxn modelId="{D29AB391-4000-40F5-90E3-63E3A021CD7A}" type="presOf" srcId="{7F69A855-2543-4015-9984-C94BC8ED73B2}" destId="{A24BB547-1B5B-49CD-9B1E-F524B1AF08C1}" srcOrd="0" destOrd="0" presId="urn:microsoft.com/office/officeart/2005/8/layout/hierarchy2"/>
    <dgm:cxn modelId="{C3E2958F-29DB-40BC-90C8-96F420EE9664}" type="presOf" srcId="{70A45FEC-F881-427A-AC92-A91E248B2537}" destId="{97802029-476B-450C-A2DA-E43D6041ADF2}" srcOrd="0" destOrd="0" presId="urn:microsoft.com/office/officeart/2005/8/layout/hierarchy2"/>
    <dgm:cxn modelId="{F68B01BC-6B59-419A-B99A-9D167B9C1766}" type="presOf" srcId="{71A4B4C7-A644-457B-8B86-67EA72D01E56}" destId="{6F8A5F13-BE3F-4CCB-BF58-260753D3914F}" srcOrd="1" destOrd="0" presId="urn:microsoft.com/office/officeart/2005/8/layout/hierarchy2"/>
    <dgm:cxn modelId="{262B2EF4-E7FD-4911-A036-7806176CA719}" srcId="{ADA5EC20-0F88-4011-9A5C-07C3A98E846F}" destId="{E54E9886-E260-4CE6-8579-C2A5E9424C8E}" srcOrd="0" destOrd="0" parTransId="{1015EA02-A040-453B-B105-FE312CCFED46}" sibTransId="{EB9DED0D-AEE7-4D4C-B716-23D015A955E4}"/>
    <dgm:cxn modelId="{6B586B0D-B424-49D4-B9F1-2DDDAE5B61B5}" type="presOf" srcId="{5ED642AC-4313-452F-BF02-9971D699DAB5}" destId="{25D5A239-17E8-4791-889E-35805561AFF6}" srcOrd="0" destOrd="0" presId="urn:microsoft.com/office/officeart/2005/8/layout/hierarchy2"/>
    <dgm:cxn modelId="{11C0CEB9-88C0-4242-ADD6-1A10EB569ED2}" type="presOf" srcId="{5ED642AC-4313-452F-BF02-9971D699DAB5}" destId="{2D439663-54A5-479D-A339-133E117E41D1}" srcOrd="1" destOrd="0" presId="urn:microsoft.com/office/officeart/2005/8/layout/hierarchy2"/>
    <dgm:cxn modelId="{21B2AF11-B70D-4B3C-BF7F-FFBBBC09A600}" type="presOf" srcId="{E37085BF-E933-48C4-ADAE-D17F1C55505A}" destId="{B3413CC1-06FE-4145-8507-2C8D9036BA91}" srcOrd="0" destOrd="0" presId="urn:microsoft.com/office/officeart/2005/8/layout/hierarchy2"/>
    <dgm:cxn modelId="{D1039431-5E8F-4898-B4C6-8B5462214D47}" type="presOf" srcId="{47BB2E17-67B6-4B99-B3D5-A851E3B95154}" destId="{05EBDD3B-AFEA-4694-A46D-75DCE076BADE}" srcOrd="1" destOrd="0" presId="urn:microsoft.com/office/officeart/2005/8/layout/hierarchy2"/>
    <dgm:cxn modelId="{5C09D8D3-54C2-4F88-B23D-C639BD54A3CA}" srcId="{7F69A855-2543-4015-9984-C94BC8ED73B2}" destId="{ADA5EC20-0F88-4011-9A5C-07C3A98E846F}" srcOrd="1" destOrd="0" parTransId="{71A4B4C7-A644-457B-8B86-67EA72D01E56}" sibTransId="{B2F8C4A1-F8E2-4B7C-9404-7848595007C0}"/>
    <dgm:cxn modelId="{46BAB2CD-97F9-4A68-B946-57E4DA541C29}" type="presOf" srcId="{8F83F135-0420-41EF-A987-6A7DC95733A2}" destId="{C218795A-E5F7-421B-8AAE-EF5EA23FFE45}" srcOrd="1" destOrd="0" presId="urn:microsoft.com/office/officeart/2005/8/layout/hierarchy2"/>
    <dgm:cxn modelId="{5FC9B082-55E5-4B53-8EDA-975DDA6BD5DB}" type="presParOf" srcId="{EB0A54A7-9E8B-4F72-807D-309B58773CE8}" destId="{84A02354-6478-4724-B230-573A70F50B7D}" srcOrd="0" destOrd="0" presId="urn:microsoft.com/office/officeart/2005/8/layout/hierarchy2"/>
    <dgm:cxn modelId="{60027563-FB33-4B74-BCD0-526FCA3B9FC4}" type="presParOf" srcId="{84A02354-6478-4724-B230-573A70F50B7D}" destId="{A24BB547-1B5B-49CD-9B1E-F524B1AF08C1}" srcOrd="0" destOrd="0" presId="urn:microsoft.com/office/officeart/2005/8/layout/hierarchy2"/>
    <dgm:cxn modelId="{66857F6F-4FA9-41F4-9E1C-4F64CECE1761}" type="presParOf" srcId="{84A02354-6478-4724-B230-573A70F50B7D}" destId="{E81C5BC3-C906-4095-80E7-11CC08A6F8AE}" srcOrd="1" destOrd="0" presId="urn:microsoft.com/office/officeart/2005/8/layout/hierarchy2"/>
    <dgm:cxn modelId="{8CFD5466-7277-4E27-83EC-F0056E173054}" type="presParOf" srcId="{E81C5BC3-C906-4095-80E7-11CC08A6F8AE}" destId="{7D5EA5B9-7C12-49F7-9855-B1915301E824}" srcOrd="0" destOrd="0" presId="urn:microsoft.com/office/officeart/2005/8/layout/hierarchy2"/>
    <dgm:cxn modelId="{939853E0-4094-4187-978C-1FA6869352BE}" type="presParOf" srcId="{7D5EA5B9-7C12-49F7-9855-B1915301E824}" destId="{C218795A-E5F7-421B-8AAE-EF5EA23FFE45}" srcOrd="0" destOrd="0" presId="urn:microsoft.com/office/officeart/2005/8/layout/hierarchy2"/>
    <dgm:cxn modelId="{36F99FA7-8458-400F-AC3C-AC15E5D22327}" type="presParOf" srcId="{E81C5BC3-C906-4095-80E7-11CC08A6F8AE}" destId="{957FB5A5-4B80-46BC-949E-8530FE8B565E}" srcOrd="1" destOrd="0" presId="urn:microsoft.com/office/officeart/2005/8/layout/hierarchy2"/>
    <dgm:cxn modelId="{2627FD04-F301-40A6-BB02-D0AA0E2364C0}" type="presParOf" srcId="{957FB5A5-4B80-46BC-949E-8530FE8B565E}" destId="{D2D7E0F9-9FAA-4E70-A785-D5438DC0B7F2}" srcOrd="0" destOrd="0" presId="urn:microsoft.com/office/officeart/2005/8/layout/hierarchy2"/>
    <dgm:cxn modelId="{5B1F2EC2-854B-4389-95E9-7A02EF2F4D5B}" type="presParOf" srcId="{957FB5A5-4B80-46BC-949E-8530FE8B565E}" destId="{BF0543FA-1A0E-4844-A260-CD165FA7BD03}" srcOrd="1" destOrd="0" presId="urn:microsoft.com/office/officeart/2005/8/layout/hierarchy2"/>
    <dgm:cxn modelId="{7A36B4AD-5036-4ED0-8CBD-A6C39062F6D8}" type="presParOf" srcId="{BF0543FA-1A0E-4844-A260-CD165FA7BD03}" destId="{C872D1AA-F8E2-4E4D-A578-4B6FC101D7B0}" srcOrd="0" destOrd="0" presId="urn:microsoft.com/office/officeart/2005/8/layout/hierarchy2"/>
    <dgm:cxn modelId="{DC2D548F-608C-48EF-A58F-002AA4A008B6}" type="presParOf" srcId="{C872D1AA-F8E2-4E4D-A578-4B6FC101D7B0}" destId="{05EBDD3B-AFEA-4694-A46D-75DCE076BADE}" srcOrd="0" destOrd="0" presId="urn:microsoft.com/office/officeart/2005/8/layout/hierarchy2"/>
    <dgm:cxn modelId="{489C80EA-041C-486B-A196-D482563339DD}" type="presParOf" srcId="{BF0543FA-1A0E-4844-A260-CD165FA7BD03}" destId="{21D08271-C455-49DB-A551-0A8D584D6E79}" srcOrd="1" destOrd="0" presId="urn:microsoft.com/office/officeart/2005/8/layout/hierarchy2"/>
    <dgm:cxn modelId="{F206F7AC-2BCB-431F-AC47-428AD6E450AB}" type="presParOf" srcId="{21D08271-C455-49DB-A551-0A8D584D6E79}" destId="{277AE3C5-4811-422B-AF38-22B443755242}" srcOrd="0" destOrd="0" presId="urn:microsoft.com/office/officeart/2005/8/layout/hierarchy2"/>
    <dgm:cxn modelId="{A49F44BA-6F6D-43A0-8E0A-5B0D1CACEEFC}" type="presParOf" srcId="{21D08271-C455-49DB-A551-0A8D584D6E79}" destId="{0F385FFF-5F8E-44C8-BBC3-D37DC77CE05C}" srcOrd="1" destOrd="0" presId="urn:microsoft.com/office/officeart/2005/8/layout/hierarchy2"/>
    <dgm:cxn modelId="{02B072D0-40FD-45A8-8866-9BEFBCBB2130}" type="presParOf" srcId="{BF0543FA-1A0E-4844-A260-CD165FA7BD03}" destId="{D292E516-2596-4064-B00A-6BBB83511980}" srcOrd="2" destOrd="0" presId="urn:microsoft.com/office/officeart/2005/8/layout/hierarchy2"/>
    <dgm:cxn modelId="{9F7B9A14-9E3F-4131-9954-B6CC5174F3EE}" type="presParOf" srcId="{D292E516-2596-4064-B00A-6BBB83511980}" destId="{CE5DFEB5-4414-42B4-9682-9163E4F901FC}" srcOrd="0" destOrd="0" presId="urn:microsoft.com/office/officeart/2005/8/layout/hierarchy2"/>
    <dgm:cxn modelId="{0816E6E2-5CD0-4B98-863F-6FEDE7CB9EF2}" type="presParOf" srcId="{BF0543FA-1A0E-4844-A260-CD165FA7BD03}" destId="{57FD2C86-ADAF-4167-A474-409DF4D1EF1B}" srcOrd="3" destOrd="0" presId="urn:microsoft.com/office/officeart/2005/8/layout/hierarchy2"/>
    <dgm:cxn modelId="{222D68A4-999F-4ADC-A425-84091FF2708C}" type="presParOf" srcId="{57FD2C86-ADAF-4167-A474-409DF4D1EF1B}" destId="{C7F7CD34-DD4D-403B-9AAB-881D397AAF37}" srcOrd="0" destOrd="0" presId="urn:microsoft.com/office/officeart/2005/8/layout/hierarchy2"/>
    <dgm:cxn modelId="{FCDD75B8-A75B-45E2-8A7B-A6EA41EF3404}" type="presParOf" srcId="{57FD2C86-ADAF-4167-A474-409DF4D1EF1B}" destId="{07A7ABB1-D6BC-41F9-AF41-3BAF0733515C}" srcOrd="1" destOrd="0" presId="urn:microsoft.com/office/officeart/2005/8/layout/hierarchy2"/>
    <dgm:cxn modelId="{90360E03-4A66-4DFD-947D-C15B807EDC1A}" type="presParOf" srcId="{BF0543FA-1A0E-4844-A260-CD165FA7BD03}" destId="{25D5A239-17E8-4791-889E-35805561AFF6}" srcOrd="4" destOrd="0" presId="urn:microsoft.com/office/officeart/2005/8/layout/hierarchy2"/>
    <dgm:cxn modelId="{E6D20C59-D57C-4AE2-9C3E-E7283631D9BC}" type="presParOf" srcId="{25D5A239-17E8-4791-889E-35805561AFF6}" destId="{2D439663-54A5-479D-A339-133E117E41D1}" srcOrd="0" destOrd="0" presId="urn:microsoft.com/office/officeart/2005/8/layout/hierarchy2"/>
    <dgm:cxn modelId="{C56DCD1D-A427-4099-AE9E-C307F949B983}" type="presParOf" srcId="{BF0543FA-1A0E-4844-A260-CD165FA7BD03}" destId="{825F1650-895D-40D4-9D33-C57D3FC7ECCA}" srcOrd="5" destOrd="0" presId="urn:microsoft.com/office/officeart/2005/8/layout/hierarchy2"/>
    <dgm:cxn modelId="{92FD6651-799D-4919-9B2E-D360E8147B52}" type="presParOf" srcId="{825F1650-895D-40D4-9D33-C57D3FC7ECCA}" destId="{97802029-476B-450C-A2DA-E43D6041ADF2}" srcOrd="0" destOrd="0" presId="urn:microsoft.com/office/officeart/2005/8/layout/hierarchy2"/>
    <dgm:cxn modelId="{8E16F0F6-FCB8-494A-A024-E53CE7382873}" type="presParOf" srcId="{825F1650-895D-40D4-9D33-C57D3FC7ECCA}" destId="{0A8016A5-864B-4299-B94E-0DEF50140F0C}" srcOrd="1" destOrd="0" presId="urn:microsoft.com/office/officeart/2005/8/layout/hierarchy2"/>
    <dgm:cxn modelId="{4C892786-5B80-4508-A18B-A0FC56D0BBCF}" type="presParOf" srcId="{E81C5BC3-C906-4095-80E7-11CC08A6F8AE}" destId="{1756E05E-BB5F-4015-954A-66A493E79FE2}" srcOrd="2" destOrd="0" presId="urn:microsoft.com/office/officeart/2005/8/layout/hierarchy2"/>
    <dgm:cxn modelId="{5049DB38-DC62-4C86-82A0-DC086606494B}" type="presParOf" srcId="{1756E05E-BB5F-4015-954A-66A493E79FE2}" destId="{6F8A5F13-BE3F-4CCB-BF58-260753D3914F}" srcOrd="0" destOrd="0" presId="urn:microsoft.com/office/officeart/2005/8/layout/hierarchy2"/>
    <dgm:cxn modelId="{208BB9FD-26E7-45B2-83BC-F789D80E68B3}" type="presParOf" srcId="{E81C5BC3-C906-4095-80E7-11CC08A6F8AE}" destId="{01143C6D-1B2A-40E5-8334-63B08FC59644}" srcOrd="3" destOrd="0" presId="urn:microsoft.com/office/officeart/2005/8/layout/hierarchy2"/>
    <dgm:cxn modelId="{321A868E-4313-4C57-BB6F-66DA2562481B}" type="presParOf" srcId="{01143C6D-1B2A-40E5-8334-63B08FC59644}" destId="{8D6A9E81-D7E6-4546-87BB-8087D23CFDE9}" srcOrd="0" destOrd="0" presId="urn:microsoft.com/office/officeart/2005/8/layout/hierarchy2"/>
    <dgm:cxn modelId="{AAB5D27B-6CA6-480F-92EC-1142569A31FF}" type="presParOf" srcId="{01143C6D-1B2A-40E5-8334-63B08FC59644}" destId="{8AD81918-12ED-412C-9B21-9E0EF2871E0D}" srcOrd="1" destOrd="0" presId="urn:microsoft.com/office/officeart/2005/8/layout/hierarchy2"/>
    <dgm:cxn modelId="{B634F10C-1675-4D6F-8A21-93665F23475A}" type="presParOf" srcId="{8AD81918-12ED-412C-9B21-9E0EF2871E0D}" destId="{A6AF9623-E552-4975-8719-5849C62989C8}" srcOrd="0" destOrd="0" presId="urn:microsoft.com/office/officeart/2005/8/layout/hierarchy2"/>
    <dgm:cxn modelId="{1C1F5781-8142-414C-91E5-DE2AC89F8B86}" type="presParOf" srcId="{A6AF9623-E552-4975-8719-5849C62989C8}" destId="{6364B3E2-BC37-4DD0-ABC1-B7882EA10BD8}" srcOrd="0" destOrd="0" presId="urn:microsoft.com/office/officeart/2005/8/layout/hierarchy2"/>
    <dgm:cxn modelId="{4F84C48B-0E30-417C-9F8D-F0754A0E13E4}" type="presParOf" srcId="{8AD81918-12ED-412C-9B21-9E0EF2871E0D}" destId="{9E9B376A-ACCA-4A01-AAD1-3A227C1CD555}" srcOrd="1" destOrd="0" presId="urn:microsoft.com/office/officeart/2005/8/layout/hierarchy2"/>
    <dgm:cxn modelId="{C8C045D3-F9EB-41E5-B32B-02C42FCEA3E4}" type="presParOf" srcId="{9E9B376A-ACCA-4A01-AAD1-3A227C1CD555}" destId="{F53B5037-391D-4283-9592-05528D3F8FBB}" srcOrd="0" destOrd="0" presId="urn:microsoft.com/office/officeart/2005/8/layout/hierarchy2"/>
    <dgm:cxn modelId="{C9F4A60C-B7A4-424E-8FCD-2CB5FB5B9148}" type="presParOf" srcId="{9E9B376A-ACCA-4A01-AAD1-3A227C1CD555}" destId="{7C1936B2-3A07-4683-8999-6DC22DE3EFBB}" srcOrd="1" destOrd="0" presId="urn:microsoft.com/office/officeart/2005/8/layout/hierarchy2"/>
    <dgm:cxn modelId="{32A5DB02-4E53-4E82-9D6E-EB8E166057DF}" type="presParOf" srcId="{8AD81918-12ED-412C-9B21-9E0EF2871E0D}" destId="{D1AA1C88-1CB8-4CD1-AAC3-0F7A57B9DF24}" srcOrd="2" destOrd="0" presId="urn:microsoft.com/office/officeart/2005/8/layout/hierarchy2"/>
    <dgm:cxn modelId="{F6E2EF1A-48DC-4A2B-8969-B393607DE2EC}" type="presParOf" srcId="{D1AA1C88-1CB8-4CD1-AAC3-0F7A57B9DF24}" destId="{D3753DEE-F378-4DF2-AC26-86D35AFD9331}" srcOrd="0" destOrd="0" presId="urn:microsoft.com/office/officeart/2005/8/layout/hierarchy2"/>
    <dgm:cxn modelId="{254728C1-6B90-4315-8139-8DFA19E2D531}" type="presParOf" srcId="{8AD81918-12ED-412C-9B21-9E0EF2871E0D}" destId="{7788C602-3141-45FA-B500-D9F14B469F60}" srcOrd="3" destOrd="0" presId="urn:microsoft.com/office/officeart/2005/8/layout/hierarchy2"/>
    <dgm:cxn modelId="{78CAEFB9-5F51-4C57-946F-FC026B82DD1C}" type="presParOf" srcId="{7788C602-3141-45FA-B500-D9F14B469F60}" destId="{82AABB25-9266-42C2-ADEF-E169CA746113}" srcOrd="0" destOrd="0" presId="urn:microsoft.com/office/officeart/2005/8/layout/hierarchy2"/>
    <dgm:cxn modelId="{5D3D8E3C-F8FA-492D-9DCA-1A38A07146EF}" type="presParOf" srcId="{7788C602-3141-45FA-B500-D9F14B469F60}" destId="{11E99F4F-5BA9-45C4-943A-4D26202AB01D}" srcOrd="1" destOrd="0" presId="urn:microsoft.com/office/officeart/2005/8/layout/hierarchy2"/>
    <dgm:cxn modelId="{BFDB59A7-81AD-4EE0-9D2A-1CD42EC1A9D4}" type="presParOf" srcId="{8AD81918-12ED-412C-9B21-9E0EF2871E0D}" destId="{2F83F12F-2CDD-4DDF-9027-9561F3583504}" srcOrd="4" destOrd="0" presId="urn:microsoft.com/office/officeart/2005/8/layout/hierarchy2"/>
    <dgm:cxn modelId="{3B12ADDA-005B-4318-842E-AE3DC0913B6E}" type="presParOf" srcId="{2F83F12F-2CDD-4DDF-9027-9561F3583504}" destId="{F097B18B-D932-462D-93A7-E89B51A1474A}" srcOrd="0" destOrd="0" presId="urn:microsoft.com/office/officeart/2005/8/layout/hierarchy2"/>
    <dgm:cxn modelId="{A5B870E6-BB48-426E-8BC2-F32BA1B6FACF}" type="presParOf" srcId="{8AD81918-12ED-412C-9B21-9E0EF2871E0D}" destId="{216AA7EC-4E12-4C22-B15C-F7293B7A873E}" srcOrd="5" destOrd="0" presId="urn:microsoft.com/office/officeart/2005/8/layout/hierarchy2"/>
    <dgm:cxn modelId="{2BDD450C-A298-4341-906D-4CDA8D835F7D}" type="presParOf" srcId="{216AA7EC-4E12-4C22-B15C-F7293B7A873E}" destId="{B3413CC1-06FE-4145-8507-2C8D9036BA91}" srcOrd="0" destOrd="0" presId="urn:microsoft.com/office/officeart/2005/8/layout/hierarchy2"/>
    <dgm:cxn modelId="{E227B775-7CFD-41AF-BF88-960F74205ACF}" type="presParOf" srcId="{216AA7EC-4E12-4C22-B15C-F7293B7A873E}" destId="{28D8EAD6-1E4A-4561-A646-2681E93D201D}" srcOrd="1" destOrd="0" presId="urn:microsoft.com/office/officeart/2005/8/layout/hierarchy2"/>
    <dgm:cxn modelId="{CECA86CC-A70F-40F9-886F-98661F8493D8}" type="presParOf" srcId="{8AD81918-12ED-412C-9B21-9E0EF2871E0D}" destId="{69A60769-3F6A-4A46-90D6-358BEC2081F7}" srcOrd="6" destOrd="0" presId="urn:microsoft.com/office/officeart/2005/8/layout/hierarchy2"/>
    <dgm:cxn modelId="{259E0E01-6F33-409F-AC9D-9EBD65676069}" type="presParOf" srcId="{69A60769-3F6A-4A46-90D6-358BEC2081F7}" destId="{F51D8BCF-DADA-4741-B9D8-7B7ED419AAF5}" srcOrd="0" destOrd="0" presId="urn:microsoft.com/office/officeart/2005/8/layout/hierarchy2"/>
    <dgm:cxn modelId="{CC5A7E81-77AA-4DC0-8E6F-C4101FD31D15}" type="presParOf" srcId="{8AD81918-12ED-412C-9B21-9E0EF2871E0D}" destId="{B9D469F0-4AF2-45FE-8BCE-73C07BE44A86}" srcOrd="7" destOrd="0" presId="urn:microsoft.com/office/officeart/2005/8/layout/hierarchy2"/>
    <dgm:cxn modelId="{44B823D5-F2B3-4CA6-9CF1-5A479182CB7B}" type="presParOf" srcId="{B9D469F0-4AF2-45FE-8BCE-73C07BE44A86}" destId="{003B6B1E-F607-472C-802A-5DD32CD1A814}" srcOrd="0" destOrd="0" presId="urn:microsoft.com/office/officeart/2005/8/layout/hierarchy2"/>
    <dgm:cxn modelId="{E6FF481F-251B-4F46-9EF9-35A48412257E}" type="presParOf" srcId="{B9D469F0-4AF2-45FE-8BCE-73C07BE44A86}" destId="{E8B61188-4DA6-4CC2-9411-E516C0CAFF3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195763" cy="3600399"/>
        <a:chOff x="0" y="0"/>
        <a:chExt cx="4195763" cy="3600399"/>
      </a:xfrm>
    </dsp:grpSpPr>
    <dsp:sp modelId="{1232D2EF-2DBA-4148-9878-530C01D7DB31}">
      <dsp:nvSpPr>
        <dsp:cNvPr id="3" name="圆角矩形 2"/>
        <dsp:cNvSpPr/>
      </dsp:nvSpPr>
      <dsp:spPr bwMode="white">
        <a:xfrm>
          <a:off x="0" y="1490696"/>
          <a:ext cx="1599959" cy="619007"/>
        </a:xfrm>
        <a:prstGeom prst="roundRect">
          <a:avLst>
            <a:gd name="adj" fmla="val 10000"/>
          </a:avLst>
        </a:prstGeom>
        <a:solidFill>
          <a:srgbClr val="61B32D"/>
        </a:solidFill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</a:rPr>
            <a:t>第三章 系统及其设计</a:t>
          </a:r>
          <a:endParaRPr>
            <a:solidFill>
              <a:schemeClr val="dk1"/>
            </a:solidFill>
          </a:endParaRPr>
        </a:p>
      </dsp:txBody>
      <dsp:txXfrm>
        <a:off x="0" y="1490696"/>
        <a:ext cx="1599959" cy="619007"/>
      </dsp:txXfrm>
    </dsp:sp>
    <dsp:sp modelId="{F781E19A-DA9A-4203-89F0-7CF4C75D840D}">
      <dsp:nvSpPr>
        <dsp:cNvPr id="4" name="任意多边形 3"/>
        <dsp:cNvSpPr/>
      </dsp:nvSpPr>
      <dsp:spPr bwMode="white">
        <a:xfrm>
          <a:off x="1093872" y="1072868"/>
          <a:ext cx="1507380" cy="30947"/>
        </a:xfrm>
        <a:custGeom>
          <a:avLst/>
          <a:gdLst/>
          <a:ahLst/>
          <a:cxnLst/>
          <a:pathLst>
            <a:path w="2374" h="49">
              <a:moveTo>
                <a:pt x="797" y="1145"/>
              </a:moveTo>
              <a:lnTo>
                <a:pt x="1577" y="-1097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093872" y="1072868"/>
        <a:ext cx="1507380" cy="30947"/>
      </dsp:txXfrm>
    </dsp:sp>
    <dsp:sp modelId="{E782832A-D173-46C9-9904-6341B9DB2CC1}">
      <dsp:nvSpPr>
        <dsp:cNvPr id="5" name="圆角矩形 4"/>
        <dsp:cNvSpPr/>
      </dsp:nvSpPr>
      <dsp:spPr bwMode="white">
        <a:xfrm>
          <a:off x="2095164" y="66981"/>
          <a:ext cx="2047179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rgbClr val="FF0000"/>
              </a:solidFill>
            </a:rPr>
            <a:t>第一节  认识系统</a:t>
          </a:r>
          <a:endParaRPr>
            <a:solidFill>
              <a:schemeClr val="dk1"/>
            </a:solidFill>
          </a:endParaRPr>
        </a:p>
      </dsp:txBody>
      <dsp:txXfrm>
        <a:off x="2095164" y="66981"/>
        <a:ext cx="2047179" cy="619007"/>
      </dsp:txXfrm>
    </dsp:sp>
    <dsp:sp modelId="{34D8D377-3DE4-49EA-93F2-924E0EE4E25D}">
      <dsp:nvSpPr>
        <dsp:cNvPr id="6" name="任意多边形 5"/>
        <dsp:cNvSpPr/>
      </dsp:nvSpPr>
      <dsp:spPr bwMode="white">
        <a:xfrm>
          <a:off x="1413981" y="1428797"/>
          <a:ext cx="867162" cy="30947"/>
        </a:xfrm>
        <a:custGeom>
          <a:avLst/>
          <a:gdLst/>
          <a:ahLst/>
          <a:cxnLst/>
          <a:pathLst>
            <a:path w="1366" h="49">
              <a:moveTo>
                <a:pt x="293" y="585"/>
              </a:moveTo>
              <a:lnTo>
                <a:pt x="1073" y="-536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413981" y="1428797"/>
        <a:ext cx="867162" cy="30947"/>
      </dsp:txXfrm>
    </dsp:sp>
    <dsp:sp modelId="{915DE2FC-EDE7-4EF5-9CE5-A830A2BEFC0E}">
      <dsp:nvSpPr>
        <dsp:cNvPr id="7" name="圆角矩形 6"/>
        <dsp:cNvSpPr/>
      </dsp:nvSpPr>
      <dsp:spPr bwMode="white">
        <a:xfrm>
          <a:off x="2095164" y="778839"/>
          <a:ext cx="2047179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tx1"/>
              </a:solidFill>
            </a:rPr>
            <a:t>第二节  系统分析</a:t>
          </a:r>
          <a:endParaRPr>
            <a:solidFill>
              <a:schemeClr val="dk1"/>
            </a:solidFill>
          </a:endParaRPr>
        </a:p>
      </dsp:txBody>
      <dsp:txXfrm>
        <a:off x="2095164" y="778839"/>
        <a:ext cx="2047179" cy="619007"/>
      </dsp:txXfrm>
    </dsp:sp>
    <dsp:sp modelId="{79CB71F2-6C80-46AD-8E4E-B4602C9650CF}">
      <dsp:nvSpPr>
        <dsp:cNvPr id="8" name="任意多边形 7"/>
        <dsp:cNvSpPr/>
      </dsp:nvSpPr>
      <dsp:spPr bwMode="white">
        <a:xfrm>
          <a:off x="1599959" y="1784726"/>
          <a:ext cx="495205" cy="30947"/>
        </a:xfrm>
        <a:custGeom>
          <a:avLst/>
          <a:gdLst/>
          <a:ahLst/>
          <a:cxnLst/>
          <a:pathLst>
            <a:path w="780" h="49">
              <a:moveTo>
                <a:pt x="0" y="24"/>
              </a:moveTo>
              <a:lnTo>
                <a:pt x="780" y="24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599959" y="1784726"/>
        <a:ext cx="495205" cy="30947"/>
      </dsp:txXfrm>
    </dsp:sp>
    <dsp:sp modelId="{3D08C9DC-8E07-439B-8713-D0A54A6ED9D3}">
      <dsp:nvSpPr>
        <dsp:cNvPr id="9" name="圆角矩形 8"/>
        <dsp:cNvSpPr/>
      </dsp:nvSpPr>
      <dsp:spPr bwMode="white">
        <a:xfrm>
          <a:off x="2095164" y="1490696"/>
          <a:ext cx="2047179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tx1"/>
              </a:solidFill>
            </a:rPr>
            <a:t>第三节  系统</a:t>
          </a:r>
          <a:r>
            <a:rPr lang="zh-CN" altLang="en-US" sz="1400" dirty="0" smtClean="0">
              <a:solidFill>
                <a:schemeClr val="tx1"/>
              </a:solidFill>
            </a:rPr>
            <a:t>的优化</a:t>
          </a:r>
          <a:endParaRPr lang="zh-CN" altLang="en-US" sz="1400" dirty="0">
            <a:solidFill>
              <a:schemeClr val="tx1"/>
            </a:solidFill>
          </a:endParaRPr>
        </a:p>
      </dsp:txBody>
      <dsp:txXfrm>
        <a:off x="2095164" y="1490696"/>
        <a:ext cx="2047179" cy="619007"/>
      </dsp:txXfrm>
    </dsp:sp>
    <dsp:sp modelId="{A30EA572-D6E3-48CF-B880-46D109B8C242}">
      <dsp:nvSpPr>
        <dsp:cNvPr id="10" name="任意多边形 9"/>
        <dsp:cNvSpPr/>
      </dsp:nvSpPr>
      <dsp:spPr bwMode="white">
        <a:xfrm>
          <a:off x="1413981" y="2140655"/>
          <a:ext cx="867162" cy="30947"/>
        </a:xfrm>
        <a:custGeom>
          <a:avLst/>
          <a:gdLst/>
          <a:ahLst/>
          <a:cxnLst/>
          <a:pathLst>
            <a:path w="1366" h="49">
              <a:moveTo>
                <a:pt x="293" y="-536"/>
              </a:moveTo>
              <a:lnTo>
                <a:pt x="1073" y="585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413981" y="2140655"/>
        <a:ext cx="867162" cy="30947"/>
      </dsp:txXfrm>
    </dsp:sp>
    <dsp:sp modelId="{D939C3B6-E4B1-4CDF-92ED-8BE31A3495FE}">
      <dsp:nvSpPr>
        <dsp:cNvPr id="11" name="圆角矩形 10"/>
        <dsp:cNvSpPr/>
      </dsp:nvSpPr>
      <dsp:spPr bwMode="white">
        <a:xfrm>
          <a:off x="2095164" y="2202554"/>
          <a:ext cx="2073883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dk1"/>
              </a:solidFill>
            </a:rPr>
            <a:t>第四节  系统的设计</a:t>
          </a:r>
          <a:endParaRPr>
            <a:solidFill>
              <a:schemeClr val="dk1"/>
            </a:solidFill>
          </a:endParaRPr>
        </a:p>
      </dsp:txBody>
      <dsp:txXfrm>
        <a:off x="2095164" y="2202554"/>
        <a:ext cx="2073883" cy="619007"/>
      </dsp:txXfrm>
    </dsp:sp>
    <dsp:sp modelId="{366E3801-2B6F-4805-9878-B973884D9A74}">
      <dsp:nvSpPr>
        <dsp:cNvPr id="12" name="任意多边形 11"/>
        <dsp:cNvSpPr/>
      </dsp:nvSpPr>
      <dsp:spPr bwMode="white">
        <a:xfrm>
          <a:off x="1093872" y="2496584"/>
          <a:ext cx="1507380" cy="30947"/>
        </a:xfrm>
        <a:custGeom>
          <a:avLst/>
          <a:gdLst/>
          <a:ahLst/>
          <a:cxnLst/>
          <a:pathLst>
            <a:path w="2374" h="49">
              <a:moveTo>
                <a:pt x="797" y="-1097"/>
              </a:moveTo>
              <a:lnTo>
                <a:pt x="1577" y="1145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093872" y="2496584"/>
        <a:ext cx="1507380" cy="30947"/>
      </dsp:txXfrm>
    </dsp:sp>
    <dsp:sp modelId="{B780C068-746F-4B2B-BD5E-72DC73816534}">
      <dsp:nvSpPr>
        <dsp:cNvPr id="13" name="圆角矩形 12"/>
        <dsp:cNvSpPr/>
      </dsp:nvSpPr>
      <dsp:spPr bwMode="white">
        <a:xfrm>
          <a:off x="2095164" y="2914411"/>
          <a:ext cx="2100599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dk1"/>
              </a:solidFill>
            </a:rPr>
            <a:t>综合学习活动</a:t>
          </a:r>
          <a:endParaRPr>
            <a:solidFill>
              <a:schemeClr val="dk1"/>
            </a:solidFill>
          </a:endParaRPr>
        </a:p>
      </dsp:txBody>
      <dsp:txXfrm>
        <a:off x="2095164" y="2914411"/>
        <a:ext cx="2100599" cy="619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857625" cy="2855912"/>
        <a:chOff x="0" y="0"/>
        <a:chExt cx="3857625" cy="2855912"/>
      </a:xfrm>
    </dsp:grpSpPr>
    <dsp:sp modelId="{3AC89EF5-F9A2-4EDD-AA59-E51411A4F8E9}">
      <dsp:nvSpPr>
        <dsp:cNvPr id="3" name="椭圆 2"/>
        <dsp:cNvSpPr/>
      </dsp:nvSpPr>
      <dsp:spPr bwMode="white">
        <a:xfrm>
          <a:off x="1502776" y="1107695"/>
          <a:ext cx="852073" cy="85207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>
              <a:solidFill>
                <a:srgbClr val="FF0000"/>
              </a:solidFill>
            </a:rPr>
            <a:t>系统</a:t>
          </a:r>
          <a:endParaRPr lang="zh-CN" altLang="en-US" b="1" dirty="0">
            <a:solidFill>
              <a:srgbClr val="FF0000"/>
            </a:solidFill>
          </a:endParaRPr>
        </a:p>
      </dsp:txBody>
      <dsp:txXfrm>
        <a:off x="1502776" y="1107695"/>
        <a:ext cx="852073" cy="852073"/>
      </dsp:txXfrm>
    </dsp:sp>
    <dsp:sp modelId="{12FFF0F2-EDDD-45F4-9F81-A261D23FF0EA}">
      <dsp:nvSpPr>
        <dsp:cNvPr id="4" name="任意多边形 3"/>
        <dsp:cNvSpPr/>
      </dsp:nvSpPr>
      <dsp:spPr bwMode="white">
        <a:xfrm>
          <a:off x="1801002" y="960005"/>
          <a:ext cx="255622" cy="39758"/>
        </a:xfrm>
        <a:custGeom>
          <a:avLst/>
          <a:gdLst/>
          <a:ahLst/>
          <a:cxnLst/>
          <a:pathLst>
            <a:path w="403" h="63">
              <a:moveTo>
                <a:pt x="201" y="233"/>
              </a:moveTo>
              <a:lnTo>
                <a:pt x="201" y="-170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>
            <a:solidFill>
              <a:schemeClr val="tx1"/>
            </a:solidFill>
          </a:endParaRPr>
        </a:p>
      </dsp:txBody>
      <dsp:txXfrm>
        <a:off x="1801002" y="960005"/>
        <a:ext cx="255622" cy="39758"/>
      </dsp:txXfrm>
    </dsp:sp>
    <dsp:sp modelId="{EB3C43D8-CD7E-4B4E-B346-7F9A8ACFA996}">
      <dsp:nvSpPr>
        <dsp:cNvPr id="5" name="椭圆 4"/>
        <dsp:cNvSpPr/>
      </dsp:nvSpPr>
      <dsp:spPr bwMode="white">
        <a:xfrm>
          <a:off x="1502776" y="0"/>
          <a:ext cx="852073" cy="85207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9525" tIns="9525" rIns="9525" bIns="9525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整体性</a:t>
          </a:r>
          <a:endParaRPr lang="zh-CN" altLang="en-US" b="1" dirty="0"/>
        </a:p>
      </dsp:txBody>
      <dsp:txXfrm>
        <a:off x="1502776" y="0"/>
        <a:ext cx="852073" cy="852073"/>
      </dsp:txXfrm>
    </dsp:sp>
    <dsp:sp modelId="{A999345F-14EA-4CFA-8CE4-9A9E3582CDD3}">
      <dsp:nvSpPr>
        <dsp:cNvPr id="6" name="任意多边形 5"/>
        <dsp:cNvSpPr/>
      </dsp:nvSpPr>
      <dsp:spPr bwMode="white">
        <a:xfrm>
          <a:off x="2327742" y="1342704"/>
          <a:ext cx="255622" cy="39758"/>
        </a:xfrm>
        <a:custGeom>
          <a:avLst/>
          <a:gdLst/>
          <a:ahLst/>
          <a:cxnLst/>
          <a:pathLst>
            <a:path w="403" h="63">
              <a:moveTo>
                <a:pt x="10" y="94"/>
              </a:moveTo>
              <a:lnTo>
                <a:pt x="393" y="-31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>
            <a:solidFill>
              <a:schemeClr val="tx1"/>
            </a:solidFill>
          </a:endParaRPr>
        </a:p>
      </dsp:txBody>
      <dsp:txXfrm>
        <a:off x="2327742" y="1342704"/>
        <a:ext cx="255622" cy="39758"/>
      </dsp:txXfrm>
    </dsp:sp>
    <dsp:sp modelId="{2CB2E50A-CB42-42A3-A527-039320E17E17}">
      <dsp:nvSpPr>
        <dsp:cNvPr id="7" name="椭圆 6"/>
        <dsp:cNvSpPr/>
      </dsp:nvSpPr>
      <dsp:spPr bwMode="white">
        <a:xfrm>
          <a:off x="2556256" y="765398"/>
          <a:ext cx="852073" cy="85207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9525" tIns="9525" rIns="9525" bIns="9525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功能性</a:t>
          </a:r>
          <a:endParaRPr lang="zh-CN" altLang="en-US" b="1" dirty="0"/>
        </a:p>
      </dsp:txBody>
      <dsp:txXfrm>
        <a:off x="2556256" y="765398"/>
        <a:ext cx="852073" cy="852073"/>
      </dsp:txXfrm>
    </dsp:sp>
    <dsp:sp modelId="{54856952-8665-4F21-B5D1-550DB7C40021}">
      <dsp:nvSpPr>
        <dsp:cNvPr id="8" name="任意多边形 7"/>
        <dsp:cNvSpPr/>
      </dsp:nvSpPr>
      <dsp:spPr bwMode="white">
        <a:xfrm>
          <a:off x="2126545" y="1961924"/>
          <a:ext cx="255622" cy="39758"/>
        </a:xfrm>
        <a:custGeom>
          <a:avLst/>
          <a:gdLst/>
          <a:ahLst/>
          <a:cxnLst/>
          <a:pathLst>
            <a:path w="403" h="63">
              <a:moveTo>
                <a:pt x="83" y="-132"/>
              </a:moveTo>
              <a:lnTo>
                <a:pt x="320" y="194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>
            <a:solidFill>
              <a:schemeClr val="tx1"/>
            </a:solidFill>
          </a:endParaRPr>
        </a:p>
      </dsp:txBody>
      <dsp:txXfrm>
        <a:off x="2126545" y="1961924"/>
        <a:ext cx="255622" cy="39758"/>
      </dsp:txXfrm>
    </dsp:sp>
    <dsp:sp modelId="{4994CA12-B1E7-4309-B7A6-F1704DC45806}">
      <dsp:nvSpPr>
        <dsp:cNvPr id="9" name="椭圆 8"/>
        <dsp:cNvSpPr/>
      </dsp:nvSpPr>
      <dsp:spPr bwMode="white">
        <a:xfrm>
          <a:off x="2153863" y="2003839"/>
          <a:ext cx="852073" cy="85207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9525" tIns="9525" rIns="9525" bIns="9525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相关性</a:t>
          </a:r>
          <a:endParaRPr lang="zh-CN" altLang="en-US" b="1" dirty="0"/>
        </a:p>
      </dsp:txBody>
      <dsp:txXfrm>
        <a:off x="2153863" y="2003839"/>
        <a:ext cx="852073" cy="852073"/>
      </dsp:txXfrm>
    </dsp:sp>
    <dsp:sp modelId="{99930EE1-4374-4E9A-97F3-4DFF157FF409}">
      <dsp:nvSpPr>
        <dsp:cNvPr id="10" name="任意多边形 9"/>
        <dsp:cNvSpPr/>
      </dsp:nvSpPr>
      <dsp:spPr bwMode="white">
        <a:xfrm>
          <a:off x="1475458" y="1961924"/>
          <a:ext cx="255622" cy="39758"/>
        </a:xfrm>
        <a:custGeom>
          <a:avLst/>
          <a:gdLst/>
          <a:ahLst/>
          <a:cxnLst/>
          <a:pathLst>
            <a:path w="403" h="63">
              <a:moveTo>
                <a:pt x="320" y="-132"/>
              </a:moveTo>
              <a:lnTo>
                <a:pt x="83" y="194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>
            <a:solidFill>
              <a:schemeClr val="tx1"/>
            </a:solidFill>
          </a:endParaRPr>
        </a:p>
      </dsp:txBody>
      <dsp:txXfrm>
        <a:off x="1475458" y="1961924"/>
        <a:ext cx="255622" cy="39758"/>
      </dsp:txXfrm>
    </dsp:sp>
    <dsp:sp modelId="{729C254F-B9EE-4613-BF3B-D6053C0B954A}">
      <dsp:nvSpPr>
        <dsp:cNvPr id="11" name="椭圆 10"/>
        <dsp:cNvSpPr/>
      </dsp:nvSpPr>
      <dsp:spPr bwMode="white">
        <a:xfrm>
          <a:off x="851689" y="2003839"/>
          <a:ext cx="852073" cy="85207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lIns="9525" tIns="9525" rIns="9525" bIns="9525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环境适应性</a:t>
          </a:r>
          <a:endParaRPr lang="zh-CN" altLang="en-US" b="1" dirty="0"/>
        </a:p>
      </dsp:txBody>
      <dsp:txXfrm>
        <a:off x="851689" y="2003839"/>
        <a:ext cx="852073" cy="852073"/>
      </dsp:txXfrm>
    </dsp:sp>
    <dsp:sp modelId="{05113223-5132-4CB0-8D13-832226301B8E}">
      <dsp:nvSpPr>
        <dsp:cNvPr id="12" name="任意多边形 11"/>
        <dsp:cNvSpPr/>
      </dsp:nvSpPr>
      <dsp:spPr bwMode="white">
        <a:xfrm>
          <a:off x="1274261" y="1342704"/>
          <a:ext cx="255622" cy="39758"/>
        </a:xfrm>
        <a:custGeom>
          <a:avLst/>
          <a:gdLst/>
          <a:ahLst/>
          <a:cxnLst/>
          <a:pathLst>
            <a:path w="403" h="63">
              <a:moveTo>
                <a:pt x="393" y="94"/>
              </a:moveTo>
              <a:lnTo>
                <a:pt x="10" y="-31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>
            <a:solidFill>
              <a:schemeClr val="tx1"/>
            </a:solidFill>
          </a:endParaRPr>
        </a:p>
      </dsp:txBody>
      <dsp:txXfrm>
        <a:off x="1274261" y="1342704"/>
        <a:ext cx="255622" cy="39758"/>
      </dsp:txXfrm>
    </dsp:sp>
    <dsp:sp modelId="{980D09E7-5077-4DB0-9EE5-A88FDFDE09C3}">
      <dsp:nvSpPr>
        <dsp:cNvPr id="13" name="椭圆 12"/>
        <dsp:cNvSpPr/>
      </dsp:nvSpPr>
      <dsp:spPr bwMode="white">
        <a:xfrm>
          <a:off x="449295" y="765398"/>
          <a:ext cx="852073" cy="85207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lIns="9525" tIns="9525" rIns="9525" bIns="9525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其他</a:t>
          </a:r>
          <a:endParaRPr lang="zh-CN" altLang="en-US" b="1" dirty="0"/>
        </a:p>
      </dsp:txBody>
      <dsp:txXfrm>
        <a:off x="449295" y="765398"/>
        <a:ext cx="852073" cy="8520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399234" cy="2503736"/>
        <a:chOff x="0" y="0"/>
        <a:chExt cx="3399234" cy="2503736"/>
      </a:xfrm>
    </dsp:grpSpPr>
    <dsp:sp modelId="{74176DFC-7FC7-4319-A5D8-D9F6E7A9C5B4}">
      <dsp:nvSpPr>
        <dsp:cNvPr id="3" name="圆角矩形 2"/>
        <dsp:cNvSpPr/>
      </dsp:nvSpPr>
      <dsp:spPr bwMode="white">
        <a:xfrm>
          <a:off x="1136276" y="0"/>
          <a:ext cx="1126681" cy="625934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7150" tIns="57150" rIns="57150" bIns="571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dk1"/>
              </a:solidFill>
            </a:rPr>
            <a:t>认识系统</a:t>
          </a:r>
          <a:endParaRPr lang="zh-CN" altLang="en-US" dirty="0">
            <a:solidFill>
              <a:schemeClr val="dk1"/>
            </a:solidFill>
          </a:endParaRPr>
        </a:p>
      </dsp:txBody>
      <dsp:txXfrm>
        <a:off x="1136276" y="0"/>
        <a:ext cx="1126681" cy="625934"/>
      </dsp:txXfrm>
    </dsp:sp>
    <dsp:sp modelId="{0A52ABEC-6CF3-444C-94A3-620AFC744BD5}">
      <dsp:nvSpPr>
        <dsp:cNvPr id="4" name="右箭头 3"/>
        <dsp:cNvSpPr/>
      </dsp:nvSpPr>
      <dsp:spPr bwMode="white">
        <a:xfrm rot="5444067">
          <a:off x="1573636" y="644978"/>
          <a:ext cx="239838" cy="28167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0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dk1"/>
            </a:solidFill>
          </a:endParaRPr>
        </a:p>
      </dsp:txBody>
      <dsp:txXfrm rot="5444067">
        <a:off x="1573636" y="644978"/>
        <a:ext cx="239838" cy="281670"/>
      </dsp:txXfrm>
    </dsp:sp>
    <dsp:sp modelId="{1AE413DB-46E5-40C0-BABA-B3E6173DA743}">
      <dsp:nvSpPr>
        <dsp:cNvPr id="5" name="圆角矩形 4"/>
        <dsp:cNvSpPr/>
      </dsp:nvSpPr>
      <dsp:spPr bwMode="white">
        <a:xfrm>
          <a:off x="1211567" y="945692"/>
          <a:ext cx="951854" cy="625934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7150" tIns="57150" rIns="57150" bIns="571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dk1"/>
              </a:solidFill>
            </a:rPr>
            <a:t>分析系统</a:t>
          </a:r>
          <a:endParaRPr lang="zh-CN" altLang="en-US" dirty="0">
            <a:solidFill>
              <a:schemeClr val="dk1"/>
            </a:solidFill>
          </a:endParaRPr>
        </a:p>
      </dsp:txBody>
      <dsp:txXfrm>
        <a:off x="1211567" y="945692"/>
        <a:ext cx="951854" cy="625934"/>
      </dsp:txXfrm>
    </dsp:sp>
    <dsp:sp modelId="{7F489522-8DE3-4F91-AB6E-F3EBFC95C48B}">
      <dsp:nvSpPr>
        <dsp:cNvPr id="6" name="右箭头 5"/>
        <dsp:cNvSpPr/>
      </dsp:nvSpPr>
      <dsp:spPr bwMode="white">
        <a:xfrm rot="5355290">
          <a:off x="1578730" y="1583879"/>
          <a:ext cx="229651" cy="28167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0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dk1"/>
            </a:solidFill>
          </a:endParaRPr>
        </a:p>
      </dsp:txBody>
      <dsp:txXfrm rot="5355290">
        <a:off x="1578730" y="1583879"/>
        <a:ext cx="229651" cy="281670"/>
      </dsp:txXfrm>
    </dsp:sp>
    <dsp:sp modelId="{899D9B13-50A9-4E9F-8F35-B1668026A631}">
      <dsp:nvSpPr>
        <dsp:cNvPr id="7" name="圆角矩形 6"/>
        <dsp:cNvSpPr/>
      </dsp:nvSpPr>
      <dsp:spPr bwMode="white">
        <a:xfrm>
          <a:off x="591115" y="1877802"/>
          <a:ext cx="2217004" cy="625934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7150" tIns="57150" rIns="57150" bIns="571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dk1"/>
              </a:solidFill>
            </a:rPr>
            <a:t>系统的思想和方法</a:t>
          </a:r>
          <a:endParaRPr lang="zh-CN" altLang="en-US" dirty="0">
            <a:solidFill>
              <a:schemeClr val="dk1"/>
            </a:solidFill>
          </a:endParaRPr>
        </a:p>
      </dsp:txBody>
      <dsp:txXfrm>
        <a:off x="591115" y="1877802"/>
        <a:ext cx="2217004" cy="625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1" cy="342900"/>
          </a:xfrm>
          <a:prstGeom prst="rect">
            <a:avLst/>
          </a:prstGeom>
        </p:spPr>
        <p:txBody>
          <a:bodyPr vert="horz" lIns="95611" tIns="47806" rIns="95611" bIns="47806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1" cy="342900"/>
          </a:xfrm>
          <a:prstGeom prst="rect">
            <a:avLst/>
          </a:prstGeom>
        </p:spPr>
        <p:txBody>
          <a:bodyPr vert="horz" lIns="95611" tIns="47806" rIns="95611" bIns="47806" rtlCol="0"/>
          <a:lstStyle>
            <a:lvl1pPr algn="r">
              <a:defRPr sz="1300"/>
            </a:lvl1pPr>
          </a:lstStyle>
          <a:p>
            <a:fld id="{84259E43-1958-44EC-A6CE-5F66F1A747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278841" cy="342900"/>
          </a:xfrm>
          <a:prstGeom prst="rect">
            <a:avLst/>
          </a:prstGeom>
        </p:spPr>
        <p:txBody>
          <a:bodyPr vert="horz" lIns="95611" tIns="47806" rIns="95611" bIns="47806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93123" y="6513910"/>
            <a:ext cx="4278841" cy="342900"/>
          </a:xfrm>
          <a:prstGeom prst="rect">
            <a:avLst/>
          </a:prstGeom>
        </p:spPr>
        <p:txBody>
          <a:bodyPr vert="horz" lIns="95611" tIns="47806" rIns="95611" bIns="47806" rtlCol="0" anchor="b"/>
          <a:lstStyle>
            <a:lvl1pPr algn="r">
              <a:defRPr sz="1300"/>
            </a:lvl1pPr>
          </a:lstStyle>
          <a:p>
            <a:fld id="{CBE085FC-0862-49C4-A882-426C450363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43320"/>
            <a:ext cx="9144000" cy="862006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500166" y="857238"/>
            <a:ext cx="6072230" cy="2643206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828418"/>
            <a:ext cx="6228184" cy="691064"/>
          </a:xfrm>
        </p:spPr>
        <p:txBody>
          <a:bodyPr anchor="b">
            <a:noAutofit/>
          </a:bodyPr>
          <a:lstStyle>
            <a:lvl1pPr algn="ctr">
              <a:defRPr sz="3600" b="1">
                <a:solidFill>
                  <a:srgbClr val="61B32D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5" y="4034563"/>
            <a:ext cx="4156779" cy="87001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6FFE-CC47-4249-A8E7-2B49C11D49F1}" type="slidenum">
              <a:rPr lang="zh-CN" altLang="en-US" smtClean="0"/>
            </a:fld>
            <a:endParaRPr lang="zh-CN" altLang="en-US"/>
          </a:p>
        </p:txBody>
      </p:sp>
      <p:pic>
        <p:nvPicPr>
          <p:cNvPr id="10243" name="Picture 3" descr="G:\2021-09-信息技术资源\通用技术必修2\素材\bg.png"/>
          <p:cNvPicPr>
            <a:picLocks noChangeAspect="1" noChangeArrowheads="1"/>
          </p:cNvPicPr>
          <p:nvPr userDrawn="1"/>
        </p:nvPicPr>
        <p:blipFill>
          <a:blip r:embed="rId2" cstate="print"/>
          <a:srcRect t="4189"/>
          <a:stretch>
            <a:fillRect/>
          </a:stretch>
        </p:blipFill>
        <p:spPr bwMode="auto">
          <a:xfrm>
            <a:off x="3875626" y="0"/>
            <a:ext cx="5268374" cy="5143500"/>
          </a:xfrm>
          <a:prstGeom prst="rect">
            <a:avLst/>
          </a:prstGeom>
          <a:noFill/>
        </p:spPr>
      </p:pic>
      <p:pic>
        <p:nvPicPr>
          <p:cNvPr id="10244" name="Picture 4" descr="G:\2021-09-信息技术资源\通用技术必修2\素材\标题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83518"/>
            <a:ext cx="3456384" cy="2030931"/>
          </a:xfrm>
          <a:prstGeom prst="rect">
            <a:avLst/>
          </a:prstGeom>
          <a:noFill/>
        </p:spPr>
      </p:pic>
      <p:pic>
        <p:nvPicPr>
          <p:cNvPr id="4" name="图片 3" descr="校徽图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950" y="123190"/>
            <a:ext cx="1300480" cy="1234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987574"/>
            <a:ext cx="4196517" cy="3647529"/>
          </a:xfrm>
        </p:spPr>
        <p:txBody>
          <a:bodyPr/>
          <a:lstStyle>
            <a:lvl3pPr marL="685800" indent="0">
              <a:buNone/>
              <a:defRPr/>
            </a:lvl3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87574"/>
            <a:ext cx="4119314" cy="3647529"/>
          </a:xfrm>
        </p:spPr>
        <p:txBody>
          <a:bodyPr/>
          <a:lstStyle>
            <a:lvl3pPr marL="685800" indent="0">
              <a:buNone/>
              <a:defRPr/>
            </a:lvl3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4282" y="857238"/>
            <a:ext cx="4214842" cy="7858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70C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单击此处编辑母版文本样式首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58" y="1785932"/>
            <a:ext cx="3857652" cy="285512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857238"/>
            <a:ext cx="4214842" cy="785818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240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85932"/>
            <a:ext cx="3943378" cy="285752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915566"/>
            <a:ext cx="2948940" cy="627482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15566"/>
            <a:ext cx="4629150" cy="34849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2.png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0" cstate="print">
            <a:duotone>
              <a:prstClr val="black"/>
              <a:srgbClr val="61B32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0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616" y="90381"/>
            <a:ext cx="6192688" cy="465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33567"/>
            <a:ext cx="8712968" cy="3726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6143636" y="4767367"/>
            <a:ext cx="3000364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00" kern="1200" dirty="0">
                <a:solidFill>
                  <a:srgbClr val="C00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</a:t>
            </a:r>
            <a:r>
              <a:rPr lang="zh-CN" altLang="en-US" sz="1100" dirty="0">
                <a:solidFill>
                  <a:srgbClr val="C00000"/>
                </a:solidFill>
                <a:sym typeface="Wingdings" panose="05000000000000000000"/>
              </a:rPr>
              <a:t>　　</a:t>
            </a:r>
            <a:r>
              <a:rPr lang="zh-CN" altLang="en-US" sz="1100" dirty="0">
                <a:solidFill>
                  <a:srgbClr val="C00000"/>
                </a:solidFill>
              </a:rPr>
              <a:t>粤版高中通用技术</a:t>
            </a:r>
            <a:r>
              <a:rPr lang="en-US" altLang="zh-CN" sz="1100" dirty="0">
                <a:solidFill>
                  <a:srgbClr val="C00000"/>
                </a:solidFill>
              </a:rPr>
              <a:t>《</a:t>
            </a:r>
            <a:r>
              <a:rPr lang="zh-CN" altLang="en-US" sz="1100" dirty="0">
                <a:solidFill>
                  <a:srgbClr val="C00000"/>
                </a:solidFill>
              </a:rPr>
              <a:t>技术与</a:t>
            </a:r>
            <a:r>
              <a:rPr lang="zh-CN" altLang="en-US" sz="1100">
                <a:solidFill>
                  <a:srgbClr val="C00000"/>
                </a:solidFill>
              </a:rPr>
              <a:t>设计</a:t>
            </a:r>
            <a:r>
              <a:rPr lang="en-US" altLang="zh-CN" sz="1100">
                <a:solidFill>
                  <a:srgbClr val="C00000"/>
                </a:solidFill>
              </a:rPr>
              <a:t>2》</a:t>
            </a:r>
            <a:endParaRPr lang="zh-CN" altLang="en-US" sz="1100" dirty="0">
              <a:solidFill>
                <a:srgbClr val="C00000"/>
              </a:solidFill>
            </a:endParaRPr>
          </a:p>
        </p:txBody>
      </p:sp>
      <p:sp>
        <p:nvSpPr>
          <p:cNvPr id="8" name="직사각형 45"/>
          <p:cNvSpPr/>
          <p:nvPr userDrawn="1"/>
        </p:nvSpPr>
        <p:spPr>
          <a:xfrm>
            <a:off x="6143636" y="4767366"/>
            <a:ext cx="3000364" cy="18000"/>
          </a:xfrm>
          <a:prstGeom prst="rect">
            <a:avLst/>
          </a:prstGeom>
          <a:solidFill>
            <a:srgbClr val="61B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4" name="图片 3" descr="仪中校名手书  baise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020560" y="32385"/>
            <a:ext cx="2032000" cy="5803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>
              <a:lumMod val="9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0B0F0"/>
        </a:buClr>
        <a:buSzPct val="80000"/>
        <a:buFont typeface="Wingdings" panose="05000000000000000000" pitchFamily="2" charset="2"/>
        <a:buChar char="l"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0B0F0"/>
        </a:buClr>
        <a:buSzPct val="60000"/>
        <a:buFont typeface="Wingdings" panose="05000000000000000000" pitchFamily="2" charset="2"/>
        <a:buChar char="n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6A58A-A236-4CF3-BAD1-67C982A488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6FFE-CC47-4249-A8E7-2B49C11D49F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3.xml"/><Relationship Id="rId8" Type="http://schemas.openxmlformats.org/officeDocument/2006/relationships/diagramQuickStyle" Target="../diagrams/quickStyle3.xml"/><Relationship Id="rId7" Type="http://schemas.openxmlformats.org/officeDocument/2006/relationships/diagramLayout" Target="../diagrams/layout3.xml"/><Relationship Id="rId6" Type="http://schemas.openxmlformats.org/officeDocument/2006/relationships/diagramData" Target="../diagrams/data3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1" Type="http://schemas.openxmlformats.org/officeDocument/2006/relationships/slideLayout" Target="../slideLayouts/slideLayout5.xml"/><Relationship Id="rId10" Type="http://schemas.microsoft.com/office/2007/relationships/diagramDrawing" Target="../diagrams/drawing3.xml"/><Relationship Id="rId1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0" y="2714626"/>
            <a:ext cx="6228184" cy="590542"/>
          </a:xfrm>
        </p:spPr>
        <p:txBody>
          <a:bodyPr/>
          <a:lstStyle/>
          <a:p>
            <a:r>
              <a:rPr lang="zh-CN" altLang="en-US" dirty="0"/>
              <a:t>第三章 系统及其设计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0" y="4034563"/>
            <a:ext cx="5436096" cy="87001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第一节  认识系统</a:t>
            </a:r>
            <a:endParaRPr lang="en-US" altLang="zh-CN" dirty="0"/>
          </a:p>
          <a:p>
            <a:r>
              <a:rPr lang="zh-CN" altLang="en-US" dirty="0"/>
              <a:t>（</a:t>
            </a:r>
            <a:r>
              <a:rPr lang="zh-CN" altLang="en-US" dirty="0" smtClean="0"/>
              <a:t>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课时</a:t>
            </a:r>
            <a:r>
              <a:rPr lang="zh-CN" altLang="en-US" dirty="0"/>
              <a:t>）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二、系统的主要特征</a:t>
            </a:r>
            <a:endParaRPr lang="zh-CN" altLang="en-US" dirty="0"/>
          </a:p>
        </p:txBody>
      </p:sp>
      <p:graphicFrame>
        <p:nvGraphicFramePr>
          <p:cNvPr id="13" name="内容占位符 12"/>
          <p:cNvGraphicFramePr>
            <a:graphicFrameLocks noGrp="1"/>
          </p:cNvGraphicFramePr>
          <p:nvPr>
            <p:ph sz="quarter" idx="4"/>
          </p:nvPr>
        </p:nvGraphicFramePr>
        <p:xfrm>
          <a:off x="4629150" y="2643188"/>
          <a:ext cx="39433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部件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功能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脚蹬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驱动自行车前进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链条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后轮驱动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充气轮胎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zh-CN" altLang="en-US" dirty="0" smtClean="0"/>
                        <a:t>安全舒适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刹车块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安全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本占位符 9"/>
          <p:cNvSpPr>
            <a:spLocks noGrp="1"/>
          </p:cNvSpPr>
          <p:nvPr>
            <p:ph type="body" sz="quarter" idx="3"/>
          </p:nvPr>
        </p:nvSpPr>
        <p:spPr>
          <a:xfrm>
            <a:off x="4644008" y="1707654"/>
            <a:ext cx="4214842" cy="785818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自行车的每个部分的发明，都有</a:t>
            </a:r>
            <a:r>
              <a:rPr lang="zh-CN" altLang="en-US" smtClean="0"/>
              <a:t>目的</a:t>
            </a:r>
            <a:r>
              <a:rPr altLang="en-US" smtClean="0"/>
              <a:t>，都为了实现特定功能。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（二）系统具有功能性</a:t>
            </a:r>
            <a:endParaRPr lang="zh-CN" altLang="en-US" dirty="0"/>
          </a:p>
        </p:txBody>
      </p:sp>
      <p:sp>
        <p:nvSpPr>
          <p:cNvPr id="11" name="内容占位符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自行车是怎样发明的？</a:t>
            </a:r>
            <a:endParaRPr lang="zh-CN" alt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在不断改进的过程中，人们对自行车的性能指标要求有了怎样的变化？</a:t>
            </a:r>
            <a:endParaRPr lang="zh-CN" alt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人们在提高自行车的速度性能的同时，更要完善刹车装置，为什么？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二、系统的主要特征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系统都是以</a:t>
            </a:r>
            <a:r>
              <a:rPr lang="zh-CN" altLang="en-US" dirty="0" smtClean="0">
                <a:solidFill>
                  <a:srgbClr val="FF0000"/>
                </a:solidFill>
              </a:rPr>
              <a:t>实现某种功能为目的</a:t>
            </a:r>
            <a:r>
              <a:rPr lang="zh-CN" altLang="en-US" dirty="0" smtClean="0"/>
              <a:t>的，这正是区别不同系统的标志。</a:t>
            </a:r>
            <a:endParaRPr lang="zh-CN" altLang="en-US" dirty="0" smtClean="0"/>
          </a:p>
          <a:p>
            <a:r>
              <a:rPr lang="zh-CN" altLang="en-US" dirty="0" smtClean="0"/>
              <a:t>系统的目的一般通过更</a:t>
            </a:r>
            <a:r>
              <a:rPr lang="zh-CN" altLang="en-US" dirty="0" smtClean="0">
                <a:solidFill>
                  <a:srgbClr val="FF0000"/>
                </a:solidFill>
              </a:rPr>
              <a:t>具体的目标来体现</a:t>
            </a:r>
            <a:r>
              <a:rPr lang="zh-CN" altLang="en-US" dirty="0" smtClean="0"/>
              <a:t>，系统的多个目标有时不完全一致甚至互相矛盾，这就需要协调，寻求平衡或折中的办法，从而达到整体最佳的效</a:t>
            </a:r>
            <a:r>
              <a:rPr lang="zh-CN" altLang="en-US" smtClean="0"/>
              <a:t>果。</a:t>
            </a:r>
            <a:endParaRPr lang="zh-CN" altLang="en-US" dirty="0" smtClean="0"/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>
          <a:xfrm>
            <a:off x="4629150" y="1851670"/>
            <a:ext cx="2391122" cy="2232248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1600" dirty="0" smtClean="0"/>
              <a:t>闭上一只眼睛和两只</a:t>
            </a:r>
            <a:r>
              <a:rPr lang="zh-CN" altLang="en-US" sz="1600" smtClean="0"/>
              <a:t>眼睛睁着，</a:t>
            </a:r>
            <a:r>
              <a:rPr lang="zh-CN" altLang="en-US" sz="1600" dirty="0" smtClean="0"/>
              <a:t>把笔帽套在笔杆上，结果有何区别？</a:t>
            </a:r>
            <a:endParaRPr lang="en-US" altLang="zh-CN" sz="1600" dirty="0" smtClean="0"/>
          </a:p>
          <a:p>
            <a:r>
              <a:rPr lang="zh-CN" altLang="en-US" sz="1600" dirty="0" smtClean="0"/>
              <a:t>用手指模拟射击，用两只眼和一支眼的区别是什么？</a:t>
            </a:r>
            <a:endParaRPr lang="zh-CN" altLang="en-US" sz="1600" dirty="0" smtClean="0"/>
          </a:p>
          <a:p>
            <a:endParaRPr lang="zh-CN" altLang="en-US" sz="1600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3"/>
          </p:nvPr>
        </p:nvSpPr>
        <p:spPr>
          <a:xfrm>
            <a:off x="4572000" y="1347614"/>
            <a:ext cx="4214842" cy="418368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小试验：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（二）系统具有功能性</a:t>
            </a:r>
            <a:endParaRPr lang="zh-CN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092280" y="1707654"/>
            <a:ext cx="1728192" cy="91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931790"/>
            <a:ext cx="1828668" cy="87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占位符 9"/>
          <p:cNvSpPr txBox="1"/>
          <p:nvPr/>
        </p:nvSpPr>
        <p:spPr>
          <a:xfrm>
            <a:off x="4860032" y="4155926"/>
            <a:ext cx="3528392" cy="432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不同的目的 ，不同的功能。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二、系统的主要特征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357158" y="1785933"/>
            <a:ext cx="3857652" cy="1217865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脚踏连接在前轮上，前轮直径愈大，每踩脚踏一圈车子所走的距离就愈远。</a:t>
            </a:r>
            <a:endParaRPr lang="en-US" altLang="zh-CN" dirty="0" smtClean="0"/>
          </a:p>
          <a:p>
            <a:r>
              <a:rPr lang="zh-CN" altLang="en-US" dirty="0" smtClean="0"/>
              <a:t>前轮的直径会受到人腿长度的限制。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>
          <a:xfrm>
            <a:off x="4629150" y="2427734"/>
            <a:ext cx="3943378" cy="2215718"/>
          </a:xfrm>
        </p:spPr>
        <p:txBody>
          <a:bodyPr>
            <a:normAutofit fontScale="92500"/>
          </a:bodyPr>
          <a:lstStyle/>
          <a:p>
            <a:r>
              <a:rPr lang="zh-CN" altLang="en-US" dirty="0" smtClean="0"/>
              <a:t>稳定的生态系统，植物、食草动物、食肉动物的数量有什么关系？</a:t>
            </a:r>
            <a:endParaRPr lang="en-US" altLang="zh-CN" dirty="0" smtClean="0"/>
          </a:p>
          <a:p>
            <a:r>
              <a:rPr lang="zh-CN" altLang="en-US" dirty="0" smtClean="0"/>
              <a:t>电动汽车的电池容量与续航里程有什么关系？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3"/>
          </p:nvPr>
        </p:nvSpPr>
        <p:spPr>
          <a:xfrm>
            <a:off x="4643438" y="1779662"/>
            <a:ext cx="4214842" cy="432048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思考：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（三）系统具有相关性</a:t>
            </a:r>
            <a:endParaRPr lang="zh-CN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3568" y="3003798"/>
            <a:ext cx="1849690" cy="192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占位符 9"/>
          <p:cNvSpPr txBox="1"/>
          <p:nvPr/>
        </p:nvSpPr>
        <p:spPr>
          <a:xfrm>
            <a:off x="2843808" y="3507854"/>
            <a:ext cx="1368152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 fontScale="92500" lnSpcReduction="10000"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前轮直径与人腿相关。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（三）系统具有相关性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/>
              <a:t>观察变速自行车的传动系统，计算它的传动比。</a:t>
            </a:r>
            <a:endParaRPr lang="zh-CN" altLang="en-US" dirty="0" smtClean="0"/>
          </a:p>
          <a:p>
            <a:pPr>
              <a:lnSpc>
                <a:spcPct val="120000"/>
              </a:lnSpc>
            </a:pPr>
            <a:r>
              <a:rPr lang="en-US" altLang="zh-CN" sz="4100" i="1" dirty="0" smtClean="0">
                <a:latin typeface="+mn-ea"/>
              </a:rPr>
              <a:t>I </a:t>
            </a:r>
            <a:r>
              <a:rPr lang="en-US" altLang="zh-CN" sz="4100" dirty="0" smtClean="0">
                <a:latin typeface="+mn-ea"/>
              </a:rPr>
              <a:t>=</a:t>
            </a:r>
            <a:r>
              <a:rPr lang="en-US" altLang="zh-CN" sz="4100" i="1" dirty="0" smtClean="0">
                <a:latin typeface="+mn-ea"/>
              </a:rPr>
              <a:t>N</a:t>
            </a:r>
            <a:r>
              <a:rPr lang="en-US" altLang="zh-CN" i="1" dirty="0" smtClean="0">
                <a:latin typeface="+mn-ea"/>
              </a:rPr>
              <a:t>2</a:t>
            </a:r>
            <a:r>
              <a:rPr lang="en-US" altLang="zh-CN" sz="4100" dirty="0" smtClean="0">
                <a:latin typeface="+mn-ea"/>
              </a:rPr>
              <a:t>/</a:t>
            </a:r>
            <a:r>
              <a:rPr lang="en-US" altLang="zh-CN" sz="4100" i="1" dirty="0" smtClean="0">
                <a:latin typeface="+mn-ea"/>
              </a:rPr>
              <a:t>N</a:t>
            </a:r>
            <a:r>
              <a:rPr lang="en-US" altLang="zh-CN" i="1" dirty="0" smtClean="0">
                <a:latin typeface="+mn-ea"/>
              </a:rPr>
              <a:t>1</a:t>
            </a:r>
            <a:endParaRPr lang="en-US" altLang="zh-CN" i="1" dirty="0" smtClean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en-US" altLang="zh-CN" i="1" dirty="0" smtClean="0">
                <a:latin typeface="+mn-ea"/>
              </a:rPr>
              <a:t>I</a:t>
            </a:r>
            <a:r>
              <a:rPr lang="en-US" altLang="zh-CN" dirty="0" smtClean="0">
                <a:latin typeface="+mn-ea"/>
              </a:rPr>
              <a:t> —</a:t>
            </a:r>
            <a:r>
              <a:rPr lang="zh-CN" altLang="en-US" dirty="0" smtClean="0">
                <a:latin typeface="+mn-ea"/>
              </a:rPr>
              <a:t>传动比</a:t>
            </a:r>
            <a:endParaRPr lang="zh-CN" altLang="en-US" dirty="0" smtClean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en-US" altLang="zh-CN" i="1" dirty="0" smtClean="0">
                <a:latin typeface="+mn-ea"/>
              </a:rPr>
              <a:t>N</a:t>
            </a:r>
            <a:r>
              <a:rPr lang="en-US" altLang="zh-CN" sz="1100" i="1" dirty="0" smtClean="0">
                <a:latin typeface="+mn-ea"/>
              </a:rPr>
              <a:t>1</a:t>
            </a:r>
            <a:r>
              <a:rPr lang="en-US" altLang="zh-CN" dirty="0" smtClean="0">
                <a:latin typeface="+mn-ea"/>
              </a:rPr>
              <a:t> —</a:t>
            </a:r>
            <a:r>
              <a:rPr lang="zh-CN" altLang="en-US" dirty="0" smtClean="0">
                <a:latin typeface="+mn-ea"/>
              </a:rPr>
              <a:t>链轮齿数（主动轮）</a:t>
            </a:r>
            <a:endParaRPr lang="zh-CN" altLang="en-US" dirty="0" smtClean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en-US" altLang="zh-CN" i="1" dirty="0" smtClean="0">
                <a:latin typeface="+mn-ea"/>
              </a:rPr>
              <a:t>N</a:t>
            </a:r>
            <a:r>
              <a:rPr lang="en-US" altLang="zh-CN" sz="1100" i="1" dirty="0" smtClean="0">
                <a:latin typeface="+mn-ea"/>
              </a:rPr>
              <a:t>2</a:t>
            </a:r>
            <a:r>
              <a:rPr lang="en-US" altLang="zh-CN" dirty="0" smtClean="0">
                <a:latin typeface="+mn-ea"/>
              </a:rPr>
              <a:t> —</a:t>
            </a:r>
            <a:r>
              <a:rPr lang="zh-CN" altLang="en-US" dirty="0" smtClean="0">
                <a:latin typeface="+mn-ea"/>
              </a:rPr>
              <a:t>飞轮齿数（从动轮）</a:t>
            </a:r>
            <a:endParaRPr lang="zh-CN" altLang="en-US" dirty="0" smtClean="0">
              <a:latin typeface="+mn-ea"/>
            </a:endParaRPr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  <p:graphicFrame>
        <p:nvGraphicFramePr>
          <p:cNvPr id="13" name="内容占位符 12"/>
          <p:cNvGraphicFramePr>
            <a:graphicFrameLocks noGrp="1"/>
          </p:cNvGraphicFramePr>
          <p:nvPr>
            <p:ph sz="quarter" idx="4"/>
          </p:nvPr>
        </p:nvGraphicFramePr>
        <p:xfrm>
          <a:off x="4644008" y="2805380"/>
          <a:ext cx="3943352" cy="1681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936104"/>
                <a:gridCol w="864096"/>
                <a:gridCol w="1495080"/>
              </a:tblGrid>
              <a:tr h="493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序号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i="1" dirty="0" smtClean="0">
                          <a:latin typeface="+mn-ea"/>
                          <a:ea typeface="+mn-ea"/>
                        </a:rPr>
                        <a:t>N</a:t>
                      </a:r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i="1" dirty="0" smtClean="0">
                          <a:latin typeface="+mn-ea"/>
                          <a:ea typeface="+mn-ea"/>
                        </a:rPr>
                        <a:t>N</a:t>
                      </a:r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i="1" dirty="0" smtClean="0">
                          <a:latin typeface="+mn-ea"/>
                          <a:ea typeface="+mn-ea"/>
                        </a:rPr>
                        <a:t>I </a:t>
                      </a: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altLang="zh-CN" sz="1600" i="1" dirty="0" smtClean="0">
                          <a:latin typeface="+mn-ea"/>
                          <a:ea typeface="+mn-ea"/>
                        </a:rPr>
                        <a:t>N</a:t>
                      </a:r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en-US" altLang="zh-CN" sz="1600" i="1" dirty="0" smtClean="0">
                          <a:latin typeface="+mn-ea"/>
                          <a:ea typeface="+mn-ea"/>
                        </a:rPr>
                        <a:t>N</a:t>
                      </a:r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83579"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83579"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83579"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83579"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二、系统的主要特征</a:t>
            </a:r>
            <a:endParaRPr lang="zh-CN" alt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1" cstate="print">
            <a:grayscl/>
          </a:blip>
          <a:srcRect/>
          <a:stretch>
            <a:fillRect/>
          </a:stretch>
        </p:blipFill>
        <p:spPr bwMode="auto">
          <a:xfrm>
            <a:off x="6516216" y="1059582"/>
            <a:ext cx="1718726" cy="162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788024" y="1491630"/>
            <a:ext cx="1152128" cy="108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二、系统的主要特征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357158" y="1785932"/>
            <a:ext cx="4502874" cy="323409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CN" altLang="en-US" dirty="0" smtClean="0"/>
              <a:t>在用激光切割的木板齿轮上，为每个齿轮划横线标记一个齿。</a:t>
            </a:r>
            <a:endParaRPr lang="en-US" altLang="zh-CN" dirty="0" smtClean="0"/>
          </a:p>
          <a:p>
            <a:pPr>
              <a:lnSpc>
                <a:spcPct val="160000"/>
              </a:lnSpc>
            </a:pPr>
            <a:r>
              <a:rPr lang="zh-CN" altLang="en-US" dirty="0" smtClean="0"/>
              <a:t>在纸盒上用竹签做转动轴。</a:t>
            </a:r>
            <a:endParaRPr lang="en-US" altLang="zh-CN" dirty="0" smtClean="0"/>
          </a:p>
          <a:p>
            <a:pPr>
              <a:lnSpc>
                <a:spcPct val="160000"/>
              </a:lnSpc>
            </a:pPr>
            <a:r>
              <a:rPr lang="zh-CN" altLang="en-US" dirty="0" smtClean="0"/>
              <a:t>通过搭配</a:t>
            </a:r>
            <a:r>
              <a:rPr lang="en-US" altLang="zh-CN" dirty="0" smtClean="0"/>
              <a:t>15</a:t>
            </a:r>
            <a:r>
              <a:rPr lang="zh-CN" altLang="en-US" dirty="0" smtClean="0"/>
              <a:t>、</a:t>
            </a:r>
            <a:r>
              <a:rPr lang="en-US" altLang="zh-CN" dirty="0" smtClean="0"/>
              <a:t>19</a:t>
            </a:r>
            <a:r>
              <a:rPr lang="zh-CN" altLang="en-US" dirty="0" smtClean="0"/>
              <a:t>、</a:t>
            </a:r>
            <a:r>
              <a:rPr lang="en-US" altLang="zh-CN" dirty="0" smtClean="0"/>
              <a:t>23</a:t>
            </a:r>
            <a:r>
              <a:rPr lang="zh-CN" altLang="en-US" dirty="0" smtClean="0"/>
              <a:t>齿的主动轮，和</a:t>
            </a:r>
            <a:r>
              <a:rPr lang="en-US" altLang="zh-CN" dirty="0" smtClean="0"/>
              <a:t>23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27</a:t>
            </a:r>
            <a:r>
              <a:rPr lang="zh-CN" altLang="en-US" dirty="0" smtClean="0"/>
              <a:t>、</a:t>
            </a:r>
            <a:r>
              <a:rPr lang="en-US" altLang="zh-CN" dirty="0" smtClean="0"/>
              <a:t>29</a:t>
            </a:r>
            <a:r>
              <a:rPr lang="zh-CN" altLang="en-US" dirty="0" smtClean="0"/>
              <a:t>齿的从动轮，发现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个齿轮之间的关系。</a:t>
            </a:r>
            <a:endParaRPr lang="en-US" altLang="zh-CN" dirty="0" smtClean="0"/>
          </a:p>
          <a:p>
            <a:pPr>
              <a:lnSpc>
                <a:spcPct val="160000"/>
              </a:lnSpc>
            </a:pPr>
            <a:r>
              <a:rPr lang="zh-CN" altLang="en-US" dirty="0" smtClean="0"/>
              <a:t>如果是自行车，如何搭配速度最快，如何搭配速度最慢？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（三）系统具有相关性</a:t>
            </a:r>
            <a:endParaRPr lang="zh-CN" altLang="en-US" dirty="0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04048" y="915566"/>
            <a:ext cx="3943350" cy="221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435846"/>
            <a:ext cx="1592247" cy="118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435846"/>
            <a:ext cx="1410675" cy="120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二、系统的主要特征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系统内各部分（要素）之间、部分（要素）与系统整体之间存在着</a:t>
            </a:r>
            <a:r>
              <a:rPr lang="zh-CN" altLang="en-US" dirty="0" smtClean="0">
                <a:solidFill>
                  <a:srgbClr val="FF0000"/>
                </a:solidFill>
              </a:rPr>
              <a:t>相互依赖</a:t>
            </a:r>
            <a:r>
              <a:rPr lang="zh-CN" altLang="en-US" dirty="0" smtClean="0"/>
              <a:t>和</a:t>
            </a:r>
            <a:r>
              <a:rPr lang="zh-CN" altLang="en-US" dirty="0" smtClean="0">
                <a:solidFill>
                  <a:srgbClr val="FF0000"/>
                </a:solidFill>
              </a:rPr>
              <a:t>相互制约</a:t>
            </a:r>
            <a:r>
              <a:rPr lang="zh-CN" altLang="en-US" dirty="0" smtClean="0"/>
              <a:t>的特定关系，某一个部分（要素）的变化，会引起其他部分（要素）和系统整体的变化。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>
          <a:xfrm>
            <a:off x="4629150" y="2571750"/>
            <a:ext cx="3943378" cy="207170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草原中的狼和兔子。</a:t>
            </a:r>
            <a:endParaRPr lang="en-US" altLang="zh-CN" dirty="0" smtClean="0"/>
          </a:p>
          <a:p>
            <a:r>
              <a:rPr lang="zh-CN" altLang="en-US" dirty="0" smtClean="0"/>
              <a:t>头痛医脚，脚痛医头。</a:t>
            </a:r>
            <a:endParaRPr lang="zh-CN" altLang="en-US" dirty="0" smtClean="0"/>
          </a:p>
          <a:p>
            <a:r>
              <a:rPr lang="zh-CN" altLang="en-US" dirty="0" smtClean="0"/>
              <a:t>自行车的车轮变形，影响制动。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3"/>
          </p:nvPr>
        </p:nvSpPr>
        <p:spPr>
          <a:xfrm>
            <a:off x="4572000" y="1851670"/>
            <a:ext cx="4214842" cy="785818"/>
          </a:xfrm>
        </p:spPr>
        <p:txBody>
          <a:bodyPr>
            <a:normAutofit fontScale="92500" lnSpcReduction="10000"/>
          </a:bodyPr>
          <a:lstStyle/>
          <a:p>
            <a:pPr marL="713105" indent="-713105">
              <a:lnSpc>
                <a:spcPct val="120000"/>
              </a:lnSpc>
            </a:pPr>
            <a:r>
              <a:rPr lang="zh-CN" altLang="en-US" sz="2000" dirty="0" smtClean="0"/>
              <a:t>思考：找找生活中，体现系统相关性的例子。</a:t>
            </a:r>
            <a:endParaRPr lang="zh-CN" altLang="en-US" sz="2000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（三）系统具有相关性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二、系统的主要特征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357158" y="1785932"/>
            <a:ext cx="3857652" cy="3162082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请同学们思考以下问题：</a:t>
            </a:r>
            <a:endParaRPr lang="zh-CN" alt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自行车为什么要更新换代？变速自行车、山地自行车是怎样出现的？</a:t>
            </a:r>
            <a:endParaRPr lang="zh-CN" alt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有的自行车在脚踏、鞍垫或挡泥板上装上反光片，作用是什么？</a:t>
            </a:r>
            <a:endParaRPr lang="zh-CN" alt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在平坦路、上坡路、下坡路上骑自行车，你是如何控制车速的？为什么？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（四）系统具有环境适应性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任何系统都存在于一定的环境之中，必然要与外界进行物质、能量和信息的交换，外界环境的变化会相应地引起系统功能和系统内部各部分（要素）的变化。</a:t>
            </a:r>
            <a:endParaRPr lang="en-US" altLang="zh-CN" dirty="0" smtClean="0"/>
          </a:p>
          <a:p>
            <a:r>
              <a:rPr lang="zh-CN" altLang="en-US" dirty="0" smtClean="0"/>
              <a:t>系统具有</a:t>
            </a:r>
            <a:r>
              <a:rPr lang="zh-CN" altLang="en-US" dirty="0" smtClean="0">
                <a:solidFill>
                  <a:srgbClr val="FF0000"/>
                </a:solidFill>
              </a:rPr>
              <a:t>适应环境的变化、保持原有功能的特性</a:t>
            </a:r>
            <a:r>
              <a:rPr lang="zh-CN" altLang="en-US" dirty="0" smtClean="0"/>
              <a:t>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二、系统的主要特征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>
          <a:xfrm>
            <a:off x="4629150" y="2859782"/>
            <a:ext cx="3943378" cy="178367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手机屏幕亮度根据环境光线变化调节。</a:t>
            </a:r>
            <a:endParaRPr lang="en-US" altLang="zh-CN" dirty="0" smtClean="0"/>
          </a:p>
          <a:p>
            <a:r>
              <a:rPr lang="zh-CN" altLang="en-US" dirty="0" smtClean="0"/>
              <a:t>智能温室根据户外</a:t>
            </a:r>
            <a:r>
              <a:rPr lang="zh-CN" altLang="en-US" smtClean="0"/>
              <a:t>温度调节控制换气扇的转速。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3"/>
          </p:nvPr>
        </p:nvSpPr>
        <p:spPr>
          <a:xfrm>
            <a:off x="4643438" y="1995686"/>
            <a:ext cx="4214842" cy="720080"/>
          </a:xfrm>
        </p:spPr>
        <p:txBody>
          <a:bodyPr>
            <a:normAutofit fontScale="85000" lnSpcReduction="20000"/>
          </a:bodyPr>
          <a:lstStyle/>
          <a:p>
            <a:pPr marL="808355" indent="-808355">
              <a:lnSpc>
                <a:spcPct val="120000"/>
              </a:lnSpc>
            </a:pPr>
            <a:r>
              <a:rPr lang="zh-CN" altLang="en-US" dirty="0" smtClean="0"/>
              <a:t>思考：找找生活中，体现系统环境适应性的例子。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（四）系统具有环境适应性</a:t>
            </a:r>
            <a:endParaRPr lang="zh-CN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83768" y="3435846"/>
            <a:ext cx="1512168" cy="113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35846"/>
            <a:ext cx="17313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内容占位符 13"/>
          <p:cNvSpPr>
            <a:spLocks noGrp="1"/>
          </p:cNvSpPr>
          <p:nvPr>
            <p:ph sz="half" idx="2"/>
          </p:nvPr>
        </p:nvSpPr>
        <p:spPr>
          <a:xfrm>
            <a:off x="357158" y="1785933"/>
            <a:ext cx="3857652" cy="1289873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变色龙根据环境改变皮肤颜色。</a:t>
            </a:r>
            <a:endParaRPr lang="en-US" altLang="zh-CN" dirty="0" smtClean="0"/>
          </a:p>
          <a:p>
            <a:r>
              <a:rPr lang="zh-CN" altLang="en-US" dirty="0" smtClean="0"/>
              <a:t>雷鸟在不同的季节有不同的羽毛颜色。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习题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357158" y="2139702"/>
            <a:ext cx="3857652" cy="250135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zh-CN" altLang="en-US" dirty="0" smtClean="0"/>
              <a:t>至少要有两个或两个以上的要素才能构成系统 </a:t>
            </a:r>
            <a:endParaRPr lang="zh-CN" alt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dirty="0" smtClean="0"/>
              <a:t>系统的组成部分（要素）之间按照一定的结构形成整体 </a:t>
            </a:r>
            <a:endParaRPr lang="zh-CN" alt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dirty="0" smtClean="0"/>
              <a:t>系统的整体功能是各组成部分（要素）的功能所没有的 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>
          <a:xfrm>
            <a:off x="4629150" y="2715766"/>
            <a:ext cx="3943378" cy="192768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zh-CN" altLang="en-US" sz="1800" dirty="0" smtClean="0"/>
              <a:t>整体性</a:t>
            </a:r>
            <a:endParaRPr lang="zh-CN" altLang="en-US" sz="1800" dirty="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1800" dirty="0" smtClean="0"/>
              <a:t>环境适应性</a:t>
            </a:r>
            <a:endParaRPr lang="en-US" altLang="zh-CN" sz="1800" dirty="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1800" smtClean="0"/>
              <a:t>相关性</a:t>
            </a:r>
            <a:endParaRPr lang="en-US" altLang="zh-CN" sz="180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1800" smtClean="0"/>
              <a:t>功能性</a:t>
            </a:r>
            <a:endParaRPr lang="zh-CN" altLang="en-US" sz="1800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3"/>
          </p:nvPr>
        </p:nvSpPr>
        <p:spPr>
          <a:xfrm>
            <a:off x="4643438" y="857238"/>
            <a:ext cx="4214842" cy="164250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/>
              <a:t>2</a:t>
            </a:r>
            <a:r>
              <a:rPr lang="zh-CN" altLang="en-US" dirty="0" smtClean="0"/>
              <a:t>．某企业为了追求高品质，用国外知名品牌汽车的发动机和变速箱组装生产了一款小轿车，但汽车生产出来后出现了许多问题，实现不了高品质。这主要反映了系统的（　　）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4214842" cy="121045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CN" dirty="0" smtClean="0"/>
              <a:t>1</a:t>
            </a:r>
            <a:r>
              <a:rPr lang="zh-CN" altLang="en-US" dirty="0" smtClean="0"/>
              <a:t>．水由氢和氧两种要素构成，当你口渴时，分别吸入氢气和氧气，并不能为你解渴，这说明（　　）</a:t>
            </a:r>
            <a:endParaRPr lang="zh-CN" altLang="en-US" dirty="0" smtClean="0"/>
          </a:p>
        </p:txBody>
      </p:sp>
      <p:sp>
        <p:nvSpPr>
          <p:cNvPr id="11" name="文本占位符 11"/>
          <p:cNvSpPr txBox="1"/>
          <p:nvPr/>
        </p:nvSpPr>
        <p:spPr>
          <a:xfrm>
            <a:off x="3131840" y="1491630"/>
            <a:ext cx="432048" cy="3686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Ｃ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占位符 11"/>
          <p:cNvSpPr txBox="1"/>
          <p:nvPr/>
        </p:nvSpPr>
        <p:spPr>
          <a:xfrm>
            <a:off x="7236296" y="2059068"/>
            <a:ext cx="432048" cy="3686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Ａ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习题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357158" y="2857502"/>
            <a:ext cx="3857652" cy="1711661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zh-CN" altLang="en-US" dirty="0" smtClean="0"/>
              <a:t>整体性</a:t>
            </a:r>
            <a:endParaRPr lang="zh-CN" alt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dirty="0" smtClean="0"/>
              <a:t>相关性</a:t>
            </a:r>
            <a:endParaRPr lang="en-US" altLang="zh-CN" dirty="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mtClean="0"/>
              <a:t>功能性</a:t>
            </a:r>
            <a:endParaRPr lang="en-US" altLang="zh-CN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mtClean="0"/>
              <a:t>环境适应性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>
          <a:xfrm>
            <a:off x="4629150" y="2857502"/>
            <a:ext cx="3943378" cy="178595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zh-CN" altLang="en-US" dirty="0" smtClean="0"/>
              <a:t>环境适应性</a:t>
            </a:r>
            <a:endParaRPr lang="en-US" altLang="zh-CN" dirty="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mtClean="0"/>
              <a:t>相</a:t>
            </a:r>
            <a:r>
              <a:rPr lang="zh-CN" altLang="en-US" dirty="0" smtClean="0"/>
              <a:t>关性 </a:t>
            </a:r>
            <a:endParaRPr lang="en-US" altLang="zh-CN" dirty="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dirty="0" smtClean="0"/>
              <a:t>功</a:t>
            </a:r>
            <a:r>
              <a:rPr lang="zh-CN" altLang="en-US" smtClean="0"/>
              <a:t>能性</a:t>
            </a:r>
            <a:endParaRPr lang="en-US" altLang="zh-CN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mtClean="0"/>
              <a:t>整体性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3"/>
          </p:nvPr>
        </p:nvSpPr>
        <p:spPr>
          <a:xfrm>
            <a:off x="4643438" y="857238"/>
            <a:ext cx="4214842" cy="135447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．“春捂秋冻”是北方天气变化时人们穿衣变化的一种写照，它体现了系统的（　　）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4214842" cy="1714512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/>
              <a:t>3</a:t>
            </a:r>
            <a:r>
              <a:rPr lang="zh-CN" altLang="en-US" dirty="0" smtClean="0"/>
              <a:t>．机械传动系统的零部件之间常常会有磨损，为了保持系统的性能，必须定期添加润滑剂或更换零件，这反映了系统的（　　）</a:t>
            </a:r>
            <a:endParaRPr lang="zh-CN" altLang="en-US" dirty="0" smtClean="0"/>
          </a:p>
        </p:txBody>
      </p:sp>
      <p:sp>
        <p:nvSpPr>
          <p:cNvPr id="11" name="文本占位符 11"/>
          <p:cNvSpPr txBox="1"/>
          <p:nvPr/>
        </p:nvSpPr>
        <p:spPr>
          <a:xfrm>
            <a:off x="3779912" y="2148328"/>
            <a:ext cx="432048" cy="3686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占位符 11"/>
          <p:cNvSpPr txBox="1"/>
          <p:nvPr/>
        </p:nvSpPr>
        <p:spPr>
          <a:xfrm>
            <a:off x="7956376" y="1707654"/>
            <a:ext cx="432048" cy="3686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Ａ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教学内容</a:t>
            </a:r>
            <a:endParaRPr lang="zh-CN" altLang="en-US" dirty="0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sz="half" idx="1"/>
          </p:nvPr>
        </p:nvGraphicFramePr>
        <p:xfrm>
          <a:off x="107504" y="1131590"/>
          <a:ext cx="4195763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4303267" y="1131590"/>
            <a:ext cx="4840732" cy="3600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学习目标</a:t>
            </a:r>
            <a:endParaRPr lang="zh-CN" altLang="en-US" sz="2000" dirty="0"/>
          </a:p>
          <a:p>
            <a:pPr lvl="1"/>
            <a:r>
              <a:rPr lang="zh-CN" altLang="en-US" sz="1600" dirty="0"/>
              <a:t>从技术应用的角度理解系统的含义和基本构成。</a:t>
            </a:r>
            <a:endParaRPr lang="zh-CN" altLang="en-US" sz="1600" dirty="0"/>
          </a:p>
          <a:p>
            <a:pPr lvl="1"/>
            <a:r>
              <a:rPr lang="zh-CN" altLang="en-US" sz="1600" dirty="0"/>
              <a:t>通过对简单技术系统的分析，理解系统的主要特性。</a:t>
            </a:r>
            <a:endParaRPr lang="zh-CN" altLang="en-US" sz="1600" dirty="0"/>
          </a:p>
          <a:p>
            <a:pPr lvl="1"/>
            <a:r>
              <a:rPr lang="zh-CN" altLang="en-US" sz="1600" dirty="0"/>
              <a:t>通过系统案例分析，学习运用系统的思想方法。</a:t>
            </a:r>
            <a:endParaRPr lang="zh-CN" altLang="en-US" sz="1600" dirty="0"/>
          </a:p>
          <a:p>
            <a:pPr lvl="1"/>
            <a:r>
              <a:rPr lang="zh-CN" altLang="en-US" sz="1600" dirty="0"/>
              <a:t>结合实例进行系统分析，学会系统分析的基本</a:t>
            </a:r>
            <a:r>
              <a:rPr lang="zh-CN" altLang="en-US" sz="1600"/>
              <a:t>方法。</a:t>
            </a:r>
            <a:endParaRPr lang="zh-CN" altLang="en-US" sz="1600" dirty="0"/>
          </a:p>
          <a:p>
            <a:pPr lvl="1"/>
            <a:r>
              <a:rPr lang="zh-CN" altLang="en-US" sz="1600" dirty="0"/>
              <a:t>理解系统优化的意义，通过技术探究，分析影响系统优化的因素。</a:t>
            </a:r>
            <a:endParaRPr lang="zh-CN" altLang="en-US" sz="1600" dirty="0"/>
          </a:p>
          <a:p>
            <a:pPr lvl="1"/>
            <a:r>
              <a:rPr lang="zh-CN" altLang="en-US" sz="1600" dirty="0"/>
              <a:t>初步学会简单系统设计的基本方法。</a:t>
            </a:r>
            <a:endParaRPr lang="zh-CN" altLang="en-US" sz="1600" dirty="0"/>
          </a:p>
          <a:p>
            <a:pPr lvl="1"/>
            <a:r>
              <a:rPr lang="zh-CN" altLang="en-US" sz="1600" dirty="0"/>
              <a:t>增强系统思考和工程思维的能力。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  <a:endParaRPr lang="zh-CN" altLang="en-US" dirty="0"/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idx="1"/>
          </p:nvPr>
        </p:nvGraphicFramePr>
        <p:xfrm>
          <a:off x="250825" y="933450"/>
          <a:ext cx="8713788" cy="372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</a:rPr>
              <a:t>谢谢</a:t>
            </a:r>
            <a:r>
              <a:rPr lang="en-US" altLang="zh-CN" dirty="0">
                <a:solidFill>
                  <a:schemeClr val="accent2"/>
                </a:solidFill>
              </a:rPr>
              <a:t>!</a:t>
            </a:r>
            <a:endParaRPr lang="zh-CN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引入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4214842" cy="562384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对比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个图片的区别：</a:t>
            </a:r>
            <a:endParaRPr lang="en-US" altLang="zh-CN" dirty="0" smtClean="0"/>
          </a:p>
        </p:txBody>
      </p:sp>
      <p:pic>
        <p:nvPicPr>
          <p:cNvPr id="16" name="Picture 4" descr="C:\PROGRA~1\360se6\APPLIC~1\User Data\temp\20110920213759_APMeQ.thumb.600_0.jpg"/>
          <p:cNvPicPr>
            <a:picLocks noGrp="1" noChangeAspect="1"/>
          </p:cNvPicPr>
          <p:nvPr>
            <p:ph sz="half" idx="2"/>
          </p:nvPr>
        </p:nvPicPr>
        <p:blipFill>
          <a:blip r:embed="rId1" cstate="print"/>
          <a:srcRect l="5147" r="5078"/>
          <a:stretch>
            <a:fillRect/>
          </a:stretch>
        </p:blipFill>
        <p:spPr>
          <a:xfrm>
            <a:off x="348392" y="1563638"/>
            <a:ext cx="3855481" cy="2855912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" name="Picture 7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019252"/>
            <a:ext cx="3705506" cy="28575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9" name="文本占位符 10"/>
          <p:cNvSpPr>
            <a:spLocks noGrp="1"/>
          </p:cNvSpPr>
          <p:nvPr>
            <p:ph type="body" idx="1"/>
          </p:nvPr>
        </p:nvSpPr>
        <p:spPr>
          <a:xfrm>
            <a:off x="4572000" y="3944434"/>
            <a:ext cx="4214842" cy="79208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/>
              <a:t>都由自行车零件组成。</a:t>
            </a:r>
            <a:endParaRPr lang="en-US" altLang="zh-CN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/>
              <a:t>右边的不具备自行车的功能。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二、系统的主要特征</a:t>
            </a:r>
            <a:endParaRPr lang="zh-CN" altLang="en-US" dirty="0"/>
          </a:p>
        </p:txBody>
      </p:sp>
      <p:graphicFrame>
        <p:nvGraphicFramePr>
          <p:cNvPr id="16" name="内容占位符 15"/>
          <p:cNvGraphicFramePr>
            <a:graphicFrameLocks noGrp="1"/>
          </p:cNvGraphicFramePr>
          <p:nvPr>
            <p:ph sz="half" idx="2"/>
          </p:nvPr>
        </p:nvGraphicFramePr>
        <p:xfrm>
          <a:off x="357188" y="1785938"/>
          <a:ext cx="3857625" cy="2855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17" name="内容占位符 16"/>
          <p:cNvGraphicFramePr>
            <a:graphicFrameLocks noGrp="1"/>
          </p:cNvGraphicFramePr>
          <p:nvPr>
            <p:ph sz="quarter" idx="4"/>
          </p:nvPr>
        </p:nvGraphicFramePr>
        <p:xfrm>
          <a:off x="5076056" y="1923678"/>
          <a:ext cx="3399234" cy="250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主要特征：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二、系统的主要特征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r>
              <a:rPr lang="zh-CN" altLang="en-US" dirty="0" smtClean="0"/>
              <a:t>自行车分为哪几个子系统？</a:t>
            </a:r>
            <a:endParaRPr lang="en-US" altLang="zh-CN" dirty="0" smtClean="0"/>
          </a:p>
          <a:p>
            <a:r>
              <a:rPr lang="zh-CN" altLang="en-US" dirty="0" smtClean="0"/>
              <a:t>各个子系统的功能是什么？</a:t>
            </a:r>
            <a:endParaRPr lang="en-US" altLang="zh-CN" dirty="0" smtClean="0"/>
          </a:p>
          <a:p>
            <a:r>
              <a:rPr lang="zh-CN" altLang="en-US" dirty="0" smtClean="0"/>
              <a:t>各个子系统由哪些部分组成？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（一）系统具有整体性</a:t>
            </a:r>
            <a:endParaRPr lang="zh-CN" altLang="en-US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7188" y="2058281"/>
            <a:ext cx="3857625" cy="23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二、系统的主要特征</a:t>
            </a:r>
            <a:endParaRPr lang="zh-CN" altLang="en-US" dirty="0"/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sz="half" idx="2"/>
          </p:nvPr>
        </p:nvGraphicFramePr>
        <p:xfrm>
          <a:off x="357188" y="1785938"/>
          <a:ext cx="5366940" cy="2946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530"/>
                <a:gridCol w="2103811"/>
                <a:gridCol w="2007599"/>
              </a:tblGrid>
              <a:tr h="45855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子系统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功能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组成要素</a:t>
                      </a:r>
                      <a:endParaRPr lang="zh-CN" altLang="en-US" dirty="0" smtClean="0"/>
                    </a:p>
                  </a:txBody>
                  <a:tcPr anchor="ctr"/>
                </a:tc>
              </a:tr>
              <a:tr h="62187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导向系统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通过车把改变方向和保持平衡。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车把、前叉、前轴、前轮等</a:t>
                      </a:r>
                      <a:endParaRPr lang="zh-CN" altLang="en-US" dirty="0" smtClean="0"/>
                    </a:p>
                  </a:txBody>
                  <a:tcPr anchor="ctr"/>
                </a:tc>
              </a:tr>
              <a:tr h="621875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/>
                        <a:t>传动系统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/>
                        <a:t>将脚的蹬力，传动的到后轮，驱动自行车前进。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/>
                        <a:t>脚蹬、中轴、链条、飞轮、后轴、后轮等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21875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/>
                        <a:t>制动系统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控制速度，可以减速或者停止，保证安全。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/>
                        <a:t>车闸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2187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车架系统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支撑驾驶人和连接各个部件。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车架、坐垫、坐杆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>
          <a:xfrm>
            <a:off x="6156176" y="1785932"/>
            <a:ext cx="2416352" cy="285752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自行车的各个子系统，离开了自行车整体，就不能发挥其作用。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（一）系统具有整体性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二、系统的主要特征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系统的组成部分（要素）是构成系统整体的前提和基础，</a:t>
            </a:r>
            <a:r>
              <a:rPr lang="zh-CN" altLang="en-US" dirty="0" smtClean="0">
                <a:solidFill>
                  <a:srgbClr val="FF0000"/>
                </a:solidFill>
              </a:rPr>
              <a:t>没有部分就没有整体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系统的组成部分（要素）要在</a:t>
            </a:r>
            <a:r>
              <a:rPr lang="zh-CN" altLang="en-US" dirty="0" smtClean="0">
                <a:solidFill>
                  <a:srgbClr val="FF0000"/>
                </a:solidFill>
              </a:rPr>
              <a:t>整体中才能发挥其各自的作用</a:t>
            </a:r>
            <a:r>
              <a:rPr lang="zh-CN" altLang="en-US" dirty="0" smtClean="0"/>
              <a:t>，但系统不是各个组成部分（要素）的简单相加。</a:t>
            </a:r>
            <a:endParaRPr lang="en-US" altLang="zh-CN" dirty="0" smtClean="0"/>
          </a:p>
          <a:p>
            <a:r>
              <a:rPr lang="zh-CN" altLang="en-US" dirty="0" smtClean="0"/>
              <a:t>系统整体功能</a:t>
            </a:r>
            <a:r>
              <a:rPr lang="zh-CN" altLang="en-US" dirty="0" smtClean="0">
                <a:solidFill>
                  <a:srgbClr val="FF0000"/>
                </a:solidFill>
              </a:rPr>
              <a:t>不等于其组成部分功能之和</a:t>
            </a:r>
            <a:r>
              <a:rPr lang="zh-CN" altLang="en-US" dirty="0" smtClean="0"/>
              <a:t>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dirty="0" smtClean="0"/>
              <a:t>系统由组成部分组成。</a:t>
            </a:r>
            <a:endParaRPr lang="en-US" altLang="zh-CN" dirty="0" smtClean="0"/>
          </a:p>
          <a:p>
            <a:r>
              <a:rPr lang="zh-CN" altLang="en-US" dirty="0" smtClean="0"/>
              <a:t>组成部分离不开整体，不是简单叠加。</a:t>
            </a:r>
            <a:endParaRPr lang="en-US" altLang="zh-CN" dirty="0" smtClean="0"/>
          </a:p>
          <a:p>
            <a:r>
              <a:rPr lang="zh-CN" altLang="en-US" dirty="0" smtClean="0"/>
              <a:t>系统功能不等于部分之和。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（一）系统具有整体性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二、系统的主要特征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357158" y="2211710"/>
            <a:ext cx="4070826" cy="2429347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用系统整体性的思想，对以下现象进行分析：</a:t>
            </a:r>
            <a:endParaRPr lang="en-US" altLang="zh-CN" dirty="0" smtClean="0"/>
          </a:p>
          <a:p>
            <a:r>
              <a:rPr lang="zh-CN" altLang="en-US" smtClean="0"/>
              <a:t>三个小皮</a:t>
            </a:r>
            <a:r>
              <a:rPr lang="zh-CN" altLang="en-US" dirty="0" smtClean="0"/>
              <a:t>匠（裨将），顶个诸葛亮。</a:t>
            </a:r>
            <a:endParaRPr lang="zh-CN" altLang="en-US" dirty="0" smtClean="0"/>
          </a:p>
          <a:p>
            <a:r>
              <a:rPr lang="zh-CN" altLang="en-US" dirty="0" smtClean="0"/>
              <a:t>一个和尚挑水喝，两个和尚抬水喝，三个和尚没水喝。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>
          <a:xfrm>
            <a:off x="4644008" y="2427734"/>
            <a:ext cx="3943378" cy="2016224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从系统整体性的角度，说说“剪刀、石头、布”游戏，构思有什么特点。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3"/>
          </p:nvPr>
        </p:nvSpPr>
        <p:spPr>
          <a:xfrm>
            <a:off x="467544" y="1563638"/>
            <a:ext cx="4214842" cy="432048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立即行动：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（一）系统具有整体性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二、系统的主要特征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357158" y="1785933"/>
            <a:ext cx="3857652" cy="641802"/>
          </a:xfrm>
        </p:spPr>
        <p:txBody>
          <a:bodyPr/>
          <a:lstStyle/>
          <a:p>
            <a:r>
              <a:rPr lang="zh-CN" altLang="en-US" dirty="0" smtClean="0"/>
              <a:t>世界上最早的自行车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>
          <a:xfrm>
            <a:off x="4629150" y="1491630"/>
            <a:ext cx="3943378" cy="324036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dirty="0" smtClean="0"/>
              <a:t>1817</a:t>
            </a:r>
            <a:r>
              <a:rPr lang="zh-CN" altLang="en-US" smtClean="0"/>
              <a:t>年，发明了真正实用的自</a:t>
            </a:r>
            <a:r>
              <a:rPr lang="zh-CN" altLang="en-US" dirty="0" smtClean="0"/>
              <a:t>行车，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个木轮、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个鞍座、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个车把。</a:t>
            </a:r>
            <a:endParaRPr lang="zh-CN" altLang="en-US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dirty="0" smtClean="0"/>
              <a:t>1842</a:t>
            </a:r>
            <a:r>
              <a:rPr lang="zh-CN" altLang="en-US" smtClean="0"/>
              <a:t>年，发</a:t>
            </a:r>
            <a:r>
              <a:rPr lang="zh-CN" altLang="en-US" dirty="0" smtClean="0"/>
              <a:t>明了</a:t>
            </a:r>
            <a:r>
              <a:rPr lang="zh-CN" altLang="en-US" smtClean="0"/>
              <a:t>脚踏。</a:t>
            </a:r>
            <a:endParaRPr lang="en-US" altLang="zh-CN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dirty="0" smtClean="0"/>
              <a:t>1861</a:t>
            </a:r>
            <a:r>
              <a:rPr lang="zh-CN" altLang="en-US" smtClean="0"/>
              <a:t>年，发明了能转动的脚踏。</a:t>
            </a:r>
            <a:endParaRPr lang="zh-CN" altLang="en-US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dirty="0" smtClean="0"/>
              <a:t>1885</a:t>
            </a:r>
            <a:r>
              <a:rPr lang="zh-CN" altLang="en-US" smtClean="0"/>
              <a:t>年，发明了链</a:t>
            </a:r>
            <a:r>
              <a:rPr lang="zh-CN" altLang="en-US" dirty="0" smtClean="0"/>
              <a:t>条，后轮驱动，前轮转向。</a:t>
            </a:r>
            <a:endParaRPr lang="zh-CN" altLang="en-US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dirty="0" smtClean="0"/>
              <a:t>1888</a:t>
            </a:r>
            <a:r>
              <a:rPr lang="zh-CN" altLang="en-US" smtClean="0"/>
              <a:t>年，发</a:t>
            </a:r>
            <a:r>
              <a:rPr lang="zh-CN" altLang="en-US" dirty="0" smtClean="0"/>
              <a:t>明了自行车充气</a:t>
            </a:r>
            <a:r>
              <a:rPr lang="zh-CN" altLang="en-US" smtClean="0"/>
              <a:t>轮胎。</a:t>
            </a:r>
            <a:endParaRPr lang="zh-CN" altLang="en-US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dirty="0" smtClean="0"/>
              <a:t>20</a:t>
            </a:r>
            <a:r>
              <a:rPr lang="zh-CN" altLang="en-US" dirty="0" smtClean="0"/>
              <a:t>世纪</a:t>
            </a:r>
            <a:r>
              <a:rPr lang="en-US" altLang="zh-CN" dirty="0" smtClean="0"/>
              <a:t>20</a:t>
            </a:r>
            <a:r>
              <a:rPr lang="zh-CN" altLang="en-US" dirty="0" smtClean="0"/>
              <a:t>年代，制动块的诞生使刹车更快更稳。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（二）系统具有功能性</a:t>
            </a:r>
            <a:endParaRPr lang="zh-CN" altLang="en-US" dirty="0"/>
          </a:p>
        </p:txBody>
      </p:sp>
      <p:pic>
        <p:nvPicPr>
          <p:cNvPr id="13314" name="Picture 2" descr="https://gimg2.baidu.com/image_search/src=http%3A%2F%2Fy2.ifengimg.com%2F520f0eb0e32e0ebf%2F2012%2F0319%2Frdn_4f66ffffc894e.jpg&amp;refer=http%3A%2F%2Fy2.ifengimg.com&amp;app=2002&amp;size=f9999,10000&amp;q=a80&amp;n=0&amp;g=0n&amp;fmt=auto?sec=1652161540&amp;t=595fea153a6e24f5f78ad75eb3e1b20c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1600" y="2571750"/>
            <a:ext cx="2736304" cy="185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丝状</Template>
  <TotalTime>0</TotalTime>
  <Words>2402</Words>
  <Application>WPS 演示</Application>
  <PresentationFormat>全屏显示(16:9)</PresentationFormat>
  <Paragraphs>287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黑体</vt:lpstr>
      <vt:lpstr>Wingdings 2</vt:lpstr>
      <vt:lpstr>微软雅黑</vt:lpstr>
      <vt:lpstr>Arial Unicode MS</vt:lpstr>
      <vt:lpstr>等线 Light</vt:lpstr>
      <vt:lpstr>等线</vt:lpstr>
      <vt:lpstr>Calibri</vt:lpstr>
      <vt:lpstr>HDOfficeLightV0</vt:lpstr>
      <vt:lpstr>自定义设计方案</vt:lpstr>
      <vt:lpstr>第三章 系统及其设计</vt:lpstr>
      <vt:lpstr>教学内容</vt:lpstr>
      <vt:lpstr>引入</vt:lpstr>
      <vt:lpstr>二、系统的主要特征</vt:lpstr>
      <vt:lpstr>二、系统的主要特征</vt:lpstr>
      <vt:lpstr>二、系统的主要特征</vt:lpstr>
      <vt:lpstr>二、系统的主要特征</vt:lpstr>
      <vt:lpstr>二、系统的主要特征</vt:lpstr>
      <vt:lpstr>二、系统的主要特征</vt:lpstr>
      <vt:lpstr>二、系统的主要特征</vt:lpstr>
      <vt:lpstr>二、系统的主要特征</vt:lpstr>
      <vt:lpstr>二、系统的主要特征</vt:lpstr>
      <vt:lpstr>二、系统的主要特征</vt:lpstr>
      <vt:lpstr>二、系统的主要特征</vt:lpstr>
      <vt:lpstr>二、系统的主要特征</vt:lpstr>
      <vt:lpstr>二、系统的主要特征</vt:lpstr>
      <vt:lpstr>二、系统的主要特征</vt:lpstr>
      <vt:lpstr>习题</vt:lpstr>
      <vt:lpstr>习题</vt:lpstr>
      <vt:lpstr>总结</vt:lpstr>
      <vt:lpstr>谢谢!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368</cp:revision>
  <dcterms:created xsi:type="dcterms:W3CDTF">2025-03-18T08:51:33Z</dcterms:created>
  <dcterms:modified xsi:type="dcterms:W3CDTF">2025-03-18T09:16:03Z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DD35C8B8FB2945AA9314EEAACCE3F9E8</vt:lpwstr>
  </property>
  <property fmtid="{D5CDD505-2E9C-101B-9397-08002B2CF9AE}" pid="3" name="KSOProductBuildVer">
    <vt:lpwstr>2052-11.8.2.12094</vt:lpwstr>
  </property>
</Properties>
</file>