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handoutMasterIdLst>
    <p:handoutMasterId r:id="rId22"/>
  </p:handoutMasterIdLst>
  <p:sldIdLst>
    <p:sldId id="256" r:id="rId4"/>
    <p:sldId id="257" r:id="rId5"/>
    <p:sldId id="343" r:id="rId6"/>
    <p:sldId id="346" r:id="rId7"/>
    <p:sldId id="353" r:id="rId8"/>
    <p:sldId id="355" r:id="rId9"/>
    <p:sldId id="354" r:id="rId10"/>
    <p:sldId id="347" r:id="rId11"/>
    <p:sldId id="348" r:id="rId12"/>
    <p:sldId id="349" r:id="rId13"/>
    <p:sldId id="350" r:id="rId14"/>
    <p:sldId id="351" r:id="rId15"/>
    <p:sldId id="352" r:id="rId16"/>
    <p:sldId id="358" r:id="rId17"/>
    <p:sldId id="356" r:id="rId18"/>
    <p:sldId id="357" r:id="rId19"/>
    <p:sldId id="323" r:id="rId20"/>
    <p:sldId id="324" r:id="rId21"/>
  </p:sldIdLst>
  <p:sldSz cx="9144000" cy="5143500" type="screen16x9"/>
  <p:notesSz cx="10018395" cy="688784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32D"/>
    <a:srgbClr val="EB9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8472" autoAdjust="0"/>
  </p:normalViewPr>
  <p:slideViewPr>
    <p:cSldViewPr>
      <p:cViewPr varScale="1">
        <p:scale>
          <a:sx n="148" d="100"/>
          <a:sy n="148" d="100"/>
        </p:scale>
        <p:origin x="27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-2418" y="-84"/>
      </p:cViewPr>
      <p:guideLst>
        <p:guide orient="horz" pos="2170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F244C-00CE-4877-9C89-D8F29F50CA0C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70AF360F-260E-4996-A311-92D22466AFE8}">
      <dgm:prSet phldrT="[文本]" custT="1"/>
      <dgm:spPr>
        <a:solidFill>
          <a:srgbClr val="61B32D"/>
        </a:solidFill>
      </dgm:spPr>
      <dgm:t>
        <a:bodyPr/>
        <a:lstStyle/>
        <a:p>
          <a:r>
            <a:rPr lang="zh-CN" altLang="en-US" sz="1400" dirty="0">
              <a:solidFill>
                <a:schemeClr val="bg1"/>
              </a:solidFill>
            </a:rPr>
            <a:t>第三章 系统及其设计</a:t>
          </a:r>
        </a:p>
      </dgm:t>
    </dgm:pt>
    <dgm:pt modelId="{7A67BADB-F658-4D70-980F-75B1C4AEE26A}" cxnId="{575ECA83-94B5-4847-BC44-B07179F25CB7}" type="parTrans">
      <dgm:prSet/>
      <dgm:spPr/>
      <dgm:t>
        <a:bodyPr/>
        <a:lstStyle/>
        <a:p>
          <a:endParaRPr lang="zh-CN" altLang="en-US" sz="1400"/>
        </a:p>
      </dgm:t>
    </dgm:pt>
    <dgm:pt modelId="{A7E76EFC-C627-44B6-9BBA-C7557742C20E}" cxnId="{575ECA83-94B5-4847-BC44-B07179F25CB7}" type="sibTrans">
      <dgm:prSet/>
      <dgm:spPr/>
      <dgm:t>
        <a:bodyPr/>
        <a:lstStyle/>
        <a:p>
          <a:endParaRPr lang="zh-CN" altLang="en-US" sz="1400"/>
        </a:p>
      </dgm:t>
    </dgm:pt>
    <dgm:pt modelId="{CA19B7EE-6D0A-4B1B-838F-E80637FD8E71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tx1"/>
              </a:solidFill>
            </a:rPr>
            <a:t>第一节  认识系统</a:t>
          </a:r>
        </a:p>
      </dgm:t>
    </dgm:pt>
    <dgm:pt modelId="{D9BDFE26-CDBD-4AEA-AE46-5CFF88CF9D26}" cxnId="{80C95EBC-C318-41E5-A2A8-1ED0C1B28E1B}" type="parTrans">
      <dgm:prSet custT="1"/>
      <dgm:spPr/>
      <dgm:t>
        <a:bodyPr/>
        <a:lstStyle/>
        <a:p>
          <a:endParaRPr lang="zh-CN" altLang="en-US" sz="1400"/>
        </a:p>
      </dgm:t>
    </dgm:pt>
    <dgm:pt modelId="{F34DFD36-2B50-49E4-A053-82E04DD57DE6}" cxnId="{80C95EBC-C318-41E5-A2A8-1ED0C1B28E1B}" type="sibTrans">
      <dgm:prSet/>
      <dgm:spPr/>
      <dgm:t>
        <a:bodyPr/>
        <a:lstStyle/>
        <a:p>
          <a:endParaRPr lang="zh-CN" altLang="en-US" sz="1400"/>
        </a:p>
      </dgm:t>
    </dgm:pt>
    <dgm:pt modelId="{D7CC91DA-822E-47AB-BC6C-0DCE96CF332C}">
      <dgm:prSet phldrT="[文本]" custT="1"/>
      <dgm:spPr/>
      <dgm:t>
        <a:bodyPr/>
        <a:lstStyle/>
        <a:p>
          <a:r>
            <a:rPr lang="zh-CN" altLang="en-US" sz="1400" dirty="0">
              <a:solidFill>
                <a:srgbClr val="FF0000"/>
              </a:solidFill>
            </a:rPr>
            <a:t>第二节  系统分析</a:t>
          </a:r>
        </a:p>
      </dgm:t>
    </dgm:pt>
    <dgm:pt modelId="{554548DD-E541-421D-B4CE-0A65C71B62F7}" cxnId="{412BC042-26C0-4F87-87A3-060CCE6DCBB1}" type="parTrans">
      <dgm:prSet custT="1"/>
      <dgm:spPr/>
      <dgm:t>
        <a:bodyPr/>
        <a:lstStyle/>
        <a:p>
          <a:endParaRPr lang="zh-CN" altLang="en-US" sz="1400"/>
        </a:p>
      </dgm:t>
    </dgm:pt>
    <dgm:pt modelId="{9BF505EF-F028-4D56-A684-EBDB3D3537CE}" cxnId="{412BC042-26C0-4F87-87A3-060CCE6DCBB1}" type="sibTrans">
      <dgm:prSet/>
      <dgm:spPr/>
      <dgm:t>
        <a:bodyPr/>
        <a:lstStyle/>
        <a:p>
          <a:endParaRPr lang="zh-CN" altLang="en-US" sz="1400"/>
        </a:p>
      </dgm:t>
    </dgm:pt>
    <dgm:pt modelId="{B500983B-CBC1-4F78-B022-7FD1D5138A4A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tx1"/>
              </a:solidFill>
            </a:rPr>
            <a:t>第三节  系统</a:t>
          </a:r>
          <a:r>
            <a:rPr lang="zh-CN" altLang="en-US" sz="1400" dirty="0" smtClean="0">
              <a:solidFill>
                <a:schemeClr val="tx1"/>
              </a:solidFill>
            </a:rPr>
            <a:t>的优化</a:t>
          </a:r>
          <a:endParaRPr lang="zh-CN" altLang="en-US" sz="1400" dirty="0">
            <a:solidFill>
              <a:schemeClr val="tx1"/>
            </a:solidFill>
          </a:endParaRPr>
        </a:p>
      </dgm:t>
    </dgm:pt>
    <dgm:pt modelId="{41D24995-1D4D-44B4-A539-FE228E34EAE7}" cxnId="{A0304221-599F-4D0A-A3F8-6B28D194D820}" type="parTrans">
      <dgm:prSet custT="1"/>
      <dgm:spPr/>
      <dgm:t>
        <a:bodyPr/>
        <a:lstStyle/>
        <a:p>
          <a:endParaRPr lang="zh-CN" altLang="en-US" sz="1400"/>
        </a:p>
      </dgm:t>
    </dgm:pt>
    <dgm:pt modelId="{91AAFD53-D82A-42E6-A004-9109275BE0AB}" cxnId="{A0304221-599F-4D0A-A3F8-6B28D194D820}" type="sibTrans">
      <dgm:prSet/>
      <dgm:spPr/>
      <dgm:t>
        <a:bodyPr/>
        <a:lstStyle/>
        <a:p>
          <a:endParaRPr lang="zh-CN" altLang="en-US" sz="1400"/>
        </a:p>
      </dgm:t>
    </dgm:pt>
    <dgm:pt modelId="{89BB4574-000E-4300-8959-F51020237526}">
      <dgm:prSet phldrT="[文本]" custT="1"/>
      <dgm:spPr/>
      <dgm:t>
        <a:bodyPr/>
        <a:lstStyle/>
        <a:p>
          <a:r>
            <a:rPr lang="zh-CN" altLang="en-US" sz="1400" dirty="0"/>
            <a:t>第四节  系统的设计</a:t>
          </a:r>
        </a:p>
      </dgm:t>
    </dgm:pt>
    <dgm:pt modelId="{82982C8C-B12B-4AF9-BDC7-AFF35A7B3A1F}" cxnId="{563605A3-C931-4CEE-A660-47866C7F58FC}" type="parTrans">
      <dgm:prSet custT="1"/>
      <dgm:spPr/>
      <dgm:t>
        <a:bodyPr/>
        <a:lstStyle/>
        <a:p>
          <a:endParaRPr lang="zh-CN" altLang="en-US" sz="1400"/>
        </a:p>
      </dgm:t>
    </dgm:pt>
    <dgm:pt modelId="{F99D12EC-BEB3-435B-808D-AA5F336B4022}" cxnId="{563605A3-C931-4CEE-A660-47866C7F58FC}" type="sibTrans">
      <dgm:prSet/>
      <dgm:spPr/>
      <dgm:t>
        <a:bodyPr/>
        <a:lstStyle/>
        <a:p>
          <a:endParaRPr lang="zh-CN" altLang="en-US" sz="1400"/>
        </a:p>
      </dgm:t>
    </dgm:pt>
    <dgm:pt modelId="{EB7066BC-FB45-43B4-B0C1-83F6E09F3F71}">
      <dgm:prSet phldrT="[文本]" custT="1"/>
      <dgm:spPr/>
      <dgm:t>
        <a:bodyPr/>
        <a:lstStyle/>
        <a:p>
          <a:r>
            <a:rPr lang="zh-CN" altLang="en-US" sz="1400" dirty="0"/>
            <a:t>综合学习活动</a:t>
          </a:r>
        </a:p>
      </dgm:t>
    </dgm:pt>
    <dgm:pt modelId="{CE001CA4-80A7-4F2C-98F2-6055E93322EC}" cxnId="{8BB49AF5-EF37-4413-8284-C0DF01D1ED3B}" type="parTrans">
      <dgm:prSet custT="1"/>
      <dgm:spPr/>
      <dgm:t>
        <a:bodyPr/>
        <a:lstStyle/>
        <a:p>
          <a:endParaRPr lang="zh-CN" altLang="en-US" sz="1400"/>
        </a:p>
      </dgm:t>
    </dgm:pt>
    <dgm:pt modelId="{36C68D39-D558-4497-8430-3537943B7D08}" cxnId="{8BB49AF5-EF37-4413-8284-C0DF01D1ED3B}" type="sibTrans">
      <dgm:prSet/>
      <dgm:spPr/>
      <dgm:t>
        <a:bodyPr/>
        <a:lstStyle/>
        <a:p>
          <a:endParaRPr lang="zh-CN" altLang="en-US" sz="1400"/>
        </a:p>
      </dgm:t>
    </dgm:pt>
    <dgm:pt modelId="{03EA6724-B7A5-47B4-AF55-C03259DE9F5C}" type="pres">
      <dgm:prSet presAssocID="{76AF244C-00CE-4877-9C89-D8F29F50CA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7F8B8AE-F2E6-40C8-8D26-43B048054E95}" type="pres">
      <dgm:prSet presAssocID="{70AF360F-260E-4996-A311-92D22466AFE8}" presName="root1" presStyleCnt="0"/>
      <dgm:spPr/>
    </dgm:pt>
    <dgm:pt modelId="{1232D2EF-2DBA-4148-9878-530C01D7DB31}" type="pres">
      <dgm:prSet presAssocID="{70AF360F-260E-4996-A311-92D22466AFE8}" presName="LevelOneTextNode" presStyleLbl="node0" presStyleIdx="0" presStyleCnt="1" custScaleX="12923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CAB288A-54B0-4E9B-BD56-1C5EE5D05CF4}" type="pres">
      <dgm:prSet presAssocID="{70AF360F-260E-4996-A311-92D22466AFE8}" presName="level2hierChild" presStyleCnt="0"/>
      <dgm:spPr/>
    </dgm:pt>
    <dgm:pt modelId="{F781E19A-DA9A-4203-89F0-7CF4C75D840D}" type="pres">
      <dgm:prSet presAssocID="{D9BDFE26-CDBD-4AEA-AE46-5CFF88CF9D26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DAC3F1E5-9699-402A-A036-2C367BECD42E}" type="pres">
      <dgm:prSet presAssocID="{D9BDFE26-CDBD-4AEA-AE46-5CFF88CF9D26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04C7410A-DDA0-4EFE-ADF2-B318EFB7C16F}" type="pres">
      <dgm:prSet presAssocID="{CA19B7EE-6D0A-4B1B-838F-E80637FD8E71}" presName="root2" presStyleCnt="0"/>
      <dgm:spPr/>
    </dgm:pt>
    <dgm:pt modelId="{E782832A-D173-46C9-9904-6341B9DB2CC1}" type="pres">
      <dgm:prSet presAssocID="{CA19B7EE-6D0A-4B1B-838F-E80637FD8E71}" presName="LevelTwoTextNode" presStyleLbl="node2" presStyleIdx="0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70AF67E-5BA4-4E0E-A385-96D6AD5BCFD8}" type="pres">
      <dgm:prSet presAssocID="{CA19B7EE-6D0A-4B1B-838F-E80637FD8E71}" presName="level3hierChild" presStyleCnt="0"/>
      <dgm:spPr/>
    </dgm:pt>
    <dgm:pt modelId="{34D8D377-3DE4-49EA-93F2-924E0EE4E25D}" type="pres">
      <dgm:prSet presAssocID="{554548DD-E541-421D-B4CE-0A65C71B62F7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A20D42CE-896B-4C8F-B305-D24CC7552C8F}" type="pres">
      <dgm:prSet presAssocID="{554548DD-E541-421D-B4CE-0A65C71B62F7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9377DC56-6C05-4D6B-9E93-4EAE97C0C4C2}" type="pres">
      <dgm:prSet presAssocID="{D7CC91DA-822E-47AB-BC6C-0DCE96CF332C}" presName="root2" presStyleCnt="0"/>
      <dgm:spPr/>
    </dgm:pt>
    <dgm:pt modelId="{915DE2FC-EDE7-4EF5-9CE5-A830A2BEFC0E}" type="pres">
      <dgm:prSet presAssocID="{D7CC91DA-822E-47AB-BC6C-0DCE96CF332C}" presName="LevelTwoTextNode" presStyleLbl="node2" presStyleIdx="1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7151C7-BB07-4AAD-80E7-1330EA1D0537}" type="pres">
      <dgm:prSet presAssocID="{D7CC91DA-822E-47AB-BC6C-0DCE96CF332C}" presName="level3hierChild" presStyleCnt="0"/>
      <dgm:spPr/>
    </dgm:pt>
    <dgm:pt modelId="{79CB71F2-6C80-46AD-8E4E-B4602C9650CF}" type="pres">
      <dgm:prSet presAssocID="{41D24995-1D4D-44B4-A539-FE228E34EAE7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3EE0CE1F-3114-4DE2-9A6E-DA85FA6EE486}" type="pres">
      <dgm:prSet presAssocID="{41D24995-1D4D-44B4-A539-FE228E34EAE7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7BEC320B-E957-4B46-A866-93F14BF40419}" type="pres">
      <dgm:prSet presAssocID="{B500983B-CBC1-4F78-B022-7FD1D5138A4A}" presName="root2" presStyleCnt="0"/>
      <dgm:spPr/>
    </dgm:pt>
    <dgm:pt modelId="{3D08C9DC-8E07-439B-8713-D0A54A6ED9D3}" type="pres">
      <dgm:prSet presAssocID="{B500983B-CBC1-4F78-B022-7FD1D5138A4A}" presName="LevelTwoTextNode" presStyleLbl="node2" presStyleIdx="2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7A6DC1A-F8FC-456C-ACA2-AA68B8B07DF3}" type="pres">
      <dgm:prSet presAssocID="{B500983B-CBC1-4F78-B022-7FD1D5138A4A}" presName="level3hierChild" presStyleCnt="0"/>
      <dgm:spPr/>
    </dgm:pt>
    <dgm:pt modelId="{A30EA572-D6E3-48CF-B880-46D109B8C242}" type="pres">
      <dgm:prSet presAssocID="{82982C8C-B12B-4AF9-BDC7-AFF35A7B3A1F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13AD4A1C-894B-4265-8C9F-AD1884E5EE86}" type="pres">
      <dgm:prSet presAssocID="{82982C8C-B12B-4AF9-BDC7-AFF35A7B3A1F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1F18613B-3EC0-4364-B957-0B1B2ACEC481}" type="pres">
      <dgm:prSet presAssocID="{89BB4574-000E-4300-8959-F51020237526}" presName="root2" presStyleCnt="0"/>
      <dgm:spPr/>
    </dgm:pt>
    <dgm:pt modelId="{D939C3B6-E4B1-4CDF-92ED-8BE31A3495FE}" type="pres">
      <dgm:prSet presAssocID="{89BB4574-000E-4300-8959-F51020237526}" presName="LevelTwoTextNode" presStyleLbl="node2" presStyleIdx="3" presStyleCnt="5" custScaleX="16751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DE0872-9505-4E12-96EA-8C8B6EE61AE7}" type="pres">
      <dgm:prSet presAssocID="{89BB4574-000E-4300-8959-F51020237526}" presName="level3hierChild" presStyleCnt="0"/>
      <dgm:spPr/>
    </dgm:pt>
    <dgm:pt modelId="{366E3801-2B6F-4805-9878-B973884D9A74}" type="pres">
      <dgm:prSet presAssocID="{CE001CA4-80A7-4F2C-98F2-6055E93322EC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5556C417-5D9C-4889-B35E-6A07EA42CCFA}" type="pres">
      <dgm:prSet presAssocID="{CE001CA4-80A7-4F2C-98F2-6055E93322EC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768A929A-2755-4A1C-B047-033BE837265D}" type="pres">
      <dgm:prSet presAssocID="{EB7066BC-FB45-43B4-B0C1-83F6E09F3F71}" presName="root2" presStyleCnt="0"/>
      <dgm:spPr/>
    </dgm:pt>
    <dgm:pt modelId="{B780C068-746F-4B2B-BD5E-72DC73816534}" type="pres">
      <dgm:prSet presAssocID="{EB7066BC-FB45-43B4-B0C1-83F6E09F3F71}" presName="LevelTwoTextNode" presStyleLbl="node2" presStyleIdx="4" presStyleCnt="5" custScaleX="16967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824ACB1-B07C-46E8-BB1A-50836E1D54C8}" type="pres">
      <dgm:prSet presAssocID="{EB7066BC-FB45-43B4-B0C1-83F6E09F3F71}" presName="level3hierChild" presStyleCnt="0"/>
      <dgm:spPr/>
    </dgm:pt>
  </dgm:ptLst>
  <dgm:cxnLst>
    <dgm:cxn modelId="{327C2FAF-7968-4EF2-8792-0E238485A108}" type="presOf" srcId="{76AF244C-00CE-4877-9C89-D8F29F50CA0C}" destId="{03EA6724-B7A5-47B4-AF55-C03259DE9F5C}" srcOrd="0" destOrd="0" presId="urn:microsoft.com/office/officeart/2005/8/layout/hierarchy2"/>
    <dgm:cxn modelId="{F8239C6D-0EAC-40E1-9E2D-718F11D73CE5}" type="presOf" srcId="{D7CC91DA-822E-47AB-BC6C-0DCE96CF332C}" destId="{915DE2FC-EDE7-4EF5-9CE5-A830A2BEFC0E}" srcOrd="0" destOrd="0" presId="urn:microsoft.com/office/officeart/2005/8/layout/hierarchy2"/>
    <dgm:cxn modelId="{412BC042-26C0-4F87-87A3-060CCE6DCBB1}" srcId="{70AF360F-260E-4996-A311-92D22466AFE8}" destId="{D7CC91DA-822E-47AB-BC6C-0DCE96CF332C}" srcOrd="1" destOrd="0" parTransId="{554548DD-E541-421D-B4CE-0A65C71B62F7}" sibTransId="{9BF505EF-F028-4D56-A684-EBDB3D3537CE}"/>
    <dgm:cxn modelId="{A0F7BDB3-2ED7-4FE4-AD72-6C83C25D5ACB}" type="presOf" srcId="{554548DD-E541-421D-B4CE-0A65C71B62F7}" destId="{34D8D377-3DE4-49EA-93F2-924E0EE4E25D}" srcOrd="0" destOrd="0" presId="urn:microsoft.com/office/officeart/2005/8/layout/hierarchy2"/>
    <dgm:cxn modelId="{9E2CA208-B86B-4CA7-AA26-91C24B30B98F}" type="presOf" srcId="{CA19B7EE-6D0A-4B1B-838F-E80637FD8E71}" destId="{E782832A-D173-46C9-9904-6341B9DB2CC1}" srcOrd="0" destOrd="0" presId="urn:microsoft.com/office/officeart/2005/8/layout/hierarchy2"/>
    <dgm:cxn modelId="{A0304221-599F-4D0A-A3F8-6B28D194D820}" srcId="{70AF360F-260E-4996-A311-92D22466AFE8}" destId="{B500983B-CBC1-4F78-B022-7FD1D5138A4A}" srcOrd="2" destOrd="0" parTransId="{41D24995-1D4D-44B4-A539-FE228E34EAE7}" sibTransId="{91AAFD53-D82A-42E6-A004-9109275BE0AB}"/>
    <dgm:cxn modelId="{6501F130-4A6E-4EAE-A5D4-0200B10A4727}" type="presOf" srcId="{B500983B-CBC1-4F78-B022-7FD1D5138A4A}" destId="{3D08C9DC-8E07-439B-8713-D0A54A6ED9D3}" srcOrd="0" destOrd="0" presId="urn:microsoft.com/office/officeart/2005/8/layout/hierarchy2"/>
    <dgm:cxn modelId="{575ECA83-94B5-4847-BC44-B07179F25CB7}" srcId="{76AF244C-00CE-4877-9C89-D8F29F50CA0C}" destId="{70AF360F-260E-4996-A311-92D22466AFE8}" srcOrd="0" destOrd="0" parTransId="{7A67BADB-F658-4D70-980F-75B1C4AEE26A}" sibTransId="{A7E76EFC-C627-44B6-9BBA-C7557742C20E}"/>
    <dgm:cxn modelId="{F2AEFD94-44BA-49F4-A9A8-921B6A01ED59}" type="presOf" srcId="{41D24995-1D4D-44B4-A539-FE228E34EAE7}" destId="{3EE0CE1F-3114-4DE2-9A6E-DA85FA6EE486}" srcOrd="1" destOrd="0" presId="urn:microsoft.com/office/officeart/2005/8/layout/hierarchy2"/>
    <dgm:cxn modelId="{7F7B39CD-82CF-4C11-BC98-B4BBF9D9E037}" type="presOf" srcId="{D9BDFE26-CDBD-4AEA-AE46-5CFF88CF9D26}" destId="{F781E19A-DA9A-4203-89F0-7CF4C75D840D}" srcOrd="0" destOrd="0" presId="urn:microsoft.com/office/officeart/2005/8/layout/hierarchy2"/>
    <dgm:cxn modelId="{06B3A545-087A-481D-9928-05BF46927147}" type="presOf" srcId="{89BB4574-000E-4300-8959-F51020237526}" destId="{D939C3B6-E4B1-4CDF-92ED-8BE31A3495FE}" srcOrd="0" destOrd="0" presId="urn:microsoft.com/office/officeart/2005/8/layout/hierarchy2"/>
    <dgm:cxn modelId="{694CEC75-8C27-4223-A212-0861647602C5}" type="presOf" srcId="{70AF360F-260E-4996-A311-92D22466AFE8}" destId="{1232D2EF-2DBA-4148-9878-530C01D7DB31}" srcOrd="0" destOrd="0" presId="urn:microsoft.com/office/officeart/2005/8/layout/hierarchy2"/>
    <dgm:cxn modelId="{E93746B3-B378-44B6-B6C1-A8BAEE22EB7D}" type="presOf" srcId="{82982C8C-B12B-4AF9-BDC7-AFF35A7B3A1F}" destId="{A30EA572-D6E3-48CF-B880-46D109B8C242}" srcOrd="0" destOrd="0" presId="urn:microsoft.com/office/officeart/2005/8/layout/hierarchy2"/>
    <dgm:cxn modelId="{946C207D-43AE-43DC-B351-9B0626BFC33E}" type="presOf" srcId="{CE001CA4-80A7-4F2C-98F2-6055E93322EC}" destId="{5556C417-5D9C-4889-B35E-6A07EA42CCFA}" srcOrd="1" destOrd="0" presId="urn:microsoft.com/office/officeart/2005/8/layout/hierarchy2"/>
    <dgm:cxn modelId="{80C95EBC-C318-41E5-A2A8-1ED0C1B28E1B}" srcId="{70AF360F-260E-4996-A311-92D22466AFE8}" destId="{CA19B7EE-6D0A-4B1B-838F-E80637FD8E71}" srcOrd="0" destOrd="0" parTransId="{D9BDFE26-CDBD-4AEA-AE46-5CFF88CF9D26}" sibTransId="{F34DFD36-2B50-49E4-A053-82E04DD57DE6}"/>
    <dgm:cxn modelId="{60DE4D0F-1C78-40E2-80E0-B87A0F1AA30D}" type="presOf" srcId="{82982C8C-B12B-4AF9-BDC7-AFF35A7B3A1F}" destId="{13AD4A1C-894B-4265-8C9F-AD1884E5EE86}" srcOrd="1" destOrd="0" presId="urn:microsoft.com/office/officeart/2005/8/layout/hierarchy2"/>
    <dgm:cxn modelId="{87A49C47-DB0B-492A-B6D5-0556F6BCF302}" type="presOf" srcId="{554548DD-E541-421D-B4CE-0A65C71B62F7}" destId="{A20D42CE-896B-4C8F-B305-D24CC7552C8F}" srcOrd="1" destOrd="0" presId="urn:microsoft.com/office/officeart/2005/8/layout/hierarchy2"/>
    <dgm:cxn modelId="{456E8057-FBFB-4755-B4D4-CDB4D90C1927}" type="presOf" srcId="{EB7066BC-FB45-43B4-B0C1-83F6E09F3F71}" destId="{B780C068-746F-4B2B-BD5E-72DC73816534}" srcOrd="0" destOrd="0" presId="urn:microsoft.com/office/officeart/2005/8/layout/hierarchy2"/>
    <dgm:cxn modelId="{28B880C7-F8B8-4509-B18A-69A371A4B08E}" type="presOf" srcId="{D9BDFE26-CDBD-4AEA-AE46-5CFF88CF9D26}" destId="{DAC3F1E5-9699-402A-A036-2C367BECD42E}" srcOrd="1" destOrd="0" presId="urn:microsoft.com/office/officeart/2005/8/layout/hierarchy2"/>
    <dgm:cxn modelId="{563605A3-C931-4CEE-A660-47866C7F58FC}" srcId="{70AF360F-260E-4996-A311-92D22466AFE8}" destId="{89BB4574-000E-4300-8959-F51020237526}" srcOrd="3" destOrd="0" parTransId="{82982C8C-B12B-4AF9-BDC7-AFF35A7B3A1F}" sibTransId="{F99D12EC-BEB3-435B-808D-AA5F336B4022}"/>
    <dgm:cxn modelId="{CD010489-FA74-4220-B7C9-875B150AEFEF}" type="presOf" srcId="{CE001CA4-80A7-4F2C-98F2-6055E93322EC}" destId="{366E3801-2B6F-4805-9878-B973884D9A74}" srcOrd="0" destOrd="0" presId="urn:microsoft.com/office/officeart/2005/8/layout/hierarchy2"/>
    <dgm:cxn modelId="{8BB49AF5-EF37-4413-8284-C0DF01D1ED3B}" srcId="{70AF360F-260E-4996-A311-92D22466AFE8}" destId="{EB7066BC-FB45-43B4-B0C1-83F6E09F3F71}" srcOrd="4" destOrd="0" parTransId="{CE001CA4-80A7-4F2C-98F2-6055E93322EC}" sibTransId="{36C68D39-D558-4497-8430-3537943B7D08}"/>
    <dgm:cxn modelId="{F47B19E7-7D9A-4F6F-8277-EDCC50B3D5FC}" type="presOf" srcId="{41D24995-1D4D-44B4-A539-FE228E34EAE7}" destId="{79CB71F2-6C80-46AD-8E4E-B4602C9650CF}" srcOrd="0" destOrd="0" presId="urn:microsoft.com/office/officeart/2005/8/layout/hierarchy2"/>
    <dgm:cxn modelId="{876BEE6E-0E1A-49FB-88C6-8ED22E1F7F59}" type="presParOf" srcId="{03EA6724-B7A5-47B4-AF55-C03259DE9F5C}" destId="{57F8B8AE-F2E6-40C8-8D26-43B048054E95}" srcOrd="0" destOrd="0" presId="urn:microsoft.com/office/officeart/2005/8/layout/hierarchy2"/>
    <dgm:cxn modelId="{6A5C0526-C862-4231-901F-30109F2D54D9}" type="presParOf" srcId="{57F8B8AE-F2E6-40C8-8D26-43B048054E95}" destId="{1232D2EF-2DBA-4148-9878-530C01D7DB31}" srcOrd="0" destOrd="0" presId="urn:microsoft.com/office/officeart/2005/8/layout/hierarchy2"/>
    <dgm:cxn modelId="{1359CD9F-1D3D-422C-9730-D17C14F4642B}" type="presParOf" srcId="{57F8B8AE-F2E6-40C8-8D26-43B048054E95}" destId="{CCAB288A-54B0-4E9B-BD56-1C5EE5D05CF4}" srcOrd="1" destOrd="0" presId="urn:microsoft.com/office/officeart/2005/8/layout/hierarchy2"/>
    <dgm:cxn modelId="{3FC4B305-8CDE-4A5C-A4D9-05279413ED8C}" type="presParOf" srcId="{CCAB288A-54B0-4E9B-BD56-1C5EE5D05CF4}" destId="{F781E19A-DA9A-4203-89F0-7CF4C75D840D}" srcOrd="0" destOrd="0" presId="urn:microsoft.com/office/officeart/2005/8/layout/hierarchy2"/>
    <dgm:cxn modelId="{2A84EA8E-D2CF-4533-B7DB-0150E2CA60B8}" type="presParOf" srcId="{F781E19A-DA9A-4203-89F0-7CF4C75D840D}" destId="{DAC3F1E5-9699-402A-A036-2C367BECD42E}" srcOrd="0" destOrd="0" presId="urn:microsoft.com/office/officeart/2005/8/layout/hierarchy2"/>
    <dgm:cxn modelId="{BAB62726-83B4-47B4-893A-E7D28133BD0E}" type="presParOf" srcId="{CCAB288A-54B0-4E9B-BD56-1C5EE5D05CF4}" destId="{04C7410A-DDA0-4EFE-ADF2-B318EFB7C16F}" srcOrd="1" destOrd="0" presId="urn:microsoft.com/office/officeart/2005/8/layout/hierarchy2"/>
    <dgm:cxn modelId="{16A7DF17-40FE-43AD-970F-C4296BB9CBA9}" type="presParOf" srcId="{04C7410A-DDA0-4EFE-ADF2-B318EFB7C16F}" destId="{E782832A-D173-46C9-9904-6341B9DB2CC1}" srcOrd="0" destOrd="0" presId="urn:microsoft.com/office/officeart/2005/8/layout/hierarchy2"/>
    <dgm:cxn modelId="{F887EA92-661D-4903-84CC-A8A7375870FB}" type="presParOf" srcId="{04C7410A-DDA0-4EFE-ADF2-B318EFB7C16F}" destId="{770AF67E-5BA4-4E0E-A385-96D6AD5BCFD8}" srcOrd="1" destOrd="0" presId="urn:microsoft.com/office/officeart/2005/8/layout/hierarchy2"/>
    <dgm:cxn modelId="{BECB249A-5D04-464B-BAE0-61AF0AD1F0B2}" type="presParOf" srcId="{CCAB288A-54B0-4E9B-BD56-1C5EE5D05CF4}" destId="{34D8D377-3DE4-49EA-93F2-924E0EE4E25D}" srcOrd="2" destOrd="0" presId="urn:microsoft.com/office/officeart/2005/8/layout/hierarchy2"/>
    <dgm:cxn modelId="{9CCF4A75-0022-4772-9821-58CEE403E8B8}" type="presParOf" srcId="{34D8D377-3DE4-49EA-93F2-924E0EE4E25D}" destId="{A20D42CE-896B-4C8F-B305-D24CC7552C8F}" srcOrd="0" destOrd="0" presId="urn:microsoft.com/office/officeart/2005/8/layout/hierarchy2"/>
    <dgm:cxn modelId="{C93DE4C6-52FB-4E3F-9F2E-AB5D1C4D6CE4}" type="presParOf" srcId="{CCAB288A-54B0-4E9B-BD56-1C5EE5D05CF4}" destId="{9377DC56-6C05-4D6B-9E93-4EAE97C0C4C2}" srcOrd="3" destOrd="0" presId="urn:microsoft.com/office/officeart/2005/8/layout/hierarchy2"/>
    <dgm:cxn modelId="{4F6D7FD5-36DE-4A8E-8B78-E3A7004355EA}" type="presParOf" srcId="{9377DC56-6C05-4D6B-9E93-4EAE97C0C4C2}" destId="{915DE2FC-EDE7-4EF5-9CE5-A830A2BEFC0E}" srcOrd="0" destOrd="0" presId="urn:microsoft.com/office/officeart/2005/8/layout/hierarchy2"/>
    <dgm:cxn modelId="{B4416948-A554-40F4-BEA3-0EBE857F6E9D}" type="presParOf" srcId="{9377DC56-6C05-4D6B-9E93-4EAE97C0C4C2}" destId="{AD7151C7-BB07-4AAD-80E7-1330EA1D0537}" srcOrd="1" destOrd="0" presId="urn:microsoft.com/office/officeart/2005/8/layout/hierarchy2"/>
    <dgm:cxn modelId="{54963443-BD7D-413B-8D27-3E0D3A07F262}" type="presParOf" srcId="{CCAB288A-54B0-4E9B-BD56-1C5EE5D05CF4}" destId="{79CB71F2-6C80-46AD-8E4E-B4602C9650CF}" srcOrd="4" destOrd="0" presId="urn:microsoft.com/office/officeart/2005/8/layout/hierarchy2"/>
    <dgm:cxn modelId="{18448B60-603C-4D34-B541-CB080973B5C5}" type="presParOf" srcId="{79CB71F2-6C80-46AD-8E4E-B4602C9650CF}" destId="{3EE0CE1F-3114-4DE2-9A6E-DA85FA6EE486}" srcOrd="0" destOrd="0" presId="urn:microsoft.com/office/officeart/2005/8/layout/hierarchy2"/>
    <dgm:cxn modelId="{6E2639EB-E061-4CCE-B56D-0016B7E927E8}" type="presParOf" srcId="{CCAB288A-54B0-4E9B-BD56-1C5EE5D05CF4}" destId="{7BEC320B-E957-4B46-A866-93F14BF40419}" srcOrd="5" destOrd="0" presId="urn:microsoft.com/office/officeart/2005/8/layout/hierarchy2"/>
    <dgm:cxn modelId="{E66D0393-36FF-4ABD-BAEA-D101F1798628}" type="presParOf" srcId="{7BEC320B-E957-4B46-A866-93F14BF40419}" destId="{3D08C9DC-8E07-439B-8713-D0A54A6ED9D3}" srcOrd="0" destOrd="0" presId="urn:microsoft.com/office/officeart/2005/8/layout/hierarchy2"/>
    <dgm:cxn modelId="{11FBD400-9825-4CFE-AD4F-9E3D3DC5D67D}" type="presParOf" srcId="{7BEC320B-E957-4B46-A866-93F14BF40419}" destId="{87A6DC1A-F8FC-456C-ACA2-AA68B8B07DF3}" srcOrd="1" destOrd="0" presId="urn:microsoft.com/office/officeart/2005/8/layout/hierarchy2"/>
    <dgm:cxn modelId="{26C3B0AE-5188-458E-B948-7AF5E894D692}" type="presParOf" srcId="{CCAB288A-54B0-4E9B-BD56-1C5EE5D05CF4}" destId="{A30EA572-D6E3-48CF-B880-46D109B8C242}" srcOrd="6" destOrd="0" presId="urn:microsoft.com/office/officeart/2005/8/layout/hierarchy2"/>
    <dgm:cxn modelId="{5BA25790-7E21-4A91-91CA-C22A42DB06E8}" type="presParOf" srcId="{A30EA572-D6E3-48CF-B880-46D109B8C242}" destId="{13AD4A1C-894B-4265-8C9F-AD1884E5EE86}" srcOrd="0" destOrd="0" presId="urn:microsoft.com/office/officeart/2005/8/layout/hierarchy2"/>
    <dgm:cxn modelId="{41F7F3DB-7B85-4318-92BB-DC6C118C1606}" type="presParOf" srcId="{CCAB288A-54B0-4E9B-BD56-1C5EE5D05CF4}" destId="{1F18613B-3EC0-4364-B957-0B1B2ACEC481}" srcOrd="7" destOrd="0" presId="urn:microsoft.com/office/officeart/2005/8/layout/hierarchy2"/>
    <dgm:cxn modelId="{74D6095C-7B25-494D-B2F7-3AF64F51B27F}" type="presParOf" srcId="{1F18613B-3EC0-4364-B957-0B1B2ACEC481}" destId="{D939C3B6-E4B1-4CDF-92ED-8BE31A3495FE}" srcOrd="0" destOrd="0" presId="urn:microsoft.com/office/officeart/2005/8/layout/hierarchy2"/>
    <dgm:cxn modelId="{CA5F61AE-BC60-4657-8A5D-9139CF3E663F}" type="presParOf" srcId="{1F18613B-3EC0-4364-B957-0B1B2ACEC481}" destId="{ABDE0872-9505-4E12-96EA-8C8B6EE61AE7}" srcOrd="1" destOrd="0" presId="urn:microsoft.com/office/officeart/2005/8/layout/hierarchy2"/>
    <dgm:cxn modelId="{002A77BD-2860-4CD7-A357-EC9358F1C511}" type="presParOf" srcId="{CCAB288A-54B0-4E9B-BD56-1C5EE5D05CF4}" destId="{366E3801-2B6F-4805-9878-B973884D9A74}" srcOrd="8" destOrd="0" presId="urn:microsoft.com/office/officeart/2005/8/layout/hierarchy2"/>
    <dgm:cxn modelId="{1E62E514-8BCD-495A-9F1E-9AB4E8763EBD}" type="presParOf" srcId="{366E3801-2B6F-4805-9878-B973884D9A74}" destId="{5556C417-5D9C-4889-B35E-6A07EA42CCFA}" srcOrd="0" destOrd="0" presId="urn:microsoft.com/office/officeart/2005/8/layout/hierarchy2"/>
    <dgm:cxn modelId="{964067A8-5DB9-445E-BA13-E412A1B22C5C}" type="presParOf" srcId="{CCAB288A-54B0-4E9B-BD56-1C5EE5D05CF4}" destId="{768A929A-2755-4A1C-B047-033BE837265D}" srcOrd="9" destOrd="0" presId="urn:microsoft.com/office/officeart/2005/8/layout/hierarchy2"/>
    <dgm:cxn modelId="{F751CF32-526C-4557-BF72-720200E686B4}" type="presParOf" srcId="{768A929A-2755-4A1C-B047-033BE837265D}" destId="{B780C068-746F-4B2B-BD5E-72DC73816534}" srcOrd="0" destOrd="0" presId="urn:microsoft.com/office/officeart/2005/8/layout/hierarchy2"/>
    <dgm:cxn modelId="{77B32D22-11F3-4984-9C7F-4F99CAE64DF4}" type="presParOf" srcId="{768A929A-2755-4A1C-B047-033BE837265D}" destId="{9824ACB1-B07C-46E8-BB1A-50836E1D54C8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1F90B-92EB-4354-8B2D-6796C7D7D2E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2EAC5443-7DB7-4F24-8BC7-51B9A2BF356A}">
      <dgm:prSet phldrT="[文本]" custT="1"/>
      <dgm:spPr/>
      <dgm:t>
        <a:bodyPr/>
        <a:lstStyle/>
        <a:p>
          <a:r>
            <a:rPr lang="zh-CN" altLang="en-US" sz="1400" smtClean="0"/>
            <a:t>沟渠</a:t>
          </a:r>
          <a:endParaRPr lang="zh-CN" altLang="en-US" sz="1400"/>
        </a:p>
      </dgm:t>
    </dgm:pt>
    <dgm:pt modelId="{8F381387-DBEE-4112-A524-0563B5C30693}" cxnId="{20D4870C-FA04-44E6-948C-022933EC2AA4}" type="parTrans">
      <dgm:prSet/>
      <dgm:spPr/>
      <dgm:t>
        <a:bodyPr/>
        <a:lstStyle/>
        <a:p>
          <a:endParaRPr lang="zh-CN" altLang="en-US" sz="1400"/>
        </a:p>
      </dgm:t>
    </dgm:pt>
    <dgm:pt modelId="{7B9122BB-62DF-4604-8597-1076A3847658}" cxnId="{20D4870C-FA04-44E6-948C-022933EC2AA4}" type="sibTrans">
      <dgm:prSet/>
      <dgm:spPr/>
      <dgm:t>
        <a:bodyPr/>
        <a:lstStyle/>
        <a:p>
          <a:endParaRPr lang="zh-CN" altLang="en-US" sz="1400"/>
        </a:p>
      </dgm:t>
    </dgm:pt>
    <dgm:pt modelId="{9F828865-C7ED-4F82-88DB-4BFDC7FA9958}">
      <dgm:prSet phldrT="[文本]" custT="1"/>
      <dgm:spPr/>
      <dgm:t>
        <a:bodyPr/>
        <a:lstStyle/>
        <a:p>
          <a:r>
            <a:rPr lang="zh-CN" altLang="en-US" sz="1400" smtClean="0"/>
            <a:t>挖沟取土</a:t>
          </a:r>
          <a:endParaRPr lang="zh-CN" altLang="en-US" sz="1400"/>
        </a:p>
      </dgm:t>
    </dgm:pt>
    <dgm:pt modelId="{23B1A43F-A8BC-4A06-A7C1-70DE253520BE}" cxnId="{F38C59DE-7D0B-4428-B106-4FA5E01D255D}" type="parTrans">
      <dgm:prSet custT="1"/>
      <dgm:spPr/>
      <dgm:t>
        <a:bodyPr/>
        <a:lstStyle/>
        <a:p>
          <a:endParaRPr lang="zh-CN" altLang="en-US" sz="1400"/>
        </a:p>
      </dgm:t>
    </dgm:pt>
    <dgm:pt modelId="{035038D8-64A5-46F5-A603-22BDBA7919EF}" cxnId="{F38C59DE-7D0B-4428-B106-4FA5E01D255D}" type="sibTrans">
      <dgm:prSet/>
      <dgm:spPr/>
      <dgm:t>
        <a:bodyPr/>
        <a:lstStyle/>
        <a:p>
          <a:endParaRPr lang="zh-CN" altLang="en-US" sz="1400"/>
        </a:p>
      </dgm:t>
    </dgm:pt>
    <dgm:pt modelId="{1672EB0B-4675-4AE0-AECA-7A12DEAC6B3F}">
      <dgm:prSet phldrT="[文本]" custT="1"/>
      <dgm:spPr/>
      <dgm:t>
        <a:bodyPr/>
        <a:lstStyle/>
        <a:p>
          <a:r>
            <a:rPr lang="zh-CN" altLang="en-US" sz="1400" smtClean="0"/>
            <a:t>沟渠引水运输</a:t>
          </a:r>
          <a:endParaRPr lang="zh-CN" altLang="en-US" sz="1400"/>
        </a:p>
      </dgm:t>
    </dgm:pt>
    <dgm:pt modelId="{2E876BA1-B0DC-460B-93D6-4219F9960F3A}" cxnId="{3B7DBA1F-6DE1-4AA1-B024-B53DF27B71AA}" type="parTrans">
      <dgm:prSet custT="1"/>
      <dgm:spPr/>
      <dgm:t>
        <a:bodyPr/>
        <a:lstStyle/>
        <a:p>
          <a:endParaRPr lang="zh-CN" altLang="en-US" sz="1400"/>
        </a:p>
      </dgm:t>
    </dgm:pt>
    <dgm:pt modelId="{2D9E84DD-5C60-45CD-904F-FC4C9455534E}" cxnId="{3B7DBA1F-6DE1-4AA1-B024-B53DF27B71AA}" type="sibTrans">
      <dgm:prSet/>
      <dgm:spPr/>
      <dgm:t>
        <a:bodyPr/>
        <a:lstStyle/>
        <a:p>
          <a:endParaRPr lang="zh-CN" altLang="en-US" sz="1400"/>
        </a:p>
      </dgm:t>
    </dgm:pt>
    <dgm:pt modelId="{39E67595-D2D2-4154-B6E3-4BD65A111A98}">
      <dgm:prSet phldrT="[文本]" custT="1"/>
      <dgm:spPr/>
      <dgm:t>
        <a:bodyPr/>
        <a:lstStyle/>
        <a:p>
          <a:r>
            <a:rPr lang="zh-CN" altLang="en-US" sz="1400" smtClean="0"/>
            <a:t>填埋沟渠</a:t>
          </a:r>
          <a:endParaRPr lang="zh-CN" altLang="en-US" sz="1400"/>
        </a:p>
      </dgm:t>
    </dgm:pt>
    <dgm:pt modelId="{66E53AFE-89F2-4D8E-9888-1DF46916B56F}" cxnId="{3FE4BE66-2955-49AC-A74C-A22EFE819444}" type="parTrans">
      <dgm:prSet custT="1"/>
      <dgm:spPr/>
      <dgm:t>
        <a:bodyPr/>
        <a:lstStyle/>
        <a:p>
          <a:endParaRPr lang="zh-CN" altLang="en-US" sz="1400"/>
        </a:p>
      </dgm:t>
    </dgm:pt>
    <dgm:pt modelId="{A6FC8D42-286B-4A27-B6DA-6B1D35120801}" cxnId="{3FE4BE66-2955-49AC-A74C-A22EFE819444}" type="sibTrans">
      <dgm:prSet/>
      <dgm:spPr/>
      <dgm:t>
        <a:bodyPr/>
        <a:lstStyle/>
        <a:p>
          <a:endParaRPr lang="zh-CN" altLang="en-US" sz="1400"/>
        </a:p>
      </dgm:t>
    </dgm:pt>
    <dgm:pt modelId="{18C3F63A-8739-46F7-A667-68F3A6A8ABA4}" type="pres">
      <dgm:prSet presAssocID="{C8D1F90B-92EB-4354-8B2D-6796C7D7D2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6AB2C51-E6A7-4662-96B0-5BDD33DE7BD4}" type="pres">
      <dgm:prSet presAssocID="{2EAC5443-7DB7-4F24-8BC7-51B9A2BF356A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D42955A8-04CC-40F1-902D-469828C30980}" type="pres">
      <dgm:prSet presAssocID="{23B1A43F-A8BC-4A06-A7C1-70DE253520BE}" presName="parTrans" presStyleLbl="bgSibTrans2D1" presStyleIdx="0" presStyleCnt="3"/>
      <dgm:spPr/>
      <dgm:t>
        <a:bodyPr/>
        <a:lstStyle/>
        <a:p>
          <a:endParaRPr lang="zh-CN" altLang="en-US"/>
        </a:p>
      </dgm:t>
    </dgm:pt>
    <dgm:pt modelId="{5CF5ECE5-89AD-471C-8170-801B56B4FF09}" type="pres">
      <dgm:prSet presAssocID="{9F828865-C7ED-4F82-88DB-4BFDC7FA99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D7AB65-F5D1-4AC6-852A-7DAAF7BBAE54}" type="pres">
      <dgm:prSet presAssocID="{2E876BA1-B0DC-460B-93D6-4219F9960F3A}" presName="parTrans" presStyleLbl="bgSibTrans2D1" presStyleIdx="1" presStyleCnt="3"/>
      <dgm:spPr/>
      <dgm:t>
        <a:bodyPr/>
        <a:lstStyle/>
        <a:p>
          <a:endParaRPr lang="zh-CN" altLang="en-US"/>
        </a:p>
      </dgm:t>
    </dgm:pt>
    <dgm:pt modelId="{2B558E7F-D597-4026-BC71-A00D49840BEC}" type="pres">
      <dgm:prSet presAssocID="{1672EB0B-4675-4AE0-AECA-7A12DEAC6B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5FE8AA-013A-4000-A7F1-1E80B3E91029}" type="pres">
      <dgm:prSet presAssocID="{66E53AFE-89F2-4D8E-9888-1DF46916B56F}" presName="parTrans" presStyleLbl="bgSibTrans2D1" presStyleIdx="2" presStyleCnt="3"/>
      <dgm:spPr/>
      <dgm:t>
        <a:bodyPr/>
        <a:lstStyle/>
        <a:p>
          <a:endParaRPr lang="zh-CN" altLang="en-US"/>
        </a:p>
      </dgm:t>
    </dgm:pt>
    <dgm:pt modelId="{4A5DF681-E336-4757-B068-E2CC9A0198D8}" type="pres">
      <dgm:prSet presAssocID="{39E67595-D2D2-4154-B6E3-4BD65A111A9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FE4BE66-2955-49AC-A74C-A22EFE819444}" srcId="{2EAC5443-7DB7-4F24-8BC7-51B9A2BF356A}" destId="{39E67595-D2D2-4154-B6E3-4BD65A111A98}" srcOrd="2" destOrd="0" parTransId="{66E53AFE-89F2-4D8E-9888-1DF46916B56F}" sibTransId="{A6FC8D42-286B-4A27-B6DA-6B1D35120801}"/>
    <dgm:cxn modelId="{F70098AF-033A-4BAD-A3D2-3957A91F0EA4}" type="presOf" srcId="{23B1A43F-A8BC-4A06-A7C1-70DE253520BE}" destId="{D42955A8-04CC-40F1-902D-469828C30980}" srcOrd="0" destOrd="0" presId="urn:microsoft.com/office/officeart/2005/8/layout/radial4"/>
    <dgm:cxn modelId="{10CA0771-B7FA-4F67-9FA3-0C74B53C15D2}" type="presOf" srcId="{39E67595-D2D2-4154-B6E3-4BD65A111A98}" destId="{4A5DF681-E336-4757-B068-E2CC9A0198D8}" srcOrd="0" destOrd="0" presId="urn:microsoft.com/office/officeart/2005/8/layout/radial4"/>
    <dgm:cxn modelId="{2D1D231C-3E13-4478-883C-2C37EDCDB362}" type="presOf" srcId="{2EAC5443-7DB7-4F24-8BC7-51B9A2BF356A}" destId="{86AB2C51-E6A7-4662-96B0-5BDD33DE7BD4}" srcOrd="0" destOrd="0" presId="urn:microsoft.com/office/officeart/2005/8/layout/radial4"/>
    <dgm:cxn modelId="{482D2D75-2B8E-4BC7-A9CE-B115AFB26C5F}" type="presOf" srcId="{2E876BA1-B0DC-460B-93D6-4219F9960F3A}" destId="{09D7AB65-F5D1-4AC6-852A-7DAAF7BBAE54}" srcOrd="0" destOrd="0" presId="urn:microsoft.com/office/officeart/2005/8/layout/radial4"/>
    <dgm:cxn modelId="{E7E0506D-0D16-4662-A2C4-86D49D50465B}" type="presOf" srcId="{9F828865-C7ED-4F82-88DB-4BFDC7FA9958}" destId="{5CF5ECE5-89AD-471C-8170-801B56B4FF09}" srcOrd="0" destOrd="0" presId="urn:microsoft.com/office/officeart/2005/8/layout/radial4"/>
    <dgm:cxn modelId="{E6D42A4B-49C0-47A6-B5AA-176B2938B36E}" type="presOf" srcId="{1672EB0B-4675-4AE0-AECA-7A12DEAC6B3F}" destId="{2B558E7F-D597-4026-BC71-A00D49840BEC}" srcOrd="0" destOrd="0" presId="urn:microsoft.com/office/officeart/2005/8/layout/radial4"/>
    <dgm:cxn modelId="{3B7DBA1F-6DE1-4AA1-B024-B53DF27B71AA}" srcId="{2EAC5443-7DB7-4F24-8BC7-51B9A2BF356A}" destId="{1672EB0B-4675-4AE0-AECA-7A12DEAC6B3F}" srcOrd="1" destOrd="0" parTransId="{2E876BA1-B0DC-460B-93D6-4219F9960F3A}" sibTransId="{2D9E84DD-5C60-45CD-904F-FC4C9455534E}"/>
    <dgm:cxn modelId="{20D4870C-FA04-44E6-948C-022933EC2AA4}" srcId="{C8D1F90B-92EB-4354-8B2D-6796C7D7D2E4}" destId="{2EAC5443-7DB7-4F24-8BC7-51B9A2BF356A}" srcOrd="0" destOrd="0" parTransId="{8F381387-DBEE-4112-A524-0563B5C30693}" sibTransId="{7B9122BB-62DF-4604-8597-1076A3847658}"/>
    <dgm:cxn modelId="{357318DA-A628-4101-A34E-E73F16391F47}" type="presOf" srcId="{66E53AFE-89F2-4D8E-9888-1DF46916B56F}" destId="{9A5FE8AA-013A-4000-A7F1-1E80B3E91029}" srcOrd="0" destOrd="0" presId="urn:microsoft.com/office/officeart/2005/8/layout/radial4"/>
    <dgm:cxn modelId="{F38C59DE-7D0B-4428-B106-4FA5E01D255D}" srcId="{2EAC5443-7DB7-4F24-8BC7-51B9A2BF356A}" destId="{9F828865-C7ED-4F82-88DB-4BFDC7FA9958}" srcOrd="0" destOrd="0" parTransId="{23B1A43F-A8BC-4A06-A7C1-70DE253520BE}" sibTransId="{035038D8-64A5-46F5-A603-22BDBA7919EF}"/>
    <dgm:cxn modelId="{ADE7FEE8-8E78-4529-94DC-E9C409CD534A}" type="presOf" srcId="{C8D1F90B-92EB-4354-8B2D-6796C7D7D2E4}" destId="{18C3F63A-8739-46F7-A667-68F3A6A8ABA4}" srcOrd="0" destOrd="0" presId="urn:microsoft.com/office/officeart/2005/8/layout/radial4"/>
    <dgm:cxn modelId="{67DE6926-8ACC-4C14-912E-4BC948096F9B}" type="presParOf" srcId="{18C3F63A-8739-46F7-A667-68F3A6A8ABA4}" destId="{86AB2C51-E6A7-4662-96B0-5BDD33DE7BD4}" srcOrd="0" destOrd="0" presId="urn:microsoft.com/office/officeart/2005/8/layout/radial4"/>
    <dgm:cxn modelId="{64BEFD13-30AB-4342-ADA0-D17C88A6BD30}" type="presParOf" srcId="{18C3F63A-8739-46F7-A667-68F3A6A8ABA4}" destId="{D42955A8-04CC-40F1-902D-469828C30980}" srcOrd="1" destOrd="0" presId="urn:microsoft.com/office/officeart/2005/8/layout/radial4"/>
    <dgm:cxn modelId="{64732667-1123-4B4E-BA6C-F64CF5F67FEB}" type="presParOf" srcId="{18C3F63A-8739-46F7-A667-68F3A6A8ABA4}" destId="{5CF5ECE5-89AD-471C-8170-801B56B4FF09}" srcOrd="2" destOrd="0" presId="urn:microsoft.com/office/officeart/2005/8/layout/radial4"/>
    <dgm:cxn modelId="{8DEE9161-C022-48B3-A62E-096C8B7BAA0E}" type="presParOf" srcId="{18C3F63A-8739-46F7-A667-68F3A6A8ABA4}" destId="{09D7AB65-F5D1-4AC6-852A-7DAAF7BBAE54}" srcOrd="3" destOrd="0" presId="urn:microsoft.com/office/officeart/2005/8/layout/radial4"/>
    <dgm:cxn modelId="{4A214226-32CC-41D6-8A6D-E4D58FAE2736}" type="presParOf" srcId="{18C3F63A-8739-46F7-A667-68F3A6A8ABA4}" destId="{2B558E7F-D597-4026-BC71-A00D49840BEC}" srcOrd="4" destOrd="0" presId="urn:microsoft.com/office/officeart/2005/8/layout/radial4"/>
    <dgm:cxn modelId="{88ABCCF4-97F8-4905-80F3-BAF95DBB243D}" type="presParOf" srcId="{18C3F63A-8739-46F7-A667-68F3A6A8ABA4}" destId="{9A5FE8AA-013A-4000-A7F1-1E80B3E91029}" srcOrd="5" destOrd="0" presId="urn:microsoft.com/office/officeart/2005/8/layout/radial4"/>
    <dgm:cxn modelId="{408A5C7F-87D3-400E-B43C-0121AF2F967A}" type="presParOf" srcId="{18C3F63A-8739-46F7-A667-68F3A6A8ABA4}" destId="{4A5DF681-E336-4757-B068-E2CC9A0198D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7D285C-CC66-42CC-B909-C59CC0BB06D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618C5CB-61D6-4343-857C-9DD181954113}">
      <dgm:prSet phldrT="[文本]"/>
      <dgm:spPr/>
      <dgm:t>
        <a:bodyPr/>
        <a:lstStyle/>
        <a:p>
          <a:r>
            <a:rPr lang="zh-CN" altLang="en-US" dirty="0" smtClean="0"/>
            <a:t>阐明问题</a:t>
          </a:r>
          <a:endParaRPr lang="en-US" altLang="zh-CN" dirty="0" smtClean="0"/>
        </a:p>
        <a:p>
          <a:r>
            <a:rPr lang="zh-CN" altLang="en-US" dirty="0" smtClean="0"/>
            <a:t>确定目标</a:t>
          </a:r>
          <a:endParaRPr lang="zh-CN" altLang="en-US" dirty="0"/>
        </a:p>
      </dgm:t>
    </dgm:pt>
    <dgm:pt modelId="{76876DDD-9EE8-4009-81C9-75C24ECE27D7}" cxnId="{D74FA147-8944-4C7C-81EC-0043AA3D2A92}" type="parTrans">
      <dgm:prSet/>
      <dgm:spPr/>
      <dgm:t>
        <a:bodyPr/>
        <a:lstStyle/>
        <a:p>
          <a:endParaRPr lang="zh-CN" altLang="en-US"/>
        </a:p>
      </dgm:t>
    </dgm:pt>
    <dgm:pt modelId="{1AF60B2A-6614-4BD2-8008-59EF8F9151E4}" cxnId="{D74FA147-8944-4C7C-81EC-0043AA3D2A92}" type="sibTrans">
      <dgm:prSet/>
      <dgm:spPr/>
      <dgm:t>
        <a:bodyPr/>
        <a:lstStyle/>
        <a:p>
          <a:endParaRPr lang="zh-CN" altLang="en-US"/>
        </a:p>
      </dgm:t>
    </dgm:pt>
    <dgm:pt modelId="{87CD27AE-FBEE-4257-A17F-A13BB3A65468}">
      <dgm:prSet phldrT="[文本]"/>
      <dgm:spPr/>
      <dgm:t>
        <a:bodyPr/>
        <a:lstStyle/>
        <a:p>
          <a:endParaRPr lang="zh-CN" altLang="en-US" dirty="0"/>
        </a:p>
      </dgm:t>
    </dgm:pt>
    <dgm:pt modelId="{21AA0B73-1D98-4C53-9C06-54149919493B}" cxnId="{77873BA8-8F63-4778-B88C-756C5DC264A0}" type="parTrans">
      <dgm:prSet/>
      <dgm:spPr/>
      <dgm:t>
        <a:bodyPr/>
        <a:lstStyle/>
        <a:p>
          <a:endParaRPr lang="zh-CN" altLang="en-US"/>
        </a:p>
      </dgm:t>
    </dgm:pt>
    <dgm:pt modelId="{2AF635B8-625E-4E4A-BFE7-767B2BC36B62}" cxnId="{77873BA8-8F63-4778-B88C-756C5DC264A0}" type="sibTrans">
      <dgm:prSet/>
      <dgm:spPr/>
      <dgm:t>
        <a:bodyPr/>
        <a:lstStyle/>
        <a:p>
          <a:endParaRPr lang="zh-CN" altLang="en-US"/>
        </a:p>
      </dgm:t>
    </dgm:pt>
    <dgm:pt modelId="{B3A6F5B4-695A-45FC-8534-9202D09F07D8}">
      <dgm:prSet phldrT="[文本]"/>
      <dgm:spPr/>
      <dgm:t>
        <a:bodyPr/>
        <a:lstStyle/>
        <a:p>
          <a:r>
            <a:rPr lang="zh-CN" altLang="en-US" dirty="0" smtClean="0"/>
            <a:t>分析研究</a:t>
          </a:r>
          <a:endParaRPr lang="en-US" altLang="zh-CN" dirty="0" smtClean="0"/>
        </a:p>
        <a:p>
          <a:r>
            <a:rPr lang="zh-CN" altLang="en-US" smtClean="0"/>
            <a:t>制</a:t>
          </a:r>
          <a:r>
            <a:rPr lang="zh-CN" altLang="en-US" dirty="0" smtClean="0"/>
            <a:t>订方案</a:t>
          </a:r>
          <a:endParaRPr lang="zh-CN" altLang="en-US" dirty="0"/>
        </a:p>
      </dgm:t>
    </dgm:pt>
    <dgm:pt modelId="{717B3B3D-6F06-47BF-9C15-8A399A43D3F5}" cxnId="{DAD55912-6EA9-414A-AE6C-4935D7446E6E}" type="parTrans">
      <dgm:prSet/>
      <dgm:spPr/>
      <dgm:t>
        <a:bodyPr/>
        <a:lstStyle/>
        <a:p>
          <a:endParaRPr lang="zh-CN" altLang="en-US"/>
        </a:p>
      </dgm:t>
    </dgm:pt>
    <dgm:pt modelId="{006283EB-71C9-4B5A-BA97-73520B327FCE}" cxnId="{DAD55912-6EA9-414A-AE6C-4935D7446E6E}" type="sibTrans">
      <dgm:prSet/>
      <dgm:spPr/>
      <dgm:t>
        <a:bodyPr/>
        <a:lstStyle/>
        <a:p>
          <a:endParaRPr lang="zh-CN" altLang="en-US"/>
        </a:p>
      </dgm:t>
    </dgm:pt>
    <dgm:pt modelId="{477D190C-A43E-4344-A699-B02812D88FC8}">
      <dgm:prSet phldrT="[文本]"/>
      <dgm:spPr/>
      <dgm:t>
        <a:bodyPr/>
        <a:lstStyle/>
        <a:p>
          <a:endParaRPr lang="zh-CN" altLang="en-US" dirty="0"/>
        </a:p>
      </dgm:t>
    </dgm:pt>
    <dgm:pt modelId="{8187E8B5-27D5-4CCC-807F-32BBBB87B81A}" cxnId="{29C31BF9-E464-4D16-B5FD-12F625FDC5D1}" type="parTrans">
      <dgm:prSet/>
      <dgm:spPr/>
      <dgm:t>
        <a:bodyPr/>
        <a:lstStyle/>
        <a:p>
          <a:endParaRPr lang="zh-CN" altLang="en-US"/>
        </a:p>
      </dgm:t>
    </dgm:pt>
    <dgm:pt modelId="{57C7E968-997A-4FAB-AA2C-8288573E013A}" cxnId="{29C31BF9-E464-4D16-B5FD-12F625FDC5D1}" type="sibTrans">
      <dgm:prSet/>
      <dgm:spPr/>
      <dgm:t>
        <a:bodyPr/>
        <a:lstStyle/>
        <a:p>
          <a:endParaRPr lang="zh-CN" altLang="en-US"/>
        </a:p>
      </dgm:t>
    </dgm:pt>
    <dgm:pt modelId="{A8A400B7-3104-42F7-A2FE-B6B65CE5355F}">
      <dgm:prSet phldrT="[文本]"/>
      <dgm:spPr/>
      <dgm:t>
        <a:bodyPr/>
        <a:lstStyle/>
        <a:p>
          <a:r>
            <a:rPr lang="zh-CN" altLang="en-US" dirty="0" smtClean="0"/>
            <a:t>评价比较</a:t>
          </a:r>
          <a:endParaRPr lang="en-US" altLang="zh-CN" dirty="0" smtClean="0"/>
        </a:p>
        <a:p>
          <a:r>
            <a:rPr lang="zh-CN" altLang="en-US" dirty="0" smtClean="0"/>
            <a:t>确定最佳方案</a:t>
          </a:r>
          <a:endParaRPr lang="zh-CN" altLang="en-US" dirty="0"/>
        </a:p>
      </dgm:t>
    </dgm:pt>
    <dgm:pt modelId="{7D7D2577-00E4-4D02-8DD8-2E0763035DD9}" cxnId="{3D345184-361D-4CB0-877A-1DABFA28B1B3}" type="parTrans">
      <dgm:prSet/>
      <dgm:spPr/>
      <dgm:t>
        <a:bodyPr/>
        <a:lstStyle/>
        <a:p>
          <a:endParaRPr lang="zh-CN" altLang="en-US"/>
        </a:p>
      </dgm:t>
    </dgm:pt>
    <dgm:pt modelId="{4053599A-FBD3-4CB6-BAA0-E5C4E4E22A2E}" cxnId="{3D345184-361D-4CB0-877A-1DABFA28B1B3}" type="sibTrans">
      <dgm:prSet/>
      <dgm:spPr/>
      <dgm:t>
        <a:bodyPr/>
        <a:lstStyle/>
        <a:p>
          <a:endParaRPr lang="zh-CN" altLang="en-US"/>
        </a:p>
      </dgm:t>
    </dgm:pt>
    <dgm:pt modelId="{F2A60DA3-4C25-467D-80E5-6B11D50E0902}">
      <dgm:prSet phldrT="[文本]"/>
      <dgm:spPr/>
      <dgm:t>
        <a:bodyPr/>
        <a:lstStyle/>
        <a:p>
          <a:r>
            <a:rPr lang="zh-CN" altLang="en-US" dirty="0" smtClean="0"/>
            <a:t>对系统性能指标、运行效果等进行分析和评价。</a:t>
          </a:r>
          <a:endParaRPr lang="zh-CN" altLang="en-US" dirty="0"/>
        </a:p>
      </dgm:t>
    </dgm:pt>
    <dgm:pt modelId="{24BD3560-C842-4629-AF9F-AA613F366E33}" cxnId="{04F34418-57FD-4548-A6CD-3F1B71366067}" type="parTrans">
      <dgm:prSet/>
      <dgm:spPr/>
      <dgm:t>
        <a:bodyPr/>
        <a:lstStyle/>
        <a:p>
          <a:endParaRPr lang="zh-CN" altLang="en-US"/>
        </a:p>
      </dgm:t>
    </dgm:pt>
    <dgm:pt modelId="{68F2930C-3518-4A85-B811-201A27D2ADE9}" cxnId="{04F34418-57FD-4548-A6CD-3F1B71366067}" type="sibTrans">
      <dgm:prSet/>
      <dgm:spPr/>
      <dgm:t>
        <a:bodyPr/>
        <a:lstStyle/>
        <a:p>
          <a:endParaRPr lang="zh-CN" altLang="en-US"/>
        </a:p>
      </dgm:t>
    </dgm:pt>
    <dgm:pt modelId="{1180B24A-4D31-4971-8650-72F042115012}">
      <dgm:prSet/>
      <dgm:spPr/>
      <dgm:t>
        <a:bodyPr/>
        <a:lstStyle/>
        <a:p>
          <a:r>
            <a:rPr lang="zh-CN" altLang="en-US" dirty="0" smtClean="0"/>
            <a:t>明确分析对象的性质和范围，分析系统运行的约束条件。</a:t>
          </a:r>
        </a:p>
      </dgm:t>
    </dgm:pt>
    <dgm:pt modelId="{8F96ED98-D0E4-41BC-AC41-79C2ADC5DB84}" cxnId="{0AAC7092-6C87-445B-918B-3771ABBED52B}" type="parTrans">
      <dgm:prSet/>
      <dgm:spPr/>
      <dgm:t>
        <a:bodyPr/>
        <a:lstStyle/>
        <a:p>
          <a:endParaRPr lang="zh-CN" altLang="en-US"/>
        </a:p>
      </dgm:t>
    </dgm:pt>
    <dgm:pt modelId="{9D93B36F-2AE2-45E2-817A-79E0C0836BF8}" cxnId="{0AAC7092-6C87-445B-918B-3771ABBED52B}" type="sibTrans">
      <dgm:prSet/>
      <dgm:spPr/>
      <dgm:t>
        <a:bodyPr/>
        <a:lstStyle/>
        <a:p>
          <a:endParaRPr lang="zh-CN" altLang="en-US"/>
        </a:p>
      </dgm:t>
    </dgm:pt>
    <dgm:pt modelId="{D8BA95E3-CA11-49CC-B6F9-04D0CBAD5FE3}">
      <dgm:prSet/>
      <dgm:spPr/>
      <dgm:t>
        <a:bodyPr/>
        <a:lstStyle/>
        <a:p>
          <a:r>
            <a:rPr lang="zh-CN" altLang="en-US" dirty="0" smtClean="0"/>
            <a:t>确定系统要达到的总体目标。</a:t>
          </a:r>
        </a:p>
      </dgm:t>
    </dgm:pt>
    <dgm:pt modelId="{8B53F749-A0B6-48E3-9A5E-C0FE75D6D172}" cxnId="{4F2E9A10-A22A-4C0A-945A-EE68D4AE0617}" type="parTrans">
      <dgm:prSet/>
      <dgm:spPr/>
      <dgm:t>
        <a:bodyPr/>
        <a:lstStyle/>
        <a:p>
          <a:endParaRPr lang="zh-CN" altLang="en-US"/>
        </a:p>
      </dgm:t>
    </dgm:pt>
    <dgm:pt modelId="{BCD92EDA-6969-4443-BB76-6E597102B542}" cxnId="{4F2E9A10-A22A-4C0A-945A-EE68D4AE0617}" type="sibTrans">
      <dgm:prSet/>
      <dgm:spPr/>
      <dgm:t>
        <a:bodyPr/>
        <a:lstStyle/>
        <a:p>
          <a:endParaRPr lang="zh-CN" altLang="en-US"/>
        </a:p>
      </dgm:t>
    </dgm:pt>
    <dgm:pt modelId="{88E2DF8B-86D8-437A-B85B-4C2CD4698D41}">
      <dgm:prSet/>
      <dgm:spPr/>
      <dgm:t>
        <a:bodyPr/>
        <a:lstStyle/>
        <a:p>
          <a:r>
            <a:rPr lang="zh-CN" altLang="en-US" dirty="0" smtClean="0"/>
            <a:t>分析系统内部与外部环境（包括制约条件）的关系、系统的结构组成及相互关系、子系统目标与总体目标的关系。</a:t>
          </a:r>
        </a:p>
      </dgm:t>
    </dgm:pt>
    <dgm:pt modelId="{3A4FFC57-45BE-4341-8843-FC06AB8C00A3}" cxnId="{574D4DDC-CD30-4A71-9571-54C11F541B3A}" type="parTrans">
      <dgm:prSet/>
      <dgm:spPr/>
      <dgm:t>
        <a:bodyPr/>
        <a:lstStyle/>
        <a:p>
          <a:endParaRPr lang="zh-CN" altLang="en-US"/>
        </a:p>
      </dgm:t>
    </dgm:pt>
    <dgm:pt modelId="{2BC8D328-21FA-4A2B-801D-44F8A22D19AD}" cxnId="{574D4DDC-CD30-4A71-9571-54C11F541B3A}" type="sibTrans">
      <dgm:prSet/>
      <dgm:spPr/>
      <dgm:t>
        <a:bodyPr/>
        <a:lstStyle/>
        <a:p>
          <a:endParaRPr lang="zh-CN" altLang="en-US"/>
        </a:p>
      </dgm:t>
    </dgm:pt>
    <dgm:pt modelId="{A54750EA-A2F2-4777-8F35-DD25042F8F4A}">
      <dgm:prSet/>
      <dgm:spPr/>
      <dgm:t>
        <a:bodyPr/>
        <a:lstStyle/>
        <a:p>
          <a:r>
            <a:rPr lang="zh-CN" altLang="en-US" dirty="0" smtClean="0"/>
            <a:t>提出可行性方案。</a:t>
          </a:r>
          <a:endParaRPr lang="zh-CN" altLang="en-US" dirty="0"/>
        </a:p>
      </dgm:t>
    </dgm:pt>
    <dgm:pt modelId="{36F5E78F-88BC-43CE-8239-08638DE955F1}" cxnId="{B56B77D2-7C61-46BE-8E73-C9F53EF89482}" type="parTrans">
      <dgm:prSet/>
      <dgm:spPr/>
      <dgm:t>
        <a:bodyPr/>
        <a:lstStyle/>
        <a:p>
          <a:endParaRPr lang="zh-CN" altLang="en-US"/>
        </a:p>
      </dgm:t>
    </dgm:pt>
    <dgm:pt modelId="{D6C147B0-6E7D-4FF6-84AE-00DAF9F6D13F}" cxnId="{B56B77D2-7C61-46BE-8E73-C9F53EF89482}" type="sibTrans">
      <dgm:prSet/>
      <dgm:spPr/>
      <dgm:t>
        <a:bodyPr/>
        <a:lstStyle/>
        <a:p>
          <a:endParaRPr lang="zh-CN" altLang="en-US"/>
        </a:p>
      </dgm:t>
    </dgm:pt>
    <dgm:pt modelId="{81F7C79B-87C9-4C7C-9FB2-F1E62CF090AC}">
      <dgm:prSet/>
      <dgm:spPr/>
      <dgm:t>
        <a:bodyPr/>
        <a:lstStyle/>
        <a:p>
          <a:r>
            <a:rPr lang="zh-CN" altLang="en-US" dirty="0" smtClean="0"/>
            <a:t>比较各方案，选择最佳方案。</a:t>
          </a:r>
        </a:p>
      </dgm:t>
    </dgm:pt>
    <dgm:pt modelId="{751536FD-157D-4DBE-B234-B3170323EAC6}" cxnId="{A11136A3-952E-4520-8B52-BE9AF656F639}" type="parTrans">
      <dgm:prSet/>
      <dgm:spPr/>
      <dgm:t>
        <a:bodyPr/>
        <a:lstStyle/>
        <a:p>
          <a:endParaRPr lang="zh-CN" altLang="en-US"/>
        </a:p>
      </dgm:t>
    </dgm:pt>
    <dgm:pt modelId="{DE7B7758-8CDB-4A24-8021-8D3759E04F45}" cxnId="{A11136A3-952E-4520-8B52-BE9AF656F639}" type="sibTrans">
      <dgm:prSet/>
      <dgm:spPr/>
      <dgm:t>
        <a:bodyPr/>
        <a:lstStyle/>
        <a:p>
          <a:endParaRPr lang="zh-CN" altLang="en-US"/>
        </a:p>
      </dgm:t>
    </dgm:pt>
    <dgm:pt modelId="{479AEA95-DB94-4D9C-A9B9-11A42CFB4565}" type="pres">
      <dgm:prSet presAssocID="{5B7D285C-CC66-42CC-B909-C59CC0BB06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E30967A-06E0-456A-8514-4A75D94659EC}" type="pres">
      <dgm:prSet presAssocID="{7618C5CB-61D6-4343-857C-9DD181954113}" presName="composite" presStyleCnt="0"/>
      <dgm:spPr/>
    </dgm:pt>
    <dgm:pt modelId="{1D35716D-1A52-4D0D-AF1B-834E65926C06}" type="pres">
      <dgm:prSet presAssocID="{7618C5CB-61D6-4343-857C-9DD18195411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6B0BE9-C9C0-48F3-A905-612C055A0560}" type="pres">
      <dgm:prSet presAssocID="{7618C5CB-61D6-4343-857C-9DD181954113}" presName="parSh" presStyleLbl="node1" presStyleIdx="0" presStyleCnt="3"/>
      <dgm:spPr/>
      <dgm:t>
        <a:bodyPr/>
        <a:lstStyle/>
        <a:p>
          <a:endParaRPr lang="zh-CN" altLang="en-US"/>
        </a:p>
      </dgm:t>
    </dgm:pt>
    <dgm:pt modelId="{E3871F16-C61D-4303-B518-CF717DC3A636}" type="pres">
      <dgm:prSet presAssocID="{7618C5CB-61D6-4343-857C-9DD181954113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96CAF5-86AE-4F5A-9A9C-C595988BA068}" type="pres">
      <dgm:prSet presAssocID="{1AF60B2A-6614-4BD2-8008-59EF8F9151E4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5E677C66-7DA9-4261-9DF0-597412CF29A2}" type="pres">
      <dgm:prSet presAssocID="{1AF60B2A-6614-4BD2-8008-59EF8F9151E4}" presName="connTx" presStyleLbl="sibTrans2D1" presStyleIdx="0" presStyleCnt="2"/>
      <dgm:spPr/>
      <dgm:t>
        <a:bodyPr/>
        <a:lstStyle/>
        <a:p>
          <a:endParaRPr lang="zh-CN" altLang="en-US"/>
        </a:p>
      </dgm:t>
    </dgm:pt>
    <dgm:pt modelId="{E5972B5F-5AF1-465F-B937-A9F445A35D50}" type="pres">
      <dgm:prSet presAssocID="{B3A6F5B4-695A-45FC-8534-9202D09F07D8}" presName="composite" presStyleCnt="0"/>
      <dgm:spPr/>
    </dgm:pt>
    <dgm:pt modelId="{9C2CA5A7-4B71-47A4-B871-61B5A74BDD11}" type="pres">
      <dgm:prSet presAssocID="{B3A6F5B4-695A-45FC-8534-9202D09F07D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23EF52-7569-4055-A81B-C1E40B2C8CBD}" type="pres">
      <dgm:prSet presAssocID="{B3A6F5B4-695A-45FC-8534-9202D09F07D8}" presName="parSh" presStyleLbl="node1" presStyleIdx="1" presStyleCnt="3"/>
      <dgm:spPr/>
      <dgm:t>
        <a:bodyPr/>
        <a:lstStyle/>
        <a:p>
          <a:endParaRPr lang="zh-CN" altLang="en-US"/>
        </a:p>
      </dgm:t>
    </dgm:pt>
    <dgm:pt modelId="{B3B9E137-D442-4C7F-803B-1E868036639C}" type="pres">
      <dgm:prSet presAssocID="{B3A6F5B4-695A-45FC-8534-9202D09F07D8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5543BD-7A98-44F0-B13A-D45FB637BCA8}" type="pres">
      <dgm:prSet presAssocID="{006283EB-71C9-4B5A-BA97-73520B327FCE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9F8B835D-E395-4524-BF41-5CC783818D52}" type="pres">
      <dgm:prSet presAssocID="{006283EB-71C9-4B5A-BA97-73520B327FCE}" presName="connTx" presStyleLbl="sibTrans2D1" presStyleIdx="1" presStyleCnt="2"/>
      <dgm:spPr/>
      <dgm:t>
        <a:bodyPr/>
        <a:lstStyle/>
        <a:p>
          <a:endParaRPr lang="zh-CN" altLang="en-US"/>
        </a:p>
      </dgm:t>
    </dgm:pt>
    <dgm:pt modelId="{B9FDF37B-139C-4B51-94AC-FB2E3262A2C5}" type="pres">
      <dgm:prSet presAssocID="{A8A400B7-3104-42F7-A2FE-B6B65CE5355F}" presName="composite" presStyleCnt="0"/>
      <dgm:spPr/>
    </dgm:pt>
    <dgm:pt modelId="{EA11E8F4-7230-403A-9231-3182ED659C23}" type="pres">
      <dgm:prSet presAssocID="{A8A400B7-3104-42F7-A2FE-B6B65CE5355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F0A0F3-BA3E-41B1-9020-FA4AEAB4E9B8}" type="pres">
      <dgm:prSet presAssocID="{A8A400B7-3104-42F7-A2FE-B6B65CE5355F}" presName="parSh" presStyleLbl="node1" presStyleIdx="2" presStyleCnt="3"/>
      <dgm:spPr/>
      <dgm:t>
        <a:bodyPr/>
        <a:lstStyle/>
        <a:p>
          <a:endParaRPr lang="zh-CN" altLang="en-US"/>
        </a:p>
      </dgm:t>
    </dgm:pt>
    <dgm:pt modelId="{86ED057E-A8EE-4525-9215-6F5DB3038479}" type="pres">
      <dgm:prSet presAssocID="{A8A400B7-3104-42F7-A2FE-B6B65CE5355F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7873BA8-8F63-4778-B88C-756C5DC264A0}" srcId="{7618C5CB-61D6-4343-857C-9DD181954113}" destId="{87CD27AE-FBEE-4257-A17F-A13BB3A65468}" srcOrd="0" destOrd="0" parTransId="{21AA0B73-1D98-4C53-9C06-54149919493B}" sibTransId="{2AF635B8-625E-4E4A-BFE7-767B2BC36B62}"/>
    <dgm:cxn modelId="{04F34418-57FD-4548-A6CD-3F1B71366067}" srcId="{A8A400B7-3104-42F7-A2FE-B6B65CE5355F}" destId="{F2A60DA3-4C25-467D-80E5-6B11D50E0902}" srcOrd="0" destOrd="0" parTransId="{24BD3560-C842-4629-AF9F-AA613F366E33}" sibTransId="{68F2930C-3518-4A85-B811-201A27D2ADE9}"/>
    <dgm:cxn modelId="{574D4DDC-CD30-4A71-9571-54C11F541B3A}" srcId="{B3A6F5B4-695A-45FC-8534-9202D09F07D8}" destId="{88E2DF8B-86D8-437A-B85B-4C2CD4698D41}" srcOrd="1" destOrd="0" parTransId="{3A4FFC57-45BE-4341-8843-FC06AB8C00A3}" sibTransId="{2BC8D328-21FA-4A2B-801D-44F8A22D19AD}"/>
    <dgm:cxn modelId="{9689091A-EC69-4501-AA78-2E8426046B90}" type="presOf" srcId="{7618C5CB-61D6-4343-857C-9DD181954113}" destId="{B96B0BE9-C9C0-48F3-A905-612C055A0560}" srcOrd="1" destOrd="0" presId="urn:microsoft.com/office/officeart/2005/8/layout/process3"/>
    <dgm:cxn modelId="{3CA15611-0920-44E4-B1D3-0FD8519B1899}" type="presOf" srcId="{A8A400B7-3104-42F7-A2FE-B6B65CE5355F}" destId="{EA11E8F4-7230-403A-9231-3182ED659C23}" srcOrd="0" destOrd="0" presId="urn:microsoft.com/office/officeart/2005/8/layout/process3"/>
    <dgm:cxn modelId="{65D5BD54-CC35-4140-A302-62CA00135149}" type="presOf" srcId="{006283EB-71C9-4B5A-BA97-73520B327FCE}" destId="{9F8B835D-E395-4524-BF41-5CC783818D52}" srcOrd="1" destOrd="0" presId="urn:microsoft.com/office/officeart/2005/8/layout/process3"/>
    <dgm:cxn modelId="{DAD55912-6EA9-414A-AE6C-4935D7446E6E}" srcId="{5B7D285C-CC66-42CC-B909-C59CC0BB06D6}" destId="{B3A6F5B4-695A-45FC-8534-9202D09F07D8}" srcOrd="1" destOrd="0" parTransId="{717B3B3D-6F06-47BF-9C15-8A399A43D3F5}" sibTransId="{006283EB-71C9-4B5A-BA97-73520B327FCE}"/>
    <dgm:cxn modelId="{A11136A3-952E-4520-8B52-BE9AF656F639}" srcId="{A8A400B7-3104-42F7-A2FE-B6B65CE5355F}" destId="{81F7C79B-87C9-4C7C-9FB2-F1E62CF090AC}" srcOrd="1" destOrd="0" parTransId="{751536FD-157D-4DBE-B234-B3170323EAC6}" sibTransId="{DE7B7758-8CDB-4A24-8021-8D3759E04F45}"/>
    <dgm:cxn modelId="{3057D563-36A2-404B-B1F6-CEE54DD71827}" type="presOf" srcId="{1AF60B2A-6614-4BD2-8008-59EF8F9151E4}" destId="{9C96CAF5-86AE-4F5A-9A9C-C595988BA068}" srcOrd="0" destOrd="0" presId="urn:microsoft.com/office/officeart/2005/8/layout/process3"/>
    <dgm:cxn modelId="{A2084467-B090-4053-A256-EAC9DE556510}" type="presOf" srcId="{87CD27AE-FBEE-4257-A17F-A13BB3A65468}" destId="{E3871F16-C61D-4303-B518-CF717DC3A636}" srcOrd="0" destOrd="0" presId="urn:microsoft.com/office/officeart/2005/8/layout/process3"/>
    <dgm:cxn modelId="{E82C06EB-DA1C-4F4B-A54B-5AFBC4244690}" type="presOf" srcId="{A8A400B7-3104-42F7-A2FE-B6B65CE5355F}" destId="{5BF0A0F3-BA3E-41B1-9020-FA4AEAB4E9B8}" srcOrd="1" destOrd="0" presId="urn:microsoft.com/office/officeart/2005/8/layout/process3"/>
    <dgm:cxn modelId="{0AAC7092-6C87-445B-918B-3771ABBED52B}" srcId="{7618C5CB-61D6-4343-857C-9DD181954113}" destId="{1180B24A-4D31-4971-8650-72F042115012}" srcOrd="1" destOrd="0" parTransId="{8F96ED98-D0E4-41BC-AC41-79C2ADC5DB84}" sibTransId="{9D93B36F-2AE2-45E2-817A-79E0C0836BF8}"/>
    <dgm:cxn modelId="{8F5FCC45-D30C-4182-B774-6F85DBF47A0E}" type="presOf" srcId="{88E2DF8B-86D8-437A-B85B-4C2CD4698D41}" destId="{B3B9E137-D442-4C7F-803B-1E868036639C}" srcOrd="0" destOrd="1" presId="urn:microsoft.com/office/officeart/2005/8/layout/process3"/>
    <dgm:cxn modelId="{36657932-6F20-4905-83AC-47BA1B3BCEA6}" type="presOf" srcId="{5B7D285C-CC66-42CC-B909-C59CC0BB06D6}" destId="{479AEA95-DB94-4D9C-A9B9-11A42CFB4565}" srcOrd="0" destOrd="0" presId="urn:microsoft.com/office/officeart/2005/8/layout/process3"/>
    <dgm:cxn modelId="{080412C5-C265-421A-8D57-E09A97A7570D}" type="presOf" srcId="{1AF60B2A-6614-4BD2-8008-59EF8F9151E4}" destId="{5E677C66-7DA9-4261-9DF0-597412CF29A2}" srcOrd="1" destOrd="0" presId="urn:microsoft.com/office/officeart/2005/8/layout/process3"/>
    <dgm:cxn modelId="{83B64117-4A6D-461F-AD07-A8E300A70681}" type="presOf" srcId="{D8BA95E3-CA11-49CC-B6F9-04D0CBAD5FE3}" destId="{E3871F16-C61D-4303-B518-CF717DC3A636}" srcOrd="0" destOrd="2" presId="urn:microsoft.com/office/officeart/2005/8/layout/process3"/>
    <dgm:cxn modelId="{B56B77D2-7C61-46BE-8E73-C9F53EF89482}" srcId="{B3A6F5B4-695A-45FC-8534-9202D09F07D8}" destId="{A54750EA-A2F2-4777-8F35-DD25042F8F4A}" srcOrd="2" destOrd="0" parTransId="{36F5E78F-88BC-43CE-8239-08638DE955F1}" sibTransId="{D6C147B0-6E7D-4FF6-84AE-00DAF9F6D13F}"/>
    <dgm:cxn modelId="{D74FA147-8944-4C7C-81EC-0043AA3D2A92}" srcId="{5B7D285C-CC66-42CC-B909-C59CC0BB06D6}" destId="{7618C5CB-61D6-4343-857C-9DD181954113}" srcOrd="0" destOrd="0" parTransId="{76876DDD-9EE8-4009-81C9-75C24ECE27D7}" sibTransId="{1AF60B2A-6614-4BD2-8008-59EF8F9151E4}"/>
    <dgm:cxn modelId="{E583CD81-E8D9-4A85-85EE-078600F8EFBB}" type="presOf" srcId="{81F7C79B-87C9-4C7C-9FB2-F1E62CF090AC}" destId="{86ED057E-A8EE-4525-9215-6F5DB3038479}" srcOrd="0" destOrd="1" presId="urn:microsoft.com/office/officeart/2005/8/layout/process3"/>
    <dgm:cxn modelId="{E4017872-84AD-4521-A895-B4DA4DC3A27D}" type="presOf" srcId="{B3A6F5B4-695A-45FC-8534-9202D09F07D8}" destId="{9C2CA5A7-4B71-47A4-B871-61B5A74BDD11}" srcOrd="0" destOrd="0" presId="urn:microsoft.com/office/officeart/2005/8/layout/process3"/>
    <dgm:cxn modelId="{29C31BF9-E464-4D16-B5FD-12F625FDC5D1}" srcId="{B3A6F5B4-695A-45FC-8534-9202D09F07D8}" destId="{477D190C-A43E-4344-A699-B02812D88FC8}" srcOrd="0" destOrd="0" parTransId="{8187E8B5-27D5-4CCC-807F-32BBBB87B81A}" sibTransId="{57C7E968-997A-4FAB-AA2C-8288573E013A}"/>
    <dgm:cxn modelId="{B17960C7-B995-45E4-9BE8-67F15375B709}" type="presOf" srcId="{477D190C-A43E-4344-A699-B02812D88FC8}" destId="{B3B9E137-D442-4C7F-803B-1E868036639C}" srcOrd="0" destOrd="0" presId="urn:microsoft.com/office/officeart/2005/8/layout/process3"/>
    <dgm:cxn modelId="{593DD20E-ADB8-4609-9991-F4FAB57895EB}" type="presOf" srcId="{7618C5CB-61D6-4343-857C-9DD181954113}" destId="{1D35716D-1A52-4D0D-AF1B-834E65926C06}" srcOrd="0" destOrd="0" presId="urn:microsoft.com/office/officeart/2005/8/layout/process3"/>
    <dgm:cxn modelId="{42C2E7C2-8917-497A-98A4-5CD2D67110EB}" type="presOf" srcId="{A54750EA-A2F2-4777-8F35-DD25042F8F4A}" destId="{B3B9E137-D442-4C7F-803B-1E868036639C}" srcOrd="0" destOrd="2" presId="urn:microsoft.com/office/officeart/2005/8/layout/process3"/>
    <dgm:cxn modelId="{CFEA1E72-B0E8-46E7-8FB6-E762ECF1BB0C}" type="presOf" srcId="{006283EB-71C9-4B5A-BA97-73520B327FCE}" destId="{9C5543BD-7A98-44F0-B13A-D45FB637BCA8}" srcOrd="0" destOrd="0" presId="urn:microsoft.com/office/officeart/2005/8/layout/process3"/>
    <dgm:cxn modelId="{92DF1870-F3F3-4908-A82C-6F889C41D82A}" type="presOf" srcId="{B3A6F5B4-695A-45FC-8534-9202D09F07D8}" destId="{1423EF52-7569-4055-A81B-C1E40B2C8CBD}" srcOrd="1" destOrd="0" presId="urn:microsoft.com/office/officeart/2005/8/layout/process3"/>
    <dgm:cxn modelId="{5714919B-5756-4DCC-A7B4-53100D96195A}" type="presOf" srcId="{F2A60DA3-4C25-467D-80E5-6B11D50E0902}" destId="{86ED057E-A8EE-4525-9215-6F5DB3038479}" srcOrd="0" destOrd="0" presId="urn:microsoft.com/office/officeart/2005/8/layout/process3"/>
    <dgm:cxn modelId="{2444D7F4-9A9D-47DF-8AAF-BC17CA3E1EFB}" type="presOf" srcId="{1180B24A-4D31-4971-8650-72F042115012}" destId="{E3871F16-C61D-4303-B518-CF717DC3A636}" srcOrd="0" destOrd="1" presId="urn:microsoft.com/office/officeart/2005/8/layout/process3"/>
    <dgm:cxn modelId="{3D345184-361D-4CB0-877A-1DABFA28B1B3}" srcId="{5B7D285C-CC66-42CC-B909-C59CC0BB06D6}" destId="{A8A400B7-3104-42F7-A2FE-B6B65CE5355F}" srcOrd="2" destOrd="0" parTransId="{7D7D2577-00E4-4D02-8DD8-2E0763035DD9}" sibTransId="{4053599A-FBD3-4CB6-BAA0-E5C4E4E22A2E}"/>
    <dgm:cxn modelId="{4F2E9A10-A22A-4C0A-945A-EE68D4AE0617}" srcId="{7618C5CB-61D6-4343-857C-9DD181954113}" destId="{D8BA95E3-CA11-49CC-B6F9-04D0CBAD5FE3}" srcOrd="2" destOrd="0" parTransId="{8B53F749-A0B6-48E3-9A5E-C0FE75D6D172}" sibTransId="{BCD92EDA-6969-4443-BB76-6E597102B542}"/>
    <dgm:cxn modelId="{182F5D36-5C35-4322-AE72-E9C7D00EF597}" type="presParOf" srcId="{479AEA95-DB94-4D9C-A9B9-11A42CFB4565}" destId="{4E30967A-06E0-456A-8514-4A75D94659EC}" srcOrd="0" destOrd="0" presId="urn:microsoft.com/office/officeart/2005/8/layout/process3"/>
    <dgm:cxn modelId="{D7CA02C4-BC4A-482F-B67D-AB1EA1D024B9}" type="presParOf" srcId="{4E30967A-06E0-456A-8514-4A75D94659EC}" destId="{1D35716D-1A52-4D0D-AF1B-834E65926C06}" srcOrd="0" destOrd="0" presId="urn:microsoft.com/office/officeart/2005/8/layout/process3"/>
    <dgm:cxn modelId="{91BE2595-5D13-4D12-8264-4253D531D0F2}" type="presParOf" srcId="{4E30967A-06E0-456A-8514-4A75D94659EC}" destId="{B96B0BE9-C9C0-48F3-A905-612C055A0560}" srcOrd="1" destOrd="0" presId="urn:microsoft.com/office/officeart/2005/8/layout/process3"/>
    <dgm:cxn modelId="{2D6DB65A-0C02-481D-8FFA-C1F80834B13B}" type="presParOf" srcId="{4E30967A-06E0-456A-8514-4A75D94659EC}" destId="{E3871F16-C61D-4303-B518-CF717DC3A636}" srcOrd="2" destOrd="0" presId="urn:microsoft.com/office/officeart/2005/8/layout/process3"/>
    <dgm:cxn modelId="{B1F0DC2B-E4DD-4924-BC88-B262B55F7F55}" type="presParOf" srcId="{479AEA95-DB94-4D9C-A9B9-11A42CFB4565}" destId="{9C96CAF5-86AE-4F5A-9A9C-C595988BA068}" srcOrd="1" destOrd="0" presId="urn:microsoft.com/office/officeart/2005/8/layout/process3"/>
    <dgm:cxn modelId="{E69C7559-F81C-4D21-91D8-919CA2238057}" type="presParOf" srcId="{9C96CAF5-86AE-4F5A-9A9C-C595988BA068}" destId="{5E677C66-7DA9-4261-9DF0-597412CF29A2}" srcOrd="0" destOrd="0" presId="urn:microsoft.com/office/officeart/2005/8/layout/process3"/>
    <dgm:cxn modelId="{99A9B1C6-A5B4-4263-BC47-D53E4A83BD42}" type="presParOf" srcId="{479AEA95-DB94-4D9C-A9B9-11A42CFB4565}" destId="{E5972B5F-5AF1-465F-B937-A9F445A35D50}" srcOrd="2" destOrd="0" presId="urn:microsoft.com/office/officeart/2005/8/layout/process3"/>
    <dgm:cxn modelId="{69214CD3-1928-4D39-908F-F4155D110D18}" type="presParOf" srcId="{E5972B5F-5AF1-465F-B937-A9F445A35D50}" destId="{9C2CA5A7-4B71-47A4-B871-61B5A74BDD11}" srcOrd="0" destOrd="0" presId="urn:microsoft.com/office/officeart/2005/8/layout/process3"/>
    <dgm:cxn modelId="{A74DD4AF-6DF0-4E10-A9A3-6231DBA80674}" type="presParOf" srcId="{E5972B5F-5AF1-465F-B937-A9F445A35D50}" destId="{1423EF52-7569-4055-A81B-C1E40B2C8CBD}" srcOrd="1" destOrd="0" presId="urn:microsoft.com/office/officeart/2005/8/layout/process3"/>
    <dgm:cxn modelId="{5CA105C7-62CF-425E-9A49-8A1183F574A0}" type="presParOf" srcId="{E5972B5F-5AF1-465F-B937-A9F445A35D50}" destId="{B3B9E137-D442-4C7F-803B-1E868036639C}" srcOrd="2" destOrd="0" presId="urn:microsoft.com/office/officeart/2005/8/layout/process3"/>
    <dgm:cxn modelId="{F397AB72-1CD9-4801-88A7-D773A270237E}" type="presParOf" srcId="{479AEA95-DB94-4D9C-A9B9-11A42CFB4565}" destId="{9C5543BD-7A98-44F0-B13A-D45FB637BCA8}" srcOrd="3" destOrd="0" presId="urn:microsoft.com/office/officeart/2005/8/layout/process3"/>
    <dgm:cxn modelId="{3D08C9DA-045C-4CDA-8305-24297D1464F7}" type="presParOf" srcId="{9C5543BD-7A98-44F0-B13A-D45FB637BCA8}" destId="{9F8B835D-E395-4524-BF41-5CC783818D52}" srcOrd="0" destOrd="0" presId="urn:microsoft.com/office/officeart/2005/8/layout/process3"/>
    <dgm:cxn modelId="{2A3399DB-A5CE-4044-A158-034F6982D5CD}" type="presParOf" srcId="{479AEA95-DB94-4D9C-A9B9-11A42CFB4565}" destId="{B9FDF37B-139C-4B51-94AC-FB2E3262A2C5}" srcOrd="4" destOrd="0" presId="urn:microsoft.com/office/officeart/2005/8/layout/process3"/>
    <dgm:cxn modelId="{C2129A78-8C19-4E6A-964D-D6BC52F1D298}" type="presParOf" srcId="{B9FDF37B-139C-4B51-94AC-FB2E3262A2C5}" destId="{EA11E8F4-7230-403A-9231-3182ED659C23}" srcOrd="0" destOrd="0" presId="urn:microsoft.com/office/officeart/2005/8/layout/process3"/>
    <dgm:cxn modelId="{40946F6A-03A5-4250-82F4-6560C8D40E56}" type="presParOf" srcId="{B9FDF37B-139C-4B51-94AC-FB2E3262A2C5}" destId="{5BF0A0F3-BA3E-41B1-9020-FA4AEAB4E9B8}" srcOrd="1" destOrd="0" presId="urn:microsoft.com/office/officeart/2005/8/layout/process3"/>
    <dgm:cxn modelId="{1DA93B77-CCAE-4718-8364-B8CBB261C991}" type="presParOf" srcId="{B9FDF37B-139C-4B51-94AC-FB2E3262A2C5}" destId="{86ED057E-A8EE-4525-9215-6F5DB303847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91137F-530E-45D2-8746-DEBDE70826F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7F69A855-2543-4015-9984-C94BC8ED73B2}">
      <dgm:prSet phldrT="[文本]" custT="1"/>
      <dgm:spPr/>
      <dgm:t>
        <a:bodyPr/>
        <a:lstStyle/>
        <a:p>
          <a:r>
            <a:rPr lang="zh-CN" altLang="en-US" sz="1200" dirty="0" smtClean="0">
              <a:solidFill>
                <a:schemeClr val="tx1"/>
              </a:solidFill>
            </a:rPr>
            <a:t>第二节  系统分析</a:t>
          </a:r>
          <a:endParaRPr lang="zh-CN" altLang="en-US" sz="1200" dirty="0">
            <a:solidFill>
              <a:schemeClr val="tx1"/>
            </a:solidFill>
          </a:endParaRPr>
        </a:p>
      </dgm:t>
    </dgm:pt>
    <dgm:pt modelId="{70F2B451-BD9D-4BA0-BD24-4DAF31680BC2}" cxnId="{9A998764-5299-444C-B2B9-B8FB8529B40C}" type="parTrans">
      <dgm:prSet/>
      <dgm:spPr/>
      <dgm:t>
        <a:bodyPr/>
        <a:lstStyle/>
        <a:p>
          <a:endParaRPr lang="zh-CN" altLang="en-US" sz="1200"/>
        </a:p>
      </dgm:t>
    </dgm:pt>
    <dgm:pt modelId="{56D56EE7-F738-4EA0-9A1F-048AC0844A51}" cxnId="{9A998764-5299-444C-B2B9-B8FB8529B40C}" type="sibTrans">
      <dgm:prSet/>
      <dgm:spPr/>
      <dgm:t>
        <a:bodyPr/>
        <a:lstStyle/>
        <a:p>
          <a:endParaRPr lang="zh-CN" altLang="en-US" sz="1200"/>
        </a:p>
      </dgm:t>
    </dgm:pt>
    <dgm:pt modelId="{ADA5EC20-0F88-4011-9A5C-07C3A98E846F}">
      <dgm:prSet phldrT="[文本]" custT="1"/>
      <dgm:spPr/>
      <dgm:t>
        <a:bodyPr/>
        <a:lstStyle/>
        <a:p>
          <a:r>
            <a:rPr lang="zh-CN" altLang="en-US" sz="1200" dirty="0"/>
            <a:t>二、</a:t>
          </a:r>
          <a:r>
            <a:rPr lang="zh-CN" altLang="en-US" sz="1200" dirty="0" smtClean="0"/>
            <a:t>系统分析的基本方法</a:t>
          </a:r>
          <a:endParaRPr lang="zh-CN" altLang="en-US" sz="1200" dirty="0"/>
        </a:p>
      </dgm:t>
    </dgm:pt>
    <dgm:pt modelId="{71A4B4C7-A644-457B-8B86-67EA72D01E56}" cxnId="{5C09D8D3-54C2-4F88-B23D-C639BD54A3CA}" type="parTrans">
      <dgm:prSet custT="1"/>
      <dgm:spPr/>
      <dgm:t>
        <a:bodyPr/>
        <a:lstStyle/>
        <a:p>
          <a:endParaRPr lang="zh-CN" altLang="en-US" sz="700"/>
        </a:p>
      </dgm:t>
    </dgm:pt>
    <dgm:pt modelId="{B2F8C4A1-F8E2-4B7C-9404-7848595007C0}" cxnId="{5C09D8D3-54C2-4F88-B23D-C639BD54A3CA}" type="sibTrans">
      <dgm:prSet/>
      <dgm:spPr/>
      <dgm:t>
        <a:bodyPr/>
        <a:lstStyle/>
        <a:p>
          <a:endParaRPr lang="zh-CN" altLang="en-US" sz="2400"/>
        </a:p>
      </dgm:t>
    </dgm:pt>
    <dgm:pt modelId="{4CF0DE3B-B918-440D-BDC8-A6B3820AC326}">
      <dgm:prSet phldrT="[文本]" custT="1"/>
      <dgm:spPr/>
      <dgm:t>
        <a:bodyPr/>
        <a:lstStyle/>
        <a:p>
          <a:r>
            <a:rPr lang="zh-CN" altLang="en-US" sz="1200" dirty="0"/>
            <a:t>一</a:t>
          </a:r>
          <a:r>
            <a:rPr lang="zh-CN" altLang="en-US" sz="1200" dirty="0" smtClean="0"/>
            <a:t>、系统的思想方法</a:t>
          </a:r>
          <a:endParaRPr lang="zh-CN" altLang="en-US" sz="1200" dirty="0"/>
        </a:p>
      </dgm:t>
    </dgm:pt>
    <dgm:pt modelId="{8F83F135-0420-41EF-A987-6A7DC95733A2}" cxnId="{C87A5C9A-2B76-46BC-9044-AACB3F63BC25}" type="parTrans">
      <dgm:prSet custT="1"/>
      <dgm:spPr/>
      <dgm:t>
        <a:bodyPr/>
        <a:lstStyle/>
        <a:p>
          <a:endParaRPr lang="zh-CN" altLang="en-US" sz="700"/>
        </a:p>
      </dgm:t>
    </dgm:pt>
    <dgm:pt modelId="{21853F10-C9BF-40A5-9933-776CFAA88F6C}" cxnId="{C87A5C9A-2B76-46BC-9044-AACB3F63BC25}" type="sibTrans">
      <dgm:prSet/>
      <dgm:spPr/>
      <dgm:t>
        <a:bodyPr/>
        <a:lstStyle/>
        <a:p>
          <a:endParaRPr lang="zh-CN" altLang="en-US" sz="2400"/>
        </a:p>
      </dgm:t>
    </dgm:pt>
    <dgm:pt modelId="{E54E9886-E260-4CE6-8579-C2A5E9424C8E}">
      <dgm:prSet phldrT="[文本]" custT="1"/>
      <dgm:spPr/>
      <dgm:t>
        <a:bodyPr/>
        <a:lstStyle/>
        <a:p>
          <a:r>
            <a:rPr lang="zh-CN" altLang="en-US" sz="1200" dirty="0"/>
            <a:t>（一</a:t>
          </a:r>
          <a:r>
            <a:rPr lang="zh-CN" altLang="en-US" sz="1200" dirty="0" smtClean="0"/>
            <a:t>）确定目标</a:t>
          </a:r>
          <a:endParaRPr lang="zh-CN" altLang="en-US" sz="1200" dirty="0"/>
        </a:p>
      </dgm:t>
    </dgm:pt>
    <dgm:pt modelId="{1015EA02-A040-453B-B105-FE312CCFED46}" cxnId="{262B2EF4-E7FD-4911-A036-7806176CA719}" type="parTrans">
      <dgm:prSet custT="1"/>
      <dgm:spPr/>
      <dgm:t>
        <a:bodyPr/>
        <a:lstStyle/>
        <a:p>
          <a:endParaRPr lang="zh-CN" altLang="en-US" sz="700"/>
        </a:p>
      </dgm:t>
    </dgm:pt>
    <dgm:pt modelId="{EB9DED0D-AEE7-4D4C-B716-23D015A955E4}" cxnId="{262B2EF4-E7FD-4911-A036-7806176CA719}" type="sibTrans">
      <dgm:prSet/>
      <dgm:spPr/>
      <dgm:t>
        <a:bodyPr/>
        <a:lstStyle/>
        <a:p>
          <a:endParaRPr lang="zh-CN" altLang="en-US" sz="2400"/>
        </a:p>
      </dgm:t>
    </dgm:pt>
    <dgm:pt modelId="{4A38FEA7-8F5B-472C-BCB0-E59FC52D1514}">
      <dgm:prSet custT="1"/>
      <dgm:spPr/>
      <dgm:t>
        <a:bodyPr/>
        <a:lstStyle/>
        <a:p>
          <a:r>
            <a:rPr lang="zh-CN" altLang="en-US" sz="1200" dirty="0"/>
            <a:t>（二</a:t>
          </a:r>
          <a:r>
            <a:rPr lang="zh-CN" altLang="en-US" sz="1200" dirty="0" smtClean="0"/>
            <a:t>）制订方案</a:t>
          </a:r>
          <a:endParaRPr lang="zh-CN" altLang="en-US" sz="1200" dirty="0"/>
        </a:p>
      </dgm:t>
    </dgm:pt>
    <dgm:pt modelId="{47E13849-7407-4896-BCF6-A2380A14F5AD}" cxnId="{1469AE57-E717-468E-9BA6-875D8ECD4C5D}" type="parTrans">
      <dgm:prSet custT="1"/>
      <dgm:spPr/>
      <dgm:t>
        <a:bodyPr/>
        <a:lstStyle/>
        <a:p>
          <a:endParaRPr lang="zh-CN" altLang="en-US" sz="700"/>
        </a:p>
      </dgm:t>
    </dgm:pt>
    <dgm:pt modelId="{8809CAD8-ABB8-40F5-B4DD-B89CFD7AA3F8}" cxnId="{1469AE57-E717-468E-9BA6-875D8ECD4C5D}" type="sibTrans">
      <dgm:prSet/>
      <dgm:spPr/>
      <dgm:t>
        <a:bodyPr/>
        <a:lstStyle/>
        <a:p>
          <a:endParaRPr lang="zh-CN" altLang="en-US" sz="2400"/>
        </a:p>
      </dgm:t>
    </dgm:pt>
    <dgm:pt modelId="{4E0DDB68-6074-4E10-A14E-92977FE30E36}">
      <dgm:prSet phldrT="[文本]" custT="1"/>
      <dgm:spPr/>
      <dgm:t>
        <a:bodyPr/>
        <a:lstStyle/>
        <a:p>
          <a:r>
            <a:rPr lang="zh-CN" altLang="en-US" sz="1200" dirty="0"/>
            <a:t>（一</a:t>
          </a:r>
          <a:r>
            <a:rPr lang="zh-CN" altLang="en-US" sz="1200" dirty="0" smtClean="0"/>
            <a:t>）整体性的分析</a:t>
          </a:r>
          <a:endParaRPr lang="zh-CN" altLang="en-US" sz="1200" dirty="0"/>
        </a:p>
      </dgm:t>
    </dgm:pt>
    <dgm:pt modelId="{47BB2E17-67B6-4B99-B3D5-A851E3B95154}" cxnId="{536F2D02-DC59-4980-9B8F-AE0743EBBC7B}" type="parTrans">
      <dgm:prSet custT="1"/>
      <dgm:spPr/>
      <dgm:t>
        <a:bodyPr/>
        <a:lstStyle/>
        <a:p>
          <a:endParaRPr lang="zh-CN" altLang="en-US" sz="700"/>
        </a:p>
      </dgm:t>
    </dgm:pt>
    <dgm:pt modelId="{FF84FDDF-6086-470B-8F98-9B7EEE68EF64}" cxnId="{536F2D02-DC59-4980-9B8F-AE0743EBBC7B}" type="sibTrans">
      <dgm:prSet/>
      <dgm:spPr/>
      <dgm:t>
        <a:bodyPr/>
        <a:lstStyle/>
        <a:p>
          <a:endParaRPr lang="zh-CN" altLang="en-US" sz="2400"/>
        </a:p>
      </dgm:t>
    </dgm:pt>
    <dgm:pt modelId="{E8232895-1BE1-4E34-ABDF-243D6A433797}">
      <dgm:prSet phldrT="[文本]" custT="1"/>
      <dgm:spPr/>
      <dgm:t>
        <a:bodyPr/>
        <a:lstStyle/>
        <a:p>
          <a:r>
            <a:rPr lang="zh-CN" altLang="en-US" sz="1200" dirty="0"/>
            <a:t>（二</a:t>
          </a:r>
          <a:r>
            <a:rPr lang="zh-CN" altLang="en-US" sz="1200" dirty="0" smtClean="0"/>
            <a:t>）功能性的分析</a:t>
          </a:r>
          <a:endParaRPr lang="zh-CN" altLang="en-US" sz="1200" dirty="0"/>
        </a:p>
      </dgm:t>
    </dgm:pt>
    <dgm:pt modelId="{8A108295-E2B5-47A7-92C9-6BC2B49D9111}" cxnId="{7D64AC18-7544-40AA-A05E-D36288C9CDB6}" type="parTrans">
      <dgm:prSet custT="1"/>
      <dgm:spPr/>
      <dgm:t>
        <a:bodyPr/>
        <a:lstStyle/>
        <a:p>
          <a:endParaRPr lang="zh-CN" altLang="en-US" sz="700"/>
        </a:p>
      </dgm:t>
    </dgm:pt>
    <dgm:pt modelId="{773D126A-45B6-4EE8-9576-36AE51CC1A75}" cxnId="{7D64AC18-7544-40AA-A05E-D36288C9CDB6}" type="sibTrans">
      <dgm:prSet/>
      <dgm:spPr/>
      <dgm:t>
        <a:bodyPr/>
        <a:lstStyle/>
        <a:p>
          <a:endParaRPr lang="zh-CN" altLang="en-US" sz="2400"/>
        </a:p>
      </dgm:t>
    </dgm:pt>
    <dgm:pt modelId="{70A45FEC-F881-427A-AC92-A91E248B2537}">
      <dgm:prSet phldrT="[文本]" custT="1"/>
      <dgm:spPr/>
      <dgm:t>
        <a:bodyPr/>
        <a:lstStyle/>
        <a:p>
          <a:r>
            <a:rPr lang="zh-CN" altLang="en-US" sz="1200" dirty="0"/>
            <a:t>（三</a:t>
          </a:r>
          <a:r>
            <a:rPr lang="zh-CN" altLang="en-US" sz="1200" dirty="0" smtClean="0"/>
            <a:t>）相关性的分析</a:t>
          </a:r>
          <a:endParaRPr lang="zh-CN" altLang="en-US" sz="1200" dirty="0"/>
        </a:p>
      </dgm:t>
    </dgm:pt>
    <dgm:pt modelId="{5ED642AC-4313-452F-BF02-9971D699DAB5}" cxnId="{7B749728-7512-4A06-868A-F9A501436C26}" type="parTrans">
      <dgm:prSet custT="1"/>
      <dgm:spPr/>
      <dgm:t>
        <a:bodyPr/>
        <a:lstStyle/>
        <a:p>
          <a:endParaRPr lang="zh-CN" altLang="en-US" sz="700"/>
        </a:p>
      </dgm:t>
    </dgm:pt>
    <dgm:pt modelId="{955623D3-9947-4A3A-951C-5BA7BA1E9F31}" cxnId="{7B749728-7512-4A06-868A-F9A501436C26}" type="sibTrans">
      <dgm:prSet/>
      <dgm:spPr/>
      <dgm:t>
        <a:bodyPr/>
        <a:lstStyle/>
        <a:p>
          <a:endParaRPr lang="zh-CN" altLang="en-US" sz="2400"/>
        </a:p>
      </dgm:t>
    </dgm:pt>
    <dgm:pt modelId="{E37085BF-E933-48C4-ADAE-D17F1C55505A}">
      <dgm:prSet custT="1"/>
      <dgm:spPr/>
      <dgm:t>
        <a:bodyPr/>
        <a:lstStyle/>
        <a:p>
          <a:r>
            <a:rPr lang="zh-CN" altLang="en-US" sz="1200" dirty="0"/>
            <a:t>（三</a:t>
          </a:r>
          <a:r>
            <a:rPr lang="zh-CN" altLang="en-US" sz="1200" dirty="0" smtClean="0"/>
            <a:t>）确定最佳方案</a:t>
          </a:r>
          <a:endParaRPr lang="zh-CN" altLang="en-US" sz="1200" dirty="0"/>
        </a:p>
      </dgm:t>
    </dgm:pt>
    <dgm:pt modelId="{36F2ABB7-1706-4383-B549-408D8541FF29}" cxnId="{9F629AE2-2639-41EE-A197-2528DE54B1B4}" type="parTrans">
      <dgm:prSet custT="1"/>
      <dgm:spPr/>
      <dgm:t>
        <a:bodyPr/>
        <a:lstStyle/>
        <a:p>
          <a:endParaRPr lang="zh-CN" altLang="en-US" sz="700"/>
        </a:p>
      </dgm:t>
    </dgm:pt>
    <dgm:pt modelId="{72650DDC-B02F-407F-B60D-002AEB1F232F}" cxnId="{9F629AE2-2639-41EE-A197-2528DE54B1B4}" type="sibTrans">
      <dgm:prSet/>
      <dgm:spPr/>
      <dgm:t>
        <a:bodyPr/>
        <a:lstStyle/>
        <a:p>
          <a:endParaRPr lang="zh-CN" altLang="en-US" sz="2400"/>
        </a:p>
      </dgm:t>
    </dgm:pt>
    <dgm:pt modelId="{9BA70E5A-8991-4760-AB63-79F344DEA63E}">
      <dgm:prSet custT="1"/>
      <dgm:spPr/>
      <dgm:t>
        <a:bodyPr/>
        <a:lstStyle/>
        <a:p>
          <a:r>
            <a:rPr lang="zh-CN" altLang="en-US" sz="1200" dirty="0" smtClean="0"/>
            <a:t>基本原则</a:t>
          </a:r>
          <a:endParaRPr lang="zh-CN" altLang="en-US" sz="1200" dirty="0"/>
        </a:p>
      </dgm:t>
    </dgm:pt>
    <dgm:pt modelId="{20381732-66F0-47A9-BC5A-E692E1537A2D}" cxnId="{0FCCD662-05EB-44BC-BA1B-0BB397A38728}" type="parTrans">
      <dgm:prSet custT="1"/>
      <dgm:spPr/>
      <dgm:t>
        <a:bodyPr/>
        <a:lstStyle/>
        <a:p>
          <a:endParaRPr lang="zh-CN" altLang="en-US" sz="700"/>
        </a:p>
      </dgm:t>
    </dgm:pt>
    <dgm:pt modelId="{3BA5076D-B8F2-4B0A-B864-672D8EAEE07D}" cxnId="{0FCCD662-05EB-44BC-BA1B-0BB397A38728}" type="sibTrans">
      <dgm:prSet/>
      <dgm:spPr/>
      <dgm:t>
        <a:bodyPr/>
        <a:lstStyle/>
        <a:p>
          <a:endParaRPr lang="zh-CN" altLang="en-US" sz="2400"/>
        </a:p>
      </dgm:t>
    </dgm:pt>
    <dgm:pt modelId="{03F37BB8-7000-45AD-882E-DD8204876E72}">
      <dgm:prSet phldrT="[文本]" custT="1"/>
      <dgm:spPr/>
      <dgm:t>
        <a:bodyPr/>
        <a:lstStyle/>
        <a:p>
          <a:r>
            <a:rPr lang="zh-CN" altLang="en-US" sz="1200" dirty="0" smtClean="0"/>
            <a:t>主要步骤</a:t>
          </a:r>
          <a:endParaRPr lang="zh-CN" altLang="en-US" sz="1200" dirty="0"/>
        </a:p>
      </dgm:t>
    </dgm:pt>
    <dgm:pt modelId="{F4D85FFE-294A-44EE-8202-9D2C7A7E768F}" cxnId="{35C44712-71D6-46F8-BD01-2943D013E416}" type="parTrans">
      <dgm:prSet/>
      <dgm:spPr/>
      <dgm:t>
        <a:bodyPr/>
        <a:lstStyle/>
        <a:p>
          <a:endParaRPr lang="zh-CN" altLang="en-US"/>
        </a:p>
      </dgm:t>
    </dgm:pt>
    <dgm:pt modelId="{C6DF01C4-DF27-4A6F-B190-B267F4CEFB44}" cxnId="{35C44712-71D6-46F8-BD01-2943D013E416}" type="sibTrans">
      <dgm:prSet/>
      <dgm:spPr/>
      <dgm:t>
        <a:bodyPr/>
        <a:lstStyle/>
        <a:p>
          <a:endParaRPr lang="zh-CN" altLang="en-US"/>
        </a:p>
      </dgm:t>
    </dgm:pt>
    <dgm:pt modelId="{EB0A54A7-9E8B-4F72-807D-309B58773CE8}" type="pres">
      <dgm:prSet presAssocID="{4B91137F-530E-45D2-8746-DEBDE70826F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4A02354-6478-4724-B230-573A70F50B7D}" type="pres">
      <dgm:prSet presAssocID="{7F69A855-2543-4015-9984-C94BC8ED73B2}" presName="root1" presStyleCnt="0"/>
      <dgm:spPr/>
    </dgm:pt>
    <dgm:pt modelId="{A24BB547-1B5B-49CD-9B1E-F524B1AF08C1}" type="pres">
      <dgm:prSet presAssocID="{7F69A855-2543-4015-9984-C94BC8ED73B2}" presName="LevelOneTextNode" presStyleLbl="node0" presStyleIdx="0" presStyleCnt="1" custScaleX="94125" custScaleY="88755" custLinFactNeighborX="-19980" custLinFactNeighborY="2388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81C5BC3-C906-4095-80E7-11CC08A6F8AE}" type="pres">
      <dgm:prSet presAssocID="{7F69A855-2543-4015-9984-C94BC8ED73B2}" presName="level2hierChild" presStyleCnt="0"/>
      <dgm:spPr/>
    </dgm:pt>
    <dgm:pt modelId="{7D5EA5B9-7C12-49F7-9855-B1915301E824}" type="pres">
      <dgm:prSet presAssocID="{8F83F135-0420-41EF-A987-6A7DC95733A2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C218795A-E5F7-421B-8AAE-EF5EA23FFE45}" type="pres">
      <dgm:prSet presAssocID="{8F83F135-0420-41EF-A987-6A7DC95733A2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957FB5A5-4B80-46BC-949E-8530FE8B565E}" type="pres">
      <dgm:prSet presAssocID="{4CF0DE3B-B918-440D-BDC8-A6B3820AC326}" presName="root2" presStyleCnt="0"/>
      <dgm:spPr/>
    </dgm:pt>
    <dgm:pt modelId="{D2D7E0F9-9FAA-4E70-A785-D5438DC0B7F2}" type="pres">
      <dgm:prSet presAssocID="{4CF0DE3B-B918-440D-BDC8-A6B3820AC326}" presName="LevelTwoTextNode" presStyleLbl="node2" presStyleIdx="0" presStyleCnt="2" custScaleX="124078" custScaleY="90122" custLinFactNeighborX="-14767" custLinFactNeighborY="2771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0543FA-1A0E-4844-A260-CD165FA7BD03}" type="pres">
      <dgm:prSet presAssocID="{4CF0DE3B-B918-440D-BDC8-A6B3820AC326}" presName="level3hierChild" presStyleCnt="0"/>
      <dgm:spPr/>
    </dgm:pt>
    <dgm:pt modelId="{C872D1AA-F8E2-4E4D-A578-4B6FC101D7B0}" type="pres">
      <dgm:prSet presAssocID="{47BB2E17-67B6-4B99-B3D5-A851E3B95154}" presName="conn2-1" presStyleLbl="parChTrans1D3" presStyleIdx="0" presStyleCnt="5"/>
      <dgm:spPr/>
      <dgm:t>
        <a:bodyPr/>
        <a:lstStyle/>
        <a:p>
          <a:endParaRPr lang="zh-CN" altLang="en-US"/>
        </a:p>
      </dgm:t>
    </dgm:pt>
    <dgm:pt modelId="{05EBDD3B-AFEA-4694-A46D-75DCE076BADE}" type="pres">
      <dgm:prSet presAssocID="{47BB2E17-67B6-4B99-B3D5-A851E3B95154}" presName="connTx" presStyleLbl="parChTrans1D3" presStyleIdx="0" presStyleCnt="5"/>
      <dgm:spPr/>
      <dgm:t>
        <a:bodyPr/>
        <a:lstStyle/>
        <a:p>
          <a:endParaRPr lang="zh-CN" altLang="en-US"/>
        </a:p>
      </dgm:t>
    </dgm:pt>
    <dgm:pt modelId="{21D08271-C455-49DB-A551-0A8D584D6E79}" type="pres">
      <dgm:prSet presAssocID="{4E0DDB68-6074-4E10-A14E-92977FE30E36}" presName="root2" presStyleCnt="0"/>
      <dgm:spPr/>
    </dgm:pt>
    <dgm:pt modelId="{277AE3C5-4811-422B-AF38-22B443755242}" type="pres">
      <dgm:prSet presAssocID="{4E0DDB68-6074-4E10-A14E-92977FE30E36}" presName="LevelTwoTextNode" presStyleLbl="node3" presStyleIdx="0" presStyleCnt="5" custScaleX="158154" custScaleY="52308" custLinFactNeighborY="-2908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F385FFF-5F8E-44C8-BBC3-D37DC77CE05C}" type="pres">
      <dgm:prSet presAssocID="{4E0DDB68-6074-4E10-A14E-92977FE30E36}" presName="level3hierChild" presStyleCnt="0"/>
      <dgm:spPr/>
    </dgm:pt>
    <dgm:pt modelId="{D292E516-2596-4064-B00A-6BBB83511980}" type="pres">
      <dgm:prSet presAssocID="{8A108295-E2B5-47A7-92C9-6BC2B49D9111}" presName="conn2-1" presStyleLbl="parChTrans1D3" presStyleIdx="1" presStyleCnt="5"/>
      <dgm:spPr/>
      <dgm:t>
        <a:bodyPr/>
        <a:lstStyle/>
        <a:p>
          <a:endParaRPr lang="zh-CN" altLang="en-US"/>
        </a:p>
      </dgm:t>
    </dgm:pt>
    <dgm:pt modelId="{CE5DFEB5-4414-42B4-9682-9163E4F901FC}" type="pres">
      <dgm:prSet presAssocID="{8A108295-E2B5-47A7-92C9-6BC2B49D9111}" presName="connTx" presStyleLbl="parChTrans1D3" presStyleIdx="1" presStyleCnt="5"/>
      <dgm:spPr/>
      <dgm:t>
        <a:bodyPr/>
        <a:lstStyle/>
        <a:p>
          <a:endParaRPr lang="zh-CN" altLang="en-US"/>
        </a:p>
      </dgm:t>
    </dgm:pt>
    <dgm:pt modelId="{57FD2C86-ADAF-4167-A474-409DF4D1EF1B}" type="pres">
      <dgm:prSet presAssocID="{E8232895-1BE1-4E34-ABDF-243D6A433797}" presName="root2" presStyleCnt="0"/>
      <dgm:spPr/>
    </dgm:pt>
    <dgm:pt modelId="{C7F7CD34-DD4D-403B-9AAB-881D397AAF37}" type="pres">
      <dgm:prSet presAssocID="{E8232895-1BE1-4E34-ABDF-243D6A433797}" presName="LevelTwoTextNode" presStyleLbl="node3" presStyleIdx="1" presStyleCnt="5" custScaleX="158154" custScaleY="52308" custLinFactNeighborY="-2249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7A7ABB1-D6BC-41F9-AF41-3BAF0733515C}" type="pres">
      <dgm:prSet presAssocID="{E8232895-1BE1-4E34-ABDF-243D6A433797}" presName="level3hierChild" presStyleCnt="0"/>
      <dgm:spPr/>
    </dgm:pt>
    <dgm:pt modelId="{25D5A239-17E8-4791-889E-35805561AFF6}" type="pres">
      <dgm:prSet presAssocID="{5ED642AC-4313-452F-BF02-9971D699DAB5}" presName="conn2-1" presStyleLbl="parChTrans1D3" presStyleIdx="2" presStyleCnt="5"/>
      <dgm:spPr/>
      <dgm:t>
        <a:bodyPr/>
        <a:lstStyle/>
        <a:p>
          <a:endParaRPr lang="zh-CN" altLang="en-US"/>
        </a:p>
      </dgm:t>
    </dgm:pt>
    <dgm:pt modelId="{2D439663-54A5-479D-A339-133E117E41D1}" type="pres">
      <dgm:prSet presAssocID="{5ED642AC-4313-452F-BF02-9971D699DAB5}" presName="connTx" presStyleLbl="parChTrans1D3" presStyleIdx="2" presStyleCnt="5"/>
      <dgm:spPr/>
      <dgm:t>
        <a:bodyPr/>
        <a:lstStyle/>
        <a:p>
          <a:endParaRPr lang="zh-CN" altLang="en-US"/>
        </a:p>
      </dgm:t>
    </dgm:pt>
    <dgm:pt modelId="{825F1650-895D-40D4-9D33-C57D3FC7ECCA}" type="pres">
      <dgm:prSet presAssocID="{70A45FEC-F881-427A-AC92-A91E248B2537}" presName="root2" presStyleCnt="0"/>
      <dgm:spPr/>
    </dgm:pt>
    <dgm:pt modelId="{97802029-476B-450C-A2DA-E43D6041ADF2}" type="pres">
      <dgm:prSet presAssocID="{70A45FEC-F881-427A-AC92-A91E248B2537}" presName="LevelTwoTextNode" presStyleLbl="node3" presStyleIdx="2" presStyleCnt="5" custScaleX="158154" custScaleY="52308" custLinFactNeighborY="-63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A8016A5-864B-4299-B94E-0DEF50140F0C}" type="pres">
      <dgm:prSet presAssocID="{70A45FEC-F881-427A-AC92-A91E248B2537}" presName="level3hierChild" presStyleCnt="0"/>
      <dgm:spPr/>
    </dgm:pt>
    <dgm:pt modelId="{1756E05E-BB5F-4015-954A-66A493E79FE2}" type="pres">
      <dgm:prSet presAssocID="{71A4B4C7-A644-457B-8B86-67EA72D01E56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6F8A5F13-BE3F-4CCB-BF58-260753D3914F}" type="pres">
      <dgm:prSet presAssocID="{71A4B4C7-A644-457B-8B86-67EA72D01E56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01143C6D-1B2A-40E5-8334-63B08FC59644}" type="pres">
      <dgm:prSet presAssocID="{ADA5EC20-0F88-4011-9A5C-07C3A98E846F}" presName="root2" presStyleCnt="0"/>
      <dgm:spPr/>
    </dgm:pt>
    <dgm:pt modelId="{8D6A9E81-D7E6-4546-87BB-8087D23CFDE9}" type="pres">
      <dgm:prSet presAssocID="{ADA5EC20-0F88-4011-9A5C-07C3A98E846F}" presName="LevelTwoTextNode" presStyleLbl="node2" presStyleIdx="1" presStyleCnt="2" custScaleX="132786" custScaleY="84022" custLinFactNeighborX="-14767" custLinFactNeighborY="403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AD81918-12ED-412C-9B21-9E0EF2871E0D}" type="pres">
      <dgm:prSet presAssocID="{ADA5EC20-0F88-4011-9A5C-07C3A98E846F}" presName="level3hierChild" presStyleCnt="0"/>
      <dgm:spPr/>
    </dgm:pt>
    <dgm:pt modelId="{F3950598-C286-451D-B8C1-8265D20DC01F}" type="pres">
      <dgm:prSet presAssocID="{F4D85FFE-294A-44EE-8202-9D2C7A7E768F}" presName="conn2-1" presStyleLbl="parChTrans1D3" presStyleIdx="3" presStyleCnt="5"/>
      <dgm:spPr/>
      <dgm:t>
        <a:bodyPr/>
        <a:lstStyle/>
        <a:p>
          <a:endParaRPr lang="zh-CN" altLang="en-US"/>
        </a:p>
      </dgm:t>
    </dgm:pt>
    <dgm:pt modelId="{D3E4BDFF-A8F4-4C7B-ADAA-A81ACA31843C}" type="pres">
      <dgm:prSet presAssocID="{F4D85FFE-294A-44EE-8202-9D2C7A7E768F}" presName="connTx" presStyleLbl="parChTrans1D3" presStyleIdx="3" presStyleCnt="5"/>
      <dgm:spPr/>
      <dgm:t>
        <a:bodyPr/>
        <a:lstStyle/>
        <a:p>
          <a:endParaRPr lang="zh-CN" altLang="en-US"/>
        </a:p>
      </dgm:t>
    </dgm:pt>
    <dgm:pt modelId="{AA2B0029-E47D-46D7-8C81-C9D9742EDDB5}" type="pres">
      <dgm:prSet presAssocID="{03F37BB8-7000-45AD-882E-DD8204876E72}" presName="root2" presStyleCnt="0"/>
      <dgm:spPr/>
    </dgm:pt>
    <dgm:pt modelId="{8736BE88-E1A2-4772-8320-BAF6AF5EE6DD}" type="pres">
      <dgm:prSet presAssocID="{03F37BB8-7000-45AD-882E-DD8204876E72}" presName="LevelTwoTextNode" presStyleLbl="node3" presStyleIdx="3" presStyleCnt="5" custScaleX="144654" custScaleY="58107" custLinFactNeighborY="-1730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524CE49-DC60-4EB2-98BF-4CD4A5590F18}" type="pres">
      <dgm:prSet presAssocID="{03F37BB8-7000-45AD-882E-DD8204876E72}" presName="level3hierChild" presStyleCnt="0"/>
      <dgm:spPr/>
    </dgm:pt>
    <dgm:pt modelId="{A6AF9623-E552-4975-8719-5849C62989C8}" type="pres">
      <dgm:prSet presAssocID="{1015EA02-A040-453B-B105-FE312CCFED46}" presName="conn2-1" presStyleLbl="parChTrans1D4" presStyleIdx="0" presStyleCnt="3"/>
      <dgm:spPr/>
      <dgm:t>
        <a:bodyPr/>
        <a:lstStyle/>
        <a:p>
          <a:endParaRPr lang="zh-CN" altLang="en-US"/>
        </a:p>
      </dgm:t>
    </dgm:pt>
    <dgm:pt modelId="{6364B3E2-BC37-4DD0-ABC1-B7882EA10BD8}" type="pres">
      <dgm:prSet presAssocID="{1015EA02-A040-453B-B105-FE312CCFED46}" presName="connTx" presStyleLbl="parChTrans1D4" presStyleIdx="0" presStyleCnt="3"/>
      <dgm:spPr/>
      <dgm:t>
        <a:bodyPr/>
        <a:lstStyle/>
        <a:p>
          <a:endParaRPr lang="zh-CN" altLang="en-US"/>
        </a:p>
      </dgm:t>
    </dgm:pt>
    <dgm:pt modelId="{9E9B376A-ACCA-4A01-AAD1-3A227C1CD555}" type="pres">
      <dgm:prSet presAssocID="{E54E9886-E260-4CE6-8579-C2A5E9424C8E}" presName="root2" presStyleCnt="0"/>
      <dgm:spPr/>
    </dgm:pt>
    <dgm:pt modelId="{F53B5037-391D-4283-9592-05528D3F8FBB}" type="pres">
      <dgm:prSet presAssocID="{E54E9886-E260-4CE6-8579-C2A5E9424C8E}" presName="LevelTwoTextNode" presStyleLbl="node4" presStyleIdx="0" presStyleCnt="3" custScaleX="145340" custScaleY="49434" custLinFactNeighborX="1595" custLinFactNeighborY="182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C1936B2-3A07-4683-8999-6DC22DE3EFBB}" type="pres">
      <dgm:prSet presAssocID="{E54E9886-E260-4CE6-8579-C2A5E9424C8E}" presName="level3hierChild" presStyleCnt="0"/>
      <dgm:spPr/>
    </dgm:pt>
    <dgm:pt modelId="{D1AA1C88-1CB8-4CD1-AAC3-0F7A57B9DF24}" type="pres">
      <dgm:prSet presAssocID="{47E13849-7407-4896-BCF6-A2380A14F5AD}" presName="conn2-1" presStyleLbl="parChTrans1D4" presStyleIdx="1" presStyleCnt="3"/>
      <dgm:spPr/>
      <dgm:t>
        <a:bodyPr/>
        <a:lstStyle/>
        <a:p>
          <a:endParaRPr lang="zh-CN" altLang="en-US"/>
        </a:p>
      </dgm:t>
    </dgm:pt>
    <dgm:pt modelId="{D3753DEE-F378-4DF2-AC26-86D35AFD9331}" type="pres">
      <dgm:prSet presAssocID="{47E13849-7407-4896-BCF6-A2380A14F5AD}" presName="connTx" presStyleLbl="parChTrans1D4" presStyleIdx="1" presStyleCnt="3"/>
      <dgm:spPr/>
      <dgm:t>
        <a:bodyPr/>
        <a:lstStyle/>
        <a:p>
          <a:endParaRPr lang="zh-CN" altLang="en-US"/>
        </a:p>
      </dgm:t>
    </dgm:pt>
    <dgm:pt modelId="{7788C602-3141-45FA-B500-D9F14B469F60}" type="pres">
      <dgm:prSet presAssocID="{4A38FEA7-8F5B-472C-BCB0-E59FC52D1514}" presName="root2" presStyleCnt="0"/>
      <dgm:spPr/>
    </dgm:pt>
    <dgm:pt modelId="{82AABB25-9266-42C2-ADEF-E169CA746113}" type="pres">
      <dgm:prSet presAssocID="{4A38FEA7-8F5B-472C-BCB0-E59FC52D1514}" presName="LevelTwoTextNode" presStyleLbl="node4" presStyleIdx="1" presStyleCnt="3" custScaleX="145340" custScaleY="49434" custLinFactNeighborX="1595" custLinFactNeighborY="-187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1E99F4F-5BA9-45C4-943A-4D26202AB01D}" type="pres">
      <dgm:prSet presAssocID="{4A38FEA7-8F5B-472C-BCB0-E59FC52D1514}" presName="level3hierChild" presStyleCnt="0"/>
      <dgm:spPr/>
    </dgm:pt>
    <dgm:pt modelId="{2F83F12F-2CDD-4DDF-9027-9561F3583504}" type="pres">
      <dgm:prSet presAssocID="{36F2ABB7-1706-4383-B549-408D8541FF29}" presName="conn2-1" presStyleLbl="parChTrans1D4" presStyleIdx="2" presStyleCnt="3"/>
      <dgm:spPr/>
      <dgm:t>
        <a:bodyPr/>
        <a:lstStyle/>
        <a:p>
          <a:endParaRPr lang="zh-CN" altLang="en-US"/>
        </a:p>
      </dgm:t>
    </dgm:pt>
    <dgm:pt modelId="{F097B18B-D932-462D-93A7-E89B51A1474A}" type="pres">
      <dgm:prSet presAssocID="{36F2ABB7-1706-4383-B549-408D8541FF29}" presName="connTx" presStyleLbl="parChTrans1D4" presStyleIdx="2" presStyleCnt="3"/>
      <dgm:spPr/>
      <dgm:t>
        <a:bodyPr/>
        <a:lstStyle/>
        <a:p>
          <a:endParaRPr lang="zh-CN" altLang="en-US"/>
        </a:p>
      </dgm:t>
    </dgm:pt>
    <dgm:pt modelId="{216AA7EC-4E12-4C22-B15C-F7293B7A873E}" type="pres">
      <dgm:prSet presAssocID="{E37085BF-E933-48C4-ADAE-D17F1C55505A}" presName="root2" presStyleCnt="0"/>
      <dgm:spPr/>
    </dgm:pt>
    <dgm:pt modelId="{B3413CC1-06FE-4145-8507-2C8D9036BA91}" type="pres">
      <dgm:prSet presAssocID="{E37085BF-E933-48C4-ADAE-D17F1C55505A}" presName="LevelTwoTextNode" presStyleLbl="node4" presStyleIdx="2" presStyleCnt="3" custScaleX="149446" custScaleY="5230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8D8EAD6-1E4A-4561-A646-2681E93D201D}" type="pres">
      <dgm:prSet presAssocID="{E37085BF-E933-48C4-ADAE-D17F1C55505A}" presName="level3hierChild" presStyleCnt="0"/>
      <dgm:spPr/>
    </dgm:pt>
    <dgm:pt modelId="{69A60769-3F6A-4A46-90D6-358BEC2081F7}" type="pres">
      <dgm:prSet presAssocID="{20381732-66F0-47A9-BC5A-E692E1537A2D}" presName="conn2-1" presStyleLbl="parChTrans1D3" presStyleIdx="4" presStyleCnt="5"/>
      <dgm:spPr/>
      <dgm:t>
        <a:bodyPr/>
        <a:lstStyle/>
        <a:p>
          <a:endParaRPr lang="zh-CN" altLang="en-US"/>
        </a:p>
      </dgm:t>
    </dgm:pt>
    <dgm:pt modelId="{F51D8BCF-DADA-4741-B9D8-7B7ED419AAF5}" type="pres">
      <dgm:prSet presAssocID="{20381732-66F0-47A9-BC5A-E692E1537A2D}" presName="connTx" presStyleLbl="parChTrans1D3" presStyleIdx="4" presStyleCnt="5"/>
      <dgm:spPr/>
      <dgm:t>
        <a:bodyPr/>
        <a:lstStyle/>
        <a:p>
          <a:endParaRPr lang="zh-CN" altLang="en-US"/>
        </a:p>
      </dgm:t>
    </dgm:pt>
    <dgm:pt modelId="{B9D469F0-4AF2-45FE-8BCE-73C07BE44A86}" type="pres">
      <dgm:prSet presAssocID="{9BA70E5A-8991-4760-AB63-79F344DEA63E}" presName="root2" presStyleCnt="0"/>
      <dgm:spPr/>
    </dgm:pt>
    <dgm:pt modelId="{003B6B1E-F607-472C-802A-5DD32CD1A814}" type="pres">
      <dgm:prSet presAssocID="{9BA70E5A-8991-4760-AB63-79F344DEA63E}" presName="LevelTwoTextNode" presStyleLbl="node3" presStyleIdx="4" presStyleCnt="5" custScaleX="149446" custScaleY="52308" custLinFactNeighborY="2683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8B61188-4DA6-4CC2-9411-E516C0CAFF31}" type="pres">
      <dgm:prSet presAssocID="{9BA70E5A-8991-4760-AB63-79F344DEA63E}" presName="level3hierChild" presStyleCnt="0"/>
      <dgm:spPr/>
    </dgm:pt>
  </dgm:ptLst>
  <dgm:cxnLst>
    <dgm:cxn modelId="{48D0DC66-7549-4663-AF5B-B1CDC82DD61F}" type="presOf" srcId="{8A108295-E2B5-47A7-92C9-6BC2B49D9111}" destId="{CE5DFEB5-4414-42B4-9682-9163E4F901FC}" srcOrd="1" destOrd="0" presId="urn:microsoft.com/office/officeart/2005/8/layout/hierarchy2"/>
    <dgm:cxn modelId="{77421129-82CD-47B1-880D-E68E689FF006}" type="presOf" srcId="{20381732-66F0-47A9-BC5A-E692E1537A2D}" destId="{F51D8BCF-DADA-4741-B9D8-7B7ED419AAF5}" srcOrd="1" destOrd="0" presId="urn:microsoft.com/office/officeart/2005/8/layout/hierarchy2"/>
    <dgm:cxn modelId="{A854B865-CF9D-40B7-A9A5-D9F3CE16BAE9}" type="presOf" srcId="{F4D85FFE-294A-44EE-8202-9D2C7A7E768F}" destId="{D3E4BDFF-A8F4-4C7B-ADAA-A81ACA31843C}" srcOrd="1" destOrd="0" presId="urn:microsoft.com/office/officeart/2005/8/layout/hierarchy2"/>
    <dgm:cxn modelId="{C87A5C9A-2B76-46BC-9044-AACB3F63BC25}" srcId="{7F69A855-2543-4015-9984-C94BC8ED73B2}" destId="{4CF0DE3B-B918-440D-BDC8-A6B3820AC326}" srcOrd="0" destOrd="0" parTransId="{8F83F135-0420-41EF-A987-6A7DC95733A2}" sibTransId="{21853F10-C9BF-40A5-9933-776CFAA88F6C}"/>
    <dgm:cxn modelId="{35C44712-71D6-46F8-BD01-2943D013E416}" srcId="{ADA5EC20-0F88-4011-9A5C-07C3A98E846F}" destId="{03F37BB8-7000-45AD-882E-DD8204876E72}" srcOrd="0" destOrd="0" parTransId="{F4D85FFE-294A-44EE-8202-9D2C7A7E768F}" sibTransId="{C6DF01C4-DF27-4A6F-B190-B267F4CEFB44}"/>
    <dgm:cxn modelId="{669285D7-BB15-4610-AEFD-AB048181131F}" type="presOf" srcId="{4A38FEA7-8F5B-472C-BCB0-E59FC52D1514}" destId="{82AABB25-9266-42C2-ADEF-E169CA746113}" srcOrd="0" destOrd="0" presId="urn:microsoft.com/office/officeart/2005/8/layout/hierarchy2"/>
    <dgm:cxn modelId="{B98FFF9D-8C52-4689-BFC5-A842FECF4164}" type="presOf" srcId="{4E0DDB68-6074-4E10-A14E-92977FE30E36}" destId="{277AE3C5-4811-422B-AF38-22B443755242}" srcOrd="0" destOrd="0" presId="urn:microsoft.com/office/officeart/2005/8/layout/hierarchy2"/>
    <dgm:cxn modelId="{A6F0414F-0411-4FBA-83DD-3D62AFD29E30}" type="presOf" srcId="{36F2ABB7-1706-4383-B549-408D8541FF29}" destId="{2F83F12F-2CDD-4DDF-9027-9561F3583504}" srcOrd="0" destOrd="0" presId="urn:microsoft.com/office/officeart/2005/8/layout/hierarchy2"/>
    <dgm:cxn modelId="{61BF98C2-575C-48AF-AA24-EAC36F482DC7}" type="presOf" srcId="{8A108295-E2B5-47A7-92C9-6BC2B49D9111}" destId="{D292E516-2596-4064-B00A-6BBB83511980}" srcOrd="0" destOrd="0" presId="urn:microsoft.com/office/officeart/2005/8/layout/hierarchy2"/>
    <dgm:cxn modelId="{95B22A65-E9EB-4A8B-B8DF-238F5883DD33}" type="presOf" srcId="{E37085BF-E933-48C4-ADAE-D17F1C55505A}" destId="{B3413CC1-06FE-4145-8507-2C8D9036BA91}" srcOrd="0" destOrd="0" presId="urn:microsoft.com/office/officeart/2005/8/layout/hierarchy2"/>
    <dgm:cxn modelId="{0FCCD662-05EB-44BC-BA1B-0BB397A38728}" srcId="{ADA5EC20-0F88-4011-9A5C-07C3A98E846F}" destId="{9BA70E5A-8991-4760-AB63-79F344DEA63E}" srcOrd="1" destOrd="0" parTransId="{20381732-66F0-47A9-BC5A-E692E1537A2D}" sibTransId="{3BA5076D-B8F2-4B0A-B864-672D8EAEE07D}"/>
    <dgm:cxn modelId="{B0CF7B6F-67BE-4396-88D9-A333DC0ABFE8}" type="presOf" srcId="{71A4B4C7-A644-457B-8B86-67EA72D01E56}" destId="{1756E05E-BB5F-4015-954A-66A493E79FE2}" srcOrd="0" destOrd="0" presId="urn:microsoft.com/office/officeart/2005/8/layout/hierarchy2"/>
    <dgm:cxn modelId="{9D060270-D1FD-4B60-B9A4-68BE9375186B}" type="presOf" srcId="{9BA70E5A-8991-4760-AB63-79F344DEA63E}" destId="{003B6B1E-F607-472C-802A-5DD32CD1A814}" srcOrd="0" destOrd="0" presId="urn:microsoft.com/office/officeart/2005/8/layout/hierarchy2"/>
    <dgm:cxn modelId="{1469AE57-E717-468E-9BA6-875D8ECD4C5D}" srcId="{03F37BB8-7000-45AD-882E-DD8204876E72}" destId="{4A38FEA7-8F5B-472C-BCB0-E59FC52D1514}" srcOrd="1" destOrd="0" parTransId="{47E13849-7407-4896-BCF6-A2380A14F5AD}" sibTransId="{8809CAD8-ABB8-40F5-B4DD-B89CFD7AA3F8}"/>
    <dgm:cxn modelId="{094FAFAF-B6D5-47BF-B460-21D43324E0A1}" type="presOf" srcId="{ADA5EC20-0F88-4011-9A5C-07C3A98E846F}" destId="{8D6A9E81-D7E6-4546-87BB-8087D23CFDE9}" srcOrd="0" destOrd="0" presId="urn:microsoft.com/office/officeart/2005/8/layout/hierarchy2"/>
    <dgm:cxn modelId="{1AB532EA-916B-4A2D-A0A8-8685315BB9FA}" type="presOf" srcId="{36F2ABB7-1706-4383-B549-408D8541FF29}" destId="{F097B18B-D932-462D-93A7-E89B51A1474A}" srcOrd="1" destOrd="0" presId="urn:microsoft.com/office/officeart/2005/8/layout/hierarchy2"/>
    <dgm:cxn modelId="{869E19C6-5D08-4144-A971-7C2F7D734116}" type="presOf" srcId="{47BB2E17-67B6-4B99-B3D5-A851E3B95154}" destId="{C872D1AA-F8E2-4E4D-A578-4B6FC101D7B0}" srcOrd="0" destOrd="0" presId="urn:microsoft.com/office/officeart/2005/8/layout/hierarchy2"/>
    <dgm:cxn modelId="{9F629AE2-2639-41EE-A197-2528DE54B1B4}" srcId="{03F37BB8-7000-45AD-882E-DD8204876E72}" destId="{E37085BF-E933-48C4-ADAE-D17F1C55505A}" srcOrd="2" destOrd="0" parTransId="{36F2ABB7-1706-4383-B549-408D8541FF29}" sibTransId="{72650DDC-B02F-407F-B60D-002AEB1F232F}"/>
    <dgm:cxn modelId="{B64AF758-17D4-420A-B8B9-37E153B424A2}" type="presOf" srcId="{1015EA02-A040-453B-B105-FE312CCFED46}" destId="{A6AF9623-E552-4975-8719-5849C62989C8}" srcOrd="0" destOrd="0" presId="urn:microsoft.com/office/officeart/2005/8/layout/hierarchy2"/>
    <dgm:cxn modelId="{7B749728-7512-4A06-868A-F9A501436C26}" srcId="{4CF0DE3B-B918-440D-BDC8-A6B3820AC326}" destId="{70A45FEC-F881-427A-AC92-A91E248B2537}" srcOrd="2" destOrd="0" parTransId="{5ED642AC-4313-452F-BF02-9971D699DAB5}" sibTransId="{955623D3-9947-4A3A-951C-5BA7BA1E9F31}"/>
    <dgm:cxn modelId="{29ABC521-91D8-47C9-BE0B-B953E58A7A08}" type="presOf" srcId="{4CF0DE3B-B918-440D-BDC8-A6B3820AC326}" destId="{D2D7E0F9-9FAA-4E70-A785-D5438DC0B7F2}" srcOrd="0" destOrd="0" presId="urn:microsoft.com/office/officeart/2005/8/layout/hierarchy2"/>
    <dgm:cxn modelId="{9A998764-5299-444C-B2B9-B8FB8529B40C}" srcId="{4B91137F-530E-45D2-8746-DEBDE70826F3}" destId="{7F69A855-2543-4015-9984-C94BC8ED73B2}" srcOrd="0" destOrd="0" parTransId="{70F2B451-BD9D-4BA0-BD24-4DAF31680BC2}" sibTransId="{56D56EE7-F738-4EA0-9A1F-048AC0844A51}"/>
    <dgm:cxn modelId="{F10F2FBD-65A5-4F2F-ADE7-4DB0B963F282}" type="presOf" srcId="{E8232895-1BE1-4E34-ABDF-243D6A433797}" destId="{C7F7CD34-DD4D-403B-9AAB-881D397AAF37}" srcOrd="0" destOrd="0" presId="urn:microsoft.com/office/officeart/2005/8/layout/hierarchy2"/>
    <dgm:cxn modelId="{ABCBACE7-7E46-4D28-B285-BA9D67557620}" type="presOf" srcId="{E54E9886-E260-4CE6-8579-C2A5E9424C8E}" destId="{F53B5037-391D-4283-9592-05528D3F8FBB}" srcOrd="0" destOrd="0" presId="urn:microsoft.com/office/officeart/2005/8/layout/hierarchy2"/>
    <dgm:cxn modelId="{2CB563BC-AC32-4A5C-B885-862E21D3D1CC}" type="presOf" srcId="{4B91137F-530E-45D2-8746-DEBDE70826F3}" destId="{EB0A54A7-9E8B-4F72-807D-309B58773CE8}" srcOrd="0" destOrd="0" presId="urn:microsoft.com/office/officeart/2005/8/layout/hierarchy2"/>
    <dgm:cxn modelId="{7D64AC18-7544-40AA-A05E-D36288C9CDB6}" srcId="{4CF0DE3B-B918-440D-BDC8-A6B3820AC326}" destId="{E8232895-1BE1-4E34-ABDF-243D6A433797}" srcOrd="1" destOrd="0" parTransId="{8A108295-E2B5-47A7-92C9-6BC2B49D9111}" sibTransId="{773D126A-45B6-4EE8-9576-36AE51CC1A75}"/>
    <dgm:cxn modelId="{536F2D02-DC59-4980-9B8F-AE0743EBBC7B}" srcId="{4CF0DE3B-B918-440D-BDC8-A6B3820AC326}" destId="{4E0DDB68-6074-4E10-A14E-92977FE30E36}" srcOrd="0" destOrd="0" parTransId="{47BB2E17-67B6-4B99-B3D5-A851E3B95154}" sibTransId="{FF84FDDF-6086-470B-8F98-9B7EEE68EF64}"/>
    <dgm:cxn modelId="{F13F91E5-5549-4EE7-8666-BF77F22A1A3F}" type="presOf" srcId="{20381732-66F0-47A9-BC5A-E692E1537A2D}" destId="{69A60769-3F6A-4A46-90D6-358BEC2081F7}" srcOrd="0" destOrd="0" presId="urn:microsoft.com/office/officeart/2005/8/layout/hierarchy2"/>
    <dgm:cxn modelId="{2126BD3E-8748-4F9D-9D03-7FADB56CAAD1}" type="presOf" srcId="{8F83F135-0420-41EF-A987-6A7DC95733A2}" destId="{7D5EA5B9-7C12-49F7-9855-B1915301E824}" srcOrd="0" destOrd="0" presId="urn:microsoft.com/office/officeart/2005/8/layout/hierarchy2"/>
    <dgm:cxn modelId="{D29AB391-4000-40F5-90E3-63E3A021CD7A}" type="presOf" srcId="{7F69A855-2543-4015-9984-C94BC8ED73B2}" destId="{A24BB547-1B5B-49CD-9B1E-F524B1AF08C1}" srcOrd="0" destOrd="0" presId="urn:microsoft.com/office/officeart/2005/8/layout/hierarchy2"/>
    <dgm:cxn modelId="{FCD5E052-2A7F-40CA-A59A-E19BC97D656A}" type="presOf" srcId="{47E13849-7407-4896-BCF6-A2380A14F5AD}" destId="{D1AA1C88-1CB8-4CD1-AAC3-0F7A57B9DF24}" srcOrd="0" destOrd="0" presId="urn:microsoft.com/office/officeart/2005/8/layout/hierarchy2"/>
    <dgm:cxn modelId="{C3E2958F-29DB-40BC-90C8-96F420EE9664}" type="presOf" srcId="{70A45FEC-F881-427A-AC92-A91E248B2537}" destId="{97802029-476B-450C-A2DA-E43D6041ADF2}" srcOrd="0" destOrd="0" presId="urn:microsoft.com/office/officeart/2005/8/layout/hierarchy2"/>
    <dgm:cxn modelId="{F68B01BC-6B59-419A-B99A-9D167B9C1766}" type="presOf" srcId="{71A4B4C7-A644-457B-8B86-67EA72D01E56}" destId="{6F8A5F13-BE3F-4CCB-BF58-260753D3914F}" srcOrd="1" destOrd="0" presId="urn:microsoft.com/office/officeart/2005/8/layout/hierarchy2"/>
    <dgm:cxn modelId="{129FFE9F-D934-4347-A082-F4C3D5F5A7C8}" type="presOf" srcId="{F4D85FFE-294A-44EE-8202-9D2C7A7E768F}" destId="{F3950598-C286-451D-B8C1-8265D20DC01F}" srcOrd="0" destOrd="0" presId="urn:microsoft.com/office/officeart/2005/8/layout/hierarchy2"/>
    <dgm:cxn modelId="{262B2EF4-E7FD-4911-A036-7806176CA719}" srcId="{03F37BB8-7000-45AD-882E-DD8204876E72}" destId="{E54E9886-E260-4CE6-8579-C2A5E9424C8E}" srcOrd="0" destOrd="0" parTransId="{1015EA02-A040-453B-B105-FE312CCFED46}" sibTransId="{EB9DED0D-AEE7-4D4C-B716-23D015A955E4}"/>
    <dgm:cxn modelId="{6B586B0D-B424-49D4-B9F1-2DDDAE5B61B5}" type="presOf" srcId="{5ED642AC-4313-452F-BF02-9971D699DAB5}" destId="{25D5A239-17E8-4791-889E-35805561AFF6}" srcOrd="0" destOrd="0" presId="urn:microsoft.com/office/officeart/2005/8/layout/hierarchy2"/>
    <dgm:cxn modelId="{11C0CEB9-88C0-4242-ADD6-1A10EB569ED2}" type="presOf" srcId="{5ED642AC-4313-452F-BF02-9971D699DAB5}" destId="{2D439663-54A5-479D-A339-133E117E41D1}" srcOrd="1" destOrd="0" presId="urn:microsoft.com/office/officeart/2005/8/layout/hierarchy2"/>
    <dgm:cxn modelId="{95A5DAC9-C5ED-46DD-9C19-E5119AF32856}" type="presOf" srcId="{1015EA02-A040-453B-B105-FE312CCFED46}" destId="{6364B3E2-BC37-4DD0-ABC1-B7882EA10BD8}" srcOrd="1" destOrd="0" presId="urn:microsoft.com/office/officeart/2005/8/layout/hierarchy2"/>
    <dgm:cxn modelId="{6FA9CD47-79FC-4F16-B67E-0DA7C94FE64E}" type="presOf" srcId="{03F37BB8-7000-45AD-882E-DD8204876E72}" destId="{8736BE88-E1A2-4772-8320-BAF6AF5EE6DD}" srcOrd="0" destOrd="0" presId="urn:microsoft.com/office/officeart/2005/8/layout/hierarchy2"/>
    <dgm:cxn modelId="{46F670AE-5ACC-4CDD-8C64-8B3C083AEB4A}" type="presOf" srcId="{47E13849-7407-4896-BCF6-A2380A14F5AD}" destId="{D3753DEE-F378-4DF2-AC26-86D35AFD9331}" srcOrd="1" destOrd="0" presId="urn:microsoft.com/office/officeart/2005/8/layout/hierarchy2"/>
    <dgm:cxn modelId="{D1039431-5E8F-4898-B4C6-8B5462214D47}" type="presOf" srcId="{47BB2E17-67B6-4B99-B3D5-A851E3B95154}" destId="{05EBDD3B-AFEA-4694-A46D-75DCE076BADE}" srcOrd="1" destOrd="0" presId="urn:microsoft.com/office/officeart/2005/8/layout/hierarchy2"/>
    <dgm:cxn modelId="{5C09D8D3-54C2-4F88-B23D-C639BD54A3CA}" srcId="{7F69A855-2543-4015-9984-C94BC8ED73B2}" destId="{ADA5EC20-0F88-4011-9A5C-07C3A98E846F}" srcOrd="1" destOrd="0" parTransId="{71A4B4C7-A644-457B-8B86-67EA72D01E56}" sibTransId="{B2F8C4A1-F8E2-4B7C-9404-7848595007C0}"/>
    <dgm:cxn modelId="{46BAB2CD-97F9-4A68-B946-57E4DA541C29}" type="presOf" srcId="{8F83F135-0420-41EF-A987-6A7DC95733A2}" destId="{C218795A-E5F7-421B-8AAE-EF5EA23FFE45}" srcOrd="1" destOrd="0" presId="urn:microsoft.com/office/officeart/2005/8/layout/hierarchy2"/>
    <dgm:cxn modelId="{5FC9B082-55E5-4B53-8EDA-975DDA6BD5DB}" type="presParOf" srcId="{EB0A54A7-9E8B-4F72-807D-309B58773CE8}" destId="{84A02354-6478-4724-B230-573A70F50B7D}" srcOrd="0" destOrd="0" presId="urn:microsoft.com/office/officeart/2005/8/layout/hierarchy2"/>
    <dgm:cxn modelId="{60027563-FB33-4B74-BCD0-526FCA3B9FC4}" type="presParOf" srcId="{84A02354-6478-4724-B230-573A70F50B7D}" destId="{A24BB547-1B5B-49CD-9B1E-F524B1AF08C1}" srcOrd="0" destOrd="0" presId="urn:microsoft.com/office/officeart/2005/8/layout/hierarchy2"/>
    <dgm:cxn modelId="{66857F6F-4FA9-41F4-9E1C-4F64CECE1761}" type="presParOf" srcId="{84A02354-6478-4724-B230-573A70F50B7D}" destId="{E81C5BC3-C906-4095-80E7-11CC08A6F8AE}" srcOrd="1" destOrd="0" presId="urn:microsoft.com/office/officeart/2005/8/layout/hierarchy2"/>
    <dgm:cxn modelId="{8CFD5466-7277-4E27-83EC-F0056E173054}" type="presParOf" srcId="{E81C5BC3-C906-4095-80E7-11CC08A6F8AE}" destId="{7D5EA5B9-7C12-49F7-9855-B1915301E824}" srcOrd="0" destOrd="0" presId="urn:microsoft.com/office/officeart/2005/8/layout/hierarchy2"/>
    <dgm:cxn modelId="{939853E0-4094-4187-978C-1FA6869352BE}" type="presParOf" srcId="{7D5EA5B9-7C12-49F7-9855-B1915301E824}" destId="{C218795A-E5F7-421B-8AAE-EF5EA23FFE45}" srcOrd="0" destOrd="0" presId="urn:microsoft.com/office/officeart/2005/8/layout/hierarchy2"/>
    <dgm:cxn modelId="{36F99FA7-8458-400F-AC3C-AC15E5D22327}" type="presParOf" srcId="{E81C5BC3-C906-4095-80E7-11CC08A6F8AE}" destId="{957FB5A5-4B80-46BC-949E-8530FE8B565E}" srcOrd="1" destOrd="0" presId="urn:microsoft.com/office/officeart/2005/8/layout/hierarchy2"/>
    <dgm:cxn modelId="{2627FD04-F301-40A6-BB02-D0AA0E2364C0}" type="presParOf" srcId="{957FB5A5-4B80-46BC-949E-8530FE8B565E}" destId="{D2D7E0F9-9FAA-4E70-A785-D5438DC0B7F2}" srcOrd="0" destOrd="0" presId="urn:microsoft.com/office/officeart/2005/8/layout/hierarchy2"/>
    <dgm:cxn modelId="{5B1F2EC2-854B-4389-95E9-7A02EF2F4D5B}" type="presParOf" srcId="{957FB5A5-4B80-46BC-949E-8530FE8B565E}" destId="{BF0543FA-1A0E-4844-A260-CD165FA7BD03}" srcOrd="1" destOrd="0" presId="urn:microsoft.com/office/officeart/2005/8/layout/hierarchy2"/>
    <dgm:cxn modelId="{7A36B4AD-5036-4ED0-8CBD-A6C39062F6D8}" type="presParOf" srcId="{BF0543FA-1A0E-4844-A260-CD165FA7BD03}" destId="{C872D1AA-F8E2-4E4D-A578-4B6FC101D7B0}" srcOrd="0" destOrd="0" presId="urn:microsoft.com/office/officeart/2005/8/layout/hierarchy2"/>
    <dgm:cxn modelId="{DC2D548F-608C-48EF-A58F-002AA4A008B6}" type="presParOf" srcId="{C872D1AA-F8E2-4E4D-A578-4B6FC101D7B0}" destId="{05EBDD3B-AFEA-4694-A46D-75DCE076BADE}" srcOrd="0" destOrd="0" presId="urn:microsoft.com/office/officeart/2005/8/layout/hierarchy2"/>
    <dgm:cxn modelId="{489C80EA-041C-486B-A196-D482563339DD}" type="presParOf" srcId="{BF0543FA-1A0E-4844-A260-CD165FA7BD03}" destId="{21D08271-C455-49DB-A551-0A8D584D6E79}" srcOrd="1" destOrd="0" presId="urn:microsoft.com/office/officeart/2005/8/layout/hierarchy2"/>
    <dgm:cxn modelId="{F206F7AC-2BCB-431F-AC47-428AD6E450AB}" type="presParOf" srcId="{21D08271-C455-49DB-A551-0A8D584D6E79}" destId="{277AE3C5-4811-422B-AF38-22B443755242}" srcOrd="0" destOrd="0" presId="urn:microsoft.com/office/officeart/2005/8/layout/hierarchy2"/>
    <dgm:cxn modelId="{A49F44BA-6F6D-43A0-8E0A-5B0D1CACEEFC}" type="presParOf" srcId="{21D08271-C455-49DB-A551-0A8D584D6E79}" destId="{0F385FFF-5F8E-44C8-BBC3-D37DC77CE05C}" srcOrd="1" destOrd="0" presId="urn:microsoft.com/office/officeart/2005/8/layout/hierarchy2"/>
    <dgm:cxn modelId="{02B072D0-40FD-45A8-8866-9BEFBCBB2130}" type="presParOf" srcId="{BF0543FA-1A0E-4844-A260-CD165FA7BD03}" destId="{D292E516-2596-4064-B00A-6BBB83511980}" srcOrd="2" destOrd="0" presId="urn:microsoft.com/office/officeart/2005/8/layout/hierarchy2"/>
    <dgm:cxn modelId="{9F7B9A14-9E3F-4131-9954-B6CC5174F3EE}" type="presParOf" srcId="{D292E516-2596-4064-B00A-6BBB83511980}" destId="{CE5DFEB5-4414-42B4-9682-9163E4F901FC}" srcOrd="0" destOrd="0" presId="urn:microsoft.com/office/officeart/2005/8/layout/hierarchy2"/>
    <dgm:cxn modelId="{0816E6E2-5CD0-4B98-863F-6FEDE7CB9EF2}" type="presParOf" srcId="{BF0543FA-1A0E-4844-A260-CD165FA7BD03}" destId="{57FD2C86-ADAF-4167-A474-409DF4D1EF1B}" srcOrd="3" destOrd="0" presId="urn:microsoft.com/office/officeart/2005/8/layout/hierarchy2"/>
    <dgm:cxn modelId="{222D68A4-999F-4ADC-A425-84091FF2708C}" type="presParOf" srcId="{57FD2C86-ADAF-4167-A474-409DF4D1EF1B}" destId="{C7F7CD34-DD4D-403B-9AAB-881D397AAF37}" srcOrd="0" destOrd="0" presId="urn:microsoft.com/office/officeart/2005/8/layout/hierarchy2"/>
    <dgm:cxn modelId="{FCDD75B8-A75B-45E2-8A7B-A6EA41EF3404}" type="presParOf" srcId="{57FD2C86-ADAF-4167-A474-409DF4D1EF1B}" destId="{07A7ABB1-D6BC-41F9-AF41-3BAF0733515C}" srcOrd="1" destOrd="0" presId="urn:microsoft.com/office/officeart/2005/8/layout/hierarchy2"/>
    <dgm:cxn modelId="{90360E03-4A66-4DFD-947D-C15B807EDC1A}" type="presParOf" srcId="{BF0543FA-1A0E-4844-A260-CD165FA7BD03}" destId="{25D5A239-17E8-4791-889E-35805561AFF6}" srcOrd="4" destOrd="0" presId="urn:microsoft.com/office/officeart/2005/8/layout/hierarchy2"/>
    <dgm:cxn modelId="{E6D20C59-D57C-4AE2-9C3E-E7283631D9BC}" type="presParOf" srcId="{25D5A239-17E8-4791-889E-35805561AFF6}" destId="{2D439663-54A5-479D-A339-133E117E41D1}" srcOrd="0" destOrd="0" presId="urn:microsoft.com/office/officeart/2005/8/layout/hierarchy2"/>
    <dgm:cxn modelId="{C56DCD1D-A427-4099-AE9E-C307F949B983}" type="presParOf" srcId="{BF0543FA-1A0E-4844-A260-CD165FA7BD03}" destId="{825F1650-895D-40D4-9D33-C57D3FC7ECCA}" srcOrd="5" destOrd="0" presId="urn:microsoft.com/office/officeart/2005/8/layout/hierarchy2"/>
    <dgm:cxn modelId="{92FD6651-799D-4919-9B2E-D360E8147B52}" type="presParOf" srcId="{825F1650-895D-40D4-9D33-C57D3FC7ECCA}" destId="{97802029-476B-450C-A2DA-E43D6041ADF2}" srcOrd="0" destOrd="0" presId="urn:microsoft.com/office/officeart/2005/8/layout/hierarchy2"/>
    <dgm:cxn modelId="{8E16F0F6-FCB8-494A-A024-E53CE7382873}" type="presParOf" srcId="{825F1650-895D-40D4-9D33-C57D3FC7ECCA}" destId="{0A8016A5-864B-4299-B94E-0DEF50140F0C}" srcOrd="1" destOrd="0" presId="urn:microsoft.com/office/officeart/2005/8/layout/hierarchy2"/>
    <dgm:cxn modelId="{4C892786-5B80-4508-A18B-A0FC56D0BBCF}" type="presParOf" srcId="{E81C5BC3-C906-4095-80E7-11CC08A6F8AE}" destId="{1756E05E-BB5F-4015-954A-66A493E79FE2}" srcOrd="2" destOrd="0" presId="urn:microsoft.com/office/officeart/2005/8/layout/hierarchy2"/>
    <dgm:cxn modelId="{5049DB38-DC62-4C86-82A0-DC086606494B}" type="presParOf" srcId="{1756E05E-BB5F-4015-954A-66A493E79FE2}" destId="{6F8A5F13-BE3F-4CCB-BF58-260753D3914F}" srcOrd="0" destOrd="0" presId="urn:microsoft.com/office/officeart/2005/8/layout/hierarchy2"/>
    <dgm:cxn modelId="{208BB9FD-26E7-45B2-83BC-F789D80E68B3}" type="presParOf" srcId="{E81C5BC3-C906-4095-80E7-11CC08A6F8AE}" destId="{01143C6D-1B2A-40E5-8334-63B08FC59644}" srcOrd="3" destOrd="0" presId="urn:microsoft.com/office/officeart/2005/8/layout/hierarchy2"/>
    <dgm:cxn modelId="{321A868E-4313-4C57-BB6F-66DA2562481B}" type="presParOf" srcId="{01143C6D-1B2A-40E5-8334-63B08FC59644}" destId="{8D6A9E81-D7E6-4546-87BB-8087D23CFDE9}" srcOrd="0" destOrd="0" presId="urn:microsoft.com/office/officeart/2005/8/layout/hierarchy2"/>
    <dgm:cxn modelId="{AAB5D27B-6CA6-480F-92EC-1142569A31FF}" type="presParOf" srcId="{01143C6D-1B2A-40E5-8334-63B08FC59644}" destId="{8AD81918-12ED-412C-9B21-9E0EF2871E0D}" srcOrd="1" destOrd="0" presId="urn:microsoft.com/office/officeart/2005/8/layout/hierarchy2"/>
    <dgm:cxn modelId="{4FA9C4DD-3EC7-4BB6-B3E7-91349E87B66D}" type="presParOf" srcId="{8AD81918-12ED-412C-9B21-9E0EF2871E0D}" destId="{F3950598-C286-451D-B8C1-8265D20DC01F}" srcOrd="0" destOrd="0" presId="urn:microsoft.com/office/officeart/2005/8/layout/hierarchy2"/>
    <dgm:cxn modelId="{B9EBA234-BE87-4062-B694-CC278245B445}" type="presParOf" srcId="{F3950598-C286-451D-B8C1-8265D20DC01F}" destId="{D3E4BDFF-A8F4-4C7B-ADAA-A81ACA31843C}" srcOrd="0" destOrd="0" presId="urn:microsoft.com/office/officeart/2005/8/layout/hierarchy2"/>
    <dgm:cxn modelId="{0CEC76BD-13C8-4A85-9153-050DFB48D904}" type="presParOf" srcId="{8AD81918-12ED-412C-9B21-9E0EF2871E0D}" destId="{AA2B0029-E47D-46D7-8C81-C9D9742EDDB5}" srcOrd="1" destOrd="0" presId="urn:microsoft.com/office/officeart/2005/8/layout/hierarchy2"/>
    <dgm:cxn modelId="{8C1A8C36-4A42-41F1-99CC-EA76DCBBDE25}" type="presParOf" srcId="{AA2B0029-E47D-46D7-8C81-C9D9742EDDB5}" destId="{8736BE88-E1A2-4772-8320-BAF6AF5EE6DD}" srcOrd="0" destOrd="0" presId="urn:microsoft.com/office/officeart/2005/8/layout/hierarchy2"/>
    <dgm:cxn modelId="{9DCFADD2-FB04-4EBA-B4E7-17C82A60D1CC}" type="presParOf" srcId="{AA2B0029-E47D-46D7-8C81-C9D9742EDDB5}" destId="{7524CE49-DC60-4EB2-98BF-4CD4A5590F18}" srcOrd="1" destOrd="0" presId="urn:microsoft.com/office/officeart/2005/8/layout/hierarchy2"/>
    <dgm:cxn modelId="{DEC26632-ABDD-41AF-AE89-29C51E602F5B}" type="presParOf" srcId="{7524CE49-DC60-4EB2-98BF-4CD4A5590F18}" destId="{A6AF9623-E552-4975-8719-5849C62989C8}" srcOrd="0" destOrd="0" presId="urn:microsoft.com/office/officeart/2005/8/layout/hierarchy2"/>
    <dgm:cxn modelId="{C9B6357F-FD11-4ABE-A956-55BF669112EF}" type="presParOf" srcId="{A6AF9623-E552-4975-8719-5849C62989C8}" destId="{6364B3E2-BC37-4DD0-ABC1-B7882EA10BD8}" srcOrd="0" destOrd="0" presId="urn:microsoft.com/office/officeart/2005/8/layout/hierarchy2"/>
    <dgm:cxn modelId="{EB05A864-627A-4A47-8200-BAE85D2D1341}" type="presParOf" srcId="{7524CE49-DC60-4EB2-98BF-4CD4A5590F18}" destId="{9E9B376A-ACCA-4A01-AAD1-3A227C1CD555}" srcOrd="1" destOrd="0" presId="urn:microsoft.com/office/officeart/2005/8/layout/hierarchy2"/>
    <dgm:cxn modelId="{1BDF528B-210B-4C24-9AC2-5FC1B81CF34F}" type="presParOf" srcId="{9E9B376A-ACCA-4A01-AAD1-3A227C1CD555}" destId="{F53B5037-391D-4283-9592-05528D3F8FBB}" srcOrd="0" destOrd="0" presId="urn:microsoft.com/office/officeart/2005/8/layout/hierarchy2"/>
    <dgm:cxn modelId="{9683FCCC-761E-459C-A6B9-321058CCDE17}" type="presParOf" srcId="{9E9B376A-ACCA-4A01-AAD1-3A227C1CD555}" destId="{7C1936B2-3A07-4683-8999-6DC22DE3EFBB}" srcOrd="1" destOrd="0" presId="urn:microsoft.com/office/officeart/2005/8/layout/hierarchy2"/>
    <dgm:cxn modelId="{E717FAA7-5AEE-4D92-97BB-31EE55E8D16B}" type="presParOf" srcId="{7524CE49-DC60-4EB2-98BF-4CD4A5590F18}" destId="{D1AA1C88-1CB8-4CD1-AAC3-0F7A57B9DF24}" srcOrd="2" destOrd="0" presId="urn:microsoft.com/office/officeart/2005/8/layout/hierarchy2"/>
    <dgm:cxn modelId="{8D033BF7-F9C3-441E-9688-1174986DC726}" type="presParOf" srcId="{D1AA1C88-1CB8-4CD1-AAC3-0F7A57B9DF24}" destId="{D3753DEE-F378-4DF2-AC26-86D35AFD9331}" srcOrd="0" destOrd="0" presId="urn:microsoft.com/office/officeart/2005/8/layout/hierarchy2"/>
    <dgm:cxn modelId="{10C42568-E21C-43D9-A8AC-A2E684AE7606}" type="presParOf" srcId="{7524CE49-DC60-4EB2-98BF-4CD4A5590F18}" destId="{7788C602-3141-45FA-B500-D9F14B469F60}" srcOrd="3" destOrd="0" presId="urn:microsoft.com/office/officeart/2005/8/layout/hierarchy2"/>
    <dgm:cxn modelId="{16A17AB2-4A7C-4C2D-B53B-545D0DF29FBE}" type="presParOf" srcId="{7788C602-3141-45FA-B500-D9F14B469F60}" destId="{82AABB25-9266-42C2-ADEF-E169CA746113}" srcOrd="0" destOrd="0" presId="urn:microsoft.com/office/officeart/2005/8/layout/hierarchy2"/>
    <dgm:cxn modelId="{974F05DF-A889-4838-BD25-835506F6DFEB}" type="presParOf" srcId="{7788C602-3141-45FA-B500-D9F14B469F60}" destId="{11E99F4F-5BA9-45C4-943A-4D26202AB01D}" srcOrd="1" destOrd="0" presId="urn:microsoft.com/office/officeart/2005/8/layout/hierarchy2"/>
    <dgm:cxn modelId="{5137A4CD-62D4-412B-8F44-94026EAAEE7B}" type="presParOf" srcId="{7524CE49-DC60-4EB2-98BF-4CD4A5590F18}" destId="{2F83F12F-2CDD-4DDF-9027-9561F3583504}" srcOrd="4" destOrd="0" presId="urn:microsoft.com/office/officeart/2005/8/layout/hierarchy2"/>
    <dgm:cxn modelId="{5F5152A2-DC88-4841-A6D7-709E70F6BDF5}" type="presParOf" srcId="{2F83F12F-2CDD-4DDF-9027-9561F3583504}" destId="{F097B18B-D932-462D-93A7-E89B51A1474A}" srcOrd="0" destOrd="0" presId="urn:microsoft.com/office/officeart/2005/8/layout/hierarchy2"/>
    <dgm:cxn modelId="{8EDB227F-DC31-4E65-825E-C961E700AE57}" type="presParOf" srcId="{7524CE49-DC60-4EB2-98BF-4CD4A5590F18}" destId="{216AA7EC-4E12-4C22-B15C-F7293B7A873E}" srcOrd="5" destOrd="0" presId="urn:microsoft.com/office/officeart/2005/8/layout/hierarchy2"/>
    <dgm:cxn modelId="{727741FE-4617-4CF1-8E9D-E7EB543607F9}" type="presParOf" srcId="{216AA7EC-4E12-4C22-B15C-F7293B7A873E}" destId="{B3413CC1-06FE-4145-8507-2C8D9036BA91}" srcOrd="0" destOrd="0" presId="urn:microsoft.com/office/officeart/2005/8/layout/hierarchy2"/>
    <dgm:cxn modelId="{BDE8595D-A743-41D3-BF93-FE691563772B}" type="presParOf" srcId="{216AA7EC-4E12-4C22-B15C-F7293B7A873E}" destId="{28D8EAD6-1E4A-4561-A646-2681E93D201D}" srcOrd="1" destOrd="0" presId="urn:microsoft.com/office/officeart/2005/8/layout/hierarchy2"/>
    <dgm:cxn modelId="{7723377C-20B2-4A9D-AA2E-E967F414173C}" type="presParOf" srcId="{8AD81918-12ED-412C-9B21-9E0EF2871E0D}" destId="{69A60769-3F6A-4A46-90D6-358BEC2081F7}" srcOrd="2" destOrd="0" presId="urn:microsoft.com/office/officeart/2005/8/layout/hierarchy2"/>
    <dgm:cxn modelId="{44AD62C5-4243-4F34-A857-B276D8979E96}" type="presParOf" srcId="{69A60769-3F6A-4A46-90D6-358BEC2081F7}" destId="{F51D8BCF-DADA-4741-B9D8-7B7ED419AAF5}" srcOrd="0" destOrd="0" presId="urn:microsoft.com/office/officeart/2005/8/layout/hierarchy2"/>
    <dgm:cxn modelId="{23A5B331-7E6C-4789-9B96-6E49DDDAF132}" type="presParOf" srcId="{8AD81918-12ED-412C-9B21-9E0EF2871E0D}" destId="{B9D469F0-4AF2-45FE-8BCE-73C07BE44A86}" srcOrd="3" destOrd="0" presId="urn:microsoft.com/office/officeart/2005/8/layout/hierarchy2"/>
    <dgm:cxn modelId="{9C011C06-61BD-476E-A9C4-F63EE98D2F54}" type="presParOf" srcId="{B9D469F0-4AF2-45FE-8BCE-73C07BE44A86}" destId="{003B6B1E-F607-472C-802A-5DD32CD1A814}" srcOrd="0" destOrd="0" presId="urn:microsoft.com/office/officeart/2005/8/layout/hierarchy2"/>
    <dgm:cxn modelId="{CCE42919-0782-4CDA-9173-1C14754D5E23}" type="presParOf" srcId="{B9D469F0-4AF2-45FE-8BCE-73C07BE44A86}" destId="{E8B61188-4DA6-4CC2-9411-E516C0CAFF3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195763" cy="3600399"/>
        <a:chOff x="0" y="0"/>
        <a:chExt cx="4195763" cy="3600399"/>
      </a:xfrm>
    </dsp:grpSpPr>
    <dsp:sp modelId="{1232D2EF-2DBA-4148-9878-530C01D7DB31}">
      <dsp:nvSpPr>
        <dsp:cNvPr id="3" name="圆角矩形 2"/>
        <dsp:cNvSpPr/>
      </dsp:nvSpPr>
      <dsp:spPr bwMode="white">
        <a:xfrm>
          <a:off x="0" y="1490696"/>
          <a:ext cx="1599959" cy="619007"/>
        </a:xfrm>
        <a:prstGeom prst="roundRect">
          <a:avLst>
            <a:gd name="adj" fmla="val 10000"/>
          </a:avLst>
        </a:prstGeom>
        <a:solidFill>
          <a:srgbClr val="61B32D"/>
        </a:solidFill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bg1"/>
              </a:solidFill>
            </a:rPr>
            <a:t>第三章 系统及其设计</a:t>
          </a:r>
          <a:endParaRPr>
            <a:solidFill>
              <a:schemeClr val="dk1"/>
            </a:solidFill>
          </a:endParaRPr>
        </a:p>
      </dsp:txBody>
      <dsp:txXfrm>
        <a:off x="0" y="1490696"/>
        <a:ext cx="1599959" cy="619007"/>
      </dsp:txXfrm>
    </dsp:sp>
    <dsp:sp modelId="{F781E19A-DA9A-4203-89F0-7CF4C75D840D}">
      <dsp:nvSpPr>
        <dsp:cNvPr id="4" name="任意多边形 3"/>
        <dsp:cNvSpPr/>
      </dsp:nvSpPr>
      <dsp:spPr bwMode="white">
        <a:xfrm>
          <a:off x="1093872" y="1072868"/>
          <a:ext cx="1507380" cy="30947"/>
        </a:xfrm>
        <a:custGeom>
          <a:avLst/>
          <a:gdLst/>
          <a:ahLst/>
          <a:cxnLst/>
          <a:pathLst>
            <a:path w="2374" h="49">
              <a:moveTo>
                <a:pt x="797" y="1145"/>
              </a:moveTo>
              <a:lnTo>
                <a:pt x="1577" y="-1097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093872" y="1072868"/>
        <a:ext cx="1507380" cy="30947"/>
      </dsp:txXfrm>
    </dsp:sp>
    <dsp:sp modelId="{E782832A-D173-46C9-9904-6341B9DB2CC1}">
      <dsp:nvSpPr>
        <dsp:cNvPr id="5" name="圆角矩形 4"/>
        <dsp:cNvSpPr/>
      </dsp:nvSpPr>
      <dsp:spPr bwMode="white">
        <a:xfrm>
          <a:off x="2095164" y="66981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/>
              </a:solidFill>
            </a:rPr>
            <a:t>第一节  认识系统</a:t>
          </a:r>
          <a:endParaRPr>
            <a:solidFill>
              <a:schemeClr val="dk1"/>
            </a:solidFill>
          </a:endParaRPr>
        </a:p>
      </dsp:txBody>
      <dsp:txXfrm>
        <a:off x="2095164" y="66981"/>
        <a:ext cx="2047179" cy="619007"/>
      </dsp:txXfrm>
    </dsp:sp>
    <dsp:sp modelId="{34D8D377-3DE4-49EA-93F2-924E0EE4E25D}">
      <dsp:nvSpPr>
        <dsp:cNvPr id="6" name="任意多边形 5"/>
        <dsp:cNvSpPr/>
      </dsp:nvSpPr>
      <dsp:spPr bwMode="white">
        <a:xfrm>
          <a:off x="1413981" y="1428797"/>
          <a:ext cx="867162" cy="30947"/>
        </a:xfrm>
        <a:custGeom>
          <a:avLst/>
          <a:gdLst/>
          <a:ahLst/>
          <a:cxnLst/>
          <a:pathLst>
            <a:path w="1366" h="49">
              <a:moveTo>
                <a:pt x="293" y="585"/>
              </a:moveTo>
              <a:lnTo>
                <a:pt x="1073" y="-536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413981" y="1428797"/>
        <a:ext cx="867162" cy="30947"/>
      </dsp:txXfrm>
    </dsp:sp>
    <dsp:sp modelId="{915DE2FC-EDE7-4EF5-9CE5-A830A2BEFC0E}">
      <dsp:nvSpPr>
        <dsp:cNvPr id="7" name="圆角矩形 6"/>
        <dsp:cNvSpPr/>
      </dsp:nvSpPr>
      <dsp:spPr bwMode="white">
        <a:xfrm>
          <a:off x="2095164" y="778839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rgbClr val="FF0000"/>
              </a:solidFill>
            </a:rPr>
            <a:t>第二节  系统分析</a:t>
          </a:r>
          <a:endParaRPr>
            <a:solidFill>
              <a:schemeClr val="dk1"/>
            </a:solidFill>
          </a:endParaRPr>
        </a:p>
      </dsp:txBody>
      <dsp:txXfrm>
        <a:off x="2095164" y="778839"/>
        <a:ext cx="2047179" cy="619007"/>
      </dsp:txXfrm>
    </dsp:sp>
    <dsp:sp modelId="{79CB71F2-6C80-46AD-8E4E-B4602C9650CF}">
      <dsp:nvSpPr>
        <dsp:cNvPr id="8" name="任意多边形 7"/>
        <dsp:cNvSpPr/>
      </dsp:nvSpPr>
      <dsp:spPr bwMode="white">
        <a:xfrm>
          <a:off x="1599959" y="1784726"/>
          <a:ext cx="495205" cy="30947"/>
        </a:xfrm>
        <a:custGeom>
          <a:avLst/>
          <a:gdLst/>
          <a:ahLst/>
          <a:cxnLst/>
          <a:pathLst>
            <a:path w="780" h="49">
              <a:moveTo>
                <a:pt x="0" y="24"/>
              </a:moveTo>
              <a:lnTo>
                <a:pt x="780" y="24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599959" y="1784726"/>
        <a:ext cx="495205" cy="30947"/>
      </dsp:txXfrm>
    </dsp:sp>
    <dsp:sp modelId="{3D08C9DC-8E07-439B-8713-D0A54A6ED9D3}">
      <dsp:nvSpPr>
        <dsp:cNvPr id="9" name="圆角矩形 8"/>
        <dsp:cNvSpPr/>
      </dsp:nvSpPr>
      <dsp:spPr bwMode="white">
        <a:xfrm>
          <a:off x="2095164" y="1490696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/>
              </a:solidFill>
            </a:rPr>
            <a:t>第三节  系统</a:t>
          </a:r>
          <a:r>
            <a:rPr lang="zh-CN" altLang="en-US" sz="1400" dirty="0" smtClean="0">
              <a:solidFill>
                <a:schemeClr val="tx1"/>
              </a:solidFill>
            </a:rPr>
            <a:t>的优化</a:t>
          </a:r>
          <a:endParaRPr lang="zh-CN" altLang="en-US" sz="1400" dirty="0">
            <a:solidFill>
              <a:schemeClr val="tx1"/>
            </a:solidFill>
          </a:endParaRPr>
        </a:p>
      </dsp:txBody>
      <dsp:txXfrm>
        <a:off x="2095164" y="1490696"/>
        <a:ext cx="2047179" cy="619007"/>
      </dsp:txXfrm>
    </dsp:sp>
    <dsp:sp modelId="{A30EA572-D6E3-48CF-B880-46D109B8C242}">
      <dsp:nvSpPr>
        <dsp:cNvPr id="10" name="任意多边形 9"/>
        <dsp:cNvSpPr/>
      </dsp:nvSpPr>
      <dsp:spPr bwMode="white">
        <a:xfrm>
          <a:off x="1413981" y="2140655"/>
          <a:ext cx="867162" cy="30947"/>
        </a:xfrm>
        <a:custGeom>
          <a:avLst/>
          <a:gdLst/>
          <a:ahLst/>
          <a:cxnLst/>
          <a:pathLst>
            <a:path w="1366" h="49">
              <a:moveTo>
                <a:pt x="293" y="-536"/>
              </a:moveTo>
              <a:lnTo>
                <a:pt x="1073" y="585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413981" y="2140655"/>
        <a:ext cx="867162" cy="30947"/>
      </dsp:txXfrm>
    </dsp:sp>
    <dsp:sp modelId="{D939C3B6-E4B1-4CDF-92ED-8BE31A3495FE}">
      <dsp:nvSpPr>
        <dsp:cNvPr id="11" name="圆角矩形 10"/>
        <dsp:cNvSpPr/>
      </dsp:nvSpPr>
      <dsp:spPr bwMode="white">
        <a:xfrm>
          <a:off x="2095164" y="2202554"/>
          <a:ext cx="2073883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dk1"/>
              </a:solidFill>
            </a:rPr>
            <a:t>第四节  系统的设计</a:t>
          </a:r>
          <a:endParaRPr>
            <a:solidFill>
              <a:schemeClr val="dk1"/>
            </a:solidFill>
          </a:endParaRPr>
        </a:p>
      </dsp:txBody>
      <dsp:txXfrm>
        <a:off x="2095164" y="2202554"/>
        <a:ext cx="2073883" cy="619007"/>
      </dsp:txXfrm>
    </dsp:sp>
    <dsp:sp modelId="{366E3801-2B6F-4805-9878-B973884D9A74}">
      <dsp:nvSpPr>
        <dsp:cNvPr id="12" name="任意多边形 11"/>
        <dsp:cNvSpPr/>
      </dsp:nvSpPr>
      <dsp:spPr bwMode="white">
        <a:xfrm>
          <a:off x="1093872" y="2496584"/>
          <a:ext cx="1507380" cy="30947"/>
        </a:xfrm>
        <a:custGeom>
          <a:avLst/>
          <a:gdLst/>
          <a:ahLst/>
          <a:cxnLst/>
          <a:pathLst>
            <a:path w="2374" h="49">
              <a:moveTo>
                <a:pt x="797" y="-1097"/>
              </a:moveTo>
              <a:lnTo>
                <a:pt x="1577" y="1145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093872" y="2496584"/>
        <a:ext cx="1507380" cy="30947"/>
      </dsp:txXfrm>
    </dsp:sp>
    <dsp:sp modelId="{B780C068-746F-4B2B-BD5E-72DC73816534}">
      <dsp:nvSpPr>
        <dsp:cNvPr id="13" name="圆角矩形 12"/>
        <dsp:cNvSpPr/>
      </dsp:nvSpPr>
      <dsp:spPr bwMode="white">
        <a:xfrm>
          <a:off x="2095164" y="2914411"/>
          <a:ext cx="210059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dk1"/>
              </a:solidFill>
            </a:rPr>
            <a:t>综合学习活动</a:t>
          </a:r>
          <a:endParaRPr>
            <a:solidFill>
              <a:schemeClr val="dk1"/>
            </a:solidFill>
          </a:endParaRPr>
        </a:p>
      </dsp:txBody>
      <dsp:txXfrm>
        <a:off x="2095164" y="2914411"/>
        <a:ext cx="2100599" cy="619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952328" cy="2176016"/>
        <a:chOff x="0" y="0"/>
        <a:chExt cx="2952328" cy="2176016"/>
      </a:xfrm>
    </dsp:grpSpPr>
    <dsp:sp modelId="{86AB2C51-E6A7-4662-96B0-5BDD33DE7BD4}">
      <dsp:nvSpPr>
        <dsp:cNvPr id="3" name="椭圆 2"/>
        <dsp:cNvSpPr/>
      </dsp:nvSpPr>
      <dsp:spPr bwMode="white">
        <a:xfrm>
          <a:off x="999361" y="1178538"/>
          <a:ext cx="953606" cy="953606"/>
        </a:xfrm>
        <a:prstGeom prst="ellipse">
          <a:avLst/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smtClean="0">
              <a:solidFill>
                <a:schemeClr val="dk1"/>
              </a:solidFill>
            </a:rPr>
            <a:t>沟渠</a:t>
          </a:r>
          <a:endParaRPr lang="zh-CN" altLang="en-US" sz="1400">
            <a:solidFill>
              <a:schemeClr val="dk1"/>
            </a:solidFill>
          </a:endParaRPr>
        </a:p>
      </dsp:txBody>
      <dsp:txXfrm>
        <a:off x="999361" y="1178538"/>
        <a:ext cx="953606" cy="953606"/>
      </dsp:txXfrm>
    </dsp:sp>
    <dsp:sp modelId="{D42955A8-04CC-40F1-902D-469828C30980}">
      <dsp:nvSpPr>
        <dsp:cNvPr id="4" name="左箭头 3"/>
        <dsp:cNvSpPr/>
      </dsp:nvSpPr>
      <dsp:spPr bwMode="white">
        <a:xfrm rot="12899999">
          <a:off x="404367" y="1024484"/>
          <a:ext cx="729819" cy="271778"/>
        </a:xfrm>
        <a:prstGeom prst="leftArrow">
          <a:avLst>
            <a:gd name="adj1" fmla="val 59999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2899999">
        <a:off x="404367" y="1024484"/>
        <a:ext cx="729819" cy="271778"/>
      </dsp:txXfrm>
    </dsp:sp>
    <dsp:sp modelId="{5CF5ECE5-89AD-471C-8170-801B56B4FF09}">
      <dsp:nvSpPr>
        <dsp:cNvPr id="5" name="圆角矩形 4"/>
        <dsp:cNvSpPr/>
      </dsp:nvSpPr>
      <dsp:spPr bwMode="white">
        <a:xfrm>
          <a:off x="0" y="576517"/>
          <a:ext cx="905926" cy="724741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26670" tIns="26670" rIns="26670" bIns="266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smtClean="0">
              <a:solidFill>
                <a:schemeClr val="dk1"/>
              </a:solidFill>
            </a:rPr>
            <a:t>挖沟取土</a:t>
          </a:r>
          <a:endParaRPr lang="zh-CN" altLang="en-US" sz="1400">
            <a:solidFill>
              <a:schemeClr val="dk1"/>
            </a:solidFill>
          </a:endParaRPr>
        </a:p>
      </dsp:txBody>
      <dsp:txXfrm>
        <a:off x="0" y="576517"/>
        <a:ext cx="905926" cy="724741"/>
      </dsp:txXfrm>
    </dsp:sp>
    <dsp:sp modelId="{09D7AB65-F5D1-4AC6-852A-7DAAF7BBAE54}">
      <dsp:nvSpPr>
        <dsp:cNvPr id="6" name="左箭头 5"/>
        <dsp:cNvSpPr/>
      </dsp:nvSpPr>
      <dsp:spPr bwMode="white">
        <a:xfrm rot="16199999">
          <a:off x="1111255" y="656501"/>
          <a:ext cx="729819" cy="271778"/>
        </a:xfrm>
        <a:prstGeom prst="leftArrow">
          <a:avLst>
            <a:gd name="adj1" fmla="val 59999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6199999">
        <a:off x="1111255" y="656501"/>
        <a:ext cx="729819" cy="271778"/>
      </dsp:txXfrm>
    </dsp:sp>
    <dsp:sp modelId="{2B558E7F-D597-4026-BC71-A00D49840BEC}">
      <dsp:nvSpPr>
        <dsp:cNvPr id="7" name="圆角矩形 6"/>
        <dsp:cNvSpPr/>
      </dsp:nvSpPr>
      <dsp:spPr bwMode="white">
        <a:xfrm>
          <a:off x="1023201" y="43872"/>
          <a:ext cx="905926" cy="724741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26670" tIns="26670" rIns="26670" bIns="266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smtClean="0">
              <a:solidFill>
                <a:schemeClr val="dk1"/>
              </a:solidFill>
            </a:rPr>
            <a:t>沟渠引水运输</a:t>
          </a:r>
          <a:endParaRPr lang="zh-CN" altLang="en-US" sz="1400">
            <a:solidFill>
              <a:schemeClr val="dk1"/>
            </a:solidFill>
          </a:endParaRPr>
        </a:p>
      </dsp:txBody>
      <dsp:txXfrm>
        <a:off x="1023201" y="43872"/>
        <a:ext cx="905926" cy="724741"/>
      </dsp:txXfrm>
    </dsp:sp>
    <dsp:sp modelId="{9A5FE8AA-013A-4000-A7F1-1E80B3E91029}">
      <dsp:nvSpPr>
        <dsp:cNvPr id="8" name="左箭头 7"/>
        <dsp:cNvSpPr/>
      </dsp:nvSpPr>
      <dsp:spPr bwMode="white">
        <a:xfrm rot="-2099999">
          <a:off x="1818142" y="1024484"/>
          <a:ext cx="729819" cy="271778"/>
        </a:xfrm>
        <a:prstGeom prst="leftArrow">
          <a:avLst>
            <a:gd name="adj1" fmla="val 59999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-2099999">
        <a:off x="1818142" y="1024484"/>
        <a:ext cx="729819" cy="271778"/>
      </dsp:txXfrm>
    </dsp:sp>
    <dsp:sp modelId="{4A5DF681-E336-4757-B068-E2CC9A0198D8}">
      <dsp:nvSpPr>
        <dsp:cNvPr id="9" name="圆角矩形 8"/>
        <dsp:cNvSpPr/>
      </dsp:nvSpPr>
      <dsp:spPr bwMode="white">
        <a:xfrm>
          <a:off x="2046402" y="576517"/>
          <a:ext cx="905926" cy="724741"/>
        </a:xfrm>
        <a:prstGeom prst="roundRect">
          <a:avLst>
            <a:gd name="adj" fmla="val 10000"/>
          </a:avLst>
        </a:prstGeom>
      </dsp:spPr>
      <dsp:style>
        <a:lnRef idx="2">
          <a:schemeClr val="accent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26670" tIns="26670" rIns="26670" bIns="2667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smtClean="0">
              <a:solidFill>
                <a:schemeClr val="dk1"/>
              </a:solidFill>
            </a:rPr>
            <a:t>填埋沟渠</a:t>
          </a:r>
          <a:endParaRPr lang="zh-CN" altLang="en-US" sz="1400">
            <a:solidFill>
              <a:schemeClr val="dk1"/>
            </a:solidFill>
          </a:endParaRPr>
        </a:p>
      </dsp:txBody>
      <dsp:txXfrm>
        <a:off x="2046402" y="576517"/>
        <a:ext cx="905926" cy="724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B0BE9-C9C0-48F3-A905-612C055A0560}">
      <dsp:nvSpPr>
        <dsp:cNvPr id="0" name=""/>
        <dsp:cNvSpPr/>
      </dsp:nvSpPr>
      <dsp:spPr>
        <a:xfrm>
          <a:off x="4209" y="195154"/>
          <a:ext cx="1913908" cy="105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阐明问题</a:t>
          </a:r>
          <a:endParaRPr lang="en-US" altLang="zh-CN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确定目标</a:t>
          </a:r>
          <a:endParaRPr lang="zh-CN" altLang="en-US" sz="1500" kern="1200" dirty="0"/>
        </a:p>
      </dsp:txBody>
      <dsp:txXfrm>
        <a:off x="4209" y="195154"/>
        <a:ext cx="1913908" cy="703020"/>
      </dsp:txXfrm>
    </dsp:sp>
    <dsp:sp modelId="{E3871F16-C61D-4303-B518-CF717DC3A636}">
      <dsp:nvSpPr>
        <dsp:cNvPr id="0" name=""/>
        <dsp:cNvSpPr/>
      </dsp:nvSpPr>
      <dsp:spPr>
        <a:xfrm>
          <a:off x="396214" y="898174"/>
          <a:ext cx="1913908" cy="2435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明确分析对象的性质和范围，分析系统运行的约束条件。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确定系统要达到的总体目标。</a:t>
          </a:r>
        </a:p>
      </dsp:txBody>
      <dsp:txXfrm>
        <a:off x="452270" y="954230"/>
        <a:ext cx="1801796" cy="2322950"/>
      </dsp:txXfrm>
    </dsp:sp>
    <dsp:sp modelId="{9C96CAF5-86AE-4F5A-9A9C-C595988BA068}">
      <dsp:nvSpPr>
        <dsp:cNvPr id="0" name=""/>
        <dsp:cNvSpPr/>
      </dsp:nvSpPr>
      <dsp:spPr>
        <a:xfrm>
          <a:off x="2208259" y="308410"/>
          <a:ext cx="615100" cy="476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2208259" y="403711"/>
        <a:ext cx="472148" cy="285905"/>
      </dsp:txXfrm>
    </dsp:sp>
    <dsp:sp modelId="{1423EF52-7569-4055-A81B-C1E40B2C8CBD}">
      <dsp:nvSpPr>
        <dsp:cNvPr id="0" name=""/>
        <dsp:cNvSpPr/>
      </dsp:nvSpPr>
      <dsp:spPr>
        <a:xfrm>
          <a:off x="3078684" y="195154"/>
          <a:ext cx="1913908" cy="105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分析研究</a:t>
          </a:r>
          <a:endParaRPr lang="en-US" altLang="zh-CN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smtClean="0"/>
            <a:t>制</a:t>
          </a:r>
          <a:r>
            <a:rPr lang="zh-CN" altLang="en-US" sz="1500" kern="1200" dirty="0" smtClean="0"/>
            <a:t>订方案</a:t>
          </a:r>
          <a:endParaRPr lang="zh-CN" altLang="en-US" sz="1500" kern="1200" dirty="0"/>
        </a:p>
      </dsp:txBody>
      <dsp:txXfrm>
        <a:off x="3078684" y="195154"/>
        <a:ext cx="1913908" cy="703020"/>
      </dsp:txXfrm>
    </dsp:sp>
    <dsp:sp modelId="{B3B9E137-D442-4C7F-803B-1E868036639C}">
      <dsp:nvSpPr>
        <dsp:cNvPr id="0" name=""/>
        <dsp:cNvSpPr/>
      </dsp:nvSpPr>
      <dsp:spPr>
        <a:xfrm>
          <a:off x="3470690" y="898174"/>
          <a:ext cx="1913908" cy="2435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分析系统内部与外部环境（包括制约条件）的关系、系统的结构组成及相互关系、子系统目标与总体目标的关系。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提出可行性方案。</a:t>
          </a:r>
          <a:endParaRPr lang="zh-CN" altLang="en-US" sz="1500" kern="1200" dirty="0"/>
        </a:p>
      </dsp:txBody>
      <dsp:txXfrm>
        <a:off x="3526746" y="954230"/>
        <a:ext cx="1801796" cy="2322950"/>
      </dsp:txXfrm>
    </dsp:sp>
    <dsp:sp modelId="{9C5543BD-7A98-44F0-B13A-D45FB637BCA8}">
      <dsp:nvSpPr>
        <dsp:cNvPr id="0" name=""/>
        <dsp:cNvSpPr/>
      </dsp:nvSpPr>
      <dsp:spPr>
        <a:xfrm>
          <a:off x="5282735" y="308410"/>
          <a:ext cx="615100" cy="476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5282735" y="403711"/>
        <a:ext cx="472148" cy="285905"/>
      </dsp:txXfrm>
    </dsp:sp>
    <dsp:sp modelId="{5BF0A0F3-BA3E-41B1-9020-FA4AEAB4E9B8}">
      <dsp:nvSpPr>
        <dsp:cNvPr id="0" name=""/>
        <dsp:cNvSpPr/>
      </dsp:nvSpPr>
      <dsp:spPr>
        <a:xfrm>
          <a:off x="6153160" y="195154"/>
          <a:ext cx="1913908" cy="105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评价比较</a:t>
          </a:r>
          <a:endParaRPr lang="en-US" altLang="zh-CN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确定最佳方案</a:t>
          </a:r>
          <a:endParaRPr lang="zh-CN" altLang="en-US" sz="1500" kern="1200" dirty="0"/>
        </a:p>
      </dsp:txBody>
      <dsp:txXfrm>
        <a:off x="6153160" y="195154"/>
        <a:ext cx="1913908" cy="703020"/>
      </dsp:txXfrm>
    </dsp:sp>
    <dsp:sp modelId="{86ED057E-A8EE-4525-9215-6F5DB3038479}">
      <dsp:nvSpPr>
        <dsp:cNvPr id="0" name=""/>
        <dsp:cNvSpPr/>
      </dsp:nvSpPr>
      <dsp:spPr>
        <a:xfrm>
          <a:off x="6545165" y="898174"/>
          <a:ext cx="1913908" cy="2435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对系统性能指标、运行效果等进行分析和评价。</a:t>
          </a:r>
          <a:endParaRPr lang="zh-CN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 dirty="0" smtClean="0"/>
            <a:t>比较各方案，选择最佳方案。</a:t>
          </a:r>
        </a:p>
      </dsp:txBody>
      <dsp:txXfrm>
        <a:off x="6601221" y="954230"/>
        <a:ext cx="1801796" cy="2322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BB547-1B5B-49CD-9B1E-F524B1AF08C1}">
      <dsp:nvSpPr>
        <dsp:cNvPr id="0" name=""/>
        <dsp:cNvSpPr/>
      </dsp:nvSpPr>
      <dsp:spPr>
        <a:xfrm>
          <a:off x="0" y="1817811"/>
          <a:ext cx="1279153" cy="603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chemeClr val="tx1"/>
              </a:solidFill>
            </a:rPr>
            <a:t>第二节  系统分析</a:t>
          </a:r>
          <a:endParaRPr lang="zh-CN" altLang="en-US" sz="1200" kern="1200" dirty="0">
            <a:solidFill>
              <a:schemeClr val="tx1"/>
            </a:solidFill>
          </a:endParaRPr>
        </a:p>
      </dsp:txBody>
      <dsp:txXfrm>
        <a:off x="17664" y="1835475"/>
        <a:ext cx="1243825" cy="567759"/>
      </dsp:txXfrm>
    </dsp:sp>
    <dsp:sp modelId="{7D5EA5B9-7C12-49F7-9855-B1915301E824}">
      <dsp:nvSpPr>
        <dsp:cNvPr id="0" name=""/>
        <dsp:cNvSpPr/>
      </dsp:nvSpPr>
      <dsp:spPr>
        <a:xfrm rot="17671661">
          <a:off x="1036716" y="1725830"/>
          <a:ext cx="829032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829032" y="1641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1430506" y="1721518"/>
        <a:ext cx="41451" cy="41451"/>
      </dsp:txXfrm>
    </dsp:sp>
    <dsp:sp modelId="{D2D7E0F9-9FAA-4E70-A785-D5438DC0B7F2}">
      <dsp:nvSpPr>
        <dsp:cNvPr id="0" name=""/>
        <dsp:cNvSpPr/>
      </dsp:nvSpPr>
      <dsp:spPr>
        <a:xfrm>
          <a:off x="1623311" y="1058945"/>
          <a:ext cx="1686212" cy="6123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/>
            <a:t>一</a:t>
          </a:r>
          <a:r>
            <a:rPr lang="zh-CN" altLang="en-US" sz="1200" kern="1200" dirty="0" smtClean="0"/>
            <a:t>、系统的思想方法</a:t>
          </a:r>
          <a:endParaRPr lang="zh-CN" altLang="en-US" sz="1200" kern="1200" dirty="0"/>
        </a:p>
      </dsp:txBody>
      <dsp:txXfrm>
        <a:off x="1641247" y="1076881"/>
        <a:ext cx="1650340" cy="576504"/>
      </dsp:txXfrm>
    </dsp:sp>
    <dsp:sp modelId="{C872D1AA-F8E2-4E4D-A578-4B6FC101D7B0}">
      <dsp:nvSpPr>
        <dsp:cNvPr id="0" name=""/>
        <dsp:cNvSpPr/>
      </dsp:nvSpPr>
      <dsp:spPr>
        <a:xfrm rot="18685908">
          <a:off x="3119288" y="927082"/>
          <a:ext cx="1124752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1124752" y="1641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3653545" y="915376"/>
        <a:ext cx="56237" cy="56237"/>
      </dsp:txXfrm>
    </dsp:sp>
    <dsp:sp modelId="{277AE3C5-4811-422B-AF38-22B443755242}">
      <dsp:nvSpPr>
        <dsp:cNvPr id="0" name=""/>
        <dsp:cNvSpPr/>
      </dsp:nvSpPr>
      <dsp:spPr>
        <a:xfrm>
          <a:off x="4053804" y="344141"/>
          <a:ext cx="2149303" cy="3554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/>
            <a:t>（一</a:t>
          </a:r>
          <a:r>
            <a:rPr lang="zh-CN" altLang="en-US" sz="1200" kern="1200" dirty="0" smtClean="0"/>
            <a:t>）整体性的分析</a:t>
          </a:r>
          <a:endParaRPr lang="zh-CN" altLang="en-US" sz="1200" kern="1200" dirty="0"/>
        </a:p>
      </dsp:txBody>
      <dsp:txXfrm>
        <a:off x="4064214" y="354551"/>
        <a:ext cx="2128483" cy="334611"/>
      </dsp:txXfrm>
    </dsp:sp>
    <dsp:sp modelId="{D292E516-2596-4064-B00A-6BBB83511980}">
      <dsp:nvSpPr>
        <dsp:cNvPr id="0" name=""/>
        <dsp:cNvSpPr/>
      </dsp:nvSpPr>
      <dsp:spPr>
        <a:xfrm rot="20122303">
          <a:off x="3272282" y="1178118"/>
          <a:ext cx="818762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818762" y="1641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3661195" y="1174063"/>
        <a:ext cx="40938" cy="40938"/>
      </dsp:txXfrm>
    </dsp:sp>
    <dsp:sp modelId="{C7F7CD34-DD4D-403B-9AAB-881D397AAF37}">
      <dsp:nvSpPr>
        <dsp:cNvPr id="0" name=""/>
        <dsp:cNvSpPr/>
      </dsp:nvSpPr>
      <dsp:spPr>
        <a:xfrm>
          <a:off x="4053804" y="846215"/>
          <a:ext cx="2149303" cy="3554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/>
            <a:t>（二</a:t>
          </a:r>
          <a:r>
            <a:rPr lang="zh-CN" altLang="en-US" sz="1200" kern="1200" dirty="0" smtClean="0"/>
            <a:t>）功能性的分析</a:t>
          </a:r>
          <a:endParaRPr lang="zh-CN" altLang="en-US" sz="1200" kern="1200" dirty="0"/>
        </a:p>
      </dsp:txBody>
      <dsp:txXfrm>
        <a:off x="4064214" y="856625"/>
        <a:ext cx="2128483" cy="334611"/>
      </dsp:txXfrm>
    </dsp:sp>
    <dsp:sp modelId="{25D5A239-17E8-4791-889E-35805561AFF6}">
      <dsp:nvSpPr>
        <dsp:cNvPr id="0" name=""/>
        <dsp:cNvSpPr/>
      </dsp:nvSpPr>
      <dsp:spPr>
        <a:xfrm rot="1014288">
          <a:off x="3292717" y="1461819"/>
          <a:ext cx="777893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777893" y="1641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3662216" y="1458785"/>
        <a:ext cx="38894" cy="38894"/>
      </dsp:txXfrm>
    </dsp:sp>
    <dsp:sp modelId="{97802029-476B-450C-A2DA-E43D6041ADF2}">
      <dsp:nvSpPr>
        <dsp:cNvPr id="0" name=""/>
        <dsp:cNvSpPr/>
      </dsp:nvSpPr>
      <dsp:spPr>
        <a:xfrm>
          <a:off x="4053804" y="1413615"/>
          <a:ext cx="2149303" cy="3554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/>
            <a:t>（三</a:t>
          </a:r>
          <a:r>
            <a:rPr lang="zh-CN" altLang="en-US" sz="1200" kern="1200" dirty="0" smtClean="0"/>
            <a:t>）相关性的分析</a:t>
          </a:r>
          <a:endParaRPr lang="zh-CN" altLang="en-US" sz="1200" kern="1200" dirty="0"/>
        </a:p>
      </dsp:txBody>
      <dsp:txXfrm>
        <a:off x="4064214" y="1424025"/>
        <a:ext cx="2128483" cy="334611"/>
      </dsp:txXfrm>
    </dsp:sp>
    <dsp:sp modelId="{1756E05E-BB5F-4015-954A-66A493E79FE2}">
      <dsp:nvSpPr>
        <dsp:cNvPr id="0" name=""/>
        <dsp:cNvSpPr/>
      </dsp:nvSpPr>
      <dsp:spPr>
        <a:xfrm rot="3760490">
          <a:off x="1076364" y="2435979"/>
          <a:ext cx="749735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749735" y="1641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1432488" y="2433650"/>
        <a:ext cx="37486" cy="37486"/>
      </dsp:txXfrm>
    </dsp:sp>
    <dsp:sp modelId="{8D6A9E81-D7E6-4546-87BB-8087D23CFDE9}">
      <dsp:nvSpPr>
        <dsp:cNvPr id="0" name=""/>
        <dsp:cNvSpPr/>
      </dsp:nvSpPr>
      <dsp:spPr>
        <a:xfrm>
          <a:off x="1623311" y="2499968"/>
          <a:ext cx="1804553" cy="5709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/>
            <a:t>二、</a:t>
          </a:r>
          <a:r>
            <a:rPr lang="zh-CN" altLang="en-US" sz="1200" kern="1200" dirty="0" smtClean="0"/>
            <a:t>系统分析的基本方法</a:t>
          </a:r>
          <a:endParaRPr lang="zh-CN" altLang="en-US" sz="1200" kern="1200" dirty="0"/>
        </a:p>
      </dsp:txBody>
      <dsp:txXfrm>
        <a:off x="1640033" y="2516690"/>
        <a:ext cx="1771109" cy="537482"/>
      </dsp:txXfrm>
    </dsp:sp>
    <dsp:sp modelId="{F3950598-C286-451D-B8C1-8265D20DC01F}">
      <dsp:nvSpPr>
        <dsp:cNvPr id="0" name=""/>
        <dsp:cNvSpPr/>
      </dsp:nvSpPr>
      <dsp:spPr>
        <a:xfrm rot="20000527">
          <a:off x="3383602" y="2582194"/>
          <a:ext cx="832806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832806" y="1641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779185" y="2577787"/>
        <a:ext cx="41640" cy="41640"/>
      </dsp:txXfrm>
    </dsp:sp>
    <dsp:sp modelId="{8736BE88-E1A2-4772-8320-BAF6AF5EE6DD}">
      <dsp:nvSpPr>
        <dsp:cNvPr id="0" name=""/>
        <dsp:cNvSpPr/>
      </dsp:nvSpPr>
      <dsp:spPr>
        <a:xfrm>
          <a:off x="4172145" y="2214365"/>
          <a:ext cx="1965839" cy="3948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主要步骤</a:t>
          </a:r>
          <a:endParaRPr lang="zh-CN" altLang="en-US" sz="1200" kern="1200" dirty="0"/>
        </a:p>
      </dsp:txBody>
      <dsp:txXfrm>
        <a:off x="4183709" y="2225929"/>
        <a:ext cx="1942711" cy="371707"/>
      </dsp:txXfrm>
    </dsp:sp>
    <dsp:sp modelId="{A6AF9623-E552-4975-8719-5849C62989C8}">
      <dsp:nvSpPr>
        <dsp:cNvPr id="0" name=""/>
        <dsp:cNvSpPr/>
      </dsp:nvSpPr>
      <dsp:spPr>
        <a:xfrm rot="19840120">
          <a:off x="6096421" y="2236554"/>
          <a:ext cx="648412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648412" y="1641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6404417" y="2236757"/>
        <a:ext cx="32420" cy="32420"/>
      </dsp:txXfrm>
    </dsp:sp>
    <dsp:sp modelId="{F53B5037-391D-4283-9592-05528D3F8FBB}">
      <dsp:nvSpPr>
        <dsp:cNvPr id="0" name=""/>
        <dsp:cNvSpPr/>
      </dsp:nvSpPr>
      <dsp:spPr>
        <a:xfrm>
          <a:off x="6703271" y="1926201"/>
          <a:ext cx="1975161" cy="335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/>
            <a:t>（一</a:t>
          </a:r>
          <a:r>
            <a:rPr lang="zh-CN" altLang="en-US" sz="1200" kern="1200" dirty="0" smtClean="0"/>
            <a:t>）确定目标</a:t>
          </a:r>
          <a:endParaRPr lang="zh-CN" altLang="en-US" sz="1200" kern="1200" dirty="0"/>
        </a:p>
      </dsp:txBody>
      <dsp:txXfrm>
        <a:off x="6713109" y="1936039"/>
        <a:ext cx="1955485" cy="316226"/>
      </dsp:txXfrm>
    </dsp:sp>
    <dsp:sp modelId="{D1AA1C88-1CB8-4CD1-AAC3-0F7A57B9DF24}">
      <dsp:nvSpPr>
        <dsp:cNvPr id="0" name=""/>
        <dsp:cNvSpPr/>
      </dsp:nvSpPr>
      <dsp:spPr>
        <a:xfrm rot="572871">
          <a:off x="6134014" y="2442910"/>
          <a:ext cx="573227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573227" y="1641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6406297" y="2444993"/>
        <a:ext cx="28661" cy="28661"/>
      </dsp:txXfrm>
    </dsp:sp>
    <dsp:sp modelId="{82AABB25-9266-42C2-ADEF-E169CA746113}">
      <dsp:nvSpPr>
        <dsp:cNvPr id="0" name=""/>
        <dsp:cNvSpPr/>
      </dsp:nvSpPr>
      <dsp:spPr>
        <a:xfrm>
          <a:off x="6703271" y="2338914"/>
          <a:ext cx="1975161" cy="335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/>
            <a:t>（二</a:t>
          </a:r>
          <a:r>
            <a:rPr lang="zh-CN" altLang="en-US" sz="1200" kern="1200" dirty="0" smtClean="0"/>
            <a:t>）制订方案</a:t>
          </a:r>
          <a:endParaRPr lang="zh-CN" altLang="en-US" sz="1200" kern="1200" dirty="0"/>
        </a:p>
      </dsp:txBody>
      <dsp:txXfrm>
        <a:off x="6713109" y="2348752"/>
        <a:ext cx="1955485" cy="316226"/>
      </dsp:txXfrm>
    </dsp:sp>
    <dsp:sp modelId="{2F83F12F-2CDD-4DDF-9027-9561F3583504}">
      <dsp:nvSpPr>
        <dsp:cNvPr id="0" name=""/>
        <dsp:cNvSpPr/>
      </dsp:nvSpPr>
      <dsp:spPr>
        <a:xfrm rot="2736898">
          <a:off x="6021209" y="2673066"/>
          <a:ext cx="777148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777148" y="1641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6390354" y="2670051"/>
        <a:ext cx="38857" cy="38857"/>
      </dsp:txXfrm>
    </dsp:sp>
    <dsp:sp modelId="{B3413CC1-06FE-4145-8507-2C8D9036BA91}">
      <dsp:nvSpPr>
        <dsp:cNvPr id="0" name=""/>
        <dsp:cNvSpPr/>
      </dsp:nvSpPr>
      <dsp:spPr>
        <a:xfrm>
          <a:off x="6681582" y="2789461"/>
          <a:ext cx="2030962" cy="3554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/>
            <a:t>（三</a:t>
          </a:r>
          <a:r>
            <a:rPr lang="zh-CN" altLang="en-US" sz="1200" kern="1200" dirty="0" smtClean="0"/>
            <a:t>）确定最佳方案</a:t>
          </a:r>
          <a:endParaRPr lang="zh-CN" altLang="en-US" sz="1200" kern="1200" dirty="0"/>
        </a:p>
      </dsp:txBody>
      <dsp:txXfrm>
        <a:off x="6691992" y="2799871"/>
        <a:ext cx="2010142" cy="334611"/>
      </dsp:txXfrm>
    </dsp:sp>
    <dsp:sp modelId="{69A60769-3F6A-4A46-90D6-358BEC2081F7}">
      <dsp:nvSpPr>
        <dsp:cNvPr id="0" name=""/>
        <dsp:cNvSpPr/>
      </dsp:nvSpPr>
      <dsp:spPr>
        <a:xfrm rot="1707269">
          <a:off x="3376732" y="2970691"/>
          <a:ext cx="846546" cy="32827"/>
        </a:xfrm>
        <a:custGeom>
          <a:avLst/>
          <a:gdLst/>
          <a:ahLst/>
          <a:cxnLst/>
          <a:rect l="0" t="0" r="0" b="0"/>
          <a:pathLst>
            <a:path>
              <a:moveTo>
                <a:pt x="0" y="16413"/>
              </a:moveTo>
              <a:lnTo>
                <a:pt x="846546" y="1641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3778841" y="2965941"/>
        <a:ext cx="42327" cy="42327"/>
      </dsp:txXfrm>
    </dsp:sp>
    <dsp:sp modelId="{003B6B1E-F607-472C-802A-5DD32CD1A814}">
      <dsp:nvSpPr>
        <dsp:cNvPr id="0" name=""/>
        <dsp:cNvSpPr/>
      </dsp:nvSpPr>
      <dsp:spPr>
        <a:xfrm>
          <a:off x="4172145" y="3011062"/>
          <a:ext cx="2030962" cy="3554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/>
            <a:t>基本原则</a:t>
          </a:r>
          <a:endParaRPr lang="zh-CN" altLang="en-US" sz="1200" kern="1200" dirty="0"/>
        </a:p>
      </dsp:txBody>
      <dsp:txXfrm>
        <a:off x="4182555" y="3021472"/>
        <a:ext cx="2010142" cy="334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74952" y="0"/>
            <a:ext cx="4341442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4259E43-1958-44EC-A6CE-5F66F1A747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1442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74952" y="6542560"/>
            <a:ext cx="4341442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BE085FC-0862-49C4-A882-426C450363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43320"/>
            <a:ext cx="9144000" cy="862006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500166" y="857238"/>
            <a:ext cx="6072230" cy="2643206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828418"/>
            <a:ext cx="6228184" cy="691064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rgbClr val="61B32D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5" y="4034563"/>
            <a:ext cx="4156779" cy="87001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FFE-CC47-4249-A8E7-2B49C11D49F1}" type="slidenum">
              <a:rPr lang="zh-CN" altLang="en-US" smtClean="0"/>
            </a:fld>
            <a:endParaRPr lang="zh-CN" altLang="en-US"/>
          </a:p>
        </p:txBody>
      </p:sp>
      <p:pic>
        <p:nvPicPr>
          <p:cNvPr id="10243" name="Picture 3" descr="G:\2021-09-信息技术资源\通用技术必修2\素材\bg.png"/>
          <p:cNvPicPr>
            <a:picLocks noChangeAspect="1" noChangeArrowheads="1"/>
          </p:cNvPicPr>
          <p:nvPr userDrawn="1"/>
        </p:nvPicPr>
        <p:blipFill>
          <a:blip r:embed="rId2" cstate="print"/>
          <a:srcRect t="4189"/>
          <a:stretch>
            <a:fillRect/>
          </a:stretch>
        </p:blipFill>
        <p:spPr bwMode="auto">
          <a:xfrm>
            <a:off x="3875626" y="0"/>
            <a:ext cx="5268374" cy="5143500"/>
          </a:xfrm>
          <a:prstGeom prst="rect">
            <a:avLst/>
          </a:prstGeom>
          <a:noFill/>
        </p:spPr>
      </p:pic>
      <p:pic>
        <p:nvPicPr>
          <p:cNvPr id="10244" name="Picture 4" descr="G:\2021-09-信息技术资源\通用技术必修2\素材\标题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83518"/>
            <a:ext cx="3456384" cy="2030931"/>
          </a:xfrm>
          <a:prstGeom prst="rect">
            <a:avLst/>
          </a:prstGeom>
          <a:noFill/>
        </p:spPr>
      </p:pic>
      <p:pic>
        <p:nvPicPr>
          <p:cNvPr id="4" name="图片 3" descr="校徽（红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950" y="123190"/>
            <a:ext cx="1231265" cy="116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4196517" cy="3647529"/>
          </a:xfrm>
        </p:spPr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87574"/>
            <a:ext cx="4119314" cy="3647529"/>
          </a:xfrm>
        </p:spPr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4282" y="857238"/>
            <a:ext cx="4214842" cy="7858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单击此处编辑母版文本样式首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1785932"/>
            <a:ext cx="3857652" cy="285512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857238"/>
            <a:ext cx="4214842" cy="785818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40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85932"/>
            <a:ext cx="3943378" cy="285752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915566"/>
            <a:ext cx="2948940" cy="627482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15566"/>
            <a:ext cx="4629150" cy="34849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pn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0" cstate="print">
            <a:duotone>
              <a:prstClr val="black"/>
              <a:srgbClr val="61B32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90381"/>
            <a:ext cx="6192688" cy="465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33567"/>
            <a:ext cx="8712968" cy="3726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143636" y="4767367"/>
            <a:ext cx="3000364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kern="1200" dirty="0">
                <a:solidFill>
                  <a:srgbClr val="C00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</a:t>
            </a:r>
            <a:r>
              <a:rPr lang="zh-CN" altLang="en-US" sz="1100" dirty="0">
                <a:solidFill>
                  <a:srgbClr val="C00000"/>
                </a:solidFill>
                <a:sym typeface="Wingdings" panose="05000000000000000000"/>
              </a:rPr>
              <a:t>　　</a:t>
            </a:r>
            <a:r>
              <a:rPr lang="zh-CN" altLang="en-US" sz="1100" dirty="0">
                <a:solidFill>
                  <a:srgbClr val="C00000"/>
                </a:solidFill>
              </a:rPr>
              <a:t>粤版高中通用技术</a:t>
            </a:r>
            <a:r>
              <a:rPr lang="en-US" altLang="zh-CN" sz="1100" dirty="0">
                <a:solidFill>
                  <a:srgbClr val="C00000"/>
                </a:solidFill>
              </a:rPr>
              <a:t>《</a:t>
            </a:r>
            <a:r>
              <a:rPr lang="zh-CN" altLang="en-US" sz="1100" dirty="0">
                <a:solidFill>
                  <a:srgbClr val="C00000"/>
                </a:solidFill>
              </a:rPr>
              <a:t>技术与</a:t>
            </a:r>
            <a:r>
              <a:rPr lang="zh-CN" altLang="en-US" sz="1100">
                <a:solidFill>
                  <a:srgbClr val="C00000"/>
                </a:solidFill>
              </a:rPr>
              <a:t>设计</a:t>
            </a:r>
            <a:r>
              <a:rPr lang="en-US" altLang="zh-CN" sz="1100">
                <a:solidFill>
                  <a:srgbClr val="C00000"/>
                </a:solidFill>
              </a:rPr>
              <a:t>2》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8" name="직사각형 45"/>
          <p:cNvSpPr/>
          <p:nvPr userDrawn="1"/>
        </p:nvSpPr>
        <p:spPr>
          <a:xfrm>
            <a:off x="6143636" y="4767366"/>
            <a:ext cx="3000364" cy="18000"/>
          </a:xfrm>
          <a:prstGeom prst="rect">
            <a:avLst/>
          </a:prstGeom>
          <a:solidFill>
            <a:srgbClr val="61B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" name="图片 3" descr="仪中校名手书  baise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20560" y="0"/>
            <a:ext cx="2015490" cy="5759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>
              <a:lumMod val="9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0B0F0"/>
        </a:buClr>
        <a:buSzPct val="80000"/>
        <a:buFont typeface="Wingdings" panose="05000000000000000000" pitchFamily="2" charset="2"/>
        <a:buChar char="l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0B0F0"/>
        </a:buClr>
        <a:buSzPct val="60000"/>
        <a:buFont typeface="Wingdings" panose="05000000000000000000" pitchFamily="2" charset="2"/>
        <a:buChar char="n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A58A-A236-4CF3-BAD1-67C982A488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6FFE-CC47-4249-A8E7-2B49C11D49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0" y="2714626"/>
            <a:ext cx="6228184" cy="590542"/>
          </a:xfrm>
        </p:spPr>
        <p:txBody>
          <a:bodyPr/>
          <a:lstStyle/>
          <a:p>
            <a:r>
              <a:rPr lang="zh-CN" altLang="en-US"/>
              <a:t>第三章 </a:t>
            </a:r>
            <a:r>
              <a:rPr lang="zh-CN" altLang="en-US" dirty="0"/>
              <a:t>系统及其设计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0" y="4034563"/>
            <a:ext cx="5436096" cy="87001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第二节  系统分析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8318158" cy="7858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zh-CN" altLang="en-US" dirty="0" smtClean="0"/>
              <a:t>实践活动：三种方案的利弊分析。</a:t>
            </a:r>
            <a:endParaRPr lang="en-US" altLang="zh-CN" dirty="0" smtClean="0"/>
          </a:p>
          <a:p>
            <a:pPr>
              <a:lnSpc>
                <a:spcPct val="110000"/>
              </a:lnSpc>
            </a:pPr>
            <a:r>
              <a:rPr lang="zh-CN" altLang="en-US" dirty="0" smtClean="0"/>
              <a:t>你认为优先采用哪一种方案比较适合？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half" idx="2"/>
          </p:nvPr>
        </p:nvGraphicFramePr>
        <p:xfrm>
          <a:off x="357188" y="1785938"/>
          <a:ext cx="8247260" cy="217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724"/>
                <a:gridCol w="1440160"/>
                <a:gridCol w="1656184"/>
                <a:gridCol w="1728192"/>
              </a:tblGrid>
              <a:tr h="44917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分析角度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方案一：</a:t>
                      </a:r>
                      <a:endParaRPr lang="en-US" altLang="zh-CN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公共汽车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方案二：</a:t>
                      </a:r>
                      <a:endParaRPr lang="en-US" altLang="zh-CN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地铁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方案三：</a:t>
                      </a:r>
                      <a:endParaRPr lang="en-US" altLang="zh-CN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快速公交系统（</a:t>
                      </a:r>
                      <a:r>
                        <a:rPr lang="en-US" altLang="zh-CN" dirty="0" smtClean="0"/>
                        <a:t>BRT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  <a:tr h="33121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）乘客的需求：费用、便捷</a:t>
                      </a:r>
                      <a:r>
                        <a:rPr lang="zh-CN" altLang="en-US" smtClean="0"/>
                        <a:t>性。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33121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）对城市环境影响：噪声、废气排放</a:t>
                      </a:r>
                      <a:r>
                        <a:rPr lang="zh-CN" altLang="en-US" smtClean="0"/>
                        <a:t>等。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  <a:tr h="44917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）社会、经济条件的约束：资金、建设周期</a:t>
                      </a:r>
                      <a:r>
                        <a:rPr lang="zh-CN" altLang="en-US" smtClean="0"/>
                        <a:t>等。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44917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4</a:t>
                      </a:r>
                      <a:r>
                        <a:rPr lang="zh-CN" altLang="en-US" dirty="0" smtClean="0"/>
                        <a:t>）其他：运载量、运营速度、准点率、能耗、受路面干扰（车辆、行人）程度等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二、系统分析的基本方法</a:t>
            </a:r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idx="1"/>
          </p:nvPr>
        </p:nvSpPr>
        <p:spPr>
          <a:xfrm>
            <a:off x="323528" y="4155926"/>
            <a:ext cx="8318158" cy="648072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快速公交</a:t>
            </a:r>
            <a:r>
              <a:rPr lang="zh-CN" altLang="en-US" smtClean="0"/>
              <a:t>系统（</a:t>
            </a:r>
            <a:r>
              <a:rPr lang="en-US" altLang="zh-CN" dirty="0" smtClean="0"/>
              <a:t>Bus Rapid Transit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BRT</a:t>
            </a:r>
            <a:r>
              <a:rPr lang="zh-CN" altLang="en-US" dirty="0" smtClean="0"/>
              <a:t>）是一种介于快速轨道与常规公交之间</a:t>
            </a:r>
            <a:r>
              <a:rPr lang="zh-CN" altLang="en-US" smtClean="0"/>
              <a:t>的中运</a:t>
            </a:r>
            <a:r>
              <a:rPr lang="zh-CN" altLang="en-US" dirty="0" smtClean="0"/>
              <a:t>量新型公共客运系统。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6589966" cy="41836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系统分析基本方法的主要步骤：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half" idx="2"/>
          </p:nvPr>
        </p:nvGraphicFramePr>
        <p:xfrm>
          <a:off x="357188" y="1347614"/>
          <a:ext cx="846328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二、系统分析的基本方法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城市交通系统分析的基本原则：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half" idx="2"/>
          </p:nvPr>
        </p:nvGraphicFramePr>
        <p:xfrm>
          <a:off x="357188" y="1491632"/>
          <a:ext cx="8175252" cy="309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2924"/>
                <a:gridCol w="2952328"/>
              </a:tblGrid>
              <a:tr h="47969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具体问题的分析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应用的系统分析的基本原则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73708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为什么公共汽车便宜、便捷，但不一定是优化公共</a:t>
                      </a:r>
                      <a:r>
                        <a:rPr lang="zh-CN" altLang="en-US" smtClean="0"/>
                        <a:t>交通结</a:t>
                      </a:r>
                      <a:r>
                        <a:rPr lang="zh-CN" altLang="en-US" dirty="0" smtClean="0"/>
                        <a:t>构的首选？（从公共交通与城市交通的关系考虑）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系统局部与整体相结合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73708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为什么公共交通专用道造价比较低廉，该市还要考</a:t>
                      </a:r>
                      <a:r>
                        <a:rPr lang="zh-CN" altLang="en-US" smtClean="0"/>
                        <a:t>虑采用</a:t>
                      </a:r>
                      <a:r>
                        <a:rPr lang="zh-CN" altLang="en-US" dirty="0" smtClean="0"/>
                        <a:t>其他交通方式？（考虑增开公交专用道的制约条件）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系统内部组成与外</a:t>
                      </a:r>
                      <a:r>
                        <a:rPr lang="zh-CN" altLang="en-US" smtClean="0"/>
                        <a:t>部环境</a:t>
                      </a:r>
                      <a:r>
                        <a:rPr lang="zh-CN" altLang="en-US" dirty="0" smtClean="0"/>
                        <a:t>相结合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7123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为什么地铁造价昂贵，许多大城市却加快地铁建</a:t>
                      </a:r>
                      <a:r>
                        <a:rPr lang="zh-CN" altLang="en-US" smtClean="0"/>
                        <a:t>设？（</a:t>
                      </a:r>
                      <a:r>
                        <a:rPr lang="zh-CN" altLang="en-US" dirty="0" smtClean="0"/>
                        <a:t>考虑地铁建设对加快城市化进程的意义）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当前目标与长远目</a:t>
                      </a:r>
                      <a:r>
                        <a:rPr lang="zh-CN" altLang="en-US" smtClean="0"/>
                        <a:t>标相结</a:t>
                      </a:r>
                      <a:r>
                        <a:rPr lang="zh-CN" altLang="en-US" dirty="0" smtClean="0"/>
                        <a:t>合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7123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如果专家们不掌握充分的资料数据，能找出该市交</a:t>
                      </a:r>
                      <a:r>
                        <a:rPr lang="zh-CN" altLang="en-US" smtClean="0"/>
                        <a:t>通拥堵</a:t>
                      </a:r>
                      <a:r>
                        <a:rPr lang="zh-CN" altLang="en-US" dirty="0" smtClean="0"/>
                        <a:t>的症结吗？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定性分析与定量分</a:t>
                      </a:r>
                      <a:r>
                        <a:rPr lang="zh-CN" altLang="en-US" smtClean="0"/>
                        <a:t>析相结</a:t>
                      </a:r>
                      <a:r>
                        <a:rPr lang="zh-CN" altLang="en-US" dirty="0" smtClean="0"/>
                        <a:t>合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二、系统分析的基本方法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拓展与应用：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357158" y="1785932"/>
            <a:ext cx="4286850" cy="3090074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从</a:t>
            </a:r>
            <a:r>
              <a:rPr lang="en-US" altLang="zh-CN" dirty="0" smtClean="0"/>
              <a:t>A</a:t>
            </a:r>
            <a:r>
              <a:rPr lang="zh-CN" altLang="en-US" dirty="0" smtClean="0"/>
              <a:t>城运送一批货物到</a:t>
            </a:r>
            <a:r>
              <a:rPr lang="en-US" altLang="zh-CN" dirty="0" smtClean="0"/>
              <a:t>Z</a:t>
            </a:r>
            <a:r>
              <a:rPr lang="zh-CN" altLang="en-US" dirty="0" smtClean="0"/>
              <a:t>城，两城之间有多个站点，各站点之间有</a:t>
            </a:r>
            <a:r>
              <a:rPr lang="zh-CN" altLang="en-US" smtClean="0"/>
              <a:t>公路相</a:t>
            </a:r>
            <a:r>
              <a:rPr lang="zh-CN" altLang="en-US" dirty="0" smtClean="0"/>
              <a:t>连，连线上的数字表示距离。</a:t>
            </a:r>
            <a:endParaRPr lang="en-US" altLang="zh-CN" dirty="0" smtClean="0"/>
          </a:p>
          <a:p>
            <a:r>
              <a:rPr lang="zh-CN" altLang="en-US" dirty="0" smtClean="0"/>
              <a:t>如果用枚举法找出一条最</a:t>
            </a:r>
            <a:r>
              <a:rPr lang="zh-CN" altLang="en-US" smtClean="0"/>
              <a:t>短的路</a:t>
            </a:r>
            <a:r>
              <a:rPr lang="zh-CN" altLang="en-US" dirty="0" smtClean="0"/>
              <a:t>径，计算量将会很大。若我们使用阶段决策的方法，就可以比较简单</a:t>
            </a:r>
            <a:r>
              <a:rPr lang="zh-CN" altLang="en-US" smtClean="0"/>
              <a:t>快速地</a:t>
            </a:r>
            <a:r>
              <a:rPr lang="zh-CN" altLang="en-US" dirty="0" smtClean="0"/>
              <a:t>选择出最佳的运输路</a:t>
            </a:r>
            <a:r>
              <a:rPr lang="zh-CN" altLang="en-US" smtClean="0"/>
              <a:t>径。</a:t>
            </a:r>
            <a:endParaRPr lang="en-US" altLang="zh-CN" dirty="0" smtClean="0"/>
          </a:p>
          <a:p>
            <a:r>
              <a:rPr lang="zh-CN" altLang="en-US" dirty="0" smtClean="0"/>
              <a:t>用一个站点较少的例子介绍这种方法。</a:t>
            </a:r>
            <a:endParaRPr lang="zh-CN" altLang="en-US" dirty="0"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二、系统分析的基本方法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lum contrast="20000"/>
          </a:blip>
          <a:srcRect/>
          <a:stretch>
            <a:fillRect/>
          </a:stretch>
        </p:blipFill>
        <p:spPr bwMode="auto">
          <a:xfrm>
            <a:off x="5076056" y="915566"/>
            <a:ext cx="3168352" cy="169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3429"/>
          <a:stretch>
            <a:fillRect/>
          </a:stretch>
        </p:blipFill>
        <p:spPr bwMode="auto">
          <a:xfrm>
            <a:off x="5580112" y="2715766"/>
            <a:ext cx="2376264" cy="202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系统分析的主要步骤：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阐明问题、确定目标</a:t>
            </a:r>
            <a:endParaRPr lang="zh-CN" altLang="en-US" dirty="0" smtClean="0"/>
          </a:p>
          <a:p>
            <a:r>
              <a:rPr lang="zh-CN" altLang="en-US" dirty="0" smtClean="0"/>
              <a:t>分析研</a:t>
            </a:r>
            <a:r>
              <a:rPr lang="zh-CN" altLang="en-US" smtClean="0"/>
              <a:t>究、制</a:t>
            </a:r>
            <a:r>
              <a:rPr lang="zh-CN" altLang="en-US" dirty="0" smtClean="0"/>
              <a:t>订方案</a:t>
            </a:r>
            <a:endParaRPr lang="zh-CN" altLang="en-US" dirty="0" smtClean="0"/>
          </a:p>
          <a:p>
            <a:r>
              <a:rPr lang="zh-CN" altLang="en-US" dirty="0" smtClean="0"/>
              <a:t>评价比较、确定最佳方案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 smtClean="0"/>
              <a:t>系统分析的基本原则：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 smtClean="0"/>
              <a:t>内部组成与外部条件相结合</a:t>
            </a:r>
            <a:endParaRPr lang="en-US" altLang="zh-CN" dirty="0" smtClean="0"/>
          </a:p>
          <a:p>
            <a:r>
              <a:rPr lang="zh-CN" altLang="en-US" dirty="0" smtClean="0"/>
              <a:t>局部与整体相结合</a:t>
            </a:r>
            <a:endParaRPr lang="en-US" altLang="zh-CN" dirty="0" smtClean="0"/>
          </a:p>
          <a:p>
            <a:r>
              <a:rPr lang="zh-CN" altLang="en-US" dirty="0" smtClean="0"/>
              <a:t>当前目标与</a:t>
            </a:r>
            <a:r>
              <a:rPr lang="zh-CN" altLang="en-US" smtClean="0"/>
              <a:t>长远目标</a:t>
            </a:r>
            <a:r>
              <a:rPr lang="zh-CN" altLang="en-US" dirty="0" smtClean="0"/>
              <a:t>相结合</a:t>
            </a:r>
            <a:endParaRPr lang="en-US" altLang="zh-CN" dirty="0" smtClean="0"/>
          </a:p>
          <a:p>
            <a:r>
              <a:rPr lang="zh-CN" altLang="en-US" dirty="0" smtClean="0"/>
              <a:t>定性分析与定量分析相结合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习题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357158" y="2139702"/>
            <a:ext cx="3857652" cy="25013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zh-CN" altLang="en-US" sz="1800" dirty="0" smtClean="0"/>
              <a:t>确定系统设计的目标</a:t>
            </a:r>
            <a:endParaRPr lang="en-US" altLang="zh-CN" sz="1800" dirty="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1800" dirty="0" smtClean="0"/>
              <a:t>制订系统设计方案</a:t>
            </a:r>
            <a:endParaRPr lang="en-US" altLang="zh-CN" sz="1800" dirty="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1800" dirty="0" smtClean="0"/>
              <a:t>确定系统最佳方案</a:t>
            </a:r>
            <a:endParaRPr lang="en-US" altLang="zh-CN" sz="1800" dirty="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1800" dirty="0" smtClean="0"/>
              <a:t>制作系统实物模型</a:t>
            </a:r>
            <a:endParaRPr lang="zh-CN" altLang="en-US" sz="1800" dirty="0" smtClean="0"/>
          </a:p>
          <a:p>
            <a:endParaRPr lang="zh-CN" altLang="en-US" sz="1800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29150" y="2211710"/>
            <a:ext cx="4119314" cy="243174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zh-CN" altLang="en-US" sz="1800" dirty="0" smtClean="0"/>
              <a:t>通过分析发现问题并提供解决方案</a:t>
            </a:r>
            <a:endParaRPr lang="en-US" altLang="zh-CN" sz="1800" dirty="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1800" dirty="0" smtClean="0"/>
              <a:t>通过对比多个方案确定最佳方案</a:t>
            </a:r>
            <a:endParaRPr lang="en-US" altLang="zh-CN" sz="1800" dirty="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1800" dirty="0" smtClean="0"/>
              <a:t>为了测试系统的功能</a:t>
            </a:r>
            <a:endParaRPr lang="en-US" altLang="zh-CN" sz="1800" dirty="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1800" dirty="0" smtClean="0"/>
              <a:t>为了确保系统方案为最优方案</a:t>
            </a:r>
            <a:endParaRPr lang="en-US" altLang="zh-CN" sz="1800" dirty="0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643438" y="857238"/>
            <a:ext cx="4214842" cy="16425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 smtClean="0"/>
              <a:t>2</a:t>
            </a:r>
            <a:r>
              <a:rPr lang="zh-CN" altLang="en-US" sz="2000" dirty="0" smtClean="0"/>
              <a:t>．系统分析是系统设计的重要过程，其主要目的是（　　）</a:t>
            </a:r>
            <a:endParaRPr lang="zh-CN" altLang="en-US" sz="200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12104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 smtClean="0"/>
              <a:t>1</a:t>
            </a:r>
            <a:r>
              <a:rPr lang="zh-CN" altLang="en-US" sz="2000" dirty="0" smtClean="0"/>
              <a:t>．以下步骤不属于系统分析的一般过程的是（　　）</a:t>
            </a:r>
            <a:endParaRPr lang="zh-CN" altLang="en-US" sz="2000" dirty="0" smtClean="0"/>
          </a:p>
        </p:txBody>
      </p:sp>
      <p:sp>
        <p:nvSpPr>
          <p:cNvPr id="11" name="文本占位符 11"/>
          <p:cNvSpPr txBox="1"/>
          <p:nvPr/>
        </p:nvSpPr>
        <p:spPr>
          <a:xfrm>
            <a:off x="1619672" y="1203598"/>
            <a:ext cx="432048" cy="368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占位符 11"/>
          <p:cNvSpPr txBox="1"/>
          <p:nvPr/>
        </p:nvSpPr>
        <p:spPr>
          <a:xfrm>
            <a:off x="6588224" y="1275606"/>
            <a:ext cx="432048" cy="368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Ａ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习题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323528" y="2571750"/>
            <a:ext cx="3857652" cy="1872208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内部组成与外部条件相结合</a:t>
            </a:r>
            <a:endParaRPr lang="en-US" altLang="zh-CN" dirty="0" smtClean="0"/>
          </a:p>
          <a:p>
            <a:r>
              <a:rPr lang="zh-CN" altLang="en-US" dirty="0" smtClean="0"/>
              <a:t>局部与整体相结合</a:t>
            </a:r>
            <a:endParaRPr lang="en-US" altLang="zh-CN" dirty="0" smtClean="0"/>
          </a:p>
          <a:p>
            <a:r>
              <a:rPr lang="zh-CN" altLang="en-US" dirty="0" smtClean="0"/>
              <a:t>当前目标与</a:t>
            </a:r>
            <a:r>
              <a:rPr lang="zh-CN" altLang="en-US" smtClean="0"/>
              <a:t>长远目</a:t>
            </a:r>
            <a:r>
              <a:rPr lang="zh-CN" altLang="en-US" dirty="0" smtClean="0"/>
              <a:t>标相结合</a:t>
            </a:r>
            <a:endParaRPr lang="en-US" altLang="zh-CN" dirty="0" smtClean="0"/>
          </a:p>
          <a:p>
            <a:r>
              <a:rPr lang="zh-CN" altLang="en-US" dirty="0" smtClean="0"/>
              <a:t>定性分析与定量分析相结合</a:t>
            </a:r>
            <a:endParaRPr lang="zh-CN" altLang="en-US" dirty="0" smtClean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44008" y="2643758"/>
            <a:ext cx="3943378" cy="1855678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2400" dirty="0" smtClean="0"/>
              <a:t>内部组成与外部条件相结合</a:t>
            </a:r>
            <a:endParaRPr lang="en-US" altLang="zh-CN" sz="2400" dirty="0" smtClean="0"/>
          </a:p>
          <a:p>
            <a:r>
              <a:rPr lang="zh-CN" altLang="en-US" sz="2400" dirty="0" smtClean="0"/>
              <a:t>局部与整体相结合</a:t>
            </a:r>
            <a:endParaRPr lang="en-US" altLang="zh-CN" sz="2400" dirty="0" smtClean="0"/>
          </a:p>
          <a:p>
            <a:r>
              <a:rPr lang="zh-CN" altLang="en-US" sz="2400" dirty="0" smtClean="0"/>
              <a:t>当前目标与</a:t>
            </a:r>
            <a:r>
              <a:rPr lang="zh-CN" altLang="en-US" sz="2400" smtClean="0"/>
              <a:t>长远目</a:t>
            </a:r>
            <a:r>
              <a:rPr lang="zh-CN" altLang="en-US" sz="2400" dirty="0" smtClean="0"/>
              <a:t>标相结合</a:t>
            </a:r>
            <a:endParaRPr lang="en-US" altLang="zh-CN" sz="2400" dirty="0" smtClean="0"/>
          </a:p>
          <a:p>
            <a:r>
              <a:rPr lang="zh-CN" altLang="en-US" sz="2400" dirty="0" smtClean="0"/>
              <a:t>定性分析与定量分析相结合</a:t>
            </a:r>
            <a:endParaRPr lang="zh-CN" altLang="en-US" sz="2400" dirty="0" smtClean="0"/>
          </a:p>
          <a:p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643438" y="857238"/>
            <a:ext cx="4214842" cy="1354472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4</a:t>
            </a:r>
            <a:r>
              <a:rPr lang="zh-CN" altLang="en-US" sz="1800" dirty="0" smtClean="0"/>
              <a:t>．道路设计要研究很多问题，包括地形、气候、土质、排水等多种问题，这体现了系统分析的（　　）</a:t>
            </a:r>
            <a:endParaRPr lang="zh-CN" altLang="en-US" sz="1800" dirty="0" smtClean="0"/>
          </a:p>
          <a:p>
            <a:endParaRPr lang="zh-CN" altLang="en-US" sz="180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14264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 smtClean="0"/>
              <a:t>3</a:t>
            </a:r>
            <a:r>
              <a:rPr lang="zh-CN" altLang="en-US" sz="1800" dirty="0" smtClean="0"/>
              <a:t>．在道路建设的时候，同步进行通讯光纤的施工，避免了日后需要时，对路面进行再开挖，这种设计体现了（　　）</a:t>
            </a:r>
            <a:endParaRPr lang="zh-CN" altLang="en-US" sz="1800" dirty="0" smtClean="0"/>
          </a:p>
        </p:txBody>
      </p:sp>
      <p:sp>
        <p:nvSpPr>
          <p:cNvPr id="11" name="文本占位符 11"/>
          <p:cNvSpPr txBox="1"/>
          <p:nvPr/>
        </p:nvSpPr>
        <p:spPr>
          <a:xfrm>
            <a:off x="3563888" y="1563638"/>
            <a:ext cx="432048" cy="368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占位符 11"/>
          <p:cNvSpPr txBox="1"/>
          <p:nvPr/>
        </p:nvSpPr>
        <p:spPr>
          <a:xfrm>
            <a:off x="6372200" y="1419622"/>
            <a:ext cx="432048" cy="368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zh-CN" alt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</p:nvPr>
        </p:nvGraphicFramePr>
        <p:xfrm>
          <a:off x="250825" y="933450"/>
          <a:ext cx="8713788" cy="372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</a:rPr>
              <a:t>谢谢</a:t>
            </a:r>
            <a:r>
              <a:rPr lang="en-US" altLang="zh-CN" dirty="0">
                <a:solidFill>
                  <a:schemeClr val="accent2"/>
                </a:solidFill>
              </a:rPr>
              <a:t>!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教学内容</a:t>
            </a: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sz="half" idx="1"/>
          </p:nvPr>
        </p:nvGraphicFramePr>
        <p:xfrm>
          <a:off x="107504" y="1131590"/>
          <a:ext cx="4195763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4303267" y="1131590"/>
            <a:ext cx="4840732" cy="3600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学习目标</a:t>
            </a:r>
            <a:endParaRPr lang="zh-CN" altLang="en-US" sz="2000" dirty="0"/>
          </a:p>
          <a:p>
            <a:pPr lvl="1"/>
            <a:r>
              <a:rPr lang="zh-CN" altLang="en-US" sz="1600" dirty="0"/>
              <a:t>从技术应用的角度理解系统的含义和基本构成。</a:t>
            </a:r>
            <a:endParaRPr lang="zh-CN" altLang="en-US" sz="1600" dirty="0"/>
          </a:p>
          <a:p>
            <a:pPr lvl="1"/>
            <a:r>
              <a:rPr lang="zh-CN" altLang="en-US" sz="1600" dirty="0"/>
              <a:t>通过对简单技术系统的分析，理解系统的主要特性。</a:t>
            </a:r>
            <a:endParaRPr lang="zh-CN" altLang="en-US" sz="1600" dirty="0"/>
          </a:p>
          <a:p>
            <a:pPr lvl="1"/>
            <a:r>
              <a:rPr lang="zh-CN" altLang="en-US" sz="1600" dirty="0"/>
              <a:t>通过系统案例分析，学习运用系统的思想方法。</a:t>
            </a:r>
            <a:endParaRPr lang="zh-CN" altLang="en-US" sz="1600" dirty="0"/>
          </a:p>
          <a:p>
            <a:pPr lvl="1"/>
            <a:r>
              <a:rPr lang="zh-CN" altLang="en-US" sz="1600" dirty="0"/>
              <a:t>结合实例进行系统分析，学会系统分析的基本</a:t>
            </a:r>
            <a:r>
              <a:rPr lang="zh-CN" altLang="en-US" sz="1600"/>
              <a:t>方法。</a:t>
            </a:r>
            <a:endParaRPr lang="zh-CN" altLang="en-US" sz="1600" dirty="0"/>
          </a:p>
          <a:p>
            <a:pPr lvl="1"/>
            <a:r>
              <a:rPr lang="zh-CN" altLang="en-US" sz="1600" dirty="0"/>
              <a:t>理解系统优化的意义，通过技术探究，分析影响系统优化的因素。</a:t>
            </a:r>
            <a:endParaRPr lang="zh-CN" altLang="en-US" sz="1600" dirty="0"/>
          </a:p>
          <a:p>
            <a:pPr lvl="1"/>
            <a:r>
              <a:rPr lang="zh-CN" altLang="en-US" sz="1600" dirty="0"/>
              <a:t>初步学会简单系统设计的基本方法。</a:t>
            </a:r>
            <a:endParaRPr lang="zh-CN" altLang="en-US" sz="1600" dirty="0"/>
          </a:p>
          <a:p>
            <a:pPr lvl="1"/>
            <a:r>
              <a:rPr lang="zh-CN" altLang="en-US" sz="1600" dirty="0"/>
              <a:t>增强系统思考和工程思维的能力。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引入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 smtClean="0"/>
              <a:t>传统方法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1+2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前面的结果</a:t>
            </a:r>
            <a:r>
              <a:rPr lang="en-US" altLang="zh-CN" dirty="0" smtClean="0"/>
              <a:t>+3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……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前面的结果</a:t>
            </a:r>
            <a:r>
              <a:rPr lang="en-US" altLang="zh-CN" dirty="0" smtClean="0"/>
              <a:t>+100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4"/>
          </p:nvPr>
        </p:nvSpPr>
        <p:spPr>
          <a:xfrm>
            <a:off x="4629150" y="1785932"/>
            <a:ext cx="3943378" cy="1649914"/>
          </a:xfrm>
        </p:spPr>
        <p:txBody>
          <a:bodyPr/>
          <a:lstStyle/>
          <a:p>
            <a:r>
              <a:rPr lang="zh-CN" altLang="en-US" dirty="0" smtClean="0"/>
              <a:t>系统方法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将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个数字，当做一个整体。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发现数字之间的关联。</a:t>
            </a:r>
            <a:endParaRPr lang="en-US" altLang="zh-CN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zh-CN" altLang="en-US" dirty="0" smtClean="0"/>
              <a:t>问题：高斯遇到的问题，从</a:t>
            </a:r>
            <a:r>
              <a:rPr lang="en-US" altLang="zh-CN" dirty="0" smtClean="0"/>
              <a:t>1</a:t>
            </a:r>
            <a:r>
              <a:rPr lang="zh-CN" altLang="en-US" dirty="0" smtClean="0"/>
              <a:t>加到</a:t>
            </a:r>
            <a:r>
              <a:rPr lang="en-US" altLang="zh-CN" dirty="0" smtClean="0"/>
              <a:t>100</a:t>
            </a:r>
            <a:r>
              <a:rPr lang="zh-CN" altLang="en-US" dirty="0" smtClean="0"/>
              <a:t>的和是多少？</a:t>
            </a:r>
            <a:endParaRPr lang="en-US" altLang="zh-CN" dirty="0" smtClean="0"/>
          </a:p>
          <a:p>
            <a:pPr>
              <a:lnSpc>
                <a:spcPct val="110000"/>
              </a:lnSpc>
            </a:pP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3723878"/>
            <a:ext cx="4587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分析系统的特征，</a:t>
            </a:r>
            <a:r>
              <a:rPr lang="en-US" altLang="zh-CN" dirty="0" smtClean="0">
                <a:solidFill>
                  <a:srgbClr val="FF0000"/>
                </a:solidFill>
              </a:rPr>
              <a:t>100</a:t>
            </a:r>
            <a:r>
              <a:rPr lang="zh-CN" altLang="en-US" dirty="0" smtClean="0">
                <a:solidFill>
                  <a:srgbClr val="FF0000"/>
                </a:solidFill>
              </a:rPr>
              <a:t>个数字组成的系统，具备整体性、功能性、相关性，从而找到高效的解决方案。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丁谓修复</a:t>
            </a:r>
            <a:r>
              <a:rPr lang="zh-CN" altLang="en-US" smtClean="0"/>
              <a:t>皇宫</a:t>
            </a:r>
            <a:endParaRPr lang="zh-CN" altLang="en-US" dirty="0" smtClean="0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宋朝真宗年间，京城失火，皇宫烧成废墟。火灾后，真宗皇帝命丁谓</a:t>
            </a:r>
            <a:r>
              <a:rPr lang="zh-CN" altLang="en-US" smtClean="0"/>
              <a:t>主持皇</a:t>
            </a:r>
            <a:r>
              <a:rPr lang="zh-CN" altLang="en-US" dirty="0" smtClean="0"/>
              <a:t>宫修复工程。</a:t>
            </a:r>
            <a:endParaRPr lang="en-US" altLang="zh-CN" dirty="0" smtClean="0"/>
          </a:p>
          <a:p>
            <a:r>
              <a:rPr lang="zh-CN" altLang="en-US" dirty="0" smtClean="0"/>
              <a:t>修复工程主</a:t>
            </a:r>
            <a:r>
              <a:rPr lang="zh-CN" altLang="en-US" smtClean="0"/>
              <a:t>要的需求：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建筑材料“砖”</a:t>
            </a:r>
            <a:endParaRPr lang="en-US" altLang="zh-CN" dirty="0" smtClean="0"/>
          </a:p>
          <a:p>
            <a:pPr lvl="1"/>
            <a:r>
              <a:rPr lang="zh-CN" altLang="en-US" smtClean="0"/>
              <a:t>“</a:t>
            </a:r>
            <a:r>
              <a:rPr lang="zh-CN" altLang="en-US" dirty="0" smtClean="0"/>
              <a:t>木材”及</a:t>
            </a:r>
            <a:r>
              <a:rPr lang="zh-CN" altLang="en-US" smtClean="0"/>
              <a:t>其他建筑材料</a:t>
            </a:r>
            <a:endParaRPr lang="en-US" altLang="zh-CN" dirty="0" smtClean="0"/>
          </a:p>
          <a:p>
            <a:pPr lvl="1"/>
            <a:r>
              <a:rPr lang="zh-CN" altLang="en-US" smtClean="0"/>
              <a:t>建筑垃圾处理</a:t>
            </a:r>
            <a:endParaRPr lang="en-US" altLang="zh-CN" dirty="0" smtClean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不使用系统的思想方法，将主要的三个需求，看作三件独立的事情，分别完成，效率低下。</a:t>
            </a:r>
            <a:endParaRPr lang="en-US" altLang="zh-CN" smtClean="0"/>
          </a:p>
          <a:p>
            <a:r>
              <a:rPr lang="zh-CN" altLang="en-US" smtClean="0">
                <a:solidFill>
                  <a:srgbClr val="FF0000"/>
                </a:solidFill>
              </a:rPr>
              <a:t>如何将三件事看作一个系统？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一、系统的思想方法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丁谓修复皇宫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"/>
          </p:nvPr>
        </p:nvSpPr>
        <p:spPr>
          <a:xfrm>
            <a:off x="4716016" y="3723878"/>
            <a:ext cx="4214842" cy="785818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通过沟渠将三件事情构成系统，用整体性的思想分析系统。</a:t>
            </a:r>
            <a:endParaRPr lang="zh-CN" alt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4"/>
          </p:nvPr>
        </p:nvSpPr>
        <p:spPr>
          <a:xfrm>
            <a:off x="350014" y="1563638"/>
            <a:ext cx="3943378" cy="1793930"/>
          </a:xfrm>
        </p:spPr>
        <p:txBody>
          <a:bodyPr/>
          <a:lstStyle/>
          <a:p>
            <a:r>
              <a:rPr lang="zh-CN" altLang="en-US" smtClean="0"/>
              <a:t>取土烧砖（挖沟取土）</a:t>
            </a:r>
            <a:endParaRPr lang="en-US" altLang="zh-CN" smtClean="0"/>
          </a:p>
          <a:p>
            <a:r>
              <a:rPr lang="zh-CN" altLang="en-US" smtClean="0"/>
              <a:t>运输建材（水沟引水运输）</a:t>
            </a:r>
            <a:endParaRPr lang="en-US" altLang="zh-CN" smtClean="0"/>
          </a:p>
          <a:p>
            <a:r>
              <a:rPr lang="zh-CN" altLang="en-US" smtClean="0"/>
              <a:t>建筑垃圾清理（填埋沟渠）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一、系统的思想方法</a:t>
            </a:r>
            <a:endParaRPr lang="zh-CN" alt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0389" y="3452662"/>
            <a:ext cx="3857625" cy="132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图示 8"/>
          <p:cNvGraphicFramePr/>
          <p:nvPr/>
        </p:nvGraphicFramePr>
        <p:xfrm>
          <a:off x="5436096" y="1203598"/>
          <a:ext cx="2952328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无线摄像头</a:t>
            </a:r>
            <a:endParaRPr lang="zh-CN" altLang="en-US"/>
          </a:p>
        </p:txBody>
      </p:sp>
      <p:sp>
        <p:nvSpPr>
          <p:cNvPr id="18" name="内容占位符 17"/>
          <p:cNvSpPr>
            <a:spLocks noGrp="1"/>
          </p:cNvSpPr>
          <p:nvPr>
            <p:ph sz="quarter" idx="4"/>
          </p:nvPr>
        </p:nvSpPr>
        <p:spPr>
          <a:xfrm>
            <a:off x="4643438" y="1571618"/>
            <a:ext cx="3943378" cy="192882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mtClean="0"/>
              <a:t>家里安装摄像头，增加无线的功能，便于在需要的地方按照。</a:t>
            </a:r>
            <a:endParaRPr lang="en-US" altLang="zh-CN" smtClean="0"/>
          </a:p>
          <a:p>
            <a:r>
              <a:rPr lang="zh-CN" altLang="en-US" smtClean="0"/>
              <a:t>增加网络功能，通过手机可以随时查看家里的视频。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一、系统的思想方法</a:t>
            </a:r>
            <a:endParaRPr lang="zh-CN" altLang="en-US" dirty="0"/>
          </a:p>
        </p:txBody>
      </p:sp>
      <p:sp>
        <p:nvSpPr>
          <p:cNvPr id="8" name="文本占位符 16"/>
          <p:cNvSpPr txBox="1"/>
          <p:nvPr/>
        </p:nvSpPr>
        <p:spPr>
          <a:xfrm>
            <a:off x="4716016" y="3723878"/>
            <a:ext cx="4214842" cy="7858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通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过</a:t>
            </a:r>
            <a:r>
              <a:rPr lang="zh-CN" altLang="en-US" sz="2400" b="1">
                <a:solidFill>
                  <a:srgbClr val="0070C0"/>
                </a:solidFill>
              </a:rPr>
              <a:t>研究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中功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能的需求，用功能性的思想分析系统。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071538" y="1857370"/>
            <a:ext cx="247622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CN" altLang="en-US" smtClean="0"/>
              <a:t>思考：为什么早期的自行车，前轮非常大？</a:t>
            </a:r>
            <a:endParaRPr lang="zh-CN" altLang="en-US" smtClean="0"/>
          </a:p>
          <a:p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"/>
          </p:nvPr>
        </p:nvSpPr>
        <p:spPr>
          <a:xfrm>
            <a:off x="4572000" y="3723878"/>
            <a:ext cx="4214842" cy="857826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从相关性分析系统，前后轮尺寸最好一致，并且尺寸不宜过大。脚踏板最好不直接安装在车轮上。</a:t>
            </a:r>
            <a:endParaRPr lang="en-US" altLang="zh-CN" dirty="0" smtClean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4"/>
          </p:nvPr>
        </p:nvSpPr>
        <p:spPr>
          <a:xfrm>
            <a:off x="4644008" y="1347614"/>
            <a:ext cx="3943378" cy="2304256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mtClean="0"/>
              <a:t>脚踏转一圈，前轮转一圈。为了自行车行驶速度更快，前轮只能越来越大。自行车行驶速度与前轮尺寸相关。</a:t>
            </a:r>
            <a:endParaRPr lang="en-US" altLang="zh-CN" smtClean="0"/>
          </a:p>
          <a:p>
            <a:r>
              <a:rPr lang="zh-CN" altLang="en-US" smtClean="0"/>
              <a:t>前轮越大不宜控制自行车，两个轮子转速不宜差异过大。前轮尺寸与自行车控制相关。</a:t>
            </a:r>
            <a:endParaRPr lang="en-US" altLang="zh-CN"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一、系统的思想方法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>
            <a:grayscl/>
            <a:lum contrast="20000"/>
          </a:blip>
          <a:srcRect/>
          <a:stretch>
            <a:fillRect/>
          </a:stretch>
        </p:blipFill>
        <p:spPr bwMode="auto">
          <a:xfrm>
            <a:off x="755576" y="2067694"/>
            <a:ext cx="27065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mtClean="0"/>
              <a:t>系统分析是系统思想与分析方法的结合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把要解决的问题作为一个系统加以详尽地考察，并采用科学合理的方法对系统进行综合分析、试验和比较，从而提出可行性方案，使系统发挥整体功能，达到理想的总体目标。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"/>
          </p:nvPr>
        </p:nvSpPr>
        <p:spPr>
          <a:xfrm>
            <a:off x="4643438" y="1851670"/>
            <a:ext cx="4214842" cy="792088"/>
          </a:xfrm>
        </p:spPr>
        <p:txBody>
          <a:bodyPr/>
          <a:lstStyle/>
          <a:p>
            <a:r>
              <a:rPr lang="zh-CN" altLang="en-US" dirty="0" smtClean="0"/>
              <a:t>案例分析：城市交通</a:t>
            </a:r>
            <a:endParaRPr lang="zh-CN" alt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4"/>
          </p:nvPr>
        </p:nvSpPr>
        <p:spPr>
          <a:xfrm>
            <a:off x="4629150" y="2715766"/>
            <a:ext cx="3943378" cy="158417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某城市城市规模的不断扩大，人流、物流、车流急剧膨胀，交通供需矛盾加剧。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二、系统分析的基本方法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7" grpId="0" build="p"/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3853662" cy="490376"/>
          </a:xfrm>
        </p:spPr>
        <p:txBody>
          <a:bodyPr/>
          <a:lstStyle/>
          <a:p>
            <a:r>
              <a:rPr lang="zh-CN" altLang="en-US" dirty="0" smtClean="0"/>
              <a:t>城市交通系统分析：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251520" y="1707654"/>
            <a:ext cx="3744416" cy="1296144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系统问题的主要表现，系统运行的约束条件是什么。</a:t>
            </a:r>
            <a:endParaRPr lang="en-US" altLang="zh-CN" dirty="0" smtClean="0"/>
          </a:p>
          <a:p>
            <a:r>
              <a:rPr lang="zh-CN" altLang="en-US" dirty="0" smtClean="0"/>
              <a:t>系统要达到的总体目标是什么？</a:t>
            </a:r>
            <a:endParaRPr lang="zh-CN" alt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4"/>
          </p:nvPr>
        </p:nvSpPr>
        <p:spPr>
          <a:xfrm>
            <a:off x="4283968" y="1779662"/>
            <a:ext cx="4608512" cy="144016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方案一：加大公共汽车投入，增开公交专用</a:t>
            </a:r>
            <a:r>
              <a:rPr lang="zh-CN" altLang="en-US" smtClean="0"/>
              <a:t>道。</a:t>
            </a:r>
            <a:endParaRPr lang="zh-CN" altLang="en-US" dirty="0" smtClean="0"/>
          </a:p>
          <a:p>
            <a:r>
              <a:rPr lang="zh-CN" altLang="en-US" dirty="0" smtClean="0"/>
              <a:t>方案二：修建地</a:t>
            </a:r>
            <a:r>
              <a:rPr lang="zh-CN" altLang="en-US" smtClean="0"/>
              <a:t>铁。</a:t>
            </a:r>
            <a:endParaRPr lang="zh-CN" altLang="en-US" dirty="0" smtClean="0"/>
          </a:p>
          <a:p>
            <a:r>
              <a:rPr lang="zh-CN" altLang="en-US" dirty="0" smtClean="0"/>
              <a:t>方案三：建设快速公交系统（</a:t>
            </a:r>
            <a:r>
              <a:rPr lang="en-US" altLang="zh-CN" dirty="0" smtClean="0"/>
              <a:t>BRT</a:t>
            </a:r>
            <a:r>
              <a:rPr lang="zh-CN" altLang="en-US" dirty="0" smtClean="0"/>
              <a:t>）。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二、系统分析的基本方法</a:t>
            </a: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7544" y="3291829"/>
            <a:ext cx="1944216" cy="147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91830"/>
            <a:ext cx="2448272" cy="146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91830"/>
            <a:ext cx="2520280" cy="146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8" grpId="0" build="p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丝状</Template>
  <TotalTime>0</TotalTime>
  <Words>2097</Words>
  <Application>WPS 演示</Application>
  <PresentationFormat>全屏显示(16:9)</PresentationFormat>
  <Paragraphs>227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黑体</vt:lpstr>
      <vt:lpstr>Wingdings 2</vt:lpstr>
      <vt:lpstr>微软雅黑</vt:lpstr>
      <vt:lpstr>Arial Unicode MS</vt:lpstr>
      <vt:lpstr>等线 Light</vt:lpstr>
      <vt:lpstr>等线</vt:lpstr>
      <vt:lpstr>Calibri</vt:lpstr>
      <vt:lpstr>HDOfficeLightV0</vt:lpstr>
      <vt:lpstr>自定义设计方案</vt:lpstr>
      <vt:lpstr>第三章 系统及其设计</vt:lpstr>
      <vt:lpstr>教学内容</vt:lpstr>
      <vt:lpstr>引入</vt:lpstr>
      <vt:lpstr>一、系统的思想方法</vt:lpstr>
      <vt:lpstr>一、系统的思想方法</vt:lpstr>
      <vt:lpstr>一、系统的思想方法</vt:lpstr>
      <vt:lpstr>一、系统的思想方法</vt:lpstr>
      <vt:lpstr>二、系统分析的基本方法</vt:lpstr>
      <vt:lpstr>二、系统分析的基本方法</vt:lpstr>
      <vt:lpstr>二、系统分析的基本方法</vt:lpstr>
      <vt:lpstr>二、系统分析的基本方法</vt:lpstr>
      <vt:lpstr>二、系统分析的基本方法</vt:lpstr>
      <vt:lpstr>二、系统分析的基本方法</vt:lpstr>
      <vt:lpstr>总结</vt:lpstr>
      <vt:lpstr>习题</vt:lpstr>
      <vt:lpstr>习题</vt:lpstr>
      <vt:lpstr>总结</vt:lpstr>
      <vt:lpstr>谢谢!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363</cp:revision>
  <dcterms:created xsi:type="dcterms:W3CDTF">2025-03-19T07:08:25Z</dcterms:created>
  <dcterms:modified xsi:type="dcterms:W3CDTF">2025-03-19T07:31:52Z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146BA25B72E24101A1BCB7D0C619F2E2</vt:lpwstr>
  </property>
  <property fmtid="{D5CDD505-2E9C-101B-9397-08002B2CF9AE}" pid="3" name="KSOProductBuildVer">
    <vt:lpwstr>2052-11.8.2.12094</vt:lpwstr>
  </property>
</Properties>
</file>