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handoutMasterIdLst>
    <p:handoutMasterId r:id="rId19"/>
  </p:handoutMasterIdLst>
  <p:sldIdLst>
    <p:sldId id="256" r:id="rId4"/>
    <p:sldId id="257" r:id="rId5"/>
    <p:sldId id="343" r:id="rId6"/>
    <p:sldId id="346" r:id="rId7"/>
    <p:sldId id="347" r:id="rId8"/>
    <p:sldId id="349" r:id="rId9"/>
    <p:sldId id="350" r:id="rId10"/>
    <p:sldId id="354" r:id="rId11"/>
    <p:sldId id="355" r:id="rId12"/>
    <p:sldId id="356" r:id="rId13"/>
    <p:sldId id="357" r:id="rId14"/>
    <p:sldId id="358" r:id="rId15"/>
    <p:sldId id="359" r:id="rId16"/>
    <p:sldId id="323" r:id="rId17"/>
    <p:sldId id="324" r:id="rId18"/>
  </p:sldIdLst>
  <p:sldSz cx="9144000" cy="5143500" type="screen16x9"/>
  <p:notesSz cx="10018395" cy="688784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32D"/>
    <a:srgbClr val="EB9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8472" autoAdjust="0"/>
  </p:normalViewPr>
  <p:slideViewPr>
    <p:cSldViewPr>
      <p:cViewPr varScale="1">
        <p:scale>
          <a:sx n="148" d="100"/>
          <a:sy n="148" d="100"/>
        </p:scale>
        <p:origin x="27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-2418" y="-84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244C-00CE-4877-9C89-D8F29F50CA0C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70AF360F-260E-4996-A311-92D22466AFE8}">
      <dgm:prSet phldrT="[文本]" custT="1"/>
      <dgm:spPr>
        <a:solidFill>
          <a:srgbClr val="61B32D"/>
        </a:solidFill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</a:rPr>
            <a:t>第三章 系统及其设计</a:t>
          </a:r>
        </a:p>
      </dgm:t>
    </dgm:pt>
    <dgm:pt modelId="{7A67BADB-F658-4D70-980F-75B1C4AEE26A}" cxnId="{575ECA83-94B5-4847-BC44-B07179F25CB7}" type="parTrans">
      <dgm:prSet/>
      <dgm:spPr/>
      <dgm:t>
        <a:bodyPr/>
        <a:lstStyle/>
        <a:p>
          <a:endParaRPr lang="zh-CN" altLang="en-US" sz="1400"/>
        </a:p>
      </dgm:t>
    </dgm:pt>
    <dgm:pt modelId="{A7E76EFC-C627-44B6-9BBA-C7557742C20E}" cxnId="{575ECA83-94B5-4847-BC44-B07179F25CB7}" type="sibTrans">
      <dgm:prSet/>
      <dgm:spPr/>
      <dgm:t>
        <a:bodyPr/>
        <a:lstStyle/>
        <a:p>
          <a:endParaRPr lang="zh-CN" altLang="en-US" sz="1400"/>
        </a:p>
      </dgm:t>
    </dgm:pt>
    <dgm:pt modelId="{CA19B7EE-6D0A-4B1B-838F-E80637FD8E71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第一节  认识系统</a:t>
          </a:r>
        </a:p>
      </dgm:t>
    </dgm:pt>
    <dgm:pt modelId="{D9BDFE26-CDBD-4AEA-AE46-5CFF88CF9D26}" cxnId="{80C95EBC-C318-41E5-A2A8-1ED0C1B28E1B}" type="parTrans">
      <dgm:prSet custT="1"/>
      <dgm:spPr/>
      <dgm:t>
        <a:bodyPr/>
        <a:lstStyle/>
        <a:p>
          <a:endParaRPr lang="zh-CN" altLang="en-US" sz="1400"/>
        </a:p>
      </dgm:t>
    </dgm:pt>
    <dgm:pt modelId="{F34DFD36-2B50-49E4-A053-82E04DD57DE6}" cxnId="{80C95EBC-C318-41E5-A2A8-1ED0C1B28E1B}" type="sibTrans">
      <dgm:prSet/>
      <dgm:spPr/>
      <dgm:t>
        <a:bodyPr/>
        <a:lstStyle/>
        <a:p>
          <a:endParaRPr lang="zh-CN" altLang="en-US" sz="1400"/>
        </a:p>
      </dgm:t>
    </dgm:pt>
    <dgm:pt modelId="{D7CC91DA-822E-47AB-BC6C-0DCE96CF332C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第二节  系统分析</a:t>
          </a:r>
        </a:p>
      </dgm:t>
    </dgm:pt>
    <dgm:pt modelId="{554548DD-E541-421D-B4CE-0A65C71B62F7}" cxnId="{412BC042-26C0-4F87-87A3-060CCE6DCBB1}" type="parTrans">
      <dgm:prSet custT="1"/>
      <dgm:spPr/>
      <dgm:t>
        <a:bodyPr/>
        <a:lstStyle/>
        <a:p>
          <a:endParaRPr lang="zh-CN" altLang="en-US" sz="1400"/>
        </a:p>
      </dgm:t>
    </dgm:pt>
    <dgm:pt modelId="{9BF505EF-F028-4D56-A684-EBDB3D3537CE}" cxnId="{412BC042-26C0-4F87-87A3-060CCE6DCBB1}" type="sibTrans">
      <dgm:prSet/>
      <dgm:spPr/>
      <dgm:t>
        <a:bodyPr/>
        <a:lstStyle/>
        <a:p>
          <a:endParaRPr lang="zh-CN" altLang="en-US" sz="1400"/>
        </a:p>
      </dgm:t>
    </dgm:pt>
    <dgm:pt modelId="{B500983B-CBC1-4F78-B022-7FD1D5138A4A}">
      <dgm:prSet phldrT="[文本]" custT="1"/>
      <dgm:spPr/>
      <dgm:t>
        <a:bodyPr/>
        <a:lstStyle/>
        <a:p>
          <a:r>
            <a:rPr lang="zh-CN" altLang="en-US" sz="1400" dirty="0">
              <a:solidFill>
                <a:srgbClr val="FF0000"/>
              </a:solidFill>
            </a:rPr>
            <a:t>第三节  系统</a:t>
          </a:r>
          <a:r>
            <a:rPr lang="zh-CN" altLang="en-US" sz="1400" dirty="0" smtClean="0">
              <a:solidFill>
                <a:srgbClr val="FF0000"/>
              </a:solidFill>
            </a:rPr>
            <a:t>的优化</a:t>
          </a:r>
          <a:endParaRPr lang="zh-CN" altLang="en-US" sz="1400" dirty="0">
            <a:solidFill>
              <a:srgbClr val="FF0000"/>
            </a:solidFill>
          </a:endParaRPr>
        </a:p>
      </dgm:t>
    </dgm:pt>
    <dgm:pt modelId="{41D24995-1D4D-44B4-A539-FE228E34EAE7}" cxnId="{A0304221-599F-4D0A-A3F8-6B28D194D820}" type="parTrans">
      <dgm:prSet custT="1"/>
      <dgm:spPr/>
      <dgm:t>
        <a:bodyPr/>
        <a:lstStyle/>
        <a:p>
          <a:endParaRPr lang="zh-CN" altLang="en-US" sz="1400"/>
        </a:p>
      </dgm:t>
    </dgm:pt>
    <dgm:pt modelId="{91AAFD53-D82A-42E6-A004-9109275BE0AB}" cxnId="{A0304221-599F-4D0A-A3F8-6B28D194D820}" type="sibTrans">
      <dgm:prSet/>
      <dgm:spPr/>
      <dgm:t>
        <a:bodyPr/>
        <a:lstStyle/>
        <a:p>
          <a:endParaRPr lang="zh-CN" altLang="en-US" sz="1400"/>
        </a:p>
      </dgm:t>
    </dgm:pt>
    <dgm:pt modelId="{89BB4574-000E-4300-8959-F51020237526}">
      <dgm:prSet phldrT="[文本]" custT="1"/>
      <dgm:spPr/>
      <dgm:t>
        <a:bodyPr/>
        <a:lstStyle/>
        <a:p>
          <a:r>
            <a:rPr lang="zh-CN" altLang="en-US" sz="1400" dirty="0"/>
            <a:t>第四节  系统的设计</a:t>
          </a:r>
        </a:p>
      </dgm:t>
    </dgm:pt>
    <dgm:pt modelId="{82982C8C-B12B-4AF9-BDC7-AFF35A7B3A1F}" cxnId="{563605A3-C931-4CEE-A660-47866C7F58FC}" type="parTrans">
      <dgm:prSet custT="1"/>
      <dgm:spPr/>
      <dgm:t>
        <a:bodyPr/>
        <a:lstStyle/>
        <a:p>
          <a:endParaRPr lang="zh-CN" altLang="en-US" sz="1400"/>
        </a:p>
      </dgm:t>
    </dgm:pt>
    <dgm:pt modelId="{F99D12EC-BEB3-435B-808D-AA5F336B4022}" cxnId="{563605A3-C931-4CEE-A660-47866C7F58FC}" type="sibTrans">
      <dgm:prSet/>
      <dgm:spPr/>
      <dgm:t>
        <a:bodyPr/>
        <a:lstStyle/>
        <a:p>
          <a:endParaRPr lang="zh-CN" altLang="en-US" sz="1400"/>
        </a:p>
      </dgm:t>
    </dgm:pt>
    <dgm:pt modelId="{EB7066BC-FB45-43B4-B0C1-83F6E09F3F71}">
      <dgm:prSet phldrT="[文本]" custT="1"/>
      <dgm:spPr/>
      <dgm:t>
        <a:bodyPr/>
        <a:lstStyle/>
        <a:p>
          <a:r>
            <a:rPr lang="zh-CN" altLang="en-US" sz="1400" dirty="0"/>
            <a:t>综合学习活动</a:t>
          </a:r>
        </a:p>
      </dgm:t>
    </dgm:pt>
    <dgm:pt modelId="{CE001CA4-80A7-4F2C-98F2-6055E93322EC}" cxnId="{8BB49AF5-EF37-4413-8284-C0DF01D1ED3B}" type="parTrans">
      <dgm:prSet custT="1"/>
      <dgm:spPr/>
      <dgm:t>
        <a:bodyPr/>
        <a:lstStyle/>
        <a:p>
          <a:endParaRPr lang="zh-CN" altLang="en-US" sz="1400"/>
        </a:p>
      </dgm:t>
    </dgm:pt>
    <dgm:pt modelId="{36C68D39-D558-4497-8430-3537943B7D08}" cxnId="{8BB49AF5-EF37-4413-8284-C0DF01D1ED3B}" type="sibTrans">
      <dgm:prSet/>
      <dgm:spPr/>
      <dgm:t>
        <a:bodyPr/>
        <a:lstStyle/>
        <a:p>
          <a:endParaRPr lang="zh-CN" altLang="en-US" sz="1400"/>
        </a:p>
      </dgm:t>
    </dgm:pt>
    <dgm:pt modelId="{03EA6724-B7A5-47B4-AF55-C03259DE9F5C}" type="pres">
      <dgm:prSet presAssocID="{76AF244C-00CE-4877-9C89-D8F29F50CA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7F8B8AE-F2E6-40C8-8D26-43B048054E95}" type="pres">
      <dgm:prSet presAssocID="{70AF360F-260E-4996-A311-92D22466AFE8}" presName="root1" presStyleCnt="0"/>
      <dgm:spPr/>
    </dgm:pt>
    <dgm:pt modelId="{1232D2EF-2DBA-4148-9878-530C01D7DB31}" type="pres">
      <dgm:prSet presAssocID="{70AF360F-260E-4996-A311-92D22466AFE8}" presName="LevelOneTextNode" presStyleLbl="node0" presStyleIdx="0" presStyleCnt="1" custScaleX="1292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AB288A-54B0-4E9B-BD56-1C5EE5D05CF4}" type="pres">
      <dgm:prSet presAssocID="{70AF360F-260E-4996-A311-92D22466AFE8}" presName="level2hierChild" presStyleCnt="0"/>
      <dgm:spPr/>
    </dgm:pt>
    <dgm:pt modelId="{F781E19A-DA9A-4203-89F0-7CF4C75D840D}" type="pres">
      <dgm:prSet presAssocID="{D9BDFE26-CDBD-4AEA-AE46-5CFF88CF9D26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DAC3F1E5-9699-402A-A036-2C367BECD42E}" type="pres">
      <dgm:prSet presAssocID="{D9BDFE26-CDBD-4AEA-AE46-5CFF88CF9D26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04C7410A-DDA0-4EFE-ADF2-B318EFB7C16F}" type="pres">
      <dgm:prSet presAssocID="{CA19B7EE-6D0A-4B1B-838F-E80637FD8E71}" presName="root2" presStyleCnt="0"/>
      <dgm:spPr/>
    </dgm:pt>
    <dgm:pt modelId="{E782832A-D173-46C9-9904-6341B9DB2CC1}" type="pres">
      <dgm:prSet presAssocID="{CA19B7EE-6D0A-4B1B-838F-E80637FD8E71}" presName="LevelTwoTextNode" presStyleLbl="node2" presStyleIdx="0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0AF67E-5BA4-4E0E-A385-96D6AD5BCFD8}" type="pres">
      <dgm:prSet presAssocID="{CA19B7EE-6D0A-4B1B-838F-E80637FD8E71}" presName="level3hierChild" presStyleCnt="0"/>
      <dgm:spPr/>
    </dgm:pt>
    <dgm:pt modelId="{34D8D377-3DE4-49EA-93F2-924E0EE4E25D}" type="pres">
      <dgm:prSet presAssocID="{554548DD-E541-421D-B4CE-0A65C71B62F7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A20D42CE-896B-4C8F-B305-D24CC7552C8F}" type="pres">
      <dgm:prSet presAssocID="{554548DD-E541-421D-B4CE-0A65C71B62F7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9377DC56-6C05-4D6B-9E93-4EAE97C0C4C2}" type="pres">
      <dgm:prSet presAssocID="{D7CC91DA-822E-47AB-BC6C-0DCE96CF332C}" presName="root2" presStyleCnt="0"/>
      <dgm:spPr/>
    </dgm:pt>
    <dgm:pt modelId="{915DE2FC-EDE7-4EF5-9CE5-A830A2BEFC0E}" type="pres">
      <dgm:prSet presAssocID="{D7CC91DA-822E-47AB-BC6C-0DCE96CF332C}" presName="LevelTwoTextNode" presStyleLbl="node2" presStyleIdx="1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7151C7-BB07-4AAD-80E7-1330EA1D0537}" type="pres">
      <dgm:prSet presAssocID="{D7CC91DA-822E-47AB-BC6C-0DCE96CF332C}" presName="level3hierChild" presStyleCnt="0"/>
      <dgm:spPr/>
    </dgm:pt>
    <dgm:pt modelId="{79CB71F2-6C80-46AD-8E4E-B4602C9650CF}" type="pres">
      <dgm:prSet presAssocID="{41D24995-1D4D-44B4-A539-FE228E34EAE7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3EE0CE1F-3114-4DE2-9A6E-DA85FA6EE486}" type="pres">
      <dgm:prSet presAssocID="{41D24995-1D4D-44B4-A539-FE228E34EAE7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7BEC320B-E957-4B46-A866-93F14BF40419}" type="pres">
      <dgm:prSet presAssocID="{B500983B-CBC1-4F78-B022-7FD1D5138A4A}" presName="root2" presStyleCnt="0"/>
      <dgm:spPr/>
    </dgm:pt>
    <dgm:pt modelId="{3D08C9DC-8E07-439B-8713-D0A54A6ED9D3}" type="pres">
      <dgm:prSet presAssocID="{B500983B-CBC1-4F78-B022-7FD1D5138A4A}" presName="LevelTwoTextNode" presStyleLbl="node2" presStyleIdx="2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A6DC1A-F8FC-456C-ACA2-AA68B8B07DF3}" type="pres">
      <dgm:prSet presAssocID="{B500983B-CBC1-4F78-B022-7FD1D5138A4A}" presName="level3hierChild" presStyleCnt="0"/>
      <dgm:spPr/>
    </dgm:pt>
    <dgm:pt modelId="{A30EA572-D6E3-48CF-B880-46D109B8C242}" type="pres">
      <dgm:prSet presAssocID="{82982C8C-B12B-4AF9-BDC7-AFF35A7B3A1F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13AD4A1C-894B-4265-8C9F-AD1884E5EE86}" type="pres">
      <dgm:prSet presAssocID="{82982C8C-B12B-4AF9-BDC7-AFF35A7B3A1F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1F18613B-3EC0-4364-B957-0B1B2ACEC481}" type="pres">
      <dgm:prSet presAssocID="{89BB4574-000E-4300-8959-F51020237526}" presName="root2" presStyleCnt="0"/>
      <dgm:spPr/>
    </dgm:pt>
    <dgm:pt modelId="{D939C3B6-E4B1-4CDF-92ED-8BE31A3495FE}" type="pres">
      <dgm:prSet presAssocID="{89BB4574-000E-4300-8959-F51020237526}" presName="LevelTwoTextNode" presStyleLbl="node2" presStyleIdx="3" presStyleCnt="5" custScaleX="1675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DE0872-9505-4E12-96EA-8C8B6EE61AE7}" type="pres">
      <dgm:prSet presAssocID="{89BB4574-000E-4300-8959-F51020237526}" presName="level3hierChild" presStyleCnt="0"/>
      <dgm:spPr/>
    </dgm:pt>
    <dgm:pt modelId="{366E3801-2B6F-4805-9878-B973884D9A74}" type="pres">
      <dgm:prSet presAssocID="{CE001CA4-80A7-4F2C-98F2-6055E93322EC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5556C417-5D9C-4889-B35E-6A07EA42CCFA}" type="pres">
      <dgm:prSet presAssocID="{CE001CA4-80A7-4F2C-98F2-6055E93322EC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768A929A-2755-4A1C-B047-033BE837265D}" type="pres">
      <dgm:prSet presAssocID="{EB7066BC-FB45-43B4-B0C1-83F6E09F3F71}" presName="root2" presStyleCnt="0"/>
      <dgm:spPr/>
    </dgm:pt>
    <dgm:pt modelId="{B780C068-746F-4B2B-BD5E-72DC73816534}" type="pres">
      <dgm:prSet presAssocID="{EB7066BC-FB45-43B4-B0C1-83F6E09F3F71}" presName="LevelTwoTextNode" presStyleLbl="node2" presStyleIdx="4" presStyleCnt="5" custScaleX="1696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824ACB1-B07C-46E8-BB1A-50836E1D54C8}" type="pres">
      <dgm:prSet presAssocID="{EB7066BC-FB45-43B4-B0C1-83F6E09F3F71}" presName="level3hierChild" presStyleCnt="0"/>
      <dgm:spPr/>
    </dgm:pt>
  </dgm:ptLst>
  <dgm:cxnLst>
    <dgm:cxn modelId="{327C2FAF-7968-4EF2-8792-0E238485A108}" type="presOf" srcId="{76AF244C-00CE-4877-9C89-D8F29F50CA0C}" destId="{03EA6724-B7A5-47B4-AF55-C03259DE9F5C}" srcOrd="0" destOrd="0" presId="urn:microsoft.com/office/officeart/2005/8/layout/hierarchy2"/>
    <dgm:cxn modelId="{F8239C6D-0EAC-40E1-9E2D-718F11D73CE5}" type="presOf" srcId="{D7CC91DA-822E-47AB-BC6C-0DCE96CF332C}" destId="{915DE2FC-EDE7-4EF5-9CE5-A830A2BEFC0E}" srcOrd="0" destOrd="0" presId="urn:microsoft.com/office/officeart/2005/8/layout/hierarchy2"/>
    <dgm:cxn modelId="{412BC042-26C0-4F87-87A3-060CCE6DCBB1}" srcId="{70AF360F-260E-4996-A311-92D22466AFE8}" destId="{D7CC91DA-822E-47AB-BC6C-0DCE96CF332C}" srcOrd="1" destOrd="0" parTransId="{554548DD-E541-421D-B4CE-0A65C71B62F7}" sibTransId="{9BF505EF-F028-4D56-A684-EBDB3D3537CE}"/>
    <dgm:cxn modelId="{A0F7BDB3-2ED7-4FE4-AD72-6C83C25D5ACB}" type="presOf" srcId="{554548DD-E541-421D-B4CE-0A65C71B62F7}" destId="{34D8D377-3DE4-49EA-93F2-924E0EE4E25D}" srcOrd="0" destOrd="0" presId="urn:microsoft.com/office/officeart/2005/8/layout/hierarchy2"/>
    <dgm:cxn modelId="{9E2CA208-B86B-4CA7-AA26-91C24B30B98F}" type="presOf" srcId="{CA19B7EE-6D0A-4B1B-838F-E80637FD8E71}" destId="{E782832A-D173-46C9-9904-6341B9DB2CC1}" srcOrd="0" destOrd="0" presId="urn:microsoft.com/office/officeart/2005/8/layout/hierarchy2"/>
    <dgm:cxn modelId="{A0304221-599F-4D0A-A3F8-6B28D194D820}" srcId="{70AF360F-260E-4996-A311-92D22466AFE8}" destId="{B500983B-CBC1-4F78-B022-7FD1D5138A4A}" srcOrd="2" destOrd="0" parTransId="{41D24995-1D4D-44B4-A539-FE228E34EAE7}" sibTransId="{91AAFD53-D82A-42E6-A004-9109275BE0AB}"/>
    <dgm:cxn modelId="{6501F130-4A6E-4EAE-A5D4-0200B10A4727}" type="presOf" srcId="{B500983B-CBC1-4F78-B022-7FD1D5138A4A}" destId="{3D08C9DC-8E07-439B-8713-D0A54A6ED9D3}" srcOrd="0" destOrd="0" presId="urn:microsoft.com/office/officeart/2005/8/layout/hierarchy2"/>
    <dgm:cxn modelId="{575ECA83-94B5-4847-BC44-B07179F25CB7}" srcId="{76AF244C-00CE-4877-9C89-D8F29F50CA0C}" destId="{70AF360F-260E-4996-A311-92D22466AFE8}" srcOrd="0" destOrd="0" parTransId="{7A67BADB-F658-4D70-980F-75B1C4AEE26A}" sibTransId="{A7E76EFC-C627-44B6-9BBA-C7557742C20E}"/>
    <dgm:cxn modelId="{F2AEFD94-44BA-49F4-A9A8-921B6A01ED59}" type="presOf" srcId="{41D24995-1D4D-44B4-A539-FE228E34EAE7}" destId="{3EE0CE1F-3114-4DE2-9A6E-DA85FA6EE486}" srcOrd="1" destOrd="0" presId="urn:microsoft.com/office/officeart/2005/8/layout/hierarchy2"/>
    <dgm:cxn modelId="{7F7B39CD-82CF-4C11-BC98-B4BBF9D9E037}" type="presOf" srcId="{D9BDFE26-CDBD-4AEA-AE46-5CFF88CF9D26}" destId="{F781E19A-DA9A-4203-89F0-7CF4C75D840D}" srcOrd="0" destOrd="0" presId="urn:microsoft.com/office/officeart/2005/8/layout/hierarchy2"/>
    <dgm:cxn modelId="{06B3A545-087A-481D-9928-05BF46927147}" type="presOf" srcId="{89BB4574-000E-4300-8959-F51020237526}" destId="{D939C3B6-E4B1-4CDF-92ED-8BE31A3495FE}" srcOrd="0" destOrd="0" presId="urn:microsoft.com/office/officeart/2005/8/layout/hierarchy2"/>
    <dgm:cxn modelId="{694CEC75-8C27-4223-A212-0861647602C5}" type="presOf" srcId="{70AF360F-260E-4996-A311-92D22466AFE8}" destId="{1232D2EF-2DBA-4148-9878-530C01D7DB31}" srcOrd="0" destOrd="0" presId="urn:microsoft.com/office/officeart/2005/8/layout/hierarchy2"/>
    <dgm:cxn modelId="{E93746B3-B378-44B6-B6C1-A8BAEE22EB7D}" type="presOf" srcId="{82982C8C-B12B-4AF9-BDC7-AFF35A7B3A1F}" destId="{A30EA572-D6E3-48CF-B880-46D109B8C242}" srcOrd="0" destOrd="0" presId="urn:microsoft.com/office/officeart/2005/8/layout/hierarchy2"/>
    <dgm:cxn modelId="{946C207D-43AE-43DC-B351-9B0626BFC33E}" type="presOf" srcId="{CE001CA4-80A7-4F2C-98F2-6055E93322EC}" destId="{5556C417-5D9C-4889-B35E-6A07EA42CCFA}" srcOrd="1" destOrd="0" presId="urn:microsoft.com/office/officeart/2005/8/layout/hierarchy2"/>
    <dgm:cxn modelId="{80C95EBC-C318-41E5-A2A8-1ED0C1B28E1B}" srcId="{70AF360F-260E-4996-A311-92D22466AFE8}" destId="{CA19B7EE-6D0A-4B1B-838F-E80637FD8E71}" srcOrd="0" destOrd="0" parTransId="{D9BDFE26-CDBD-4AEA-AE46-5CFF88CF9D26}" sibTransId="{F34DFD36-2B50-49E4-A053-82E04DD57DE6}"/>
    <dgm:cxn modelId="{60DE4D0F-1C78-40E2-80E0-B87A0F1AA30D}" type="presOf" srcId="{82982C8C-B12B-4AF9-BDC7-AFF35A7B3A1F}" destId="{13AD4A1C-894B-4265-8C9F-AD1884E5EE86}" srcOrd="1" destOrd="0" presId="urn:microsoft.com/office/officeart/2005/8/layout/hierarchy2"/>
    <dgm:cxn modelId="{87A49C47-DB0B-492A-B6D5-0556F6BCF302}" type="presOf" srcId="{554548DD-E541-421D-B4CE-0A65C71B62F7}" destId="{A20D42CE-896B-4C8F-B305-D24CC7552C8F}" srcOrd="1" destOrd="0" presId="urn:microsoft.com/office/officeart/2005/8/layout/hierarchy2"/>
    <dgm:cxn modelId="{456E8057-FBFB-4755-B4D4-CDB4D90C1927}" type="presOf" srcId="{EB7066BC-FB45-43B4-B0C1-83F6E09F3F71}" destId="{B780C068-746F-4B2B-BD5E-72DC73816534}" srcOrd="0" destOrd="0" presId="urn:microsoft.com/office/officeart/2005/8/layout/hierarchy2"/>
    <dgm:cxn modelId="{28B880C7-F8B8-4509-B18A-69A371A4B08E}" type="presOf" srcId="{D9BDFE26-CDBD-4AEA-AE46-5CFF88CF9D26}" destId="{DAC3F1E5-9699-402A-A036-2C367BECD42E}" srcOrd="1" destOrd="0" presId="urn:microsoft.com/office/officeart/2005/8/layout/hierarchy2"/>
    <dgm:cxn modelId="{563605A3-C931-4CEE-A660-47866C7F58FC}" srcId="{70AF360F-260E-4996-A311-92D22466AFE8}" destId="{89BB4574-000E-4300-8959-F51020237526}" srcOrd="3" destOrd="0" parTransId="{82982C8C-B12B-4AF9-BDC7-AFF35A7B3A1F}" sibTransId="{F99D12EC-BEB3-435B-808D-AA5F336B4022}"/>
    <dgm:cxn modelId="{CD010489-FA74-4220-B7C9-875B150AEFEF}" type="presOf" srcId="{CE001CA4-80A7-4F2C-98F2-6055E93322EC}" destId="{366E3801-2B6F-4805-9878-B973884D9A74}" srcOrd="0" destOrd="0" presId="urn:microsoft.com/office/officeart/2005/8/layout/hierarchy2"/>
    <dgm:cxn modelId="{8BB49AF5-EF37-4413-8284-C0DF01D1ED3B}" srcId="{70AF360F-260E-4996-A311-92D22466AFE8}" destId="{EB7066BC-FB45-43B4-B0C1-83F6E09F3F71}" srcOrd="4" destOrd="0" parTransId="{CE001CA4-80A7-4F2C-98F2-6055E93322EC}" sibTransId="{36C68D39-D558-4497-8430-3537943B7D08}"/>
    <dgm:cxn modelId="{F47B19E7-7D9A-4F6F-8277-EDCC50B3D5FC}" type="presOf" srcId="{41D24995-1D4D-44B4-A539-FE228E34EAE7}" destId="{79CB71F2-6C80-46AD-8E4E-B4602C9650CF}" srcOrd="0" destOrd="0" presId="urn:microsoft.com/office/officeart/2005/8/layout/hierarchy2"/>
    <dgm:cxn modelId="{876BEE6E-0E1A-49FB-88C6-8ED22E1F7F59}" type="presParOf" srcId="{03EA6724-B7A5-47B4-AF55-C03259DE9F5C}" destId="{57F8B8AE-F2E6-40C8-8D26-43B048054E95}" srcOrd="0" destOrd="0" presId="urn:microsoft.com/office/officeart/2005/8/layout/hierarchy2"/>
    <dgm:cxn modelId="{6A5C0526-C862-4231-901F-30109F2D54D9}" type="presParOf" srcId="{57F8B8AE-F2E6-40C8-8D26-43B048054E95}" destId="{1232D2EF-2DBA-4148-9878-530C01D7DB31}" srcOrd="0" destOrd="0" presId="urn:microsoft.com/office/officeart/2005/8/layout/hierarchy2"/>
    <dgm:cxn modelId="{1359CD9F-1D3D-422C-9730-D17C14F4642B}" type="presParOf" srcId="{57F8B8AE-F2E6-40C8-8D26-43B048054E95}" destId="{CCAB288A-54B0-4E9B-BD56-1C5EE5D05CF4}" srcOrd="1" destOrd="0" presId="urn:microsoft.com/office/officeart/2005/8/layout/hierarchy2"/>
    <dgm:cxn modelId="{3FC4B305-8CDE-4A5C-A4D9-05279413ED8C}" type="presParOf" srcId="{CCAB288A-54B0-4E9B-BD56-1C5EE5D05CF4}" destId="{F781E19A-DA9A-4203-89F0-7CF4C75D840D}" srcOrd="0" destOrd="0" presId="urn:microsoft.com/office/officeart/2005/8/layout/hierarchy2"/>
    <dgm:cxn modelId="{2A84EA8E-D2CF-4533-B7DB-0150E2CA60B8}" type="presParOf" srcId="{F781E19A-DA9A-4203-89F0-7CF4C75D840D}" destId="{DAC3F1E5-9699-402A-A036-2C367BECD42E}" srcOrd="0" destOrd="0" presId="urn:microsoft.com/office/officeart/2005/8/layout/hierarchy2"/>
    <dgm:cxn modelId="{BAB62726-83B4-47B4-893A-E7D28133BD0E}" type="presParOf" srcId="{CCAB288A-54B0-4E9B-BD56-1C5EE5D05CF4}" destId="{04C7410A-DDA0-4EFE-ADF2-B318EFB7C16F}" srcOrd="1" destOrd="0" presId="urn:microsoft.com/office/officeart/2005/8/layout/hierarchy2"/>
    <dgm:cxn modelId="{16A7DF17-40FE-43AD-970F-C4296BB9CBA9}" type="presParOf" srcId="{04C7410A-DDA0-4EFE-ADF2-B318EFB7C16F}" destId="{E782832A-D173-46C9-9904-6341B9DB2CC1}" srcOrd="0" destOrd="0" presId="urn:microsoft.com/office/officeart/2005/8/layout/hierarchy2"/>
    <dgm:cxn modelId="{F887EA92-661D-4903-84CC-A8A7375870FB}" type="presParOf" srcId="{04C7410A-DDA0-4EFE-ADF2-B318EFB7C16F}" destId="{770AF67E-5BA4-4E0E-A385-96D6AD5BCFD8}" srcOrd="1" destOrd="0" presId="urn:microsoft.com/office/officeart/2005/8/layout/hierarchy2"/>
    <dgm:cxn modelId="{BECB249A-5D04-464B-BAE0-61AF0AD1F0B2}" type="presParOf" srcId="{CCAB288A-54B0-4E9B-BD56-1C5EE5D05CF4}" destId="{34D8D377-3DE4-49EA-93F2-924E0EE4E25D}" srcOrd="2" destOrd="0" presId="urn:microsoft.com/office/officeart/2005/8/layout/hierarchy2"/>
    <dgm:cxn modelId="{9CCF4A75-0022-4772-9821-58CEE403E8B8}" type="presParOf" srcId="{34D8D377-3DE4-49EA-93F2-924E0EE4E25D}" destId="{A20D42CE-896B-4C8F-B305-D24CC7552C8F}" srcOrd="0" destOrd="0" presId="urn:microsoft.com/office/officeart/2005/8/layout/hierarchy2"/>
    <dgm:cxn modelId="{C93DE4C6-52FB-4E3F-9F2E-AB5D1C4D6CE4}" type="presParOf" srcId="{CCAB288A-54B0-4E9B-BD56-1C5EE5D05CF4}" destId="{9377DC56-6C05-4D6B-9E93-4EAE97C0C4C2}" srcOrd="3" destOrd="0" presId="urn:microsoft.com/office/officeart/2005/8/layout/hierarchy2"/>
    <dgm:cxn modelId="{4F6D7FD5-36DE-4A8E-8B78-E3A7004355EA}" type="presParOf" srcId="{9377DC56-6C05-4D6B-9E93-4EAE97C0C4C2}" destId="{915DE2FC-EDE7-4EF5-9CE5-A830A2BEFC0E}" srcOrd="0" destOrd="0" presId="urn:microsoft.com/office/officeart/2005/8/layout/hierarchy2"/>
    <dgm:cxn modelId="{B4416948-A554-40F4-BEA3-0EBE857F6E9D}" type="presParOf" srcId="{9377DC56-6C05-4D6B-9E93-4EAE97C0C4C2}" destId="{AD7151C7-BB07-4AAD-80E7-1330EA1D0537}" srcOrd="1" destOrd="0" presId="urn:microsoft.com/office/officeart/2005/8/layout/hierarchy2"/>
    <dgm:cxn modelId="{54963443-BD7D-413B-8D27-3E0D3A07F262}" type="presParOf" srcId="{CCAB288A-54B0-4E9B-BD56-1C5EE5D05CF4}" destId="{79CB71F2-6C80-46AD-8E4E-B4602C9650CF}" srcOrd="4" destOrd="0" presId="urn:microsoft.com/office/officeart/2005/8/layout/hierarchy2"/>
    <dgm:cxn modelId="{18448B60-603C-4D34-B541-CB080973B5C5}" type="presParOf" srcId="{79CB71F2-6C80-46AD-8E4E-B4602C9650CF}" destId="{3EE0CE1F-3114-4DE2-9A6E-DA85FA6EE486}" srcOrd="0" destOrd="0" presId="urn:microsoft.com/office/officeart/2005/8/layout/hierarchy2"/>
    <dgm:cxn modelId="{6E2639EB-E061-4CCE-B56D-0016B7E927E8}" type="presParOf" srcId="{CCAB288A-54B0-4E9B-BD56-1C5EE5D05CF4}" destId="{7BEC320B-E957-4B46-A866-93F14BF40419}" srcOrd="5" destOrd="0" presId="urn:microsoft.com/office/officeart/2005/8/layout/hierarchy2"/>
    <dgm:cxn modelId="{E66D0393-36FF-4ABD-BAEA-D101F1798628}" type="presParOf" srcId="{7BEC320B-E957-4B46-A866-93F14BF40419}" destId="{3D08C9DC-8E07-439B-8713-D0A54A6ED9D3}" srcOrd="0" destOrd="0" presId="urn:microsoft.com/office/officeart/2005/8/layout/hierarchy2"/>
    <dgm:cxn modelId="{11FBD400-9825-4CFE-AD4F-9E3D3DC5D67D}" type="presParOf" srcId="{7BEC320B-E957-4B46-A866-93F14BF40419}" destId="{87A6DC1A-F8FC-456C-ACA2-AA68B8B07DF3}" srcOrd="1" destOrd="0" presId="urn:microsoft.com/office/officeart/2005/8/layout/hierarchy2"/>
    <dgm:cxn modelId="{26C3B0AE-5188-458E-B948-7AF5E894D692}" type="presParOf" srcId="{CCAB288A-54B0-4E9B-BD56-1C5EE5D05CF4}" destId="{A30EA572-D6E3-48CF-B880-46D109B8C242}" srcOrd="6" destOrd="0" presId="urn:microsoft.com/office/officeart/2005/8/layout/hierarchy2"/>
    <dgm:cxn modelId="{5BA25790-7E21-4A91-91CA-C22A42DB06E8}" type="presParOf" srcId="{A30EA572-D6E3-48CF-B880-46D109B8C242}" destId="{13AD4A1C-894B-4265-8C9F-AD1884E5EE86}" srcOrd="0" destOrd="0" presId="urn:microsoft.com/office/officeart/2005/8/layout/hierarchy2"/>
    <dgm:cxn modelId="{41F7F3DB-7B85-4318-92BB-DC6C118C1606}" type="presParOf" srcId="{CCAB288A-54B0-4E9B-BD56-1C5EE5D05CF4}" destId="{1F18613B-3EC0-4364-B957-0B1B2ACEC481}" srcOrd="7" destOrd="0" presId="urn:microsoft.com/office/officeart/2005/8/layout/hierarchy2"/>
    <dgm:cxn modelId="{74D6095C-7B25-494D-B2F7-3AF64F51B27F}" type="presParOf" srcId="{1F18613B-3EC0-4364-B957-0B1B2ACEC481}" destId="{D939C3B6-E4B1-4CDF-92ED-8BE31A3495FE}" srcOrd="0" destOrd="0" presId="urn:microsoft.com/office/officeart/2005/8/layout/hierarchy2"/>
    <dgm:cxn modelId="{CA5F61AE-BC60-4657-8A5D-9139CF3E663F}" type="presParOf" srcId="{1F18613B-3EC0-4364-B957-0B1B2ACEC481}" destId="{ABDE0872-9505-4E12-96EA-8C8B6EE61AE7}" srcOrd="1" destOrd="0" presId="urn:microsoft.com/office/officeart/2005/8/layout/hierarchy2"/>
    <dgm:cxn modelId="{002A77BD-2860-4CD7-A357-EC9358F1C511}" type="presParOf" srcId="{CCAB288A-54B0-4E9B-BD56-1C5EE5D05CF4}" destId="{366E3801-2B6F-4805-9878-B973884D9A74}" srcOrd="8" destOrd="0" presId="urn:microsoft.com/office/officeart/2005/8/layout/hierarchy2"/>
    <dgm:cxn modelId="{1E62E514-8BCD-495A-9F1E-9AB4E8763EBD}" type="presParOf" srcId="{366E3801-2B6F-4805-9878-B973884D9A74}" destId="{5556C417-5D9C-4889-B35E-6A07EA42CCFA}" srcOrd="0" destOrd="0" presId="urn:microsoft.com/office/officeart/2005/8/layout/hierarchy2"/>
    <dgm:cxn modelId="{964067A8-5DB9-445E-BA13-E412A1B22C5C}" type="presParOf" srcId="{CCAB288A-54B0-4E9B-BD56-1C5EE5D05CF4}" destId="{768A929A-2755-4A1C-B047-033BE837265D}" srcOrd="9" destOrd="0" presId="urn:microsoft.com/office/officeart/2005/8/layout/hierarchy2"/>
    <dgm:cxn modelId="{F751CF32-526C-4557-BF72-720200E686B4}" type="presParOf" srcId="{768A929A-2755-4A1C-B047-033BE837265D}" destId="{B780C068-746F-4B2B-BD5E-72DC73816534}" srcOrd="0" destOrd="0" presId="urn:microsoft.com/office/officeart/2005/8/layout/hierarchy2"/>
    <dgm:cxn modelId="{77B32D22-11F3-4984-9C7F-4F99CAE64DF4}" type="presParOf" srcId="{768A929A-2755-4A1C-B047-033BE837265D}" destId="{9824ACB1-B07C-46E8-BB1A-50836E1D54C8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1137F-530E-45D2-8746-DEBDE70826F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F69A855-2543-4015-9984-C94BC8ED73B2}">
      <dgm:prSet phldrT="[文本]" custT="1"/>
      <dgm:spPr/>
      <dgm:t>
        <a:bodyPr/>
        <a:lstStyle/>
        <a:p>
          <a:r>
            <a:rPr lang="zh-CN" altLang="en-US" sz="1200" dirty="0" smtClean="0">
              <a:solidFill>
                <a:schemeClr val="tx1"/>
              </a:solidFill>
            </a:rPr>
            <a:t>第三节  系统的优化</a:t>
          </a:r>
          <a:endParaRPr lang="zh-CN" altLang="en-US" sz="1200" dirty="0">
            <a:solidFill>
              <a:schemeClr val="tx1"/>
            </a:solidFill>
          </a:endParaRPr>
        </a:p>
      </dgm:t>
    </dgm:pt>
    <dgm:pt modelId="{70F2B451-BD9D-4BA0-BD24-4DAF31680BC2}" cxnId="{9A998764-5299-444C-B2B9-B8FB8529B40C}" type="parTrans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56D56EE7-F738-4EA0-9A1F-048AC0844A51}" cxnId="{9A998764-5299-444C-B2B9-B8FB8529B40C}" type="sibTrans">
      <dgm:prSet/>
      <dgm:spPr/>
      <dgm:t>
        <a:bodyPr/>
        <a:lstStyle/>
        <a:p>
          <a:endParaRPr lang="zh-CN" altLang="en-US" sz="1200">
            <a:solidFill>
              <a:schemeClr val="tx1"/>
            </a:solidFill>
          </a:endParaRPr>
        </a:p>
      </dgm:t>
    </dgm:pt>
    <dgm:pt modelId="{ADA5EC20-0F88-4011-9A5C-07C3A98E846F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</a:rPr>
            <a:t>二</a:t>
          </a:r>
          <a:r>
            <a:rPr lang="zh-CN" altLang="en-US" sz="1200" dirty="0" smtClean="0">
              <a:solidFill>
                <a:schemeClr val="tx1"/>
              </a:solidFill>
            </a:rPr>
            <a:t>、影响系统优化的因素</a:t>
          </a:r>
          <a:endParaRPr lang="zh-CN" altLang="en-US" sz="1200" dirty="0">
            <a:solidFill>
              <a:schemeClr val="tx1"/>
            </a:solidFill>
          </a:endParaRPr>
        </a:p>
      </dgm:t>
    </dgm:pt>
    <dgm:pt modelId="{71A4B4C7-A644-457B-8B86-67EA72D01E56}" cxnId="{5C09D8D3-54C2-4F88-B23D-C639BD54A3CA}" type="parTrans">
      <dgm:prSet custT="1"/>
      <dgm:spPr/>
      <dgm:t>
        <a:bodyPr/>
        <a:lstStyle/>
        <a:p>
          <a:endParaRPr lang="zh-CN" altLang="en-US" sz="700">
            <a:solidFill>
              <a:schemeClr val="tx1"/>
            </a:solidFill>
          </a:endParaRPr>
        </a:p>
      </dgm:t>
    </dgm:pt>
    <dgm:pt modelId="{B2F8C4A1-F8E2-4B7C-9404-7848595007C0}" cxnId="{5C09D8D3-54C2-4F88-B23D-C639BD54A3CA}" type="sibTrans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4CF0DE3B-B918-440D-BDC8-A6B3820AC326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</a:rPr>
            <a:t>一</a:t>
          </a:r>
          <a:r>
            <a:rPr lang="zh-CN" altLang="en-US" sz="1200" dirty="0" smtClean="0">
              <a:solidFill>
                <a:schemeClr val="tx1"/>
              </a:solidFill>
            </a:rPr>
            <a:t>、系统优化的意义</a:t>
          </a:r>
          <a:endParaRPr lang="zh-CN" altLang="en-US" sz="1200" dirty="0">
            <a:solidFill>
              <a:schemeClr val="tx1"/>
            </a:solidFill>
          </a:endParaRPr>
        </a:p>
      </dgm:t>
    </dgm:pt>
    <dgm:pt modelId="{8F83F135-0420-41EF-A987-6A7DC95733A2}" cxnId="{C87A5C9A-2B76-46BC-9044-AACB3F63BC25}" type="parTrans">
      <dgm:prSet custT="1"/>
      <dgm:spPr/>
      <dgm:t>
        <a:bodyPr/>
        <a:lstStyle/>
        <a:p>
          <a:endParaRPr lang="zh-CN" altLang="en-US" sz="700">
            <a:solidFill>
              <a:schemeClr val="tx1"/>
            </a:solidFill>
          </a:endParaRPr>
        </a:p>
      </dgm:t>
    </dgm:pt>
    <dgm:pt modelId="{21853F10-C9BF-40A5-9933-776CFAA88F6C}" cxnId="{C87A5C9A-2B76-46BC-9044-AACB3F63BC25}" type="sibTrans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E54E9886-E260-4CE6-8579-C2A5E9424C8E}">
      <dgm:prSet phldrT="[文本]" custT="1"/>
      <dgm:spPr/>
      <dgm:t>
        <a:bodyPr/>
        <a:lstStyle/>
        <a:p>
          <a:r>
            <a:rPr lang="zh-CN" altLang="en-US" sz="1200" smtClean="0">
              <a:solidFill>
                <a:schemeClr val="tx1"/>
              </a:solidFill>
            </a:rPr>
            <a:t>优化的目标</a:t>
          </a:r>
          <a:endParaRPr lang="zh-CN" altLang="en-US" sz="1200" dirty="0">
            <a:solidFill>
              <a:schemeClr val="tx1"/>
            </a:solidFill>
          </a:endParaRPr>
        </a:p>
      </dgm:t>
    </dgm:pt>
    <dgm:pt modelId="{1015EA02-A040-453B-B105-FE312CCFED46}" cxnId="{262B2EF4-E7FD-4911-A036-7806176CA719}" type="parTrans">
      <dgm:prSet custT="1"/>
      <dgm:spPr/>
      <dgm:t>
        <a:bodyPr/>
        <a:lstStyle/>
        <a:p>
          <a:endParaRPr lang="zh-CN" altLang="en-US" sz="700">
            <a:solidFill>
              <a:schemeClr val="tx1"/>
            </a:solidFill>
          </a:endParaRPr>
        </a:p>
      </dgm:t>
    </dgm:pt>
    <dgm:pt modelId="{EB9DED0D-AEE7-4D4C-B716-23D015A955E4}" cxnId="{262B2EF4-E7FD-4911-A036-7806176CA719}" type="sibTrans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4A38FEA7-8F5B-472C-BCB0-E59FC52D1514}">
      <dgm:prSet custT="1"/>
      <dgm:spPr/>
      <dgm:t>
        <a:bodyPr/>
        <a:lstStyle/>
        <a:p>
          <a:r>
            <a:rPr lang="zh-CN" altLang="en-US" sz="1200" smtClean="0">
              <a:solidFill>
                <a:schemeClr val="tx1"/>
              </a:solidFill>
            </a:rPr>
            <a:t>优化的约束条件</a:t>
          </a:r>
          <a:endParaRPr lang="zh-CN" altLang="en-US" sz="1200" dirty="0">
            <a:solidFill>
              <a:schemeClr val="tx1"/>
            </a:solidFill>
          </a:endParaRPr>
        </a:p>
      </dgm:t>
    </dgm:pt>
    <dgm:pt modelId="{47E13849-7407-4896-BCF6-A2380A14F5AD}" cxnId="{1469AE57-E717-468E-9BA6-875D8ECD4C5D}" type="parTrans">
      <dgm:prSet custT="1"/>
      <dgm:spPr/>
      <dgm:t>
        <a:bodyPr/>
        <a:lstStyle/>
        <a:p>
          <a:endParaRPr lang="zh-CN" altLang="en-US" sz="700">
            <a:solidFill>
              <a:schemeClr val="tx1"/>
            </a:solidFill>
          </a:endParaRPr>
        </a:p>
      </dgm:t>
    </dgm:pt>
    <dgm:pt modelId="{8809CAD8-ABB8-40F5-B4DD-B89CFD7AA3F8}" cxnId="{1469AE57-E717-468E-9BA6-875D8ECD4C5D}" type="sibTrans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4E0DDB68-6074-4E10-A14E-92977FE30E36}">
      <dgm:prSet phldrT="[文本]" custT="1"/>
      <dgm:spPr/>
      <dgm:t>
        <a:bodyPr/>
        <a:lstStyle/>
        <a:p>
          <a:r>
            <a:rPr lang="zh-CN" altLang="en-US" sz="1200" smtClean="0">
              <a:solidFill>
                <a:schemeClr val="tx1"/>
              </a:solidFill>
            </a:rPr>
            <a:t>更佳功能或更佳效益</a:t>
          </a:r>
          <a:endParaRPr lang="zh-CN" altLang="en-US" sz="1200" dirty="0">
            <a:solidFill>
              <a:schemeClr val="tx1"/>
            </a:solidFill>
          </a:endParaRPr>
        </a:p>
      </dgm:t>
    </dgm:pt>
    <dgm:pt modelId="{47BB2E17-67B6-4B99-B3D5-A851E3B95154}" cxnId="{536F2D02-DC59-4980-9B8F-AE0743EBBC7B}" type="parTrans">
      <dgm:prSet custT="1"/>
      <dgm:spPr/>
      <dgm:t>
        <a:bodyPr/>
        <a:lstStyle/>
        <a:p>
          <a:endParaRPr lang="zh-CN" altLang="en-US" sz="700">
            <a:solidFill>
              <a:schemeClr val="tx1"/>
            </a:solidFill>
          </a:endParaRPr>
        </a:p>
      </dgm:t>
    </dgm:pt>
    <dgm:pt modelId="{FF84FDDF-6086-470B-8F98-9B7EEE68EF64}" cxnId="{536F2D02-DC59-4980-9B8F-AE0743EBBC7B}" type="sibTrans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70A45FEC-F881-427A-AC92-A91E248B2537}">
      <dgm:prSet phldrT="[文本]" custT="1"/>
      <dgm:spPr/>
      <dgm:t>
        <a:bodyPr/>
        <a:lstStyle/>
        <a:p>
          <a:r>
            <a:rPr lang="zh-CN" altLang="en-US" sz="1200" smtClean="0">
              <a:solidFill>
                <a:schemeClr val="tx1"/>
              </a:solidFill>
            </a:rPr>
            <a:t>投入的人力、物力、财力达到最小</a:t>
          </a:r>
          <a:endParaRPr lang="zh-CN" altLang="en-US" sz="1200" dirty="0">
            <a:solidFill>
              <a:schemeClr val="tx1"/>
            </a:solidFill>
          </a:endParaRPr>
        </a:p>
      </dgm:t>
    </dgm:pt>
    <dgm:pt modelId="{5ED642AC-4313-452F-BF02-9971D699DAB5}" cxnId="{7B749728-7512-4A06-868A-F9A501436C26}" type="parTrans">
      <dgm:prSet custT="1"/>
      <dgm:spPr/>
      <dgm:t>
        <a:bodyPr/>
        <a:lstStyle/>
        <a:p>
          <a:endParaRPr lang="zh-CN" altLang="en-US" sz="700">
            <a:solidFill>
              <a:schemeClr val="tx1"/>
            </a:solidFill>
          </a:endParaRPr>
        </a:p>
      </dgm:t>
    </dgm:pt>
    <dgm:pt modelId="{955623D3-9947-4A3A-951C-5BA7BA1E9F31}" cxnId="{7B749728-7512-4A06-868A-F9A501436C26}" type="sibTrans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E37085BF-E933-48C4-ADAE-D17F1C55505A}">
      <dgm:prSet custT="1"/>
      <dgm:spPr/>
      <dgm:t>
        <a:bodyPr/>
        <a:lstStyle/>
        <a:p>
          <a:r>
            <a:rPr lang="zh-CN" altLang="en-US" sz="1200" smtClean="0">
              <a:solidFill>
                <a:schemeClr val="tx1"/>
              </a:solidFill>
            </a:rPr>
            <a:t>优化的因素</a:t>
          </a:r>
          <a:endParaRPr lang="zh-CN" altLang="en-US" sz="1200" dirty="0">
            <a:solidFill>
              <a:schemeClr val="tx1"/>
            </a:solidFill>
          </a:endParaRPr>
        </a:p>
      </dgm:t>
    </dgm:pt>
    <dgm:pt modelId="{36F2ABB7-1706-4383-B549-408D8541FF29}" cxnId="{9F629AE2-2639-41EE-A197-2528DE54B1B4}" type="parTrans">
      <dgm:prSet custT="1"/>
      <dgm:spPr/>
      <dgm:t>
        <a:bodyPr/>
        <a:lstStyle/>
        <a:p>
          <a:endParaRPr lang="zh-CN" altLang="en-US" sz="700">
            <a:solidFill>
              <a:schemeClr val="tx1"/>
            </a:solidFill>
          </a:endParaRPr>
        </a:p>
      </dgm:t>
    </dgm:pt>
    <dgm:pt modelId="{72650DDC-B02F-407F-B60D-002AEB1F232F}" cxnId="{9F629AE2-2639-41EE-A197-2528DE54B1B4}" type="sibTrans">
      <dgm:prSet/>
      <dgm:spPr/>
      <dgm:t>
        <a:bodyPr/>
        <a:lstStyle/>
        <a:p>
          <a:endParaRPr lang="zh-CN" altLang="en-US" sz="2400">
            <a:solidFill>
              <a:schemeClr val="tx1"/>
            </a:solidFill>
          </a:endParaRPr>
        </a:p>
      </dgm:t>
    </dgm:pt>
    <dgm:pt modelId="{EB0A54A7-9E8B-4F72-807D-309B58773CE8}" type="pres">
      <dgm:prSet presAssocID="{4B91137F-530E-45D2-8746-DEBDE70826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A02354-6478-4724-B230-573A70F50B7D}" type="pres">
      <dgm:prSet presAssocID="{7F69A855-2543-4015-9984-C94BC8ED73B2}" presName="root1" presStyleCnt="0"/>
      <dgm:spPr/>
    </dgm:pt>
    <dgm:pt modelId="{A24BB547-1B5B-49CD-9B1E-F524B1AF08C1}" type="pres">
      <dgm:prSet presAssocID="{7F69A855-2543-4015-9984-C94BC8ED73B2}" presName="LevelOneTextNode" presStyleLbl="node0" presStyleIdx="0" presStyleCnt="1" custScaleX="94125" custScaleY="88755" custLinFactNeighborX="-19980" custLinFactNeighborY="238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1C5BC3-C906-4095-80E7-11CC08A6F8AE}" type="pres">
      <dgm:prSet presAssocID="{7F69A855-2543-4015-9984-C94BC8ED73B2}" presName="level2hierChild" presStyleCnt="0"/>
      <dgm:spPr/>
    </dgm:pt>
    <dgm:pt modelId="{7D5EA5B9-7C12-49F7-9855-B1915301E824}" type="pres">
      <dgm:prSet presAssocID="{8F83F135-0420-41EF-A987-6A7DC95733A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C218795A-E5F7-421B-8AAE-EF5EA23FFE45}" type="pres">
      <dgm:prSet presAssocID="{8F83F135-0420-41EF-A987-6A7DC95733A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57FB5A5-4B80-46BC-949E-8530FE8B565E}" type="pres">
      <dgm:prSet presAssocID="{4CF0DE3B-B918-440D-BDC8-A6B3820AC326}" presName="root2" presStyleCnt="0"/>
      <dgm:spPr/>
    </dgm:pt>
    <dgm:pt modelId="{D2D7E0F9-9FAA-4E70-A785-D5438DC0B7F2}" type="pres">
      <dgm:prSet presAssocID="{4CF0DE3B-B918-440D-BDC8-A6B3820AC326}" presName="LevelTwoTextNode" presStyleLbl="node2" presStyleIdx="0" presStyleCnt="2" custScaleX="124078" custScaleY="90122" custLinFactNeighborX="-14767" custLinFactNeighborY="-1530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0543FA-1A0E-4844-A260-CD165FA7BD03}" type="pres">
      <dgm:prSet presAssocID="{4CF0DE3B-B918-440D-BDC8-A6B3820AC326}" presName="level3hierChild" presStyleCnt="0"/>
      <dgm:spPr/>
    </dgm:pt>
    <dgm:pt modelId="{C872D1AA-F8E2-4E4D-A578-4B6FC101D7B0}" type="pres">
      <dgm:prSet presAssocID="{47BB2E17-67B6-4B99-B3D5-A851E3B95154}" presName="conn2-1" presStyleLbl="parChTrans1D3" presStyleIdx="0" presStyleCnt="5"/>
      <dgm:spPr/>
      <dgm:t>
        <a:bodyPr/>
        <a:lstStyle/>
        <a:p>
          <a:endParaRPr lang="zh-CN" altLang="en-US"/>
        </a:p>
      </dgm:t>
    </dgm:pt>
    <dgm:pt modelId="{05EBDD3B-AFEA-4694-A46D-75DCE076BADE}" type="pres">
      <dgm:prSet presAssocID="{47BB2E17-67B6-4B99-B3D5-A851E3B95154}" presName="connTx" presStyleLbl="parChTrans1D3" presStyleIdx="0" presStyleCnt="5"/>
      <dgm:spPr/>
      <dgm:t>
        <a:bodyPr/>
        <a:lstStyle/>
        <a:p>
          <a:endParaRPr lang="zh-CN" altLang="en-US"/>
        </a:p>
      </dgm:t>
    </dgm:pt>
    <dgm:pt modelId="{21D08271-C455-49DB-A551-0A8D584D6E79}" type="pres">
      <dgm:prSet presAssocID="{4E0DDB68-6074-4E10-A14E-92977FE30E36}" presName="root2" presStyleCnt="0"/>
      <dgm:spPr/>
    </dgm:pt>
    <dgm:pt modelId="{277AE3C5-4811-422B-AF38-22B443755242}" type="pres">
      <dgm:prSet presAssocID="{4E0DDB68-6074-4E10-A14E-92977FE30E36}" presName="LevelTwoTextNode" presStyleLbl="node3" presStyleIdx="0" presStyleCnt="5" custScaleX="158154" custScaleY="52308" custLinFactNeighborY="-2908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385FFF-5F8E-44C8-BBC3-D37DC77CE05C}" type="pres">
      <dgm:prSet presAssocID="{4E0DDB68-6074-4E10-A14E-92977FE30E36}" presName="level3hierChild" presStyleCnt="0"/>
      <dgm:spPr/>
    </dgm:pt>
    <dgm:pt modelId="{25D5A239-17E8-4791-889E-35805561AFF6}" type="pres">
      <dgm:prSet presAssocID="{5ED642AC-4313-452F-BF02-9971D699DAB5}" presName="conn2-1" presStyleLbl="parChTrans1D3" presStyleIdx="1" presStyleCnt="5"/>
      <dgm:spPr/>
      <dgm:t>
        <a:bodyPr/>
        <a:lstStyle/>
        <a:p>
          <a:endParaRPr lang="zh-CN" altLang="en-US"/>
        </a:p>
      </dgm:t>
    </dgm:pt>
    <dgm:pt modelId="{2D439663-54A5-479D-A339-133E117E41D1}" type="pres">
      <dgm:prSet presAssocID="{5ED642AC-4313-452F-BF02-9971D699DAB5}" presName="connTx" presStyleLbl="parChTrans1D3" presStyleIdx="1" presStyleCnt="5"/>
      <dgm:spPr/>
      <dgm:t>
        <a:bodyPr/>
        <a:lstStyle/>
        <a:p>
          <a:endParaRPr lang="zh-CN" altLang="en-US"/>
        </a:p>
      </dgm:t>
    </dgm:pt>
    <dgm:pt modelId="{825F1650-895D-40D4-9D33-C57D3FC7ECCA}" type="pres">
      <dgm:prSet presAssocID="{70A45FEC-F881-427A-AC92-A91E248B2537}" presName="root2" presStyleCnt="0"/>
      <dgm:spPr/>
    </dgm:pt>
    <dgm:pt modelId="{97802029-476B-450C-A2DA-E43D6041ADF2}" type="pres">
      <dgm:prSet presAssocID="{70A45FEC-F881-427A-AC92-A91E248B2537}" presName="LevelTwoTextNode" presStyleLbl="node3" presStyleIdx="1" presStyleCnt="5" custScaleX="158154" custScaleY="52308" custLinFactNeighborY="-63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8016A5-864B-4299-B94E-0DEF50140F0C}" type="pres">
      <dgm:prSet presAssocID="{70A45FEC-F881-427A-AC92-A91E248B2537}" presName="level3hierChild" presStyleCnt="0"/>
      <dgm:spPr/>
    </dgm:pt>
    <dgm:pt modelId="{1756E05E-BB5F-4015-954A-66A493E79FE2}" type="pres">
      <dgm:prSet presAssocID="{71A4B4C7-A644-457B-8B86-67EA72D01E56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6F8A5F13-BE3F-4CCB-BF58-260753D3914F}" type="pres">
      <dgm:prSet presAssocID="{71A4B4C7-A644-457B-8B86-67EA72D01E56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01143C6D-1B2A-40E5-8334-63B08FC59644}" type="pres">
      <dgm:prSet presAssocID="{ADA5EC20-0F88-4011-9A5C-07C3A98E846F}" presName="root2" presStyleCnt="0"/>
      <dgm:spPr/>
    </dgm:pt>
    <dgm:pt modelId="{8D6A9E81-D7E6-4546-87BB-8087D23CFDE9}" type="pres">
      <dgm:prSet presAssocID="{ADA5EC20-0F88-4011-9A5C-07C3A98E846F}" presName="LevelTwoTextNode" presStyleLbl="node2" presStyleIdx="1" presStyleCnt="2" custScaleX="132786" custScaleY="84022" custLinFactNeighborX="-14767" custLinFactNeighborY="403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D81918-12ED-412C-9B21-9E0EF2871E0D}" type="pres">
      <dgm:prSet presAssocID="{ADA5EC20-0F88-4011-9A5C-07C3A98E846F}" presName="level3hierChild" presStyleCnt="0"/>
      <dgm:spPr/>
    </dgm:pt>
    <dgm:pt modelId="{A6AF9623-E552-4975-8719-5849C62989C8}" type="pres">
      <dgm:prSet presAssocID="{1015EA02-A040-453B-B105-FE312CCFED46}" presName="conn2-1" presStyleLbl="parChTrans1D3" presStyleIdx="2" presStyleCnt="5"/>
      <dgm:spPr/>
      <dgm:t>
        <a:bodyPr/>
        <a:lstStyle/>
        <a:p>
          <a:endParaRPr lang="zh-CN" altLang="en-US"/>
        </a:p>
      </dgm:t>
    </dgm:pt>
    <dgm:pt modelId="{6364B3E2-BC37-4DD0-ABC1-B7882EA10BD8}" type="pres">
      <dgm:prSet presAssocID="{1015EA02-A040-453B-B105-FE312CCFED46}" presName="connTx" presStyleLbl="parChTrans1D3" presStyleIdx="2" presStyleCnt="5"/>
      <dgm:spPr/>
      <dgm:t>
        <a:bodyPr/>
        <a:lstStyle/>
        <a:p>
          <a:endParaRPr lang="zh-CN" altLang="en-US"/>
        </a:p>
      </dgm:t>
    </dgm:pt>
    <dgm:pt modelId="{9E9B376A-ACCA-4A01-AAD1-3A227C1CD555}" type="pres">
      <dgm:prSet presAssocID="{E54E9886-E260-4CE6-8579-C2A5E9424C8E}" presName="root2" presStyleCnt="0"/>
      <dgm:spPr/>
    </dgm:pt>
    <dgm:pt modelId="{F53B5037-391D-4283-9592-05528D3F8FBB}" type="pres">
      <dgm:prSet presAssocID="{E54E9886-E260-4CE6-8579-C2A5E9424C8E}" presName="LevelTwoTextNode" presStyleLbl="node3" presStyleIdx="2" presStyleCnt="5" custScaleX="145340" custScaleY="49434" custLinFactNeighborX="1595" custLinFactNeighborY="18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C1936B2-3A07-4683-8999-6DC22DE3EFBB}" type="pres">
      <dgm:prSet presAssocID="{E54E9886-E260-4CE6-8579-C2A5E9424C8E}" presName="level3hierChild" presStyleCnt="0"/>
      <dgm:spPr/>
    </dgm:pt>
    <dgm:pt modelId="{D1AA1C88-1CB8-4CD1-AAC3-0F7A57B9DF24}" type="pres">
      <dgm:prSet presAssocID="{47E13849-7407-4896-BCF6-A2380A14F5AD}" presName="conn2-1" presStyleLbl="parChTrans1D3" presStyleIdx="3" presStyleCnt="5"/>
      <dgm:spPr/>
      <dgm:t>
        <a:bodyPr/>
        <a:lstStyle/>
        <a:p>
          <a:endParaRPr lang="zh-CN" altLang="en-US"/>
        </a:p>
      </dgm:t>
    </dgm:pt>
    <dgm:pt modelId="{D3753DEE-F378-4DF2-AC26-86D35AFD9331}" type="pres">
      <dgm:prSet presAssocID="{47E13849-7407-4896-BCF6-A2380A14F5AD}" presName="connTx" presStyleLbl="parChTrans1D3" presStyleIdx="3" presStyleCnt="5"/>
      <dgm:spPr/>
      <dgm:t>
        <a:bodyPr/>
        <a:lstStyle/>
        <a:p>
          <a:endParaRPr lang="zh-CN" altLang="en-US"/>
        </a:p>
      </dgm:t>
    </dgm:pt>
    <dgm:pt modelId="{7788C602-3141-45FA-B500-D9F14B469F60}" type="pres">
      <dgm:prSet presAssocID="{4A38FEA7-8F5B-472C-BCB0-E59FC52D1514}" presName="root2" presStyleCnt="0"/>
      <dgm:spPr/>
    </dgm:pt>
    <dgm:pt modelId="{82AABB25-9266-42C2-ADEF-E169CA746113}" type="pres">
      <dgm:prSet presAssocID="{4A38FEA7-8F5B-472C-BCB0-E59FC52D1514}" presName="LevelTwoTextNode" presStyleLbl="node3" presStyleIdx="3" presStyleCnt="5" custScaleX="145340" custScaleY="49434" custLinFactNeighborX="1595" custLinFactNeighborY="-18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E99F4F-5BA9-45C4-943A-4D26202AB01D}" type="pres">
      <dgm:prSet presAssocID="{4A38FEA7-8F5B-472C-BCB0-E59FC52D1514}" presName="level3hierChild" presStyleCnt="0"/>
      <dgm:spPr/>
    </dgm:pt>
    <dgm:pt modelId="{2F83F12F-2CDD-4DDF-9027-9561F3583504}" type="pres">
      <dgm:prSet presAssocID="{36F2ABB7-1706-4383-B549-408D8541FF29}" presName="conn2-1" presStyleLbl="parChTrans1D3" presStyleIdx="4" presStyleCnt="5"/>
      <dgm:spPr/>
      <dgm:t>
        <a:bodyPr/>
        <a:lstStyle/>
        <a:p>
          <a:endParaRPr lang="zh-CN" altLang="en-US"/>
        </a:p>
      </dgm:t>
    </dgm:pt>
    <dgm:pt modelId="{F097B18B-D932-462D-93A7-E89B51A1474A}" type="pres">
      <dgm:prSet presAssocID="{36F2ABB7-1706-4383-B549-408D8541FF29}" presName="connTx" presStyleLbl="parChTrans1D3" presStyleIdx="4" presStyleCnt="5"/>
      <dgm:spPr/>
      <dgm:t>
        <a:bodyPr/>
        <a:lstStyle/>
        <a:p>
          <a:endParaRPr lang="zh-CN" altLang="en-US"/>
        </a:p>
      </dgm:t>
    </dgm:pt>
    <dgm:pt modelId="{216AA7EC-4E12-4C22-B15C-F7293B7A873E}" type="pres">
      <dgm:prSet presAssocID="{E37085BF-E933-48C4-ADAE-D17F1C55505A}" presName="root2" presStyleCnt="0"/>
      <dgm:spPr/>
    </dgm:pt>
    <dgm:pt modelId="{B3413CC1-06FE-4145-8507-2C8D9036BA91}" type="pres">
      <dgm:prSet presAssocID="{E37085BF-E933-48C4-ADAE-D17F1C55505A}" presName="LevelTwoTextNode" presStyleLbl="node3" presStyleIdx="4" presStyleCnt="5" custScaleX="149446" custScaleY="5230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8D8EAD6-1E4A-4561-A646-2681E93D201D}" type="pres">
      <dgm:prSet presAssocID="{E37085BF-E933-48C4-ADAE-D17F1C55505A}" presName="level3hierChild" presStyleCnt="0"/>
      <dgm:spPr/>
    </dgm:pt>
  </dgm:ptLst>
  <dgm:cxnLst>
    <dgm:cxn modelId="{D1C0BE96-D7CD-4DEF-858F-D21F73D7EC79}" type="presOf" srcId="{36F2ABB7-1706-4383-B549-408D8541FF29}" destId="{F097B18B-D932-462D-93A7-E89B51A1474A}" srcOrd="1" destOrd="0" presId="urn:microsoft.com/office/officeart/2005/8/layout/hierarchy2"/>
    <dgm:cxn modelId="{869E19C6-5D08-4144-A971-7C2F7D734116}" type="presOf" srcId="{47BB2E17-67B6-4B99-B3D5-A851E3B95154}" destId="{C872D1AA-F8E2-4E4D-A578-4B6FC101D7B0}" srcOrd="0" destOrd="0" presId="urn:microsoft.com/office/officeart/2005/8/layout/hierarchy2"/>
    <dgm:cxn modelId="{F68B01BC-6B59-419A-B99A-9D167B9C1766}" type="presOf" srcId="{71A4B4C7-A644-457B-8B86-67EA72D01E56}" destId="{6F8A5F13-BE3F-4CCB-BF58-260753D3914F}" srcOrd="1" destOrd="0" presId="urn:microsoft.com/office/officeart/2005/8/layout/hierarchy2"/>
    <dgm:cxn modelId="{C3E2958F-29DB-40BC-90C8-96F420EE9664}" type="presOf" srcId="{70A45FEC-F881-427A-AC92-A91E248B2537}" destId="{97802029-476B-450C-A2DA-E43D6041ADF2}" srcOrd="0" destOrd="0" presId="urn:microsoft.com/office/officeart/2005/8/layout/hierarchy2"/>
    <dgm:cxn modelId="{6B586B0D-B424-49D4-B9F1-2DDDAE5B61B5}" type="presOf" srcId="{5ED642AC-4313-452F-BF02-9971D699DAB5}" destId="{25D5A239-17E8-4791-889E-35805561AFF6}" srcOrd="0" destOrd="0" presId="urn:microsoft.com/office/officeart/2005/8/layout/hierarchy2"/>
    <dgm:cxn modelId="{094FAFAF-B6D5-47BF-B460-21D43324E0A1}" type="presOf" srcId="{ADA5EC20-0F88-4011-9A5C-07C3A98E846F}" destId="{8D6A9E81-D7E6-4546-87BB-8087D23CFDE9}" srcOrd="0" destOrd="0" presId="urn:microsoft.com/office/officeart/2005/8/layout/hierarchy2"/>
    <dgm:cxn modelId="{262B2EF4-E7FD-4911-A036-7806176CA719}" srcId="{ADA5EC20-0F88-4011-9A5C-07C3A98E846F}" destId="{E54E9886-E260-4CE6-8579-C2A5E9424C8E}" srcOrd="0" destOrd="0" parTransId="{1015EA02-A040-453B-B105-FE312CCFED46}" sibTransId="{EB9DED0D-AEE7-4D4C-B716-23D015A955E4}"/>
    <dgm:cxn modelId="{FE6C1638-2135-4F97-83B3-A46659C10B7E}" type="presOf" srcId="{4A38FEA7-8F5B-472C-BCB0-E59FC52D1514}" destId="{82AABB25-9266-42C2-ADEF-E169CA746113}" srcOrd="0" destOrd="0" presId="urn:microsoft.com/office/officeart/2005/8/layout/hierarchy2"/>
    <dgm:cxn modelId="{D1039431-5E8F-4898-B4C6-8B5462214D47}" type="presOf" srcId="{47BB2E17-67B6-4B99-B3D5-A851E3B95154}" destId="{05EBDD3B-AFEA-4694-A46D-75DCE076BADE}" srcOrd="1" destOrd="0" presId="urn:microsoft.com/office/officeart/2005/8/layout/hierarchy2"/>
    <dgm:cxn modelId="{2CB563BC-AC32-4A5C-B885-862E21D3D1CC}" type="presOf" srcId="{4B91137F-530E-45D2-8746-DEBDE70826F3}" destId="{EB0A54A7-9E8B-4F72-807D-309B58773CE8}" srcOrd="0" destOrd="0" presId="urn:microsoft.com/office/officeart/2005/8/layout/hierarchy2"/>
    <dgm:cxn modelId="{103A47C2-732D-4877-8EC6-6C66177A1481}" type="presOf" srcId="{1015EA02-A040-453B-B105-FE312CCFED46}" destId="{6364B3E2-BC37-4DD0-ABC1-B7882EA10BD8}" srcOrd="1" destOrd="0" presId="urn:microsoft.com/office/officeart/2005/8/layout/hierarchy2"/>
    <dgm:cxn modelId="{5C09D8D3-54C2-4F88-B23D-C639BD54A3CA}" srcId="{7F69A855-2543-4015-9984-C94BC8ED73B2}" destId="{ADA5EC20-0F88-4011-9A5C-07C3A98E846F}" srcOrd="1" destOrd="0" parTransId="{71A4B4C7-A644-457B-8B86-67EA72D01E56}" sibTransId="{B2F8C4A1-F8E2-4B7C-9404-7848595007C0}"/>
    <dgm:cxn modelId="{C726CB58-6D88-4065-A6DE-17B4253D77F6}" type="presOf" srcId="{47E13849-7407-4896-BCF6-A2380A14F5AD}" destId="{D3753DEE-F378-4DF2-AC26-86D35AFD9331}" srcOrd="1" destOrd="0" presId="urn:microsoft.com/office/officeart/2005/8/layout/hierarchy2"/>
    <dgm:cxn modelId="{11C0CEB9-88C0-4242-ADD6-1A10EB569ED2}" type="presOf" srcId="{5ED642AC-4313-452F-BF02-9971D699DAB5}" destId="{2D439663-54A5-479D-A339-133E117E41D1}" srcOrd="1" destOrd="0" presId="urn:microsoft.com/office/officeart/2005/8/layout/hierarchy2"/>
    <dgm:cxn modelId="{1469AE57-E717-468E-9BA6-875D8ECD4C5D}" srcId="{ADA5EC20-0F88-4011-9A5C-07C3A98E846F}" destId="{4A38FEA7-8F5B-472C-BCB0-E59FC52D1514}" srcOrd="1" destOrd="0" parTransId="{47E13849-7407-4896-BCF6-A2380A14F5AD}" sibTransId="{8809CAD8-ABB8-40F5-B4DD-B89CFD7AA3F8}"/>
    <dgm:cxn modelId="{7B749728-7512-4A06-868A-F9A501436C26}" srcId="{4CF0DE3B-B918-440D-BDC8-A6B3820AC326}" destId="{70A45FEC-F881-427A-AC92-A91E248B2537}" srcOrd="1" destOrd="0" parTransId="{5ED642AC-4313-452F-BF02-9971D699DAB5}" sibTransId="{955623D3-9947-4A3A-951C-5BA7BA1E9F31}"/>
    <dgm:cxn modelId="{C87A5C9A-2B76-46BC-9044-AACB3F63BC25}" srcId="{7F69A855-2543-4015-9984-C94BC8ED73B2}" destId="{4CF0DE3B-B918-440D-BDC8-A6B3820AC326}" srcOrd="0" destOrd="0" parTransId="{8F83F135-0420-41EF-A987-6A7DC95733A2}" sibTransId="{21853F10-C9BF-40A5-9933-776CFAA88F6C}"/>
    <dgm:cxn modelId="{9A998764-5299-444C-B2B9-B8FB8529B40C}" srcId="{4B91137F-530E-45D2-8746-DEBDE70826F3}" destId="{7F69A855-2543-4015-9984-C94BC8ED73B2}" srcOrd="0" destOrd="0" parTransId="{70F2B451-BD9D-4BA0-BD24-4DAF31680BC2}" sibTransId="{56D56EE7-F738-4EA0-9A1F-048AC0844A51}"/>
    <dgm:cxn modelId="{9F629AE2-2639-41EE-A197-2528DE54B1B4}" srcId="{ADA5EC20-0F88-4011-9A5C-07C3A98E846F}" destId="{E37085BF-E933-48C4-ADAE-D17F1C55505A}" srcOrd="2" destOrd="0" parTransId="{36F2ABB7-1706-4383-B549-408D8541FF29}" sibTransId="{72650DDC-B02F-407F-B60D-002AEB1F232F}"/>
    <dgm:cxn modelId="{29ABC521-91D8-47C9-BE0B-B953E58A7A08}" type="presOf" srcId="{4CF0DE3B-B918-440D-BDC8-A6B3820AC326}" destId="{D2D7E0F9-9FAA-4E70-A785-D5438DC0B7F2}" srcOrd="0" destOrd="0" presId="urn:microsoft.com/office/officeart/2005/8/layout/hierarchy2"/>
    <dgm:cxn modelId="{D29AB391-4000-40F5-90E3-63E3A021CD7A}" type="presOf" srcId="{7F69A855-2543-4015-9984-C94BC8ED73B2}" destId="{A24BB547-1B5B-49CD-9B1E-F524B1AF08C1}" srcOrd="0" destOrd="0" presId="urn:microsoft.com/office/officeart/2005/8/layout/hierarchy2"/>
    <dgm:cxn modelId="{B0CF7B6F-67BE-4396-88D9-A333DC0ABFE8}" type="presOf" srcId="{71A4B4C7-A644-457B-8B86-67EA72D01E56}" destId="{1756E05E-BB5F-4015-954A-66A493E79FE2}" srcOrd="0" destOrd="0" presId="urn:microsoft.com/office/officeart/2005/8/layout/hierarchy2"/>
    <dgm:cxn modelId="{CD5898AC-B394-477B-B072-602E6A3C4B92}" type="presOf" srcId="{1015EA02-A040-453B-B105-FE312CCFED46}" destId="{A6AF9623-E552-4975-8719-5849C62989C8}" srcOrd="0" destOrd="0" presId="urn:microsoft.com/office/officeart/2005/8/layout/hierarchy2"/>
    <dgm:cxn modelId="{21B2AF11-B70D-4B3C-BF7F-FFBBBC09A600}" type="presOf" srcId="{E37085BF-E933-48C4-ADAE-D17F1C55505A}" destId="{B3413CC1-06FE-4145-8507-2C8D9036BA91}" srcOrd="0" destOrd="0" presId="urn:microsoft.com/office/officeart/2005/8/layout/hierarchy2"/>
    <dgm:cxn modelId="{46BAB2CD-97F9-4A68-B946-57E4DA541C29}" type="presOf" srcId="{8F83F135-0420-41EF-A987-6A7DC95733A2}" destId="{C218795A-E5F7-421B-8AAE-EF5EA23FFE45}" srcOrd="1" destOrd="0" presId="urn:microsoft.com/office/officeart/2005/8/layout/hierarchy2"/>
    <dgm:cxn modelId="{536F2D02-DC59-4980-9B8F-AE0743EBBC7B}" srcId="{4CF0DE3B-B918-440D-BDC8-A6B3820AC326}" destId="{4E0DDB68-6074-4E10-A14E-92977FE30E36}" srcOrd="0" destOrd="0" parTransId="{47BB2E17-67B6-4B99-B3D5-A851E3B95154}" sibTransId="{FF84FDDF-6086-470B-8F98-9B7EEE68EF64}"/>
    <dgm:cxn modelId="{B98FFF9D-8C52-4689-BFC5-A842FECF4164}" type="presOf" srcId="{4E0DDB68-6074-4E10-A14E-92977FE30E36}" destId="{277AE3C5-4811-422B-AF38-22B443755242}" srcOrd="0" destOrd="0" presId="urn:microsoft.com/office/officeart/2005/8/layout/hierarchy2"/>
    <dgm:cxn modelId="{38B568F6-9BBD-4C7A-9C26-B8B8C5C1A425}" type="presOf" srcId="{36F2ABB7-1706-4383-B549-408D8541FF29}" destId="{2F83F12F-2CDD-4DDF-9027-9561F3583504}" srcOrd="0" destOrd="0" presId="urn:microsoft.com/office/officeart/2005/8/layout/hierarchy2"/>
    <dgm:cxn modelId="{E76CD1D6-7819-461D-8F76-D308728AEA6D}" type="presOf" srcId="{E54E9886-E260-4CE6-8579-C2A5E9424C8E}" destId="{F53B5037-391D-4283-9592-05528D3F8FBB}" srcOrd="0" destOrd="0" presId="urn:microsoft.com/office/officeart/2005/8/layout/hierarchy2"/>
    <dgm:cxn modelId="{2126BD3E-8748-4F9D-9D03-7FADB56CAAD1}" type="presOf" srcId="{8F83F135-0420-41EF-A987-6A7DC95733A2}" destId="{7D5EA5B9-7C12-49F7-9855-B1915301E824}" srcOrd="0" destOrd="0" presId="urn:microsoft.com/office/officeart/2005/8/layout/hierarchy2"/>
    <dgm:cxn modelId="{5529A893-5269-4195-9676-3FB7CB2C057E}" type="presOf" srcId="{47E13849-7407-4896-BCF6-A2380A14F5AD}" destId="{D1AA1C88-1CB8-4CD1-AAC3-0F7A57B9DF24}" srcOrd="0" destOrd="0" presId="urn:microsoft.com/office/officeart/2005/8/layout/hierarchy2"/>
    <dgm:cxn modelId="{5FC9B082-55E5-4B53-8EDA-975DDA6BD5DB}" type="presParOf" srcId="{EB0A54A7-9E8B-4F72-807D-309B58773CE8}" destId="{84A02354-6478-4724-B230-573A70F50B7D}" srcOrd="0" destOrd="0" presId="urn:microsoft.com/office/officeart/2005/8/layout/hierarchy2"/>
    <dgm:cxn modelId="{60027563-FB33-4B74-BCD0-526FCA3B9FC4}" type="presParOf" srcId="{84A02354-6478-4724-B230-573A70F50B7D}" destId="{A24BB547-1B5B-49CD-9B1E-F524B1AF08C1}" srcOrd="0" destOrd="0" presId="urn:microsoft.com/office/officeart/2005/8/layout/hierarchy2"/>
    <dgm:cxn modelId="{66857F6F-4FA9-41F4-9E1C-4F64CECE1761}" type="presParOf" srcId="{84A02354-6478-4724-B230-573A70F50B7D}" destId="{E81C5BC3-C906-4095-80E7-11CC08A6F8AE}" srcOrd="1" destOrd="0" presId="urn:microsoft.com/office/officeart/2005/8/layout/hierarchy2"/>
    <dgm:cxn modelId="{8CFD5466-7277-4E27-83EC-F0056E173054}" type="presParOf" srcId="{E81C5BC3-C906-4095-80E7-11CC08A6F8AE}" destId="{7D5EA5B9-7C12-49F7-9855-B1915301E824}" srcOrd="0" destOrd="0" presId="urn:microsoft.com/office/officeart/2005/8/layout/hierarchy2"/>
    <dgm:cxn modelId="{939853E0-4094-4187-978C-1FA6869352BE}" type="presParOf" srcId="{7D5EA5B9-7C12-49F7-9855-B1915301E824}" destId="{C218795A-E5F7-421B-8AAE-EF5EA23FFE45}" srcOrd="0" destOrd="0" presId="urn:microsoft.com/office/officeart/2005/8/layout/hierarchy2"/>
    <dgm:cxn modelId="{36F99FA7-8458-400F-AC3C-AC15E5D22327}" type="presParOf" srcId="{E81C5BC3-C906-4095-80E7-11CC08A6F8AE}" destId="{957FB5A5-4B80-46BC-949E-8530FE8B565E}" srcOrd="1" destOrd="0" presId="urn:microsoft.com/office/officeart/2005/8/layout/hierarchy2"/>
    <dgm:cxn modelId="{2627FD04-F301-40A6-BB02-D0AA0E2364C0}" type="presParOf" srcId="{957FB5A5-4B80-46BC-949E-8530FE8B565E}" destId="{D2D7E0F9-9FAA-4E70-A785-D5438DC0B7F2}" srcOrd="0" destOrd="0" presId="urn:microsoft.com/office/officeart/2005/8/layout/hierarchy2"/>
    <dgm:cxn modelId="{5B1F2EC2-854B-4389-95E9-7A02EF2F4D5B}" type="presParOf" srcId="{957FB5A5-4B80-46BC-949E-8530FE8B565E}" destId="{BF0543FA-1A0E-4844-A260-CD165FA7BD03}" srcOrd="1" destOrd="0" presId="urn:microsoft.com/office/officeart/2005/8/layout/hierarchy2"/>
    <dgm:cxn modelId="{7A36B4AD-5036-4ED0-8CBD-A6C39062F6D8}" type="presParOf" srcId="{BF0543FA-1A0E-4844-A260-CD165FA7BD03}" destId="{C872D1AA-F8E2-4E4D-A578-4B6FC101D7B0}" srcOrd="0" destOrd="0" presId="urn:microsoft.com/office/officeart/2005/8/layout/hierarchy2"/>
    <dgm:cxn modelId="{DC2D548F-608C-48EF-A58F-002AA4A008B6}" type="presParOf" srcId="{C872D1AA-F8E2-4E4D-A578-4B6FC101D7B0}" destId="{05EBDD3B-AFEA-4694-A46D-75DCE076BADE}" srcOrd="0" destOrd="0" presId="urn:microsoft.com/office/officeart/2005/8/layout/hierarchy2"/>
    <dgm:cxn modelId="{489C80EA-041C-486B-A196-D482563339DD}" type="presParOf" srcId="{BF0543FA-1A0E-4844-A260-CD165FA7BD03}" destId="{21D08271-C455-49DB-A551-0A8D584D6E79}" srcOrd="1" destOrd="0" presId="urn:microsoft.com/office/officeart/2005/8/layout/hierarchy2"/>
    <dgm:cxn modelId="{F206F7AC-2BCB-431F-AC47-428AD6E450AB}" type="presParOf" srcId="{21D08271-C455-49DB-A551-0A8D584D6E79}" destId="{277AE3C5-4811-422B-AF38-22B443755242}" srcOrd="0" destOrd="0" presId="urn:microsoft.com/office/officeart/2005/8/layout/hierarchy2"/>
    <dgm:cxn modelId="{A49F44BA-6F6D-43A0-8E0A-5B0D1CACEEFC}" type="presParOf" srcId="{21D08271-C455-49DB-A551-0A8D584D6E79}" destId="{0F385FFF-5F8E-44C8-BBC3-D37DC77CE05C}" srcOrd="1" destOrd="0" presId="urn:microsoft.com/office/officeart/2005/8/layout/hierarchy2"/>
    <dgm:cxn modelId="{90360E03-4A66-4DFD-947D-C15B807EDC1A}" type="presParOf" srcId="{BF0543FA-1A0E-4844-A260-CD165FA7BD03}" destId="{25D5A239-17E8-4791-889E-35805561AFF6}" srcOrd="2" destOrd="0" presId="urn:microsoft.com/office/officeart/2005/8/layout/hierarchy2"/>
    <dgm:cxn modelId="{E6D20C59-D57C-4AE2-9C3E-E7283631D9BC}" type="presParOf" srcId="{25D5A239-17E8-4791-889E-35805561AFF6}" destId="{2D439663-54A5-479D-A339-133E117E41D1}" srcOrd="0" destOrd="0" presId="urn:microsoft.com/office/officeart/2005/8/layout/hierarchy2"/>
    <dgm:cxn modelId="{C56DCD1D-A427-4099-AE9E-C307F949B983}" type="presParOf" srcId="{BF0543FA-1A0E-4844-A260-CD165FA7BD03}" destId="{825F1650-895D-40D4-9D33-C57D3FC7ECCA}" srcOrd="3" destOrd="0" presId="urn:microsoft.com/office/officeart/2005/8/layout/hierarchy2"/>
    <dgm:cxn modelId="{92FD6651-799D-4919-9B2E-D360E8147B52}" type="presParOf" srcId="{825F1650-895D-40D4-9D33-C57D3FC7ECCA}" destId="{97802029-476B-450C-A2DA-E43D6041ADF2}" srcOrd="0" destOrd="0" presId="urn:microsoft.com/office/officeart/2005/8/layout/hierarchy2"/>
    <dgm:cxn modelId="{8E16F0F6-FCB8-494A-A024-E53CE7382873}" type="presParOf" srcId="{825F1650-895D-40D4-9D33-C57D3FC7ECCA}" destId="{0A8016A5-864B-4299-B94E-0DEF50140F0C}" srcOrd="1" destOrd="0" presId="urn:microsoft.com/office/officeart/2005/8/layout/hierarchy2"/>
    <dgm:cxn modelId="{4C892786-5B80-4508-A18B-A0FC56D0BBCF}" type="presParOf" srcId="{E81C5BC3-C906-4095-80E7-11CC08A6F8AE}" destId="{1756E05E-BB5F-4015-954A-66A493E79FE2}" srcOrd="2" destOrd="0" presId="urn:microsoft.com/office/officeart/2005/8/layout/hierarchy2"/>
    <dgm:cxn modelId="{5049DB38-DC62-4C86-82A0-DC086606494B}" type="presParOf" srcId="{1756E05E-BB5F-4015-954A-66A493E79FE2}" destId="{6F8A5F13-BE3F-4CCB-BF58-260753D3914F}" srcOrd="0" destOrd="0" presId="urn:microsoft.com/office/officeart/2005/8/layout/hierarchy2"/>
    <dgm:cxn modelId="{208BB9FD-26E7-45B2-83BC-F789D80E68B3}" type="presParOf" srcId="{E81C5BC3-C906-4095-80E7-11CC08A6F8AE}" destId="{01143C6D-1B2A-40E5-8334-63B08FC59644}" srcOrd="3" destOrd="0" presId="urn:microsoft.com/office/officeart/2005/8/layout/hierarchy2"/>
    <dgm:cxn modelId="{321A868E-4313-4C57-BB6F-66DA2562481B}" type="presParOf" srcId="{01143C6D-1B2A-40E5-8334-63B08FC59644}" destId="{8D6A9E81-D7E6-4546-87BB-8087D23CFDE9}" srcOrd="0" destOrd="0" presId="urn:microsoft.com/office/officeart/2005/8/layout/hierarchy2"/>
    <dgm:cxn modelId="{AAB5D27B-6CA6-480F-92EC-1142569A31FF}" type="presParOf" srcId="{01143C6D-1B2A-40E5-8334-63B08FC59644}" destId="{8AD81918-12ED-412C-9B21-9E0EF2871E0D}" srcOrd="1" destOrd="0" presId="urn:microsoft.com/office/officeart/2005/8/layout/hierarchy2"/>
    <dgm:cxn modelId="{B634F10C-1675-4D6F-8A21-93665F23475A}" type="presParOf" srcId="{8AD81918-12ED-412C-9B21-9E0EF2871E0D}" destId="{A6AF9623-E552-4975-8719-5849C62989C8}" srcOrd="0" destOrd="0" presId="urn:microsoft.com/office/officeart/2005/8/layout/hierarchy2"/>
    <dgm:cxn modelId="{1C1F5781-8142-414C-91E5-DE2AC89F8B86}" type="presParOf" srcId="{A6AF9623-E552-4975-8719-5849C62989C8}" destId="{6364B3E2-BC37-4DD0-ABC1-B7882EA10BD8}" srcOrd="0" destOrd="0" presId="urn:microsoft.com/office/officeart/2005/8/layout/hierarchy2"/>
    <dgm:cxn modelId="{4F84C48B-0E30-417C-9F8D-F0754A0E13E4}" type="presParOf" srcId="{8AD81918-12ED-412C-9B21-9E0EF2871E0D}" destId="{9E9B376A-ACCA-4A01-AAD1-3A227C1CD555}" srcOrd="1" destOrd="0" presId="urn:microsoft.com/office/officeart/2005/8/layout/hierarchy2"/>
    <dgm:cxn modelId="{C8C045D3-F9EB-41E5-B32B-02C42FCEA3E4}" type="presParOf" srcId="{9E9B376A-ACCA-4A01-AAD1-3A227C1CD555}" destId="{F53B5037-391D-4283-9592-05528D3F8FBB}" srcOrd="0" destOrd="0" presId="urn:microsoft.com/office/officeart/2005/8/layout/hierarchy2"/>
    <dgm:cxn modelId="{C9F4A60C-B7A4-424E-8FCD-2CB5FB5B9148}" type="presParOf" srcId="{9E9B376A-ACCA-4A01-AAD1-3A227C1CD555}" destId="{7C1936B2-3A07-4683-8999-6DC22DE3EFBB}" srcOrd="1" destOrd="0" presId="urn:microsoft.com/office/officeart/2005/8/layout/hierarchy2"/>
    <dgm:cxn modelId="{32A5DB02-4E53-4E82-9D6E-EB8E166057DF}" type="presParOf" srcId="{8AD81918-12ED-412C-9B21-9E0EF2871E0D}" destId="{D1AA1C88-1CB8-4CD1-AAC3-0F7A57B9DF24}" srcOrd="2" destOrd="0" presId="urn:microsoft.com/office/officeart/2005/8/layout/hierarchy2"/>
    <dgm:cxn modelId="{F6E2EF1A-48DC-4A2B-8969-B393607DE2EC}" type="presParOf" srcId="{D1AA1C88-1CB8-4CD1-AAC3-0F7A57B9DF24}" destId="{D3753DEE-F378-4DF2-AC26-86D35AFD9331}" srcOrd="0" destOrd="0" presId="urn:microsoft.com/office/officeart/2005/8/layout/hierarchy2"/>
    <dgm:cxn modelId="{254728C1-6B90-4315-8139-8DFA19E2D531}" type="presParOf" srcId="{8AD81918-12ED-412C-9B21-9E0EF2871E0D}" destId="{7788C602-3141-45FA-B500-D9F14B469F60}" srcOrd="3" destOrd="0" presId="urn:microsoft.com/office/officeart/2005/8/layout/hierarchy2"/>
    <dgm:cxn modelId="{78CAEFB9-5F51-4C57-946F-FC026B82DD1C}" type="presParOf" srcId="{7788C602-3141-45FA-B500-D9F14B469F60}" destId="{82AABB25-9266-42C2-ADEF-E169CA746113}" srcOrd="0" destOrd="0" presId="urn:microsoft.com/office/officeart/2005/8/layout/hierarchy2"/>
    <dgm:cxn modelId="{5D3D8E3C-F8FA-492D-9DCA-1A38A07146EF}" type="presParOf" srcId="{7788C602-3141-45FA-B500-D9F14B469F60}" destId="{11E99F4F-5BA9-45C4-943A-4D26202AB01D}" srcOrd="1" destOrd="0" presId="urn:microsoft.com/office/officeart/2005/8/layout/hierarchy2"/>
    <dgm:cxn modelId="{BFDB59A7-81AD-4EE0-9D2A-1CD42EC1A9D4}" type="presParOf" srcId="{8AD81918-12ED-412C-9B21-9E0EF2871E0D}" destId="{2F83F12F-2CDD-4DDF-9027-9561F3583504}" srcOrd="4" destOrd="0" presId="urn:microsoft.com/office/officeart/2005/8/layout/hierarchy2"/>
    <dgm:cxn modelId="{3B12ADDA-005B-4318-842E-AE3DC0913B6E}" type="presParOf" srcId="{2F83F12F-2CDD-4DDF-9027-9561F3583504}" destId="{F097B18B-D932-462D-93A7-E89B51A1474A}" srcOrd="0" destOrd="0" presId="urn:microsoft.com/office/officeart/2005/8/layout/hierarchy2"/>
    <dgm:cxn modelId="{A5B870E6-BB48-426E-8BC2-F32BA1B6FACF}" type="presParOf" srcId="{8AD81918-12ED-412C-9B21-9E0EF2871E0D}" destId="{216AA7EC-4E12-4C22-B15C-F7293B7A873E}" srcOrd="5" destOrd="0" presId="urn:microsoft.com/office/officeart/2005/8/layout/hierarchy2"/>
    <dgm:cxn modelId="{2BDD450C-A298-4341-906D-4CDA8D835F7D}" type="presParOf" srcId="{216AA7EC-4E12-4C22-B15C-F7293B7A873E}" destId="{B3413CC1-06FE-4145-8507-2C8D9036BA91}" srcOrd="0" destOrd="0" presId="urn:microsoft.com/office/officeart/2005/8/layout/hierarchy2"/>
    <dgm:cxn modelId="{E227B775-7CFD-41AF-BF88-960F74205ACF}" type="presParOf" srcId="{216AA7EC-4E12-4C22-B15C-F7293B7A873E}" destId="{28D8EAD6-1E4A-4561-A646-2681E93D20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195763" cy="3600399"/>
        <a:chOff x="0" y="0"/>
        <a:chExt cx="4195763" cy="3600399"/>
      </a:xfrm>
    </dsp:grpSpPr>
    <dsp:sp modelId="{1232D2EF-2DBA-4148-9878-530C01D7DB31}">
      <dsp:nvSpPr>
        <dsp:cNvPr id="3" name="圆角矩形 2"/>
        <dsp:cNvSpPr/>
      </dsp:nvSpPr>
      <dsp:spPr bwMode="white">
        <a:xfrm>
          <a:off x="0" y="1490696"/>
          <a:ext cx="1599959" cy="619007"/>
        </a:xfrm>
        <a:prstGeom prst="roundRect">
          <a:avLst>
            <a:gd name="adj" fmla="val 10000"/>
          </a:avLst>
        </a:prstGeom>
        <a:solidFill>
          <a:srgbClr val="61B32D"/>
        </a:solidFill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</a:rPr>
            <a:t>第三章 系统及其设计</a:t>
          </a:r>
          <a:endParaRPr>
            <a:solidFill>
              <a:schemeClr val="dk1"/>
            </a:solidFill>
          </a:endParaRPr>
        </a:p>
      </dsp:txBody>
      <dsp:txXfrm>
        <a:off x="0" y="1490696"/>
        <a:ext cx="1599959" cy="619007"/>
      </dsp:txXfrm>
    </dsp:sp>
    <dsp:sp modelId="{F781E19A-DA9A-4203-89F0-7CF4C75D840D}">
      <dsp:nvSpPr>
        <dsp:cNvPr id="4" name="任意多边形 3"/>
        <dsp:cNvSpPr/>
      </dsp:nvSpPr>
      <dsp:spPr bwMode="white">
        <a:xfrm>
          <a:off x="1093872" y="1072868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1145"/>
              </a:moveTo>
              <a:lnTo>
                <a:pt x="1577" y="-1097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1072868"/>
        <a:ext cx="1507380" cy="30947"/>
      </dsp:txXfrm>
    </dsp:sp>
    <dsp:sp modelId="{E782832A-D173-46C9-9904-6341B9DB2CC1}">
      <dsp:nvSpPr>
        <dsp:cNvPr id="5" name="圆角矩形 4"/>
        <dsp:cNvSpPr/>
      </dsp:nvSpPr>
      <dsp:spPr bwMode="white">
        <a:xfrm>
          <a:off x="2095164" y="66981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第一节  认识系统</a:t>
          </a:r>
          <a:endParaRPr>
            <a:solidFill>
              <a:schemeClr val="dk1"/>
            </a:solidFill>
          </a:endParaRPr>
        </a:p>
      </dsp:txBody>
      <dsp:txXfrm>
        <a:off x="2095164" y="66981"/>
        <a:ext cx="2047179" cy="619007"/>
      </dsp:txXfrm>
    </dsp:sp>
    <dsp:sp modelId="{34D8D377-3DE4-49EA-93F2-924E0EE4E25D}">
      <dsp:nvSpPr>
        <dsp:cNvPr id="6" name="任意多边形 5"/>
        <dsp:cNvSpPr/>
      </dsp:nvSpPr>
      <dsp:spPr bwMode="white">
        <a:xfrm>
          <a:off x="1413981" y="1428797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585"/>
              </a:moveTo>
              <a:lnTo>
                <a:pt x="1073" y="-536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1428797"/>
        <a:ext cx="867162" cy="30947"/>
      </dsp:txXfrm>
    </dsp:sp>
    <dsp:sp modelId="{915DE2FC-EDE7-4EF5-9CE5-A830A2BEFC0E}">
      <dsp:nvSpPr>
        <dsp:cNvPr id="7" name="圆角矩形 6"/>
        <dsp:cNvSpPr/>
      </dsp:nvSpPr>
      <dsp:spPr bwMode="white">
        <a:xfrm>
          <a:off x="2095164" y="778839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第二节  系统分析</a:t>
          </a:r>
          <a:endParaRPr>
            <a:solidFill>
              <a:schemeClr val="dk1"/>
            </a:solidFill>
          </a:endParaRPr>
        </a:p>
      </dsp:txBody>
      <dsp:txXfrm>
        <a:off x="2095164" y="778839"/>
        <a:ext cx="2047179" cy="619007"/>
      </dsp:txXfrm>
    </dsp:sp>
    <dsp:sp modelId="{79CB71F2-6C80-46AD-8E4E-B4602C9650CF}">
      <dsp:nvSpPr>
        <dsp:cNvPr id="8" name="任意多边形 7"/>
        <dsp:cNvSpPr/>
      </dsp:nvSpPr>
      <dsp:spPr bwMode="white">
        <a:xfrm>
          <a:off x="1599959" y="1784726"/>
          <a:ext cx="495205" cy="30947"/>
        </a:xfrm>
        <a:custGeom>
          <a:avLst/>
          <a:gdLst/>
          <a:ahLst/>
          <a:cxnLst/>
          <a:pathLst>
            <a:path w="780" h="49">
              <a:moveTo>
                <a:pt x="0" y="24"/>
              </a:moveTo>
              <a:lnTo>
                <a:pt x="780" y="24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599959" y="1784726"/>
        <a:ext cx="495205" cy="30947"/>
      </dsp:txXfrm>
    </dsp:sp>
    <dsp:sp modelId="{3D08C9DC-8E07-439B-8713-D0A54A6ED9D3}">
      <dsp:nvSpPr>
        <dsp:cNvPr id="9" name="圆角矩形 8"/>
        <dsp:cNvSpPr/>
      </dsp:nvSpPr>
      <dsp:spPr bwMode="white">
        <a:xfrm>
          <a:off x="2095164" y="1490696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rgbClr val="FF0000"/>
              </a:solidFill>
            </a:rPr>
            <a:t>第三节  系统</a:t>
          </a:r>
          <a:r>
            <a:rPr lang="zh-CN" altLang="en-US" sz="1400" dirty="0" smtClean="0">
              <a:solidFill>
                <a:srgbClr val="FF0000"/>
              </a:solidFill>
            </a:rPr>
            <a:t>的优化</a:t>
          </a:r>
          <a:endParaRPr lang="zh-CN" altLang="en-US" sz="1400" dirty="0">
            <a:solidFill>
              <a:srgbClr val="FF0000"/>
            </a:solidFill>
          </a:endParaRPr>
        </a:p>
      </dsp:txBody>
      <dsp:txXfrm>
        <a:off x="2095164" y="1490696"/>
        <a:ext cx="2047179" cy="619007"/>
      </dsp:txXfrm>
    </dsp:sp>
    <dsp:sp modelId="{A30EA572-D6E3-48CF-B880-46D109B8C242}">
      <dsp:nvSpPr>
        <dsp:cNvPr id="10" name="任意多边形 9"/>
        <dsp:cNvSpPr/>
      </dsp:nvSpPr>
      <dsp:spPr bwMode="white">
        <a:xfrm>
          <a:off x="1413981" y="2140655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-536"/>
              </a:moveTo>
              <a:lnTo>
                <a:pt x="1073" y="58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2140655"/>
        <a:ext cx="867162" cy="30947"/>
      </dsp:txXfrm>
    </dsp:sp>
    <dsp:sp modelId="{D939C3B6-E4B1-4CDF-92ED-8BE31A3495FE}">
      <dsp:nvSpPr>
        <dsp:cNvPr id="11" name="圆角矩形 10"/>
        <dsp:cNvSpPr/>
      </dsp:nvSpPr>
      <dsp:spPr bwMode="white">
        <a:xfrm>
          <a:off x="2095164" y="2202554"/>
          <a:ext cx="2073883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第四节  系统的设计</a:t>
          </a:r>
          <a:endParaRPr>
            <a:solidFill>
              <a:schemeClr val="dk1"/>
            </a:solidFill>
          </a:endParaRPr>
        </a:p>
      </dsp:txBody>
      <dsp:txXfrm>
        <a:off x="2095164" y="2202554"/>
        <a:ext cx="2073883" cy="619007"/>
      </dsp:txXfrm>
    </dsp:sp>
    <dsp:sp modelId="{366E3801-2B6F-4805-9878-B973884D9A74}">
      <dsp:nvSpPr>
        <dsp:cNvPr id="12" name="任意多边形 11"/>
        <dsp:cNvSpPr/>
      </dsp:nvSpPr>
      <dsp:spPr bwMode="white">
        <a:xfrm>
          <a:off x="1093872" y="2496584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-1097"/>
              </a:moveTo>
              <a:lnTo>
                <a:pt x="1577" y="114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2496584"/>
        <a:ext cx="1507380" cy="30947"/>
      </dsp:txXfrm>
    </dsp:sp>
    <dsp:sp modelId="{B780C068-746F-4B2B-BD5E-72DC73816534}">
      <dsp:nvSpPr>
        <dsp:cNvPr id="13" name="圆角矩形 12"/>
        <dsp:cNvSpPr/>
      </dsp:nvSpPr>
      <dsp:spPr bwMode="white">
        <a:xfrm>
          <a:off x="2095164" y="2914411"/>
          <a:ext cx="210059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综合学习活动</a:t>
          </a:r>
          <a:endParaRPr>
            <a:solidFill>
              <a:schemeClr val="dk1"/>
            </a:solidFill>
          </a:endParaRPr>
        </a:p>
      </dsp:txBody>
      <dsp:txXfrm>
        <a:off x="2095164" y="2914411"/>
        <a:ext cx="2100599" cy="619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713788" cy="3725863"/>
        <a:chOff x="0" y="0"/>
        <a:chExt cx="8713788" cy="3725863"/>
      </a:xfrm>
    </dsp:grpSpPr>
    <dsp:sp modelId="{A24BB547-1B5B-49CD-9B1E-F524B1AF08C1}">
      <dsp:nvSpPr>
        <dsp:cNvPr id="3" name="圆角矩形 2"/>
        <dsp:cNvSpPr/>
      </dsp:nvSpPr>
      <dsp:spPr bwMode="white">
        <a:xfrm>
          <a:off x="0" y="1505798"/>
          <a:ext cx="1797245" cy="847354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dirty="0" smtClean="0">
              <a:solidFill>
                <a:schemeClr val="tx1"/>
              </a:solidFill>
            </a:rPr>
            <a:t>第三节  系统的优化</a:t>
          </a:r>
          <a:endParaRPr lang="zh-CN" altLang="en-US" sz="1200" dirty="0">
            <a:solidFill>
              <a:schemeClr val="tx1"/>
            </a:solidFill>
          </a:endParaRPr>
        </a:p>
      </dsp:txBody>
      <dsp:txXfrm>
        <a:off x="0" y="1505798"/>
        <a:ext cx="1797245" cy="847354"/>
      </dsp:txXfrm>
    </dsp:sp>
    <dsp:sp modelId="{7D5EA5B9-7C12-49F7-9855-B1915301E824}">
      <dsp:nvSpPr>
        <dsp:cNvPr id="4" name="任意多边形 3"/>
        <dsp:cNvSpPr/>
      </dsp:nvSpPr>
      <dsp:spPr bwMode="white">
        <a:xfrm>
          <a:off x="1415137" y="1331863"/>
          <a:ext cx="1246021" cy="46123"/>
        </a:xfrm>
        <a:custGeom>
          <a:avLst/>
          <a:gdLst/>
          <a:ahLst/>
          <a:cxnLst/>
          <a:pathLst>
            <a:path w="1962" h="73">
              <a:moveTo>
                <a:pt x="602" y="941"/>
              </a:moveTo>
              <a:lnTo>
                <a:pt x="1360" y="-868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415137" y="1331863"/>
        <a:ext cx="1246021" cy="46123"/>
      </dsp:txXfrm>
    </dsp:sp>
    <dsp:sp modelId="{D2D7E0F9-9FAA-4E70-A785-D5438DC0B7F2}">
      <dsp:nvSpPr>
        <dsp:cNvPr id="5" name="圆角矩形 4"/>
        <dsp:cNvSpPr/>
      </dsp:nvSpPr>
      <dsp:spPr bwMode="white">
        <a:xfrm>
          <a:off x="2279050" y="350172"/>
          <a:ext cx="2369175" cy="86040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dirty="0">
              <a:solidFill>
                <a:schemeClr val="tx1"/>
              </a:solidFill>
            </a:rPr>
            <a:t>一</a:t>
          </a:r>
          <a:r>
            <a:rPr lang="zh-CN" altLang="en-US" sz="1200" dirty="0" smtClean="0">
              <a:solidFill>
                <a:schemeClr val="tx1"/>
              </a:solidFill>
            </a:rPr>
            <a:t>、系统优化的意义</a:t>
          </a:r>
          <a:endParaRPr lang="zh-CN" altLang="en-US" sz="1200" dirty="0">
            <a:solidFill>
              <a:schemeClr val="tx1"/>
            </a:solidFill>
          </a:endParaRPr>
        </a:p>
      </dsp:txBody>
      <dsp:txXfrm>
        <a:off x="2279050" y="350172"/>
        <a:ext cx="2369175" cy="860405"/>
      </dsp:txXfrm>
    </dsp:sp>
    <dsp:sp modelId="{C872D1AA-F8E2-4E4D-A578-4B6FC101D7B0}">
      <dsp:nvSpPr>
        <dsp:cNvPr id="6" name="任意多边形 5"/>
        <dsp:cNvSpPr/>
      </dsp:nvSpPr>
      <dsp:spPr bwMode="white">
        <a:xfrm>
          <a:off x="4601308" y="530898"/>
          <a:ext cx="1139567" cy="46123"/>
        </a:xfrm>
        <a:custGeom>
          <a:avLst/>
          <a:gdLst/>
          <a:ahLst/>
          <a:cxnLst/>
          <a:pathLst>
            <a:path w="1795" h="73">
              <a:moveTo>
                <a:pt x="74" y="393"/>
              </a:moveTo>
              <a:lnTo>
                <a:pt x="1721" y="-32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4601308" y="530898"/>
        <a:ext cx="1139567" cy="46123"/>
      </dsp:txXfrm>
    </dsp:sp>
    <dsp:sp modelId="{277AE3C5-4811-422B-AF38-22B443755242}">
      <dsp:nvSpPr>
        <dsp:cNvPr id="7" name="圆角矩形 6"/>
        <dsp:cNvSpPr/>
      </dsp:nvSpPr>
      <dsp:spPr bwMode="white">
        <a:xfrm>
          <a:off x="5693958" y="77850"/>
          <a:ext cx="3019830" cy="499391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smtClean="0">
              <a:solidFill>
                <a:schemeClr val="tx1"/>
              </a:solidFill>
            </a:rPr>
            <a:t>更佳功能或更佳效益</a:t>
          </a:r>
          <a:endParaRPr lang="zh-CN" altLang="en-US" sz="1200" dirty="0">
            <a:solidFill>
              <a:schemeClr val="tx1"/>
            </a:solidFill>
          </a:endParaRPr>
        </a:p>
      </dsp:txBody>
      <dsp:txXfrm>
        <a:off x="5693958" y="77850"/>
        <a:ext cx="3019830" cy="499391"/>
      </dsp:txXfrm>
    </dsp:sp>
    <dsp:sp modelId="{25D5A239-17E8-4791-889E-35805561AFF6}">
      <dsp:nvSpPr>
        <dsp:cNvPr id="8" name="任意多边形 7"/>
        <dsp:cNvSpPr/>
      </dsp:nvSpPr>
      <dsp:spPr bwMode="white">
        <a:xfrm>
          <a:off x="4609980" y="960919"/>
          <a:ext cx="1122222" cy="46123"/>
        </a:xfrm>
        <a:custGeom>
          <a:avLst/>
          <a:gdLst/>
          <a:ahLst/>
          <a:cxnLst/>
          <a:pathLst>
            <a:path w="1767" h="73">
              <a:moveTo>
                <a:pt x="60" y="-284"/>
              </a:moveTo>
              <a:lnTo>
                <a:pt x="1707" y="357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4609980" y="960919"/>
        <a:ext cx="1122222" cy="46123"/>
      </dsp:txXfrm>
    </dsp:sp>
    <dsp:sp modelId="{97802029-476B-450C-A2DA-E43D6041ADF2}">
      <dsp:nvSpPr>
        <dsp:cNvPr id="9" name="圆角矩形 8"/>
        <dsp:cNvSpPr/>
      </dsp:nvSpPr>
      <dsp:spPr bwMode="white">
        <a:xfrm>
          <a:off x="5693958" y="937892"/>
          <a:ext cx="3019830" cy="499391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smtClean="0">
              <a:solidFill>
                <a:schemeClr val="tx1"/>
              </a:solidFill>
            </a:rPr>
            <a:t>投入的人力、物力、财力达到最小</a:t>
          </a:r>
          <a:endParaRPr lang="zh-CN" altLang="en-US" sz="1200" dirty="0">
            <a:solidFill>
              <a:schemeClr val="tx1"/>
            </a:solidFill>
          </a:endParaRPr>
        </a:p>
      </dsp:txBody>
      <dsp:txXfrm>
        <a:off x="5693958" y="937892"/>
        <a:ext cx="3019830" cy="499391"/>
      </dsp:txXfrm>
    </dsp:sp>
    <dsp:sp modelId="{1756E05E-BB5F-4015-954A-66A493E79FE2}">
      <dsp:nvSpPr>
        <dsp:cNvPr id="10" name="任意多边形 9"/>
        <dsp:cNvSpPr/>
      </dsp:nvSpPr>
      <dsp:spPr bwMode="white">
        <a:xfrm>
          <a:off x="1647693" y="2213692"/>
          <a:ext cx="780908" cy="46123"/>
        </a:xfrm>
        <a:custGeom>
          <a:avLst/>
          <a:gdLst/>
          <a:ahLst/>
          <a:cxnLst/>
          <a:pathLst>
            <a:path w="1230" h="73">
              <a:moveTo>
                <a:pt x="236" y="-448"/>
              </a:moveTo>
              <a:lnTo>
                <a:pt x="994" y="520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1647693" y="2213692"/>
        <a:ext cx="780908" cy="46123"/>
      </dsp:txXfrm>
    </dsp:sp>
    <dsp:sp modelId="{8D6A9E81-D7E6-4546-87BB-8087D23CFDE9}">
      <dsp:nvSpPr>
        <dsp:cNvPr id="11" name="圆角矩形 10"/>
        <dsp:cNvSpPr/>
      </dsp:nvSpPr>
      <dsp:spPr bwMode="white">
        <a:xfrm>
          <a:off x="2279050" y="2142948"/>
          <a:ext cx="2535447" cy="802168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dirty="0">
              <a:solidFill>
                <a:schemeClr val="tx1"/>
              </a:solidFill>
            </a:rPr>
            <a:t>二</a:t>
          </a:r>
          <a:r>
            <a:rPr lang="zh-CN" altLang="en-US" sz="1200" dirty="0" smtClean="0">
              <a:solidFill>
                <a:schemeClr val="tx1"/>
              </a:solidFill>
            </a:rPr>
            <a:t>、影响系统优化的因素</a:t>
          </a:r>
          <a:endParaRPr lang="zh-CN" altLang="en-US" sz="1200" dirty="0">
            <a:solidFill>
              <a:schemeClr val="tx1"/>
            </a:solidFill>
          </a:endParaRPr>
        </a:p>
      </dsp:txBody>
      <dsp:txXfrm>
        <a:off x="2279050" y="2142948"/>
        <a:ext cx="2535447" cy="802168"/>
      </dsp:txXfrm>
    </dsp:sp>
    <dsp:sp modelId="{A6AF9623-E552-4975-8719-5849C62989C8}">
      <dsp:nvSpPr>
        <dsp:cNvPr id="12" name="任意多边形 11"/>
        <dsp:cNvSpPr/>
      </dsp:nvSpPr>
      <dsp:spPr bwMode="white">
        <a:xfrm>
          <a:off x="4723974" y="2195987"/>
          <a:ext cx="1257236" cy="46123"/>
        </a:xfrm>
        <a:custGeom>
          <a:avLst/>
          <a:gdLst/>
          <a:ahLst/>
          <a:cxnLst/>
          <a:pathLst>
            <a:path w="1980" h="73">
              <a:moveTo>
                <a:pt x="143" y="548"/>
              </a:moveTo>
              <a:lnTo>
                <a:pt x="1837" y="-475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4723974" y="2195987"/>
        <a:ext cx="1257236" cy="46123"/>
      </dsp:txXfrm>
    </dsp:sp>
    <dsp:sp modelId="{F53B5037-391D-4283-9592-05528D3F8FBB}">
      <dsp:nvSpPr>
        <dsp:cNvPr id="13" name="圆角矩形 12"/>
        <dsp:cNvSpPr/>
      </dsp:nvSpPr>
      <dsp:spPr bwMode="white">
        <a:xfrm>
          <a:off x="5890686" y="1658089"/>
          <a:ext cx="2775156" cy="471952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smtClean="0">
              <a:solidFill>
                <a:schemeClr val="tx1"/>
              </a:solidFill>
            </a:rPr>
            <a:t>优化的目标</a:t>
          </a:r>
          <a:endParaRPr lang="zh-CN" altLang="en-US" sz="1200" dirty="0">
            <a:solidFill>
              <a:schemeClr val="tx1"/>
            </a:solidFill>
          </a:endParaRPr>
        </a:p>
      </dsp:txBody>
      <dsp:txXfrm>
        <a:off x="5890686" y="1658089"/>
        <a:ext cx="2775156" cy="471952"/>
      </dsp:txXfrm>
    </dsp:sp>
    <dsp:sp modelId="{D1AA1C88-1CB8-4CD1-AAC3-0F7A57B9DF24}">
      <dsp:nvSpPr>
        <dsp:cNvPr id="14" name="任意多边形 13"/>
        <dsp:cNvSpPr/>
      </dsp:nvSpPr>
      <dsp:spPr bwMode="white">
        <a:xfrm>
          <a:off x="4813357" y="2485923"/>
          <a:ext cx="1078470" cy="46123"/>
        </a:xfrm>
        <a:custGeom>
          <a:avLst/>
          <a:gdLst/>
          <a:ahLst/>
          <a:cxnLst/>
          <a:pathLst>
            <a:path w="1698" h="73">
              <a:moveTo>
                <a:pt x="2" y="92"/>
              </a:moveTo>
              <a:lnTo>
                <a:pt x="1697" y="-1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4813357" y="2485923"/>
        <a:ext cx="1078470" cy="46123"/>
      </dsp:txXfrm>
    </dsp:sp>
    <dsp:sp modelId="{82AABB25-9266-42C2-ADEF-E169CA746113}">
      <dsp:nvSpPr>
        <dsp:cNvPr id="15" name="圆角矩形 14"/>
        <dsp:cNvSpPr/>
      </dsp:nvSpPr>
      <dsp:spPr bwMode="white">
        <a:xfrm>
          <a:off x="5890686" y="2237961"/>
          <a:ext cx="2775156" cy="471952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smtClean="0">
              <a:solidFill>
                <a:schemeClr val="tx1"/>
              </a:solidFill>
            </a:rPr>
            <a:t>优化的约束条件</a:t>
          </a:r>
          <a:endParaRPr lang="zh-CN" altLang="en-US" sz="1200" dirty="0">
            <a:solidFill>
              <a:schemeClr val="tx1"/>
            </a:solidFill>
          </a:endParaRPr>
        </a:p>
      </dsp:txBody>
      <dsp:txXfrm>
        <a:off x="5890686" y="2237961"/>
        <a:ext cx="2775156" cy="471952"/>
      </dsp:txXfrm>
    </dsp:sp>
    <dsp:sp modelId="{2F83F12F-2CDD-4DDF-9027-9561F3583504}">
      <dsp:nvSpPr>
        <dsp:cNvPr id="16" name="任意多边形 15"/>
        <dsp:cNvSpPr/>
      </dsp:nvSpPr>
      <dsp:spPr bwMode="white">
        <a:xfrm>
          <a:off x="4740269" y="2809299"/>
          <a:ext cx="1194191" cy="46123"/>
        </a:xfrm>
        <a:custGeom>
          <a:avLst/>
          <a:gdLst/>
          <a:ahLst/>
          <a:cxnLst/>
          <a:pathLst>
            <a:path w="1881" h="73">
              <a:moveTo>
                <a:pt x="117" y="-418"/>
              </a:moveTo>
              <a:lnTo>
                <a:pt x="1764" y="49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700">
            <a:solidFill>
              <a:schemeClr val="tx1"/>
            </a:solidFill>
          </a:endParaRPr>
        </a:p>
      </dsp:txBody>
      <dsp:txXfrm>
        <a:off x="4740269" y="2809299"/>
        <a:ext cx="1194191" cy="46123"/>
      </dsp:txXfrm>
    </dsp:sp>
    <dsp:sp modelId="{B3413CC1-06FE-4145-8507-2C8D9036BA91}">
      <dsp:nvSpPr>
        <dsp:cNvPr id="17" name="圆角矩形 16"/>
        <dsp:cNvSpPr/>
      </dsp:nvSpPr>
      <dsp:spPr bwMode="white">
        <a:xfrm>
          <a:off x="5860231" y="2870993"/>
          <a:ext cx="2853557" cy="499391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smtClean="0">
              <a:solidFill>
                <a:schemeClr val="tx1"/>
              </a:solidFill>
            </a:rPr>
            <a:t>优化的因素</a:t>
          </a:r>
          <a:endParaRPr lang="zh-CN" altLang="en-US" sz="1200" dirty="0">
            <a:solidFill>
              <a:schemeClr val="tx1"/>
            </a:solidFill>
          </a:endParaRPr>
        </a:p>
      </dsp:txBody>
      <dsp:txXfrm>
        <a:off x="5860231" y="2870993"/>
        <a:ext cx="2853557" cy="499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4259E43-1958-44EC-A6CE-5F66F1A747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BE085FC-0862-49C4-A882-426C450363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3320"/>
            <a:ext cx="9144000" cy="862006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500166" y="857238"/>
            <a:ext cx="6072230" cy="264320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828418"/>
            <a:ext cx="6228184" cy="691064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rgbClr val="61B32D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5" y="4034563"/>
            <a:ext cx="4156779" cy="87001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  <p:pic>
        <p:nvPicPr>
          <p:cNvPr id="10243" name="Picture 3" descr="G:\2021-09-信息技术资源\通用技术必修2\素材\bg.png"/>
          <p:cNvPicPr>
            <a:picLocks noChangeAspect="1" noChangeArrowheads="1"/>
          </p:cNvPicPr>
          <p:nvPr userDrawn="1"/>
        </p:nvPicPr>
        <p:blipFill>
          <a:blip r:embed="rId2" cstate="print"/>
          <a:srcRect t="4189"/>
          <a:stretch>
            <a:fillRect/>
          </a:stretch>
        </p:blipFill>
        <p:spPr bwMode="auto">
          <a:xfrm>
            <a:off x="3875626" y="0"/>
            <a:ext cx="5268374" cy="5143500"/>
          </a:xfrm>
          <a:prstGeom prst="rect">
            <a:avLst/>
          </a:prstGeom>
          <a:noFill/>
        </p:spPr>
      </p:pic>
      <p:pic>
        <p:nvPicPr>
          <p:cNvPr id="10244" name="Picture 4" descr="G:\2021-09-信息技术资源\通用技术必修2\素材\标题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83518"/>
            <a:ext cx="3456384" cy="2030931"/>
          </a:xfrm>
          <a:prstGeom prst="rect">
            <a:avLst/>
          </a:prstGeom>
          <a:noFill/>
        </p:spPr>
      </p:pic>
      <p:pic>
        <p:nvPicPr>
          <p:cNvPr id="4" name="图片 3" descr="校徽图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50" y="123190"/>
            <a:ext cx="1337310" cy="1268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4196517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87574"/>
            <a:ext cx="4119314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4282" y="857238"/>
            <a:ext cx="4214842" cy="7858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单击此处编辑母版文本样式首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857652" cy="28551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78581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4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85932"/>
            <a:ext cx="3943378" cy="285752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915566"/>
            <a:ext cx="2948940" cy="627482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5566"/>
            <a:ext cx="4629150" cy="34849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rgbClr val="61B32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90381"/>
            <a:ext cx="6192688" cy="46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33567"/>
            <a:ext cx="8712968" cy="3726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143636" y="4767367"/>
            <a:ext cx="3000364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1200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</a:t>
            </a:r>
            <a:r>
              <a:rPr lang="zh-CN" altLang="en-US" sz="1100" dirty="0">
                <a:solidFill>
                  <a:srgbClr val="C00000"/>
                </a:solidFill>
                <a:sym typeface="Wingdings" panose="05000000000000000000"/>
              </a:rPr>
              <a:t>　　</a:t>
            </a:r>
            <a:r>
              <a:rPr lang="zh-CN" altLang="en-US" sz="1100" dirty="0">
                <a:solidFill>
                  <a:srgbClr val="C00000"/>
                </a:solidFill>
              </a:rPr>
              <a:t>粤版高中通用技术</a:t>
            </a:r>
            <a:r>
              <a:rPr lang="en-US" altLang="zh-CN" sz="1100" dirty="0">
                <a:solidFill>
                  <a:srgbClr val="C00000"/>
                </a:solidFill>
              </a:rPr>
              <a:t>《</a:t>
            </a:r>
            <a:r>
              <a:rPr lang="zh-CN" altLang="en-US" sz="1100" dirty="0">
                <a:solidFill>
                  <a:srgbClr val="C00000"/>
                </a:solidFill>
              </a:rPr>
              <a:t>技术与</a:t>
            </a:r>
            <a:r>
              <a:rPr lang="zh-CN" altLang="en-US" sz="1100">
                <a:solidFill>
                  <a:srgbClr val="C00000"/>
                </a:solidFill>
              </a:rPr>
              <a:t>设计</a:t>
            </a:r>
            <a:r>
              <a:rPr lang="en-US" altLang="zh-CN" sz="1100">
                <a:solidFill>
                  <a:srgbClr val="C00000"/>
                </a:solidFill>
              </a:rPr>
              <a:t>2》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8" name="직사각형 45"/>
          <p:cNvSpPr/>
          <p:nvPr userDrawn="1"/>
        </p:nvSpPr>
        <p:spPr>
          <a:xfrm>
            <a:off x="6143636" y="4767366"/>
            <a:ext cx="3000364" cy="18000"/>
          </a:xfrm>
          <a:prstGeom prst="rect">
            <a:avLst/>
          </a:prstGeom>
          <a:solidFill>
            <a:srgbClr val="61B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" name="图片 3" descr="仪中校名手书  baise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36460" y="41275"/>
            <a:ext cx="1801495" cy="514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>
              <a:lumMod val="9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0B0F0"/>
        </a:buClr>
        <a:buSzPct val="80000"/>
        <a:buFont typeface="Wingdings" panose="05000000000000000000" pitchFamily="2" charset="2"/>
        <a:buChar char="l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0B0F0"/>
        </a:buClr>
        <a:buSzPct val="60000"/>
        <a:buFont typeface="Wingdings" panose="05000000000000000000" pitchFamily="2" charset="2"/>
        <a:buChar char="n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A58A-A236-4CF3-BAD1-67C982A488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2714626"/>
            <a:ext cx="6228184" cy="590542"/>
          </a:xfrm>
        </p:spPr>
        <p:txBody>
          <a:bodyPr/>
          <a:lstStyle/>
          <a:p>
            <a:r>
              <a:rPr lang="zh-CN" altLang="en-US"/>
              <a:t>第三章 </a:t>
            </a:r>
            <a:r>
              <a:rPr lang="zh-CN" altLang="en-US" dirty="0"/>
              <a:t>系统及其设计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0" y="4034563"/>
            <a:ext cx="5436096" cy="87001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第三节  系统的优化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案例分析：养殖区优化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smtClean="0"/>
              <a:t>系统的优化在未能建立优化目标与影响因素的</a:t>
            </a:r>
            <a:r>
              <a:rPr lang="zh-CN" altLang="en-US" smtClean="0">
                <a:solidFill>
                  <a:srgbClr val="FF0000"/>
                </a:solidFill>
              </a:rPr>
              <a:t>数学关系</a:t>
            </a:r>
            <a:r>
              <a:rPr lang="zh-CN" altLang="en-US" smtClean="0"/>
              <a:t>的情况下，无法得出量化的目标值，只能通过定性的分析或估计寻求较为满意的结果。</a:t>
            </a:r>
            <a:endParaRPr lang="en-US" altLang="zh-CN" smtClean="0"/>
          </a:p>
          <a:p>
            <a:r>
              <a:rPr lang="zh-CN" altLang="en-US" smtClean="0"/>
              <a:t>而系统的最优化通常是解决在一定约束条件下，寻求系统的优化目</a:t>
            </a:r>
            <a:r>
              <a:rPr lang="zh-CN" altLang="en-US" smtClean="0">
                <a:solidFill>
                  <a:srgbClr val="FF0000"/>
                </a:solidFill>
              </a:rPr>
              <a:t>标达到最大值或最小值</a:t>
            </a:r>
            <a:r>
              <a:rPr lang="zh-CN" altLang="en-US" smtClean="0"/>
              <a:t>的问题，这往往需要通过建立数学模型去解决。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"/>
          </p:nvPr>
        </p:nvSpPr>
        <p:spPr>
          <a:xfrm>
            <a:off x="4643438" y="1643056"/>
            <a:ext cx="4214842" cy="785818"/>
          </a:xfrm>
        </p:spPr>
        <p:txBody>
          <a:bodyPr/>
          <a:lstStyle/>
          <a:p>
            <a:r>
              <a:rPr altLang="en-US" smtClean="0"/>
              <a:t>利用数学方法优化系统：</a:t>
            </a:r>
            <a:endParaRPr lang="zh-CN" alt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629150" y="2500312"/>
            <a:ext cx="3943378" cy="214314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mtClean="0"/>
              <a:t>分析优化的目标和约束条件。</a:t>
            </a:r>
            <a:endParaRPr lang="zh-CN" altLang="en-US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mtClean="0"/>
              <a:t>建立这个问题的数学模型。</a:t>
            </a:r>
            <a:endParaRPr lang="zh-CN" altLang="en-US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mtClean="0"/>
              <a:t>求解过程。</a:t>
            </a:r>
            <a:endParaRPr lang="en-US" altLang="zh-CN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mtClean="0"/>
              <a:t>确定系统优化方案。</a:t>
            </a:r>
            <a:endParaRPr lang="zh-CN" altLang="en-US" smtClean="0"/>
          </a:p>
          <a:p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二、影响系统优化的因素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428760"/>
          </a:xfrm>
        </p:spPr>
        <p:txBody>
          <a:bodyPr>
            <a:normAutofit/>
          </a:bodyPr>
          <a:lstStyle/>
          <a:p>
            <a:r>
              <a:rPr lang="zh-CN" altLang="en-US" smtClean="0"/>
              <a:t>实践活动：优化产品配额</a:t>
            </a:r>
            <a:endParaRPr lang="en-US" altLang="zh-CN" smtClean="0"/>
          </a:p>
          <a:p>
            <a:endParaRPr lang="en-US" altLang="zh-CN" sz="1800" smtClean="0"/>
          </a:p>
          <a:p>
            <a:r>
              <a:rPr lang="zh-CN" altLang="en-US" sz="1800" smtClean="0"/>
              <a:t>桌子和柜子各生产多少，才能获取最大利润？</a:t>
            </a:r>
            <a:endParaRPr lang="zh-CN" altLang="en-US" sz="1800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2"/>
          </p:nvPr>
        </p:nvGraphicFramePr>
        <p:xfrm>
          <a:off x="285720" y="2857502"/>
          <a:ext cx="38576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06"/>
                <a:gridCol w="964406"/>
                <a:gridCol w="964406"/>
                <a:gridCol w="964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产品</a:t>
                      </a:r>
                      <a:endParaRPr lang="zh-CN" altLang="en-US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所需木料</a:t>
                      </a:r>
                      <a:r>
                        <a:rPr lang="en-US" altLang="zh-CN" smtClean="0"/>
                        <a:t>/m</a:t>
                      </a:r>
                      <a:r>
                        <a:rPr lang="en-US" altLang="zh-CN" baseline="30000" smtClean="0"/>
                        <a:t>3</a:t>
                      </a:r>
                      <a:endParaRPr lang="zh-CN" altLang="en-US"/>
                    </a:p>
                  </a:txBody>
                  <a:tcPr anchor="ctr"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利润</a:t>
                      </a:r>
                      <a:r>
                        <a:rPr lang="en-US" altLang="zh-CN" smtClean="0"/>
                        <a:t>/</a:t>
                      </a:r>
                      <a:r>
                        <a:rPr lang="zh-CN" altLang="en-US" smtClean="0"/>
                        <a:t>元</a:t>
                      </a:r>
                      <a:endParaRPr lang="zh-CN" altLang="en-US"/>
                    </a:p>
                  </a:txBody>
                  <a:tcPr anchor="ctr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第一种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mtClean="0"/>
                        <a:t>第二种</a:t>
                      </a:r>
                      <a:endParaRPr lang="zh-CN" altLang="en-US"/>
                    </a:p>
                  </a:txBody>
                  <a:tcPr anchor="ctr"/>
                </a:tc>
                <a:tc v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桌子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0.18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0.08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mtClean="0"/>
                        <a:t>60</a:t>
                      </a:r>
                      <a:endParaRPr lang="zh-CN" alt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柜子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0.09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0.28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100</a:t>
                      </a:r>
                      <a:endParaRPr lang="zh-CN" altLang="en-US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629150" y="1785932"/>
            <a:ext cx="3943378" cy="271464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mtClean="0"/>
              <a:t>建立此问题的数学模型</a:t>
            </a:r>
            <a:endParaRPr lang="zh-CN" altLang="en-US" smtClean="0"/>
          </a:p>
          <a:p>
            <a:pPr lvl="1"/>
            <a:r>
              <a:rPr lang="zh-CN" altLang="en-US" smtClean="0"/>
              <a:t>决策变量：桌子 </a:t>
            </a:r>
            <a:r>
              <a:rPr lang="en-US" altLang="zh-CN" smtClean="0"/>
              <a:t>x </a:t>
            </a:r>
            <a:r>
              <a:rPr lang="zh-CN" altLang="en-US" smtClean="0"/>
              <a:t>个，柜子 </a:t>
            </a:r>
            <a:r>
              <a:rPr lang="en-US" altLang="zh-CN" smtClean="0"/>
              <a:t>y </a:t>
            </a:r>
            <a:r>
              <a:rPr lang="zh-CN" altLang="en-US" smtClean="0"/>
              <a:t>个</a:t>
            </a:r>
            <a:endParaRPr lang="en-US" altLang="zh-CN" smtClean="0"/>
          </a:p>
          <a:p>
            <a:pPr lvl="1"/>
            <a:r>
              <a:rPr lang="zh-CN" altLang="en-US" smtClean="0"/>
              <a:t>目标函数：</a:t>
            </a:r>
            <a:endParaRPr lang="en-US" altLang="zh-CN" smtClean="0"/>
          </a:p>
          <a:p>
            <a:pPr lvl="2"/>
            <a:r>
              <a:rPr lang="en-US" altLang="zh-CN" smtClean="0"/>
              <a:t>60x+100y</a:t>
            </a:r>
            <a:r>
              <a:rPr lang="zh-CN" altLang="en-US" smtClean="0"/>
              <a:t>最大</a:t>
            </a:r>
            <a:endParaRPr lang="en-US" altLang="zh-CN" smtClean="0"/>
          </a:p>
          <a:p>
            <a:pPr lvl="1"/>
            <a:r>
              <a:rPr lang="zh-CN" altLang="en-US" smtClean="0"/>
              <a:t>约束条件：</a:t>
            </a:r>
            <a:endParaRPr lang="en-US" altLang="zh-CN" smtClean="0"/>
          </a:p>
          <a:p>
            <a:pPr lvl="2"/>
            <a:r>
              <a:rPr lang="en-US" altLang="zh-CN" smtClean="0"/>
              <a:t>0.18X+0.09y</a:t>
            </a:r>
            <a:r>
              <a:rPr lang="zh-CN" altLang="en-US" smtClean="0"/>
              <a:t>≤</a:t>
            </a:r>
            <a:r>
              <a:rPr lang="en-US" altLang="zh-CN" smtClean="0"/>
              <a:t>72</a:t>
            </a:r>
            <a:endParaRPr lang="en-US" altLang="zh-CN" smtClean="0"/>
          </a:p>
          <a:p>
            <a:pPr lvl="2"/>
            <a:r>
              <a:rPr lang="en-US" altLang="zh-CN" smtClean="0"/>
              <a:t>0.08x+0.28y</a:t>
            </a:r>
            <a:r>
              <a:rPr lang="zh-CN" altLang="en-US" smtClean="0"/>
              <a:t>≤</a:t>
            </a:r>
            <a:r>
              <a:rPr lang="en-US" altLang="zh-CN" smtClean="0"/>
              <a:t>56</a:t>
            </a:r>
            <a:endParaRPr lang="zh-CN" altLang="en-US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二、影响系统优化的因素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29454" y="2928940"/>
            <a:ext cx="201838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2139702"/>
            <a:ext cx="3857652" cy="250135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z="1800" smtClean="0"/>
              <a:t>将废水深埋地</a:t>
            </a:r>
            <a:r>
              <a:rPr lang="zh-CN" altLang="en-US" sz="1800" smtClean="0"/>
              <a:t>下。</a:t>
            </a:r>
            <a:endParaRPr lang="en-US" altLang="zh-CN" sz="18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smtClean="0"/>
              <a:t>禁</a:t>
            </a:r>
            <a:r>
              <a:rPr lang="zh-CN" altLang="en-US" sz="1800" smtClean="0"/>
              <a:t>止造纸工厂生产，通过进口满足市场需</a:t>
            </a:r>
            <a:r>
              <a:rPr lang="zh-CN" altLang="en-US" sz="1800" smtClean="0"/>
              <a:t>求。</a:t>
            </a:r>
            <a:endParaRPr lang="en-US" altLang="zh-CN" sz="18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smtClean="0"/>
              <a:t>改进生产工艺，通过污水处理系统处理废</a:t>
            </a:r>
            <a:r>
              <a:rPr lang="zh-CN" altLang="en-US" sz="1800" smtClean="0"/>
              <a:t>水。</a:t>
            </a:r>
            <a:endParaRPr lang="en-US" altLang="zh-CN" sz="18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smtClean="0"/>
              <a:t>将工厂搬迁到无人</a:t>
            </a:r>
            <a:r>
              <a:rPr lang="zh-CN" altLang="en-US" sz="1800" smtClean="0"/>
              <a:t>区。</a:t>
            </a:r>
            <a:endParaRPr lang="zh-CN" altLang="en-US" sz="1800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29150" y="2211710"/>
            <a:ext cx="4119314" cy="243174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z="1600" smtClean="0"/>
              <a:t>只要有先进的机车，就能提速。</a:t>
            </a:r>
            <a:endParaRPr lang="en-US" altLang="zh-CN" sz="16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600" smtClean="0"/>
              <a:t>不仅需要有先进的机车，还需要道路、桥梁、隧道等基础设施的配套改进。</a:t>
            </a:r>
            <a:endParaRPr lang="en-US" altLang="zh-CN" sz="16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600" smtClean="0"/>
              <a:t>只有使用“动车组”才能提速。</a:t>
            </a:r>
            <a:endParaRPr lang="en-US" altLang="zh-CN" sz="16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600" smtClean="0"/>
              <a:t>只有重新铺设铁路，才能提速。</a:t>
            </a:r>
            <a:endParaRPr lang="en-US" altLang="zh-CN" sz="1600" dirty="0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785818"/>
          </a:xfrm>
        </p:spPr>
        <p:txBody>
          <a:bodyPr>
            <a:normAutofit/>
          </a:bodyPr>
          <a:lstStyle/>
          <a:p>
            <a:r>
              <a:rPr lang="en-US" altLang="zh-CN" sz="1800" smtClean="0"/>
              <a:t>2</a:t>
            </a:r>
            <a:r>
              <a:rPr sz="1800" smtClean="0"/>
              <a:t>．列车提速是对铁路运输系统的优化。下列说法正确的是？（</a:t>
            </a:r>
            <a:r>
              <a:rPr lang="zh-CN" altLang="en-US" sz="1800" dirty="0" smtClean="0"/>
              <a:t>　　）</a:t>
            </a:r>
            <a:endParaRPr lang="zh-CN" altLang="en-US" sz="18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0001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1800" smtClean="0"/>
              <a:t>1</a:t>
            </a:r>
            <a:r>
              <a:rPr lang="zh-CN" altLang="en-US" sz="1800" smtClean="0"/>
              <a:t>．造纸工厂会产生大量废水，为减少对环境的影响，该如何对造纸生产系统进行优化？ （</a:t>
            </a:r>
            <a:r>
              <a:rPr lang="zh-CN" altLang="en-US" sz="1800" dirty="0" smtClean="0"/>
              <a:t>　　）</a:t>
            </a:r>
            <a:endParaRPr lang="zh-CN" altLang="en-US" sz="1800" dirty="0" smtClean="0"/>
          </a:p>
        </p:txBody>
      </p:sp>
      <p:sp>
        <p:nvSpPr>
          <p:cNvPr id="11" name="文本占位符 11"/>
          <p:cNvSpPr txBox="1"/>
          <p:nvPr/>
        </p:nvSpPr>
        <p:spPr>
          <a:xfrm>
            <a:off x="1500166" y="1500180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占位符 11"/>
          <p:cNvSpPr txBox="1"/>
          <p:nvPr/>
        </p:nvSpPr>
        <p:spPr>
          <a:xfrm>
            <a:off x="7143768" y="1142990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2143122"/>
            <a:ext cx="3857652" cy="187220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mtClean="0"/>
              <a:t>纸上谈兵</a:t>
            </a:r>
            <a:endParaRPr lang="en-US" altLang="zh-CN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mtClean="0"/>
              <a:t>守株待兔</a:t>
            </a:r>
            <a:endParaRPr lang="en-US" altLang="zh-CN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mtClean="0"/>
              <a:t>一字千金</a:t>
            </a:r>
            <a:endParaRPr lang="en-US" altLang="zh-CN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mtClean="0"/>
              <a:t>田忌赛马</a:t>
            </a:r>
            <a:endParaRPr lang="zh-CN" altLang="en-US" dirty="0" smtClean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43438" y="2214560"/>
            <a:ext cx="3943378" cy="185567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z="2400" smtClean="0"/>
              <a:t>优化的目标</a:t>
            </a:r>
            <a:endParaRPr lang="en-US" altLang="zh-CN" sz="24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400" smtClean="0"/>
              <a:t>约束条件</a:t>
            </a:r>
            <a:endParaRPr lang="en-US" altLang="zh-CN" sz="24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400" smtClean="0"/>
              <a:t>决策变量</a:t>
            </a:r>
            <a:endParaRPr lang="en-US" altLang="zh-CN" sz="24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400" smtClean="0"/>
              <a:t>目标函数</a:t>
            </a:r>
            <a:endParaRPr lang="en-US" altLang="zh-CN" sz="2400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1066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1800" smtClean="0"/>
              <a:t>4</a:t>
            </a:r>
            <a:r>
              <a:rPr lang="zh-CN" altLang="en-US" sz="1800" smtClean="0"/>
              <a:t>．</a:t>
            </a:r>
            <a:r>
              <a:rPr altLang="en-US" sz="1800" smtClean="0"/>
              <a:t>你想做一个小台灯</a:t>
            </a:r>
            <a:r>
              <a:rPr altLang="en-US" sz="1800" smtClean="0"/>
              <a:t>，</a:t>
            </a:r>
            <a:r>
              <a:rPr lang="zh-CN" altLang="en-US" sz="1800" smtClean="0"/>
              <a:t>初步计划</a:t>
            </a:r>
            <a:r>
              <a:rPr altLang="en-US" sz="1800" smtClean="0"/>
              <a:t>的预算大约</a:t>
            </a:r>
            <a:r>
              <a:rPr lang="en-US" altLang="en-US" sz="1800" smtClean="0"/>
              <a:t>20</a:t>
            </a:r>
            <a:r>
              <a:rPr altLang="en-US" sz="1800" smtClean="0"/>
              <a:t>元，这在系统优化过程中属于</a:t>
            </a:r>
            <a:r>
              <a:rPr lang="zh-CN" altLang="en-US" sz="1800" smtClean="0"/>
              <a:t>（</a:t>
            </a:r>
            <a:r>
              <a:rPr lang="zh-CN" altLang="en-US" sz="1800" dirty="0" smtClean="0"/>
              <a:t>　</a:t>
            </a:r>
            <a:r>
              <a:rPr lang="zh-CN" altLang="en-US" sz="1800" smtClean="0"/>
              <a:t>　</a:t>
            </a:r>
            <a:r>
              <a:rPr lang="zh-CN" altLang="en-US" sz="1800" smtClean="0"/>
              <a:t>）</a:t>
            </a:r>
            <a:endParaRPr lang="zh-CN" altLang="en-US" sz="18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4264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smtClean="0"/>
              <a:t>3</a:t>
            </a:r>
            <a:r>
              <a:rPr lang="zh-CN" altLang="en-US" sz="1800" smtClean="0"/>
              <a:t>．下列的典故，哪个通过优化改变了系统功能（</a:t>
            </a:r>
            <a:r>
              <a:rPr lang="zh-CN" altLang="en-US" sz="1800" dirty="0" smtClean="0"/>
              <a:t>　　）</a:t>
            </a:r>
            <a:endParaRPr lang="zh-CN" altLang="en-US" sz="1800" dirty="0" smtClean="0"/>
          </a:p>
        </p:txBody>
      </p:sp>
      <p:sp>
        <p:nvSpPr>
          <p:cNvPr id="11" name="文本占位符 11"/>
          <p:cNvSpPr txBox="1"/>
          <p:nvPr/>
        </p:nvSpPr>
        <p:spPr>
          <a:xfrm>
            <a:off x="1285852" y="1214428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占位符 11"/>
          <p:cNvSpPr txBox="1"/>
          <p:nvPr/>
        </p:nvSpPr>
        <p:spPr>
          <a:xfrm>
            <a:off x="5044817" y="1507361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250825" y="933450"/>
          <a:ext cx="8713788" cy="37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谢谢</a:t>
            </a:r>
            <a:r>
              <a:rPr lang="en-US" altLang="zh-CN" dirty="0">
                <a:solidFill>
                  <a:schemeClr val="accent2"/>
                </a:solidFill>
              </a:rPr>
              <a:t>!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教学内容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half" idx="1"/>
          </p:nvPr>
        </p:nvGraphicFramePr>
        <p:xfrm>
          <a:off x="107504" y="1131590"/>
          <a:ext cx="4195763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303267" y="1131590"/>
            <a:ext cx="4840732" cy="3600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学习目标</a:t>
            </a:r>
            <a:endParaRPr lang="zh-CN" altLang="en-US" sz="2000" dirty="0"/>
          </a:p>
          <a:p>
            <a:pPr lvl="1"/>
            <a:r>
              <a:rPr lang="zh-CN" altLang="en-US" sz="1600" dirty="0"/>
              <a:t>从技术应用的角度理解系统的含义和基本构成。</a:t>
            </a:r>
            <a:endParaRPr lang="zh-CN" altLang="en-US" sz="1600" dirty="0"/>
          </a:p>
          <a:p>
            <a:pPr lvl="1"/>
            <a:r>
              <a:rPr lang="zh-CN" altLang="en-US" sz="1600" dirty="0"/>
              <a:t>通过对简单技术系统的分析，理解系统的主要特性。</a:t>
            </a:r>
            <a:endParaRPr lang="zh-CN" altLang="en-US" sz="1600" dirty="0"/>
          </a:p>
          <a:p>
            <a:pPr lvl="1"/>
            <a:r>
              <a:rPr lang="zh-CN" altLang="en-US" sz="1600" dirty="0"/>
              <a:t>通过系统案例分析，学习运用系统的思想方法。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结合实例进行系统分析，学会系统分析的基本</a:t>
            </a:r>
            <a:r>
              <a:rPr lang="zh-CN" altLang="en-US" sz="1600"/>
              <a:t>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理解系统优化的意义，通过技术探究，分析影响系统优化的因素。</a:t>
            </a:r>
            <a:endParaRPr lang="zh-CN" altLang="en-US" sz="1600" dirty="0"/>
          </a:p>
          <a:p>
            <a:pPr lvl="1"/>
            <a:r>
              <a:rPr lang="zh-CN" altLang="en-US" sz="1600" dirty="0"/>
              <a:t>初步学会简单系统设计的基本方法。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增强系统思考和工程思维的能力。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引入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取水问题分析：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4"/>
          </p:nvPr>
        </p:nvSpPr>
        <p:spPr>
          <a:xfrm>
            <a:off x="4644008" y="1131590"/>
            <a:ext cx="4248472" cy="3511862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系统分析：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个打水的时间，后面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个同学在等待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个打水的时间，后面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个同学在等待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……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总的等待时间要少，容器小的先打水</a:t>
            </a:r>
            <a:endParaRPr lang="en-US" altLang="zh-CN" dirty="0" smtClean="0"/>
          </a:p>
          <a:p>
            <a:r>
              <a:rPr lang="zh-CN" altLang="en-US" dirty="0" smtClean="0"/>
              <a:t>未优化的系统：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同学按照随机的顺序打水</a:t>
            </a:r>
            <a:endParaRPr lang="en-US" altLang="zh-CN" dirty="0" smtClean="0"/>
          </a:p>
          <a:p>
            <a:r>
              <a:rPr lang="zh-CN" altLang="en-US" dirty="0" smtClean="0"/>
              <a:t>优化的系统：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容器小的在容器大的前面打水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926810" cy="1505897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位同学同时拿着大小不同的容器去取水，但取水处只能容一个人站立。</a:t>
            </a:r>
            <a:endParaRPr lang="en-US" altLang="zh-CN" dirty="0" smtClean="0"/>
          </a:p>
          <a:p>
            <a:r>
              <a:rPr lang="zh-CN" altLang="en-US" dirty="0" smtClean="0"/>
              <a:t>每人取水后就马上回营地工作。</a:t>
            </a:r>
            <a:endParaRPr lang="zh-CN" altLang="en-US" dirty="0" smtClean="0"/>
          </a:p>
        </p:txBody>
      </p:sp>
      <p:sp>
        <p:nvSpPr>
          <p:cNvPr id="9" name="文本占位符 7"/>
          <p:cNvSpPr>
            <a:spLocks noGrp="1"/>
          </p:cNvSpPr>
          <p:nvPr>
            <p:ph type="body" idx="1"/>
          </p:nvPr>
        </p:nvSpPr>
        <p:spPr>
          <a:xfrm>
            <a:off x="467544" y="3363838"/>
            <a:ext cx="3672408" cy="136815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有什么办法使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个人总的取水时间最少？要考虑什么因素？（等候时间少）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陶瓷窑炉的</a:t>
            </a:r>
            <a:r>
              <a:rPr lang="zh-CN" altLang="en-US" smtClean="0"/>
              <a:t>优化</a:t>
            </a:r>
            <a:endParaRPr lang="zh-CN" altLang="en-US" dirty="0" smtClean="0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357158" y="1785933"/>
            <a:ext cx="3494762" cy="1649913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dirty="0" smtClean="0"/>
              <a:t>隧道窑是现代陶瓷工业广泛使用的窑炉，窑体像一条隧道，里面铺有轨道。</a:t>
            </a:r>
            <a:endParaRPr lang="en-US" altLang="zh-CN" dirty="0" smtClean="0"/>
          </a:p>
          <a:p>
            <a:r>
              <a:rPr lang="zh-CN" altLang="en-US" dirty="0" smtClean="0"/>
              <a:t>由于窑车等输送设备影响了窑炉的气密性，窑内上下温度不均匀，因此焙烧时间长。窑车及衬砖在升温、冷却的过程中，也浪费了大量热能。</a:t>
            </a:r>
            <a:endParaRPr lang="zh-CN" alt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067944" y="1563638"/>
            <a:ext cx="4896544" cy="2160240"/>
          </a:xfrm>
        </p:spPr>
        <p:txBody>
          <a:bodyPr>
            <a:normAutofit/>
          </a:bodyPr>
          <a:lstStyle/>
          <a:p>
            <a:r>
              <a:rPr lang="zh-CN" altLang="en-US" sz="1200" dirty="0" smtClean="0"/>
              <a:t>辊道窑是用连续平行排列的辊子造成辊道，通过传动系统使辊子转动，坯件依次通过预热带</a:t>
            </a:r>
            <a:r>
              <a:rPr lang="zh-CN" altLang="en-US" sz="1200" smtClean="0"/>
              <a:t>、烧成带</a:t>
            </a:r>
            <a:r>
              <a:rPr lang="zh-CN" altLang="en-US" sz="1200" dirty="0" smtClean="0"/>
              <a:t>和冷却带出窑。</a:t>
            </a:r>
            <a:endParaRPr lang="en-US" altLang="zh-CN" sz="1200" dirty="0" smtClean="0"/>
          </a:p>
          <a:p>
            <a:r>
              <a:rPr lang="zh-CN" altLang="en-US" sz="1200" dirty="0" smtClean="0"/>
              <a:t>由于辊子上下可直接加热，窑内温度均匀，大大缩短了</a:t>
            </a:r>
            <a:r>
              <a:rPr lang="zh-CN" altLang="en-US" sz="1200" smtClean="0"/>
              <a:t>制品烧</a:t>
            </a:r>
            <a:r>
              <a:rPr lang="zh-CN" altLang="en-US" sz="1200" dirty="0" smtClean="0"/>
              <a:t>成时间，在保证质量的同时，提高了产量。减少了窑车等热</a:t>
            </a:r>
            <a:r>
              <a:rPr lang="zh-CN" altLang="en-US" sz="1200" smtClean="0"/>
              <a:t>耗设备</a:t>
            </a:r>
            <a:r>
              <a:rPr lang="zh-CN" altLang="en-US" sz="1200" dirty="0" smtClean="0"/>
              <a:t>，有效提高了热利用率，与隧道窑比较，单位产品能耗节省了一半以上。</a:t>
            </a:r>
            <a:endParaRPr lang="zh-CN" altLang="en-US" sz="1200" dirty="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一、系统优化的意义</a:t>
            </a:r>
            <a:endParaRPr lang="zh-CN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3648" y="3363838"/>
            <a:ext cx="2314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147814"/>
            <a:ext cx="21621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分析：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350746" cy="28551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1800" dirty="0" smtClean="0"/>
              <a:t>陶瓷窑炉通过什么关键技术设备的改进，实现了窑炉的优</a:t>
            </a:r>
            <a:r>
              <a:rPr lang="zh-CN" altLang="en-US" sz="1800" smtClean="0"/>
              <a:t>化？</a:t>
            </a:r>
            <a:endParaRPr lang="en-US" altLang="zh-CN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1800" dirty="0" smtClean="0"/>
              <a:t>上述技术设备的改进有什么意义？</a:t>
            </a:r>
            <a:endParaRPr lang="zh-CN" altLang="en-US" sz="1800" dirty="0" smtClean="0"/>
          </a:p>
          <a:p>
            <a:pPr marL="457200" indent="-457200">
              <a:buFont typeface="+mj-lt"/>
              <a:buAutoNum type="arabicPeriod"/>
            </a:pPr>
            <a:endParaRPr lang="zh-CN" altLang="en-US" sz="1800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355976" y="1995686"/>
            <a:ext cx="4536504" cy="264776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系统的优化就是在给定条件下，通过一定的手段和方法，使系统获得更佳功能或更佳效益的过程。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实现系统的最优化，就可以在一定资源条件下，取得最佳的效果，而投入的人力、物力、财力达到最小。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一、系统优化的意义</a:t>
            </a:r>
            <a:endParaRPr lang="zh-CN" altLang="en-US" dirty="0"/>
          </a:p>
        </p:txBody>
      </p:sp>
      <p:sp>
        <p:nvSpPr>
          <p:cNvPr id="10" name="文本占位符 11"/>
          <p:cNvSpPr>
            <a:spLocks noGrp="1"/>
          </p:cNvSpPr>
          <p:nvPr>
            <p:ph type="body" idx="1"/>
          </p:nvPr>
        </p:nvSpPr>
        <p:spPr>
          <a:xfrm>
            <a:off x="4427984" y="1347614"/>
            <a:ext cx="4214842" cy="49778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什么是系统优化：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案例分析：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357158" y="1785933"/>
            <a:ext cx="3857652" cy="857826"/>
          </a:xfrm>
        </p:spPr>
        <p:txBody>
          <a:bodyPr/>
          <a:lstStyle/>
          <a:p>
            <a:r>
              <a:rPr lang="zh-CN" altLang="en-US" dirty="0" smtClean="0"/>
              <a:t>千烟洲立体生态</a:t>
            </a:r>
            <a:r>
              <a:rPr lang="zh-CN" altLang="en-US" smtClean="0"/>
              <a:t>农业</a:t>
            </a:r>
            <a:endParaRPr lang="zh-CN" altLang="en-US" dirty="0" smtClean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572000" y="1131590"/>
            <a:ext cx="4263330" cy="307981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系统优化的目标：</a:t>
            </a:r>
            <a:endParaRPr lang="zh-CN" altLang="en-US" dirty="0" smtClean="0">
              <a:solidFill>
                <a:srgbClr val="00B0F0"/>
              </a:solidFill>
            </a:endParaRPr>
          </a:p>
          <a:p>
            <a:pPr lvl="1"/>
            <a:r>
              <a:rPr lang="zh-CN" altLang="en-US" dirty="0" smtClean="0"/>
              <a:t>改善生态环境，提高农业生产经济效益，帮助农民脱贫致富。</a:t>
            </a:r>
            <a:endParaRPr lang="zh-CN" altLang="en-US" dirty="0" smtClean="0"/>
          </a:p>
          <a:p>
            <a:r>
              <a:rPr lang="zh-CN" altLang="en-US" dirty="0" smtClean="0">
                <a:solidFill>
                  <a:srgbClr val="00B0F0"/>
                </a:solidFill>
              </a:rPr>
              <a:t>系统优化的约束条件：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pPr lvl="1"/>
            <a:r>
              <a:rPr lang="zh-CN" altLang="en-US" dirty="0" smtClean="0"/>
              <a:t>亚热带红壤丘陵地区的地形、气候、生物生长习性等。</a:t>
            </a:r>
            <a:endParaRPr lang="zh-CN" altLang="en-US" dirty="0" smtClean="0"/>
          </a:p>
          <a:p>
            <a:r>
              <a:rPr lang="zh-CN" altLang="en-US" dirty="0" smtClean="0">
                <a:solidFill>
                  <a:srgbClr val="00B0F0"/>
                </a:solidFill>
              </a:rPr>
              <a:t>影响系统优化的因素：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pPr lvl="1"/>
            <a:r>
              <a:rPr lang="zh-CN" altLang="en-US" dirty="0" smtClean="0"/>
              <a:t>直接影响生态环境和农业生产效益的因素。</a:t>
            </a:r>
            <a:endParaRPr lang="zh-CN" altLang="en-US" dirty="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二、影响系统优化的因素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504" y="2499742"/>
            <a:ext cx="42658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占位符 11"/>
          <p:cNvSpPr>
            <a:spLocks noGrp="1"/>
          </p:cNvSpPr>
          <p:nvPr>
            <p:ph type="body" idx="1"/>
          </p:nvPr>
        </p:nvSpPr>
        <p:spPr>
          <a:xfrm>
            <a:off x="4644008" y="4299942"/>
            <a:ext cx="4214842" cy="353770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dirty="0" smtClean="0"/>
              <a:t>思考：影响千烟洲生态农业系统优化有哪些因素。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实践</a:t>
            </a:r>
            <a:r>
              <a:rPr lang="zh-CN" altLang="en-US" smtClean="0"/>
              <a:t>活动：模型飞机的优化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CN" altLang="en-US" sz="1800" smtClean="0"/>
              <a:t>目的和要求</a:t>
            </a:r>
            <a:endParaRPr lang="zh-CN" altLang="en-US" sz="1800" smtClean="0"/>
          </a:p>
          <a:p>
            <a:r>
              <a:rPr lang="zh-CN" altLang="en-US" sz="1800" smtClean="0"/>
              <a:t>材料及工具准备</a:t>
            </a:r>
            <a:endParaRPr lang="zh-CN" altLang="en-US" sz="1800" smtClean="0"/>
          </a:p>
          <a:p>
            <a:r>
              <a:rPr lang="zh-CN" altLang="en-US" sz="1800" smtClean="0"/>
              <a:t>知识准备</a:t>
            </a:r>
            <a:endParaRPr lang="zh-CN" altLang="en-US" sz="1800" smtClean="0"/>
          </a:p>
          <a:p>
            <a:r>
              <a:rPr lang="zh-CN" altLang="en-US" sz="1800" smtClean="0"/>
              <a:t>设计及优化过程</a:t>
            </a:r>
            <a:endParaRPr lang="zh-CN" altLang="en-US" sz="1800" smtClean="0"/>
          </a:p>
          <a:p>
            <a:pPr marL="571500" lvl="1" indent="-228600">
              <a:buFont typeface="+mj-lt"/>
              <a:buAutoNum type="arabicPeriod"/>
            </a:pPr>
            <a:r>
              <a:rPr lang="zh-CN" altLang="en-US" sz="1100" smtClean="0">
                <a:latin typeface="+mn-ea"/>
              </a:rPr>
              <a:t>画出飞机设计草图，制作模型飞机。</a:t>
            </a:r>
            <a:endParaRPr lang="en-US" altLang="zh-CN" sz="1100" smtClean="0">
              <a:latin typeface="+mn-ea"/>
            </a:endParaRPr>
          </a:p>
          <a:p>
            <a:pPr marL="571500" lvl="1" indent="-228600">
              <a:buFont typeface="+mj-lt"/>
              <a:buAutoNum type="arabicPeriod"/>
            </a:pPr>
            <a:r>
              <a:rPr lang="zh-CN" altLang="en-US" sz="1100" smtClean="0">
                <a:latin typeface="+mn-ea"/>
              </a:rPr>
              <a:t>分组比赛，测试飞行状态和距离。</a:t>
            </a:r>
            <a:endParaRPr lang="en-US" altLang="zh-CN" sz="1100" smtClean="0">
              <a:latin typeface="+mn-ea"/>
            </a:endParaRPr>
          </a:p>
          <a:p>
            <a:pPr marL="571500" lvl="1" indent="-228600">
              <a:buFont typeface="+mj-lt"/>
              <a:buAutoNum type="arabicPeriod"/>
            </a:pPr>
            <a:r>
              <a:rPr lang="zh-CN" altLang="en-US" sz="1100" smtClean="0">
                <a:latin typeface="+mn-ea"/>
              </a:rPr>
              <a:t>修改设计方案，重新制作模型。</a:t>
            </a:r>
            <a:endParaRPr lang="zh-CN" altLang="en-US" sz="1100" smtClean="0">
              <a:latin typeface="+mn-ea"/>
            </a:endParaRPr>
          </a:p>
          <a:p>
            <a:endParaRPr lang="zh-CN" altLang="en-US" sz="1800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"/>
          </p:nvPr>
        </p:nvSpPr>
        <p:spPr>
          <a:xfrm>
            <a:off x="4643438" y="3643320"/>
            <a:ext cx="4214842" cy="785818"/>
          </a:xfrm>
        </p:spPr>
        <p:txBody>
          <a:bodyPr>
            <a:normAutofit lnSpcReduction="10000"/>
          </a:bodyPr>
          <a:lstStyle/>
          <a:p>
            <a:r>
              <a:rPr altLang="en-US" smtClean="0">
                <a:solidFill>
                  <a:srgbClr val="FF0000"/>
                </a:solidFill>
              </a:rPr>
              <a:t>系统优化是一个不断验证、完善的过程。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二、影响系统优化的因素</a:t>
            </a:r>
            <a:endParaRPr lang="zh-CN" alt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72066" y="1857370"/>
            <a:ext cx="3143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实践</a:t>
            </a:r>
            <a:r>
              <a:rPr lang="zh-CN" altLang="en-US" smtClean="0"/>
              <a:t>活动：模型飞机的优化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2"/>
          </p:nvPr>
        </p:nvGraphicFramePr>
        <p:xfrm>
          <a:off x="428596" y="2714626"/>
          <a:ext cx="3857624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857256"/>
                <a:gridCol w="1000132"/>
                <a:gridCol w="1000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力的名称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应该增加或减少的力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如何增加或减少这种力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smtClean="0"/>
                        <a:t>主要依据的科学原理</a:t>
                      </a:r>
                      <a:endParaRPr lang="zh-CN" altLang="en-US" sz="1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重力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升力</a:t>
                      </a:r>
                      <a:endParaRPr lang="en-US" altLang="zh-CN" sz="10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伯努利原理</a:t>
                      </a:r>
                      <a:endParaRPr lang="zh-CN" altLang="en-US" sz="1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推力和反冲力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牛顿第三定律</a:t>
                      </a:r>
                      <a:endParaRPr lang="zh-CN" altLang="en-US" sz="1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阻力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文本占位符 16"/>
          <p:cNvSpPr>
            <a:spLocks noGrp="1"/>
          </p:cNvSpPr>
          <p:nvPr>
            <p:ph type="body" sz="quarter" idx="3"/>
          </p:nvPr>
        </p:nvSpPr>
        <p:spPr>
          <a:xfrm>
            <a:off x="4643438" y="1785932"/>
            <a:ext cx="4214842" cy="428628"/>
          </a:xfrm>
        </p:spPr>
        <p:txBody>
          <a:bodyPr>
            <a:normAutofit lnSpcReduction="10000"/>
          </a:bodyPr>
          <a:lstStyle/>
          <a:p>
            <a:r>
              <a:rPr smtClean="0"/>
              <a:t>飞机性能测试记录</a:t>
            </a:r>
            <a:endParaRPr smtClean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quarter" idx="4"/>
          </p:nvPr>
        </p:nvGraphicFramePr>
        <p:xfrm>
          <a:off x="4643438" y="2428874"/>
          <a:ext cx="3943352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525575"/>
                <a:gridCol w="525575"/>
                <a:gridCol w="525575"/>
                <a:gridCol w="525575"/>
                <a:gridCol w="563336"/>
                <a:gridCol w="563336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smtClean="0"/>
                        <a:t>飞行次数</a:t>
                      </a:r>
                      <a:endParaRPr lang="zh-CN" altLang="en-US" sz="100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事故记录</a:t>
                      </a:r>
                      <a:endParaRPr lang="zh-CN" altLang="en-US" sz="1000"/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飞行距离</a:t>
                      </a:r>
                      <a:endParaRPr lang="zh-CN" altLang="en-US" sz="1000" smtClean="0"/>
                    </a:p>
                    <a:p>
                      <a:pPr algn="ctr"/>
                      <a:r>
                        <a:rPr lang="en-US" altLang="zh-CN" sz="1000" smtClean="0"/>
                        <a:t>/m</a:t>
                      </a:r>
                      <a:endParaRPr lang="zh-CN" altLang="en-US" sz="100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优化方法</a:t>
                      </a:r>
                      <a:endParaRPr lang="zh-CN" altLang="en-US" sz="1000"/>
                    </a:p>
                  </a:txBody>
                  <a:tcPr anchor="ctr"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构件脱落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机头着地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机身翻倒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smtClean="0"/>
                        <a:t>其他</a:t>
                      </a:r>
                      <a:endParaRPr lang="zh-CN" altLang="en-US" sz="1000"/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第一次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smtClean="0"/>
                        <a:t>第二次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smtClean="0"/>
                        <a:t>第三次</a:t>
                      </a:r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二、影响系统优化的因素</a:t>
            </a:r>
            <a:endParaRPr lang="zh-CN" altLang="en-US" dirty="0"/>
          </a:p>
        </p:txBody>
      </p:sp>
      <p:sp>
        <p:nvSpPr>
          <p:cNvPr id="9" name="文本占位符 16"/>
          <p:cNvSpPr txBox="1"/>
          <p:nvPr/>
        </p:nvSpPr>
        <p:spPr>
          <a:xfrm>
            <a:off x="357158" y="2071684"/>
            <a:ext cx="4214842" cy="4286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飞机飞行时所受的力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实践</a:t>
            </a:r>
            <a:r>
              <a:rPr lang="zh-CN" altLang="en-US" smtClean="0"/>
              <a:t>活动：模型飞机的优化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CN" altLang="en-US" sz="1300" smtClean="0"/>
              <a:t>影响系统优化的因素：</a:t>
            </a:r>
            <a:endParaRPr lang="en-US" altLang="zh-CN" sz="13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300" smtClean="0"/>
              <a:t>可以通过哪些部件的优化，增加模型飞机直线滑翔的距离？</a:t>
            </a:r>
            <a:endParaRPr lang="en-US" altLang="zh-CN" sz="13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300" smtClean="0"/>
              <a:t>模型飞机是否越轻越好？为什么要加上配重物（回形针）？</a:t>
            </a:r>
            <a:endParaRPr lang="en-US" altLang="zh-CN" sz="13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300" smtClean="0"/>
              <a:t>一般模型飞机机翼的外形设计都是呈窄长形的，为什么？</a:t>
            </a:r>
            <a:endParaRPr lang="en-US" altLang="zh-CN" sz="13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300" smtClean="0"/>
              <a:t>飞机出现构件脱落、机头着地、机身滚转甚至翻到的情况，主要原因是什么？</a:t>
            </a:r>
            <a:endParaRPr lang="zh-CN" altLang="en-US" sz="1300" smtClean="0"/>
          </a:p>
          <a:p>
            <a:endParaRPr lang="zh-CN" altLang="en-US" sz="1300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smtClean="0"/>
              <a:t>系统的优化不仅要注重</a:t>
            </a:r>
            <a:r>
              <a:rPr lang="zh-CN" altLang="en-US" smtClean="0">
                <a:solidFill>
                  <a:srgbClr val="FF0000"/>
                </a:solidFill>
              </a:rPr>
              <a:t>系统中组成部分（要素）的优化</a:t>
            </a:r>
            <a:r>
              <a:rPr lang="zh-CN" altLang="en-US" smtClean="0"/>
              <a:t>，还要注重</a:t>
            </a:r>
            <a:r>
              <a:rPr lang="zh-CN" altLang="en-US" smtClean="0">
                <a:solidFill>
                  <a:srgbClr val="FF0000"/>
                </a:solidFill>
              </a:rPr>
              <a:t>组成部分（要素）之间</a:t>
            </a:r>
            <a:r>
              <a:rPr lang="zh-CN" altLang="en-US" smtClean="0"/>
              <a:t>、</a:t>
            </a:r>
            <a:r>
              <a:rPr lang="zh-CN" altLang="en-US" smtClean="0">
                <a:solidFill>
                  <a:srgbClr val="FF0000"/>
                </a:solidFill>
              </a:rPr>
              <a:t>组成部分（要素）与整体之间</a:t>
            </a:r>
            <a:r>
              <a:rPr lang="zh-CN" altLang="en-US" smtClean="0"/>
              <a:t>的协调和连接的有序性。</a:t>
            </a:r>
            <a:endParaRPr lang="zh-CN" altLang="en-US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二、影响系统优化的因素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丝状</Template>
  <TotalTime>0</TotalTime>
  <Words>2071</Words>
  <Application>WPS 演示</Application>
  <PresentationFormat>全屏显示(16:9)</PresentationFormat>
  <Paragraphs>270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黑体</vt:lpstr>
      <vt:lpstr>Wingdings 2</vt:lpstr>
      <vt:lpstr>微软雅黑</vt:lpstr>
      <vt:lpstr>Arial Unicode MS</vt:lpstr>
      <vt:lpstr>等线 Light</vt:lpstr>
      <vt:lpstr>等线</vt:lpstr>
      <vt:lpstr>Calibri</vt:lpstr>
      <vt:lpstr>HDOfficeLightV0</vt:lpstr>
      <vt:lpstr>自定义设计方案</vt:lpstr>
      <vt:lpstr>第三章 系统及其设计</vt:lpstr>
      <vt:lpstr>教学内容</vt:lpstr>
      <vt:lpstr>引入</vt:lpstr>
      <vt:lpstr>一、系统优化的意义</vt:lpstr>
      <vt:lpstr>一、系统优化的意义</vt:lpstr>
      <vt:lpstr>二、影响系统优化的因素</vt:lpstr>
      <vt:lpstr>二、影响系统优化的因素</vt:lpstr>
      <vt:lpstr>二、影响系统优化的因素</vt:lpstr>
      <vt:lpstr>二、影响系统优化的因素</vt:lpstr>
      <vt:lpstr>二、影响系统优化的因素</vt:lpstr>
      <vt:lpstr>二、影响系统优化的因素</vt:lpstr>
      <vt:lpstr>习题</vt:lpstr>
      <vt:lpstr>习题</vt:lpstr>
      <vt:lpstr>总结</vt:lpstr>
      <vt:lpstr>谢谢!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368</cp:revision>
  <dcterms:created xsi:type="dcterms:W3CDTF">2025-03-20T07:55:57Z</dcterms:created>
  <dcterms:modified xsi:type="dcterms:W3CDTF">2025-03-20T08:02:17Z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103FA0D278C04356BB7CCDFBFEBA9B59</vt:lpwstr>
  </property>
  <property fmtid="{D5CDD505-2E9C-101B-9397-08002B2CF9AE}" pid="3" name="KSOProductBuildVer">
    <vt:lpwstr>2052-11.8.2.12094</vt:lpwstr>
  </property>
</Properties>
</file>